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1" r:id="rId1"/>
    <p:sldMasterId id="2147483662" r:id="rId2"/>
    <p:sldMasterId id="2147483663" r:id="rId3"/>
  </p:sldMasterIdLst>
  <p:notesMasterIdLst>
    <p:notesMasterId r:id="rId34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301" r:id="rId31"/>
    <p:sldId id="303" r:id="rId32"/>
    <p:sldId id="304" r:id="rId33"/>
  </p:sldIdLst>
  <p:sldSz cx="9144000" cy="5143500" type="screen16x9"/>
  <p:notesSz cx="6858000" cy="9144000"/>
  <p:embeddedFontLst>
    <p:embeddedFont>
      <p:font typeface="Arvo" panose="02010600030101010101" charset="0"/>
      <p:regular r:id="rId35"/>
      <p:bold r:id="rId36"/>
      <p:italic r:id="rId37"/>
      <p:boldItalic r:id="rId38"/>
    </p:embeddedFont>
    <p:embeddedFont>
      <p:font typeface="Fira Sans Extra Condensed Medium" panose="02010600030101010101" charset="0"/>
      <p:regular r:id="rId39"/>
      <p:bold r:id="rId40"/>
      <p:italic r:id="rId41"/>
      <p:boldItalic r:id="rId42"/>
    </p:embeddedFont>
    <p:embeddedFont>
      <p:font typeface="Josefin Sans" panose="02010600030101010101" charset="0"/>
      <p:regular r:id="rId43"/>
      <p:bold r:id="rId44"/>
      <p:italic r:id="rId45"/>
      <p:boldItalic r:id="rId46"/>
    </p:embeddedFont>
    <p:embeddedFont>
      <p:font typeface="Josefin Sans Thin" panose="02010600030101010101" charset="0"/>
      <p:regular r:id="rId47"/>
      <p:bold r:id="rId48"/>
      <p:italic r:id="rId49"/>
      <p:boldItalic r:id="rId50"/>
    </p:embeddedFont>
    <p:embeddedFont>
      <p:font typeface="Josefin Slab" panose="02010600030101010101" charset="0"/>
      <p:regular r:id="rId51"/>
      <p:bold r:id="rId52"/>
      <p:italic r:id="rId53"/>
      <p:boldItalic r:id="rId54"/>
    </p:embeddedFont>
    <p:embeddedFont>
      <p:font typeface="Josefin Slab SemiBold" panose="02010600030101010101" charset="0"/>
      <p:regular r:id="rId55"/>
      <p:bold r:id="rId56"/>
      <p:italic r:id="rId57"/>
      <p:boldItalic r:id="rId58"/>
    </p:embeddedFont>
    <p:embeddedFont>
      <p:font typeface="Proxima Nova" panose="02010600030101010101" charset="0"/>
      <p:regular r:id="rId59"/>
      <p:bold r:id="rId60"/>
      <p:italic r:id="rId61"/>
      <p:boldItalic r:id="rId62"/>
    </p:embeddedFont>
    <p:embeddedFont>
      <p:font typeface="Proxima Nova Semibold" panose="02010600030101010101" charset="0"/>
      <p:regular r:id="rId63"/>
      <p:bold r:id="rId64"/>
      <p:boldItalic r:id="rId65"/>
    </p:embeddedFont>
    <p:embeddedFont>
      <p:font typeface="Roboto Slab Regular" panose="02010600030101010101" charset="0"/>
      <p:regular r:id="rId66"/>
      <p:bold r:id="rId6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964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0"/>
      </p:cViewPr>
      <p:guideLst>
        <p:guide pos="2880"/>
        <p:guide orient="horz" pos="96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font" Target="fonts/font8.fntdata"/><Relationship Id="rId47" Type="http://schemas.openxmlformats.org/officeDocument/2006/relationships/font" Target="fonts/font13.fntdata"/><Relationship Id="rId63" Type="http://schemas.openxmlformats.org/officeDocument/2006/relationships/font" Target="fonts/font29.fntdata"/><Relationship Id="rId68" Type="http://schemas.openxmlformats.org/officeDocument/2006/relationships/presProps" Target="presProps.xml"/><Relationship Id="rId7" Type="http://schemas.openxmlformats.org/officeDocument/2006/relationships/slide" Target="slides/slide4.xml"/><Relationship Id="rId71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font" Target="fonts/font11.fntdata"/><Relationship Id="rId53" Type="http://schemas.openxmlformats.org/officeDocument/2006/relationships/font" Target="fonts/font19.fntdata"/><Relationship Id="rId58" Type="http://schemas.openxmlformats.org/officeDocument/2006/relationships/font" Target="fonts/font24.fntdata"/><Relationship Id="rId66" Type="http://schemas.openxmlformats.org/officeDocument/2006/relationships/font" Target="fonts/font32.fntdata"/><Relationship Id="rId5" Type="http://schemas.openxmlformats.org/officeDocument/2006/relationships/slide" Target="slides/slide2.xml"/><Relationship Id="rId61" Type="http://schemas.openxmlformats.org/officeDocument/2006/relationships/font" Target="fonts/font27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font" Target="fonts/font14.fntdata"/><Relationship Id="rId56" Type="http://schemas.openxmlformats.org/officeDocument/2006/relationships/font" Target="fonts/font22.fntdata"/><Relationship Id="rId64" Type="http://schemas.openxmlformats.org/officeDocument/2006/relationships/font" Target="fonts/font30.fntdata"/><Relationship Id="rId69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font" Target="fonts/font17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font" Target="fonts/font4.fntdata"/><Relationship Id="rId46" Type="http://schemas.openxmlformats.org/officeDocument/2006/relationships/font" Target="fonts/font12.fntdata"/><Relationship Id="rId59" Type="http://schemas.openxmlformats.org/officeDocument/2006/relationships/font" Target="fonts/font25.fntdata"/><Relationship Id="rId67" Type="http://schemas.openxmlformats.org/officeDocument/2006/relationships/font" Target="fonts/font33.fntdata"/><Relationship Id="rId20" Type="http://schemas.openxmlformats.org/officeDocument/2006/relationships/slide" Target="slides/slide17.xml"/><Relationship Id="rId41" Type="http://schemas.openxmlformats.org/officeDocument/2006/relationships/font" Target="fonts/font7.fntdata"/><Relationship Id="rId54" Type="http://schemas.openxmlformats.org/officeDocument/2006/relationships/font" Target="fonts/font20.fntdata"/><Relationship Id="rId62" Type="http://schemas.openxmlformats.org/officeDocument/2006/relationships/font" Target="fonts/font28.fntdata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2.fntdata"/><Relationship Id="rId49" Type="http://schemas.openxmlformats.org/officeDocument/2006/relationships/font" Target="fonts/font15.fntdata"/><Relationship Id="rId57" Type="http://schemas.openxmlformats.org/officeDocument/2006/relationships/font" Target="fonts/font23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font" Target="fonts/font10.fntdata"/><Relationship Id="rId52" Type="http://schemas.openxmlformats.org/officeDocument/2006/relationships/font" Target="fonts/font18.fntdata"/><Relationship Id="rId60" Type="http://schemas.openxmlformats.org/officeDocument/2006/relationships/font" Target="fonts/font26.fntdata"/><Relationship Id="rId65" Type="http://schemas.openxmlformats.org/officeDocument/2006/relationships/font" Target="fonts/font31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font" Target="fonts/font5.fntdata"/><Relationship Id="rId34" Type="http://schemas.openxmlformats.org/officeDocument/2006/relationships/notesMaster" Target="notesMasters/notesMaster1.xml"/><Relationship Id="rId50" Type="http://schemas.openxmlformats.org/officeDocument/2006/relationships/font" Target="fonts/font16.fntdata"/><Relationship Id="rId55" Type="http://schemas.openxmlformats.org/officeDocument/2006/relationships/font" Target="fonts/font2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" name="Google Shape;120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g56e9a21c8b_0_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" name="Google Shape;351;g56e9a21c8b_0_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g56e9a21c8b_2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" name="Google Shape;374;g56e9a21c8b_2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g5465e7bc0b_1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4" name="Google Shape;384;g5465e7bc0b_1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g5465e7bc0b_1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5" name="Google Shape;395;g5465e7bc0b_1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g59185e3d0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7" name="Google Shape;427;g59185e3d0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g50c4f343e3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" name="Google Shape;447;g50c4f343e3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Google Shape;1062;g50c4f343e3_0_6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3" name="Google Shape;1063;g50c4f343e3_0_6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" name="Google Shape;3553;g50c4f343e3_0_3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54" name="Google Shape;3554;g50c4f343e3_0_3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3" name="Google Shape;4263;g50c4f343e3_0_38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4" name="Google Shape;4264;g50c4f343e3_0_38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" name="Google Shape;4659;g50c4f343e3_0_42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0" name="Google Shape;4660;g50c4f343e3_0_42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g4dfce81f19_0_17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g4dfce81f19_0_17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2" name="Google Shape;5252;g50c4f343e3_0_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53" name="Google Shape;5253;g50c4f343e3_0_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7" name="Google Shape;5787;g50c4f343e3_0_53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88" name="Google Shape;5788;g50c4f343e3_0_53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" name="Google Shape;6072;g50c4f343e3_0_5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73" name="Google Shape;6073;g50c4f343e3_0_5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4" name="Google Shape;6514;g50c4f343e3_0_60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15" name="Google Shape;6515;g50c4f343e3_0_60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0" name="Google Shape;6880;g50c4f343e3_0_6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1" name="Google Shape;6881;g50c4f343e3_0_64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4" name="Google Shape;7384;g50c4f343e3_0_69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85" name="Google Shape;7385;g50c4f343e3_0_69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0" name="Google Shape;7780;g50c4f343e3_0_7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81" name="Google Shape;7781;g50c4f343e3_0_7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7" name="Google Shape;8217;g50c4f343e3_0_7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18" name="Google Shape;8218;g50c4f343e3_0_7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3" name="Google Shape;14613;g8bca512db4_0_164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14" name="Google Shape;14614;g8bca512db4_0_164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2" name="Google Shape;17432;g8bca512db4_0_19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33" name="Google Shape;17433;g8bca512db4_0_19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g5465e7bc0b_1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" name="Google Shape;146;g5465e7bc0b_1_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g57d11bbb88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" name="Google Shape;156;g57d11bbb88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g564156046e_0_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" name="Google Shape;169;g564156046e_0_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g56e9a21c8b_2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" name="Google Shape;199;g56e9a21c8b_2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g57d11bbb88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" name="Google Shape;213;g57d11bbb88_0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g56e9a21c8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" name="Google Shape;261;g56e9a21c8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g57d11bbb88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0" name="Google Shape;310;g57d11bbb88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>
  <p:cSld name="CUSTOM_7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80150" y="2020088"/>
            <a:ext cx="8183700" cy="4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3600"/>
              <a:buFont typeface="Josefin Sans"/>
              <a:buNone/>
              <a:defRPr sz="3600" b="1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5200"/>
              <a:buNone/>
              <a:defRPr sz="520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5200"/>
              <a:buNone/>
              <a:defRPr sz="520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5200"/>
              <a:buNone/>
              <a:defRPr sz="520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5200"/>
              <a:buNone/>
              <a:defRPr sz="520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5200"/>
              <a:buNone/>
              <a:defRPr sz="520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5200"/>
              <a:buNone/>
              <a:defRPr sz="520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5200"/>
              <a:buNone/>
              <a:defRPr sz="520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5200"/>
              <a:buNone/>
              <a:defRPr sz="52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243850" y="2379913"/>
            <a:ext cx="4656300" cy="32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 SemiBold"/>
              <a:buNone/>
              <a:defRPr sz="14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"/>
              <a:buNone/>
              <a:defRPr sz="1400">
                <a:solidFill>
                  <a:srgbClr val="338987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"/>
              <a:buNone/>
              <a:defRPr sz="1400">
                <a:solidFill>
                  <a:srgbClr val="338987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"/>
              <a:buNone/>
              <a:defRPr sz="1400">
                <a:solidFill>
                  <a:srgbClr val="338987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"/>
              <a:buNone/>
              <a:defRPr sz="1400">
                <a:solidFill>
                  <a:srgbClr val="338987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"/>
              <a:buNone/>
              <a:defRPr sz="1400">
                <a:solidFill>
                  <a:srgbClr val="338987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"/>
              <a:buNone/>
              <a:defRPr sz="1400">
                <a:solidFill>
                  <a:srgbClr val="338987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"/>
              <a:buNone/>
              <a:defRPr sz="1400">
                <a:solidFill>
                  <a:srgbClr val="338987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"/>
              <a:buNone/>
              <a:defRPr sz="1400">
                <a:solidFill>
                  <a:srgbClr val="338987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321790" y="-9925"/>
            <a:ext cx="1299900" cy="51885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CUSTOM_11_1_2_1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1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11"/>
          <p:cNvSpPr/>
          <p:nvPr/>
        </p:nvSpPr>
        <p:spPr>
          <a:xfrm>
            <a:off x="0" y="1652100"/>
            <a:ext cx="4017300" cy="24465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491"/>
              </a:solidFill>
            </a:endParaRPr>
          </a:p>
        </p:txBody>
      </p:sp>
      <p:sp>
        <p:nvSpPr>
          <p:cNvPr id="99" name="Google Shape;99;p11"/>
          <p:cNvSpPr txBox="1">
            <a:spLocks noGrp="1"/>
          </p:cNvSpPr>
          <p:nvPr>
            <p:ph type="ctrTitle"/>
          </p:nvPr>
        </p:nvSpPr>
        <p:spPr>
          <a:xfrm>
            <a:off x="831200" y="376498"/>
            <a:ext cx="386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2800"/>
              <a:buNone/>
              <a:defRPr>
                <a:solidFill>
                  <a:srgbClr val="FDF3E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100" name="Google Shape;100;p11"/>
          <p:cNvSpPr txBox="1">
            <a:spLocks noGrp="1"/>
          </p:cNvSpPr>
          <p:nvPr>
            <p:ph type="subTitle" idx="1"/>
          </p:nvPr>
        </p:nvSpPr>
        <p:spPr>
          <a:xfrm>
            <a:off x="831200" y="2314225"/>
            <a:ext cx="30816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200"/>
              <a:buNone/>
              <a:defRPr>
                <a:solidFill>
                  <a:srgbClr val="FDF3E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200"/>
              <a:buNone/>
              <a:defRPr>
                <a:solidFill>
                  <a:srgbClr val="FDF3E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200"/>
              <a:buNone/>
              <a:defRPr>
                <a:solidFill>
                  <a:srgbClr val="FDF3E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200"/>
              <a:buNone/>
              <a:defRPr>
                <a:solidFill>
                  <a:srgbClr val="FDF3E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200"/>
              <a:buNone/>
              <a:defRPr>
                <a:solidFill>
                  <a:srgbClr val="FDF3E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200"/>
              <a:buNone/>
              <a:defRPr>
                <a:solidFill>
                  <a:srgbClr val="FDF3E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200"/>
              <a:buNone/>
              <a:defRPr>
                <a:solidFill>
                  <a:srgbClr val="FDF3E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200"/>
              <a:buNone/>
              <a:defRPr>
                <a:solidFill>
                  <a:srgbClr val="FDF3E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200"/>
              <a:buNone/>
              <a:defRPr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11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11"/>
          <p:cNvSpPr txBox="1">
            <a:spLocks noGrp="1"/>
          </p:cNvSpPr>
          <p:nvPr>
            <p:ph type="ctrTitle" idx="2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p11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 1" type="blank">
  <p:cSld name="BLANK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5"/>
          <p:cNvSpPr txBox="1">
            <a:spLocks noGrp="1"/>
          </p:cNvSpPr>
          <p:nvPr>
            <p:ph type="sldNum" idx="12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lvl="1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lvl="2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lvl="3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lvl="4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lvl="5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lvl="6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lvl="7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lvl="8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7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654531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4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2602214" y="870125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2602213" y="1285173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2602224" y="520635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4800">
                <a:solidFill>
                  <a:srgbClr val="338987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7" name="Google Shape;17;p3"/>
          <p:cNvSpPr txBox="1">
            <a:spLocks noGrp="1"/>
          </p:cNvSpPr>
          <p:nvPr>
            <p:ph type="ctrTitle" idx="3"/>
          </p:nvPr>
        </p:nvSpPr>
        <p:spPr>
          <a:xfrm>
            <a:off x="4899589" y="866725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4"/>
          </p:nvPr>
        </p:nvSpPr>
        <p:spPr>
          <a:xfrm>
            <a:off x="4899584" y="1279883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5" hasCustomPrompt="1"/>
          </p:nvPr>
        </p:nvSpPr>
        <p:spPr>
          <a:xfrm>
            <a:off x="4899599" y="51723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4800">
                <a:solidFill>
                  <a:srgbClr val="338987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ctrTitle" idx="6"/>
          </p:nvPr>
        </p:nvSpPr>
        <p:spPr>
          <a:xfrm>
            <a:off x="2602214" y="3918425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subTitle" idx="7"/>
          </p:nvPr>
        </p:nvSpPr>
        <p:spPr>
          <a:xfrm>
            <a:off x="2602213" y="4331573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8" hasCustomPrompt="1"/>
          </p:nvPr>
        </p:nvSpPr>
        <p:spPr>
          <a:xfrm>
            <a:off x="2602224" y="3568922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4800">
                <a:solidFill>
                  <a:srgbClr val="338987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ctrTitle" idx="9"/>
          </p:nvPr>
        </p:nvSpPr>
        <p:spPr>
          <a:xfrm>
            <a:off x="4899589" y="3918425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97775"/>
              </a:buClr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97775"/>
              </a:buClr>
              <a:buSzPts val="1200"/>
              <a:buNone/>
              <a:defRPr sz="1200">
                <a:solidFill>
                  <a:srgbClr val="29777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97775"/>
              </a:buClr>
              <a:buSzPts val="1200"/>
              <a:buNone/>
              <a:defRPr sz="1200">
                <a:solidFill>
                  <a:srgbClr val="29777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97775"/>
              </a:buClr>
              <a:buSzPts val="1200"/>
              <a:buNone/>
              <a:defRPr sz="1200">
                <a:solidFill>
                  <a:srgbClr val="29777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97775"/>
              </a:buClr>
              <a:buSzPts val="1200"/>
              <a:buNone/>
              <a:defRPr sz="1200">
                <a:solidFill>
                  <a:srgbClr val="29777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97775"/>
              </a:buClr>
              <a:buSzPts val="1200"/>
              <a:buNone/>
              <a:defRPr sz="1200">
                <a:solidFill>
                  <a:srgbClr val="29777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97775"/>
              </a:buClr>
              <a:buSzPts val="1200"/>
              <a:buNone/>
              <a:defRPr sz="1200">
                <a:solidFill>
                  <a:srgbClr val="29777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97775"/>
              </a:buClr>
              <a:buSzPts val="1200"/>
              <a:buNone/>
              <a:defRPr sz="1200">
                <a:solidFill>
                  <a:srgbClr val="29777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97775"/>
              </a:buClr>
              <a:buSzPts val="1200"/>
              <a:buNone/>
              <a:defRPr sz="1200">
                <a:solidFill>
                  <a:srgbClr val="297775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subTitle" idx="13"/>
          </p:nvPr>
        </p:nvSpPr>
        <p:spPr>
          <a:xfrm>
            <a:off x="4899588" y="4333473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000"/>
              <a:buNone/>
              <a:defRPr sz="10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title" idx="14" hasCustomPrompt="1"/>
          </p:nvPr>
        </p:nvSpPr>
        <p:spPr>
          <a:xfrm>
            <a:off x="4899599" y="3568935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4800">
                <a:solidFill>
                  <a:srgbClr val="338987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Font typeface="Fira Sans Extra Condensed Medium"/>
              <a:buNone/>
              <a:defRPr sz="4800">
                <a:solidFill>
                  <a:srgbClr val="338987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6" name="Google Shape;26;p3"/>
          <p:cNvSpPr/>
          <p:nvPr/>
        </p:nvSpPr>
        <p:spPr>
          <a:xfrm>
            <a:off x="219000" y="1953395"/>
            <a:ext cx="8706000" cy="1238400"/>
          </a:xfrm>
          <a:prstGeom prst="rect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0" y="2063077"/>
            <a:ext cx="9144000" cy="997500"/>
          </a:xfrm>
          <a:prstGeom prst="rect">
            <a:avLst/>
          </a:pr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3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ctrTitle" idx="15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CUSTOM_15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4"/>
          <p:cNvSpPr/>
          <p:nvPr/>
        </p:nvSpPr>
        <p:spPr>
          <a:xfrm>
            <a:off x="788150" y="751850"/>
            <a:ext cx="3867300" cy="3643800"/>
          </a:xfrm>
          <a:prstGeom prst="rect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4"/>
          <p:cNvSpPr txBox="1">
            <a:spLocks noGrp="1"/>
          </p:cNvSpPr>
          <p:nvPr>
            <p:ph type="ctrTitle"/>
          </p:nvPr>
        </p:nvSpPr>
        <p:spPr>
          <a:xfrm>
            <a:off x="5155260" y="822700"/>
            <a:ext cx="30909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2800"/>
              <a:buNone/>
              <a:defRPr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4"/>
          <p:cNvSpPr txBox="1">
            <a:spLocks noGrp="1"/>
          </p:cNvSpPr>
          <p:nvPr>
            <p:ph type="subTitle" idx="1"/>
          </p:nvPr>
        </p:nvSpPr>
        <p:spPr>
          <a:xfrm>
            <a:off x="5115400" y="2760425"/>
            <a:ext cx="3130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4"/>
          <p:cNvSpPr/>
          <p:nvPr/>
        </p:nvSpPr>
        <p:spPr>
          <a:xfrm>
            <a:off x="928100" y="618350"/>
            <a:ext cx="3597000" cy="3906900"/>
          </a:xfrm>
          <a:prstGeom prst="rect">
            <a:avLst/>
          </a:pr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4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4"/>
          <p:cNvSpPr txBox="1">
            <a:spLocks noGrp="1"/>
          </p:cNvSpPr>
          <p:nvPr>
            <p:ph type="ctrTitle" idx="2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6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/>
          <p:nvPr/>
        </p:nvSpPr>
        <p:spPr>
          <a:xfrm>
            <a:off x="0" y="0"/>
            <a:ext cx="9144000" cy="1045500"/>
          </a:xfrm>
          <a:prstGeom prst="rect">
            <a:avLst/>
          </a:pr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5"/>
          <p:cNvSpPr/>
          <p:nvPr/>
        </p:nvSpPr>
        <p:spPr>
          <a:xfrm>
            <a:off x="0" y="4098000"/>
            <a:ext cx="9144000" cy="1045500"/>
          </a:xfrm>
          <a:prstGeom prst="rect">
            <a:avLst/>
          </a:pr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2" name="Google Shape;42;p5"/>
          <p:cNvCxnSpPr/>
          <p:nvPr/>
        </p:nvCxnSpPr>
        <p:spPr>
          <a:xfrm>
            <a:off x="829350" y="1479089"/>
            <a:ext cx="7485300" cy="0"/>
          </a:xfrm>
          <a:prstGeom prst="straightConnector1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3" name="Google Shape;43;p5"/>
          <p:cNvCxnSpPr/>
          <p:nvPr/>
        </p:nvCxnSpPr>
        <p:spPr>
          <a:xfrm>
            <a:off x="829350" y="3650700"/>
            <a:ext cx="7485300" cy="0"/>
          </a:xfrm>
          <a:prstGeom prst="straightConnector1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4" name="Google Shape;44;p5"/>
          <p:cNvSpPr txBox="1">
            <a:spLocks noGrp="1"/>
          </p:cNvSpPr>
          <p:nvPr>
            <p:ph type="ctrTitle"/>
          </p:nvPr>
        </p:nvSpPr>
        <p:spPr>
          <a:xfrm>
            <a:off x="4785150" y="2783311"/>
            <a:ext cx="1623000" cy="7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 sz="12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5"/>
          <p:cNvSpPr txBox="1">
            <a:spLocks noGrp="1"/>
          </p:cNvSpPr>
          <p:nvPr>
            <p:ph type="subTitle" idx="1"/>
          </p:nvPr>
        </p:nvSpPr>
        <p:spPr>
          <a:xfrm>
            <a:off x="2396925" y="2334500"/>
            <a:ext cx="42249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400"/>
              <a:buFont typeface="Josefin Slab SemiBold"/>
              <a:buNone/>
              <a:defRPr sz="14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200"/>
              <a:buNone/>
              <a:defRPr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46" name="Google Shape;46;p5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5"/>
          <p:cNvSpPr txBox="1">
            <a:spLocks noGrp="1"/>
          </p:cNvSpPr>
          <p:nvPr>
            <p:ph type="ctrTitle" idx="2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5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TITLE_ONLY_2_1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6"/>
          <p:cNvSpPr/>
          <p:nvPr/>
        </p:nvSpPr>
        <p:spPr>
          <a:xfrm>
            <a:off x="6101583" y="1133150"/>
            <a:ext cx="1407000" cy="4012200"/>
          </a:xfrm>
          <a:prstGeom prst="rect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6"/>
          <p:cNvSpPr/>
          <p:nvPr/>
        </p:nvSpPr>
        <p:spPr>
          <a:xfrm>
            <a:off x="1764800" y="1133150"/>
            <a:ext cx="1407000" cy="4012200"/>
          </a:xfrm>
          <a:prstGeom prst="rect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6"/>
          <p:cNvSpPr/>
          <p:nvPr/>
        </p:nvSpPr>
        <p:spPr>
          <a:xfrm>
            <a:off x="3704725" y="133500"/>
            <a:ext cx="1734600" cy="3643800"/>
          </a:xfrm>
          <a:prstGeom prst="rect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6"/>
          <p:cNvSpPr/>
          <p:nvPr/>
        </p:nvSpPr>
        <p:spPr>
          <a:xfrm>
            <a:off x="530392" y="2638725"/>
            <a:ext cx="2055300" cy="22311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6"/>
          <p:cNvSpPr/>
          <p:nvPr/>
        </p:nvSpPr>
        <p:spPr>
          <a:xfrm>
            <a:off x="3548189" y="2638863"/>
            <a:ext cx="2055300" cy="22308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55;p6"/>
          <p:cNvSpPr/>
          <p:nvPr/>
        </p:nvSpPr>
        <p:spPr>
          <a:xfrm>
            <a:off x="6558918" y="2638787"/>
            <a:ext cx="2055300" cy="22308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6"/>
          <p:cNvSpPr txBox="1">
            <a:spLocks noGrp="1"/>
          </p:cNvSpPr>
          <p:nvPr>
            <p:ph type="subTitle" idx="1"/>
          </p:nvPr>
        </p:nvSpPr>
        <p:spPr>
          <a:xfrm>
            <a:off x="649092" y="35081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57" name="Google Shape;57;p6"/>
          <p:cNvSpPr txBox="1">
            <a:spLocks noGrp="1"/>
          </p:cNvSpPr>
          <p:nvPr>
            <p:ph type="ctrTitle"/>
          </p:nvPr>
        </p:nvSpPr>
        <p:spPr>
          <a:xfrm>
            <a:off x="248442" y="326981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6"/>
          <p:cNvSpPr txBox="1">
            <a:spLocks noGrp="1"/>
          </p:cNvSpPr>
          <p:nvPr>
            <p:ph type="subTitle" idx="2"/>
          </p:nvPr>
        </p:nvSpPr>
        <p:spPr>
          <a:xfrm>
            <a:off x="6677568" y="35081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59" name="Google Shape;59;p6"/>
          <p:cNvSpPr txBox="1">
            <a:spLocks noGrp="1"/>
          </p:cNvSpPr>
          <p:nvPr>
            <p:ph type="ctrTitle" idx="3"/>
          </p:nvPr>
        </p:nvSpPr>
        <p:spPr>
          <a:xfrm>
            <a:off x="6276918" y="326981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60" name="Google Shape;60;p6"/>
          <p:cNvSpPr txBox="1">
            <a:spLocks noGrp="1"/>
          </p:cNvSpPr>
          <p:nvPr>
            <p:ph type="subTitle" idx="4"/>
          </p:nvPr>
        </p:nvSpPr>
        <p:spPr>
          <a:xfrm>
            <a:off x="3666842" y="35081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100"/>
              <a:buNone/>
              <a:defRPr sz="1100"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61" name="Google Shape;61;p6"/>
          <p:cNvSpPr txBox="1">
            <a:spLocks noGrp="1"/>
          </p:cNvSpPr>
          <p:nvPr>
            <p:ph type="ctrTitle" idx="5"/>
          </p:nvPr>
        </p:nvSpPr>
        <p:spPr>
          <a:xfrm>
            <a:off x="3266192" y="326981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600"/>
              <a:buNone/>
              <a:defRPr sz="1600"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6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6"/>
          <p:cNvSpPr txBox="1">
            <a:spLocks noGrp="1"/>
          </p:cNvSpPr>
          <p:nvPr>
            <p:ph type="ctrTitle" idx="6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A7B17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CUSTOM_13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7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7"/>
          <p:cNvSpPr/>
          <p:nvPr/>
        </p:nvSpPr>
        <p:spPr>
          <a:xfrm>
            <a:off x="1682050" y="1340375"/>
            <a:ext cx="7526100" cy="1486500"/>
          </a:xfrm>
          <a:prstGeom prst="rect">
            <a:avLst/>
          </a:prstGeom>
          <a:solidFill>
            <a:srgbClr val="FDF3E5"/>
          </a:solidFill>
          <a:ln w="19050" cap="flat" cmpd="sng">
            <a:solidFill>
              <a:srgbClr val="FDF3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7"/>
          <p:cNvSpPr/>
          <p:nvPr/>
        </p:nvSpPr>
        <p:spPr>
          <a:xfrm>
            <a:off x="-56225" y="3026125"/>
            <a:ext cx="7526100" cy="1486500"/>
          </a:xfrm>
          <a:prstGeom prst="rect">
            <a:avLst/>
          </a:prstGeom>
          <a:solidFill>
            <a:srgbClr val="FDF3E5"/>
          </a:solidFill>
          <a:ln w="19050" cap="flat" cmpd="sng">
            <a:solidFill>
              <a:srgbClr val="FDF3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7"/>
          <p:cNvSpPr txBox="1">
            <a:spLocks noGrp="1"/>
          </p:cNvSpPr>
          <p:nvPr>
            <p:ph type="subTitle" idx="1"/>
          </p:nvPr>
        </p:nvSpPr>
        <p:spPr>
          <a:xfrm>
            <a:off x="3496225" y="1777412"/>
            <a:ext cx="4239600" cy="6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ctrTitle"/>
          </p:nvPr>
        </p:nvSpPr>
        <p:spPr>
          <a:xfrm>
            <a:off x="2166692" y="2133255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7"/>
          <p:cNvSpPr txBox="1">
            <a:spLocks noGrp="1"/>
          </p:cNvSpPr>
          <p:nvPr>
            <p:ph type="subTitle" idx="2"/>
          </p:nvPr>
        </p:nvSpPr>
        <p:spPr>
          <a:xfrm>
            <a:off x="1614200" y="3472738"/>
            <a:ext cx="4031700" cy="6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72" name="Google Shape;72;p7"/>
          <p:cNvSpPr txBox="1">
            <a:spLocks noGrp="1"/>
          </p:cNvSpPr>
          <p:nvPr>
            <p:ph type="ctrTitle" idx="3"/>
          </p:nvPr>
        </p:nvSpPr>
        <p:spPr>
          <a:xfrm>
            <a:off x="5124663" y="3758315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600"/>
              <a:buNone/>
              <a:defRPr sz="16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7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7"/>
          <p:cNvSpPr txBox="1">
            <a:spLocks noGrp="1"/>
          </p:cNvSpPr>
          <p:nvPr>
            <p:ph type="ctrTitle" idx="4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75" name="Google Shape;75;p7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A7B17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">
  <p:cSld name="CUSTOM_6_1_1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8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8"/>
          <p:cNvSpPr txBox="1">
            <a:spLocks noGrp="1"/>
          </p:cNvSpPr>
          <p:nvPr>
            <p:ph type="ctrTitle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8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2">
  <p:cSld name="CUSTOM_17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9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9"/>
          <p:cNvSpPr/>
          <p:nvPr/>
        </p:nvSpPr>
        <p:spPr>
          <a:xfrm>
            <a:off x="5045125" y="3196350"/>
            <a:ext cx="4123500" cy="1566900"/>
          </a:xfrm>
          <a:prstGeom prst="rect">
            <a:avLst/>
          </a:prstGeom>
          <a:solidFill>
            <a:srgbClr val="338987"/>
          </a:solidFill>
          <a:ln w="19050" cap="flat" cmpd="sng">
            <a:solidFill>
              <a:srgbClr val="3389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9"/>
          <p:cNvSpPr txBox="1">
            <a:spLocks noGrp="1"/>
          </p:cNvSpPr>
          <p:nvPr>
            <p:ph type="subTitle" idx="1"/>
          </p:nvPr>
        </p:nvSpPr>
        <p:spPr>
          <a:xfrm>
            <a:off x="6054575" y="4117388"/>
            <a:ext cx="2244000" cy="6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84" name="Google Shape;84;p9"/>
          <p:cNvSpPr txBox="1">
            <a:spLocks noGrp="1"/>
          </p:cNvSpPr>
          <p:nvPr>
            <p:ph type="title" hasCustomPrompt="1"/>
          </p:nvPr>
        </p:nvSpPr>
        <p:spPr>
          <a:xfrm>
            <a:off x="4285350" y="4176788"/>
            <a:ext cx="1682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6000"/>
              <a:buNone/>
              <a:defRPr sz="6000">
                <a:solidFill>
                  <a:srgbClr val="FDF3E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85" name="Google Shape;85;p9"/>
          <p:cNvSpPr/>
          <p:nvPr/>
        </p:nvSpPr>
        <p:spPr>
          <a:xfrm>
            <a:off x="0" y="506075"/>
            <a:ext cx="4123500" cy="1566900"/>
          </a:xfrm>
          <a:prstGeom prst="rect">
            <a:avLst/>
          </a:prstGeom>
          <a:solidFill>
            <a:srgbClr val="338987"/>
          </a:solidFill>
          <a:ln w="19050" cap="flat" cmpd="sng">
            <a:solidFill>
              <a:srgbClr val="3389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9"/>
          <p:cNvSpPr txBox="1">
            <a:spLocks noGrp="1"/>
          </p:cNvSpPr>
          <p:nvPr>
            <p:ph type="subTitle" idx="2"/>
          </p:nvPr>
        </p:nvSpPr>
        <p:spPr>
          <a:xfrm>
            <a:off x="1243500" y="628885"/>
            <a:ext cx="2603700" cy="6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1000"/>
              <a:buNone/>
              <a:defRPr sz="1000">
                <a:solidFill>
                  <a:srgbClr val="FDF3E5"/>
                </a:solidFill>
              </a:defRPr>
            </a:lvl9pPr>
          </a:lstStyle>
          <a:p>
            <a:endParaRPr/>
          </a:p>
        </p:txBody>
      </p:sp>
      <p:sp>
        <p:nvSpPr>
          <p:cNvPr id="87" name="Google Shape;87;p9"/>
          <p:cNvSpPr txBox="1">
            <a:spLocks noGrp="1"/>
          </p:cNvSpPr>
          <p:nvPr>
            <p:ph type="title" idx="3" hasCustomPrompt="1"/>
          </p:nvPr>
        </p:nvSpPr>
        <p:spPr>
          <a:xfrm>
            <a:off x="-525725" y="706180"/>
            <a:ext cx="1682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6000"/>
              <a:buNone/>
              <a:defRPr sz="6000">
                <a:solidFill>
                  <a:srgbClr val="FDF3E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DF3E5"/>
              </a:buClr>
              <a:buSzPts val="4800"/>
              <a:buFont typeface="Fira Sans Extra Condensed Medium"/>
              <a:buNone/>
              <a:defRPr sz="4800">
                <a:solidFill>
                  <a:srgbClr val="FDF3E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88" name="Google Shape;88;p9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9"/>
          <p:cNvSpPr txBox="1">
            <a:spLocks noGrp="1"/>
          </p:cNvSpPr>
          <p:nvPr>
            <p:ph type="ctrTitle" idx="4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90" name="Google Shape;90;p9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A7B17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CUSTOM_12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0"/>
          <p:cNvSpPr txBox="1">
            <a:spLocks noGrp="1"/>
          </p:cNvSpPr>
          <p:nvPr>
            <p:ph type="body" idx="1"/>
          </p:nvPr>
        </p:nvSpPr>
        <p:spPr>
          <a:xfrm>
            <a:off x="642050" y="2134800"/>
            <a:ext cx="5308200" cy="14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>
                <a:solidFill>
                  <a:srgbClr val="338987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>
                <a:solidFill>
                  <a:srgbClr val="338987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>
                <a:solidFill>
                  <a:srgbClr val="338987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>
                <a:solidFill>
                  <a:srgbClr val="338987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>
                <a:solidFill>
                  <a:srgbClr val="338987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>
                <a:solidFill>
                  <a:srgbClr val="338987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>
                <a:solidFill>
                  <a:srgbClr val="338987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>
                <a:solidFill>
                  <a:srgbClr val="338987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Char char="■"/>
              <a:defRPr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93" name="Google Shape;93;p10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10"/>
          <p:cNvSpPr txBox="1">
            <a:spLocks noGrp="1"/>
          </p:cNvSpPr>
          <p:nvPr>
            <p:ph type="ctrTitle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100"/>
              <a:buNone/>
              <a:defRPr sz="1100">
                <a:solidFill>
                  <a:srgbClr val="3389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900"/>
              <a:buNone/>
              <a:defRPr sz="90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10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r" rtl="0">
              <a:buNone/>
              <a:defRPr sz="11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ans"/>
              <a:buNone/>
              <a:defRPr sz="28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ans"/>
              <a:buNone/>
              <a:defRPr sz="28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ans"/>
              <a:buNone/>
              <a:defRPr sz="28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ans"/>
              <a:buNone/>
              <a:defRPr sz="28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ans"/>
              <a:buNone/>
              <a:defRPr sz="28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ans"/>
              <a:buNone/>
              <a:defRPr sz="28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ans"/>
              <a:buNone/>
              <a:defRPr sz="28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ans"/>
              <a:buNone/>
              <a:defRPr sz="28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ans"/>
              <a:buNone/>
              <a:defRPr sz="2800" b="1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Josefin Slab SemiBold"/>
              <a:buChar char="●"/>
              <a:defRPr sz="12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Josefin Slab SemiBold"/>
              <a:buChar char="○"/>
              <a:defRPr sz="12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Josefin Slab SemiBold"/>
              <a:buChar char="■"/>
              <a:defRPr sz="12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Josefin Slab SemiBold"/>
              <a:buChar char="●"/>
              <a:defRPr sz="12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Josefin Slab SemiBold"/>
              <a:buChar char="○"/>
              <a:defRPr sz="12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Josefin Slab SemiBold"/>
              <a:buChar char="■"/>
              <a:defRPr sz="12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Josefin Slab SemiBold"/>
              <a:buChar char="●"/>
              <a:defRPr sz="12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Josefin Slab SemiBold"/>
              <a:buChar char="○"/>
              <a:defRPr sz="12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200"/>
              <a:buFont typeface="Josefin Slab SemiBold"/>
              <a:buChar char="■"/>
              <a:defRPr sz="12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9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14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14" name="Google Shape;114;p14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115" name="Google Shape;115;p14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0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Google Shape;784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785" name="Google Shape;785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733161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4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ZH68Pb0YVW49sugERULyeqHGvTdEoD0ArTeOFeItoH4/copy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Josefin+Sans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4" Type="http://schemas.openxmlformats.org/officeDocument/2006/relationships/hyperlink" Target="https://fonts.google.com/specimen/Josefin+Slab" TargetMode="Externa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16"/>
          <p:cNvSpPr txBox="1">
            <a:spLocks noGrp="1"/>
          </p:cNvSpPr>
          <p:nvPr>
            <p:ph type="subTitle" idx="1"/>
          </p:nvPr>
        </p:nvSpPr>
        <p:spPr>
          <a:xfrm>
            <a:off x="2243850" y="2379913"/>
            <a:ext cx="4656300" cy="32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is where your presentation begins</a:t>
            </a:r>
            <a:endParaRPr/>
          </a:p>
        </p:txBody>
      </p:sp>
      <p:sp>
        <p:nvSpPr>
          <p:cNvPr id="123" name="Google Shape;123;p16"/>
          <p:cNvSpPr txBox="1">
            <a:spLocks noGrp="1"/>
          </p:cNvSpPr>
          <p:nvPr>
            <p:ph type="ctrTitle"/>
          </p:nvPr>
        </p:nvSpPr>
        <p:spPr>
          <a:xfrm>
            <a:off x="480150" y="2020088"/>
            <a:ext cx="8183700" cy="4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Master’s Thesis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25"/>
          <p:cNvSpPr/>
          <p:nvPr/>
        </p:nvSpPr>
        <p:spPr>
          <a:xfrm>
            <a:off x="4825175" y="3001300"/>
            <a:ext cx="3728700" cy="1166400"/>
          </a:xfrm>
          <a:prstGeom prst="rect">
            <a:avLst/>
          </a:prstGeom>
          <a:solidFill>
            <a:srgbClr val="FFB8A5"/>
          </a:solidFill>
          <a:ln w="19050" cap="flat" cmpd="sng">
            <a:solidFill>
              <a:srgbClr val="FFB8A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491"/>
              </a:solidFill>
            </a:endParaRPr>
          </a:p>
        </p:txBody>
      </p:sp>
      <p:sp>
        <p:nvSpPr>
          <p:cNvPr id="354" name="Google Shape;354;p25"/>
          <p:cNvSpPr txBox="1"/>
          <p:nvPr/>
        </p:nvSpPr>
        <p:spPr>
          <a:xfrm>
            <a:off x="5198958" y="3318850"/>
            <a:ext cx="1364700" cy="8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338987"/>
                </a:solidFill>
                <a:latin typeface="Josefin Sans Thin"/>
                <a:ea typeface="Josefin Sans Thin"/>
                <a:cs typeface="Josefin Sans Thin"/>
                <a:sym typeface="Josefin Sans Thin"/>
              </a:rPr>
              <a:t>Venus</a:t>
            </a:r>
            <a:endParaRPr>
              <a:solidFill>
                <a:srgbClr val="338987"/>
              </a:solidFill>
              <a:latin typeface="Josefin Sans Thin"/>
              <a:ea typeface="Josefin Sans Thin"/>
              <a:cs typeface="Josefin Sans Thin"/>
              <a:sym typeface="Josefin Sans Thin"/>
            </a:endParaRPr>
          </a:p>
          <a:p>
            <a:pPr marL="0" marR="0" lvl="0" indent="0" algn="r" rtl="0">
              <a:spcBef>
                <a:spcPts val="10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Venus has a beautiful name, but it’s terribly hot</a:t>
            </a:r>
            <a:endParaRPr sz="9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55" name="Google Shape;355;p25"/>
          <p:cNvSpPr txBox="1"/>
          <p:nvPr/>
        </p:nvSpPr>
        <p:spPr>
          <a:xfrm>
            <a:off x="6763172" y="3202825"/>
            <a:ext cx="1553100" cy="7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rPr>
              <a:t>60%</a:t>
            </a:r>
            <a:endParaRPr sz="4800">
              <a:solidFill>
                <a:srgbClr val="338987"/>
              </a:solidFill>
              <a:latin typeface="Josefin Sans Thin"/>
              <a:ea typeface="Josefin Sans Thin"/>
              <a:cs typeface="Josefin Sans Thin"/>
              <a:sym typeface="Josefin Sans Thin"/>
            </a:endParaRPr>
          </a:p>
        </p:txBody>
      </p:sp>
      <p:sp>
        <p:nvSpPr>
          <p:cNvPr id="356" name="Google Shape;356;p25"/>
          <p:cNvSpPr txBox="1"/>
          <p:nvPr/>
        </p:nvSpPr>
        <p:spPr>
          <a:xfrm>
            <a:off x="770726" y="3780825"/>
            <a:ext cx="35502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9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If you want to modify this graph, click on it, follow the link, change the data and replace it </a:t>
            </a:r>
            <a:endParaRPr sz="9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57" name="Google Shape;357;p25"/>
          <p:cNvSpPr txBox="1"/>
          <p:nvPr/>
        </p:nvSpPr>
        <p:spPr>
          <a:xfrm>
            <a:off x="1786509" y="1072325"/>
            <a:ext cx="13647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t" anchorCtr="0">
            <a:noAutofit/>
          </a:bodyPr>
          <a:lstStyle/>
          <a:p>
            <a:pPr marL="0" marR="0" lvl="0" indent="0" algn="ctr" rtl="0">
              <a:spcBef>
                <a:spcPts val="10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rPr>
              <a:t>Statistics</a:t>
            </a:r>
            <a:br>
              <a:rPr lang="es" sz="1000" b="1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rPr>
            </a:br>
            <a:endParaRPr sz="1000" b="1">
              <a:solidFill>
                <a:srgbClr val="338987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358" name="Google Shape;358;p25"/>
          <p:cNvSpPr/>
          <p:nvPr/>
        </p:nvSpPr>
        <p:spPr>
          <a:xfrm>
            <a:off x="4819476" y="1626400"/>
            <a:ext cx="1803000" cy="11664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25"/>
          <p:cNvSpPr/>
          <p:nvPr/>
        </p:nvSpPr>
        <p:spPr>
          <a:xfrm>
            <a:off x="5025368" y="1812875"/>
            <a:ext cx="256018" cy="256739"/>
          </a:xfrm>
          <a:custGeom>
            <a:avLst/>
            <a:gdLst/>
            <a:ahLst/>
            <a:cxnLst/>
            <a:rect l="l" t="t" r="r" b="b"/>
            <a:pathLst>
              <a:path w="10315" h="10343" extrusionOk="0">
                <a:moveTo>
                  <a:pt x="5102" y="670"/>
                </a:moveTo>
                <a:cubicBezTo>
                  <a:pt x="5604" y="670"/>
                  <a:pt x="6022" y="1088"/>
                  <a:pt x="6022" y="1562"/>
                </a:cubicBezTo>
                <a:cubicBezTo>
                  <a:pt x="6022" y="2063"/>
                  <a:pt x="5604" y="2481"/>
                  <a:pt x="5102" y="2481"/>
                </a:cubicBezTo>
                <a:cubicBezTo>
                  <a:pt x="4600" y="2481"/>
                  <a:pt x="4182" y="2063"/>
                  <a:pt x="4182" y="1562"/>
                </a:cubicBezTo>
                <a:cubicBezTo>
                  <a:pt x="4182" y="1088"/>
                  <a:pt x="4600" y="670"/>
                  <a:pt x="5102" y="670"/>
                </a:cubicBezTo>
                <a:close/>
                <a:moveTo>
                  <a:pt x="1757" y="1896"/>
                </a:moveTo>
                <a:cubicBezTo>
                  <a:pt x="2063" y="1896"/>
                  <a:pt x="2342" y="2175"/>
                  <a:pt x="2342" y="2481"/>
                </a:cubicBezTo>
                <a:cubicBezTo>
                  <a:pt x="2342" y="2788"/>
                  <a:pt x="2063" y="3067"/>
                  <a:pt x="1757" y="3067"/>
                </a:cubicBezTo>
                <a:cubicBezTo>
                  <a:pt x="1422" y="3067"/>
                  <a:pt x="1143" y="2788"/>
                  <a:pt x="1143" y="2481"/>
                </a:cubicBezTo>
                <a:cubicBezTo>
                  <a:pt x="1143" y="2119"/>
                  <a:pt x="1422" y="1896"/>
                  <a:pt x="1757" y="1896"/>
                </a:cubicBezTo>
                <a:close/>
                <a:moveTo>
                  <a:pt x="8447" y="1896"/>
                </a:moveTo>
                <a:cubicBezTo>
                  <a:pt x="8781" y="1896"/>
                  <a:pt x="9032" y="2175"/>
                  <a:pt x="9032" y="2481"/>
                </a:cubicBezTo>
                <a:cubicBezTo>
                  <a:pt x="9032" y="2788"/>
                  <a:pt x="8753" y="3067"/>
                  <a:pt x="8447" y="3067"/>
                </a:cubicBezTo>
                <a:cubicBezTo>
                  <a:pt x="8112" y="3067"/>
                  <a:pt x="7834" y="2788"/>
                  <a:pt x="7834" y="2481"/>
                </a:cubicBezTo>
                <a:cubicBezTo>
                  <a:pt x="7834" y="2119"/>
                  <a:pt x="8112" y="1896"/>
                  <a:pt x="8447" y="1896"/>
                </a:cubicBezTo>
                <a:close/>
                <a:moveTo>
                  <a:pt x="1701" y="3624"/>
                </a:moveTo>
                <a:cubicBezTo>
                  <a:pt x="2370" y="3624"/>
                  <a:pt x="2927" y="4182"/>
                  <a:pt x="2927" y="4851"/>
                </a:cubicBezTo>
                <a:lnTo>
                  <a:pt x="2927" y="6412"/>
                </a:lnTo>
                <a:cubicBezTo>
                  <a:pt x="2955" y="6635"/>
                  <a:pt x="2816" y="6719"/>
                  <a:pt x="2649" y="6719"/>
                </a:cubicBezTo>
                <a:cubicBezTo>
                  <a:pt x="2481" y="6719"/>
                  <a:pt x="2342" y="6858"/>
                  <a:pt x="2342" y="7053"/>
                </a:cubicBezTo>
                <a:lnTo>
                  <a:pt x="2342" y="8865"/>
                </a:lnTo>
                <a:cubicBezTo>
                  <a:pt x="2342" y="9032"/>
                  <a:pt x="2203" y="9172"/>
                  <a:pt x="2035" y="9172"/>
                </a:cubicBezTo>
                <a:lnTo>
                  <a:pt x="1422" y="9172"/>
                </a:lnTo>
                <a:cubicBezTo>
                  <a:pt x="1255" y="9172"/>
                  <a:pt x="1116" y="9032"/>
                  <a:pt x="1116" y="8865"/>
                </a:cubicBezTo>
                <a:lnTo>
                  <a:pt x="1116" y="7053"/>
                </a:lnTo>
                <a:cubicBezTo>
                  <a:pt x="1116" y="6858"/>
                  <a:pt x="976" y="6719"/>
                  <a:pt x="809" y="6719"/>
                </a:cubicBezTo>
                <a:cubicBezTo>
                  <a:pt x="642" y="6719"/>
                  <a:pt x="502" y="6579"/>
                  <a:pt x="502" y="6412"/>
                </a:cubicBezTo>
                <a:lnTo>
                  <a:pt x="502" y="4851"/>
                </a:lnTo>
                <a:cubicBezTo>
                  <a:pt x="502" y="4182"/>
                  <a:pt x="1060" y="3624"/>
                  <a:pt x="1701" y="3624"/>
                </a:cubicBezTo>
                <a:close/>
                <a:moveTo>
                  <a:pt x="8391" y="3624"/>
                </a:moveTo>
                <a:cubicBezTo>
                  <a:pt x="9060" y="3624"/>
                  <a:pt x="9618" y="4182"/>
                  <a:pt x="9618" y="4851"/>
                </a:cubicBezTo>
                <a:lnTo>
                  <a:pt x="9618" y="6440"/>
                </a:lnTo>
                <a:lnTo>
                  <a:pt x="9645" y="6440"/>
                </a:lnTo>
                <a:cubicBezTo>
                  <a:pt x="9645" y="6635"/>
                  <a:pt x="9506" y="6774"/>
                  <a:pt x="9339" y="6774"/>
                </a:cubicBezTo>
                <a:cubicBezTo>
                  <a:pt x="9172" y="6774"/>
                  <a:pt x="9032" y="6914"/>
                  <a:pt x="9032" y="7081"/>
                </a:cubicBezTo>
                <a:lnTo>
                  <a:pt x="9032" y="8893"/>
                </a:lnTo>
                <a:cubicBezTo>
                  <a:pt x="9032" y="9060"/>
                  <a:pt x="8893" y="9199"/>
                  <a:pt x="8726" y="9199"/>
                </a:cubicBezTo>
                <a:lnTo>
                  <a:pt x="8112" y="9199"/>
                </a:lnTo>
                <a:cubicBezTo>
                  <a:pt x="7945" y="9199"/>
                  <a:pt x="7806" y="9060"/>
                  <a:pt x="7806" y="8893"/>
                </a:cubicBezTo>
                <a:lnTo>
                  <a:pt x="7806" y="7053"/>
                </a:lnTo>
                <a:cubicBezTo>
                  <a:pt x="7806" y="6858"/>
                  <a:pt x="7666" y="6719"/>
                  <a:pt x="7499" y="6719"/>
                </a:cubicBezTo>
                <a:cubicBezTo>
                  <a:pt x="7332" y="6719"/>
                  <a:pt x="7192" y="6579"/>
                  <a:pt x="7192" y="6412"/>
                </a:cubicBezTo>
                <a:lnTo>
                  <a:pt x="7192" y="4851"/>
                </a:lnTo>
                <a:cubicBezTo>
                  <a:pt x="7192" y="4182"/>
                  <a:pt x="7750" y="3624"/>
                  <a:pt x="8391" y="3624"/>
                </a:cubicBezTo>
                <a:close/>
                <a:moveTo>
                  <a:pt x="5381" y="3095"/>
                </a:moveTo>
                <a:cubicBezTo>
                  <a:pt x="6077" y="3234"/>
                  <a:pt x="6635" y="3875"/>
                  <a:pt x="6635" y="4600"/>
                </a:cubicBezTo>
                <a:lnTo>
                  <a:pt x="6635" y="6440"/>
                </a:lnTo>
                <a:cubicBezTo>
                  <a:pt x="6663" y="6635"/>
                  <a:pt x="6523" y="6719"/>
                  <a:pt x="6356" y="6719"/>
                </a:cubicBezTo>
                <a:cubicBezTo>
                  <a:pt x="6161" y="6719"/>
                  <a:pt x="6022" y="6858"/>
                  <a:pt x="6022" y="7053"/>
                </a:cubicBezTo>
                <a:lnTo>
                  <a:pt x="6022" y="9478"/>
                </a:lnTo>
                <a:cubicBezTo>
                  <a:pt x="6022" y="9645"/>
                  <a:pt x="5882" y="9785"/>
                  <a:pt x="5715" y="9785"/>
                </a:cubicBezTo>
                <a:lnTo>
                  <a:pt x="4461" y="9785"/>
                </a:lnTo>
                <a:cubicBezTo>
                  <a:pt x="4293" y="9785"/>
                  <a:pt x="4154" y="9645"/>
                  <a:pt x="4154" y="9478"/>
                </a:cubicBezTo>
                <a:lnTo>
                  <a:pt x="4154" y="7053"/>
                </a:lnTo>
                <a:cubicBezTo>
                  <a:pt x="4154" y="6858"/>
                  <a:pt x="4015" y="6719"/>
                  <a:pt x="3847" y="6719"/>
                </a:cubicBezTo>
                <a:cubicBezTo>
                  <a:pt x="3652" y="6719"/>
                  <a:pt x="3513" y="6579"/>
                  <a:pt x="3513" y="6412"/>
                </a:cubicBezTo>
                <a:lnTo>
                  <a:pt x="3513" y="4851"/>
                </a:lnTo>
                <a:lnTo>
                  <a:pt x="3513" y="4600"/>
                </a:lnTo>
                <a:cubicBezTo>
                  <a:pt x="3513" y="3875"/>
                  <a:pt x="4043" y="3234"/>
                  <a:pt x="4739" y="3095"/>
                </a:cubicBezTo>
                <a:lnTo>
                  <a:pt x="4739" y="5185"/>
                </a:lnTo>
                <a:cubicBezTo>
                  <a:pt x="4739" y="5381"/>
                  <a:pt x="4879" y="5520"/>
                  <a:pt x="5046" y="5520"/>
                </a:cubicBezTo>
                <a:cubicBezTo>
                  <a:pt x="5241" y="5520"/>
                  <a:pt x="5381" y="5381"/>
                  <a:pt x="5381" y="5185"/>
                </a:cubicBezTo>
                <a:lnTo>
                  <a:pt x="5381" y="3095"/>
                </a:lnTo>
                <a:close/>
                <a:moveTo>
                  <a:pt x="5130" y="1"/>
                </a:moveTo>
                <a:cubicBezTo>
                  <a:pt x="4293" y="1"/>
                  <a:pt x="3624" y="670"/>
                  <a:pt x="3624" y="1506"/>
                </a:cubicBezTo>
                <a:cubicBezTo>
                  <a:pt x="3624" y="1952"/>
                  <a:pt x="3847" y="2370"/>
                  <a:pt x="4154" y="2649"/>
                </a:cubicBezTo>
                <a:cubicBezTo>
                  <a:pt x="3736" y="2872"/>
                  <a:pt x="3373" y="3234"/>
                  <a:pt x="3206" y="3652"/>
                </a:cubicBezTo>
                <a:cubicBezTo>
                  <a:pt x="3067" y="3485"/>
                  <a:pt x="2900" y="3346"/>
                  <a:pt x="2677" y="3234"/>
                </a:cubicBezTo>
                <a:cubicBezTo>
                  <a:pt x="2900" y="3039"/>
                  <a:pt x="3039" y="2732"/>
                  <a:pt x="3039" y="2398"/>
                </a:cubicBezTo>
                <a:cubicBezTo>
                  <a:pt x="3039" y="1757"/>
                  <a:pt x="2481" y="1199"/>
                  <a:pt x="1812" y="1199"/>
                </a:cubicBezTo>
                <a:cubicBezTo>
                  <a:pt x="1143" y="1199"/>
                  <a:pt x="586" y="1757"/>
                  <a:pt x="586" y="2398"/>
                </a:cubicBezTo>
                <a:cubicBezTo>
                  <a:pt x="586" y="2732"/>
                  <a:pt x="725" y="3039"/>
                  <a:pt x="948" y="3234"/>
                </a:cubicBezTo>
                <a:cubicBezTo>
                  <a:pt x="391" y="3569"/>
                  <a:pt x="1" y="4154"/>
                  <a:pt x="1" y="4851"/>
                </a:cubicBezTo>
                <a:lnTo>
                  <a:pt x="1" y="6412"/>
                </a:lnTo>
                <a:cubicBezTo>
                  <a:pt x="1" y="6802"/>
                  <a:pt x="251" y="7137"/>
                  <a:pt x="586" y="7276"/>
                </a:cubicBezTo>
                <a:lnTo>
                  <a:pt x="586" y="8865"/>
                </a:lnTo>
                <a:cubicBezTo>
                  <a:pt x="586" y="9339"/>
                  <a:pt x="1004" y="9757"/>
                  <a:pt x="1506" y="9757"/>
                </a:cubicBezTo>
                <a:lnTo>
                  <a:pt x="2091" y="9757"/>
                </a:lnTo>
                <a:cubicBezTo>
                  <a:pt x="2593" y="9757"/>
                  <a:pt x="3011" y="9339"/>
                  <a:pt x="3011" y="8865"/>
                </a:cubicBezTo>
                <a:lnTo>
                  <a:pt x="3011" y="7276"/>
                </a:lnTo>
                <a:cubicBezTo>
                  <a:pt x="3095" y="7248"/>
                  <a:pt x="3206" y="7192"/>
                  <a:pt x="3318" y="7109"/>
                </a:cubicBezTo>
                <a:cubicBezTo>
                  <a:pt x="3429" y="7192"/>
                  <a:pt x="3485" y="7248"/>
                  <a:pt x="3624" y="7276"/>
                </a:cubicBezTo>
                <a:lnTo>
                  <a:pt x="3624" y="9450"/>
                </a:lnTo>
                <a:cubicBezTo>
                  <a:pt x="3624" y="9924"/>
                  <a:pt x="4043" y="10342"/>
                  <a:pt x="4544" y="10342"/>
                </a:cubicBezTo>
                <a:lnTo>
                  <a:pt x="5799" y="10342"/>
                </a:lnTo>
                <a:cubicBezTo>
                  <a:pt x="6273" y="10342"/>
                  <a:pt x="6691" y="9924"/>
                  <a:pt x="6691" y="9450"/>
                </a:cubicBezTo>
                <a:lnTo>
                  <a:pt x="6691" y="7276"/>
                </a:lnTo>
                <a:cubicBezTo>
                  <a:pt x="6802" y="7248"/>
                  <a:pt x="6914" y="7192"/>
                  <a:pt x="6997" y="7109"/>
                </a:cubicBezTo>
                <a:cubicBezTo>
                  <a:pt x="7109" y="7192"/>
                  <a:pt x="7192" y="7248"/>
                  <a:pt x="7332" y="7276"/>
                </a:cubicBezTo>
                <a:lnTo>
                  <a:pt x="7332" y="8865"/>
                </a:lnTo>
                <a:cubicBezTo>
                  <a:pt x="7332" y="9339"/>
                  <a:pt x="7750" y="9757"/>
                  <a:pt x="8224" y="9757"/>
                </a:cubicBezTo>
                <a:lnTo>
                  <a:pt x="8809" y="9757"/>
                </a:lnTo>
                <a:cubicBezTo>
                  <a:pt x="9311" y="9757"/>
                  <a:pt x="9729" y="9339"/>
                  <a:pt x="9729" y="8865"/>
                </a:cubicBezTo>
                <a:lnTo>
                  <a:pt x="9729" y="7276"/>
                </a:lnTo>
                <a:cubicBezTo>
                  <a:pt x="10064" y="7137"/>
                  <a:pt x="10314" y="6830"/>
                  <a:pt x="10314" y="6412"/>
                </a:cubicBezTo>
                <a:lnTo>
                  <a:pt x="10314" y="4851"/>
                </a:lnTo>
                <a:cubicBezTo>
                  <a:pt x="10287" y="4210"/>
                  <a:pt x="9896" y="3596"/>
                  <a:pt x="9339" y="3318"/>
                </a:cubicBezTo>
                <a:cubicBezTo>
                  <a:pt x="9562" y="3095"/>
                  <a:pt x="9701" y="2788"/>
                  <a:pt x="9701" y="2481"/>
                </a:cubicBezTo>
                <a:cubicBezTo>
                  <a:pt x="9701" y="1812"/>
                  <a:pt x="9144" y="1255"/>
                  <a:pt x="8475" y="1255"/>
                </a:cubicBezTo>
                <a:cubicBezTo>
                  <a:pt x="7806" y="1255"/>
                  <a:pt x="7248" y="1812"/>
                  <a:pt x="7248" y="2481"/>
                </a:cubicBezTo>
                <a:cubicBezTo>
                  <a:pt x="7248" y="2788"/>
                  <a:pt x="7388" y="3095"/>
                  <a:pt x="7611" y="3318"/>
                </a:cubicBezTo>
                <a:cubicBezTo>
                  <a:pt x="7388" y="3429"/>
                  <a:pt x="7220" y="3569"/>
                  <a:pt x="7081" y="3736"/>
                </a:cubicBezTo>
                <a:cubicBezTo>
                  <a:pt x="6969" y="3485"/>
                  <a:pt x="6802" y="3290"/>
                  <a:pt x="6635" y="3067"/>
                </a:cubicBezTo>
                <a:cubicBezTo>
                  <a:pt x="6496" y="2927"/>
                  <a:pt x="6300" y="2788"/>
                  <a:pt x="6105" y="2677"/>
                </a:cubicBezTo>
                <a:cubicBezTo>
                  <a:pt x="6440" y="2370"/>
                  <a:pt x="6663" y="1952"/>
                  <a:pt x="6663" y="1534"/>
                </a:cubicBezTo>
                <a:cubicBezTo>
                  <a:pt x="6663" y="1116"/>
                  <a:pt x="6496" y="725"/>
                  <a:pt x="6217" y="447"/>
                </a:cubicBezTo>
                <a:cubicBezTo>
                  <a:pt x="5938" y="168"/>
                  <a:pt x="5520" y="1"/>
                  <a:pt x="5130" y="1"/>
                </a:cubicBezTo>
                <a:close/>
              </a:path>
            </a:pathLst>
          </a:custGeom>
          <a:solidFill>
            <a:srgbClr val="FDF3E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60" name="Google Shape;360;p25"/>
          <p:cNvCxnSpPr/>
          <p:nvPr/>
        </p:nvCxnSpPr>
        <p:spPr>
          <a:xfrm>
            <a:off x="5025375" y="2138169"/>
            <a:ext cx="1412400" cy="0"/>
          </a:xfrm>
          <a:prstGeom prst="straightConnector1">
            <a:avLst/>
          </a:prstGeom>
          <a:noFill/>
          <a:ln w="19050" cap="flat" cmpd="sng">
            <a:solidFill>
              <a:srgbClr val="FDF3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61" name="Google Shape;361;p25"/>
          <p:cNvSpPr txBox="1"/>
          <p:nvPr/>
        </p:nvSpPr>
        <p:spPr>
          <a:xfrm>
            <a:off x="5343371" y="1848075"/>
            <a:ext cx="1094400" cy="2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FDF3E5"/>
                </a:solidFill>
                <a:latin typeface="Josefin Sans"/>
                <a:ea typeface="Josefin Sans"/>
                <a:cs typeface="Josefin Sans"/>
                <a:sym typeface="Josefin Sans"/>
              </a:rPr>
              <a:t>Mercury</a:t>
            </a:r>
            <a:endParaRPr sz="1100" b="1">
              <a:solidFill>
                <a:srgbClr val="FDF3E5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362" name="Google Shape;362;p25"/>
          <p:cNvSpPr txBox="1"/>
          <p:nvPr/>
        </p:nvSpPr>
        <p:spPr>
          <a:xfrm>
            <a:off x="5025375" y="2206700"/>
            <a:ext cx="1412400" cy="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1,369</a:t>
            </a:r>
            <a:br>
              <a:rPr lang="es" sz="100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</a:br>
            <a:r>
              <a:rPr lang="es" sz="100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Results last month</a:t>
            </a:r>
            <a:endParaRPr sz="1000">
              <a:solidFill>
                <a:srgbClr val="FDF3E5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cxnSp>
        <p:nvCxnSpPr>
          <p:cNvPr id="363" name="Google Shape;363;p25"/>
          <p:cNvCxnSpPr/>
          <p:nvPr/>
        </p:nvCxnSpPr>
        <p:spPr>
          <a:xfrm>
            <a:off x="6678434" y="3335250"/>
            <a:ext cx="0" cy="597300"/>
          </a:xfrm>
          <a:prstGeom prst="straightConnector1">
            <a:avLst/>
          </a:prstGeom>
          <a:noFill/>
          <a:ln w="9525" cap="flat" cmpd="sng">
            <a:solidFill>
              <a:srgbClr val="338987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64" name="Google Shape;364;p25"/>
          <p:cNvSpPr/>
          <p:nvPr/>
        </p:nvSpPr>
        <p:spPr>
          <a:xfrm>
            <a:off x="6750776" y="1626400"/>
            <a:ext cx="1803000" cy="1166400"/>
          </a:xfrm>
          <a:prstGeom prst="rect">
            <a:avLst/>
          </a:pr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25"/>
          <p:cNvSpPr/>
          <p:nvPr/>
        </p:nvSpPr>
        <p:spPr>
          <a:xfrm>
            <a:off x="6956668" y="1812875"/>
            <a:ext cx="256018" cy="256739"/>
          </a:xfrm>
          <a:custGeom>
            <a:avLst/>
            <a:gdLst/>
            <a:ahLst/>
            <a:cxnLst/>
            <a:rect l="l" t="t" r="r" b="b"/>
            <a:pathLst>
              <a:path w="10315" h="10343" extrusionOk="0">
                <a:moveTo>
                  <a:pt x="5102" y="670"/>
                </a:moveTo>
                <a:cubicBezTo>
                  <a:pt x="5604" y="670"/>
                  <a:pt x="6022" y="1088"/>
                  <a:pt x="6022" y="1562"/>
                </a:cubicBezTo>
                <a:cubicBezTo>
                  <a:pt x="6022" y="2063"/>
                  <a:pt x="5604" y="2481"/>
                  <a:pt x="5102" y="2481"/>
                </a:cubicBezTo>
                <a:cubicBezTo>
                  <a:pt x="4600" y="2481"/>
                  <a:pt x="4182" y="2063"/>
                  <a:pt x="4182" y="1562"/>
                </a:cubicBezTo>
                <a:cubicBezTo>
                  <a:pt x="4182" y="1088"/>
                  <a:pt x="4600" y="670"/>
                  <a:pt x="5102" y="670"/>
                </a:cubicBezTo>
                <a:close/>
                <a:moveTo>
                  <a:pt x="1757" y="1896"/>
                </a:moveTo>
                <a:cubicBezTo>
                  <a:pt x="2063" y="1896"/>
                  <a:pt x="2342" y="2175"/>
                  <a:pt x="2342" y="2481"/>
                </a:cubicBezTo>
                <a:cubicBezTo>
                  <a:pt x="2342" y="2788"/>
                  <a:pt x="2063" y="3067"/>
                  <a:pt x="1757" y="3067"/>
                </a:cubicBezTo>
                <a:cubicBezTo>
                  <a:pt x="1422" y="3067"/>
                  <a:pt x="1143" y="2788"/>
                  <a:pt x="1143" y="2481"/>
                </a:cubicBezTo>
                <a:cubicBezTo>
                  <a:pt x="1143" y="2119"/>
                  <a:pt x="1422" y="1896"/>
                  <a:pt x="1757" y="1896"/>
                </a:cubicBezTo>
                <a:close/>
                <a:moveTo>
                  <a:pt x="8447" y="1896"/>
                </a:moveTo>
                <a:cubicBezTo>
                  <a:pt x="8781" y="1896"/>
                  <a:pt x="9032" y="2175"/>
                  <a:pt x="9032" y="2481"/>
                </a:cubicBezTo>
                <a:cubicBezTo>
                  <a:pt x="9032" y="2788"/>
                  <a:pt x="8753" y="3067"/>
                  <a:pt x="8447" y="3067"/>
                </a:cubicBezTo>
                <a:cubicBezTo>
                  <a:pt x="8112" y="3067"/>
                  <a:pt x="7834" y="2788"/>
                  <a:pt x="7834" y="2481"/>
                </a:cubicBezTo>
                <a:cubicBezTo>
                  <a:pt x="7834" y="2119"/>
                  <a:pt x="8112" y="1896"/>
                  <a:pt x="8447" y="1896"/>
                </a:cubicBezTo>
                <a:close/>
                <a:moveTo>
                  <a:pt x="1701" y="3624"/>
                </a:moveTo>
                <a:cubicBezTo>
                  <a:pt x="2370" y="3624"/>
                  <a:pt x="2927" y="4182"/>
                  <a:pt x="2927" y="4851"/>
                </a:cubicBezTo>
                <a:lnTo>
                  <a:pt x="2927" y="6412"/>
                </a:lnTo>
                <a:cubicBezTo>
                  <a:pt x="2955" y="6635"/>
                  <a:pt x="2816" y="6719"/>
                  <a:pt x="2649" y="6719"/>
                </a:cubicBezTo>
                <a:cubicBezTo>
                  <a:pt x="2481" y="6719"/>
                  <a:pt x="2342" y="6858"/>
                  <a:pt x="2342" y="7053"/>
                </a:cubicBezTo>
                <a:lnTo>
                  <a:pt x="2342" y="8865"/>
                </a:lnTo>
                <a:cubicBezTo>
                  <a:pt x="2342" y="9032"/>
                  <a:pt x="2203" y="9172"/>
                  <a:pt x="2035" y="9172"/>
                </a:cubicBezTo>
                <a:lnTo>
                  <a:pt x="1422" y="9172"/>
                </a:lnTo>
                <a:cubicBezTo>
                  <a:pt x="1255" y="9172"/>
                  <a:pt x="1116" y="9032"/>
                  <a:pt x="1116" y="8865"/>
                </a:cubicBezTo>
                <a:lnTo>
                  <a:pt x="1116" y="7053"/>
                </a:lnTo>
                <a:cubicBezTo>
                  <a:pt x="1116" y="6858"/>
                  <a:pt x="976" y="6719"/>
                  <a:pt x="809" y="6719"/>
                </a:cubicBezTo>
                <a:cubicBezTo>
                  <a:pt x="642" y="6719"/>
                  <a:pt x="502" y="6579"/>
                  <a:pt x="502" y="6412"/>
                </a:cubicBezTo>
                <a:lnTo>
                  <a:pt x="502" y="4851"/>
                </a:lnTo>
                <a:cubicBezTo>
                  <a:pt x="502" y="4182"/>
                  <a:pt x="1060" y="3624"/>
                  <a:pt x="1701" y="3624"/>
                </a:cubicBezTo>
                <a:close/>
                <a:moveTo>
                  <a:pt x="8391" y="3624"/>
                </a:moveTo>
                <a:cubicBezTo>
                  <a:pt x="9060" y="3624"/>
                  <a:pt x="9618" y="4182"/>
                  <a:pt x="9618" y="4851"/>
                </a:cubicBezTo>
                <a:lnTo>
                  <a:pt x="9618" y="6440"/>
                </a:lnTo>
                <a:lnTo>
                  <a:pt x="9645" y="6440"/>
                </a:lnTo>
                <a:cubicBezTo>
                  <a:pt x="9645" y="6635"/>
                  <a:pt x="9506" y="6774"/>
                  <a:pt x="9339" y="6774"/>
                </a:cubicBezTo>
                <a:cubicBezTo>
                  <a:pt x="9172" y="6774"/>
                  <a:pt x="9032" y="6914"/>
                  <a:pt x="9032" y="7081"/>
                </a:cubicBezTo>
                <a:lnTo>
                  <a:pt x="9032" y="8893"/>
                </a:lnTo>
                <a:cubicBezTo>
                  <a:pt x="9032" y="9060"/>
                  <a:pt x="8893" y="9199"/>
                  <a:pt x="8726" y="9199"/>
                </a:cubicBezTo>
                <a:lnTo>
                  <a:pt x="8112" y="9199"/>
                </a:lnTo>
                <a:cubicBezTo>
                  <a:pt x="7945" y="9199"/>
                  <a:pt x="7806" y="9060"/>
                  <a:pt x="7806" y="8893"/>
                </a:cubicBezTo>
                <a:lnTo>
                  <a:pt x="7806" y="7053"/>
                </a:lnTo>
                <a:cubicBezTo>
                  <a:pt x="7806" y="6858"/>
                  <a:pt x="7666" y="6719"/>
                  <a:pt x="7499" y="6719"/>
                </a:cubicBezTo>
                <a:cubicBezTo>
                  <a:pt x="7332" y="6719"/>
                  <a:pt x="7192" y="6579"/>
                  <a:pt x="7192" y="6412"/>
                </a:cubicBezTo>
                <a:lnTo>
                  <a:pt x="7192" y="4851"/>
                </a:lnTo>
                <a:cubicBezTo>
                  <a:pt x="7192" y="4182"/>
                  <a:pt x="7750" y="3624"/>
                  <a:pt x="8391" y="3624"/>
                </a:cubicBezTo>
                <a:close/>
                <a:moveTo>
                  <a:pt x="5381" y="3095"/>
                </a:moveTo>
                <a:cubicBezTo>
                  <a:pt x="6077" y="3234"/>
                  <a:pt x="6635" y="3875"/>
                  <a:pt x="6635" y="4600"/>
                </a:cubicBezTo>
                <a:lnTo>
                  <a:pt x="6635" y="6440"/>
                </a:lnTo>
                <a:cubicBezTo>
                  <a:pt x="6663" y="6635"/>
                  <a:pt x="6523" y="6719"/>
                  <a:pt x="6356" y="6719"/>
                </a:cubicBezTo>
                <a:cubicBezTo>
                  <a:pt x="6161" y="6719"/>
                  <a:pt x="6022" y="6858"/>
                  <a:pt x="6022" y="7053"/>
                </a:cubicBezTo>
                <a:lnTo>
                  <a:pt x="6022" y="9478"/>
                </a:lnTo>
                <a:cubicBezTo>
                  <a:pt x="6022" y="9645"/>
                  <a:pt x="5882" y="9785"/>
                  <a:pt x="5715" y="9785"/>
                </a:cubicBezTo>
                <a:lnTo>
                  <a:pt x="4461" y="9785"/>
                </a:lnTo>
                <a:cubicBezTo>
                  <a:pt x="4293" y="9785"/>
                  <a:pt x="4154" y="9645"/>
                  <a:pt x="4154" y="9478"/>
                </a:cubicBezTo>
                <a:lnTo>
                  <a:pt x="4154" y="7053"/>
                </a:lnTo>
                <a:cubicBezTo>
                  <a:pt x="4154" y="6858"/>
                  <a:pt x="4015" y="6719"/>
                  <a:pt x="3847" y="6719"/>
                </a:cubicBezTo>
                <a:cubicBezTo>
                  <a:pt x="3652" y="6719"/>
                  <a:pt x="3513" y="6579"/>
                  <a:pt x="3513" y="6412"/>
                </a:cubicBezTo>
                <a:lnTo>
                  <a:pt x="3513" y="4851"/>
                </a:lnTo>
                <a:lnTo>
                  <a:pt x="3513" y="4600"/>
                </a:lnTo>
                <a:cubicBezTo>
                  <a:pt x="3513" y="3875"/>
                  <a:pt x="4043" y="3234"/>
                  <a:pt x="4739" y="3095"/>
                </a:cubicBezTo>
                <a:lnTo>
                  <a:pt x="4739" y="5185"/>
                </a:lnTo>
                <a:cubicBezTo>
                  <a:pt x="4739" y="5381"/>
                  <a:pt x="4879" y="5520"/>
                  <a:pt x="5046" y="5520"/>
                </a:cubicBezTo>
                <a:cubicBezTo>
                  <a:pt x="5241" y="5520"/>
                  <a:pt x="5381" y="5381"/>
                  <a:pt x="5381" y="5185"/>
                </a:cubicBezTo>
                <a:lnTo>
                  <a:pt x="5381" y="3095"/>
                </a:lnTo>
                <a:close/>
                <a:moveTo>
                  <a:pt x="5130" y="1"/>
                </a:moveTo>
                <a:cubicBezTo>
                  <a:pt x="4293" y="1"/>
                  <a:pt x="3624" y="670"/>
                  <a:pt x="3624" y="1506"/>
                </a:cubicBezTo>
                <a:cubicBezTo>
                  <a:pt x="3624" y="1952"/>
                  <a:pt x="3847" y="2370"/>
                  <a:pt x="4154" y="2649"/>
                </a:cubicBezTo>
                <a:cubicBezTo>
                  <a:pt x="3736" y="2872"/>
                  <a:pt x="3373" y="3234"/>
                  <a:pt x="3206" y="3652"/>
                </a:cubicBezTo>
                <a:cubicBezTo>
                  <a:pt x="3067" y="3485"/>
                  <a:pt x="2900" y="3346"/>
                  <a:pt x="2677" y="3234"/>
                </a:cubicBezTo>
                <a:cubicBezTo>
                  <a:pt x="2900" y="3039"/>
                  <a:pt x="3039" y="2732"/>
                  <a:pt x="3039" y="2398"/>
                </a:cubicBezTo>
                <a:cubicBezTo>
                  <a:pt x="3039" y="1757"/>
                  <a:pt x="2481" y="1199"/>
                  <a:pt x="1812" y="1199"/>
                </a:cubicBezTo>
                <a:cubicBezTo>
                  <a:pt x="1143" y="1199"/>
                  <a:pt x="586" y="1757"/>
                  <a:pt x="586" y="2398"/>
                </a:cubicBezTo>
                <a:cubicBezTo>
                  <a:pt x="586" y="2732"/>
                  <a:pt x="725" y="3039"/>
                  <a:pt x="948" y="3234"/>
                </a:cubicBezTo>
                <a:cubicBezTo>
                  <a:pt x="391" y="3569"/>
                  <a:pt x="1" y="4154"/>
                  <a:pt x="1" y="4851"/>
                </a:cubicBezTo>
                <a:lnTo>
                  <a:pt x="1" y="6412"/>
                </a:lnTo>
                <a:cubicBezTo>
                  <a:pt x="1" y="6802"/>
                  <a:pt x="251" y="7137"/>
                  <a:pt x="586" y="7276"/>
                </a:cubicBezTo>
                <a:lnTo>
                  <a:pt x="586" y="8865"/>
                </a:lnTo>
                <a:cubicBezTo>
                  <a:pt x="586" y="9339"/>
                  <a:pt x="1004" y="9757"/>
                  <a:pt x="1506" y="9757"/>
                </a:cubicBezTo>
                <a:lnTo>
                  <a:pt x="2091" y="9757"/>
                </a:lnTo>
                <a:cubicBezTo>
                  <a:pt x="2593" y="9757"/>
                  <a:pt x="3011" y="9339"/>
                  <a:pt x="3011" y="8865"/>
                </a:cubicBezTo>
                <a:lnTo>
                  <a:pt x="3011" y="7276"/>
                </a:lnTo>
                <a:cubicBezTo>
                  <a:pt x="3095" y="7248"/>
                  <a:pt x="3206" y="7192"/>
                  <a:pt x="3318" y="7109"/>
                </a:cubicBezTo>
                <a:cubicBezTo>
                  <a:pt x="3429" y="7192"/>
                  <a:pt x="3485" y="7248"/>
                  <a:pt x="3624" y="7276"/>
                </a:cubicBezTo>
                <a:lnTo>
                  <a:pt x="3624" y="9450"/>
                </a:lnTo>
                <a:cubicBezTo>
                  <a:pt x="3624" y="9924"/>
                  <a:pt x="4043" y="10342"/>
                  <a:pt x="4544" y="10342"/>
                </a:cubicBezTo>
                <a:lnTo>
                  <a:pt x="5799" y="10342"/>
                </a:lnTo>
                <a:cubicBezTo>
                  <a:pt x="6273" y="10342"/>
                  <a:pt x="6691" y="9924"/>
                  <a:pt x="6691" y="9450"/>
                </a:cubicBezTo>
                <a:lnTo>
                  <a:pt x="6691" y="7276"/>
                </a:lnTo>
                <a:cubicBezTo>
                  <a:pt x="6802" y="7248"/>
                  <a:pt x="6914" y="7192"/>
                  <a:pt x="6997" y="7109"/>
                </a:cubicBezTo>
                <a:cubicBezTo>
                  <a:pt x="7109" y="7192"/>
                  <a:pt x="7192" y="7248"/>
                  <a:pt x="7332" y="7276"/>
                </a:cubicBezTo>
                <a:lnTo>
                  <a:pt x="7332" y="8865"/>
                </a:lnTo>
                <a:cubicBezTo>
                  <a:pt x="7332" y="9339"/>
                  <a:pt x="7750" y="9757"/>
                  <a:pt x="8224" y="9757"/>
                </a:cubicBezTo>
                <a:lnTo>
                  <a:pt x="8809" y="9757"/>
                </a:lnTo>
                <a:cubicBezTo>
                  <a:pt x="9311" y="9757"/>
                  <a:pt x="9729" y="9339"/>
                  <a:pt x="9729" y="8865"/>
                </a:cubicBezTo>
                <a:lnTo>
                  <a:pt x="9729" y="7276"/>
                </a:lnTo>
                <a:cubicBezTo>
                  <a:pt x="10064" y="7137"/>
                  <a:pt x="10314" y="6830"/>
                  <a:pt x="10314" y="6412"/>
                </a:cubicBezTo>
                <a:lnTo>
                  <a:pt x="10314" y="4851"/>
                </a:lnTo>
                <a:cubicBezTo>
                  <a:pt x="10287" y="4210"/>
                  <a:pt x="9896" y="3596"/>
                  <a:pt x="9339" y="3318"/>
                </a:cubicBezTo>
                <a:cubicBezTo>
                  <a:pt x="9562" y="3095"/>
                  <a:pt x="9701" y="2788"/>
                  <a:pt x="9701" y="2481"/>
                </a:cubicBezTo>
                <a:cubicBezTo>
                  <a:pt x="9701" y="1812"/>
                  <a:pt x="9144" y="1255"/>
                  <a:pt x="8475" y="1255"/>
                </a:cubicBezTo>
                <a:cubicBezTo>
                  <a:pt x="7806" y="1255"/>
                  <a:pt x="7248" y="1812"/>
                  <a:pt x="7248" y="2481"/>
                </a:cubicBezTo>
                <a:cubicBezTo>
                  <a:pt x="7248" y="2788"/>
                  <a:pt x="7388" y="3095"/>
                  <a:pt x="7611" y="3318"/>
                </a:cubicBezTo>
                <a:cubicBezTo>
                  <a:pt x="7388" y="3429"/>
                  <a:pt x="7220" y="3569"/>
                  <a:pt x="7081" y="3736"/>
                </a:cubicBezTo>
                <a:cubicBezTo>
                  <a:pt x="6969" y="3485"/>
                  <a:pt x="6802" y="3290"/>
                  <a:pt x="6635" y="3067"/>
                </a:cubicBezTo>
                <a:cubicBezTo>
                  <a:pt x="6496" y="2927"/>
                  <a:pt x="6300" y="2788"/>
                  <a:pt x="6105" y="2677"/>
                </a:cubicBezTo>
                <a:cubicBezTo>
                  <a:pt x="6440" y="2370"/>
                  <a:pt x="6663" y="1952"/>
                  <a:pt x="6663" y="1534"/>
                </a:cubicBezTo>
                <a:cubicBezTo>
                  <a:pt x="6663" y="1116"/>
                  <a:pt x="6496" y="725"/>
                  <a:pt x="6217" y="447"/>
                </a:cubicBezTo>
                <a:cubicBezTo>
                  <a:pt x="5938" y="168"/>
                  <a:pt x="5520" y="1"/>
                  <a:pt x="5130" y="1"/>
                </a:cubicBezTo>
                <a:close/>
              </a:path>
            </a:pathLst>
          </a:custGeom>
          <a:solidFill>
            <a:srgbClr val="FDF3E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66" name="Google Shape;366;p25"/>
          <p:cNvCxnSpPr/>
          <p:nvPr/>
        </p:nvCxnSpPr>
        <p:spPr>
          <a:xfrm>
            <a:off x="6956675" y="2138169"/>
            <a:ext cx="1412400" cy="0"/>
          </a:xfrm>
          <a:prstGeom prst="straightConnector1">
            <a:avLst/>
          </a:prstGeom>
          <a:noFill/>
          <a:ln w="19050" cap="flat" cmpd="sng">
            <a:solidFill>
              <a:srgbClr val="FDF3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67" name="Google Shape;367;p25"/>
          <p:cNvSpPr txBox="1"/>
          <p:nvPr/>
        </p:nvSpPr>
        <p:spPr>
          <a:xfrm>
            <a:off x="7274671" y="1848075"/>
            <a:ext cx="1094400" cy="2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FDF3E5"/>
                </a:solidFill>
                <a:latin typeface="Josefin Sans"/>
                <a:ea typeface="Josefin Sans"/>
                <a:cs typeface="Josefin Sans"/>
                <a:sym typeface="Josefin Sans"/>
              </a:rPr>
              <a:t>Jupiter</a:t>
            </a:r>
            <a:endParaRPr sz="1100" b="1">
              <a:solidFill>
                <a:srgbClr val="FDF3E5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368" name="Google Shape;368;p25"/>
          <p:cNvSpPr txBox="1"/>
          <p:nvPr/>
        </p:nvSpPr>
        <p:spPr>
          <a:xfrm>
            <a:off x="6956675" y="2206700"/>
            <a:ext cx="1412400" cy="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5,408</a:t>
            </a:r>
            <a:br>
              <a:rPr lang="es" sz="100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</a:br>
            <a:r>
              <a:rPr lang="es" sz="100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Results this month</a:t>
            </a:r>
            <a:endParaRPr sz="1000">
              <a:solidFill>
                <a:srgbClr val="FDF3E5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69" name="Google Shape;369;p25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10</a:t>
            </a:fld>
            <a:endParaRPr/>
          </a:p>
        </p:txBody>
      </p:sp>
      <p:sp>
        <p:nvSpPr>
          <p:cNvPr id="370" name="Google Shape;370;p25"/>
          <p:cNvSpPr txBox="1">
            <a:spLocks noGrp="1"/>
          </p:cNvSpPr>
          <p:nvPr>
            <p:ph type="ctrTitle"/>
          </p:nvPr>
        </p:nvSpPr>
        <p:spPr>
          <a:xfrm>
            <a:off x="7504903" y="129625"/>
            <a:ext cx="9315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Results Analysis</a:t>
            </a:r>
            <a:endParaRPr/>
          </a:p>
        </p:txBody>
      </p:sp>
      <p:pic>
        <p:nvPicPr>
          <p:cNvPr id="371" name="Google Shape;371;p2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45700" y="1626404"/>
            <a:ext cx="3728702" cy="19790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" name="Google Shape;376;p26"/>
          <p:cNvSpPr txBox="1">
            <a:spLocks noGrp="1"/>
          </p:cNvSpPr>
          <p:nvPr>
            <p:ph type="subTitle" idx="1"/>
          </p:nvPr>
        </p:nvSpPr>
        <p:spPr>
          <a:xfrm>
            <a:off x="6054575" y="4117388"/>
            <a:ext cx="2244000" cy="63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DF3E5"/>
                </a:solidFill>
              </a:rPr>
              <a:t>Venus has a beautiful name and is the second planet from the Sun. It’s terribly hot—even hotter than Mercury</a:t>
            </a:r>
            <a:r>
              <a:rPr lang="es"/>
              <a:t>. </a:t>
            </a:r>
            <a:r>
              <a:rPr lang="es">
                <a:solidFill>
                  <a:srgbClr val="FDF3E5"/>
                </a:solidFill>
              </a:rPr>
              <a:t>It’s the second-brightest natural object in the night sky after the Moon</a:t>
            </a:r>
            <a:endParaRPr>
              <a:solidFill>
                <a:srgbClr val="FDF3E5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DF3E5"/>
              </a:solidFill>
            </a:endParaRPr>
          </a:p>
        </p:txBody>
      </p:sp>
      <p:sp>
        <p:nvSpPr>
          <p:cNvPr id="377" name="Google Shape;377;p26"/>
          <p:cNvSpPr txBox="1">
            <a:spLocks noGrp="1"/>
          </p:cNvSpPr>
          <p:nvPr>
            <p:ph type="subTitle" idx="2"/>
          </p:nvPr>
        </p:nvSpPr>
        <p:spPr>
          <a:xfrm>
            <a:off x="1243500" y="628885"/>
            <a:ext cx="26037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378" name="Google Shape;378;p26"/>
          <p:cNvSpPr txBox="1">
            <a:spLocks noGrp="1"/>
          </p:cNvSpPr>
          <p:nvPr>
            <p:ph type="ctrTitle" idx="4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Conclusions</a:t>
            </a:r>
            <a:endParaRPr/>
          </a:p>
        </p:txBody>
      </p:sp>
      <p:sp>
        <p:nvSpPr>
          <p:cNvPr id="379" name="Google Shape;379;p26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11</a:t>
            </a:fld>
            <a:endParaRPr/>
          </a:p>
        </p:txBody>
      </p:sp>
      <p:sp>
        <p:nvSpPr>
          <p:cNvPr id="380" name="Google Shape;380;p26"/>
          <p:cNvSpPr txBox="1">
            <a:spLocks noGrp="1"/>
          </p:cNvSpPr>
          <p:nvPr>
            <p:ph type="title"/>
          </p:nvPr>
        </p:nvSpPr>
        <p:spPr>
          <a:xfrm>
            <a:off x="4285350" y="4176788"/>
            <a:ext cx="1682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DF3E5"/>
                </a:solidFill>
              </a:rPr>
              <a:t>2</a:t>
            </a:r>
            <a:endParaRPr sz="2800">
              <a:solidFill>
                <a:srgbClr val="FDF3E5"/>
              </a:solidFill>
            </a:endParaRPr>
          </a:p>
        </p:txBody>
      </p:sp>
      <p:sp>
        <p:nvSpPr>
          <p:cNvPr id="381" name="Google Shape;381;p26"/>
          <p:cNvSpPr txBox="1">
            <a:spLocks noGrp="1"/>
          </p:cNvSpPr>
          <p:nvPr>
            <p:ph type="title" idx="3"/>
          </p:nvPr>
        </p:nvSpPr>
        <p:spPr>
          <a:xfrm>
            <a:off x="-525725" y="706180"/>
            <a:ext cx="1682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1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p27"/>
          <p:cNvSpPr txBox="1">
            <a:spLocks noGrp="1"/>
          </p:cNvSpPr>
          <p:nvPr>
            <p:ph type="subTitle" idx="1"/>
          </p:nvPr>
        </p:nvSpPr>
        <p:spPr>
          <a:xfrm>
            <a:off x="831200" y="2314225"/>
            <a:ext cx="30816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dirty="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Does anyone have any questions?</a:t>
            </a:r>
            <a:endParaRPr dirty="0">
              <a:solidFill>
                <a:srgbClr val="FDF3E5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solidFill>
                <a:srgbClr val="FDF3E5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altLang="zh-CN" dirty="0" err="1"/>
              <a:t>g</a:t>
            </a:r>
            <a:r>
              <a:rPr lang="en-US" altLang="zh-CN" dirty="0" err="1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reat_ppt@outlook</a:t>
            </a:r>
            <a:r>
              <a:rPr lang="es" dirty="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.com </a:t>
            </a:r>
            <a:endParaRPr dirty="0">
              <a:solidFill>
                <a:srgbClr val="FDF3E5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dirty="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+00 000 000 000</a:t>
            </a:r>
            <a:endParaRPr dirty="0">
              <a:solidFill>
                <a:srgbClr val="FDF3E5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solidFill>
                  <a:srgbClr val="FDF3E5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www.greatppt.com</a:t>
            </a:r>
            <a:endParaRPr dirty="0">
              <a:solidFill>
                <a:srgbClr val="FDF3E5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87" name="Google Shape;387;p27"/>
          <p:cNvSpPr txBox="1">
            <a:spLocks noGrp="1"/>
          </p:cNvSpPr>
          <p:nvPr>
            <p:ph type="ctrTitle"/>
          </p:nvPr>
        </p:nvSpPr>
        <p:spPr>
          <a:xfrm>
            <a:off x="831200" y="376498"/>
            <a:ext cx="386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DF3E5"/>
                </a:solidFill>
              </a:rPr>
              <a:t>Thanks</a:t>
            </a:r>
            <a:endParaRPr>
              <a:solidFill>
                <a:srgbClr val="FDF3E5"/>
              </a:solidFill>
            </a:endParaRPr>
          </a:p>
        </p:txBody>
      </p:sp>
      <p:sp>
        <p:nvSpPr>
          <p:cNvPr id="388" name="Google Shape;388;p27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12</a:t>
            </a:fld>
            <a:endParaRPr/>
          </a:p>
        </p:txBody>
      </p:sp>
      <p:sp>
        <p:nvSpPr>
          <p:cNvPr id="389" name="Google Shape;389;p27"/>
          <p:cNvSpPr/>
          <p:nvPr/>
        </p:nvSpPr>
        <p:spPr>
          <a:xfrm>
            <a:off x="1220397" y="3578015"/>
            <a:ext cx="186052" cy="177680"/>
          </a:xfrm>
          <a:custGeom>
            <a:avLst/>
            <a:gdLst/>
            <a:ahLst/>
            <a:cxnLst/>
            <a:rect l="l" t="t" r="r" b="b"/>
            <a:pathLst>
              <a:path w="39025" h="37269" extrusionOk="0">
                <a:moveTo>
                  <a:pt x="4748" y="1"/>
                </a:moveTo>
                <a:cubicBezTo>
                  <a:pt x="1887" y="1"/>
                  <a:pt x="1" y="1919"/>
                  <a:pt x="1" y="4358"/>
                </a:cubicBezTo>
                <a:cubicBezTo>
                  <a:pt x="1" y="6797"/>
                  <a:pt x="1757" y="8683"/>
                  <a:pt x="4618" y="8683"/>
                </a:cubicBezTo>
                <a:lnTo>
                  <a:pt x="4748" y="8683"/>
                </a:lnTo>
                <a:cubicBezTo>
                  <a:pt x="7578" y="8683"/>
                  <a:pt x="9366" y="6797"/>
                  <a:pt x="9366" y="4358"/>
                </a:cubicBezTo>
                <a:cubicBezTo>
                  <a:pt x="9366" y="1919"/>
                  <a:pt x="7578" y="1"/>
                  <a:pt x="4748" y="1"/>
                </a:cubicBezTo>
                <a:close/>
                <a:moveTo>
                  <a:pt x="553" y="12196"/>
                </a:moveTo>
                <a:lnTo>
                  <a:pt x="553" y="37268"/>
                </a:lnTo>
                <a:lnTo>
                  <a:pt x="8813" y="37268"/>
                </a:lnTo>
                <a:lnTo>
                  <a:pt x="8813" y="12196"/>
                </a:lnTo>
                <a:close/>
                <a:moveTo>
                  <a:pt x="29398" y="11545"/>
                </a:moveTo>
                <a:cubicBezTo>
                  <a:pt x="24943" y="11545"/>
                  <a:pt x="22894" y="13984"/>
                  <a:pt x="21821" y="15740"/>
                </a:cubicBezTo>
                <a:lnTo>
                  <a:pt x="21821" y="12196"/>
                </a:lnTo>
                <a:lnTo>
                  <a:pt x="13561" y="12196"/>
                </a:lnTo>
                <a:lnTo>
                  <a:pt x="13561" y="37268"/>
                </a:lnTo>
                <a:lnTo>
                  <a:pt x="21821" y="37268"/>
                </a:lnTo>
                <a:lnTo>
                  <a:pt x="21821" y="23187"/>
                </a:lnTo>
                <a:cubicBezTo>
                  <a:pt x="21821" y="22504"/>
                  <a:pt x="21951" y="21691"/>
                  <a:pt x="22081" y="21138"/>
                </a:cubicBezTo>
                <a:cubicBezTo>
                  <a:pt x="22764" y="19675"/>
                  <a:pt x="24130" y="18179"/>
                  <a:pt x="26439" y="18179"/>
                </a:cubicBezTo>
                <a:cubicBezTo>
                  <a:pt x="29398" y="18179"/>
                  <a:pt x="30634" y="20488"/>
                  <a:pt x="30634" y="23870"/>
                </a:cubicBezTo>
                <a:lnTo>
                  <a:pt x="30634" y="37268"/>
                </a:lnTo>
                <a:lnTo>
                  <a:pt x="39024" y="37268"/>
                </a:lnTo>
                <a:lnTo>
                  <a:pt x="39024" y="22927"/>
                </a:lnTo>
                <a:cubicBezTo>
                  <a:pt x="39024" y="15187"/>
                  <a:pt x="34959" y="11545"/>
                  <a:pt x="29398" y="11545"/>
                </a:cubicBezTo>
                <a:close/>
              </a:path>
            </a:pathLst>
          </a:custGeom>
          <a:solidFill>
            <a:srgbClr val="FDF3E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DF3E5"/>
              </a:solidFill>
            </a:endParaRPr>
          </a:p>
        </p:txBody>
      </p:sp>
      <p:sp>
        <p:nvSpPr>
          <p:cNvPr id="390" name="Google Shape;390;p27"/>
          <p:cNvSpPr/>
          <p:nvPr/>
        </p:nvSpPr>
        <p:spPr>
          <a:xfrm>
            <a:off x="1587725" y="3613075"/>
            <a:ext cx="206735" cy="142619"/>
          </a:xfrm>
          <a:custGeom>
            <a:avLst/>
            <a:gdLst/>
            <a:ahLst/>
            <a:cxnLst/>
            <a:rect l="l" t="t" r="r" b="b"/>
            <a:pathLst>
              <a:path w="39025" h="26922" extrusionOk="0">
                <a:moveTo>
                  <a:pt x="27350" y="0"/>
                </a:moveTo>
                <a:lnTo>
                  <a:pt x="27350" y="0"/>
                </a:lnTo>
                <a:cubicBezTo>
                  <a:pt x="26197" y="125"/>
                  <a:pt x="25134" y="638"/>
                  <a:pt x="24332" y="1395"/>
                </a:cubicBezTo>
                <a:lnTo>
                  <a:pt x="24332" y="1395"/>
                </a:lnTo>
                <a:cubicBezTo>
                  <a:pt x="24579" y="1133"/>
                  <a:pt x="24781" y="747"/>
                  <a:pt x="24781" y="261"/>
                </a:cubicBezTo>
                <a:lnTo>
                  <a:pt x="24781" y="261"/>
                </a:lnTo>
                <a:cubicBezTo>
                  <a:pt x="21951" y="2179"/>
                  <a:pt x="20163" y="6114"/>
                  <a:pt x="18700" y="9756"/>
                </a:cubicBezTo>
                <a:cubicBezTo>
                  <a:pt x="17594" y="8683"/>
                  <a:pt x="16651" y="7870"/>
                  <a:pt x="15838" y="7447"/>
                </a:cubicBezTo>
                <a:cubicBezTo>
                  <a:pt x="13269" y="6114"/>
                  <a:pt x="10407" y="4748"/>
                  <a:pt x="5822" y="2992"/>
                </a:cubicBezTo>
                <a:lnTo>
                  <a:pt x="5822" y="2992"/>
                </a:lnTo>
                <a:cubicBezTo>
                  <a:pt x="5692" y="4488"/>
                  <a:pt x="6505" y="6504"/>
                  <a:pt x="9074" y="7870"/>
                </a:cubicBezTo>
                <a:cubicBezTo>
                  <a:pt x="8521" y="7870"/>
                  <a:pt x="7578" y="8000"/>
                  <a:pt x="6765" y="8130"/>
                </a:cubicBezTo>
                <a:cubicBezTo>
                  <a:pt x="7025" y="9886"/>
                  <a:pt x="8131" y="11382"/>
                  <a:pt x="11090" y="12065"/>
                </a:cubicBezTo>
                <a:cubicBezTo>
                  <a:pt x="9757" y="12195"/>
                  <a:pt x="9074" y="12455"/>
                  <a:pt x="8391" y="13138"/>
                </a:cubicBezTo>
                <a:cubicBezTo>
                  <a:pt x="9015" y="14268"/>
                  <a:pt x="10320" y="15480"/>
                  <a:pt x="12602" y="15480"/>
                </a:cubicBezTo>
                <a:cubicBezTo>
                  <a:pt x="12816" y="15480"/>
                  <a:pt x="13038" y="15469"/>
                  <a:pt x="13269" y="15447"/>
                </a:cubicBezTo>
                <a:lnTo>
                  <a:pt x="13269" y="15447"/>
                </a:lnTo>
                <a:cubicBezTo>
                  <a:pt x="10330" y="16733"/>
                  <a:pt x="11829" y="18855"/>
                  <a:pt x="14050" y="18855"/>
                </a:cubicBezTo>
                <a:cubicBezTo>
                  <a:pt x="14188" y="18855"/>
                  <a:pt x="14329" y="18846"/>
                  <a:pt x="14472" y="18829"/>
                </a:cubicBezTo>
                <a:lnTo>
                  <a:pt x="14472" y="18829"/>
                </a:lnTo>
                <a:cubicBezTo>
                  <a:pt x="12352" y="20949"/>
                  <a:pt x="9610" y="21931"/>
                  <a:pt x="6946" y="21931"/>
                </a:cubicBezTo>
                <a:cubicBezTo>
                  <a:pt x="4337" y="21931"/>
                  <a:pt x="1803" y="20990"/>
                  <a:pt x="1" y="19252"/>
                </a:cubicBezTo>
                <a:lnTo>
                  <a:pt x="1" y="19252"/>
                </a:lnTo>
                <a:cubicBezTo>
                  <a:pt x="3943" y="24613"/>
                  <a:pt x="9785" y="26921"/>
                  <a:pt x="15554" y="26921"/>
                </a:cubicBezTo>
                <a:cubicBezTo>
                  <a:pt x="24064" y="26921"/>
                  <a:pt x="32416" y="21899"/>
                  <a:pt x="34276" y="14244"/>
                </a:cubicBezTo>
                <a:cubicBezTo>
                  <a:pt x="36715" y="14244"/>
                  <a:pt x="38049" y="13431"/>
                  <a:pt x="39024" y="12455"/>
                </a:cubicBezTo>
                <a:lnTo>
                  <a:pt x="39024" y="12455"/>
                </a:lnTo>
                <a:cubicBezTo>
                  <a:pt x="38637" y="12538"/>
                  <a:pt x="38195" y="12574"/>
                  <a:pt x="37736" y="12574"/>
                </a:cubicBezTo>
                <a:cubicBezTo>
                  <a:pt x="36575" y="12574"/>
                  <a:pt x="35306" y="12345"/>
                  <a:pt x="34537" y="12065"/>
                </a:cubicBezTo>
                <a:cubicBezTo>
                  <a:pt x="36715" y="11805"/>
                  <a:pt x="38211" y="10829"/>
                  <a:pt x="38732" y="9496"/>
                </a:cubicBezTo>
                <a:lnTo>
                  <a:pt x="38732" y="9496"/>
                </a:lnTo>
                <a:cubicBezTo>
                  <a:pt x="38222" y="9787"/>
                  <a:pt x="36737" y="10168"/>
                  <a:pt x="35462" y="10168"/>
                </a:cubicBezTo>
                <a:cubicBezTo>
                  <a:pt x="35026" y="10168"/>
                  <a:pt x="34616" y="10124"/>
                  <a:pt x="34276" y="10016"/>
                </a:cubicBezTo>
                <a:cubicBezTo>
                  <a:pt x="34146" y="9626"/>
                  <a:pt x="33984" y="9366"/>
                  <a:pt x="33984" y="9073"/>
                </a:cubicBezTo>
                <a:cubicBezTo>
                  <a:pt x="32954" y="5454"/>
                  <a:pt x="29680" y="2554"/>
                  <a:pt x="26171" y="2554"/>
                </a:cubicBezTo>
                <a:cubicBezTo>
                  <a:pt x="26022" y="2554"/>
                  <a:pt x="25873" y="2559"/>
                  <a:pt x="25724" y="2569"/>
                </a:cubicBezTo>
                <a:cubicBezTo>
                  <a:pt x="26016" y="2439"/>
                  <a:pt x="26277" y="2439"/>
                  <a:pt x="26667" y="2309"/>
                </a:cubicBezTo>
                <a:cubicBezTo>
                  <a:pt x="27090" y="2179"/>
                  <a:pt x="29398" y="1757"/>
                  <a:pt x="28976" y="944"/>
                </a:cubicBezTo>
                <a:cubicBezTo>
                  <a:pt x="28917" y="759"/>
                  <a:pt x="28724" y="687"/>
                  <a:pt x="28453" y="687"/>
                </a:cubicBezTo>
                <a:cubicBezTo>
                  <a:pt x="27531" y="687"/>
                  <a:pt x="25706" y="1526"/>
                  <a:pt x="25203" y="1626"/>
                </a:cubicBezTo>
                <a:cubicBezTo>
                  <a:pt x="26016" y="1366"/>
                  <a:pt x="27220" y="944"/>
                  <a:pt x="27350" y="0"/>
                </a:cubicBezTo>
                <a:close/>
              </a:path>
            </a:pathLst>
          </a:custGeom>
          <a:solidFill>
            <a:srgbClr val="FDF3E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DF3E5"/>
              </a:solidFill>
            </a:endParaRPr>
          </a:p>
        </p:txBody>
      </p:sp>
      <p:sp>
        <p:nvSpPr>
          <p:cNvPr id="391" name="Google Shape;391;p27"/>
          <p:cNvSpPr/>
          <p:nvPr/>
        </p:nvSpPr>
        <p:spPr>
          <a:xfrm>
            <a:off x="942956" y="3548960"/>
            <a:ext cx="96134" cy="206735"/>
          </a:xfrm>
          <a:custGeom>
            <a:avLst/>
            <a:gdLst/>
            <a:ahLst/>
            <a:cxnLst/>
            <a:rect l="l" t="t" r="r" b="b"/>
            <a:pathLst>
              <a:path w="18147" h="39025" extrusionOk="0">
                <a:moveTo>
                  <a:pt x="12195" y="1"/>
                </a:moveTo>
                <a:cubicBezTo>
                  <a:pt x="3805" y="1"/>
                  <a:pt x="3935" y="6635"/>
                  <a:pt x="3935" y="7578"/>
                </a:cubicBezTo>
                <a:lnTo>
                  <a:pt x="3935" y="12878"/>
                </a:lnTo>
                <a:lnTo>
                  <a:pt x="0" y="12878"/>
                </a:lnTo>
                <a:lnTo>
                  <a:pt x="0" y="19512"/>
                </a:lnTo>
                <a:lnTo>
                  <a:pt x="3935" y="19512"/>
                </a:lnTo>
                <a:lnTo>
                  <a:pt x="3935" y="39024"/>
                </a:lnTo>
                <a:lnTo>
                  <a:pt x="12065" y="39024"/>
                </a:lnTo>
                <a:lnTo>
                  <a:pt x="12065" y="19512"/>
                </a:lnTo>
                <a:lnTo>
                  <a:pt x="17496" y="19512"/>
                </a:lnTo>
                <a:cubicBezTo>
                  <a:pt x="17496" y="19512"/>
                  <a:pt x="18016" y="16390"/>
                  <a:pt x="18146" y="12878"/>
                </a:cubicBezTo>
                <a:lnTo>
                  <a:pt x="12065" y="12878"/>
                </a:lnTo>
                <a:lnTo>
                  <a:pt x="12065" y="8391"/>
                </a:lnTo>
                <a:cubicBezTo>
                  <a:pt x="12065" y="7740"/>
                  <a:pt x="12878" y="6765"/>
                  <a:pt x="13821" y="6765"/>
                </a:cubicBezTo>
                <a:lnTo>
                  <a:pt x="18146" y="6765"/>
                </a:lnTo>
                <a:lnTo>
                  <a:pt x="18146" y="1"/>
                </a:lnTo>
                <a:close/>
              </a:path>
            </a:pathLst>
          </a:custGeom>
          <a:solidFill>
            <a:srgbClr val="FDF3E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DF3E5"/>
              </a:solidFill>
            </a:endParaRPr>
          </a:p>
        </p:txBody>
      </p:sp>
      <p:sp>
        <p:nvSpPr>
          <p:cNvPr id="392" name="Google Shape;392;p27"/>
          <p:cNvSpPr txBox="1">
            <a:spLocks noGrp="1"/>
          </p:cNvSpPr>
          <p:nvPr>
            <p:ph type="ctrTitle" idx="2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28"/>
          <p:cNvSpPr/>
          <p:nvPr/>
        </p:nvSpPr>
        <p:spPr>
          <a:xfrm>
            <a:off x="0" y="1652100"/>
            <a:ext cx="9144000" cy="24465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491"/>
              </a:solidFill>
            </a:endParaRPr>
          </a:p>
        </p:txBody>
      </p:sp>
      <p:sp>
        <p:nvSpPr>
          <p:cNvPr id="398" name="Google Shape;398;p28"/>
          <p:cNvSpPr txBox="1">
            <a:spLocks noGrp="1"/>
          </p:cNvSpPr>
          <p:nvPr>
            <p:ph type="body" idx="1"/>
          </p:nvPr>
        </p:nvSpPr>
        <p:spPr>
          <a:xfrm>
            <a:off x="642050" y="2134800"/>
            <a:ext cx="5308200" cy="14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s">
                <a:solidFill>
                  <a:srgbClr val="FDF3E5"/>
                </a:solidFill>
                <a:latin typeface="Josefin Sans Thin"/>
                <a:ea typeface="Josefin Sans Thin"/>
                <a:cs typeface="Josefin Sans Thin"/>
                <a:sym typeface="Josefin Sans Thin"/>
              </a:rPr>
              <a:t>AUTHOR (YEAR)</a:t>
            </a:r>
            <a:r>
              <a:rPr lang="es">
                <a:solidFill>
                  <a:srgbClr val="FDF3E5"/>
                </a:solidFill>
              </a:rPr>
              <a:t>. </a:t>
            </a:r>
            <a:r>
              <a:rPr lang="es" i="1">
                <a:solidFill>
                  <a:srgbClr val="FDF3E5"/>
                </a:solidFill>
              </a:rPr>
              <a:t>Title of the publication</a:t>
            </a:r>
            <a:r>
              <a:rPr lang="es">
                <a:solidFill>
                  <a:srgbClr val="FDF3E5"/>
                </a:solidFill>
              </a:rPr>
              <a:t>. Publisher.</a:t>
            </a:r>
            <a:endParaRPr>
              <a:solidFill>
                <a:srgbClr val="FDF3E5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s">
                <a:solidFill>
                  <a:srgbClr val="FDF3E5"/>
                </a:solidFill>
                <a:latin typeface="Josefin Sans Thin"/>
                <a:ea typeface="Josefin Sans Thin"/>
                <a:cs typeface="Josefin Sans Thin"/>
                <a:sym typeface="Josefin Sans Thin"/>
              </a:rPr>
              <a:t>AUTHOR (YEAR)</a:t>
            </a:r>
            <a:r>
              <a:rPr lang="es">
                <a:solidFill>
                  <a:srgbClr val="FDF3E5"/>
                </a:solidFill>
              </a:rPr>
              <a:t>. </a:t>
            </a:r>
            <a:r>
              <a:rPr lang="es" i="1">
                <a:solidFill>
                  <a:srgbClr val="FDF3E5"/>
                </a:solidFill>
              </a:rPr>
              <a:t>Title of the publication</a:t>
            </a:r>
            <a:r>
              <a:rPr lang="es">
                <a:solidFill>
                  <a:srgbClr val="FDF3E5"/>
                </a:solidFill>
              </a:rPr>
              <a:t>. Publisher.</a:t>
            </a:r>
            <a:endParaRPr>
              <a:solidFill>
                <a:srgbClr val="FDF3E5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s">
                <a:solidFill>
                  <a:srgbClr val="FDF3E5"/>
                </a:solidFill>
                <a:latin typeface="Josefin Sans Thin"/>
                <a:ea typeface="Josefin Sans Thin"/>
                <a:cs typeface="Josefin Sans Thin"/>
                <a:sym typeface="Josefin Sans Thin"/>
              </a:rPr>
              <a:t>AUTHOR (YEAR)</a:t>
            </a:r>
            <a:r>
              <a:rPr lang="es">
                <a:solidFill>
                  <a:srgbClr val="FDF3E5"/>
                </a:solidFill>
              </a:rPr>
              <a:t>. </a:t>
            </a:r>
            <a:r>
              <a:rPr lang="es" i="1">
                <a:solidFill>
                  <a:srgbClr val="FDF3E5"/>
                </a:solidFill>
              </a:rPr>
              <a:t>Title of the publication</a:t>
            </a:r>
            <a:r>
              <a:rPr lang="es">
                <a:solidFill>
                  <a:srgbClr val="FDF3E5"/>
                </a:solidFill>
              </a:rPr>
              <a:t>. Publisher.</a:t>
            </a:r>
            <a:endParaRPr>
              <a:solidFill>
                <a:srgbClr val="FDF3E5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s">
                <a:solidFill>
                  <a:srgbClr val="FDF3E5"/>
                </a:solidFill>
                <a:latin typeface="Josefin Sans Thin"/>
                <a:ea typeface="Josefin Sans Thin"/>
                <a:cs typeface="Josefin Sans Thin"/>
                <a:sym typeface="Josefin Sans Thin"/>
              </a:rPr>
              <a:t>AUTHOR (YEAR)</a:t>
            </a:r>
            <a:r>
              <a:rPr lang="es">
                <a:solidFill>
                  <a:srgbClr val="FDF3E5"/>
                </a:solidFill>
              </a:rPr>
              <a:t>. </a:t>
            </a:r>
            <a:r>
              <a:rPr lang="es" i="1">
                <a:solidFill>
                  <a:srgbClr val="FDF3E5"/>
                </a:solidFill>
              </a:rPr>
              <a:t>Title of the publication</a:t>
            </a:r>
            <a:r>
              <a:rPr lang="es">
                <a:solidFill>
                  <a:srgbClr val="FDF3E5"/>
                </a:solidFill>
              </a:rPr>
              <a:t>. Publisher.</a:t>
            </a:r>
            <a:endParaRPr>
              <a:solidFill>
                <a:srgbClr val="FDF3E5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s">
                <a:solidFill>
                  <a:srgbClr val="FDF3E5"/>
                </a:solidFill>
                <a:latin typeface="Josefin Sans Thin"/>
                <a:ea typeface="Josefin Sans Thin"/>
                <a:cs typeface="Josefin Sans Thin"/>
                <a:sym typeface="Josefin Sans Thin"/>
              </a:rPr>
              <a:t>AUTHOR (YEAR)</a:t>
            </a:r>
            <a:r>
              <a:rPr lang="es">
                <a:solidFill>
                  <a:srgbClr val="FDF3E5"/>
                </a:solidFill>
              </a:rPr>
              <a:t>. </a:t>
            </a:r>
            <a:r>
              <a:rPr lang="es" i="1">
                <a:solidFill>
                  <a:srgbClr val="FDF3E5"/>
                </a:solidFill>
              </a:rPr>
              <a:t>Title of the publication</a:t>
            </a:r>
            <a:r>
              <a:rPr lang="es">
                <a:solidFill>
                  <a:srgbClr val="FDF3E5"/>
                </a:solidFill>
              </a:rPr>
              <a:t>. Publisher.</a:t>
            </a:r>
            <a:endParaRPr>
              <a:solidFill>
                <a:srgbClr val="FDF3E5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s">
                <a:solidFill>
                  <a:srgbClr val="FDF3E5"/>
                </a:solidFill>
                <a:latin typeface="Josefin Sans Thin"/>
                <a:ea typeface="Josefin Sans Thin"/>
                <a:cs typeface="Josefin Sans Thin"/>
                <a:sym typeface="Josefin Sans Thin"/>
              </a:rPr>
              <a:t>AUTHOR (YEAR)</a:t>
            </a:r>
            <a:r>
              <a:rPr lang="es">
                <a:solidFill>
                  <a:srgbClr val="FDF3E5"/>
                </a:solidFill>
              </a:rPr>
              <a:t>. </a:t>
            </a:r>
            <a:r>
              <a:rPr lang="es" i="1">
                <a:solidFill>
                  <a:srgbClr val="FDF3E5"/>
                </a:solidFill>
              </a:rPr>
              <a:t>Title of the publication</a:t>
            </a:r>
            <a:r>
              <a:rPr lang="es">
                <a:solidFill>
                  <a:srgbClr val="FDF3E5"/>
                </a:solidFill>
              </a:rPr>
              <a:t>. Publisher.</a:t>
            </a:r>
            <a:endParaRPr>
              <a:solidFill>
                <a:srgbClr val="FDF3E5"/>
              </a:solidFill>
            </a:endParaRPr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>
              <a:solidFill>
                <a:srgbClr val="FDF3E5"/>
              </a:solidFill>
            </a:endParaRPr>
          </a:p>
        </p:txBody>
      </p:sp>
      <p:sp>
        <p:nvSpPr>
          <p:cNvPr id="399" name="Google Shape;399;p28"/>
          <p:cNvSpPr txBox="1">
            <a:spLocks noGrp="1"/>
          </p:cNvSpPr>
          <p:nvPr>
            <p:ph type="ctrTitle"/>
          </p:nvPr>
        </p:nvSpPr>
        <p:spPr>
          <a:xfrm>
            <a:off x="6777877" y="129625"/>
            <a:ext cx="16584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Bibliography </a:t>
            </a:r>
            <a:endParaRPr/>
          </a:p>
        </p:txBody>
      </p:sp>
      <p:sp>
        <p:nvSpPr>
          <p:cNvPr id="400" name="Google Shape;400;p28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13</a:t>
            </a:fld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" name="Google Shape;429;p3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30" name="Google Shape;430;p32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431" name="Google Shape;431;p32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EFEFEF"/>
                </a:solidFill>
              </a:rPr>
              <a:t>Josefin Sans</a:t>
            </a:r>
            <a:endParaRPr b="1">
              <a:solidFill>
                <a:srgbClr val="EFEFE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EFEFE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/>
              </a:rPr>
              <a:t>https://fonts.google.com/specimen/Josefin+Sans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FFFFFF"/>
                </a:solidFill>
              </a:rPr>
              <a:t>Josefin Slab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/>
              </a:rPr>
              <a:t>https://fonts.google.com/specimen/Josefin+Slab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432" name="Google Shape;432;p32"/>
          <p:cNvGrpSpPr/>
          <p:nvPr/>
        </p:nvGrpSpPr>
        <p:grpSpPr>
          <a:xfrm>
            <a:off x="2660888" y="3550879"/>
            <a:ext cx="3822224" cy="724862"/>
            <a:chOff x="2170376" y="3550879"/>
            <a:chExt cx="3822224" cy="724862"/>
          </a:xfrm>
        </p:grpSpPr>
        <p:grpSp>
          <p:nvGrpSpPr>
            <p:cNvPr id="433" name="Google Shape;433;p32"/>
            <p:cNvGrpSpPr/>
            <p:nvPr/>
          </p:nvGrpSpPr>
          <p:grpSpPr>
            <a:xfrm>
              <a:off x="2170376" y="3550879"/>
              <a:ext cx="760615" cy="724862"/>
              <a:chOff x="2072503" y="3521476"/>
              <a:chExt cx="791400" cy="754200"/>
            </a:xfrm>
          </p:grpSpPr>
          <p:sp>
            <p:nvSpPr>
              <p:cNvPr id="434" name="Google Shape;434;p32"/>
              <p:cNvSpPr/>
              <p:nvPr/>
            </p:nvSpPr>
            <p:spPr>
              <a:xfrm>
                <a:off x="2072503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DF3E5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" name="Google Shape;435;p32"/>
              <p:cNvSpPr txBox="1"/>
              <p:nvPr/>
            </p:nvSpPr>
            <p:spPr>
              <a:xfrm>
                <a:off x="207250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rgbClr val="434343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#fdf3e5</a:t>
                </a:r>
                <a:endParaRPr sz="1000">
                  <a:solidFill>
                    <a:srgbClr val="434343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436" name="Google Shape;436;p32"/>
            <p:cNvGrpSpPr/>
            <p:nvPr/>
          </p:nvGrpSpPr>
          <p:grpSpPr>
            <a:xfrm>
              <a:off x="3190910" y="3550879"/>
              <a:ext cx="760615" cy="724862"/>
              <a:chOff x="3134343" y="3521476"/>
              <a:chExt cx="791400" cy="754200"/>
            </a:xfrm>
          </p:grpSpPr>
          <p:sp>
            <p:nvSpPr>
              <p:cNvPr id="437" name="Google Shape;437;p32"/>
              <p:cNvSpPr/>
              <p:nvPr/>
            </p:nvSpPr>
            <p:spPr>
              <a:xfrm>
                <a:off x="3134343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338987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32"/>
              <p:cNvSpPr txBox="1"/>
              <p:nvPr/>
            </p:nvSpPr>
            <p:spPr>
              <a:xfrm>
                <a:off x="313434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#338987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439" name="Google Shape;439;p32"/>
            <p:cNvGrpSpPr/>
            <p:nvPr/>
          </p:nvGrpSpPr>
          <p:grpSpPr>
            <a:xfrm>
              <a:off x="4211439" y="3550879"/>
              <a:ext cx="760620" cy="724862"/>
              <a:chOff x="4196177" y="3521476"/>
              <a:chExt cx="791405" cy="754200"/>
            </a:xfrm>
          </p:grpSpPr>
          <p:sp>
            <p:nvSpPr>
              <p:cNvPr id="440" name="Google Shape;440;p32"/>
              <p:cNvSpPr/>
              <p:nvPr/>
            </p:nvSpPr>
            <p:spPr>
              <a:xfrm>
                <a:off x="4196177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FB8A5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" name="Google Shape;441;p32"/>
              <p:cNvSpPr txBox="1"/>
              <p:nvPr/>
            </p:nvSpPr>
            <p:spPr>
              <a:xfrm>
                <a:off x="419618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rgbClr val="434343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#ffb8a5</a:t>
                </a:r>
                <a:endParaRPr sz="1000">
                  <a:solidFill>
                    <a:srgbClr val="434343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442" name="Google Shape;442;p32"/>
            <p:cNvGrpSpPr/>
            <p:nvPr/>
          </p:nvGrpSpPr>
          <p:grpSpPr>
            <a:xfrm>
              <a:off x="5231985" y="3550879"/>
              <a:ext cx="760615" cy="724862"/>
              <a:chOff x="3134343" y="3521476"/>
              <a:chExt cx="791400" cy="754200"/>
            </a:xfrm>
          </p:grpSpPr>
          <p:sp>
            <p:nvSpPr>
              <p:cNvPr id="443" name="Google Shape;443;p32"/>
              <p:cNvSpPr/>
              <p:nvPr/>
            </p:nvSpPr>
            <p:spPr>
              <a:xfrm>
                <a:off x="3134343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A6B8BF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32"/>
              <p:cNvSpPr txBox="1"/>
              <p:nvPr/>
            </p:nvSpPr>
            <p:spPr>
              <a:xfrm>
                <a:off x="313434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#a6b8bf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" name="Google Shape;449;p33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450" name="Google Shape;450;p33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3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3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3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3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3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3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3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3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3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3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3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3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" name="Google Shape;463;p33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464" name="Google Shape;464;p33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3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" name="Google Shape;466;p33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467" name="Google Shape;467;p33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3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3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3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33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472" name="Google Shape;472;p33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3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" name="Google Shape;474;p33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475" name="Google Shape;475;p33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3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3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" name="Google Shape;478;p33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479" name="Google Shape;479;p33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3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3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" name="Google Shape;482;p33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483" name="Google Shape;483;p33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3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" name="Google Shape;485;p33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486" name="Google Shape;486;p33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3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3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3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" name="Google Shape;490;p33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491" name="Google Shape;491;p33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3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3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3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" name="Google Shape;495;p33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496" name="Google Shape;496;p33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3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3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3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3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" name="Google Shape;501;p33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502" name="Google Shape;502;p33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3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3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3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3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3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3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3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3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3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3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3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3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3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3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3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3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3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3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3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3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3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" name="Google Shape;524;p33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525" name="Google Shape;525;p33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3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3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3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3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3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3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3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3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3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3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3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3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3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3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3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3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3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3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3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3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3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3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3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3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3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3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3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3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3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3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3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3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3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3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3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3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3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3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3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3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3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3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3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3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3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3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3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3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3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3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3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3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3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3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3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3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3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3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" name="Google Shape;584;p33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585" name="Google Shape;585;p33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3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3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3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3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3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3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3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3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3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" name="Google Shape;597;p33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598" name="Google Shape;598;p33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3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3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3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3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3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3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3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3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3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" name="Google Shape;608;p33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609" name="Google Shape;609;p33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3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3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3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" name="Google Shape;613;p33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614" name="Google Shape;614;p33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3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3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" name="Google Shape;617;p33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618" name="Google Shape;618;p33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3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3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3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3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3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" name="Google Shape;624;p33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625" name="Google Shape;625;p33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3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3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3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3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3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3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" name="Google Shape;632;p33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633" name="Google Shape;633;p33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3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3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3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3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" name="Google Shape;638;p33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639" name="Google Shape;639;p33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3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3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3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3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3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3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3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3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3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9" name="Google Shape;649;p33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" name="Google Shape;650;p33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" name="Google Shape;651;p33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33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3" name="Google Shape;653;p33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654" name="Google Shape;654;p33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3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" name="Google Shape;656;p33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657" name="Google Shape;657;p33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3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" name="Google Shape;659;p33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660" name="Google Shape;660;p33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3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" name="Google Shape;662;p33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663" name="Google Shape;663;p33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3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" name="Google Shape;665;p33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666" name="Google Shape;666;p33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3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" name="Google Shape;668;p33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669" name="Google Shape;669;p33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3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" name="Google Shape;671;p33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672" name="Google Shape;672;p33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3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" name="Google Shape;674;p33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675" name="Google Shape;675;p33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3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3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" name="Google Shape;678;p33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679" name="Google Shape;679;p33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3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3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" name="Google Shape;682;p33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683" name="Google Shape;683;p33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3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3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686;p33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687" name="Google Shape;687;p33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3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3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" name="Google Shape;690;p33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691" name="Google Shape;691;p33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3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3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" name="Google Shape;694;p33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695" name="Google Shape;695;p33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3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3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" name="Google Shape;698;p33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699" name="Google Shape;699;p33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3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" name="Google Shape;701;p33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33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33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33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33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33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33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33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33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33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33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2" name="Google Shape;712;p33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713" name="Google Shape;713;p33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3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5" name="Google Shape;715;p33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6" name="Google Shape;716;p33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717" name="Google Shape;717;p33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3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" name="Google Shape;719;p33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720" name="Google Shape;720;p33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3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" name="Google Shape;722;p33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33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33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5" name="Google Shape;725;p33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726" name="Google Shape;726;p33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3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3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3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3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3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3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3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3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" name="Google Shape;735;p33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736" name="Google Shape;736;p33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3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3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3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3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3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3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3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3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3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3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3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3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3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3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3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" name="Google Shape;752;p33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753" name="Google Shape;753;p33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3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" name="Google Shape;755;p33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756" name="Google Shape;756;p33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3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3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3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3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3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3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3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3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3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3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3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3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3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3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3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3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3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3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3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" name="Google Shape;776;p33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777" name="Google Shape;777;p33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3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3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3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3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3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3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3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3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3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3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3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3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3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3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3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3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3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3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3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3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3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3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3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3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3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3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3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3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3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3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3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3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3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3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3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3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3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3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3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3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3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3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3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3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3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3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3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3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3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3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3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3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3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3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3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3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3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3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3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3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3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3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3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3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3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3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3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3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3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3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3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3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3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3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3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3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3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5" name="Google Shape;855;p33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" name="Google Shape;856;p33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" name="Google Shape;857;p33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" name="Google Shape;858;p33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9" name="Google Shape;859;p33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0" name="Google Shape;860;p33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" name="Google Shape;861;p33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" name="Google Shape;862;p33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3" name="Google Shape;863;p33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4" name="Google Shape;864;p33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5" name="Google Shape;865;p33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33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" name="Google Shape;867;p33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8" name="Google Shape;868;p33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9" name="Google Shape;869;p33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0" name="Google Shape;870;p33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1" name="Google Shape;871;p33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2" name="Google Shape;872;p33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3" name="Google Shape;873;p33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" name="Google Shape;874;p33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" name="Google Shape;875;p33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6" name="Google Shape;876;p33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7" name="Google Shape;877;p33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" name="Google Shape;878;p33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879" name="Google Shape;879;p33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3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3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3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3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3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3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3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3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3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3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3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3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3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3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3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3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3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3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3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3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3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3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3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3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3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3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3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3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3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3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3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3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3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3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3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3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3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3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3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3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3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3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3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3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3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3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3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3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3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3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3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3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3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3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3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3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3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3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3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3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3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3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3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3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3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3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3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3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3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3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3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3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3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3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3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3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3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3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3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3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3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3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3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3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3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3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3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3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3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3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3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3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3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3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3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3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3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3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3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3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3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3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3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3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3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3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3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3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3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3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3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3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3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3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3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3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3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3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3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3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3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3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3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3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3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3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3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3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3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3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3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3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3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3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3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3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3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3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3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3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3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3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3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3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3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3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3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3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3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3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3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3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3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3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3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3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3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3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3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3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3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3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3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3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3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3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3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3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3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3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3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3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3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3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3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3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3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3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3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9" name="Google Shape;1059;p33"/>
          <p:cNvSpPr txBox="1"/>
          <p:nvPr/>
        </p:nvSpPr>
        <p:spPr>
          <a:xfrm>
            <a:off x="1068100" y="653875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8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 sz="28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060" name="Google Shape;1060;p33"/>
          <p:cNvSpPr txBox="1"/>
          <p:nvPr/>
        </p:nvSpPr>
        <p:spPr>
          <a:xfrm>
            <a:off x="1068100" y="145787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on</a:t>
            </a:r>
            <a:r>
              <a:rPr lang="es"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5" name="Google Shape;1065;p34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1066" name="Google Shape;1066;p34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4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4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" name="Google Shape;1069;p34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1070" name="Google Shape;1070;p34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4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" name="Google Shape;1072;p34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1073" name="Google Shape;1073;p34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4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" name="Google Shape;1075;p34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1076" name="Google Shape;1076;p34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4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" name="Google Shape;1078;p34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1079" name="Google Shape;1079;p34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0" name="Google Shape;1080;p34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1081" name="Google Shape;1081;p34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34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34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84" name="Google Shape;1084;p34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1085" name="Google Shape;1085;p34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6" name="Google Shape;1086;p34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1087" name="Google Shape;1087;p34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34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89" name="Google Shape;1089;p34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1090" name="Google Shape;1090;p34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4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34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1093" name="Google Shape;1093;p34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1094" name="Google Shape;1094;p34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5" name="Google Shape;1095;p34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1096" name="Google Shape;1096;p34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" name="Google Shape;1097;p34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098" name="Google Shape;1098;p34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" name="Google Shape;1099;p34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1100" name="Google Shape;1100;p34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4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4" name="Google Shape;1104;p34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1105" name="Google Shape;1105;p34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34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34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34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9" name="Google Shape;1109;p34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1110" name="Google Shape;1110;p34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1111" name="Google Shape;1111;p34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1112" name="Google Shape;1112;p34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34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4" name="Google Shape;1114;p34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1115" name="Google Shape;1115;p34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16" name="Google Shape;1116;p34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1117" name="Google Shape;1117;p34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8" name="Google Shape;1118;p34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119" name="Google Shape;1119;p34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1120" name="Google Shape;1120;p34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34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22" name="Google Shape;1122;p34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1123" name="Google Shape;1123;p34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1124" name="Google Shape;1124;p34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5" name="Google Shape;1125;p34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34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1127" name="Google Shape;1127;p34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4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4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" name="Google Shape;1130;p34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1131" name="Google Shape;1131;p34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4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4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4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" name="Google Shape;1135;p34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1136" name="Google Shape;1136;p34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4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4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4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4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4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" name="Google Shape;1142;p34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1143" name="Google Shape;1143;p34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4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45" name="Google Shape;1145;p34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" name="Google Shape;1146;p34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1147" name="Google Shape;1147;p34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1148" name="Google Shape;1148;p34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34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34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1" name="Google Shape;1151;p34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1152" name="Google Shape;1152;p34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34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34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5" name="Google Shape;1155;p34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1156" name="Google Shape;1156;p34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34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34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9" name="Google Shape;1159;p34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1160" name="Google Shape;1160;p34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4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" name="Google Shape;1162;p34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1163" name="Google Shape;1163;p34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1164" name="Google Shape;1164;p3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3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6" name="Google Shape;1166;p34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1167" name="Google Shape;1167;p3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3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9" name="Google Shape;1169;p34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1170" name="Google Shape;1170;p3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3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2" name="Google Shape;1172;p34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1173" name="Google Shape;1173;p3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3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75" name="Google Shape;1175;p34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1176" name="Google Shape;1176;p34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4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" name="Google Shape;1178;p34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1179" name="Google Shape;1179;p3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" name="Google Shape;1189;p34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1190" name="Google Shape;1190;p34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1191" name="Google Shape;1191;p34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34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193" name="Google Shape;1193;p34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1194" name="Google Shape;1194;p34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1195" name="Google Shape;1195;p34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34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7" name="Google Shape;1197;p34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1198" name="Google Shape;1198;p34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34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0" name="Google Shape;1200;p34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1201" name="Google Shape;1201;p34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34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3" name="Google Shape;1203;p34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1204" name="Google Shape;1204;p34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34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06" name="Google Shape;1206;p34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7" name="Google Shape;1207;p34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1208" name="Google Shape;1208;p34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1209" name="Google Shape;1209;p34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34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34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2" name="Google Shape;1212;p34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1213" name="Google Shape;1213;p34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34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34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6" name="Google Shape;1216;p34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1217" name="Google Shape;1217;p34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34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34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0" name="Google Shape;1220;p34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1221" name="Google Shape;1221;p34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34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34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4" name="Google Shape;1224;p34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1225" name="Google Shape;1225;p34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34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34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8" name="Google Shape;1228;p34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1229" name="Google Shape;1229;p34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4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4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4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4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4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4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4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4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4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4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4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4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4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4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4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4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6" name="Google Shape;1246;p34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7" name="Google Shape;1247;p34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1248" name="Google Shape;1248;p34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1251" name="Google Shape;1251;p34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4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4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4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4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" name="Google Shape;1262;p34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1263" name="Google Shape;1263;p34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4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4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4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4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4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4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4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4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4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4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1291" name="Google Shape;1291;p34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292" name="Google Shape;1292;p34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293" name="Google Shape;1293;p34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295" name="Google Shape;1295;p34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4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298" name="Google Shape;1298;p34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299" name="Google Shape;1299;p34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300" name="Google Shape;1300;p34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4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305" name="Google Shape;1305;p34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4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4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4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4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4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11" name="Google Shape;1311;p34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4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4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4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4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4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4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4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4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4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4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4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4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4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4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4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4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4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4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4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4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4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4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4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4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4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4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4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4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4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4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" name="Google Shape;1346;p34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1347" name="Google Shape;1347;p34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8" name="Google Shape;1348;p34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1349" name="Google Shape;1349;p34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34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34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34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3" name="Google Shape;1353;p34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1354" name="Google Shape;1354;p34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34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34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34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58" name="Google Shape;1358;p34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1359" name="Google Shape;1359;p34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4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4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4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" name="Google Shape;1363;p34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1364" name="Google Shape;1364;p34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1365" name="Google Shape;1365;p34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34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34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34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9" name="Google Shape;1369;p34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1370" name="Google Shape;1370;p34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34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34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3" name="Google Shape;1373;p34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374" name="Google Shape;1374;p34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5" name="Google Shape;1375;p34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34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377" name="Google Shape;1377;p34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378" name="Google Shape;1378;p34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34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34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34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2" name="Google Shape;1382;p34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383" name="Google Shape;1383;p34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34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34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6" name="Google Shape;1386;p34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1387" name="Google Shape;1387;p34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34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89" name="Google Shape;1389;p34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1390" name="Google Shape;1390;p34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1391" name="Google Shape;1391;p34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34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34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34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34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34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34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34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34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34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34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34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34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34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34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34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34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34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34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34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34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34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34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34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34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34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34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34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34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34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34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34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34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4" name="Google Shape;1424;p34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1425" name="Google Shape;1425;p34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34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34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34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34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34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34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32" name="Google Shape;1432;p34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433" name="Google Shape;1433;p34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4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4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4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4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4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" name="Google Shape;1439;p34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440" name="Google Shape;1440;p34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4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4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4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" name="Google Shape;1444;p34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445" name="Google Shape;1445;p34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4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4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" name="Google Shape;1448;p34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449" name="Google Shape;1449;p34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450" name="Google Shape;1450;p34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34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2" name="Google Shape;1452;p34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453" name="Google Shape;1453;p34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34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5" name="Google Shape;1455;p34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456" name="Google Shape;1456;p34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34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34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59" name="Google Shape;1459;p34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460" name="Google Shape;1460;p34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461" name="Google Shape;1461;p34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34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34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4" name="Google Shape;1464;p34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465" name="Google Shape;1465;p34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34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34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8" name="Google Shape;1468;p34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469" name="Google Shape;1469;p34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34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71" name="Google Shape;1471;p34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472" name="Google Shape;1472;p34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4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4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4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4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4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4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4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4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4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4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4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4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" name="Google Shape;1485;p34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486" name="Google Shape;1486;p34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487" name="Google Shape;1487;p34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34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34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0" name="Google Shape;1490;p34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491" name="Google Shape;1491;p34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34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34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4" name="Google Shape;1494;p34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495" name="Google Shape;1495;p34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34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34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98" name="Google Shape;1498;p34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499" name="Google Shape;1499;p34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4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4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4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4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4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4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4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4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4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4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" name="Google Shape;1510;p34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511" name="Google Shape;1511;p34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4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" name="Google Shape;1513;p34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514" name="Google Shape;1514;p34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4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4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4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4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4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4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4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4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4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4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4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4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4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4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4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4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4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4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4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4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4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4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4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4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4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4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4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4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4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4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4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4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4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4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4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4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34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552" name="Google Shape;1552;p34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4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4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4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4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4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4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4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4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4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4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4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4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4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4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" name="Google Shape;1567;p34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568" name="Google Shape;1568;p34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569" name="Google Shape;1569;p3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3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1" name="Google Shape;1571;p34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572" name="Google Shape;1572;p3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3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4" name="Google Shape;1574;p34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575" name="Google Shape;1575;p3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6" name="Google Shape;1576;p3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577" name="Google Shape;1577;p34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578" name="Google Shape;1578;p3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9" name="Google Shape;1579;p3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80" name="Google Shape;1580;p34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581" name="Google Shape;1581;p34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582" name="Google Shape;1582;p34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34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34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5" name="Google Shape;1585;p34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586" name="Google Shape;1586;p34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34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34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9" name="Google Shape;1589;p34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590" name="Google Shape;1590;p34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34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34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3" name="Google Shape;1593;p34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594" name="Google Shape;1594;p34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34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34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7" name="Google Shape;1597;p34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598" name="Google Shape;1598;p34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34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34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1" name="Google Shape;1601;p34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602" name="Google Shape;1602;p34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34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34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5" name="Google Shape;1605;p34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606" name="Google Shape;1606;p34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34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34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9" name="Google Shape;1609;p34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610" name="Google Shape;1610;p34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34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34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3" name="Google Shape;1613;p34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614" name="Google Shape;1614;p34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34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34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7" name="Google Shape;1617;p34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618" name="Google Shape;1618;p34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34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34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21" name="Google Shape;1621;p34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622" name="Google Shape;1622;p34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623" name="Google Shape;1623;p34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34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5" name="Google Shape;1625;p34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626" name="Google Shape;1626;p34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34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34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629" name="Google Shape;1629;p34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34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1" name="Google Shape;1631;p34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632" name="Google Shape;1632;p34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34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34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635" name="Google Shape;1635;p34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34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7" name="Google Shape;1637;p34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638" name="Google Shape;1638;p34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34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0" name="Google Shape;1640;p34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641" name="Google Shape;1641;p34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34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3" name="Google Shape;1643;p34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644" name="Google Shape;1644;p34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34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6" name="Google Shape;1646;p34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647" name="Google Shape;1647;p34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34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9" name="Google Shape;1649;p34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650" name="Google Shape;1650;p34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34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52" name="Google Shape;1652;p34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3" name="Google Shape;1653;p34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34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5" name="Google Shape;1655;p34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6" name="Google Shape;1656;p34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7" name="Google Shape;1657;p34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8" name="Google Shape;1658;p34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9" name="Google Shape;1659;p34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0" name="Google Shape;1660;p34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1" name="Google Shape;1661;p34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2" name="Google Shape;1662;p34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" name="Google Shape;1663;p34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34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5" name="Google Shape;1665;p34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6" name="Google Shape;1666;p34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7" name="Google Shape;1667;p34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8" name="Google Shape;1668;p34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9" name="Google Shape;1669;p34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0" name="Google Shape;1670;p34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1" name="Google Shape;1671;p34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2" name="Google Shape;1672;p34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3" name="Google Shape;1673;p34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34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" name="Google Shape;1675;p34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6" name="Google Shape;1676;p34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7" name="Google Shape;1677;p34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8" name="Google Shape;1678;p34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34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0" name="Google Shape;1680;p34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1" name="Google Shape;1681;p34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2" name="Google Shape;1682;p34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3" name="Google Shape;1683;p34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4" name="Google Shape;1684;p34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5" name="Google Shape;1685;p34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6" name="Google Shape;1686;p34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7" name="Google Shape;1687;p34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688" name="Google Shape;1688;p34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4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4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4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4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4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4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4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4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4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4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4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4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4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4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4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4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4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4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4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4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4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4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4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4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4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4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4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4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4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4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4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4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4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4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4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4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4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4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4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4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4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4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4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4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4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4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4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4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4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4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4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4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4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4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4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4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4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4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4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4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4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4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4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4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4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4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4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4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4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4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4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4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4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4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4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4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4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4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4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4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4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4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4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4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4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4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4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4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4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4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4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4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4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4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4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4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4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4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4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4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4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4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4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4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4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4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4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4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4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4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4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4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4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4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4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4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4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4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4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4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4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4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4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4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4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4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4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4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4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4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4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4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4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4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4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4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4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4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4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4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4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4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4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4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4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4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4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4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4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4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4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4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4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4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4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4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4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4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4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4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4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4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4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4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4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4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4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4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4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4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4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4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4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4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4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4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4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4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4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4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4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4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4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4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4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4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4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4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4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4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4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4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4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4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4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4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4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4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4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4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4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4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4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4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4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4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4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4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4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4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4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4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4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4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4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4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4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4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4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4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4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4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4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4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4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4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4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4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4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4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4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4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4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4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4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4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4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4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4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4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4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4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4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4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4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4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4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4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4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4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4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4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4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4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4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4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4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4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4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4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4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4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4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4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4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4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4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4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4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4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4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4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4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4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4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4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4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4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4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4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4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4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4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4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4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4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4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4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4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4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4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4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4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4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4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4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4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4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4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4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4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4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4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4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4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4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4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4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4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4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4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4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4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4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4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4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4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4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4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4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4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4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4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4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4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4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4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4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4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4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4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4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4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4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4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4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4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4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4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4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4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4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4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4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4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4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4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4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4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4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4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4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4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4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4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4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4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4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4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4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4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4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4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4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4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4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4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4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4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4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4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4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4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4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4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4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4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4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4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4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4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4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4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4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4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4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4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4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4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4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4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4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4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4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4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4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4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4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4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4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4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4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4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4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4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4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4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4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4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4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4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4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4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4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4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4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4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4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4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4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4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4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4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4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4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4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4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4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4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4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4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4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4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4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4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4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4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4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4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4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4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4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4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4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4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4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4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4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4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4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4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4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4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4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4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4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4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4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4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4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4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4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4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4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4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4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4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4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4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4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4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4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4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4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4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4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4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4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4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4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4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4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4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4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4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4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4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4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4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4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4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4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4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4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4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4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4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4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4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4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4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4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4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4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4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4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4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4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4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4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4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4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4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4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4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4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4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4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4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4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4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4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4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4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4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4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4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4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4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4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4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4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4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4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4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4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4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4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4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4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4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4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4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4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4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4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4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4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4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4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4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4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4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4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4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4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4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4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4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4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4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4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4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4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4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4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4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4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4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4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4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4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4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4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4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4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4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4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4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4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4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4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4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4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4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4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4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4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4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4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4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4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4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4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4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4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4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4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4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4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4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4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4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4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4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4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4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4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4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4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4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4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4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4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4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4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4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4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4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4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4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4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4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4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4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4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4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4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4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4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4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4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4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4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4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4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4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4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4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4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4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4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4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4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4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4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4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4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4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4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4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4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4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4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4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4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4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4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4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4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4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4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4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4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4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4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4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4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4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4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4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4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4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4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4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4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4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4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4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4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4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4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4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4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4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4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4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4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4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4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4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4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4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4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4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4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4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4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4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4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4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4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4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4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4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4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4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4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4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4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4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4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4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4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4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4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4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4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4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4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4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4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4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4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4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4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4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4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4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4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4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4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4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4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4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4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4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4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4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4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4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4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4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4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4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4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4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4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4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4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4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4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4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4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4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4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4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4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4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4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4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4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4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4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4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4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4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4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4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4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4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4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4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4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4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4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4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4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4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4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4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4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4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4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4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4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4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4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4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4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4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4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4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4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4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4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4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4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4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4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4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4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4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4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4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4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1" name="Google Shape;2641;p34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642" name="Google Shape;2642;p34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643" name="Google Shape;2643;p34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34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45" name="Google Shape;2645;p34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4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7" name="Google Shape;2647;p34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2648" name="Google Shape;2648;p34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649" name="Google Shape;2649;p3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650" name="Google Shape;2650;p3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51" name="Google Shape;2651;p34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652" name="Google Shape;2652;p3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653" name="Google Shape;2653;p3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654" name="Google Shape;2654;p3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2655" name="Google Shape;2655;p3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6" name="Google Shape;2656;p3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7" name="Google Shape;2657;p3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8" name="Google Shape;2658;p3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9" name="Google Shape;2659;p3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60" name="Google Shape;2660;p34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661" name="Google Shape;2661;p3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662" name="Google Shape;2662;p3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63" name="Google Shape;2663;p34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664" name="Google Shape;2664;p3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665" name="Google Shape;2665;p3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3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3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3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3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70" name="Google Shape;2670;p34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671" name="Google Shape;2671;p3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3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673" name="Google Shape;2673;p34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674" name="Google Shape;2674;p3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3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676" name="Google Shape;2676;p3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677" name="Google Shape;2677;p34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678" name="Google Shape;2678;p3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3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680" name="Google Shape;2680;p34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681" name="Google Shape;2681;p3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682" name="Google Shape;2682;p3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3" name="Google Shape;2683;p34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684" name="Google Shape;2684;p3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685" name="Google Shape;2685;p3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686" name="Google Shape;2686;p3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7" name="Google Shape;2687;p3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88" name="Google Shape;2688;p34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689" name="Google Shape;2689;p3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690" name="Google Shape;2690;p3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91" name="Google Shape;2691;p34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692" name="Google Shape;2692;p3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693" name="Google Shape;2693;p3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94" name="Google Shape;2694;p34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695" name="Google Shape;2695;p3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696" name="Google Shape;2696;p3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97" name="Google Shape;2697;p34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4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4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00" name="Google Shape;2700;p34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701" name="Google Shape;2701;p3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3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3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3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3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3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3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3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3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3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3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3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3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3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3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3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17" name="Google Shape;2717;p34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4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4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4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4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4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4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4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4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4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4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4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4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4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4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4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4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4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4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4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4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4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39" name="Google Shape;2739;p34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740" name="Google Shape;2740;p3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3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42" name="Google Shape;2742;p34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43" name="Google Shape;2743;p34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744" name="Google Shape;2744;p3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3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3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3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48" name="Google Shape;2748;p34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4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4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4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4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4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4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55" name="Google Shape;2755;p34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756" name="Google Shape;2756;p3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3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3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3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60" name="Google Shape;2760;p34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4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4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4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4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4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4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4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4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4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4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4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4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4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4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4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4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4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4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4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4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4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4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4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4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4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4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4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4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9" name="Google Shape;2789;p34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2790" name="Google Shape;2790;p3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3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92" name="Google Shape;2792;p34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93" name="Google Shape;2793;p34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2794" name="Google Shape;2794;p3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3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96" name="Google Shape;2796;p34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2797" name="Google Shape;2797;p3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3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99" name="Google Shape;2799;p34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4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4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4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4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4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4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4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07" name="Google Shape;2807;p34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2808" name="Google Shape;2808;p3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3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3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3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12" name="Google Shape;2812;p34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4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4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4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4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4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4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4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20" name="Google Shape;2820;p34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2821" name="Google Shape;2821;p3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3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3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3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25" name="Google Shape;2825;p34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4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4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4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4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4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4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4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4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4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4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4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4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4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4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4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4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4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4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4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4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4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4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4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4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4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4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4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4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4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4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4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4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4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4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4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4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4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4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4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4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4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67" name="Google Shape;2867;p34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2868" name="Google Shape;2868;p3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3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70" name="Google Shape;2870;p34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4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4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4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4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4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4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4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4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4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4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4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4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4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4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4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4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4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4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4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4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4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4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4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4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4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4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4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4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4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4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4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4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5" name="Google Shape;2905;p34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2906" name="Google Shape;2906;p34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2907" name="Google Shape;2907;p34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34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34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34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34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34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34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34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34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34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34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34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34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34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34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34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34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34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34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34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34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34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34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34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34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34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34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34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34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34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34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34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34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34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34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34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34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34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34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34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34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34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34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34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34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34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34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34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34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34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34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34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34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34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34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34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34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34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34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34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34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34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34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34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34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34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34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34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34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34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34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34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34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34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34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34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34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34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34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34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34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34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34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34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34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34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34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34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34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34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34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34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34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34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34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34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34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34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34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34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34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34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34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34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34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34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34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34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34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34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34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34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34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34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34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34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34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34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34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34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34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34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34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34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34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34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34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34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34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34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34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34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34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34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34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34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34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34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34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34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34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34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34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34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34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34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34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34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34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34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34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34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34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34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34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34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34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34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34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34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34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34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34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34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34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34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34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34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34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34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34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34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34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34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34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34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34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34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34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34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34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34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34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34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34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34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34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34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34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34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34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34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34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34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34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34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34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34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34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34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34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34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34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34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34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34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34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34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34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34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34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34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34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34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34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34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34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34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34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34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34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34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34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34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34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34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34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34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34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34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34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34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34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34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34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34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34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34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34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34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34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34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34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34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34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34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34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34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34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34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34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34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34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34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34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34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34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34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34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34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34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34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34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34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34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34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34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34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34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34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34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34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81" name="Google Shape;3181;p34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82" name="Google Shape;3182;p34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3183" name="Google Shape;3183;p34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34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34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34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34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34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34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34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34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34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34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34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34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34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34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34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34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34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34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34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34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34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34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34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34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34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34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34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34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34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34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34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34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34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34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34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19" name="Google Shape;3219;p34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3220" name="Google Shape;3220;p34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3221" name="Google Shape;3221;p34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34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34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34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34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34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34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34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34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34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34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34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34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34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34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34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37" name="Google Shape;3237;p34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3238" name="Google Shape;3238;p34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34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34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34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34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34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34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34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34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34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34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34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34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34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34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34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34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34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34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34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34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34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34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34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34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34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34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34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34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34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34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34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34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34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34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34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34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34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34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34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34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34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34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34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34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34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34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34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34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34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34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34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34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34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34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34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34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34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34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34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34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34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34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34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34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34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34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34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34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34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34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34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34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34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34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34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34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34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34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34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34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34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34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34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34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34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34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34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34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34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34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34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34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34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34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34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34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34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34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34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34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34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34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34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34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34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34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34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34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34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34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34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34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34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34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34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34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34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34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34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34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34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34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34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34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34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34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34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34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34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34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34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34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34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34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34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34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34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34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34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34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34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34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34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34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34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34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34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34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34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34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34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34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34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34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34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34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34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34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34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34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34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34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34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34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34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34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34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34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34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34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34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34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34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34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34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34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34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34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34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34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34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34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4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4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4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4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4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4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4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4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4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4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4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4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4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4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4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4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4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4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34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34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34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34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34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34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34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34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34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34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34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34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34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34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34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34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34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34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34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34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34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34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34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34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34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34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34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34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34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34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34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34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34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34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34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34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34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34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34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34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34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34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34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34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34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34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34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34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34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34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34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34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34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34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4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34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34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34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34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34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34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34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34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34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34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34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34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34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34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34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34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34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34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34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34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34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34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34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34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34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34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34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34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4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4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4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4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4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34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34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4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4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51" name="Google Shape;3551;p34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6" name="Google Shape;3556;p3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3557" name="Google Shape;3557;p35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/>
            </a:br>
            <a:endParaRPr/>
          </a:p>
        </p:txBody>
      </p:sp>
      <p:grpSp>
        <p:nvGrpSpPr>
          <p:cNvPr id="3558" name="Google Shape;3558;p35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3559" name="Google Shape;3559;p35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60" name="Google Shape;3560;p35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61" name="Google Shape;3561;p35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62" name="Google Shape;3562;p35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63" name="Google Shape;3563;p35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64" name="Google Shape;3564;p35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565" name="Google Shape;3565;p35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3566" name="Google Shape;3566;p35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67" name="Google Shape;3567;p35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568" name="Google Shape;3568;p35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3569" name="Google Shape;3569;p35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70" name="Google Shape;3570;p35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571" name="Google Shape;3571;p35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3572" name="Google Shape;3572;p35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73" name="Google Shape;3573;p35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574" name="Google Shape;3574;p35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3575" name="Google Shape;3575;p35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76" name="Google Shape;3576;p35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77" name="Google Shape;3577;p35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78" name="Google Shape;3578;p35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79" name="Google Shape;3579;p35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80" name="Google Shape;3580;p35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581" name="Google Shape;3581;p35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3582" name="Google Shape;3582;p35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83" name="Google Shape;3583;p35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84" name="Google Shape;3584;p35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85" name="Google Shape;3585;p35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86" name="Google Shape;3586;p35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87" name="Google Shape;3587;p35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88" name="Google Shape;3588;p35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89" name="Google Shape;3589;p35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590" name="Google Shape;3590;p35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3591" name="Google Shape;3591;p35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92" name="Google Shape;3592;p35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593" name="Google Shape;3593;p35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3594" name="Google Shape;3594;p35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95" name="Google Shape;3595;p35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596" name="Google Shape;3596;p35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3597" name="Google Shape;3597;p35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598" name="Google Shape;3598;p35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599" name="Google Shape;3599;p35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3600" name="Google Shape;3600;p35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01" name="Google Shape;3601;p35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02" name="Google Shape;3602;p35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03" name="Google Shape;3603;p35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04" name="Google Shape;3604;p35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05" name="Google Shape;3605;p35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3606" name="Google Shape;3606;p35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07" name="Google Shape;3607;p35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08" name="Google Shape;3608;p35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09" name="Google Shape;3609;p35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610" name="Google Shape;3610;p35"/>
          <p:cNvSpPr/>
          <p:nvPr/>
        </p:nvSpPr>
        <p:spPr>
          <a:xfrm>
            <a:off x="1761644" y="2213044"/>
            <a:ext cx="205485" cy="230680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611" name="Google Shape;3611;p35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3612" name="Google Shape;3612;p35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13" name="Google Shape;3613;p35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14" name="Google Shape;3614;p35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15" name="Google Shape;3615;p35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3616" name="Google Shape;3616;p35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17" name="Google Shape;3617;p35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18" name="Google Shape;3618;p35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3619" name="Google Shape;3619;p35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20" name="Google Shape;3620;p35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21" name="Google Shape;3621;p35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622" name="Google Shape;3622;p35"/>
          <p:cNvSpPr/>
          <p:nvPr/>
        </p:nvSpPr>
        <p:spPr>
          <a:xfrm>
            <a:off x="2886029" y="2220249"/>
            <a:ext cx="230680" cy="216269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623" name="Google Shape;3623;p35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3624" name="Google Shape;3624;p35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25" name="Google Shape;3625;p35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26" name="Google Shape;3626;p35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27" name="Google Shape;3627;p35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28" name="Google Shape;3628;p35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3629" name="Google Shape;3629;p35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30" name="Google Shape;3630;p35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31" name="Google Shape;3631;p35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3632" name="Google Shape;3632;p35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33" name="Google Shape;3633;p35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34" name="Google Shape;3634;p35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35" name="Google Shape;3635;p35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36" name="Google Shape;3636;p35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37" name="Google Shape;3637;p35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38" name="Google Shape;3638;p35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3639" name="Google Shape;3639;p35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0" name="Google Shape;3640;p35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1" name="Google Shape;3641;p35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2" name="Google Shape;3642;p35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3" name="Google Shape;3643;p35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4" name="Google Shape;3644;p35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5" name="Google Shape;3645;p35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46" name="Google Shape;3646;p35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3647" name="Google Shape;3647;p35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8" name="Google Shape;3648;p35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9" name="Google Shape;3649;p35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0" name="Google Shape;3650;p35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51" name="Google Shape;3651;p35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3652" name="Google Shape;3652;p35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3" name="Google Shape;3653;p35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54" name="Google Shape;3654;p35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3655" name="Google Shape;3655;p35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6" name="Google Shape;3656;p35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7" name="Google Shape;3657;p35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58" name="Google Shape;3658;p35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3659" name="Google Shape;3659;p35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0" name="Google Shape;3660;p35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1" name="Google Shape;3661;p35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62" name="Google Shape;3662;p35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3663" name="Google Shape;3663;p35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4" name="Google Shape;3664;p35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65" name="Google Shape;3665;p35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3666" name="Google Shape;3666;p35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7" name="Google Shape;3667;p35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8" name="Google Shape;3668;p35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9" name="Google Shape;3669;p35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0" name="Google Shape;3670;p35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71" name="Google Shape;3671;p35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3672" name="Google Shape;3672;p35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3" name="Google Shape;3673;p35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4" name="Google Shape;3674;p35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5" name="Google Shape;3675;p35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6" name="Google Shape;3676;p35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7" name="Google Shape;3677;p35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8" name="Google Shape;3678;p35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9" name="Google Shape;3679;p35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0" name="Google Shape;3680;p35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1" name="Google Shape;3681;p35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2" name="Google Shape;3682;p35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3" name="Google Shape;3683;p35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4" name="Google Shape;3684;p35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5" name="Google Shape;3685;p35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6" name="Google Shape;3686;p35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7" name="Google Shape;3687;p35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8" name="Google Shape;3688;p35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9" name="Google Shape;3689;p35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0" name="Google Shape;3690;p35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91" name="Google Shape;3691;p35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3692" name="Google Shape;3692;p35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3" name="Google Shape;3693;p35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4" name="Google Shape;3694;p35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5" name="Google Shape;3695;p35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96" name="Google Shape;3696;p35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3697" name="Google Shape;3697;p35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8" name="Google Shape;3698;p35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9" name="Google Shape;3699;p35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00" name="Google Shape;3700;p35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3701" name="Google Shape;3701;p35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2" name="Google Shape;3702;p35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3" name="Google Shape;3703;p35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4" name="Google Shape;3704;p35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5" name="Google Shape;3705;p35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06" name="Google Shape;3706;p35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3707" name="Google Shape;3707;p35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8" name="Google Shape;3708;p35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9" name="Google Shape;3709;p35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10" name="Google Shape;3710;p35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3711" name="Google Shape;3711;p35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2" name="Google Shape;3712;p35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3" name="Google Shape;3713;p35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14" name="Google Shape;3714;p35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3715" name="Google Shape;3715;p35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6" name="Google Shape;3716;p35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7" name="Google Shape;3717;p35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8" name="Google Shape;3718;p35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9" name="Google Shape;3719;p35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20" name="Google Shape;3720;p35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3721" name="Google Shape;3721;p35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2" name="Google Shape;3722;p35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3" name="Google Shape;3723;p35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724" name="Google Shape;3724;p35"/>
          <p:cNvSpPr/>
          <p:nvPr/>
        </p:nvSpPr>
        <p:spPr>
          <a:xfrm>
            <a:off x="2887926" y="2783744"/>
            <a:ext cx="226886" cy="21474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725" name="Google Shape;3725;p35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3726" name="Google Shape;3726;p35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7" name="Google Shape;3727;p35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28" name="Google Shape;3728;p35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3729" name="Google Shape;3729;p35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0" name="Google Shape;3730;p35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1" name="Google Shape;3731;p35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2" name="Google Shape;3732;p35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3" name="Google Shape;3733;p35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4" name="Google Shape;3734;p35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5" name="Google Shape;3735;p35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6" name="Google Shape;3736;p35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37" name="Google Shape;3737;p35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3738" name="Google Shape;3738;p35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9" name="Google Shape;3739;p35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40" name="Google Shape;3740;p35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41" name="Google Shape;3741;p35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3742" name="Google Shape;3742;p35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43" name="Google Shape;3743;p35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44" name="Google Shape;3744;p35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3745" name="Google Shape;3745;p35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46" name="Google Shape;3746;p35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47" name="Google Shape;3747;p35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48" name="Google Shape;3748;p35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3749" name="Google Shape;3749;p35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0" name="Google Shape;3750;p35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1" name="Google Shape;3751;p35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2" name="Google Shape;3752;p35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3" name="Google Shape;3753;p35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54" name="Google Shape;3754;p35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3755" name="Google Shape;3755;p35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6" name="Google Shape;3756;p35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757" name="Google Shape;3757;p35"/>
          <p:cNvSpPr/>
          <p:nvPr/>
        </p:nvSpPr>
        <p:spPr>
          <a:xfrm>
            <a:off x="4895078" y="1924637"/>
            <a:ext cx="239693" cy="230680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758" name="Google Shape;3758;p35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3759" name="Google Shape;3759;p35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0" name="Google Shape;3760;p35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1" name="Google Shape;3761;p35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2" name="Google Shape;3762;p35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3" name="Google Shape;3763;p35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4" name="Google Shape;3764;p35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5" name="Google Shape;3765;p35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66" name="Google Shape;3766;p35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3767" name="Google Shape;3767;p35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8" name="Google Shape;3768;p35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9" name="Google Shape;3769;p35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70" name="Google Shape;3770;p35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3771" name="Google Shape;3771;p35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2" name="Google Shape;3772;p35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3" name="Google Shape;3773;p35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4" name="Google Shape;3774;p35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75" name="Google Shape;3775;p35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3776" name="Google Shape;3776;p35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7" name="Google Shape;3777;p35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8" name="Google Shape;3778;p35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9" name="Google Shape;3779;p35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0" name="Google Shape;3780;p35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1" name="Google Shape;3781;p35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82" name="Google Shape;3782;p35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3783" name="Google Shape;3783;p35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4" name="Google Shape;3784;p35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5" name="Google Shape;3785;p35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86" name="Google Shape;3786;p35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3787" name="Google Shape;3787;p35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8" name="Google Shape;3788;p35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9" name="Google Shape;3789;p35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0" name="Google Shape;3790;p35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1" name="Google Shape;3791;p35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2" name="Google Shape;3792;p35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3" name="Google Shape;3793;p35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94" name="Google Shape;3794;p35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3795" name="Google Shape;3795;p35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6" name="Google Shape;3796;p35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7" name="Google Shape;3797;p35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8" name="Google Shape;3798;p35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9" name="Google Shape;3799;p35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800" name="Google Shape;3800;p35"/>
          <p:cNvSpPr/>
          <p:nvPr/>
        </p:nvSpPr>
        <p:spPr>
          <a:xfrm>
            <a:off x="4326623" y="2219489"/>
            <a:ext cx="234606" cy="21779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801" name="Google Shape;3801;p35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3802" name="Google Shape;3802;p35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03" name="Google Shape;3803;p35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04" name="Google Shape;3804;p35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05" name="Google Shape;3805;p35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3806" name="Google Shape;3806;p35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07" name="Google Shape;3807;p35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808" name="Google Shape;3808;p35"/>
          <p:cNvSpPr/>
          <p:nvPr/>
        </p:nvSpPr>
        <p:spPr>
          <a:xfrm>
            <a:off x="5181287" y="2258928"/>
            <a:ext cx="230680" cy="13891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809" name="Google Shape;3809;p35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3810" name="Google Shape;3810;p35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1" name="Google Shape;3811;p35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12" name="Google Shape;3812;p35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3813" name="Google Shape;3813;p35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4" name="Google Shape;3814;p35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815" name="Google Shape;3815;p35"/>
          <p:cNvSpPr/>
          <p:nvPr/>
        </p:nvSpPr>
        <p:spPr>
          <a:xfrm>
            <a:off x="6034832" y="2213044"/>
            <a:ext cx="230716" cy="230680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816" name="Google Shape;3816;p35"/>
          <p:cNvSpPr/>
          <p:nvPr/>
        </p:nvSpPr>
        <p:spPr>
          <a:xfrm>
            <a:off x="6323794" y="2226545"/>
            <a:ext cx="230680" cy="203678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817" name="Google Shape;3817;p35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3818" name="Google Shape;3818;p35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9" name="Google Shape;3819;p35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0" name="Google Shape;3820;p35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1" name="Google Shape;3821;p35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2" name="Google Shape;3822;p35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23" name="Google Shape;3823;p35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3824" name="Google Shape;3824;p35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5" name="Google Shape;3825;p35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6" name="Google Shape;3826;p35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7" name="Google Shape;3827;p35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8" name="Google Shape;3828;p35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9" name="Google Shape;3829;p35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30" name="Google Shape;3830;p35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3831" name="Google Shape;3831;p35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2" name="Google Shape;3832;p35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3" name="Google Shape;3833;p35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4" name="Google Shape;3834;p35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5" name="Google Shape;3835;p35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36" name="Google Shape;3836;p35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3837" name="Google Shape;3837;p35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8" name="Google Shape;3838;p35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9" name="Google Shape;3839;p35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0" name="Google Shape;3840;p35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41" name="Google Shape;3841;p35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3842" name="Google Shape;3842;p35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3" name="Google Shape;3843;p35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44" name="Google Shape;3844;p35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3845" name="Google Shape;3845;p35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6" name="Google Shape;3846;p35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47" name="Google Shape;3847;p35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3848" name="Google Shape;3848;p35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9" name="Google Shape;3849;p35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50" name="Google Shape;3850;p35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3851" name="Google Shape;3851;p35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2" name="Google Shape;3852;p35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53" name="Google Shape;3853;p35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3854" name="Google Shape;3854;p35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5" name="Google Shape;3855;p35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6" name="Google Shape;3856;p35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7" name="Google Shape;3857;p35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8" name="Google Shape;3858;p35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9" name="Google Shape;3859;p35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60" name="Google Shape;3860;p35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3861" name="Google Shape;3861;p35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2" name="Google Shape;3862;p35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3" name="Google Shape;3863;p35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64" name="Google Shape;3864;p35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3865" name="Google Shape;3865;p35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6" name="Google Shape;3866;p35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7" name="Google Shape;3867;p35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8" name="Google Shape;3868;p35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69" name="Google Shape;3869;p35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3870" name="Google Shape;3870;p35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1" name="Google Shape;3871;p35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2" name="Google Shape;3872;p35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73" name="Google Shape;3873;p35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3874" name="Google Shape;3874;p35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5" name="Google Shape;3875;p35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6" name="Google Shape;3876;p35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7" name="Google Shape;3877;p35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8" name="Google Shape;3878;p35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9" name="Google Shape;3879;p35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0" name="Google Shape;3880;p35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1" name="Google Shape;3881;p35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82" name="Google Shape;3882;p35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3883" name="Google Shape;3883;p35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4" name="Google Shape;3884;p35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5" name="Google Shape;3885;p35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6" name="Google Shape;3886;p35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7" name="Google Shape;3887;p35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88" name="Google Shape;3888;p35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3889" name="Google Shape;3889;p35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0" name="Google Shape;3890;p35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1" name="Google Shape;3891;p35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2" name="Google Shape;3892;p35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3" name="Google Shape;3893;p35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4" name="Google Shape;3894;p35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95" name="Google Shape;3895;p35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3896" name="Google Shape;3896;p35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7" name="Google Shape;3897;p35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8" name="Google Shape;3898;p35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9" name="Google Shape;3899;p35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0" name="Google Shape;3900;p35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1" name="Google Shape;3901;p35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2" name="Google Shape;3902;p35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3" name="Google Shape;3903;p35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4" name="Google Shape;3904;p35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5" name="Google Shape;3905;p35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6" name="Google Shape;3906;p35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7" name="Google Shape;3907;p35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08" name="Google Shape;3908;p35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3909" name="Google Shape;3909;p35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0" name="Google Shape;3910;p35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1" name="Google Shape;3911;p35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2" name="Google Shape;3912;p35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3" name="Google Shape;3913;p35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4" name="Google Shape;3914;p35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5" name="Google Shape;3915;p35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16" name="Google Shape;3916;p35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3917" name="Google Shape;3917;p35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8" name="Google Shape;3918;p35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9" name="Google Shape;3919;p35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0" name="Google Shape;3920;p35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1" name="Google Shape;3921;p35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22" name="Google Shape;3922;p35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3923" name="Google Shape;3923;p35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4" name="Google Shape;3924;p35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925" name="Google Shape;3925;p35"/>
          <p:cNvSpPr/>
          <p:nvPr/>
        </p:nvSpPr>
        <p:spPr>
          <a:xfrm>
            <a:off x="6312567" y="2775826"/>
            <a:ext cx="253134" cy="230584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926" name="Google Shape;3926;p35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3927" name="Google Shape;3927;p35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8" name="Google Shape;3928;p35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29" name="Google Shape;3929;p35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3930" name="Google Shape;3930;p35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1" name="Google Shape;3931;p35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2" name="Google Shape;3932;p35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33" name="Google Shape;3933;p35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3934" name="Google Shape;3934;p35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5" name="Google Shape;3935;p35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6" name="Google Shape;3936;p35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37" name="Google Shape;3937;p35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3938" name="Google Shape;3938;p35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9" name="Google Shape;3939;p35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40" name="Google Shape;3940;p35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3941" name="Google Shape;3941;p35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2" name="Google Shape;3942;p35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43" name="Google Shape;3943;p35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3944" name="Google Shape;3944;p35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5" name="Google Shape;3945;p35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6" name="Google Shape;3946;p35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47" name="Google Shape;3947;p35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3948" name="Google Shape;3948;p35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9" name="Google Shape;3949;p35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0" name="Google Shape;3950;p35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51" name="Google Shape;3951;p35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3952" name="Google Shape;3952;p35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3" name="Google Shape;3953;p35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4" name="Google Shape;3954;p35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5" name="Google Shape;3955;p35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56" name="Google Shape;3956;p35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3957" name="Google Shape;3957;p35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8" name="Google Shape;3958;p35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9" name="Google Shape;3959;p35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0" name="Google Shape;3960;p35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61" name="Google Shape;3961;p35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3962" name="Google Shape;3962;p35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3" name="Google Shape;3963;p35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4" name="Google Shape;3964;p35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5" name="Google Shape;3965;p35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66" name="Google Shape;3966;p35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3967" name="Google Shape;3967;p35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8" name="Google Shape;3968;p35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9" name="Google Shape;3969;p35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70" name="Google Shape;3970;p35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3971" name="Google Shape;3971;p35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2" name="Google Shape;3972;p35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73" name="Google Shape;3973;p35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3974" name="Google Shape;3974;p35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5" name="Google Shape;3975;p35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76" name="Google Shape;3976;p35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3977" name="Google Shape;3977;p35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8" name="Google Shape;3978;p35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9" name="Google Shape;3979;p35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0" name="Google Shape;3980;p35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81" name="Google Shape;3981;p35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3982" name="Google Shape;3982;p35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3" name="Google Shape;3983;p35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4" name="Google Shape;3984;p35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5" name="Google Shape;3985;p35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6" name="Google Shape;3986;p35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87" name="Google Shape;3987;p35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3988" name="Google Shape;3988;p35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9" name="Google Shape;3989;p35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0" name="Google Shape;3990;p35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1" name="Google Shape;3991;p35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2" name="Google Shape;3992;p35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3" name="Google Shape;3993;p35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4" name="Google Shape;3994;p35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995" name="Google Shape;3995;p35"/>
          <p:cNvSpPr/>
          <p:nvPr/>
        </p:nvSpPr>
        <p:spPr>
          <a:xfrm>
            <a:off x="3165768" y="3147289"/>
            <a:ext cx="239657" cy="231267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996" name="Google Shape;3996;p35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3997" name="Google Shape;3997;p35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8" name="Google Shape;3998;p35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9" name="Google Shape;3999;p35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0" name="Google Shape;4000;p35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01" name="Google Shape;4001;p35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4002" name="Google Shape;4002;p35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3" name="Google Shape;4003;p35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4" name="Google Shape;4004;p35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5" name="Google Shape;4005;p35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6" name="Google Shape;4006;p35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7" name="Google Shape;4007;p35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8" name="Google Shape;4008;p35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9" name="Google Shape;4009;p35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0" name="Google Shape;4010;p35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1" name="Google Shape;4011;p35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12" name="Google Shape;4012;p35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4013" name="Google Shape;4013;p35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4" name="Google Shape;4014;p35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5" name="Google Shape;4015;p35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16" name="Google Shape;4016;p35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4017" name="Google Shape;4017;p35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8" name="Google Shape;4018;p35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9" name="Google Shape;4019;p35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0" name="Google Shape;4020;p35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21" name="Google Shape;4021;p35"/>
          <p:cNvSpPr/>
          <p:nvPr/>
        </p:nvSpPr>
        <p:spPr>
          <a:xfrm>
            <a:off x="1761380" y="3432587"/>
            <a:ext cx="206012" cy="231327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022" name="Google Shape;4022;p35"/>
          <p:cNvSpPr/>
          <p:nvPr/>
        </p:nvSpPr>
        <p:spPr>
          <a:xfrm>
            <a:off x="2030024" y="3432587"/>
            <a:ext cx="232212" cy="231327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23" name="Google Shape;4023;p35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4024" name="Google Shape;4024;p35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5" name="Google Shape;4025;p35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6" name="Google Shape;4026;p35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27" name="Google Shape;4027;p35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4028" name="Google Shape;4028;p35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9" name="Google Shape;4029;p35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0" name="Google Shape;4030;p35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31" name="Google Shape;4031;p35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4032" name="Google Shape;4032;p35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3" name="Google Shape;4033;p35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4" name="Google Shape;4034;p35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5" name="Google Shape;4035;p35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36" name="Google Shape;4036;p35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4037" name="Google Shape;4037;p35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8" name="Google Shape;4038;p35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9" name="Google Shape;4039;p35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40" name="Google Shape;4040;p35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4041" name="Google Shape;4041;p35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2" name="Google Shape;4042;p35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43" name="Google Shape;4043;p35"/>
          <p:cNvSpPr/>
          <p:nvPr/>
        </p:nvSpPr>
        <p:spPr>
          <a:xfrm>
            <a:off x="3738299" y="3449350"/>
            <a:ext cx="232344" cy="197801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44" name="Google Shape;4044;p35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4045" name="Google Shape;4045;p35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6" name="Google Shape;4046;p35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47" name="Google Shape;4047;p35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4048" name="Google Shape;4048;p35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9" name="Google Shape;4049;p35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0" name="Google Shape;4050;p35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1" name="Google Shape;4051;p35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52" name="Google Shape;4052;p35"/>
          <p:cNvSpPr/>
          <p:nvPr/>
        </p:nvSpPr>
        <p:spPr>
          <a:xfrm>
            <a:off x="1748734" y="3758659"/>
            <a:ext cx="231303" cy="14908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053" name="Google Shape;4053;p35"/>
          <p:cNvSpPr/>
          <p:nvPr/>
        </p:nvSpPr>
        <p:spPr>
          <a:xfrm>
            <a:off x="2025906" y="3717562"/>
            <a:ext cx="240447" cy="231279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4055" name="Google Shape;4055;p35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6" name="Google Shape;4056;p35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7" name="Google Shape;4057;p35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58" name="Google Shape;4058;p35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4059" name="Google Shape;4059;p35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0" name="Google Shape;4060;p35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1" name="Google Shape;4061;p35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62" name="Google Shape;4062;p35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4063" name="Google Shape;4063;p35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4" name="Google Shape;4064;p35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5" name="Google Shape;4065;p35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66" name="Google Shape;4066;p35"/>
          <p:cNvSpPr/>
          <p:nvPr/>
        </p:nvSpPr>
        <p:spPr>
          <a:xfrm>
            <a:off x="3169921" y="3717550"/>
            <a:ext cx="231351" cy="23130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067" name="Google Shape;4067;p35"/>
          <p:cNvSpPr/>
          <p:nvPr/>
        </p:nvSpPr>
        <p:spPr>
          <a:xfrm>
            <a:off x="3456202" y="3717544"/>
            <a:ext cx="233589" cy="231315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68" name="Google Shape;4068;p35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4069" name="Google Shape;4069;p35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0" name="Google Shape;4070;p35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71" name="Google Shape;4071;p35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4072" name="Google Shape;4072;p35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3" name="Google Shape;4073;p35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4" name="Google Shape;4074;p35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75" name="Google Shape;4075;p35"/>
          <p:cNvSpPr/>
          <p:nvPr/>
        </p:nvSpPr>
        <p:spPr>
          <a:xfrm>
            <a:off x="1477990" y="4002951"/>
            <a:ext cx="204528" cy="230321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76" name="Google Shape;4076;p35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4077" name="Google Shape;4077;p35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8" name="Google Shape;4078;p35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9" name="Google Shape;4079;p35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0" name="Google Shape;4080;p35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81" name="Google Shape;4081;p35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4082" name="Google Shape;4082;p35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3" name="Google Shape;4083;p35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4" name="Google Shape;4084;p35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5" name="Google Shape;4085;p35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6" name="Google Shape;4086;p35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7" name="Google Shape;4087;p35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88" name="Google Shape;4088;p35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4089" name="Google Shape;4089;p35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0" name="Google Shape;4090;p35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91" name="Google Shape;4091;p35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4092" name="Google Shape;4092;p35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3" name="Google Shape;4093;p35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4" name="Google Shape;4094;p35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5" name="Google Shape;4095;p35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96" name="Google Shape;4096;p35"/>
          <p:cNvSpPr/>
          <p:nvPr/>
        </p:nvSpPr>
        <p:spPr>
          <a:xfrm>
            <a:off x="2889027" y="4010444"/>
            <a:ext cx="224684" cy="215336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097" name="Google Shape;4097;p35"/>
          <p:cNvSpPr/>
          <p:nvPr/>
        </p:nvSpPr>
        <p:spPr>
          <a:xfrm>
            <a:off x="3183513" y="4002455"/>
            <a:ext cx="204169" cy="231315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98" name="Google Shape;4098;p35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4099" name="Google Shape;4099;p35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0" name="Google Shape;4100;p35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1" name="Google Shape;4101;p35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2" name="Google Shape;4102;p35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3" name="Google Shape;4103;p35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4" name="Google Shape;4104;p35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5" name="Google Shape;4105;p35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6" name="Google Shape;4106;p35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07" name="Google Shape;4107;p35"/>
          <p:cNvSpPr/>
          <p:nvPr/>
        </p:nvSpPr>
        <p:spPr>
          <a:xfrm>
            <a:off x="3779510" y="4002520"/>
            <a:ext cx="149925" cy="23118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08" name="Google Shape;4108;p35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4109" name="Google Shape;4109;p35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0" name="Google Shape;4110;p35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1" name="Google Shape;4111;p35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12" name="Google Shape;4112;p35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4113" name="Google Shape;4113;p35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4" name="Google Shape;4114;p35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5" name="Google Shape;4115;p35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16" name="Google Shape;4116;p35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4117" name="Google Shape;4117;p35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8" name="Google Shape;4118;p35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9" name="Google Shape;4119;p35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20" name="Google Shape;4120;p35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4121" name="Google Shape;4121;p35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2" name="Google Shape;4122;p35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3" name="Google Shape;4123;p35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4" name="Google Shape;4124;p35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25" name="Google Shape;4125;p35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4126" name="Google Shape;4126;p35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7" name="Google Shape;4127;p35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8" name="Google Shape;4128;p35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9" name="Google Shape;4129;p35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30" name="Google Shape;4130;p35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4131" name="Google Shape;4131;p35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2" name="Google Shape;4132;p35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33" name="Google Shape;4133;p35"/>
          <p:cNvSpPr/>
          <p:nvPr/>
        </p:nvSpPr>
        <p:spPr>
          <a:xfrm>
            <a:off x="5767230" y="3147265"/>
            <a:ext cx="189746" cy="231315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134" name="Google Shape;4134;p35"/>
          <p:cNvSpPr/>
          <p:nvPr/>
        </p:nvSpPr>
        <p:spPr>
          <a:xfrm>
            <a:off x="6034533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135" name="Google Shape;4135;p35"/>
          <p:cNvSpPr/>
          <p:nvPr/>
        </p:nvSpPr>
        <p:spPr>
          <a:xfrm>
            <a:off x="6323477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36" name="Google Shape;4136;p35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4137" name="Google Shape;4137;p35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8" name="Google Shape;4138;p35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39" name="Google Shape;4139;p35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4140" name="Google Shape;4140;p35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1" name="Google Shape;4141;p35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2" name="Google Shape;4142;p35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3" name="Google Shape;4143;p35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45" name="Google Shape;4145;p35"/>
          <p:cNvSpPr/>
          <p:nvPr/>
        </p:nvSpPr>
        <p:spPr>
          <a:xfrm>
            <a:off x="4326300" y="3439056"/>
            <a:ext cx="235252" cy="218388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46" name="Google Shape;4146;p35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4147" name="Google Shape;4147;p35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50" name="Google Shape;4150;p35"/>
          <p:cNvSpPr/>
          <p:nvPr/>
        </p:nvSpPr>
        <p:spPr>
          <a:xfrm>
            <a:off x="4899274" y="3455113"/>
            <a:ext cx="231303" cy="186275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151" name="Google Shape;4151;p35"/>
          <p:cNvSpPr/>
          <p:nvPr/>
        </p:nvSpPr>
        <p:spPr>
          <a:xfrm>
            <a:off x="5180958" y="3478603"/>
            <a:ext cx="231339" cy="139296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52" name="Google Shape;4152;p35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4153" name="Google Shape;4153;p35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55" name="Google Shape;4155;p35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4156" name="Google Shape;4156;p35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58" name="Google Shape;4158;p35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4159" name="Google Shape;4159;p35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61" name="Google Shape;4161;p35"/>
          <p:cNvSpPr/>
          <p:nvPr/>
        </p:nvSpPr>
        <p:spPr>
          <a:xfrm>
            <a:off x="6323477" y="3446071"/>
            <a:ext cx="231315" cy="204360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62" name="Google Shape;4162;p35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4163" name="Google Shape;4163;p35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68" name="Google Shape;4168;p35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4169" name="Google Shape;4169;p35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0" name="Google Shape;4170;p35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1" name="Google Shape;4171;p35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72" name="Google Shape;4172;p35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4173" name="Google Shape;4173;p35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4" name="Google Shape;4174;p35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75" name="Google Shape;4175;p35"/>
          <p:cNvSpPr/>
          <p:nvPr/>
        </p:nvSpPr>
        <p:spPr>
          <a:xfrm>
            <a:off x="4619995" y="3717126"/>
            <a:ext cx="236832" cy="232152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76" name="Google Shape;4176;p35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4177" name="Google Shape;4177;p35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8" name="Google Shape;4178;p35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79" name="Google Shape;4179;p35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4180" name="Google Shape;4180;p35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1" name="Google Shape;4181;p35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2" name="Google Shape;4182;p35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3" name="Google Shape;4183;p35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84" name="Google Shape;4184;p35"/>
          <p:cNvSpPr/>
          <p:nvPr/>
        </p:nvSpPr>
        <p:spPr>
          <a:xfrm>
            <a:off x="5465186" y="3745122"/>
            <a:ext cx="231303" cy="17616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185" name="Google Shape;4185;p35"/>
          <p:cNvSpPr/>
          <p:nvPr/>
        </p:nvSpPr>
        <p:spPr>
          <a:xfrm>
            <a:off x="5755392" y="3717544"/>
            <a:ext cx="213421" cy="231315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86" name="Google Shape;4186;p35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4187" name="Google Shape;4187;p35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8" name="Google Shape;4188;p35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9" name="Google Shape;4189;p35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0" name="Google Shape;4190;p35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91" name="Google Shape;4191;p35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4192" name="Google Shape;4192;p35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3" name="Google Shape;4193;p35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4" name="Google Shape;4194;p35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5" name="Google Shape;4195;p35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96" name="Google Shape;4196;p35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4197" name="Google Shape;4197;p35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8" name="Google Shape;4198;p35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9" name="Google Shape;4199;p35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0" name="Google Shape;4200;p35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01" name="Google Shape;4201;p35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4202" name="Google Shape;4202;p35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3" name="Google Shape;4203;p35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4" name="Google Shape;4204;p35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5" name="Google Shape;4205;p35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06" name="Google Shape;4206;p35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4207" name="Google Shape;4207;p35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8" name="Google Shape;4208;p35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9" name="Google Shape;4209;p35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10" name="Google Shape;4210;p35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4211" name="Google Shape;4211;p35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2" name="Google Shape;4212;p35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3" name="Google Shape;4213;p35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4" name="Google Shape;4214;p35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15" name="Google Shape;4215;p35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4216" name="Google Shape;4216;p35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7" name="Google Shape;4217;p35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18" name="Google Shape;4218;p35"/>
          <p:cNvSpPr/>
          <p:nvPr/>
        </p:nvSpPr>
        <p:spPr>
          <a:xfrm>
            <a:off x="5194956" y="4002473"/>
            <a:ext cx="203343" cy="231279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19" name="Google Shape;4219;p35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4220" name="Google Shape;4220;p35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1" name="Google Shape;4221;p35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22" name="Google Shape;4222;p35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4223" name="Google Shape;4223;p35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4" name="Google Shape;4224;p35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25" name="Google Shape;4225;p35"/>
          <p:cNvSpPr/>
          <p:nvPr/>
        </p:nvSpPr>
        <p:spPr>
          <a:xfrm>
            <a:off x="6089204" y="4002479"/>
            <a:ext cx="121977" cy="231267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26" name="Google Shape;4226;p35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4227" name="Google Shape;4227;p35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8" name="Google Shape;4228;p35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9" name="Google Shape;4229;p35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0" name="Google Shape;4230;p35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4231" name="Google Shape;4231;p35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2" name="Google Shape;4232;p35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3" name="Google Shape;4233;p35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4234" name="Google Shape;4234;p35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5" name="Google Shape;4235;p35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6" name="Google Shape;4236;p35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7" name="Google Shape;4237;p35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4238" name="Google Shape;4238;p35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9" name="Google Shape;4239;p35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0" name="Google Shape;4240;p35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41" name="Google Shape;4241;p35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4242" name="Google Shape;4242;p35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3" name="Google Shape;4243;p35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44" name="Google Shape;4244;p35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4245" name="Google Shape;4245;p35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6" name="Google Shape;4246;p35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47" name="Google Shape;4247;p35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4248" name="Google Shape;4248;p35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9" name="Google Shape;4249;p35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0" name="Google Shape;4250;p35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51" name="Google Shape;4251;p35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4252" name="Google Shape;4252;p35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3" name="Google Shape;4253;p35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4" name="Google Shape;4254;p35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55" name="Google Shape;4255;p35"/>
          <p:cNvSpPr/>
          <p:nvPr/>
        </p:nvSpPr>
        <p:spPr>
          <a:xfrm>
            <a:off x="7449253" y="3432563"/>
            <a:ext cx="231315" cy="231374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56" name="Google Shape;4256;p35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4257" name="Google Shape;4257;p35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8" name="Google Shape;4258;p35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59" name="Google Shape;4259;p35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4260" name="Google Shape;4260;p35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1" name="Google Shape;4261;p35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6" name="Google Shape;4266;p3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4267" name="Google Shape;4267;p36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4268" name="Google Shape;4268;p36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0" name="Google Shape;4270;p36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4271" name="Google Shape;4271;p36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3" name="Google Shape;4273;p36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4274" name="Google Shape;4274;p36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6" name="Google Shape;4276;p36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4277" name="Google Shape;4277;p36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79" name="Google Shape;4279;p36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80" name="Google Shape;4280;p36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4281" name="Google Shape;4281;p36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3" name="Google Shape;4283;p36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4284" name="Google Shape;4284;p36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8" name="Google Shape;4288;p36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4289" name="Google Shape;4289;p36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6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6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2" name="Google Shape;4292;p36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4293" name="Google Shape;4293;p36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6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6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6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6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8" name="Google Shape;4298;p36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4299" name="Google Shape;4299;p36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6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6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2" name="Google Shape;4302;p36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4303" name="Google Shape;4303;p36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6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5" name="Google Shape;4305;p36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4306" name="Google Shape;4306;p36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6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08" name="Google Shape;4308;p36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09" name="Google Shape;4309;p36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4310" name="Google Shape;4310;p36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6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2" name="Google Shape;4312;p36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4313" name="Google Shape;4313;p36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6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6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6" name="Google Shape;4316;p36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4317" name="Google Shape;4317;p36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6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9" name="Google Shape;4319;p36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0" name="Google Shape;4320;p36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4321" name="Google Shape;4321;p36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6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6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6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6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6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7" name="Google Shape;4327;p36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4328" name="Google Shape;4328;p36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6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0" name="Google Shape;4330;p36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4331" name="Google Shape;4331;p36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6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6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6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6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6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7" name="Google Shape;4337;p36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4338" name="Google Shape;4338;p36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6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6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1" name="Google Shape;4341;p36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4342" name="Google Shape;4342;p36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6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4" name="Google Shape;4344;p36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45" name="Google Shape;4345;p36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4346" name="Google Shape;4346;p36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6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8" name="Google Shape;4348;p36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4349" name="Google Shape;4349;p36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6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1" name="Google Shape;4351;p36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4352" name="Google Shape;4352;p36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6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4" name="Google Shape;4354;p36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4355" name="Google Shape;4355;p36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6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7" name="Google Shape;4357;p36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4358" name="Google Shape;4358;p36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6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6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1" name="Google Shape;4361;p36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4362" name="Google Shape;4362;p36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6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4" name="Google Shape;4364;p36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4365" name="Google Shape;4365;p36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6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6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6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6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6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6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72" name="Google Shape;4372;p36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3" name="Google Shape;4373;p36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74" name="Google Shape;4374;p36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4375" name="Google Shape;4375;p36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6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7" name="Google Shape;4377;p36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4378" name="Google Shape;4378;p36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6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0" name="Google Shape;4380;p36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4381" name="Google Shape;4381;p36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6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6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6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6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6" name="Google Shape;4386;p36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4387" name="Google Shape;4387;p36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6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6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6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1" name="Google Shape;4391;p36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4392" name="Google Shape;4392;p36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6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6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6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6" name="Google Shape;4396;p36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4397" name="Google Shape;4397;p36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98" name="Google Shape;4398;p36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4399" name="Google Shape;4399;p36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36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36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6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6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6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6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06" name="Google Shape;4406;p36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4407" name="Google Shape;4407;p36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6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9" name="Google Shape;4409;p36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4410" name="Google Shape;4410;p36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6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6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6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6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6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6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6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6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6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0" name="Google Shape;4420;p36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4421" name="Google Shape;4421;p36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6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3" name="Google Shape;4423;p36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4424" name="Google Shape;4424;p36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6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6" name="Google Shape;4426;p36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4427" name="Google Shape;4427;p36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6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9" name="Google Shape;4429;p36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4430" name="Google Shape;4430;p36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6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6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6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4" name="Google Shape;4434;p36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4435" name="Google Shape;4435;p36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6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7" name="Google Shape;4437;p36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4438" name="Google Shape;4438;p36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6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6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1" name="Google Shape;4441;p36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4442" name="Google Shape;4442;p36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6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6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6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46" name="Google Shape;4446;p36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7" name="Google Shape;4447;p36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4448" name="Google Shape;4448;p36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6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6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6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2" name="Google Shape;4452;p36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4453" name="Google Shape;4453;p36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6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55" name="Google Shape;4455;p36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56" name="Google Shape;4456;p36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4457" name="Google Shape;4457;p36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6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9" name="Google Shape;4459;p36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4460" name="Google Shape;4460;p36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6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6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63" name="Google Shape;4463;p36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64" name="Google Shape;4464;p36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4465" name="Google Shape;4465;p36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6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6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8" name="Google Shape;4468;p36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4469" name="Google Shape;4469;p36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6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6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6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6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6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6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6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6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8" name="Google Shape;4478;p36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4479" name="Google Shape;4479;p36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6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6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2" name="Google Shape;4482;p36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4483" name="Google Shape;4483;p36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6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6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6" name="Google Shape;4486;p36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4487" name="Google Shape;4487;p36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6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9" name="Google Shape;4489;p36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4490" name="Google Shape;4490;p36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6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6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6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6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6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6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6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6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9" name="Google Shape;4499;p36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4500" name="Google Shape;4500;p36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6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6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6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4" name="Google Shape;4504;p36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5" name="Google Shape;4505;p36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6" name="Google Shape;4506;p36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07" name="Google Shape;4507;p36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4508" name="Google Shape;4508;p36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6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6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6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6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6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6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6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6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6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6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6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6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6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2" name="Google Shape;4522;p36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4523" name="Google Shape;4523;p36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6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5" name="Google Shape;4525;p36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4526" name="Google Shape;4526;p36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6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6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9" name="Google Shape;4529;p36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4530" name="Google Shape;4530;p36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6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6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3" name="Google Shape;4533;p36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4534" name="Google Shape;4534;p36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6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6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6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6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9" name="Google Shape;4539;p36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4540" name="Google Shape;4540;p36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6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6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6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4" name="Google Shape;4544;p36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4545" name="Google Shape;4545;p36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6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47" name="Google Shape;4547;p36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48" name="Google Shape;4548;p36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4549" name="Google Shape;4549;p36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6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6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52" name="Google Shape;4552;p36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3" name="Google Shape;4553;p36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4554" name="Google Shape;4554;p36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6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6" name="Google Shape;4556;p36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4557" name="Google Shape;4557;p36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6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6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6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6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2" name="Google Shape;4562;p36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4563" name="Google Shape;4563;p36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6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6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6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6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8" name="Google Shape;4568;p36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9" name="Google Shape;4569;p36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4570" name="Google Shape;4570;p36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6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6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3" name="Google Shape;4573;p36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4574" name="Google Shape;4574;p36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6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6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6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6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6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0" name="Google Shape;4580;p36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4581" name="Google Shape;4581;p36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6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6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4" name="Google Shape;4584;p36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4585" name="Google Shape;4585;p36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6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6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8" name="Google Shape;4588;p36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4589" name="Google Shape;4589;p36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6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6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6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3" name="Google Shape;4593;p36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4594" name="Google Shape;4594;p36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6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6" name="Google Shape;4596;p36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4597" name="Google Shape;4597;p36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6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9" name="Google Shape;4599;p36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4600" name="Google Shape;4600;p36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6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6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6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4" name="Google Shape;4604;p36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4605" name="Google Shape;4605;p36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6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6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6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9" name="Google Shape;4609;p36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4610" name="Google Shape;4610;p36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6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6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6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6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6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6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7" name="Google Shape;4617;p36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4618" name="Google Shape;4618;p36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6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20" name="Google Shape;4620;p36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1" name="Google Shape;4621;p36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4622" name="Google Shape;4622;p36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6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6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6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26" name="Google Shape;4626;p36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7" name="Google Shape;4627;p36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4628" name="Google Shape;4628;p36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6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6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1" name="Google Shape;4631;p36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4632" name="Google Shape;4632;p36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6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6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6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6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6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6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9" name="Google Shape;4639;p36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4640" name="Google Shape;4640;p36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6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42" name="Google Shape;4642;p36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3" name="Google Shape;4643;p36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4" name="Google Shape;4644;p36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5" name="Google Shape;4645;p36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4646" name="Google Shape;4646;p36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6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6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6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0" name="Google Shape;4650;p36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4651" name="Google Shape;4651;p36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6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6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6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6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6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6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2" name="Google Shape;4662;p3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4663" name="Google Shape;4663;p37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4664" name="Google Shape;4664;p37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7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7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7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8" name="Google Shape;4668;p37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4669" name="Google Shape;4669;p37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7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7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7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3" name="Google Shape;4673;p37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4674" name="Google Shape;4674;p37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7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7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7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8" name="Google Shape;4678;p37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4679" name="Google Shape;4679;p37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7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1" name="Google Shape;4681;p37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4682" name="Google Shape;4682;p37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7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7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7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6" name="Google Shape;4686;p37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4687" name="Google Shape;4687;p37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7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7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7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1" name="Google Shape;4691;p37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4692" name="Google Shape;4692;p37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7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4" name="Google Shape;4694;p37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4695" name="Google Shape;4695;p37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7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7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7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9" name="Google Shape;4699;p37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4700" name="Google Shape;4700;p37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7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7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7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4" name="Google Shape;4704;p37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4705" name="Google Shape;4705;p37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7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7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7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9" name="Google Shape;4709;p37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4710" name="Google Shape;4710;p37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7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7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7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4" name="Google Shape;4714;p37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4715" name="Google Shape;4715;p37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7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7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7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7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0" name="Google Shape;4720;p37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4721" name="Google Shape;4721;p37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7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3" name="Google Shape;4723;p37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4724" name="Google Shape;4724;p37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7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7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7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7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7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0" name="Google Shape;4730;p37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4731" name="Google Shape;4731;p37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7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7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7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5" name="Google Shape;4735;p37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4736" name="Google Shape;4736;p37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7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7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7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0" name="Google Shape;4740;p37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4741" name="Google Shape;4741;p37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7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7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7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5" name="Google Shape;4745;p37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4746" name="Google Shape;4746;p37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7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7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7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0" name="Google Shape;4750;p37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4751" name="Google Shape;4751;p37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7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7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7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7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6" name="Google Shape;4756;p37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4757" name="Google Shape;4757;p37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7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7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7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7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2" name="Google Shape;4762;p37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4763" name="Google Shape;4763;p37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7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7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7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7" name="Google Shape;4767;p37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4768" name="Google Shape;4768;p37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7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0" name="Google Shape;4770;p37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4771" name="Google Shape;4771;p37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7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7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7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7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6" name="Google Shape;4776;p37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4777" name="Google Shape;4777;p37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7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7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7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1" name="Google Shape;4781;p37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4782" name="Google Shape;4782;p37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7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7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7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6" name="Google Shape;4786;p37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4787" name="Google Shape;4787;p37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7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7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0" name="Google Shape;4790;p37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4791" name="Google Shape;4791;p37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7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3" name="Google Shape;4793;p37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4794" name="Google Shape;4794;p37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7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7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7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8" name="Google Shape;4798;p37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4799" name="Google Shape;4799;p37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7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7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7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3" name="Google Shape;4803;p37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4804" name="Google Shape;4804;p37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7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6" name="Google Shape;4806;p37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4807" name="Google Shape;4807;p37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7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7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0" name="Google Shape;4810;p37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4811" name="Google Shape;4811;p37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7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7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4" name="Google Shape;4814;p37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4815" name="Google Shape;4815;p37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7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7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8" name="Google Shape;4818;p37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4819" name="Google Shape;4819;p37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7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7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7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3" name="Google Shape;4823;p37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4824" name="Google Shape;4824;p37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7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7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7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8" name="Google Shape;4828;p37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4829" name="Google Shape;4829;p37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7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1" name="Google Shape;4831;p37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4832" name="Google Shape;4832;p37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7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7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5" name="Google Shape;4835;p37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4836" name="Google Shape;4836;p37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7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7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7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0" name="Google Shape;4840;p37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4841" name="Google Shape;4841;p37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7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7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7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5" name="Google Shape;4845;p37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4846" name="Google Shape;4846;p37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7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7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9" name="Google Shape;4849;p37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4850" name="Google Shape;4850;p37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7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7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7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4" name="Google Shape;4854;p37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4855" name="Google Shape;4855;p37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7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7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7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9" name="Google Shape;4859;p37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4860" name="Google Shape;4860;p37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7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7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7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7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5" name="Google Shape;4865;p37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4866" name="Google Shape;4866;p37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7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7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7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7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1" name="Google Shape;4871;p37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4872" name="Google Shape;4872;p37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7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4" name="Google Shape;4874;p37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4875" name="Google Shape;4875;p37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7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7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7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9" name="Google Shape;4879;p37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4880" name="Google Shape;4880;p37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7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7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7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4" name="Google Shape;4884;p37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4885" name="Google Shape;4885;p37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7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7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37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4889" name="Google Shape;4889;p37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7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7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7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7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7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7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6" name="Google Shape;4896;p37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4897" name="Google Shape;4897;p37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7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7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7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7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2" name="Google Shape;4902;p37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4903" name="Google Shape;4903;p37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7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7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7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7" name="Google Shape;4907;p37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4908" name="Google Shape;4908;p37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7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7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7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2" name="Google Shape;4912;p37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4913" name="Google Shape;4913;p37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7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7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7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7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8" name="Google Shape;4918;p37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4919" name="Google Shape;4919;p37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7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7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7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7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4" name="Google Shape;4924;p37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4925" name="Google Shape;4925;p37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7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7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7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7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7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7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7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3" name="Google Shape;4933;p37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4934" name="Google Shape;4934;p37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7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7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7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7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7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0" name="Google Shape;4940;p37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4941" name="Google Shape;4941;p37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7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7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7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5" name="Google Shape;4945;p37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4946" name="Google Shape;4946;p37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7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7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7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7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7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7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7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7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7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7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7" name="Google Shape;4957;p37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4958" name="Google Shape;4958;p37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7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7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7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7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7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4" name="Google Shape;4964;p37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4965" name="Google Shape;4965;p37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7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7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7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9" name="Google Shape;4969;p37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4970" name="Google Shape;4970;p37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7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7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7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4" name="Google Shape;4974;p37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4975" name="Google Shape;4975;p37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7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7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7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9" name="Google Shape;4979;p37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4980" name="Google Shape;4980;p37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7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7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7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4" name="Google Shape;4984;p37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4985" name="Google Shape;4985;p37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7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7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7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7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7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1" name="Google Shape;4991;p37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4992" name="Google Shape;4992;p37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7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7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5" name="Google Shape;4995;p37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4996" name="Google Shape;4996;p37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7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7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9" name="Google Shape;4999;p37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5000" name="Google Shape;5000;p37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7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7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7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7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7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7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7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8" name="Google Shape;5008;p37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5009" name="Google Shape;5009;p37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7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7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7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7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7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7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6" name="Google Shape;5016;p37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5017" name="Google Shape;5017;p37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7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7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7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37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5022" name="Google Shape;5022;p37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7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7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7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7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7" name="Google Shape;5027;p37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5028" name="Google Shape;5028;p37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7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7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7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7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7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7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7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6" name="Google Shape;5036;p37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5037" name="Google Shape;5037;p37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7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9" name="Google Shape;5039;p37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5040" name="Google Shape;5040;p37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7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7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7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7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5" name="Google Shape;5045;p37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5046" name="Google Shape;5046;p37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7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7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9" name="Google Shape;5049;p37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5050" name="Google Shape;5050;p37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7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7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7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7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7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7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7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8" name="Google Shape;5058;p37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5059" name="Google Shape;5059;p37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7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7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7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7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4" name="Google Shape;5064;p37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5065" name="Google Shape;5065;p37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7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7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7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7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7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7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2" name="Google Shape;5072;p37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5073" name="Google Shape;5073;p37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7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7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7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7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7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7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7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7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2" name="Google Shape;5082;p37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5083" name="Google Shape;5083;p37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7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7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7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7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7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7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0" name="Google Shape;5090;p37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5091" name="Google Shape;5091;p37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7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7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7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5" name="Google Shape;5095;p37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5096" name="Google Shape;5096;p37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7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7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7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7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7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7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3" name="Google Shape;5103;p37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5104" name="Google Shape;5104;p37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7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7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7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7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7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7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1" name="Google Shape;5111;p37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5112" name="Google Shape;5112;p37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7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7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7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7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7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7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9" name="Google Shape;5119;p37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0" name="Google Shape;5120;p37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21" name="Google Shape;5121;p37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5122" name="Google Shape;5122;p37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7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7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7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7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7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7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9" name="Google Shape;5129;p37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5130" name="Google Shape;5130;p37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7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7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7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7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7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7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7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8" name="Google Shape;5138;p37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5139" name="Google Shape;5139;p37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7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7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7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7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7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5" name="Google Shape;5145;p37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5146" name="Google Shape;5146;p37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7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7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7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7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1" name="Google Shape;5151;p37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5152" name="Google Shape;5152;p37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7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7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7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7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7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7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9" name="Google Shape;5159;p37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5160" name="Google Shape;5160;p37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7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7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7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7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7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6" name="Google Shape;5166;p37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5167" name="Google Shape;5167;p37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7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7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0" name="Google Shape;5170;p37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5171" name="Google Shape;5171;p37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7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7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7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7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7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7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7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9" name="Google Shape;5179;p37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5180" name="Google Shape;5180;p37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7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7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7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7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7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7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7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7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7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7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1" name="Google Shape;5191;p37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5192" name="Google Shape;5192;p37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7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7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7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7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7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8" name="Google Shape;5198;p37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5199" name="Google Shape;5199;p37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7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7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7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7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4" name="Google Shape;5204;p37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5205" name="Google Shape;5205;p37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7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7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7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7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7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7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7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3" name="Google Shape;5213;p37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5214" name="Google Shape;5214;p37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7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7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7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7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7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7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1" name="Google Shape;5221;p37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5222" name="Google Shape;5222;p37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7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7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7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7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7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7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7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0" name="Google Shape;5230;p37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5231" name="Google Shape;5231;p37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7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7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7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7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7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7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7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7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0" name="Google Shape;5240;p37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5241" name="Google Shape;5241;p37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7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7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7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7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246" name="Google Shape;5246;p37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247" name="Google Shape;5247;p37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248" name="Google Shape;5248;p37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7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50" name="Google Shape;5250;p37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17"/>
          <p:cNvSpPr txBox="1">
            <a:spLocks noGrp="1"/>
          </p:cNvSpPr>
          <p:nvPr>
            <p:ph type="ctrTitle" idx="6"/>
          </p:nvPr>
        </p:nvSpPr>
        <p:spPr>
          <a:xfrm>
            <a:off x="2602214" y="3918425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Results Analysis</a:t>
            </a:r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7"/>
          </p:nvPr>
        </p:nvSpPr>
        <p:spPr>
          <a:xfrm>
            <a:off x="2602213" y="4331573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title" idx="8"/>
          </p:nvPr>
        </p:nvSpPr>
        <p:spPr>
          <a:xfrm>
            <a:off x="2602224" y="3568922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ctrTitle" idx="15"/>
          </p:nvPr>
        </p:nvSpPr>
        <p:spPr>
          <a:xfrm>
            <a:off x="7334128" y="129625"/>
            <a:ext cx="11022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 of Contents</a:t>
            </a:r>
            <a:endParaRPr sz="3600"/>
          </a:p>
        </p:txBody>
      </p:sp>
      <p:sp>
        <p:nvSpPr>
          <p:cNvPr id="132" name="Google Shape;132;p17"/>
          <p:cNvSpPr txBox="1">
            <a:spLocks noGrp="1"/>
          </p:cNvSpPr>
          <p:nvPr>
            <p:ph type="ctrTitle"/>
          </p:nvPr>
        </p:nvSpPr>
        <p:spPr>
          <a:xfrm>
            <a:off x="2602214" y="870125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Objectives</a:t>
            </a:r>
            <a:endParaRPr/>
          </a:p>
        </p:txBody>
      </p:sp>
      <p:sp>
        <p:nvSpPr>
          <p:cNvPr id="133" name="Google Shape;133;p17"/>
          <p:cNvSpPr txBox="1">
            <a:spLocks noGrp="1"/>
          </p:cNvSpPr>
          <p:nvPr>
            <p:ph type="subTitle" idx="1"/>
          </p:nvPr>
        </p:nvSpPr>
        <p:spPr>
          <a:xfrm>
            <a:off x="2602213" y="1285173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34" name="Google Shape;134;p17"/>
          <p:cNvSpPr txBox="1">
            <a:spLocks noGrp="1"/>
          </p:cNvSpPr>
          <p:nvPr>
            <p:ph type="title" idx="2"/>
          </p:nvPr>
        </p:nvSpPr>
        <p:spPr>
          <a:xfrm>
            <a:off x="2602224" y="520635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  <p:sp>
        <p:nvSpPr>
          <p:cNvPr id="135" name="Google Shape;135;p17"/>
          <p:cNvSpPr txBox="1">
            <a:spLocks noGrp="1"/>
          </p:cNvSpPr>
          <p:nvPr>
            <p:ph type="ctrTitle" idx="3"/>
          </p:nvPr>
        </p:nvSpPr>
        <p:spPr>
          <a:xfrm>
            <a:off x="4899589" y="866725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Methodology</a:t>
            </a:r>
            <a:endParaRPr/>
          </a:p>
        </p:txBody>
      </p:sp>
      <p:sp>
        <p:nvSpPr>
          <p:cNvPr id="136" name="Google Shape;136;p17"/>
          <p:cNvSpPr txBox="1">
            <a:spLocks noGrp="1"/>
          </p:cNvSpPr>
          <p:nvPr>
            <p:ph type="subTitle" idx="4"/>
          </p:nvPr>
        </p:nvSpPr>
        <p:spPr>
          <a:xfrm>
            <a:off x="4899584" y="1279883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37" name="Google Shape;137;p17"/>
          <p:cNvSpPr txBox="1">
            <a:spLocks noGrp="1"/>
          </p:cNvSpPr>
          <p:nvPr>
            <p:ph type="title" idx="5"/>
          </p:nvPr>
        </p:nvSpPr>
        <p:spPr>
          <a:xfrm>
            <a:off x="4899599" y="517237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  <p:sp>
        <p:nvSpPr>
          <p:cNvPr id="138" name="Google Shape;138;p17"/>
          <p:cNvSpPr txBox="1">
            <a:spLocks noGrp="1"/>
          </p:cNvSpPr>
          <p:nvPr>
            <p:ph type="ctrTitle" idx="9"/>
          </p:nvPr>
        </p:nvSpPr>
        <p:spPr>
          <a:xfrm>
            <a:off x="4899589" y="3918425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Conclusions</a:t>
            </a:r>
            <a:endParaRPr/>
          </a:p>
        </p:txBody>
      </p:sp>
      <p:sp>
        <p:nvSpPr>
          <p:cNvPr id="139" name="Google Shape;139;p17"/>
          <p:cNvSpPr txBox="1">
            <a:spLocks noGrp="1"/>
          </p:cNvSpPr>
          <p:nvPr>
            <p:ph type="subTitle" idx="13"/>
          </p:nvPr>
        </p:nvSpPr>
        <p:spPr>
          <a:xfrm>
            <a:off x="4899588" y="4333473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17"/>
          <p:cNvSpPr txBox="1">
            <a:spLocks noGrp="1"/>
          </p:cNvSpPr>
          <p:nvPr>
            <p:ph type="title" idx="14"/>
          </p:nvPr>
        </p:nvSpPr>
        <p:spPr>
          <a:xfrm>
            <a:off x="4899599" y="3568935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04</a:t>
            </a:r>
            <a:endParaRPr/>
          </a:p>
        </p:txBody>
      </p:sp>
      <p:pic>
        <p:nvPicPr>
          <p:cNvPr id="141" name="Google Shape;141;p17"/>
          <p:cNvPicPr preferRelativeResize="0"/>
          <p:nvPr/>
        </p:nvPicPr>
        <p:blipFill rotWithShape="1">
          <a:blip r:embed="rId3">
            <a:alphaModFix/>
          </a:blip>
          <a:srcRect t="39836" b="39838"/>
          <a:stretch/>
        </p:blipFill>
        <p:spPr>
          <a:xfrm>
            <a:off x="0" y="2049025"/>
            <a:ext cx="9144000" cy="1045459"/>
          </a:xfrm>
          <a:prstGeom prst="rect">
            <a:avLst/>
          </a:prstGeom>
          <a:noFill/>
          <a:ln>
            <a:noFill/>
          </a:ln>
        </p:spPr>
      </p:pic>
      <p:sp>
        <p:nvSpPr>
          <p:cNvPr id="142" name="Google Shape;142;p17"/>
          <p:cNvSpPr/>
          <p:nvPr/>
        </p:nvSpPr>
        <p:spPr>
          <a:xfrm>
            <a:off x="-50" y="2051589"/>
            <a:ext cx="9144000" cy="10455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17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2</a:t>
            </a:fld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5" name="Google Shape;5255;p3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5256" name="Google Shape;5256;p38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5257" name="Google Shape;5257;p38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8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9" name="Google Shape;5259;p38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5260" name="Google Shape;5260;p38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8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2" name="Google Shape;5262;p38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5263" name="Google Shape;5263;p38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8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8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8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8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8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9" name="Google Shape;5269;p38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5270" name="Google Shape;5270;p38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8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2" name="Google Shape;5272;p38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5273" name="Google Shape;5273;p38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8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8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8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8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8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8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8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1" name="Google Shape;5281;p38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5282" name="Google Shape;5282;p38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8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38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5285" name="Google Shape;5285;p38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8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7" name="Google Shape;5287;p38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5288" name="Google Shape;5288;p38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8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0" name="Google Shape;5290;p38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5291" name="Google Shape;5291;p38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8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93" name="Google Shape;5293;p38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94" name="Google Shape;5294;p38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5295" name="Google Shape;5295;p38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8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7" name="Google Shape;5297;p38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5298" name="Google Shape;5298;p38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8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0" name="Google Shape;5300;p38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5301" name="Google Shape;5301;p38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8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3" name="Google Shape;5303;p38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5304" name="Google Shape;5304;p38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8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8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8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8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8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0" name="Google Shape;5310;p38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5311" name="Google Shape;5311;p38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8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8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4" name="Google Shape;5314;p38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5315" name="Google Shape;5315;p38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8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8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8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9" name="Google Shape;5319;p38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5320" name="Google Shape;5320;p38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8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8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8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24" name="Google Shape;5324;p38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25" name="Google Shape;5325;p38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5326" name="Google Shape;5326;p38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8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8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29" name="Google Shape;5329;p38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30" name="Google Shape;5330;p38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5331" name="Google Shape;5331;p38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8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8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8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8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8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8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38" name="Google Shape;5338;p38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9" name="Google Shape;5339;p38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0" name="Google Shape;5340;p38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5341" name="Google Shape;5341;p38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8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8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4" name="Google Shape;5344;p38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5345" name="Google Shape;5345;p38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8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8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8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9" name="Google Shape;5349;p38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5350" name="Google Shape;5350;p38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8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8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3" name="Google Shape;5353;p38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5354" name="Google Shape;5354;p38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8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8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7" name="Google Shape;5357;p38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5358" name="Google Shape;5358;p38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8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8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8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8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8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8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65" name="Google Shape;5365;p38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6" name="Google Shape;5366;p38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7" name="Google Shape;5367;p38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8" name="Google Shape;5368;p38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9" name="Google Shape;5369;p38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70" name="Google Shape;5370;p38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5371" name="Google Shape;5371;p38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8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8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4" name="Google Shape;5374;p38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5375" name="Google Shape;5375;p38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8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8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8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8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0" name="Google Shape;5380;p38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5381" name="Google Shape;5381;p38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8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3" name="Google Shape;5383;p38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5384" name="Google Shape;5384;p38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8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8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8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8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8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0" name="Google Shape;5390;p38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91" name="Google Shape;5391;p38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5392" name="Google Shape;5392;p38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8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8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8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8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8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8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9" name="Google Shape;5399;p38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5400" name="Google Shape;5400;p38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8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8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8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4" name="Google Shape;5404;p38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5405" name="Google Shape;5405;p38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8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8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8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8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8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8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2" name="Google Shape;5412;p38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13" name="Google Shape;5413;p38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5414" name="Google Shape;5414;p38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8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8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8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8" name="Google Shape;5418;p38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19" name="Google Shape;5419;p38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5420" name="Google Shape;5420;p38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8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2" name="Google Shape;5422;p38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5423" name="Google Shape;5423;p38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8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8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8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8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8" name="Google Shape;5428;p38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5429" name="Google Shape;5429;p38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8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8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8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8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8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8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36" name="Google Shape;5436;p38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37" name="Google Shape;5437;p38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5438" name="Google Shape;5438;p38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8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8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8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2" name="Google Shape;5442;p38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5443" name="Google Shape;5443;p38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8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8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8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47" name="Google Shape;5447;p38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48" name="Google Shape;5448;p38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5449" name="Google Shape;5449;p38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8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8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2" name="Google Shape;5452;p38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5453" name="Google Shape;5453;p38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8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8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8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7" name="Google Shape;5457;p38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5458" name="Google Shape;5458;p38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8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8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8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8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3" name="Google Shape;5463;p38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5464" name="Google Shape;5464;p38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8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8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7" name="Google Shape;5467;p38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5468" name="Google Shape;5468;p38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8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8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8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8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8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8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8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8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8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8" name="Google Shape;5478;p38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5479" name="Google Shape;5479;p38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8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8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8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3" name="Google Shape;5483;p38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5484" name="Google Shape;5484;p38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8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8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8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8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9" name="Google Shape;5489;p38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5490" name="Google Shape;5490;p38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8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8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8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4" name="Google Shape;5494;p38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5495" name="Google Shape;5495;p38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8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7" name="Google Shape;5497;p38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5498" name="Google Shape;5498;p38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8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8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8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8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3" name="Google Shape;5503;p38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5504" name="Google Shape;5504;p38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8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8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8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8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8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8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8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8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8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4" name="Google Shape;5514;p38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5515" name="Google Shape;5515;p38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8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7" name="Google Shape;5517;p38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5518" name="Google Shape;5518;p38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8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8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1" name="Google Shape;5521;p38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5522" name="Google Shape;5522;p38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8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8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8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8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8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8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8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8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1" name="Google Shape;5531;p38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5532" name="Google Shape;5532;p38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8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8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5" name="Google Shape;5535;p38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5536" name="Google Shape;5536;p38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8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8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8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0" name="Google Shape;5540;p38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5541" name="Google Shape;5541;p38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8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8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8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8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6" name="Google Shape;5546;p38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5547" name="Google Shape;5547;p38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8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8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8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8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2" name="Google Shape;5552;p38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5553" name="Google Shape;5553;p38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8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5" name="Google Shape;5555;p38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5556" name="Google Shape;5556;p38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8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8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8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8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1" name="Google Shape;5561;p38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5562" name="Google Shape;5562;p38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8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8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8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8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8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8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8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8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1" name="Google Shape;5571;p38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5572" name="Google Shape;5572;p38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8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8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8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8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8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8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8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8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8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8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3" name="Google Shape;5583;p38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5584" name="Google Shape;5584;p38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8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8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8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8" name="Google Shape;5588;p38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5589" name="Google Shape;5589;p38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8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8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8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8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8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5" name="Google Shape;5595;p38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5596" name="Google Shape;5596;p38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8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8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8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8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8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2" name="Google Shape;5602;p38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5603" name="Google Shape;5603;p38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8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8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8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8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8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8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8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1" name="Google Shape;5611;p38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5612" name="Google Shape;5612;p38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8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8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8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8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8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8" name="Google Shape;5618;p38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5619" name="Google Shape;5619;p38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8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8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8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3" name="Google Shape;5623;p38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5624" name="Google Shape;5624;p38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8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8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8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8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8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8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8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8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8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4" name="Google Shape;5634;p38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5635" name="Google Shape;5635;p38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8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8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8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8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8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1" name="Google Shape;5641;p38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5642" name="Google Shape;5642;p38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8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8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8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8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8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8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9" name="Google Shape;5649;p38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5650" name="Google Shape;5650;p38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8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8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8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8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8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8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8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8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8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8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1" name="Google Shape;5661;p38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5662" name="Google Shape;5662;p38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8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8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8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8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8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8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9" name="Google Shape;5669;p38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5670" name="Google Shape;5670;p38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8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8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8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8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8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8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8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8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8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8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8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8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3" name="Google Shape;5683;p38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5684" name="Google Shape;5684;p38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8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8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8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8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9" name="Google Shape;5689;p38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5690" name="Google Shape;5690;p38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8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8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8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8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5" name="Google Shape;5695;p38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5696" name="Google Shape;5696;p38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8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8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9" name="Google Shape;5699;p38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5700" name="Google Shape;5700;p38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8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2" name="Google Shape;5702;p38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5703" name="Google Shape;5703;p38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8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8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8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8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8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38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5710" name="Google Shape;5710;p38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8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8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3" name="Google Shape;5713;p38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5714" name="Google Shape;5714;p38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8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8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8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8" name="Google Shape;5718;p38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5719" name="Google Shape;5719;p38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8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8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8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8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8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8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8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8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8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9" name="Google Shape;5729;p38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5730" name="Google Shape;5730;p38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8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8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8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8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8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6" name="Google Shape;5736;p38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5737" name="Google Shape;5737;p38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8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8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8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8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8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3" name="Google Shape;5743;p38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5744" name="Google Shape;5744;p38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8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8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8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8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8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0" name="Google Shape;5750;p38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5751" name="Google Shape;5751;p38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8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8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8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5" name="Google Shape;5755;p38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5756" name="Google Shape;5756;p38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8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8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9" name="Google Shape;5759;p38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5760" name="Google Shape;5760;p38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8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8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8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8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8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6" name="Google Shape;5766;p38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5767" name="Google Shape;5767;p38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8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8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8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1" name="Google Shape;5771;p38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5772" name="Google Shape;5772;p38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8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8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5" name="Google Shape;5775;p38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5776" name="Google Shape;5776;p38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8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8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779" name="Google Shape;5779;p38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5780" name="Google Shape;5780;p38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5781" name="Google Shape;5781;p38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8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8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8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8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0" name="Google Shape;5790;p3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791" name="Google Shape;5791;p39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2" name="Google Shape;5792;p39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3" name="Google Shape;5793;p39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94" name="Google Shape;5794;p39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5795" name="Google Shape;5795;p39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9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9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9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9" name="Google Shape;5799;p39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5800" name="Google Shape;5800;p39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9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2" name="Google Shape;5802;p39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3" name="Google Shape;5803;p39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4" name="Google Shape;5804;p39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5" name="Google Shape;5805;p39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6" name="Google Shape;5806;p39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7" name="Google Shape;5807;p39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08" name="Google Shape;5808;p39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5809" name="Google Shape;5809;p39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9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9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2" name="Google Shape;5812;p39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5813" name="Google Shape;5813;p39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9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5" name="Google Shape;5815;p39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5816" name="Google Shape;5816;p39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9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9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9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9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21" name="Google Shape;5821;p39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2" name="Google Shape;5822;p39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3" name="Google Shape;5823;p39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4" name="Google Shape;5824;p39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5" name="Google Shape;5825;p39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6" name="Google Shape;5826;p39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5827" name="Google Shape;5827;p39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9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29" name="Google Shape;5829;p39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0" name="Google Shape;5830;p39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31" name="Google Shape;5831;p39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5832" name="Google Shape;5832;p39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9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9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9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36" name="Google Shape;5836;p39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7" name="Google Shape;5837;p39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8" name="Google Shape;5838;p39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9" name="Google Shape;5839;p39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0" name="Google Shape;5840;p39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1" name="Google Shape;5841;p39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2" name="Google Shape;5842;p39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5843" name="Google Shape;5843;p39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9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5" name="Google Shape;5845;p39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5846" name="Google Shape;5846;p39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9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8" name="Google Shape;5848;p39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5849" name="Google Shape;5849;p39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9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51" name="Google Shape;5851;p39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52" name="Google Shape;5852;p39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5853" name="Google Shape;5853;p39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9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55" name="Google Shape;5855;p39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56" name="Google Shape;5856;p39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5857" name="Google Shape;5857;p39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9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9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9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1" name="Google Shape;5861;p39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5862" name="Google Shape;5862;p39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9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9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9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6" name="Google Shape;5866;p39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5867" name="Google Shape;5867;p39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9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9" name="Google Shape;5869;p39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5870" name="Google Shape;5870;p39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9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72" name="Google Shape;5872;p39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3" name="Google Shape;5873;p39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74" name="Google Shape;5874;p39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5875" name="Google Shape;5875;p39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9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9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9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9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80" name="Google Shape;5880;p39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81" name="Google Shape;5881;p39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5882" name="Google Shape;5882;p39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9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4" name="Google Shape;5884;p39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5885" name="Google Shape;5885;p39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9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9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8" name="Google Shape;5888;p39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5889" name="Google Shape;5889;p39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9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1" name="Google Shape;5891;p39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5892" name="Google Shape;5892;p39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9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94" name="Google Shape;5894;p39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95" name="Google Shape;5895;p39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5896" name="Google Shape;5896;p39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9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9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5899;p39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5900" name="Google Shape;5900;p39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9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9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9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9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5" name="Google Shape;5905;p39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6" name="Google Shape;5906;p39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07" name="Google Shape;5907;p39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5908" name="Google Shape;5908;p39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9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9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1" name="Google Shape;5911;p39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5912" name="Google Shape;5912;p39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9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9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5" name="Google Shape;5915;p39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5916" name="Google Shape;5916;p39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9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9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9" name="Google Shape;5919;p39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5920" name="Google Shape;5920;p39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9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9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9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4" name="Google Shape;5924;p39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5925" name="Google Shape;5925;p39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9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9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8" name="Google Shape;5928;p39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29" name="Google Shape;5929;p39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5930" name="Google Shape;5930;p39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9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2" name="Google Shape;5932;p39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5933" name="Google Shape;5933;p39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9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35" name="Google Shape;5935;p39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6" name="Google Shape;5936;p39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7" name="Google Shape;5937;p39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5938" name="Google Shape;5938;p39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9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9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9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2" name="Google Shape;5942;p39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5943" name="Google Shape;5943;p39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9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45" name="Google Shape;5945;p39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6" name="Google Shape;5946;p39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5947" name="Google Shape;5947;p39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9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9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9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9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9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3" name="Google Shape;5953;p39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5954" name="Google Shape;5954;p39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9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9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9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9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9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9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1" name="Google Shape;5961;p39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5962" name="Google Shape;5962;p39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9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4" name="Google Shape;5964;p39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5965" name="Google Shape;5965;p39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9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9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9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9" name="Google Shape;5969;p39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5970" name="Google Shape;5970;p39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9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9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73" name="Google Shape;5973;p39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74" name="Google Shape;5974;p39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5975" name="Google Shape;5975;p39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9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77" name="Google Shape;5977;p39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8" name="Google Shape;5978;p39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79" name="Google Shape;5979;p39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5980" name="Google Shape;5980;p39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9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2" name="Google Shape;5982;p39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5983" name="Google Shape;5983;p39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9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9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9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7" name="Google Shape;5987;p39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5988" name="Google Shape;5988;p39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9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9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1" name="Google Shape;5991;p39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92" name="Google Shape;5992;p39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5993" name="Google Shape;5993;p39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9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9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6" name="Google Shape;5996;p39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5997" name="Google Shape;5997;p39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9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9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9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1" name="Google Shape;6001;p39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6002" name="Google Shape;6002;p39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9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4" name="Google Shape;6004;p39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6005" name="Google Shape;6005;p39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9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7" name="Google Shape;6007;p39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6008" name="Google Shape;6008;p39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9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9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9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9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3" name="Google Shape;6013;p39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6014" name="Google Shape;6014;p39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9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9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9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18" name="Google Shape;6018;p39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9" name="Google Shape;6019;p39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20" name="Google Shape;6020;p39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6021" name="Google Shape;6021;p39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9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3" name="Google Shape;6023;p39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6024" name="Google Shape;6024;p39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9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6" name="Google Shape;6026;p39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6027" name="Google Shape;6027;p39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9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9" name="Google Shape;6029;p39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6030" name="Google Shape;6030;p39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9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9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9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9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9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9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9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8" name="Google Shape;6038;p39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6039" name="Google Shape;6039;p39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9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41" name="Google Shape;6041;p39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42" name="Google Shape;6042;p39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6043" name="Google Shape;6043;p39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9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5" name="Google Shape;6045;p39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6046" name="Google Shape;6046;p39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9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8" name="Google Shape;6048;p39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6049" name="Google Shape;6049;p39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9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9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2" name="Google Shape;6052;p39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6053" name="Google Shape;6053;p39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9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55" name="Google Shape;6055;p39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56" name="Google Shape;6056;p39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6057" name="Google Shape;6057;p39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9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9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0" name="Google Shape;6060;p39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6061" name="Google Shape;6061;p39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9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3" name="Google Shape;6063;p39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6064" name="Google Shape;6064;p39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9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6" name="Google Shape;6066;p39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6067" name="Google Shape;6067;p39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9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9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70" name="Google Shape;6070;p39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5" name="Google Shape;6075;p4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076" name="Google Shape;6076;p40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6077" name="Google Shape;6077;p40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0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9" name="Google Shape;6079;p40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6080" name="Google Shape;6080;p40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0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0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3" name="Google Shape;6083;p40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6084" name="Google Shape;6084;p40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0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0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0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0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9" name="Google Shape;6089;p40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6090" name="Google Shape;6090;p40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0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0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0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94" name="Google Shape;6094;p40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95" name="Google Shape;6095;p40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6096" name="Google Shape;6096;p40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0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0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9" name="Google Shape;6099;p40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6100" name="Google Shape;6100;p40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0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0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3" name="Google Shape;6103;p40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6104" name="Google Shape;6104;p40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40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6" name="Google Shape;6106;p40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07" name="Google Shape;6107;p40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6108" name="Google Shape;6108;p40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40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40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1" name="Google Shape;6111;p40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2" name="Google Shape;6112;p40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6113" name="Google Shape;6113;p40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40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40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40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7" name="Google Shape;6117;p40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6118" name="Google Shape;6118;p40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40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40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40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2" name="Google Shape;6122;p40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6123" name="Google Shape;6123;p40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40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40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6" name="Google Shape;6126;p40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6127" name="Google Shape;6127;p40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40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9" name="Google Shape;6129;p40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6130" name="Google Shape;6130;p40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40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2" name="Google Shape;6132;p40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3" name="Google Shape;6133;p40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6134" name="Google Shape;6134;p40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40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6" name="Google Shape;6136;p40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7" name="Google Shape;6137;p40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6138" name="Google Shape;6138;p40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40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40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1" name="Google Shape;6141;p40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6142" name="Google Shape;6142;p40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40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40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40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6" name="Google Shape;6146;p40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6147" name="Google Shape;6147;p40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40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40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40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51" name="Google Shape;6151;p40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52" name="Google Shape;6152;p40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6153" name="Google Shape;6153;p40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40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40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56" name="Google Shape;6156;p40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57" name="Google Shape;6157;p40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6158" name="Google Shape;6158;p40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40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40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40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40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40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40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40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40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40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40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9" name="Google Shape;6169;p40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6170" name="Google Shape;6170;p40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40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40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73" name="Google Shape;6173;p40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4" name="Google Shape;6174;p40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75" name="Google Shape;6175;p40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6176" name="Google Shape;6176;p40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40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40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9" name="Google Shape;6179;p40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6180" name="Google Shape;6180;p40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40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40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3" name="Google Shape;6183;p40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6184" name="Google Shape;6184;p40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40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40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7" name="Google Shape;6187;p40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6188" name="Google Shape;6188;p40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40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90" name="Google Shape;6190;p40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1" name="Google Shape;6191;p40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92" name="Google Shape;6192;p40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6193" name="Google Shape;6193;p40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40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40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40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40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40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40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40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40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40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40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4" name="Google Shape;6204;p40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6205" name="Google Shape;6205;p40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40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40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8" name="Google Shape;6208;p40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6209" name="Google Shape;6209;p40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40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40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40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13" name="Google Shape;6213;p40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14" name="Google Shape;6214;p40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6215" name="Google Shape;6215;p40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40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7" name="Google Shape;6217;p40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6218" name="Google Shape;6218;p40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40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40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40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40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3" name="Google Shape;6223;p40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6224" name="Google Shape;6224;p40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40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40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40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28" name="Google Shape;6228;p40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9" name="Google Shape;6229;p40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30" name="Google Shape;6230;p40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31" name="Google Shape;6231;p40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6232" name="Google Shape;6232;p40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40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4" name="Google Shape;6234;p40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6235" name="Google Shape;6235;p40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40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40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40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9" name="Google Shape;6239;p40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6240" name="Google Shape;6240;p40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40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40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3" name="Google Shape;6243;p40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6244" name="Google Shape;6244;p40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40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40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7" name="Google Shape;6247;p40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6248" name="Google Shape;6248;p40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40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40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40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40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40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40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5" name="Google Shape;6255;p40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6256" name="Google Shape;6256;p40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40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40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40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40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40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40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63" name="Google Shape;6263;p40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64" name="Google Shape;6264;p40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6265" name="Google Shape;6265;p40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40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40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40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40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0" name="Google Shape;6270;p40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6271" name="Google Shape;6271;p40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40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40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40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40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6" name="Google Shape;6276;p40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6277" name="Google Shape;6277;p40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40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40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0" name="Google Shape;6280;p40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6281" name="Google Shape;6281;p40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40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40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40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5" name="Google Shape;6285;p40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86" name="Google Shape;6286;p40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87" name="Google Shape;6287;p40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6288" name="Google Shape;6288;p40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40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40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40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40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3" name="Google Shape;6293;p40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6294" name="Google Shape;6294;p40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40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40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40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40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40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40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1" name="Google Shape;6301;p40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6302" name="Google Shape;6302;p40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40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40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5" name="Google Shape;6305;p40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6306" name="Google Shape;6306;p40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40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40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40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40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40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40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40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4" name="Google Shape;6314;p40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6315" name="Google Shape;6315;p40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40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40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40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40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40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40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2" name="Google Shape;6322;p40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6323" name="Google Shape;6323;p40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40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5" name="Google Shape;6325;p40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6326" name="Google Shape;6326;p40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40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40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40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40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40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40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40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40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40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6" name="Google Shape;6336;p40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6337" name="Google Shape;6337;p40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40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40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40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1" name="Google Shape;6341;p40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6342" name="Google Shape;6342;p40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40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40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40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40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40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40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9" name="Google Shape;6349;p40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6350" name="Google Shape;6350;p40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40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40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3" name="Google Shape;6353;p40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6354" name="Google Shape;6354;p40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40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40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40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40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40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0" name="Google Shape;6360;p40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6361" name="Google Shape;6361;p40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40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40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40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5" name="Google Shape;6365;p40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6366" name="Google Shape;6366;p40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40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8" name="Google Shape;6368;p40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6369" name="Google Shape;6369;p40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40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1" name="Google Shape;6371;p40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6372" name="Google Shape;6372;p40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40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40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40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40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40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40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9" name="Google Shape;6379;p40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6380" name="Google Shape;6380;p40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40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40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40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40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5" name="Google Shape;6385;p40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6386" name="Google Shape;6386;p40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40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40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40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0" name="Google Shape;6390;p40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6391" name="Google Shape;6391;p40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40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40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40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5" name="Google Shape;6395;p40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6396" name="Google Shape;6396;p40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40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40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40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0" name="Google Shape;6400;p40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6401" name="Google Shape;6401;p40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40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3" name="Google Shape;6403;p40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6404" name="Google Shape;6404;p40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40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40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40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40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9" name="Google Shape;6409;p40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6410" name="Google Shape;6410;p40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40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40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40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40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40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40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7" name="Google Shape;6417;p40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6418" name="Google Shape;6418;p40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40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40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1" name="Google Shape;6421;p40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2" name="Google Shape;6422;p40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6423" name="Google Shape;6423;p40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40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40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40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40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8" name="Google Shape;6428;p40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6429" name="Google Shape;6429;p40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40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40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40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40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4" name="Google Shape;6434;p40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6435" name="Google Shape;6435;p40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40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40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40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40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40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40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40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40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4" name="Google Shape;6444;p40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6445" name="Google Shape;6445;p40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40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40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40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40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40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40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40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3" name="Google Shape;6453;p40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6454" name="Google Shape;6454;p40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40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40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40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8" name="Google Shape;6458;p40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6459" name="Google Shape;6459;p40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40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1" name="Google Shape;6461;p40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6462" name="Google Shape;6462;p40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40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40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40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40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40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8" name="Google Shape;6468;p40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6469" name="Google Shape;6469;p40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40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40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40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3" name="Google Shape;6473;p40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6474" name="Google Shape;6474;p40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40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40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7" name="Google Shape;6477;p40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6478" name="Google Shape;6478;p40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40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40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40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40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40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40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5" name="Google Shape;6485;p40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6486" name="Google Shape;6486;p40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40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8" name="Google Shape;6488;p40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6489" name="Google Shape;6489;p40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40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1" name="Google Shape;6491;p40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6492" name="Google Shape;6492;p40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40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4" name="Google Shape;6494;p40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6495" name="Google Shape;6495;p40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40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40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40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40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40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40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2" name="Google Shape;6502;p40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6503" name="Google Shape;6503;p40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40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5" name="Google Shape;6505;p40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6506" name="Google Shape;6506;p40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40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8" name="Google Shape;6508;p40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9" name="Google Shape;6509;p40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6510" name="Google Shape;6510;p40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40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40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7" name="Google Shape;6517;p4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19" name="Google Shape;6519;p41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6520" name="Google Shape;6520;p41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41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2" name="Google Shape;6522;p41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6523" name="Google Shape;6523;p41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41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41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6" name="Google Shape;6526;p41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6527" name="Google Shape;6527;p41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41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41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41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41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2" name="Google Shape;6532;p41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6533" name="Google Shape;6533;p41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41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41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41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41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8" name="Google Shape;6538;p41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6539" name="Google Shape;6539;p41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41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41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41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41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41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41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41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41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41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41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41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1" name="Google Shape;6551;p41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6552" name="Google Shape;6552;p41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41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4" name="Google Shape;6554;p41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6555" name="Google Shape;6555;p41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41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41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41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59" name="Google Shape;6559;p41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0" name="Google Shape;6560;p41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6561" name="Google Shape;6561;p41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41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41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41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41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41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7" name="Google Shape;6567;p41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8" name="Google Shape;6568;p41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9" name="Google Shape;6569;p41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6570" name="Google Shape;6570;p41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41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41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41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41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5" name="Google Shape;6575;p41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6576" name="Google Shape;6576;p41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41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41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41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41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41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41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41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4" name="Google Shape;6584;p41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6585" name="Google Shape;6585;p41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41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7" name="Google Shape;6587;p41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6588" name="Google Shape;6588;p41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41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41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1" name="Google Shape;6591;p41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6592" name="Google Shape;6592;p41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41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4" name="Google Shape;6594;p41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6595" name="Google Shape;6595;p41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41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41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41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41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41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41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2" name="Google Shape;6602;p41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6603" name="Google Shape;6603;p41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41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5" name="Google Shape;6605;p41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6606" name="Google Shape;6606;p41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41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41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9" name="Google Shape;6609;p41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6610" name="Google Shape;6610;p41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41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2" name="Google Shape;6612;p41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6613" name="Google Shape;6613;p41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41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41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16" name="Google Shape;6616;p41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7" name="Google Shape;6617;p41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8" name="Google Shape;6618;p41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6619" name="Google Shape;6619;p41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41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41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41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41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41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5" name="Google Shape;6625;p41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6" name="Google Shape;6626;p41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6627" name="Google Shape;6627;p41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41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41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0" name="Google Shape;6630;p41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6631" name="Google Shape;6631;p41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41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3" name="Google Shape;6633;p41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34" name="Google Shape;6634;p41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6635" name="Google Shape;6635;p41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41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41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8" name="Google Shape;6638;p41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6639" name="Google Shape;6639;p41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41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41" name="Google Shape;6641;p41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2" name="Google Shape;6642;p41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3" name="Google Shape;6643;p41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4" name="Google Shape;6644;p41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6645" name="Google Shape;6645;p41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41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47" name="Google Shape;6647;p41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8" name="Google Shape;6648;p41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6649" name="Google Shape;6649;p41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41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1" name="Google Shape;6651;p41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2" name="Google Shape;6652;p41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3" name="Google Shape;6653;p41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54" name="Google Shape;6654;p41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6655" name="Google Shape;6655;p41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41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41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8" name="Google Shape;6658;p41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6659" name="Google Shape;6659;p41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41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1" name="Google Shape;6661;p41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6662" name="Google Shape;6662;p41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41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64" name="Google Shape;6664;p41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65" name="Google Shape;6665;p41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6666" name="Google Shape;6666;p41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41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41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41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41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41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41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41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41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5" name="Google Shape;6675;p41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76" name="Google Shape;6676;p41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6677" name="Google Shape;6677;p41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41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41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41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1" name="Google Shape;6681;p41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6682" name="Google Shape;6682;p41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41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4" name="Google Shape;6684;p41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6685" name="Google Shape;6685;p41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41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87" name="Google Shape;6687;p41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88" name="Google Shape;6688;p41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6689" name="Google Shape;6689;p41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41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41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2" name="Google Shape;6692;p41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6693" name="Google Shape;6693;p41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41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41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41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41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41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9" name="Google Shape;6699;p41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6700" name="Google Shape;6700;p41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41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2" name="Google Shape;6702;p41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6703" name="Google Shape;6703;p41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41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5" name="Google Shape;6705;p41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6706" name="Google Shape;6706;p41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41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41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41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41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1" name="Google Shape;6711;p41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6712" name="Google Shape;6712;p41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41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41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41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6" name="Google Shape;6716;p41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17" name="Google Shape;6717;p41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6718" name="Google Shape;6718;p41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41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41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41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2" name="Google Shape;6722;p41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6723" name="Google Shape;6723;p41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41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41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6" name="Google Shape;6726;p41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6727" name="Google Shape;6727;p41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41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41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0" name="Google Shape;6730;p41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6731" name="Google Shape;6731;p41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41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41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41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41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41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41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41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41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40" name="Google Shape;6740;p41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41" name="Google Shape;6741;p41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6742" name="Google Shape;6742;p41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41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41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5" name="Google Shape;6745;p41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6746" name="Google Shape;6746;p41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41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8" name="Google Shape;6748;p41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6749" name="Google Shape;6749;p41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41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51" name="Google Shape;6751;p41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52" name="Google Shape;6752;p41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6753" name="Google Shape;6753;p41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41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5" name="Google Shape;6755;p41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6756" name="Google Shape;6756;p41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41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8" name="Google Shape;6758;p41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6759" name="Google Shape;6759;p41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41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1" name="Google Shape;6761;p41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6762" name="Google Shape;6762;p41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41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4" name="Google Shape;6764;p41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6765" name="Google Shape;6765;p41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41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41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41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9" name="Google Shape;6769;p41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6770" name="Google Shape;6770;p41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41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2" name="Google Shape;6772;p41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6773" name="Google Shape;6773;p41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41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5" name="Google Shape;6775;p41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6776" name="Google Shape;6776;p41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41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41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41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41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1" name="Google Shape;6781;p41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6782" name="Google Shape;6782;p41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41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41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41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41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41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41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41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0" name="Google Shape;6790;p41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6791" name="Google Shape;6791;p41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41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41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4" name="Google Shape;6794;p41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6795" name="Google Shape;6795;p41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41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41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41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9" name="Google Shape;6799;p41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6800" name="Google Shape;6800;p41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41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02" name="Google Shape;6802;p41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03" name="Google Shape;6803;p41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6804" name="Google Shape;6804;p41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41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41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41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8" name="Google Shape;6808;p41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6809" name="Google Shape;6809;p41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41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41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41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3" name="Google Shape;6813;p41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6814" name="Google Shape;6814;p41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41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41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7" name="Google Shape;6817;p41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6818" name="Google Shape;6818;p41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41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0" name="Google Shape;6820;p41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6821" name="Google Shape;6821;p41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41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41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4" name="Google Shape;6824;p41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6825" name="Google Shape;6825;p41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41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7" name="Google Shape;6827;p41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6828" name="Google Shape;6828;p41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41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0" name="Google Shape;6830;p41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6831" name="Google Shape;6831;p41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41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41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41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35" name="Google Shape;6835;p41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6" name="Google Shape;6836;p41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6837" name="Google Shape;6837;p41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41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41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0" name="Google Shape;6840;p41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41" name="Google Shape;6841;p41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6842" name="Google Shape;6842;p41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41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41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5" name="Google Shape;6845;p41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46" name="Google Shape;6846;p41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6847" name="Google Shape;6847;p41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41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41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0" name="Google Shape;6850;p41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6851" name="Google Shape;6851;p41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41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41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4" name="Google Shape;6854;p41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6855" name="Google Shape;6855;p41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41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41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41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41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0" name="Google Shape;6860;p41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1" name="Google Shape;6861;p41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6862" name="Google Shape;6862;p41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41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41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5" name="Google Shape;6865;p41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6" name="Google Shape;6866;p41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6867" name="Google Shape;6867;p41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41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41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41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41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41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41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41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41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41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41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8" name="Google Shape;6878;p41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3" name="Google Shape;6883;p4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6884" name="Google Shape;6884;p42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85" name="Google Shape;6885;p42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6886" name="Google Shape;6886;p42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42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42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9" name="Google Shape;6889;p42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6890" name="Google Shape;6890;p42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42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42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42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42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42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42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42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42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42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42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42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02" name="Google Shape;6902;p42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3" name="Google Shape;6903;p42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4" name="Google Shape;6904;p42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05" name="Google Shape;6905;p42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6906" name="Google Shape;6906;p42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42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42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42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10" name="Google Shape;6910;p42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11" name="Google Shape;6911;p42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6912" name="Google Shape;6912;p42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42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42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42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42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17" name="Google Shape;6917;p42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8" name="Google Shape;6918;p42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9" name="Google Shape;6919;p42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0" name="Google Shape;6920;p42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6921" name="Google Shape;6921;p42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42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3" name="Google Shape;6923;p42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6924" name="Google Shape;6924;p42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42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42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42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28" name="Google Shape;6928;p42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9" name="Google Shape;6929;p42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30" name="Google Shape;6930;p42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6931" name="Google Shape;6931;p42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2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2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4" name="Google Shape;6934;p42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35" name="Google Shape;6935;p42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6936" name="Google Shape;6936;p42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42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42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9" name="Google Shape;6939;p42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0" name="Google Shape;6940;p42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1" name="Google Shape;6941;p42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6942" name="Google Shape;6942;p42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42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4" name="Google Shape;6944;p42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6945" name="Google Shape;6945;p42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42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7" name="Google Shape;6947;p42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6948" name="Google Shape;6948;p42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42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0" name="Google Shape;6950;p42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6951" name="Google Shape;6951;p42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42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42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42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42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42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42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42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42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0" name="Google Shape;6960;p42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6961" name="Google Shape;6961;p42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42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42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4" name="Google Shape;6964;p42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6965" name="Google Shape;6965;p42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42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42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42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42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42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42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42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3" name="Google Shape;6973;p42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6974" name="Google Shape;6974;p42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42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42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42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42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42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42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1" name="Google Shape;6981;p42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6982" name="Google Shape;6982;p42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42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4" name="Google Shape;6984;p42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5" name="Google Shape;6985;p42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6986" name="Google Shape;6986;p42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42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2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42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42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2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2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3" name="Google Shape;6993;p42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6994" name="Google Shape;6994;p42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42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42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7" name="Google Shape;6997;p42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6998" name="Google Shape;6998;p42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42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42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01" name="Google Shape;7001;p42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02" name="Google Shape;7002;p42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7003" name="Google Shape;7003;p42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42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42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6" name="Google Shape;7006;p42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7007" name="Google Shape;7007;p42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42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42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0" name="Google Shape;7010;p42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1" name="Google Shape;7011;p42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2" name="Google Shape;7012;p42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7013" name="Google Shape;7013;p42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42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42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42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42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8" name="Google Shape;7018;p42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7019" name="Google Shape;7019;p42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42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42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42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42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42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5" name="Google Shape;7025;p42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7026" name="Google Shape;7026;p42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42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42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9" name="Google Shape;7029;p42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7030" name="Google Shape;7030;p42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42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2" name="Google Shape;7032;p42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7033" name="Google Shape;7033;p42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42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42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6" name="Google Shape;7036;p42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7037" name="Google Shape;7037;p42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42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2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42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42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2" name="Google Shape;7042;p42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3" name="Google Shape;7043;p42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4" name="Google Shape;7044;p42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5" name="Google Shape;7045;p42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6" name="Google Shape;7046;p42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7047" name="Google Shape;7047;p42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42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42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2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1" name="Google Shape;7051;p42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7052" name="Google Shape;7052;p42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42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42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42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42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42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42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42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42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42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42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42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4" name="Google Shape;7064;p42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7065" name="Google Shape;7065;p42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42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42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42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42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42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42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42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42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4" name="Google Shape;7074;p42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7075" name="Google Shape;7075;p42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42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42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8" name="Google Shape;7078;p42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7079" name="Google Shape;7079;p42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42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42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42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42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42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5" name="Google Shape;7085;p42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7086" name="Google Shape;7086;p42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42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42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42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42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1" name="Google Shape;7091;p42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7092" name="Google Shape;7092;p42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42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42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42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42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42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42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9" name="Google Shape;7099;p42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7100" name="Google Shape;7100;p42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42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42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42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42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42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6" name="Google Shape;7106;p42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7107" name="Google Shape;7107;p42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42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42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42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42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42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42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42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42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6" name="Google Shape;7116;p42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7117" name="Google Shape;7117;p42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42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42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0" name="Google Shape;7120;p42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7121" name="Google Shape;7121;p42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42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42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42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5" name="Google Shape;7125;p42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7126" name="Google Shape;7126;p42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42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8" name="Google Shape;7128;p42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7129" name="Google Shape;7129;p42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42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42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42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3" name="Google Shape;7133;p42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7134" name="Google Shape;7134;p42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42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42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42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8" name="Google Shape;7138;p42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7139" name="Google Shape;7139;p42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42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42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42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42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42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42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42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42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8" name="Google Shape;7148;p42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7149" name="Google Shape;7149;p42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42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1" name="Google Shape;7151;p42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7152" name="Google Shape;7152;p42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42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42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42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42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42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42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9" name="Google Shape;7159;p42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7160" name="Google Shape;7160;p42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42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42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42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42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42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42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42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42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42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42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42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42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42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42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42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42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7" name="Google Shape;7177;p42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7178" name="Google Shape;7178;p42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42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42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42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42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42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4" name="Google Shape;7184;p42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7185" name="Google Shape;7185;p42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42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7" name="Google Shape;7187;p42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7188" name="Google Shape;7188;p42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42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42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42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42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42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42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5" name="Google Shape;7195;p42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7196" name="Google Shape;7196;p42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42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42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42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42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42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2" name="Google Shape;7202;p42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7203" name="Google Shape;7203;p42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42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42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42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42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8" name="Google Shape;7208;p42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7209" name="Google Shape;7209;p42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42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42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42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42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42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42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6" name="Google Shape;7216;p42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7217" name="Google Shape;7217;p42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42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42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42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1" name="Google Shape;7221;p42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7222" name="Google Shape;7222;p42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42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42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5" name="Google Shape;7225;p42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7226" name="Google Shape;7226;p42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42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42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9" name="Google Shape;7229;p42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7230" name="Google Shape;7230;p42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42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42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42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42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42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42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42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42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9" name="Google Shape;7239;p42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40" name="Google Shape;7240;p42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7241" name="Google Shape;7241;p42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42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42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42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42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42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42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8" name="Google Shape;7248;p42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7249" name="Google Shape;7249;p42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42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42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42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42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42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5" name="Google Shape;7255;p42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7256" name="Google Shape;7256;p42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42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42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42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42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42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42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42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4" name="Google Shape;7264;p42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7265" name="Google Shape;7265;p42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42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42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42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42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0" name="Google Shape;7270;p42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7271" name="Google Shape;7271;p42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42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42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42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42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42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7" name="Google Shape;7277;p42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7278" name="Google Shape;7278;p42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42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42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1" name="Google Shape;7281;p42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7282" name="Google Shape;7282;p42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42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42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42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42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42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42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9" name="Google Shape;7289;p42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7290" name="Google Shape;7290;p42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42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42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42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42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42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42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7" name="Google Shape;7297;p42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7298" name="Google Shape;7298;p42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42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42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42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42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42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42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5" name="Google Shape;7305;p42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7306" name="Google Shape;7306;p42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42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42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42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42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1" name="Google Shape;7311;p42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7312" name="Google Shape;7312;p42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42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42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5" name="Google Shape;7315;p42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7316" name="Google Shape;7316;p42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42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42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42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42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1" name="Google Shape;7321;p42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7322" name="Google Shape;7322;p42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42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42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42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42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42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8" name="Google Shape;7328;p42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7329" name="Google Shape;7329;p42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42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42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42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42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42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42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6" name="Google Shape;7336;p42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7337" name="Google Shape;7337;p42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42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42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42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1" name="Google Shape;7341;p42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7342" name="Google Shape;7342;p42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42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42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42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42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42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42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9" name="Google Shape;7349;p42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7350" name="Google Shape;7350;p42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42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42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42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4" name="Google Shape;7354;p42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55" name="Google Shape;7355;p42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7356" name="Google Shape;7356;p42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42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42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42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0" name="Google Shape;7360;p42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1" name="Google Shape;7361;p42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7362" name="Google Shape;7362;p42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42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42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65" name="Google Shape;7365;p42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7366" name="Google Shape;7366;p42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42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7368" name="Google Shape;7368;p42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7369" name="Google Shape;7369;p42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42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42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42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42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42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42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6" name="Google Shape;7376;p42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7377" name="Google Shape;7377;p42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42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42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42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42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382" name="Google Shape;7382;p42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Google Shape;7387;p4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388" name="Google Shape;7388;p43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7389" name="Google Shape;7389;p43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43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43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43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43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4" name="Google Shape;7394;p43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5" name="Google Shape;7395;p43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96" name="Google Shape;7396;p43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7397" name="Google Shape;7397;p43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43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43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0" name="Google Shape;7400;p43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7401" name="Google Shape;7401;p43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43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3" name="Google Shape;7403;p43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7404" name="Google Shape;7404;p43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43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43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43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08" name="Google Shape;7408;p43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9" name="Google Shape;7409;p43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7410" name="Google Shape;7410;p43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43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2" name="Google Shape;7412;p43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13" name="Google Shape;7413;p43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7414" name="Google Shape;7414;p43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43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6" name="Google Shape;7416;p43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7417" name="Google Shape;7417;p43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43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43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43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43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43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43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43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5" name="Google Shape;7425;p43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7426" name="Google Shape;7426;p43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43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8" name="Google Shape;7428;p43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7429" name="Google Shape;7429;p43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43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43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32" name="Google Shape;7432;p43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3" name="Google Shape;7433;p43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34" name="Google Shape;7434;p43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7435" name="Google Shape;7435;p43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43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7" name="Google Shape;7437;p43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7438" name="Google Shape;7438;p43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43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43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43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43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43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4" name="Google Shape;7444;p43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45" name="Google Shape;7445;p43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7446" name="Google Shape;7446;p43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43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43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43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0" name="Google Shape;7450;p43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7451" name="Google Shape;7451;p43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43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43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4" name="Google Shape;7454;p43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5" name="Google Shape;7455;p43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7456" name="Google Shape;7456;p43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43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43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43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43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43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43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43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4" name="Google Shape;7464;p43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65" name="Google Shape;7465;p43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7466" name="Google Shape;7466;p43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43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43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43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0" name="Google Shape;7470;p43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1" name="Google Shape;7471;p43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72" name="Google Shape;7472;p43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7473" name="Google Shape;7473;p43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43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5" name="Google Shape;7475;p43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7476" name="Google Shape;7476;p43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43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43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9" name="Google Shape;7479;p43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80" name="Google Shape;7480;p43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7481" name="Google Shape;7481;p43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43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43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4" name="Google Shape;7484;p43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7485" name="Google Shape;7485;p43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43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43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43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43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43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1" name="Google Shape;7491;p43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7492" name="Google Shape;7492;p43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43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43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43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6" name="Google Shape;7496;p43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7497" name="Google Shape;7497;p43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43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99" name="Google Shape;7499;p43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00" name="Google Shape;7500;p43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7501" name="Google Shape;7501;p43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43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43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43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43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43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7" name="Google Shape;7507;p43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7508" name="Google Shape;7508;p43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43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0" name="Google Shape;7510;p43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7511" name="Google Shape;7511;p43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43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3" name="Google Shape;7513;p43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4" name="Google Shape;7514;p43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5" name="Google Shape;7515;p43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7516" name="Google Shape;7516;p43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43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8" name="Google Shape;7518;p43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7519" name="Google Shape;7519;p43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43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43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43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43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43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25" name="Google Shape;7525;p43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6" name="Google Shape;7526;p43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7527" name="Google Shape;7527;p43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43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43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0" name="Google Shape;7530;p43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7531" name="Google Shape;7531;p43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43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43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43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43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43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43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8" name="Google Shape;7538;p43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7539" name="Google Shape;7539;p43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43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43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43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43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43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5" name="Google Shape;7545;p43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7546" name="Google Shape;7546;p43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43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43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43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43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43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2" name="Google Shape;7552;p43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7553" name="Google Shape;7553;p43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43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43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43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7557" name="Google Shape;7557;p43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43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43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43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43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2" name="Google Shape;7562;p43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7563" name="Google Shape;7563;p43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43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43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43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43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43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9" name="Google Shape;7569;p43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7570" name="Google Shape;7570;p43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43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43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43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43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5" name="Google Shape;7575;p43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7576" name="Google Shape;7576;p43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43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43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43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43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43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43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43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43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43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6" name="Google Shape;7586;p43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7587" name="Google Shape;7587;p43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43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43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43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43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43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43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43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43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43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43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8" name="Google Shape;7598;p43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7599" name="Google Shape;7599;p43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43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43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43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43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04" name="Google Shape;7604;p43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5" name="Google Shape;7605;p43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7606" name="Google Shape;7606;p43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43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43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43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43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43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43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43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43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43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43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7" name="Google Shape;7617;p43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7618" name="Google Shape;7618;p43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43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43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43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43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43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43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43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6" name="Google Shape;7626;p43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7627" name="Google Shape;7627;p43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43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43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0" name="Google Shape;7630;p43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7631" name="Google Shape;7631;p43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43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43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4" name="Google Shape;7634;p43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7635" name="Google Shape;7635;p43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43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43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43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43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43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1" name="Google Shape;7641;p43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7642" name="Google Shape;7642;p43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43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43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43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43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43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8" name="Google Shape;7648;p43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7649" name="Google Shape;7649;p43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43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43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43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3" name="Google Shape;7653;p43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7654" name="Google Shape;7654;p43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43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43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7" name="Google Shape;7657;p43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7658" name="Google Shape;7658;p43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43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43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43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2" name="Google Shape;7662;p43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7663" name="Google Shape;7663;p43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43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43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43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43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43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43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0" name="Google Shape;7670;p43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7671" name="Google Shape;7671;p43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43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43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43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43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43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7" name="Google Shape;7677;p43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7678" name="Google Shape;7678;p43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43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43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43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43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3" name="Google Shape;7683;p43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7684" name="Google Shape;7684;p43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43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43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43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43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43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43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43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43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3" name="Google Shape;7693;p43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7694" name="Google Shape;7694;p43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43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43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43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43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43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43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43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43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3" name="Google Shape;7703;p43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7704" name="Google Shape;7704;p43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43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43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43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43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43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43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1" name="Google Shape;7711;p43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7712" name="Google Shape;7712;p43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43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43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43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43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43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8" name="Google Shape;7718;p43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7719" name="Google Shape;7719;p43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43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43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43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43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43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43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43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43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8" name="Google Shape;7728;p43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7729" name="Google Shape;7729;p43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43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43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43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43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43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5" name="Google Shape;7735;p43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7736" name="Google Shape;7736;p43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43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43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43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0" name="Google Shape;7740;p43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7741" name="Google Shape;7741;p43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43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43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43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43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43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43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43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43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43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51" name="Google Shape;7751;p43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52" name="Google Shape;7752;p43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7753" name="Google Shape;7753;p43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43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43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43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43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43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9" name="Google Shape;7759;p43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7760" name="Google Shape;7760;p43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43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2" name="Google Shape;7762;p43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7763" name="Google Shape;7763;p43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43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5" name="Google Shape;7765;p43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7766" name="Google Shape;7766;p43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43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43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43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43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43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2" name="Google Shape;7772;p43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7773" name="Google Shape;7773;p43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43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43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6" name="Google Shape;7776;p43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7777" name="Google Shape;7777;p43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43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3" name="Google Shape;7783;p4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784" name="Google Shape;7784;p44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5" name="Google Shape;7785;p44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7786" name="Google Shape;7786;p44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44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88" name="Google Shape;7788;p44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9" name="Google Shape;7789;p44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7790" name="Google Shape;7790;p44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44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92" name="Google Shape;7792;p44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93" name="Google Shape;7793;p44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7794" name="Google Shape;7794;p44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44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6" name="Google Shape;7796;p44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7797" name="Google Shape;7797;p44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44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44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0" name="Google Shape;7800;p44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7801" name="Google Shape;7801;p44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44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44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44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44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6" name="Google Shape;7806;p44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7807" name="Google Shape;7807;p44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44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44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44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44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44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44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44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15" name="Google Shape;7815;p44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6" name="Google Shape;7816;p44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7" name="Google Shape;7817;p44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18" name="Google Shape;7818;p44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7819" name="Google Shape;7819;p44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44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44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44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3" name="Google Shape;7823;p44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7824" name="Google Shape;7824;p44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44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6" name="Google Shape;7826;p44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7827" name="Google Shape;7827;p44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44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9" name="Google Shape;7829;p44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7830" name="Google Shape;7830;p44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44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44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44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44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5" name="Google Shape;7835;p44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7836" name="Google Shape;7836;p44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44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44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9" name="Google Shape;7839;p44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7840" name="Google Shape;7840;p44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44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44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44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44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44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44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7" name="Google Shape;7847;p44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7848" name="Google Shape;7848;p44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44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44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1" name="Google Shape;7851;p44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7852" name="Google Shape;7852;p44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44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44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44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44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44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44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44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0" name="Google Shape;7860;p44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7861" name="Google Shape;7861;p44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44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44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44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44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44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44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44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44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0" name="Google Shape;7870;p44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7871" name="Google Shape;7871;p44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44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3" name="Google Shape;7873;p44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7874" name="Google Shape;7874;p44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44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44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7" name="Google Shape;7877;p44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7878" name="Google Shape;7878;p44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44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44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81" name="Google Shape;7881;p44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82" name="Google Shape;7882;p44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7883" name="Google Shape;7883;p44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44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44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44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44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44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44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0" name="Google Shape;7890;p44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91" name="Google Shape;7891;p44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7892" name="Google Shape;7892;p44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44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4" name="Google Shape;7894;p44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7895" name="Google Shape;7895;p44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44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7" name="Google Shape;7897;p44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7898" name="Google Shape;7898;p44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44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44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44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2" name="Google Shape;7902;p44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7903" name="Google Shape;7903;p44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44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5" name="Google Shape;7905;p44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7906" name="Google Shape;7906;p44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44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8" name="Google Shape;7908;p44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7909" name="Google Shape;7909;p44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44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1" name="Google Shape;7911;p44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7912" name="Google Shape;7912;p44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44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14" name="Google Shape;7914;p44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15" name="Google Shape;7915;p44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16" name="Google Shape;7916;p44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7917" name="Google Shape;7917;p44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44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9" name="Google Shape;7919;p44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7920" name="Google Shape;7920;p44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44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44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3" name="Google Shape;7923;p44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7924" name="Google Shape;7924;p44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44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44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27" name="Google Shape;7927;p44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28" name="Google Shape;7928;p44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29" name="Google Shape;7929;p44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7930" name="Google Shape;7930;p44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44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44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44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44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44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44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7" name="Google Shape;7937;p44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7938" name="Google Shape;7938;p44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44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44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44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2" name="Google Shape;7942;p44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7943" name="Google Shape;7943;p44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44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44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44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7" name="Google Shape;7947;p44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7948" name="Google Shape;7948;p44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44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44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44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52" name="Google Shape;7952;p44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53" name="Google Shape;7953;p44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7954" name="Google Shape;7954;p44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44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44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44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44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44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0" name="Google Shape;7960;p44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7961" name="Google Shape;7961;p44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44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44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4" name="Google Shape;7964;p44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7965" name="Google Shape;7965;p44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44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7" name="Google Shape;7967;p44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7968" name="Google Shape;7968;p44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44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44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44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44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3" name="Google Shape;7973;p44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7974" name="Google Shape;7974;p44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44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44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44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44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44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44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44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44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44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44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44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86" name="Google Shape;7986;p44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87" name="Google Shape;7987;p44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7988" name="Google Shape;7988;p44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44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44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1" name="Google Shape;7991;p44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7992" name="Google Shape;7992;p44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44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44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44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44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44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8" name="Google Shape;7998;p44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7999" name="Google Shape;7999;p44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44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44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44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3" name="Google Shape;8003;p44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8004" name="Google Shape;8004;p44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44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44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44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8" name="Google Shape;8008;p44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8009" name="Google Shape;8009;p44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44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1" name="Google Shape;8011;p44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8012" name="Google Shape;8012;p44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44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44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44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6" name="Google Shape;8016;p44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8017" name="Google Shape;8017;p44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44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44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0" name="Google Shape;8020;p44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8021" name="Google Shape;8021;p44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44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44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4" name="Google Shape;8024;p44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8025" name="Google Shape;8025;p44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44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44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44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9" name="Google Shape;8029;p44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8030" name="Google Shape;8030;p44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44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44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3" name="Google Shape;8033;p44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8034" name="Google Shape;8034;p44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44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44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7" name="Google Shape;8037;p44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8038" name="Google Shape;8038;p44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44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0" name="Google Shape;8040;p44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8041" name="Google Shape;8041;p44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44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44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44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44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6" name="Google Shape;8046;p44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8047" name="Google Shape;8047;p44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44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9" name="Google Shape;8049;p44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8050" name="Google Shape;8050;p44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44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44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44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4" name="Google Shape;8054;p44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8055" name="Google Shape;8055;p44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44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44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44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44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44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44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44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44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4" name="Google Shape;8064;p44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8065" name="Google Shape;8065;p44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44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7" name="Google Shape;8067;p44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8068" name="Google Shape;8068;p44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44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44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1" name="Google Shape;8071;p44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8072" name="Google Shape;8072;p44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44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44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44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44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8077" name="Google Shape;8077;p44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44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9" name="Google Shape;8079;p44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8080" name="Google Shape;8080;p44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44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44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44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8084" name="Google Shape;8084;p44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44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44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44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44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8089" name="Google Shape;8089;p44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44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1" name="Google Shape;8091;p44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8092" name="Google Shape;8092;p44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44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44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44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6" name="Google Shape;8096;p44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8097" name="Google Shape;8097;p44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44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9" name="Google Shape;8099;p44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8100" name="Google Shape;8100;p44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44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44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44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44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44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44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7" name="Google Shape;8107;p44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8108" name="Google Shape;8108;p44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44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44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44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44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3" name="Google Shape;8113;p44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8114" name="Google Shape;8114;p44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44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44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8117" name="Google Shape;8117;p44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44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44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44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44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44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44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44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44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44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8127" name="Google Shape;8127;p44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44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44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0" name="Google Shape;8130;p44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8131" name="Google Shape;8131;p44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44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44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8134" name="Google Shape;8134;p44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8135" name="Google Shape;8135;p44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44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44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44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44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0" name="Google Shape;8140;p44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8141" name="Google Shape;8141;p44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44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44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4" name="Google Shape;8144;p44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8145" name="Google Shape;8145;p44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44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44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44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9" name="Google Shape;8149;p44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8150" name="Google Shape;8150;p44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44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2" name="Google Shape;8152;p44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8153" name="Google Shape;8153;p44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44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44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44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44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44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44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0" name="Google Shape;8160;p44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8161" name="Google Shape;8161;p44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44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44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4" name="Google Shape;8164;p44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8165" name="Google Shape;8165;p44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44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44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44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44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44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44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2" name="Google Shape;8172;p44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8173" name="Google Shape;8173;p44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44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44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44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44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8" name="Google Shape;8178;p44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8179" name="Google Shape;8179;p44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44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1" name="Google Shape;8181;p44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8182" name="Google Shape;8182;p44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44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4" name="Google Shape;8184;p44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8185" name="Google Shape;8185;p44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44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44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8" name="Google Shape;8188;p44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8189" name="Google Shape;8189;p44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44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44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44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44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4" name="Google Shape;8194;p44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8195" name="Google Shape;8195;p44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44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44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8" name="Google Shape;8198;p44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8199" name="Google Shape;8199;p44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44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44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44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3" name="Google Shape;8203;p44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8204" name="Google Shape;8204;p44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44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44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44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44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44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0" name="Google Shape;8210;p44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8211" name="Google Shape;8211;p44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44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3" name="Google Shape;8213;p44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8214" name="Google Shape;8214;p44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44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0" name="Google Shape;8220;p45"/>
          <p:cNvSpPr txBox="1">
            <a:spLocks noGrp="1"/>
          </p:cNvSpPr>
          <p:nvPr>
            <p:ph type="title" idx="4294967295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221" name="Google Shape;8221;p45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8222" name="Google Shape;8222;p45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45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45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45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6" name="Google Shape;8226;p45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8227" name="Google Shape;8227;p45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45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45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30" name="Google Shape;8230;p45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31" name="Google Shape;8231;p45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8232" name="Google Shape;8232;p45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45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4" name="Google Shape;8234;p45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8235" name="Google Shape;8235;p45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45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37" name="Google Shape;8237;p45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38" name="Google Shape;8238;p45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8239" name="Google Shape;8239;p45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45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45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42" name="Google Shape;8242;p45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3" name="Google Shape;8243;p45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4" name="Google Shape;8244;p45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5" name="Google Shape;8245;p45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46" name="Google Shape;8246;p45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8247" name="Google Shape;8247;p45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45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45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45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1" name="Google Shape;8251;p45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8252" name="Google Shape;8252;p45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45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4" name="Google Shape;8254;p45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8255" name="Google Shape;8255;p45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45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45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8" name="Google Shape;8258;p45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8259" name="Google Shape;8259;p45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45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61" name="Google Shape;8261;p45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62" name="Google Shape;8262;p45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8263" name="Google Shape;8263;p45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45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45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45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45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68" name="Google Shape;8268;p45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69" name="Google Shape;8269;p45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70" name="Google Shape;8270;p45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8271" name="Google Shape;8271;p45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45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45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45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5" name="Google Shape;8275;p45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8276" name="Google Shape;8276;p45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45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78" name="Google Shape;8278;p45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79" name="Google Shape;8279;p45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8280" name="Google Shape;8280;p45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45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45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45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84" name="Google Shape;8284;p45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85" name="Google Shape;8285;p45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86" name="Google Shape;8286;p45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87" name="Google Shape;8287;p45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8288" name="Google Shape;8288;p45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45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0" name="Google Shape;8290;p45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8291" name="Google Shape;8291;p45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45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5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94" name="Google Shape;8294;p45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5" name="Google Shape;8295;p45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8296" name="Google Shape;8296;p45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5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5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5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5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1" name="Google Shape;8301;p45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8302" name="Google Shape;8302;p45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5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5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5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6" name="Google Shape;8306;p45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8307" name="Google Shape;8307;p45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5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09" name="Google Shape;8309;p45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10" name="Google Shape;8310;p45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8311" name="Google Shape;8311;p45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5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5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4" name="Google Shape;8314;p45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8315" name="Google Shape;8315;p45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5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17" name="Google Shape;8317;p45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18" name="Google Shape;8318;p45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8319" name="Google Shape;8319;p45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5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5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5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5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5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5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5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7" name="Google Shape;8327;p45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28" name="Google Shape;8328;p45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8329" name="Google Shape;8329;p45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5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1" name="Google Shape;8331;p45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8332" name="Google Shape;8332;p45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5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5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5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6" name="Google Shape;8336;p45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8337" name="Google Shape;8337;p45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5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5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5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1" name="Google Shape;8341;p45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8342" name="Google Shape;8342;p45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5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4" name="Google Shape;8344;p45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8345" name="Google Shape;8345;p45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5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5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5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9" name="Google Shape;8349;p45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8350" name="Google Shape;8350;p45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5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45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45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45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8355" name="Google Shape;8355;p45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5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5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5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5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45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45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5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5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5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5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5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5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5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5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5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1" name="Google Shape;8371;p45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8372" name="Google Shape;8372;p45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5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5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75" name="Google Shape;8375;p45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76" name="Google Shape;8376;p45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8377" name="Google Shape;8377;p45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5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5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5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5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2" name="Google Shape;8382;p45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8383" name="Google Shape;8383;p45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5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85" name="Google Shape;8385;p45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86" name="Google Shape;8386;p45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8387" name="Google Shape;8387;p45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45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45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0" name="Google Shape;8390;p45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8391" name="Google Shape;8391;p45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45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45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45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45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6" name="Google Shape;8396;p45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8397" name="Google Shape;8397;p45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5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5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5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5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5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5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4" name="Google Shape;8404;p45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8405" name="Google Shape;8405;p45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45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45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8" name="Google Shape;8408;p45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8409" name="Google Shape;8409;p45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5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5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2" name="Google Shape;8412;p45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8413" name="Google Shape;8413;p45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45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45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5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7" name="Google Shape;8417;p45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8418" name="Google Shape;8418;p45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5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5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5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5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3" name="Google Shape;8423;p45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8424" name="Google Shape;8424;p45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5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6" name="Google Shape;8426;p45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8427" name="Google Shape;8427;p45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5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5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5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5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5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5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4" name="Google Shape;8434;p45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8435" name="Google Shape;8435;p45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5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5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5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5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5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5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2" name="Google Shape;8442;p45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8443" name="Google Shape;8443;p45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45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45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45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45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8" name="Google Shape;8448;p45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8449" name="Google Shape;8449;p45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45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45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5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5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5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5" name="Google Shape;8455;p45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8456" name="Google Shape;8456;p45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5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5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45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0" name="Google Shape;8460;p45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8461" name="Google Shape;8461;p45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5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5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5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5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5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5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5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9" name="Google Shape;8469;p45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8470" name="Google Shape;8470;p45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5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5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5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5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5" name="Google Shape;8475;p45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8476" name="Google Shape;8476;p45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5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5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5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0" name="Google Shape;8480;p45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8481" name="Google Shape;8481;p45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5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5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5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5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6" name="Google Shape;8486;p45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8487" name="Google Shape;8487;p45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45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45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5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5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5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5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5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5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5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5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5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9" name="Google Shape;8499;p45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8500" name="Google Shape;8500;p45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5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5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5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5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5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6" name="Google Shape;8506;p45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8507" name="Google Shape;8507;p45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5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5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5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5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5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5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4" name="Google Shape;8514;p45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8515" name="Google Shape;8515;p45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5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5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8" name="Google Shape;8518;p45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19" name="Google Shape;8519;p45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8520" name="Google Shape;8520;p45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45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45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45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4" name="Google Shape;8524;p45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8525" name="Google Shape;8525;p45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45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45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45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5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30" name="Google Shape;8530;p45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1" name="Google Shape;8531;p45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8532" name="Google Shape;8532;p45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5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5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5" name="Google Shape;8535;p45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8536" name="Google Shape;8536;p45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5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5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5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5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5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2" name="Google Shape;8542;p45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8543" name="Google Shape;8543;p45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5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5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5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5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5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5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0" name="Google Shape;8550;p45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8551" name="Google Shape;8551;p45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5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5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4" name="Google Shape;8554;p45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8555" name="Google Shape;8555;p45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45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5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5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5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5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1" name="Google Shape;8561;p45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8562" name="Google Shape;8562;p45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45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45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5" name="Google Shape;8565;p45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8566" name="Google Shape;8566;p45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45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45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9" name="Google Shape;8569;p45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8570" name="Google Shape;8570;p45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45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45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3" name="Google Shape;8573;p45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8574" name="Google Shape;8574;p45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45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45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5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5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5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5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5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2" name="Google Shape;8582;p45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8583" name="Google Shape;8583;p45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45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45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45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5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45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45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5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1" name="Google Shape;8591;p45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8592" name="Google Shape;8592;p45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45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45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45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8596" name="Google Shape;8596;p45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5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5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45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45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5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5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5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4" name="Google Shape;8604;p45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8605" name="Google Shape;8605;p45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45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45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45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45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45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45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45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3" name="Google Shape;8613;p45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8614" name="Google Shape;8614;p45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45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45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45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8" name="Google Shape;8618;p45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8619" name="Google Shape;8619;p45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45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45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45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45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45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45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6" name="Google Shape;8626;p45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8627" name="Google Shape;8627;p45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45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45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45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45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45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3" name="Google Shape;8633;p45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8634" name="Google Shape;8634;p45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45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45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45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45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9" name="Google Shape;8639;p45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8640" name="Google Shape;8640;p45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45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45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3" name="Google Shape;8643;p45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8644" name="Google Shape;8644;p45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45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45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45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45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45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45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1" name="Google Shape;8651;p45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8652" name="Google Shape;8652;p45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45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45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5" name="Google Shape;8655;p45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8656" name="Google Shape;8656;p45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45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45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45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45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1" name="Google Shape;8661;p45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8662" name="Google Shape;8662;p45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45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45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45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6" name="Google Shape;8666;p45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8667" name="Google Shape;8667;p45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45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45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45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45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2" name="Google Shape;8672;p45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8673" name="Google Shape;8673;p45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45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45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45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45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45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45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0" name="Google Shape;8680;p45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8681" name="Google Shape;8681;p45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45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45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45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45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45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6" name="Google Shape;14616;p74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17" name="Google Shape;14617;p74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618" name="Google Shape;14618;p74"/>
          <p:cNvGrpSpPr/>
          <p:nvPr/>
        </p:nvGrpSpPr>
        <p:grpSpPr>
          <a:xfrm>
            <a:off x="3516462" y="3365328"/>
            <a:ext cx="367569" cy="365289"/>
            <a:chOff x="3516462" y="3365328"/>
            <a:chExt cx="367569" cy="365289"/>
          </a:xfrm>
        </p:grpSpPr>
        <p:sp>
          <p:nvSpPr>
            <p:cNvPr id="14619" name="Google Shape;14619;p74"/>
            <p:cNvSpPr/>
            <p:nvPr/>
          </p:nvSpPr>
          <p:spPr>
            <a:xfrm>
              <a:off x="3621377" y="3394648"/>
              <a:ext cx="128943" cy="148437"/>
            </a:xfrm>
            <a:custGeom>
              <a:avLst/>
              <a:gdLst/>
              <a:ahLst/>
              <a:cxnLst/>
              <a:rect l="l" t="t" r="r" b="b"/>
              <a:pathLst>
                <a:path w="4921" h="5665" extrusionOk="0">
                  <a:moveTo>
                    <a:pt x="528" y="0"/>
                  </a:moveTo>
                  <a:cubicBezTo>
                    <a:pt x="236" y="0"/>
                    <a:pt x="0" y="235"/>
                    <a:pt x="0" y="523"/>
                  </a:cubicBezTo>
                  <a:lnTo>
                    <a:pt x="0" y="3682"/>
                  </a:lnTo>
                  <a:cubicBezTo>
                    <a:pt x="5" y="4776"/>
                    <a:pt x="893" y="5664"/>
                    <a:pt x="1988" y="5664"/>
                  </a:cubicBezTo>
                  <a:lnTo>
                    <a:pt x="2933" y="5664"/>
                  </a:lnTo>
                  <a:cubicBezTo>
                    <a:pt x="4028" y="5660"/>
                    <a:pt x="4916" y="4776"/>
                    <a:pt x="4921" y="3682"/>
                  </a:cubicBezTo>
                  <a:lnTo>
                    <a:pt x="4921" y="523"/>
                  </a:lnTo>
                  <a:cubicBezTo>
                    <a:pt x="4916" y="235"/>
                    <a:pt x="4685" y="0"/>
                    <a:pt x="439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0" name="Google Shape;14620;p74"/>
            <p:cNvSpPr/>
            <p:nvPr/>
          </p:nvSpPr>
          <p:spPr>
            <a:xfrm>
              <a:off x="3519370" y="3435891"/>
              <a:ext cx="358372" cy="70852"/>
            </a:xfrm>
            <a:custGeom>
              <a:avLst/>
              <a:gdLst/>
              <a:ahLst/>
              <a:cxnLst/>
              <a:rect l="l" t="t" r="r" b="b"/>
              <a:pathLst>
                <a:path w="13677" h="2704" extrusionOk="0">
                  <a:moveTo>
                    <a:pt x="11158" y="0"/>
                  </a:moveTo>
                  <a:cubicBezTo>
                    <a:pt x="11149" y="0"/>
                    <a:pt x="11141" y="0"/>
                    <a:pt x="11132" y="1"/>
                  </a:cubicBezTo>
                  <a:lnTo>
                    <a:pt x="1426" y="1"/>
                  </a:lnTo>
                  <a:cubicBezTo>
                    <a:pt x="816" y="15"/>
                    <a:pt x="288" y="437"/>
                    <a:pt x="144" y="1028"/>
                  </a:cubicBezTo>
                  <a:cubicBezTo>
                    <a:pt x="0" y="1623"/>
                    <a:pt x="274" y="2238"/>
                    <a:pt x="807" y="2535"/>
                  </a:cubicBezTo>
                  <a:cubicBezTo>
                    <a:pt x="999" y="2636"/>
                    <a:pt x="1210" y="2698"/>
                    <a:pt x="1426" y="2703"/>
                  </a:cubicBezTo>
                  <a:lnTo>
                    <a:pt x="11132" y="2703"/>
                  </a:lnTo>
                  <a:cubicBezTo>
                    <a:pt x="11319" y="2703"/>
                    <a:pt x="11502" y="2660"/>
                    <a:pt x="11670" y="2574"/>
                  </a:cubicBezTo>
                  <a:lnTo>
                    <a:pt x="12855" y="1945"/>
                  </a:lnTo>
                  <a:lnTo>
                    <a:pt x="13455" y="1623"/>
                  </a:lnTo>
                  <a:cubicBezTo>
                    <a:pt x="13676" y="1508"/>
                    <a:pt x="13672" y="1191"/>
                    <a:pt x="13455" y="1076"/>
                  </a:cubicBezTo>
                  <a:lnTo>
                    <a:pt x="12855" y="759"/>
                  </a:lnTo>
                  <a:lnTo>
                    <a:pt x="11670" y="130"/>
                  </a:lnTo>
                  <a:cubicBezTo>
                    <a:pt x="11509" y="48"/>
                    <a:pt x="11336" y="0"/>
                    <a:pt x="11158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1" name="Google Shape;14621;p74"/>
            <p:cNvSpPr/>
            <p:nvPr/>
          </p:nvSpPr>
          <p:spPr>
            <a:xfrm>
              <a:off x="3521755" y="3435760"/>
              <a:ext cx="35007" cy="70983"/>
            </a:xfrm>
            <a:custGeom>
              <a:avLst/>
              <a:gdLst/>
              <a:ahLst/>
              <a:cxnLst/>
              <a:rect l="l" t="t" r="r" b="b"/>
              <a:pathLst>
                <a:path w="1336" h="2709" extrusionOk="0">
                  <a:moveTo>
                    <a:pt x="1335" y="1"/>
                  </a:moveTo>
                  <a:cubicBezTo>
                    <a:pt x="591" y="20"/>
                    <a:pt x="1" y="634"/>
                    <a:pt x="15" y="1379"/>
                  </a:cubicBezTo>
                  <a:cubicBezTo>
                    <a:pt x="34" y="2103"/>
                    <a:pt x="610" y="2684"/>
                    <a:pt x="1335" y="2708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2" name="Google Shape;14622;p74"/>
            <p:cNvSpPr/>
            <p:nvPr/>
          </p:nvSpPr>
          <p:spPr>
            <a:xfrm>
              <a:off x="3526524" y="3435760"/>
              <a:ext cx="30238" cy="36395"/>
            </a:xfrm>
            <a:custGeom>
              <a:avLst/>
              <a:gdLst/>
              <a:ahLst/>
              <a:cxnLst/>
              <a:rect l="l" t="t" r="r" b="b"/>
              <a:pathLst>
                <a:path w="1154" h="1389" extrusionOk="0">
                  <a:moveTo>
                    <a:pt x="1153" y="1"/>
                  </a:moveTo>
                  <a:cubicBezTo>
                    <a:pt x="673" y="15"/>
                    <a:pt x="236" y="274"/>
                    <a:pt x="1" y="692"/>
                  </a:cubicBezTo>
                  <a:cubicBezTo>
                    <a:pt x="241" y="1110"/>
                    <a:pt x="673" y="1369"/>
                    <a:pt x="1153" y="1388"/>
                  </a:cubicBezTo>
                  <a:lnTo>
                    <a:pt x="1153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3" name="Google Shape;14623;p74"/>
            <p:cNvSpPr/>
            <p:nvPr/>
          </p:nvSpPr>
          <p:spPr>
            <a:xfrm>
              <a:off x="3810428" y="3435760"/>
              <a:ext cx="67314" cy="70983"/>
            </a:xfrm>
            <a:custGeom>
              <a:avLst/>
              <a:gdLst/>
              <a:ahLst/>
              <a:cxnLst/>
              <a:rect l="l" t="t" r="r" b="b"/>
              <a:pathLst>
                <a:path w="2569" h="2709" extrusionOk="0">
                  <a:moveTo>
                    <a:pt x="10" y="1"/>
                  </a:moveTo>
                  <a:lnTo>
                    <a:pt x="10" y="2684"/>
                  </a:lnTo>
                  <a:lnTo>
                    <a:pt x="0" y="2708"/>
                  </a:lnTo>
                  <a:lnTo>
                    <a:pt x="24" y="2708"/>
                  </a:lnTo>
                  <a:cubicBezTo>
                    <a:pt x="211" y="2708"/>
                    <a:pt x="394" y="2665"/>
                    <a:pt x="562" y="2579"/>
                  </a:cubicBezTo>
                  <a:lnTo>
                    <a:pt x="1747" y="1950"/>
                  </a:lnTo>
                  <a:lnTo>
                    <a:pt x="2347" y="1628"/>
                  </a:lnTo>
                  <a:cubicBezTo>
                    <a:pt x="2568" y="1513"/>
                    <a:pt x="2568" y="1196"/>
                    <a:pt x="2347" y="1081"/>
                  </a:cubicBezTo>
                  <a:lnTo>
                    <a:pt x="1747" y="764"/>
                  </a:lnTo>
                  <a:lnTo>
                    <a:pt x="562" y="135"/>
                  </a:lnTo>
                  <a:cubicBezTo>
                    <a:pt x="394" y="49"/>
                    <a:pt x="211" y="1"/>
                    <a:pt x="2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4" name="Google Shape;14624;p74"/>
            <p:cNvSpPr/>
            <p:nvPr/>
          </p:nvSpPr>
          <p:spPr>
            <a:xfrm>
              <a:off x="3556735" y="3435891"/>
              <a:ext cx="31705" cy="70852"/>
            </a:xfrm>
            <a:custGeom>
              <a:avLst/>
              <a:gdLst/>
              <a:ahLst/>
              <a:cxnLst/>
              <a:rect l="l" t="t" r="r" b="b"/>
              <a:pathLst>
                <a:path w="1210" h="2704" extrusionOk="0">
                  <a:moveTo>
                    <a:pt x="0" y="1"/>
                  </a:moveTo>
                  <a:lnTo>
                    <a:pt x="0" y="2703"/>
                  </a:lnTo>
                  <a:lnTo>
                    <a:pt x="1210" y="2703"/>
                  </a:lnTo>
                  <a:lnTo>
                    <a:pt x="121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5" name="Google Shape;14625;p74"/>
            <p:cNvSpPr/>
            <p:nvPr/>
          </p:nvSpPr>
          <p:spPr>
            <a:xfrm>
              <a:off x="3588414" y="3472129"/>
              <a:ext cx="222145" cy="34718"/>
            </a:xfrm>
            <a:custGeom>
              <a:avLst/>
              <a:gdLst/>
              <a:ahLst/>
              <a:cxnLst/>
              <a:rect l="l" t="t" r="r" b="b"/>
              <a:pathLst>
                <a:path w="8478" h="1325" extrusionOk="0">
                  <a:moveTo>
                    <a:pt x="1" y="0"/>
                  </a:moveTo>
                  <a:lnTo>
                    <a:pt x="1" y="1325"/>
                  </a:lnTo>
                  <a:lnTo>
                    <a:pt x="8473" y="1325"/>
                  </a:lnTo>
                  <a:lnTo>
                    <a:pt x="8478" y="1296"/>
                  </a:lnTo>
                  <a:lnTo>
                    <a:pt x="84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6" name="Google Shape;14626;p74"/>
            <p:cNvSpPr/>
            <p:nvPr/>
          </p:nvSpPr>
          <p:spPr>
            <a:xfrm>
              <a:off x="3621377" y="3370621"/>
              <a:ext cx="128811" cy="83403"/>
            </a:xfrm>
            <a:custGeom>
              <a:avLst/>
              <a:gdLst/>
              <a:ahLst/>
              <a:cxnLst/>
              <a:rect l="l" t="t" r="r" b="b"/>
              <a:pathLst>
                <a:path w="4916" h="3183" extrusionOk="0">
                  <a:moveTo>
                    <a:pt x="610" y="0"/>
                  </a:moveTo>
                  <a:cubicBezTo>
                    <a:pt x="274" y="0"/>
                    <a:pt x="5" y="274"/>
                    <a:pt x="0" y="605"/>
                  </a:cubicBezTo>
                  <a:lnTo>
                    <a:pt x="0" y="2578"/>
                  </a:lnTo>
                  <a:cubicBezTo>
                    <a:pt x="5" y="2914"/>
                    <a:pt x="274" y="3183"/>
                    <a:pt x="610" y="3183"/>
                  </a:cubicBezTo>
                  <a:lnTo>
                    <a:pt x="624" y="3183"/>
                  </a:lnTo>
                  <a:cubicBezTo>
                    <a:pt x="932" y="3183"/>
                    <a:pt x="1191" y="2948"/>
                    <a:pt x="1224" y="2640"/>
                  </a:cubicBezTo>
                  <a:cubicBezTo>
                    <a:pt x="1258" y="2948"/>
                    <a:pt x="1517" y="3183"/>
                    <a:pt x="1824" y="3183"/>
                  </a:cubicBezTo>
                  <a:lnTo>
                    <a:pt x="1848" y="3183"/>
                  </a:lnTo>
                  <a:cubicBezTo>
                    <a:pt x="2151" y="3183"/>
                    <a:pt x="2405" y="2962"/>
                    <a:pt x="2449" y="2669"/>
                  </a:cubicBezTo>
                  <a:cubicBezTo>
                    <a:pt x="2497" y="2962"/>
                    <a:pt x="2751" y="3183"/>
                    <a:pt x="3049" y="3183"/>
                  </a:cubicBezTo>
                  <a:lnTo>
                    <a:pt x="3111" y="3183"/>
                  </a:lnTo>
                  <a:cubicBezTo>
                    <a:pt x="3394" y="3183"/>
                    <a:pt x="3644" y="2981"/>
                    <a:pt x="3701" y="2703"/>
                  </a:cubicBezTo>
                  <a:cubicBezTo>
                    <a:pt x="3764" y="2981"/>
                    <a:pt x="4009" y="3183"/>
                    <a:pt x="4297" y="3183"/>
                  </a:cubicBezTo>
                  <a:lnTo>
                    <a:pt x="4311" y="3183"/>
                  </a:lnTo>
                  <a:cubicBezTo>
                    <a:pt x="4647" y="3183"/>
                    <a:pt x="4916" y="2914"/>
                    <a:pt x="4916" y="2578"/>
                  </a:cubicBezTo>
                  <a:lnTo>
                    <a:pt x="4916" y="605"/>
                  </a:lnTo>
                  <a:cubicBezTo>
                    <a:pt x="4916" y="274"/>
                    <a:pt x="4647" y="0"/>
                    <a:pt x="4311" y="0"/>
                  </a:cubicBezTo>
                  <a:lnTo>
                    <a:pt x="4297" y="0"/>
                  </a:lnTo>
                  <a:cubicBezTo>
                    <a:pt x="4009" y="0"/>
                    <a:pt x="3764" y="202"/>
                    <a:pt x="3701" y="480"/>
                  </a:cubicBezTo>
                  <a:cubicBezTo>
                    <a:pt x="3644" y="202"/>
                    <a:pt x="3394" y="0"/>
                    <a:pt x="3111" y="0"/>
                  </a:cubicBezTo>
                  <a:lnTo>
                    <a:pt x="3049" y="0"/>
                  </a:lnTo>
                  <a:cubicBezTo>
                    <a:pt x="2751" y="0"/>
                    <a:pt x="2497" y="221"/>
                    <a:pt x="2449" y="519"/>
                  </a:cubicBezTo>
                  <a:cubicBezTo>
                    <a:pt x="2405" y="221"/>
                    <a:pt x="2151" y="0"/>
                    <a:pt x="1848" y="0"/>
                  </a:cubicBezTo>
                  <a:lnTo>
                    <a:pt x="1824" y="0"/>
                  </a:lnTo>
                  <a:cubicBezTo>
                    <a:pt x="1517" y="5"/>
                    <a:pt x="1258" y="236"/>
                    <a:pt x="1224" y="543"/>
                  </a:cubicBezTo>
                  <a:cubicBezTo>
                    <a:pt x="1191" y="236"/>
                    <a:pt x="932" y="5"/>
                    <a:pt x="624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7" name="Google Shape;14627;p74"/>
            <p:cNvSpPr/>
            <p:nvPr/>
          </p:nvSpPr>
          <p:spPr>
            <a:xfrm>
              <a:off x="3674568" y="3390482"/>
              <a:ext cx="107954" cy="152603"/>
            </a:xfrm>
            <a:custGeom>
              <a:avLst/>
              <a:gdLst/>
              <a:ahLst/>
              <a:cxnLst/>
              <a:rect l="l" t="t" r="r" b="b"/>
              <a:pathLst>
                <a:path w="4120" h="5824" extrusionOk="0">
                  <a:moveTo>
                    <a:pt x="3289" y="1"/>
                  </a:moveTo>
                  <a:cubicBezTo>
                    <a:pt x="3068" y="1"/>
                    <a:pt x="2891" y="178"/>
                    <a:pt x="2891" y="399"/>
                  </a:cubicBezTo>
                  <a:lnTo>
                    <a:pt x="2891" y="1820"/>
                  </a:lnTo>
                  <a:cubicBezTo>
                    <a:pt x="2891" y="1935"/>
                    <a:pt x="2809" y="2031"/>
                    <a:pt x="2699" y="2050"/>
                  </a:cubicBezTo>
                  <a:cubicBezTo>
                    <a:pt x="1139" y="2348"/>
                    <a:pt x="6" y="3707"/>
                    <a:pt x="1" y="5291"/>
                  </a:cubicBezTo>
                  <a:cubicBezTo>
                    <a:pt x="1" y="5583"/>
                    <a:pt x="241" y="5823"/>
                    <a:pt x="534" y="5823"/>
                  </a:cubicBezTo>
                  <a:lnTo>
                    <a:pt x="1830" y="5823"/>
                  </a:lnTo>
                  <a:cubicBezTo>
                    <a:pt x="3092" y="5819"/>
                    <a:pt x="4115" y="4796"/>
                    <a:pt x="4120" y="3534"/>
                  </a:cubicBezTo>
                  <a:lnTo>
                    <a:pt x="4120" y="2530"/>
                  </a:lnTo>
                  <a:cubicBezTo>
                    <a:pt x="4120" y="2526"/>
                    <a:pt x="4120" y="2521"/>
                    <a:pt x="4120" y="2516"/>
                  </a:cubicBezTo>
                  <a:lnTo>
                    <a:pt x="4120" y="826"/>
                  </a:lnTo>
                  <a:cubicBezTo>
                    <a:pt x="4115" y="370"/>
                    <a:pt x="3745" y="1"/>
                    <a:pt x="328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8" name="Google Shape;14628;p74"/>
            <p:cNvSpPr/>
            <p:nvPr/>
          </p:nvSpPr>
          <p:spPr>
            <a:xfrm>
              <a:off x="3644016" y="3539784"/>
              <a:ext cx="110470" cy="185435"/>
            </a:xfrm>
            <a:custGeom>
              <a:avLst/>
              <a:gdLst/>
              <a:ahLst/>
              <a:cxnLst/>
              <a:rect l="l" t="t" r="r" b="b"/>
              <a:pathLst>
                <a:path w="4216" h="7077" extrusionOk="0">
                  <a:moveTo>
                    <a:pt x="528" y="1"/>
                  </a:moveTo>
                  <a:cubicBezTo>
                    <a:pt x="236" y="1"/>
                    <a:pt x="0" y="236"/>
                    <a:pt x="0" y="524"/>
                  </a:cubicBezTo>
                  <a:lnTo>
                    <a:pt x="0" y="6548"/>
                  </a:lnTo>
                  <a:cubicBezTo>
                    <a:pt x="0" y="6841"/>
                    <a:pt x="236" y="7071"/>
                    <a:pt x="528" y="7076"/>
                  </a:cubicBezTo>
                  <a:lnTo>
                    <a:pt x="3692" y="7076"/>
                  </a:lnTo>
                  <a:cubicBezTo>
                    <a:pt x="3980" y="7071"/>
                    <a:pt x="4215" y="6841"/>
                    <a:pt x="4215" y="6548"/>
                  </a:cubicBezTo>
                  <a:lnTo>
                    <a:pt x="4215" y="524"/>
                  </a:lnTo>
                  <a:cubicBezTo>
                    <a:pt x="4215" y="236"/>
                    <a:pt x="3980" y="1"/>
                    <a:pt x="36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9" name="Google Shape;14629;p74"/>
            <p:cNvSpPr/>
            <p:nvPr/>
          </p:nvSpPr>
          <p:spPr>
            <a:xfrm>
              <a:off x="3666524" y="3602041"/>
              <a:ext cx="87962" cy="123047"/>
            </a:xfrm>
            <a:custGeom>
              <a:avLst/>
              <a:gdLst/>
              <a:ahLst/>
              <a:cxnLst/>
              <a:rect l="l" t="t" r="r" b="b"/>
              <a:pathLst>
                <a:path w="3357" h="4696" extrusionOk="0">
                  <a:moveTo>
                    <a:pt x="524" y="1"/>
                  </a:moveTo>
                  <a:cubicBezTo>
                    <a:pt x="231" y="1"/>
                    <a:pt x="1" y="236"/>
                    <a:pt x="1" y="524"/>
                  </a:cubicBezTo>
                  <a:lnTo>
                    <a:pt x="1" y="4695"/>
                  </a:lnTo>
                  <a:lnTo>
                    <a:pt x="2833" y="4695"/>
                  </a:lnTo>
                  <a:cubicBezTo>
                    <a:pt x="3121" y="4695"/>
                    <a:pt x="3356" y="4465"/>
                    <a:pt x="3356" y="4172"/>
                  </a:cubicBezTo>
                  <a:lnTo>
                    <a:pt x="3356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0" name="Google Shape;14630;p74"/>
            <p:cNvSpPr/>
            <p:nvPr/>
          </p:nvSpPr>
          <p:spPr>
            <a:xfrm>
              <a:off x="3619988" y="3521049"/>
              <a:ext cx="163923" cy="57252"/>
            </a:xfrm>
            <a:custGeom>
              <a:avLst/>
              <a:gdLst/>
              <a:ahLst/>
              <a:cxnLst/>
              <a:rect l="l" t="t" r="r" b="b"/>
              <a:pathLst>
                <a:path w="6256" h="2185" extrusionOk="0">
                  <a:moveTo>
                    <a:pt x="745" y="0"/>
                  </a:moveTo>
                  <a:cubicBezTo>
                    <a:pt x="337" y="0"/>
                    <a:pt x="1" y="336"/>
                    <a:pt x="1" y="749"/>
                  </a:cubicBezTo>
                  <a:lnTo>
                    <a:pt x="1" y="1440"/>
                  </a:lnTo>
                  <a:cubicBezTo>
                    <a:pt x="1" y="1848"/>
                    <a:pt x="337" y="2185"/>
                    <a:pt x="745" y="2185"/>
                  </a:cubicBezTo>
                  <a:lnTo>
                    <a:pt x="5511" y="2185"/>
                  </a:lnTo>
                  <a:cubicBezTo>
                    <a:pt x="5919" y="2185"/>
                    <a:pt x="6255" y="1848"/>
                    <a:pt x="6255" y="1440"/>
                  </a:cubicBezTo>
                  <a:lnTo>
                    <a:pt x="6255" y="749"/>
                  </a:lnTo>
                  <a:cubicBezTo>
                    <a:pt x="6255" y="336"/>
                    <a:pt x="5919" y="0"/>
                    <a:pt x="551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1" name="Google Shape;14631;p74"/>
            <p:cNvSpPr/>
            <p:nvPr/>
          </p:nvSpPr>
          <p:spPr>
            <a:xfrm>
              <a:off x="3848395" y="3455779"/>
              <a:ext cx="29347" cy="31076"/>
            </a:xfrm>
            <a:custGeom>
              <a:avLst/>
              <a:gdLst/>
              <a:ahLst/>
              <a:cxnLst/>
              <a:rect l="l" t="t" r="r" b="b"/>
              <a:pathLst>
                <a:path w="1120" h="1186" extrusionOk="0">
                  <a:moveTo>
                    <a:pt x="298" y="0"/>
                  </a:moveTo>
                  <a:cubicBezTo>
                    <a:pt x="1" y="341"/>
                    <a:pt x="1" y="845"/>
                    <a:pt x="298" y="1186"/>
                  </a:cubicBezTo>
                  <a:lnTo>
                    <a:pt x="898" y="864"/>
                  </a:lnTo>
                  <a:cubicBezTo>
                    <a:pt x="1119" y="749"/>
                    <a:pt x="1119" y="432"/>
                    <a:pt x="898" y="317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2" name="Google Shape;14632;p74"/>
            <p:cNvSpPr/>
            <p:nvPr/>
          </p:nvSpPr>
          <p:spPr>
            <a:xfrm>
              <a:off x="3556735" y="3472129"/>
              <a:ext cx="31705" cy="34614"/>
            </a:xfrm>
            <a:custGeom>
              <a:avLst/>
              <a:gdLst/>
              <a:ahLst/>
              <a:cxnLst/>
              <a:rect l="l" t="t" r="r" b="b"/>
              <a:pathLst>
                <a:path w="1210" h="1321" extrusionOk="0">
                  <a:moveTo>
                    <a:pt x="0" y="0"/>
                  </a:moveTo>
                  <a:lnTo>
                    <a:pt x="0" y="1320"/>
                  </a:lnTo>
                  <a:lnTo>
                    <a:pt x="1210" y="1320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3" name="Google Shape;14633;p74"/>
            <p:cNvSpPr/>
            <p:nvPr/>
          </p:nvSpPr>
          <p:spPr>
            <a:xfrm>
              <a:off x="3827774" y="350797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4" name="Google Shape;14634;p74"/>
            <p:cNvSpPr/>
            <p:nvPr/>
          </p:nvSpPr>
          <p:spPr>
            <a:xfrm>
              <a:off x="3827774" y="350797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5" name="Google Shape;14635;p74"/>
            <p:cNvSpPr/>
            <p:nvPr/>
          </p:nvSpPr>
          <p:spPr>
            <a:xfrm>
              <a:off x="3516462" y="3365328"/>
              <a:ext cx="367569" cy="304106"/>
            </a:xfrm>
            <a:custGeom>
              <a:avLst/>
              <a:gdLst/>
              <a:ahLst/>
              <a:cxnLst/>
              <a:rect l="l" t="t" r="r" b="b"/>
              <a:pathLst>
                <a:path w="14028" h="11606" extrusionOk="0">
                  <a:moveTo>
                    <a:pt x="8315" y="414"/>
                  </a:moveTo>
                  <a:cubicBezTo>
                    <a:pt x="8536" y="414"/>
                    <a:pt x="8713" y="591"/>
                    <a:pt x="8713" y="812"/>
                  </a:cubicBezTo>
                  <a:lnTo>
                    <a:pt x="8713" y="2809"/>
                  </a:lnTo>
                  <a:cubicBezTo>
                    <a:pt x="8584" y="2828"/>
                    <a:pt x="8459" y="2857"/>
                    <a:pt x="8334" y="2895"/>
                  </a:cubicBezTo>
                  <a:cubicBezTo>
                    <a:pt x="8214" y="2934"/>
                    <a:pt x="8094" y="2977"/>
                    <a:pt x="7979" y="3025"/>
                  </a:cubicBezTo>
                  <a:cubicBezTo>
                    <a:pt x="7854" y="2852"/>
                    <a:pt x="7921" y="2684"/>
                    <a:pt x="7902" y="2482"/>
                  </a:cubicBezTo>
                  <a:lnTo>
                    <a:pt x="7902" y="2482"/>
                  </a:lnTo>
                  <a:lnTo>
                    <a:pt x="7897" y="2487"/>
                  </a:lnTo>
                  <a:lnTo>
                    <a:pt x="7897" y="812"/>
                  </a:lnTo>
                  <a:cubicBezTo>
                    <a:pt x="7897" y="591"/>
                    <a:pt x="8075" y="414"/>
                    <a:pt x="8296" y="414"/>
                  </a:cubicBezTo>
                  <a:close/>
                  <a:moveTo>
                    <a:pt x="5857" y="414"/>
                  </a:moveTo>
                  <a:cubicBezTo>
                    <a:pt x="6078" y="414"/>
                    <a:pt x="6256" y="591"/>
                    <a:pt x="6256" y="812"/>
                  </a:cubicBezTo>
                  <a:lnTo>
                    <a:pt x="6256" y="2780"/>
                  </a:lnTo>
                  <a:cubicBezTo>
                    <a:pt x="6256" y="3044"/>
                    <a:pt x="6048" y="3180"/>
                    <a:pt x="5842" y="3180"/>
                  </a:cubicBezTo>
                  <a:cubicBezTo>
                    <a:pt x="5640" y="3180"/>
                    <a:pt x="5440" y="3049"/>
                    <a:pt x="5440" y="2780"/>
                  </a:cubicBezTo>
                  <a:cubicBezTo>
                    <a:pt x="5444" y="2334"/>
                    <a:pt x="5444" y="1215"/>
                    <a:pt x="5444" y="807"/>
                  </a:cubicBezTo>
                  <a:lnTo>
                    <a:pt x="5444" y="807"/>
                  </a:lnTo>
                  <a:lnTo>
                    <a:pt x="5440" y="812"/>
                  </a:lnTo>
                  <a:cubicBezTo>
                    <a:pt x="5440" y="591"/>
                    <a:pt x="5622" y="414"/>
                    <a:pt x="5843" y="414"/>
                  </a:cubicBezTo>
                  <a:close/>
                  <a:moveTo>
                    <a:pt x="4624" y="414"/>
                  </a:moveTo>
                  <a:cubicBezTo>
                    <a:pt x="4844" y="414"/>
                    <a:pt x="5022" y="591"/>
                    <a:pt x="5027" y="812"/>
                  </a:cubicBezTo>
                  <a:lnTo>
                    <a:pt x="5027" y="2487"/>
                  </a:lnTo>
                  <a:cubicBezTo>
                    <a:pt x="5027" y="2799"/>
                    <a:pt x="5032" y="2823"/>
                    <a:pt x="5008" y="2900"/>
                  </a:cubicBezTo>
                  <a:cubicBezTo>
                    <a:pt x="4955" y="3068"/>
                    <a:pt x="4801" y="3183"/>
                    <a:pt x="4624" y="3183"/>
                  </a:cubicBezTo>
                  <a:cubicBezTo>
                    <a:pt x="4624" y="3183"/>
                    <a:pt x="4621" y="3183"/>
                    <a:pt x="4617" y="3183"/>
                  </a:cubicBezTo>
                  <a:cubicBezTo>
                    <a:pt x="4572" y="3183"/>
                    <a:pt x="4313" y="3171"/>
                    <a:pt x="4230" y="2900"/>
                  </a:cubicBezTo>
                  <a:cubicBezTo>
                    <a:pt x="4196" y="2794"/>
                    <a:pt x="4220" y="2722"/>
                    <a:pt x="4211" y="2482"/>
                  </a:cubicBezTo>
                  <a:lnTo>
                    <a:pt x="4211" y="2482"/>
                  </a:lnTo>
                  <a:lnTo>
                    <a:pt x="4211" y="812"/>
                  </a:lnTo>
                  <a:cubicBezTo>
                    <a:pt x="4211" y="591"/>
                    <a:pt x="4388" y="414"/>
                    <a:pt x="4609" y="414"/>
                  </a:cubicBezTo>
                  <a:close/>
                  <a:moveTo>
                    <a:pt x="7086" y="414"/>
                  </a:moveTo>
                  <a:cubicBezTo>
                    <a:pt x="7307" y="414"/>
                    <a:pt x="7485" y="591"/>
                    <a:pt x="7485" y="812"/>
                  </a:cubicBezTo>
                  <a:lnTo>
                    <a:pt x="7485" y="2487"/>
                  </a:lnTo>
                  <a:cubicBezTo>
                    <a:pt x="7485" y="2775"/>
                    <a:pt x="7494" y="2818"/>
                    <a:pt x="7465" y="2900"/>
                  </a:cubicBezTo>
                  <a:cubicBezTo>
                    <a:pt x="7417" y="3068"/>
                    <a:pt x="7259" y="3183"/>
                    <a:pt x="7086" y="3183"/>
                  </a:cubicBezTo>
                  <a:cubicBezTo>
                    <a:pt x="7086" y="3183"/>
                    <a:pt x="7084" y="3183"/>
                    <a:pt x="7079" y="3183"/>
                  </a:cubicBezTo>
                  <a:cubicBezTo>
                    <a:pt x="7034" y="3183"/>
                    <a:pt x="6771" y="3171"/>
                    <a:pt x="6688" y="2900"/>
                  </a:cubicBezTo>
                  <a:cubicBezTo>
                    <a:pt x="6664" y="2818"/>
                    <a:pt x="6673" y="2770"/>
                    <a:pt x="6673" y="2482"/>
                  </a:cubicBezTo>
                  <a:lnTo>
                    <a:pt x="6673" y="2482"/>
                  </a:lnTo>
                  <a:lnTo>
                    <a:pt x="6669" y="2487"/>
                  </a:lnTo>
                  <a:lnTo>
                    <a:pt x="6669" y="812"/>
                  </a:lnTo>
                  <a:cubicBezTo>
                    <a:pt x="6669" y="591"/>
                    <a:pt x="6851" y="414"/>
                    <a:pt x="7072" y="414"/>
                  </a:cubicBezTo>
                  <a:close/>
                  <a:moveTo>
                    <a:pt x="3803" y="2900"/>
                  </a:moveTo>
                  <a:cubicBezTo>
                    <a:pt x="3864" y="3334"/>
                    <a:pt x="4240" y="3597"/>
                    <a:pt x="4624" y="3597"/>
                  </a:cubicBezTo>
                  <a:cubicBezTo>
                    <a:pt x="4844" y="3597"/>
                    <a:pt x="5066" y="3511"/>
                    <a:pt x="5233" y="3322"/>
                  </a:cubicBezTo>
                  <a:cubicBezTo>
                    <a:pt x="5396" y="3505"/>
                    <a:pt x="5621" y="3596"/>
                    <a:pt x="5846" y="3596"/>
                  </a:cubicBezTo>
                  <a:cubicBezTo>
                    <a:pt x="6071" y="3596"/>
                    <a:pt x="6296" y="3505"/>
                    <a:pt x="6462" y="3322"/>
                  </a:cubicBezTo>
                  <a:cubicBezTo>
                    <a:pt x="6611" y="3490"/>
                    <a:pt x="6827" y="3591"/>
                    <a:pt x="7053" y="3596"/>
                  </a:cubicBezTo>
                  <a:cubicBezTo>
                    <a:pt x="6952" y="3682"/>
                    <a:pt x="6856" y="3774"/>
                    <a:pt x="6765" y="3870"/>
                  </a:cubicBezTo>
                  <a:lnTo>
                    <a:pt x="2948" y="3870"/>
                  </a:lnTo>
                  <a:lnTo>
                    <a:pt x="2948" y="2900"/>
                  </a:lnTo>
                  <a:close/>
                  <a:moveTo>
                    <a:pt x="11013" y="2900"/>
                  </a:moveTo>
                  <a:lnTo>
                    <a:pt x="11013" y="3874"/>
                  </a:lnTo>
                  <a:lnTo>
                    <a:pt x="10355" y="3874"/>
                  </a:lnTo>
                  <a:lnTo>
                    <a:pt x="10355" y="2900"/>
                  </a:lnTo>
                  <a:close/>
                  <a:moveTo>
                    <a:pt x="13029" y="3721"/>
                  </a:moveTo>
                  <a:lnTo>
                    <a:pt x="13466" y="3956"/>
                  </a:lnTo>
                  <a:cubicBezTo>
                    <a:pt x="13538" y="3990"/>
                    <a:pt x="13538" y="4095"/>
                    <a:pt x="13470" y="4134"/>
                  </a:cubicBezTo>
                  <a:lnTo>
                    <a:pt x="13466" y="4139"/>
                  </a:lnTo>
                  <a:lnTo>
                    <a:pt x="13029" y="4369"/>
                  </a:lnTo>
                  <a:cubicBezTo>
                    <a:pt x="12918" y="4167"/>
                    <a:pt x="12918" y="3923"/>
                    <a:pt x="13029" y="3721"/>
                  </a:cubicBezTo>
                  <a:close/>
                  <a:moveTo>
                    <a:pt x="6433" y="4287"/>
                  </a:moveTo>
                  <a:cubicBezTo>
                    <a:pt x="6352" y="4407"/>
                    <a:pt x="6280" y="4532"/>
                    <a:pt x="6217" y="4662"/>
                  </a:cubicBezTo>
                  <a:lnTo>
                    <a:pt x="6208" y="4667"/>
                  </a:lnTo>
                  <a:cubicBezTo>
                    <a:pt x="6150" y="4777"/>
                    <a:pt x="6097" y="4892"/>
                    <a:pt x="6054" y="5012"/>
                  </a:cubicBezTo>
                  <a:cubicBezTo>
                    <a:pt x="6030" y="5070"/>
                    <a:pt x="6011" y="5132"/>
                    <a:pt x="5992" y="5190"/>
                  </a:cubicBezTo>
                  <a:lnTo>
                    <a:pt x="2953" y="5190"/>
                  </a:lnTo>
                  <a:lnTo>
                    <a:pt x="2953" y="4287"/>
                  </a:lnTo>
                  <a:close/>
                  <a:moveTo>
                    <a:pt x="2535" y="2900"/>
                  </a:moveTo>
                  <a:lnTo>
                    <a:pt x="2535" y="5195"/>
                  </a:lnTo>
                  <a:lnTo>
                    <a:pt x="1739" y="5195"/>
                  </a:lnTo>
                  <a:lnTo>
                    <a:pt x="1739" y="2900"/>
                  </a:lnTo>
                  <a:close/>
                  <a:moveTo>
                    <a:pt x="11013" y="4287"/>
                  </a:moveTo>
                  <a:lnTo>
                    <a:pt x="11013" y="5195"/>
                  </a:lnTo>
                  <a:lnTo>
                    <a:pt x="10240" y="5195"/>
                  </a:lnTo>
                  <a:cubicBezTo>
                    <a:pt x="10331" y="4897"/>
                    <a:pt x="10370" y="4595"/>
                    <a:pt x="10355" y="4287"/>
                  </a:cubicBezTo>
                  <a:close/>
                  <a:moveTo>
                    <a:pt x="9335" y="1172"/>
                  </a:moveTo>
                  <a:cubicBezTo>
                    <a:pt x="9388" y="1172"/>
                    <a:pt x="9444" y="1184"/>
                    <a:pt x="9496" y="1201"/>
                  </a:cubicBezTo>
                  <a:cubicBezTo>
                    <a:pt x="9693" y="1263"/>
                    <a:pt x="9846" y="1412"/>
                    <a:pt x="9904" y="1609"/>
                  </a:cubicBezTo>
                  <a:cubicBezTo>
                    <a:pt x="9952" y="1762"/>
                    <a:pt x="9928" y="1906"/>
                    <a:pt x="9933" y="2084"/>
                  </a:cubicBezTo>
                  <a:cubicBezTo>
                    <a:pt x="9937" y="4494"/>
                    <a:pt x="9995" y="4657"/>
                    <a:pt x="9827" y="5142"/>
                  </a:cubicBezTo>
                  <a:lnTo>
                    <a:pt x="9822" y="5147"/>
                  </a:lnTo>
                  <a:cubicBezTo>
                    <a:pt x="9745" y="5358"/>
                    <a:pt x="9635" y="5559"/>
                    <a:pt x="9501" y="5742"/>
                  </a:cubicBezTo>
                  <a:lnTo>
                    <a:pt x="6284" y="5742"/>
                  </a:lnTo>
                  <a:cubicBezTo>
                    <a:pt x="6400" y="5031"/>
                    <a:pt x="6808" y="4331"/>
                    <a:pt x="7317" y="3918"/>
                  </a:cubicBezTo>
                  <a:cubicBezTo>
                    <a:pt x="7662" y="3615"/>
                    <a:pt x="8075" y="3399"/>
                    <a:pt x="8517" y="3274"/>
                  </a:cubicBezTo>
                  <a:cubicBezTo>
                    <a:pt x="8905" y="3169"/>
                    <a:pt x="8953" y="3226"/>
                    <a:pt x="9054" y="3140"/>
                  </a:cubicBezTo>
                  <a:cubicBezTo>
                    <a:pt x="9078" y="3121"/>
                    <a:pt x="9093" y="3092"/>
                    <a:pt x="9107" y="3063"/>
                  </a:cubicBezTo>
                  <a:cubicBezTo>
                    <a:pt x="9121" y="3010"/>
                    <a:pt x="9126" y="2958"/>
                    <a:pt x="9121" y="2905"/>
                  </a:cubicBezTo>
                  <a:lnTo>
                    <a:pt x="9121" y="1364"/>
                  </a:lnTo>
                  <a:cubicBezTo>
                    <a:pt x="9121" y="1321"/>
                    <a:pt x="9131" y="1282"/>
                    <a:pt x="9155" y="1254"/>
                  </a:cubicBezTo>
                  <a:cubicBezTo>
                    <a:pt x="9199" y="1193"/>
                    <a:pt x="9264" y="1172"/>
                    <a:pt x="9335" y="1172"/>
                  </a:cubicBezTo>
                  <a:close/>
                  <a:moveTo>
                    <a:pt x="5886" y="5607"/>
                  </a:moveTo>
                  <a:cubicBezTo>
                    <a:pt x="5881" y="5651"/>
                    <a:pt x="5876" y="5689"/>
                    <a:pt x="5867" y="5737"/>
                  </a:cubicBezTo>
                  <a:lnTo>
                    <a:pt x="5862" y="5742"/>
                  </a:lnTo>
                  <a:lnTo>
                    <a:pt x="4696" y="5742"/>
                  </a:lnTo>
                  <a:cubicBezTo>
                    <a:pt x="4624" y="5742"/>
                    <a:pt x="4556" y="5747"/>
                    <a:pt x="4489" y="5761"/>
                  </a:cubicBezTo>
                  <a:cubicBezTo>
                    <a:pt x="4460" y="5713"/>
                    <a:pt x="4427" y="5660"/>
                    <a:pt x="4403" y="5607"/>
                  </a:cubicBezTo>
                  <a:close/>
                  <a:moveTo>
                    <a:pt x="4609" y="1"/>
                  </a:moveTo>
                  <a:cubicBezTo>
                    <a:pt x="4163" y="1"/>
                    <a:pt x="3798" y="366"/>
                    <a:pt x="3798" y="812"/>
                  </a:cubicBezTo>
                  <a:lnTo>
                    <a:pt x="3798" y="2487"/>
                  </a:lnTo>
                  <a:lnTo>
                    <a:pt x="1571" y="2487"/>
                  </a:lnTo>
                  <a:cubicBezTo>
                    <a:pt x="1566" y="2487"/>
                    <a:pt x="1562" y="2487"/>
                    <a:pt x="1557" y="2487"/>
                  </a:cubicBezTo>
                  <a:cubicBezTo>
                    <a:pt x="1015" y="2487"/>
                    <a:pt x="512" y="2774"/>
                    <a:pt x="231" y="3236"/>
                  </a:cubicBezTo>
                  <a:cubicBezTo>
                    <a:pt x="138" y="3400"/>
                    <a:pt x="277" y="3549"/>
                    <a:pt x="418" y="3549"/>
                  </a:cubicBezTo>
                  <a:cubicBezTo>
                    <a:pt x="480" y="3549"/>
                    <a:pt x="543" y="3521"/>
                    <a:pt x="587" y="3452"/>
                  </a:cubicBezTo>
                  <a:cubicBezTo>
                    <a:pt x="750" y="3178"/>
                    <a:pt x="1019" y="2991"/>
                    <a:pt x="1326" y="2924"/>
                  </a:cubicBezTo>
                  <a:lnTo>
                    <a:pt x="1326" y="5166"/>
                  </a:lnTo>
                  <a:cubicBezTo>
                    <a:pt x="827" y="5055"/>
                    <a:pt x="462" y="4633"/>
                    <a:pt x="423" y="4124"/>
                  </a:cubicBezTo>
                  <a:cubicBezTo>
                    <a:pt x="414" y="3992"/>
                    <a:pt x="316" y="3929"/>
                    <a:pt x="217" y="3929"/>
                  </a:cubicBezTo>
                  <a:cubicBezTo>
                    <a:pt x="109" y="3929"/>
                    <a:pt x="0" y="4005"/>
                    <a:pt x="11" y="4148"/>
                  </a:cubicBezTo>
                  <a:cubicBezTo>
                    <a:pt x="68" y="4940"/>
                    <a:pt x="707" y="5564"/>
                    <a:pt x="1503" y="5607"/>
                  </a:cubicBezTo>
                  <a:lnTo>
                    <a:pt x="3947" y="5607"/>
                  </a:lnTo>
                  <a:cubicBezTo>
                    <a:pt x="3995" y="5723"/>
                    <a:pt x="4048" y="5833"/>
                    <a:pt x="4115" y="5939"/>
                  </a:cubicBezTo>
                  <a:cubicBezTo>
                    <a:pt x="3880" y="6116"/>
                    <a:pt x="3740" y="6395"/>
                    <a:pt x="3740" y="6692"/>
                  </a:cubicBezTo>
                  <a:lnTo>
                    <a:pt x="3740" y="7383"/>
                  </a:lnTo>
                  <a:cubicBezTo>
                    <a:pt x="3740" y="7892"/>
                    <a:pt x="4148" y="8315"/>
                    <a:pt x="4657" y="8334"/>
                  </a:cubicBezTo>
                  <a:lnTo>
                    <a:pt x="4657" y="11396"/>
                  </a:lnTo>
                  <a:cubicBezTo>
                    <a:pt x="4657" y="11536"/>
                    <a:pt x="4762" y="11605"/>
                    <a:pt x="4866" y="11605"/>
                  </a:cubicBezTo>
                  <a:cubicBezTo>
                    <a:pt x="4970" y="11605"/>
                    <a:pt x="5075" y="11536"/>
                    <a:pt x="5075" y="11396"/>
                  </a:cubicBezTo>
                  <a:lnTo>
                    <a:pt x="5075" y="8334"/>
                  </a:lnTo>
                  <a:lnTo>
                    <a:pt x="6568" y="8334"/>
                  </a:lnTo>
                  <a:cubicBezTo>
                    <a:pt x="6841" y="8334"/>
                    <a:pt x="6841" y="7921"/>
                    <a:pt x="6568" y="7921"/>
                  </a:cubicBezTo>
                  <a:lnTo>
                    <a:pt x="4657" y="7921"/>
                  </a:lnTo>
                  <a:cubicBezTo>
                    <a:pt x="4374" y="7902"/>
                    <a:pt x="4153" y="7667"/>
                    <a:pt x="4158" y="7379"/>
                  </a:cubicBezTo>
                  <a:lnTo>
                    <a:pt x="4158" y="6687"/>
                  </a:lnTo>
                  <a:cubicBezTo>
                    <a:pt x="4158" y="6390"/>
                    <a:pt x="4398" y="6150"/>
                    <a:pt x="4696" y="6150"/>
                  </a:cubicBezTo>
                  <a:lnTo>
                    <a:pt x="9457" y="6150"/>
                  </a:lnTo>
                  <a:cubicBezTo>
                    <a:pt x="9529" y="6150"/>
                    <a:pt x="9597" y="6164"/>
                    <a:pt x="9664" y="6188"/>
                  </a:cubicBezTo>
                  <a:lnTo>
                    <a:pt x="9683" y="6198"/>
                  </a:lnTo>
                  <a:cubicBezTo>
                    <a:pt x="9875" y="6284"/>
                    <a:pt x="9995" y="6476"/>
                    <a:pt x="9995" y="6687"/>
                  </a:cubicBezTo>
                  <a:lnTo>
                    <a:pt x="9995" y="7379"/>
                  </a:lnTo>
                  <a:cubicBezTo>
                    <a:pt x="9995" y="7676"/>
                    <a:pt x="9755" y="7921"/>
                    <a:pt x="9457" y="7921"/>
                  </a:cubicBezTo>
                  <a:lnTo>
                    <a:pt x="7393" y="7921"/>
                  </a:lnTo>
                  <a:cubicBezTo>
                    <a:pt x="7120" y="7921"/>
                    <a:pt x="7120" y="8334"/>
                    <a:pt x="7393" y="8334"/>
                  </a:cubicBezTo>
                  <a:lnTo>
                    <a:pt x="8872" y="8334"/>
                  </a:lnTo>
                  <a:lnTo>
                    <a:pt x="8872" y="8924"/>
                  </a:lnTo>
                  <a:cubicBezTo>
                    <a:pt x="8872" y="9061"/>
                    <a:pt x="8976" y="9130"/>
                    <a:pt x="9081" y="9130"/>
                  </a:cubicBezTo>
                  <a:cubicBezTo>
                    <a:pt x="9185" y="9130"/>
                    <a:pt x="9289" y="9061"/>
                    <a:pt x="9289" y="8924"/>
                  </a:cubicBezTo>
                  <a:lnTo>
                    <a:pt x="9289" y="8334"/>
                  </a:lnTo>
                  <a:lnTo>
                    <a:pt x="9457" y="8334"/>
                  </a:lnTo>
                  <a:cubicBezTo>
                    <a:pt x="9981" y="8334"/>
                    <a:pt x="10408" y="7907"/>
                    <a:pt x="10408" y="7379"/>
                  </a:cubicBezTo>
                  <a:lnTo>
                    <a:pt x="10408" y="6687"/>
                  </a:lnTo>
                  <a:cubicBezTo>
                    <a:pt x="10408" y="6351"/>
                    <a:pt x="10230" y="6039"/>
                    <a:pt x="9942" y="5871"/>
                  </a:cubicBezTo>
                  <a:lnTo>
                    <a:pt x="9942" y="5867"/>
                  </a:lnTo>
                  <a:lnTo>
                    <a:pt x="9947" y="5819"/>
                  </a:lnTo>
                  <a:cubicBezTo>
                    <a:pt x="9990" y="5751"/>
                    <a:pt x="10033" y="5679"/>
                    <a:pt x="10072" y="5603"/>
                  </a:cubicBezTo>
                  <a:lnTo>
                    <a:pt x="11238" y="5603"/>
                  </a:lnTo>
                  <a:cubicBezTo>
                    <a:pt x="11459" y="5603"/>
                    <a:pt x="11675" y="5550"/>
                    <a:pt x="11872" y="5449"/>
                  </a:cubicBezTo>
                  <a:lnTo>
                    <a:pt x="13653" y="4503"/>
                  </a:lnTo>
                  <a:cubicBezTo>
                    <a:pt x="13965" y="4340"/>
                    <a:pt x="14027" y="3918"/>
                    <a:pt x="13778" y="3673"/>
                  </a:cubicBezTo>
                  <a:cubicBezTo>
                    <a:pt x="13686" y="3586"/>
                    <a:pt x="13653" y="3591"/>
                    <a:pt x="13062" y="3270"/>
                  </a:cubicBezTo>
                  <a:lnTo>
                    <a:pt x="12683" y="3073"/>
                  </a:lnTo>
                  <a:cubicBezTo>
                    <a:pt x="12647" y="3054"/>
                    <a:pt x="12612" y="3045"/>
                    <a:pt x="12580" y="3045"/>
                  </a:cubicBezTo>
                  <a:cubicBezTo>
                    <a:pt x="12391" y="3045"/>
                    <a:pt x="12282" y="3327"/>
                    <a:pt x="12491" y="3438"/>
                  </a:cubicBezTo>
                  <a:lnTo>
                    <a:pt x="12664" y="3529"/>
                  </a:lnTo>
                  <a:cubicBezTo>
                    <a:pt x="12491" y="3850"/>
                    <a:pt x="12491" y="4239"/>
                    <a:pt x="12664" y="4566"/>
                  </a:cubicBezTo>
                  <a:lnTo>
                    <a:pt x="11680" y="5084"/>
                  </a:lnTo>
                  <a:cubicBezTo>
                    <a:pt x="11603" y="5127"/>
                    <a:pt x="11517" y="5156"/>
                    <a:pt x="11430" y="5175"/>
                  </a:cubicBezTo>
                  <a:lnTo>
                    <a:pt x="11430" y="2919"/>
                  </a:lnTo>
                  <a:cubicBezTo>
                    <a:pt x="11546" y="2943"/>
                    <a:pt x="11656" y="2991"/>
                    <a:pt x="11757" y="3049"/>
                  </a:cubicBezTo>
                  <a:cubicBezTo>
                    <a:pt x="11793" y="3068"/>
                    <a:pt x="11828" y="3076"/>
                    <a:pt x="11860" y="3076"/>
                  </a:cubicBezTo>
                  <a:cubicBezTo>
                    <a:pt x="12049" y="3076"/>
                    <a:pt x="12158" y="2795"/>
                    <a:pt x="11954" y="2684"/>
                  </a:cubicBezTo>
                  <a:lnTo>
                    <a:pt x="11872" y="2641"/>
                  </a:lnTo>
                  <a:cubicBezTo>
                    <a:pt x="11680" y="2540"/>
                    <a:pt x="11464" y="2487"/>
                    <a:pt x="11243" y="2487"/>
                  </a:cubicBezTo>
                  <a:lnTo>
                    <a:pt x="10355" y="2487"/>
                  </a:lnTo>
                  <a:lnTo>
                    <a:pt x="10355" y="1791"/>
                  </a:lnTo>
                  <a:cubicBezTo>
                    <a:pt x="10355" y="1364"/>
                    <a:pt x="10091" y="985"/>
                    <a:pt x="9697" y="826"/>
                  </a:cubicBezTo>
                  <a:cubicBezTo>
                    <a:pt x="9593" y="786"/>
                    <a:pt x="9458" y="756"/>
                    <a:pt x="9330" y="756"/>
                  </a:cubicBezTo>
                  <a:cubicBezTo>
                    <a:pt x="9258" y="756"/>
                    <a:pt x="9188" y="766"/>
                    <a:pt x="9126" y="788"/>
                  </a:cubicBezTo>
                  <a:cubicBezTo>
                    <a:pt x="9112" y="346"/>
                    <a:pt x="8752" y="1"/>
                    <a:pt x="8315" y="1"/>
                  </a:cubicBezTo>
                  <a:lnTo>
                    <a:pt x="8301" y="1"/>
                  </a:lnTo>
                  <a:cubicBezTo>
                    <a:pt x="8065" y="1"/>
                    <a:pt x="7845" y="97"/>
                    <a:pt x="7691" y="270"/>
                  </a:cubicBezTo>
                  <a:cubicBezTo>
                    <a:pt x="7537" y="97"/>
                    <a:pt x="7317" y="1"/>
                    <a:pt x="7086" y="1"/>
                  </a:cubicBezTo>
                  <a:lnTo>
                    <a:pt x="7072" y="1"/>
                  </a:lnTo>
                  <a:cubicBezTo>
                    <a:pt x="6837" y="1"/>
                    <a:pt x="6616" y="97"/>
                    <a:pt x="6462" y="270"/>
                  </a:cubicBezTo>
                  <a:cubicBezTo>
                    <a:pt x="6308" y="97"/>
                    <a:pt x="6088" y="1"/>
                    <a:pt x="5857" y="1"/>
                  </a:cubicBezTo>
                  <a:lnTo>
                    <a:pt x="5843" y="1"/>
                  </a:lnTo>
                  <a:cubicBezTo>
                    <a:pt x="5608" y="1"/>
                    <a:pt x="5387" y="97"/>
                    <a:pt x="5233" y="274"/>
                  </a:cubicBezTo>
                  <a:cubicBezTo>
                    <a:pt x="5080" y="97"/>
                    <a:pt x="4859" y="1"/>
                    <a:pt x="462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6" name="Google Shape;14636;p74"/>
            <p:cNvSpPr/>
            <p:nvPr/>
          </p:nvSpPr>
          <p:spPr>
            <a:xfrm>
              <a:off x="3827643" y="350807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7" name="Google Shape;14637;p74"/>
            <p:cNvSpPr/>
            <p:nvPr/>
          </p:nvSpPr>
          <p:spPr>
            <a:xfrm>
              <a:off x="3638618" y="3615378"/>
              <a:ext cx="121396" cy="115239"/>
            </a:xfrm>
            <a:custGeom>
              <a:avLst/>
              <a:gdLst/>
              <a:ahLst/>
              <a:cxnLst/>
              <a:rect l="l" t="t" r="r" b="b"/>
              <a:pathLst>
                <a:path w="4633" h="4398" extrusionOk="0">
                  <a:moveTo>
                    <a:pt x="4421" y="1"/>
                  </a:moveTo>
                  <a:cubicBezTo>
                    <a:pt x="4306" y="1"/>
                    <a:pt x="4215" y="97"/>
                    <a:pt x="4215" y="207"/>
                  </a:cubicBezTo>
                  <a:lnTo>
                    <a:pt x="4215" y="3663"/>
                  </a:lnTo>
                  <a:cubicBezTo>
                    <a:pt x="4215" y="3841"/>
                    <a:pt x="4071" y="3980"/>
                    <a:pt x="3898" y="3980"/>
                  </a:cubicBezTo>
                  <a:lnTo>
                    <a:pt x="734" y="3980"/>
                  </a:lnTo>
                  <a:cubicBezTo>
                    <a:pt x="557" y="3980"/>
                    <a:pt x="413" y="3841"/>
                    <a:pt x="413" y="3663"/>
                  </a:cubicBezTo>
                  <a:lnTo>
                    <a:pt x="413" y="2684"/>
                  </a:lnTo>
                  <a:cubicBezTo>
                    <a:pt x="413" y="2547"/>
                    <a:pt x="310" y="2479"/>
                    <a:pt x="206" y="2479"/>
                  </a:cubicBezTo>
                  <a:cubicBezTo>
                    <a:pt x="103" y="2479"/>
                    <a:pt x="0" y="2547"/>
                    <a:pt x="0" y="2684"/>
                  </a:cubicBezTo>
                  <a:lnTo>
                    <a:pt x="0" y="3663"/>
                  </a:lnTo>
                  <a:cubicBezTo>
                    <a:pt x="0" y="4071"/>
                    <a:pt x="326" y="4398"/>
                    <a:pt x="734" y="4398"/>
                  </a:cubicBezTo>
                  <a:lnTo>
                    <a:pt x="3898" y="4398"/>
                  </a:lnTo>
                  <a:cubicBezTo>
                    <a:pt x="4301" y="4398"/>
                    <a:pt x="4632" y="4071"/>
                    <a:pt x="4632" y="3663"/>
                  </a:cubicBezTo>
                  <a:lnTo>
                    <a:pt x="4632" y="212"/>
                  </a:lnTo>
                  <a:cubicBezTo>
                    <a:pt x="4632" y="97"/>
                    <a:pt x="4536" y="1"/>
                    <a:pt x="44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38" name="Google Shape;14638;p74"/>
          <p:cNvGrpSpPr/>
          <p:nvPr/>
        </p:nvGrpSpPr>
        <p:grpSpPr>
          <a:xfrm>
            <a:off x="2758162" y="1965433"/>
            <a:ext cx="112330" cy="366285"/>
            <a:chOff x="2758162" y="1965433"/>
            <a:chExt cx="112330" cy="366285"/>
          </a:xfrm>
        </p:grpSpPr>
        <p:sp>
          <p:nvSpPr>
            <p:cNvPr id="14639" name="Google Shape;14639;p74"/>
            <p:cNvSpPr/>
            <p:nvPr/>
          </p:nvSpPr>
          <p:spPr>
            <a:xfrm>
              <a:off x="2781429" y="1970831"/>
              <a:ext cx="65925" cy="67445"/>
            </a:xfrm>
            <a:custGeom>
              <a:avLst/>
              <a:gdLst/>
              <a:ahLst/>
              <a:cxnLst/>
              <a:rect l="l" t="t" r="r" b="b"/>
              <a:pathLst>
                <a:path w="2516" h="2574" extrusionOk="0">
                  <a:moveTo>
                    <a:pt x="523" y="1"/>
                  </a:moveTo>
                  <a:cubicBezTo>
                    <a:pt x="235" y="5"/>
                    <a:pt x="0" y="236"/>
                    <a:pt x="0" y="529"/>
                  </a:cubicBezTo>
                  <a:lnTo>
                    <a:pt x="0" y="2050"/>
                  </a:lnTo>
                  <a:cubicBezTo>
                    <a:pt x="0" y="2338"/>
                    <a:pt x="235" y="2574"/>
                    <a:pt x="523" y="2574"/>
                  </a:cubicBezTo>
                  <a:lnTo>
                    <a:pt x="1988" y="2574"/>
                  </a:lnTo>
                  <a:cubicBezTo>
                    <a:pt x="2280" y="2574"/>
                    <a:pt x="2511" y="2338"/>
                    <a:pt x="2516" y="2050"/>
                  </a:cubicBezTo>
                  <a:lnTo>
                    <a:pt x="2516" y="529"/>
                  </a:lnTo>
                  <a:cubicBezTo>
                    <a:pt x="2511" y="236"/>
                    <a:pt x="2280" y="5"/>
                    <a:pt x="1988" y="1"/>
                  </a:cubicBez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0" name="Google Shape;14640;p74"/>
            <p:cNvSpPr/>
            <p:nvPr/>
          </p:nvSpPr>
          <p:spPr>
            <a:xfrm>
              <a:off x="2773123" y="2018624"/>
              <a:ext cx="82538" cy="53610"/>
            </a:xfrm>
            <a:custGeom>
              <a:avLst/>
              <a:gdLst/>
              <a:ahLst/>
              <a:cxnLst/>
              <a:rect l="l" t="t" r="r" b="b"/>
              <a:pathLst>
                <a:path w="3150" h="2046" extrusionOk="0">
                  <a:moveTo>
                    <a:pt x="524" y="1"/>
                  </a:moveTo>
                  <a:cubicBezTo>
                    <a:pt x="236" y="1"/>
                    <a:pt x="0" y="236"/>
                    <a:pt x="0" y="524"/>
                  </a:cubicBezTo>
                  <a:lnTo>
                    <a:pt x="0" y="1518"/>
                  </a:lnTo>
                  <a:cubicBezTo>
                    <a:pt x="0" y="1810"/>
                    <a:pt x="236" y="2041"/>
                    <a:pt x="524" y="2046"/>
                  </a:cubicBezTo>
                  <a:lnTo>
                    <a:pt x="2621" y="2046"/>
                  </a:lnTo>
                  <a:cubicBezTo>
                    <a:pt x="2914" y="2041"/>
                    <a:pt x="3149" y="1806"/>
                    <a:pt x="3149" y="1518"/>
                  </a:cubicBezTo>
                  <a:lnTo>
                    <a:pt x="3149" y="524"/>
                  </a:lnTo>
                  <a:cubicBezTo>
                    <a:pt x="3145" y="236"/>
                    <a:pt x="2914" y="1"/>
                    <a:pt x="2621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1" name="Google Shape;14641;p74"/>
            <p:cNvSpPr/>
            <p:nvPr/>
          </p:nvSpPr>
          <p:spPr>
            <a:xfrm>
              <a:off x="2799666" y="2018624"/>
              <a:ext cx="29452" cy="31102"/>
            </a:xfrm>
            <a:custGeom>
              <a:avLst/>
              <a:gdLst/>
              <a:ahLst/>
              <a:cxnLst/>
              <a:rect l="l" t="t" r="r" b="b"/>
              <a:pathLst>
                <a:path w="1124" h="1187" extrusionOk="0">
                  <a:moveTo>
                    <a:pt x="0" y="1"/>
                  </a:moveTo>
                  <a:lnTo>
                    <a:pt x="0" y="1186"/>
                  </a:lnTo>
                  <a:lnTo>
                    <a:pt x="1124" y="1186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2" name="Google Shape;14642;p74"/>
            <p:cNvSpPr/>
            <p:nvPr/>
          </p:nvSpPr>
          <p:spPr>
            <a:xfrm>
              <a:off x="2763690" y="2049700"/>
              <a:ext cx="101273" cy="276489"/>
            </a:xfrm>
            <a:custGeom>
              <a:avLst/>
              <a:gdLst/>
              <a:ahLst/>
              <a:cxnLst/>
              <a:rect l="l" t="t" r="r" b="b"/>
              <a:pathLst>
                <a:path w="3865" h="10552" extrusionOk="0">
                  <a:moveTo>
                    <a:pt x="456" y="0"/>
                  </a:moveTo>
                  <a:cubicBezTo>
                    <a:pt x="202" y="0"/>
                    <a:pt x="0" y="207"/>
                    <a:pt x="0" y="456"/>
                  </a:cubicBezTo>
                  <a:lnTo>
                    <a:pt x="0" y="10028"/>
                  </a:lnTo>
                  <a:cubicBezTo>
                    <a:pt x="0" y="10311"/>
                    <a:pt x="231" y="10546"/>
                    <a:pt x="519" y="10551"/>
                  </a:cubicBezTo>
                  <a:lnTo>
                    <a:pt x="3351" y="10551"/>
                  </a:lnTo>
                  <a:cubicBezTo>
                    <a:pt x="3634" y="10546"/>
                    <a:pt x="3865" y="10311"/>
                    <a:pt x="3865" y="10028"/>
                  </a:cubicBezTo>
                  <a:lnTo>
                    <a:pt x="3865" y="456"/>
                  </a:lnTo>
                  <a:cubicBezTo>
                    <a:pt x="3865" y="207"/>
                    <a:pt x="3663" y="0"/>
                    <a:pt x="3409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3" name="Google Shape;14643;p74"/>
            <p:cNvSpPr/>
            <p:nvPr/>
          </p:nvSpPr>
          <p:spPr>
            <a:xfrm>
              <a:off x="2787587" y="2049700"/>
              <a:ext cx="77376" cy="208048"/>
            </a:xfrm>
            <a:custGeom>
              <a:avLst/>
              <a:gdLst/>
              <a:ahLst/>
              <a:cxnLst/>
              <a:rect l="l" t="t" r="r" b="b"/>
              <a:pathLst>
                <a:path w="2953" h="7940" extrusionOk="0">
                  <a:moveTo>
                    <a:pt x="0" y="0"/>
                  </a:moveTo>
                  <a:lnTo>
                    <a:pt x="0" y="7417"/>
                  </a:lnTo>
                  <a:cubicBezTo>
                    <a:pt x="0" y="7705"/>
                    <a:pt x="231" y="7935"/>
                    <a:pt x="514" y="7940"/>
                  </a:cubicBezTo>
                  <a:lnTo>
                    <a:pt x="2953" y="7940"/>
                  </a:lnTo>
                  <a:lnTo>
                    <a:pt x="2953" y="456"/>
                  </a:lnTo>
                  <a:cubicBezTo>
                    <a:pt x="2953" y="207"/>
                    <a:pt x="2751" y="0"/>
                    <a:pt x="2501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4" name="Google Shape;14644;p74"/>
            <p:cNvSpPr/>
            <p:nvPr/>
          </p:nvSpPr>
          <p:spPr>
            <a:xfrm>
              <a:off x="2763690" y="2283400"/>
              <a:ext cx="101273" cy="42789"/>
            </a:xfrm>
            <a:custGeom>
              <a:avLst/>
              <a:gdLst/>
              <a:ahLst/>
              <a:cxnLst/>
              <a:rect l="l" t="t" r="r" b="b"/>
              <a:pathLst>
                <a:path w="3865" h="1633" extrusionOk="0">
                  <a:moveTo>
                    <a:pt x="0" y="0"/>
                  </a:moveTo>
                  <a:lnTo>
                    <a:pt x="0" y="1109"/>
                  </a:lnTo>
                  <a:cubicBezTo>
                    <a:pt x="0" y="1392"/>
                    <a:pt x="231" y="1627"/>
                    <a:pt x="519" y="1632"/>
                  </a:cubicBezTo>
                  <a:lnTo>
                    <a:pt x="3351" y="1632"/>
                  </a:lnTo>
                  <a:cubicBezTo>
                    <a:pt x="3634" y="1627"/>
                    <a:pt x="3865" y="1392"/>
                    <a:pt x="3865" y="1109"/>
                  </a:cubicBezTo>
                  <a:lnTo>
                    <a:pt x="3865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5" name="Google Shape;14645;p74"/>
            <p:cNvSpPr/>
            <p:nvPr/>
          </p:nvSpPr>
          <p:spPr>
            <a:xfrm>
              <a:off x="2811484" y="2049700"/>
              <a:ext cx="23163" cy="88329"/>
            </a:xfrm>
            <a:custGeom>
              <a:avLst/>
              <a:gdLst/>
              <a:ahLst/>
              <a:cxnLst/>
              <a:rect l="l" t="t" r="r" b="b"/>
              <a:pathLst>
                <a:path w="884" h="3371" extrusionOk="0">
                  <a:moveTo>
                    <a:pt x="0" y="0"/>
                  </a:moveTo>
                  <a:lnTo>
                    <a:pt x="0" y="2929"/>
                  </a:lnTo>
                  <a:cubicBezTo>
                    <a:pt x="0" y="3173"/>
                    <a:pt x="197" y="3370"/>
                    <a:pt x="442" y="3370"/>
                  </a:cubicBezTo>
                  <a:cubicBezTo>
                    <a:pt x="687" y="3370"/>
                    <a:pt x="884" y="3173"/>
                    <a:pt x="884" y="2929"/>
                  </a:cubicBezTo>
                  <a:lnTo>
                    <a:pt x="884" y="0"/>
                  </a:ln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6" name="Google Shape;14646;p74"/>
            <p:cNvSpPr/>
            <p:nvPr/>
          </p:nvSpPr>
          <p:spPr>
            <a:xfrm>
              <a:off x="2811484" y="2049700"/>
              <a:ext cx="23163" cy="65166"/>
            </a:xfrm>
            <a:custGeom>
              <a:avLst/>
              <a:gdLst/>
              <a:ahLst/>
              <a:cxnLst/>
              <a:rect l="l" t="t" r="r" b="b"/>
              <a:pathLst>
                <a:path w="884" h="2487" extrusionOk="0">
                  <a:moveTo>
                    <a:pt x="0" y="0"/>
                  </a:moveTo>
                  <a:lnTo>
                    <a:pt x="0" y="2045"/>
                  </a:lnTo>
                  <a:cubicBezTo>
                    <a:pt x="0" y="2290"/>
                    <a:pt x="197" y="2487"/>
                    <a:pt x="442" y="2487"/>
                  </a:cubicBezTo>
                  <a:cubicBezTo>
                    <a:pt x="687" y="2487"/>
                    <a:pt x="884" y="2290"/>
                    <a:pt x="884" y="2045"/>
                  </a:cubicBezTo>
                  <a:lnTo>
                    <a:pt x="884" y="0"/>
                  </a:ln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7" name="Google Shape;14647;p74"/>
            <p:cNvSpPr/>
            <p:nvPr/>
          </p:nvSpPr>
          <p:spPr>
            <a:xfrm>
              <a:off x="2758266" y="2187814"/>
              <a:ext cx="112225" cy="143904"/>
            </a:xfrm>
            <a:custGeom>
              <a:avLst/>
              <a:gdLst/>
              <a:ahLst/>
              <a:cxnLst/>
              <a:rect l="l" t="t" r="r" b="b"/>
              <a:pathLst>
                <a:path w="4283" h="5492" extrusionOk="0">
                  <a:moveTo>
                    <a:pt x="3865" y="3855"/>
                  </a:moveTo>
                  <a:lnTo>
                    <a:pt x="3865" y="4757"/>
                  </a:lnTo>
                  <a:cubicBezTo>
                    <a:pt x="3865" y="4925"/>
                    <a:pt x="3731" y="5064"/>
                    <a:pt x="3563" y="5074"/>
                  </a:cubicBezTo>
                  <a:lnTo>
                    <a:pt x="3563" y="4431"/>
                  </a:lnTo>
                  <a:cubicBezTo>
                    <a:pt x="3563" y="4294"/>
                    <a:pt x="3460" y="4225"/>
                    <a:pt x="3356" y="4225"/>
                  </a:cubicBezTo>
                  <a:cubicBezTo>
                    <a:pt x="3253" y="4225"/>
                    <a:pt x="3150" y="4294"/>
                    <a:pt x="3150" y="4431"/>
                  </a:cubicBezTo>
                  <a:lnTo>
                    <a:pt x="3150" y="5074"/>
                  </a:lnTo>
                  <a:lnTo>
                    <a:pt x="2752" y="5074"/>
                  </a:lnTo>
                  <a:lnTo>
                    <a:pt x="2752" y="4431"/>
                  </a:lnTo>
                  <a:cubicBezTo>
                    <a:pt x="2752" y="4294"/>
                    <a:pt x="2648" y="4225"/>
                    <a:pt x="2545" y="4225"/>
                  </a:cubicBezTo>
                  <a:cubicBezTo>
                    <a:pt x="2442" y="4225"/>
                    <a:pt x="2339" y="4294"/>
                    <a:pt x="2339" y="4431"/>
                  </a:cubicBezTo>
                  <a:lnTo>
                    <a:pt x="2339" y="5074"/>
                  </a:lnTo>
                  <a:lnTo>
                    <a:pt x="1945" y="5074"/>
                  </a:lnTo>
                  <a:lnTo>
                    <a:pt x="1945" y="4431"/>
                  </a:lnTo>
                  <a:cubicBezTo>
                    <a:pt x="1945" y="4294"/>
                    <a:pt x="1841" y="4225"/>
                    <a:pt x="1736" y="4225"/>
                  </a:cubicBezTo>
                  <a:cubicBezTo>
                    <a:pt x="1632" y="4225"/>
                    <a:pt x="1527" y="4294"/>
                    <a:pt x="1527" y="4431"/>
                  </a:cubicBezTo>
                  <a:lnTo>
                    <a:pt x="1527" y="5074"/>
                  </a:lnTo>
                  <a:lnTo>
                    <a:pt x="1134" y="5074"/>
                  </a:lnTo>
                  <a:lnTo>
                    <a:pt x="1134" y="4431"/>
                  </a:lnTo>
                  <a:cubicBezTo>
                    <a:pt x="1134" y="4294"/>
                    <a:pt x="1029" y="4225"/>
                    <a:pt x="925" y="4225"/>
                  </a:cubicBezTo>
                  <a:cubicBezTo>
                    <a:pt x="821" y="4225"/>
                    <a:pt x="716" y="4294"/>
                    <a:pt x="716" y="4431"/>
                  </a:cubicBezTo>
                  <a:lnTo>
                    <a:pt x="716" y="5074"/>
                  </a:lnTo>
                  <a:cubicBezTo>
                    <a:pt x="548" y="5064"/>
                    <a:pt x="414" y="4925"/>
                    <a:pt x="414" y="4757"/>
                  </a:cubicBezTo>
                  <a:lnTo>
                    <a:pt x="414" y="3855"/>
                  </a:lnTo>
                  <a:close/>
                  <a:moveTo>
                    <a:pt x="4072" y="0"/>
                  </a:moveTo>
                  <a:cubicBezTo>
                    <a:pt x="3961" y="0"/>
                    <a:pt x="3865" y="91"/>
                    <a:pt x="3865" y="206"/>
                  </a:cubicBezTo>
                  <a:lnTo>
                    <a:pt x="3865" y="3442"/>
                  </a:lnTo>
                  <a:lnTo>
                    <a:pt x="414" y="3442"/>
                  </a:lnTo>
                  <a:lnTo>
                    <a:pt x="414" y="1690"/>
                  </a:lnTo>
                  <a:cubicBezTo>
                    <a:pt x="414" y="1550"/>
                    <a:pt x="311" y="1481"/>
                    <a:pt x="207" y="1481"/>
                  </a:cubicBezTo>
                  <a:cubicBezTo>
                    <a:pt x="104" y="1481"/>
                    <a:pt x="1" y="1550"/>
                    <a:pt x="1" y="1690"/>
                  </a:cubicBezTo>
                  <a:lnTo>
                    <a:pt x="1" y="4757"/>
                  </a:lnTo>
                  <a:cubicBezTo>
                    <a:pt x="1" y="5160"/>
                    <a:pt x="327" y="5487"/>
                    <a:pt x="731" y="5491"/>
                  </a:cubicBezTo>
                  <a:lnTo>
                    <a:pt x="3548" y="5491"/>
                  </a:lnTo>
                  <a:cubicBezTo>
                    <a:pt x="3952" y="5487"/>
                    <a:pt x="4283" y="5160"/>
                    <a:pt x="4283" y="4757"/>
                  </a:cubicBezTo>
                  <a:lnTo>
                    <a:pt x="4283" y="206"/>
                  </a:lnTo>
                  <a:cubicBezTo>
                    <a:pt x="4283" y="91"/>
                    <a:pt x="4187" y="0"/>
                    <a:pt x="40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8" name="Google Shape;14648;p74"/>
            <p:cNvSpPr/>
            <p:nvPr/>
          </p:nvSpPr>
          <p:spPr>
            <a:xfrm>
              <a:off x="2758162" y="1965433"/>
              <a:ext cx="112199" cy="250260"/>
            </a:xfrm>
            <a:custGeom>
              <a:avLst/>
              <a:gdLst/>
              <a:ahLst/>
              <a:cxnLst/>
              <a:rect l="l" t="t" r="r" b="b"/>
              <a:pathLst>
                <a:path w="4282" h="9551" extrusionOk="0">
                  <a:moveTo>
                    <a:pt x="1373" y="2237"/>
                  </a:moveTo>
                  <a:lnTo>
                    <a:pt x="1373" y="3010"/>
                  </a:lnTo>
                  <a:lnTo>
                    <a:pt x="773" y="3010"/>
                  </a:lnTo>
                  <a:lnTo>
                    <a:pt x="773" y="2554"/>
                  </a:lnTo>
                  <a:cubicBezTo>
                    <a:pt x="773" y="2381"/>
                    <a:pt x="917" y="2237"/>
                    <a:pt x="1090" y="2237"/>
                  </a:cubicBezTo>
                  <a:close/>
                  <a:moveTo>
                    <a:pt x="2501" y="2237"/>
                  </a:moveTo>
                  <a:lnTo>
                    <a:pt x="2501" y="3010"/>
                  </a:lnTo>
                  <a:lnTo>
                    <a:pt x="1795" y="3010"/>
                  </a:lnTo>
                  <a:lnTo>
                    <a:pt x="1795" y="2237"/>
                  </a:lnTo>
                  <a:close/>
                  <a:moveTo>
                    <a:pt x="3188" y="2237"/>
                  </a:moveTo>
                  <a:cubicBezTo>
                    <a:pt x="3365" y="2237"/>
                    <a:pt x="3504" y="2381"/>
                    <a:pt x="3504" y="2554"/>
                  </a:cubicBezTo>
                  <a:cubicBezTo>
                    <a:pt x="3514" y="2669"/>
                    <a:pt x="3514" y="2895"/>
                    <a:pt x="3514" y="3010"/>
                  </a:cubicBezTo>
                  <a:lnTo>
                    <a:pt x="2909" y="3010"/>
                  </a:lnTo>
                  <a:lnTo>
                    <a:pt x="2909" y="2237"/>
                  </a:lnTo>
                  <a:close/>
                  <a:moveTo>
                    <a:pt x="1411" y="0"/>
                  </a:moveTo>
                  <a:cubicBezTo>
                    <a:pt x="1008" y="0"/>
                    <a:pt x="677" y="331"/>
                    <a:pt x="677" y="735"/>
                  </a:cubicBezTo>
                  <a:lnTo>
                    <a:pt x="677" y="1954"/>
                  </a:lnTo>
                  <a:cubicBezTo>
                    <a:pt x="480" y="2088"/>
                    <a:pt x="360" y="2314"/>
                    <a:pt x="360" y="2554"/>
                  </a:cubicBezTo>
                  <a:lnTo>
                    <a:pt x="360" y="3082"/>
                  </a:lnTo>
                  <a:cubicBezTo>
                    <a:pt x="139" y="3197"/>
                    <a:pt x="0" y="3423"/>
                    <a:pt x="0" y="3672"/>
                  </a:cubicBezTo>
                  <a:lnTo>
                    <a:pt x="0" y="9341"/>
                  </a:lnTo>
                  <a:cubicBezTo>
                    <a:pt x="0" y="9481"/>
                    <a:pt x="105" y="9550"/>
                    <a:pt x="209" y="9550"/>
                  </a:cubicBezTo>
                  <a:cubicBezTo>
                    <a:pt x="313" y="9550"/>
                    <a:pt x="418" y="9481"/>
                    <a:pt x="418" y="9341"/>
                  </a:cubicBezTo>
                  <a:lnTo>
                    <a:pt x="418" y="3672"/>
                  </a:lnTo>
                  <a:cubicBezTo>
                    <a:pt x="418" y="3533"/>
                    <a:pt x="528" y="3423"/>
                    <a:pt x="663" y="3423"/>
                  </a:cubicBezTo>
                  <a:lnTo>
                    <a:pt x="1824" y="3423"/>
                  </a:lnTo>
                  <a:lnTo>
                    <a:pt x="1824" y="6145"/>
                  </a:lnTo>
                  <a:cubicBezTo>
                    <a:pt x="1824" y="6505"/>
                    <a:pt x="2112" y="6793"/>
                    <a:pt x="2472" y="6793"/>
                  </a:cubicBezTo>
                  <a:cubicBezTo>
                    <a:pt x="2832" y="6793"/>
                    <a:pt x="3120" y="6505"/>
                    <a:pt x="3120" y="6145"/>
                  </a:cubicBezTo>
                  <a:lnTo>
                    <a:pt x="3120" y="5338"/>
                  </a:lnTo>
                  <a:cubicBezTo>
                    <a:pt x="3120" y="5201"/>
                    <a:pt x="3017" y="5133"/>
                    <a:pt x="2914" y="5133"/>
                  </a:cubicBezTo>
                  <a:cubicBezTo>
                    <a:pt x="2811" y="5133"/>
                    <a:pt x="2708" y="5201"/>
                    <a:pt x="2708" y="5338"/>
                  </a:cubicBezTo>
                  <a:lnTo>
                    <a:pt x="2708" y="6145"/>
                  </a:lnTo>
                  <a:cubicBezTo>
                    <a:pt x="2708" y="6301"/>
                    <a:pt x="2590" y="6379"/>
                    <a:pt x="2472" y="6379"/>
                  </a:cubicBezTo>
                  <a:cubicBezTo>
                    <a:pt x="2355" y="6379"/>
                    <a:pt x="2237" y="6301"/>
                    <a:pt x="2237" y="6145"/>
                  </a:cubicBezTo>
                  <a:lnTo>
                    <a:pt x="2237" y="3428"/>
                  </a:lnTo>
                  <a:lnTo>
                    <a:pt x="2708" y="3428"/>
                  </a:lnTo>
                  <a:lnTo>
                    <a:pt x="2708" y="4512"/>
                  </a:lnTo>
                  <a:cubicBezTo>
                    <a:pt x="2708" y="4649"/>
                    <a:pt x="2811" y="4718"/>
                    <a:pt x="2914" y="4718"/>
                  </a:cubicBezTo>
                  <a:cubicBezTo>
                    <a:pt x="3017" y="4718"/>
                    <a:pt x="3120" y="4649"/>
                    <a:pt x="3120" y="4512"/>
                  </a:cubicBezTo>
                  <a:lnTo>
                    <a:pt x="3120" y="3428"/>
                  </a:lnTo>
                  <a:lnTo>
                    <a:pt x="3620" y="3428"/>
                  </a:lnTo>
                  <a:cubicBezTo>
                    <a:pt x="3754" y="3428"/>
                    <a:pt x="3864" y="3538"/>
                    <a:pt x="3869" y="3672"/>
                  </a:cubicBezTo>
                  <a:lnTo>
                    <a:pt x="3869" y="7868"/>
                  </a:lnTo>
                  <a:cubicBezTo>
                    <a:pt x="3869" y="8005"/>
                    <a:pt x="3972" y="8073"/>
                    <a:pt x="4076" y="8073"/>
                  </a:cubicBezTo>
                  <a:cubicBezTo>
                    <a:pt x="4179" y="8073"/>
                    <a:pt x="4282" y="8005"/>
                    <a:pt x="4282" y="7868"/>
                  </a:cubicBezTo>
                  <a:lnTo>
                    <a:pt x="4282" y="3672"/>
                  </a:lnTo>
                  <a:cubicBezTo>
                    <a:pt x="4282" y="3428"/>
                    <a:pt x="4143" y="3202"/>
                    <a:pt x="3927" y="3087"/>
                  </a:cubicBezTo>
                  <a:lnTo>
                    <a:pt x="3927" y="2554"/>
                  </a:lnTo>
                  <a:cubicBezTo>
                    <a:pt x="3927" y="2314"/>
                    <a:pt x="3807" y="2088"/>
                    <a:pt x="3610" y="1954"/>
                  </a:cubicBezTo>
                  <a:lnTo>
                    <a:pt x="3610" y="1354"/>
                  </a:lnTo>
                  <a:cubicBezTo>
                    <a:pt x="3610" y="1217"/>
                    <a:pt x="3506" y="1149"/>
                    <a:pt x="3401" y="1149"/>
                  </a:cubicBezTo>
                  <a:cubicBezTo>
                    <a:pt x="3297" y="1149"/>
                    <a:pt x="3192" y="1217"/>
                    <a:pt x="3192" y="1354"/>
                  </a:cubicBezTo>
                  <a:lnTo>
                    <a:pt x="3192" y="1824"/>
                  </a:lnTo>
                  <a:lnTo>
                    <a:pt x="1095" y="1824"/>
                  </a:lnTo>
                  <a:lnTo>
                    <a:pt x="1095" y="735"/>
                  </a:lnTo>
                  <a:cubicBezTo>
                    <a:pt x="1095" y="557"/>
                    <a:pt x="1239" y="418"/>
                    <a:pt x="1411" y="413"/>
                  </a:cubicBezTo>
                  <a:lnTo>
                    <a:pt x="2876" y="413"/>
                  </a:lnTo>
                  <a:cubicBezTo>
                    <a:pt x="3005" y="418"/>
                    <a:pt x="3120" y="495"/>
                    <a:pt x="3168" y="610"/>
                  </a:cubicBezTo>
                  <a:cubicBezTo>
                    <a:pt x="3205" y="705"/>
                    <a:pt x="3279" y="744"/>
                    <a:pt x="3354" y="744"/>
                  </a:cubicBezTo>
                  <a:cubicBezTo>
                    <a:pt x="3488" y="744"/>
                    <a:pt x="3624" y="618"/>
                    <a:pt x="3548" y="451"/>
                  </a:cubicBezTo>
                  <a:cubicBezTo>
                    <a:pt x="3437" y="178"/>
                    <a:pt x="3168" y="0"/>
                    <a:pt x="28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49" name="Google Shape;14649;p74"/>
          <p:cNvGrpSpPr/>
          <p:nvPr/>
        </p:nvGrpSpPr>
        <p:grpSpPr>
          <a:xfrm>
            <a:off x="1840734" y="3809329"/>
            <a:ext cx="169818" cy="365525"/>
            <a:chOff x="1840734" y="3809329"/>
            <a:chExt cx="169818" cy="365525"/>
          </a:xfrm>
        </p:grpSpPr>
        <p:sp>
          <p:nvSpPr>
            <p:cNvPr id="14650" name="Google Shape;14650;p74"/>
            <p:cNvSpPr/>
            <p:nvPr/>
          </p:nvSpPr>
          <p:spPr>
            <a:xfrm>
              <a:off x="1846891" y="4125777"/>
              <a:ext cx="158132" cy="43680"/>
            </a:xfrm>
            <a:custGeom>
              <a:avLst/>
              <a:gdLst/>
              <a:ahLst/>
              <a:cxnLst/>
              <a:rect l="l" t="t" r="r" b="b"/>
              <a:pathLst>
                <a:path w="6035" h="1667" extrusionOk="0">
                  <a:moveTo>
                    <a:pt x="15" y="1"/>
                  </a:moveTo>
                  <a:lnTo>
                    <a:pt x="0" y="126"/>
                  </a:lnTo>
                  <a:lnTo>
                    <a:pt x="0" y="1278"/>
                  </a:lnTo>
                  <a:cubicBezTo>
                    <a:pt x="0" y="1494"/>
                    <a:pt x="173" y="1667"/>
                    <a:pt x="389" y="1667"/>
                  </a:cubicBezTo>
                  <a:lnTo>
                    <a:pt x="5665" y="1667"/>
                  </a:lnTo>
                  <a:cubicBezTo>
                    <a:pt x="5871" y="1657"/>
                    <a:pt x="6034" y="1484"/>
                    <a:pt x="6034" y="1278"/>
                  </a:cubicBezTo>
                  <a:lnTo>
                    <a:pt x="6034" y="121"/>
                  </a:lnTo>
                  <a:lnTo>
                    <a:pt x="6015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1" name="Google Shape;14651;p74"/>
            <p:cNvSpPr/>
            <p:nvPr/>
          </p:nvSpPr>
          <p:spPr>
            <a:xfrm>
              <a:off x="1875819" y="4128921"/>
              <a:ext cx="129205" cy="40535"/>
            </a:xfrm>
            <a:custGeom>
              <a:avLst/>
              <a:gdLst/>
              <a:ahLst/>
              <a:cxnLst/>
              <a:rect l="l" t="t" r="r" b="b"/>
              <a:pathLst>
                <a:path w="4931" h="1547" extrusionOk="0">
                  <a:moveTo>
                    <a:pt x="4930" y="1"/>
                  </a:moveTo>
                  <a:lnTo>
                    <a:pt x="0" y="6"/>
                  </a:lnTo>
                  <a:lnTo>
                    <a:pt x="0" y="1158"/>
                  </a:lnTo>
                  <a:cubicBezTo>
                    <a:pt x="0" y="1374"/>
                    <a:pt x="173" y="1547"/>
                    <a:pt x="389" y="1547"/>
                  </a:cubicBezTo>
                  <a:lnTo>
                    <a:pt x="4561" y="1547"/>
                  </a:lnTo>
                  <a:cubicBezTo>
                    <a:pt x="4767" y="1537"/>
                    <a:pt x="4930" y="1364"/>
                    <a:pt x="4930" y="1158"/>
                  </a:cubicBezTo>
                  <a:lnTo>
                    <a:pt x="493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2" name="Google Shape;14652;p74"/>
            <p:cNvSpPr/>
            <p:nvPr/>
          </p:nvSpPr>
          <p:spPr>
            <a:xfrm>
              <a:off x="1896807" y="3856860"/>
              <a:ext cx="58274" cy="66319"/>
            </a:xfrm>
            <a:custGeom>
              <a:avLst/>
              <a:gdLst/>
              <a:ahLst/>
              <a:cxnLst/>
              <a:rect l="l" t="t" r="r" b="b"/>
              <a:pathLst>
                <a:path w="2224" h="2531" extrusionOk="0">
                  <a:moveTo>
                    <a:pt x="1" y="1"/>
                  </a:moveTo>
                  <a:lnTo>
                    <a:pt x="1" y="2531"/>
                  </a:lnTo>
                  <a:lnTo>
                    <a:pt x="2223" y="2531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3" name="Google Shape;14653;p74"/>
            <p:cNvSpPr/>
            <p:nvPr/>
          </p:nvSpPr>
          <p:spPr>
            <a:xfrm>
              <a:off x="1923874" y="3856860"/>
              <a:ext cx="31207" cy="66319"/>
            </a:xfrm>
            <a:custGeom>
              <a:avLst/>
              <a:gdLst/>
              <a:ahLst/>
              <a:cxnLst/>
              <a:rect l="l" t="t" r="r" b="b"/>
              <a:pathLst>
                <a:path w="1191" h="2531" extrusionOk="0">
                  <a:moveTo>
                    <a:pt x="0" y="1"/>
                  </a:moveTo>
                  <a:lnTo>
                    <a:pt x="0" y="2531"/>
                  </a:lnTo>
                  <a:lnTo>
                    <a:pt x="1190" y="2531"/>
                  </a:lnTo>
                  <a:lnTo>
                    <a:pt x="119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4" name="Google Shape;14654;p74"/>
            <p:cNvSpPr/>
            <p:nvPr/>
          </p:nvSpPr>
          <p:spPr>
            <a:xfrm>
              <a:off x="1846891" y="3891343"/>
              <a:ext cx="158132" cy="237604"/>
            </a:xfrm>
            <a:custGeom>
              <a:avLst/>
              <a:gdLst/>
              <a:ahLst/>
              <a:cxnLst/>
              <a:rect l="l" t="t" r="r" b="b"/>
              <a:pathLst>
                <a:path w="6035" h="9068" extrusionOk="0">
                  <a:moveTo>
                    <a:pt x="1431" y="0"/>
                  </a:moveTo>
                  <a:cubicBezTo>
                    <a:pt x="1253" y="0"/>
                    <a:pt x="1100" y="135"/>
                    <a:pt x="1080" y="312"/>
                  </a:cubicBezTo>
                  <a:lnTo>
                    <a:pt x="15" y="8943"/>
                  </a:lnTo>
                  <a:lnTo>
                    <a:pt x="0" y="9068"/>
                  </a:lnTo>
                  <a:lnTo>
                    <a:pt x="6034" y="9068"/>
                  </a:lnTo>
                  <a:lnTo>
                    <a:pt x="6015" y="8943"/>
                  </a:lnTo>
                  <a:lnTo>
                    <a:pt x="4949" y="312"/>
                  </a:lnTo>
                  <a:cubicBezTo>
                    <a:pt x="4930" y="135"/>
                    <a:pt x="4777" y="0"/>
                    <a:pt x="4599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5" name="Google Shape;14655;p74"/>
            <p:cNvSpPr/>
            <p:nvPr/>
          </p:nvSpPr>
          <p:spPr>
            <a:xfrm>
              <a:off x="1882972" y="3814858"/>
              <a:ext cx="85944" cy="52353"/>
            </a:xfrm>
            <a:custGeom>
              <a:avLst/>
              <a:gdLst/>
              <a:ahLst/>
              <a:cxnLst/>
              <a:rect l="l" t="t" r="r" b="b"/>
              <a:pathLst>
                <a:path w="3280" h="1998" extrusionOk="0">
                  <a:moveTo>
                    <a:pt x="332" y="1"/>
                  </a:moveTo>
                  <a:cubicBezTo>
                    <a:pt x="150" y="1"/>
                    <a:pt x="1" y="150"/>
                    <a:pt x="1" y="332"/>
                  </a:cubicBezTo>
                  <a:lnTo>
                    <a:pt x="1" y="1666"/>
                  </a:lnTo>
                  <a:cubicBezTo>
                    <a:pt x="1" y="1849"/>
                    <a:pt x="150" y="1998"/>
                    <a:pt x="332" y="1998"/>
                  </a:cubicBezTo>
                  <a:lnTo>
                    <a:pt x="2948" y="1998"/>
                  </a:lnTo>
                  <a:cubicBezTo>
                    <a:pt x="3131" y="1998"/>
                    <a:pt x="3280" y="1849"/>
                    <a:pt x="3280" y="1666"/>
                  </a:cubicBezTo>
                  <a:lnTo>
                    <a:pt x="3280" y="332"/>
                  </a:lnTo>
                  <a:cubicBezTo>
                    <a:pt x="3280" y="150"/>
                    <a:pt x="3131" y="1"/>
                    <a:pt x="2948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6" name="Google Shape;14656;p74"/>
            <p:cNvSpPr/>
            <p:nvPr/>
          </p:nvSpPr>
          <p:spPr>
            <a:xfrm>
              <a:off x="1875819" y="3891343"/>
              <a:ext cx="129205" cy="237604"/>
            </a:xfrm>
            <a:custGeom>
              <a:avLst/>
              <a:gdLst/>
              <a:ahLst/>
              <a:cxnLst/>
              <a:rect l="l" t="t" r="r" b="b"/>
              <a:pathLst>
                <a:path w="4931" h="9068" extrusionOk="0">
                  <a:moveTo>
                    <a:pt x="1431" y="0"/>
                  </a:moveTo>
                  <a:cubicBezTo>
                    <a:pt x="1253" y="0"/>
                    <a:pt x="1100" y="130"/>
                    <a:pt x="1080" y="307"/>
                  </a:cubicBezTo>
                  <a:lnTo>
                    <a:pt x="0" y="9068"/>
                  </a:lnTo>
                  <a:lnTo>
                    <a:pt x="4930" y="9068"/>
                  </a:lnTo>
                  <a:lnTo>
                    <a:pt x="3845" y="307"/>
                  </a:lnTo>
                  <a:cubicBezTo>
                    <a:pt x="3826" y="130"/>
                    <a:pt x="3673" y="0"/>
                    <a:pt x="3495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7" name="Google Shape;14657;p74"/>
            <p:cNvSpPr/>
            <p:nvPr/>
          </p:nvSpPr>
          <p:spPr>
            <a:xfrm>
              <a:off x="1911926" y="3814858"/>
              <a:ext cx="56990" cy="52353"/>
            </a:xfrm>
            <a:custGeom>
              <a:avLst/>
              <a:gdLst/>
              <a:ahLst/>
              <a:cxnLst/>
              <a:rect l="l" t="t" r="r" b="b"/>
              <a:pathLst>
                <a:path w="2175" h="1998" extrusionOk="0">
                  <a:moveTo>
                    <a:pt x="331" y="1"/>
                  </a:moveTo>
                  <a:cubicBezTo>
                    <a:pt x="149" y="1"/>
                    <a:pt x="0" y="150"/>
                    <a:pt x="0" y="332"/>
                  </a:cubicBezTo>
                  <a:lnTo>
                    <a:pt x="0" y="1666"/>
                  </a:lnTo>
                  <a:cubicBezTo>
                    <a:pt x="0" y="1849"/>
                    <a:pt x="149" y="1998"/>
                    <a:pt x="331" y="1998"/>
                  </a:cubicBezTo>
                  <a:lnTo>
                    <a:pt x="1843" y="1998"/>
                  </a:lnTo>
                  <a:cubicBezTo>
                    <a:pt x="2026" y="1998"/>
                    <a:pt x="2175" y="1849"/>
                    <a:pt x="2175" y="1666"/>
                  </a:cubicBezTo>
                  <a:lnTo>
                    <a:pt x="2175" y="332"/>
                  </a:lnTo>
                  <a:cubicBezTo>
                    <a:pt x="2175" y="150"/>
                    <a:pt x="2026" y="1"/>
                    <a:pt x="1843" y="1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8" name="Google Shape;14658;p74"/>
            <p:cNvSpPr/>
            <p:nvPr/>
          </p:nvSpPr>
          <p:spPr>
            <a:xfrm>
              <a:off x="1860726" y="3809329"/>
              <a:ext cx="136751" cy="217376"/>
            </a:xfrm>
            <a:custGeom>
              <a:avLst/>
              <a:gdLst/>
              <a:ahLst/>
              <a:cxnLst/>
              <a:rect l="l" t="t" r="r" b="b"/>
              <a:pathLst>
                <a:path w="5219" h="8296" extrusionOk="0">
                  <a:moveTo>
                    <a:pt x="3394" y="2415"/>
                  </a:moveTo>
                  <a:lnTo>
                    <a:pt x="3394" y="2924"/>
                  </a:lnTo>
                  <a:lnTo>
                    <a:pt x="1584" y="2924"/>
                  </a:lnTo>
                  <a:lnTo>
                    <a:pt x="1584" y="2415"/>
                  </a:lnTo>
                  <a:close/>
                  <a:moveTo>
                    <a:pt x="1181" y="1"/>
                  </a:moveTo>
                  <a:cubicBezTo>
                    <a:pt x="884" y="1"/>
                    <a:pt x="644" y="241"/>
                    <a:pt x="644" y="543"/>
                  </a:cubicBezTo>
                  <a:lnTo>
                    <a:pt x="644" y="1877"/>
                  </a:lnTo>
                  <a:cubicBezTo>
                    <a:pt x="639" y="2170"/>
                    <a:pt x="874" y="2410"/>
                    <a:pt x="1172" y="2415"/>
                  </a:cubicBezTo>
                  <a:lnTo>
                    <a:pt x="1172" y="2924"/>
                  </a:lnTo>
                  <a:lnTo>
                    <a:pt x="903" y="2924"/>
                  </a:lnTo>
                  <a:cubicBezTo>
                    <a:pt x="620" y="2924"/>
                    <a:pt x="380" y="3135"/>
                    <a:pt x="346" y="3413"/>
                  </a:cubicBezTo>
                  <a:lnTo>
                    <a:pt x="15" y="6102"/>
                  </a:lnTo>
                  <a:cubicBezTo>
                    <a:pt x="0" y="6217"/>
                    <a:pt x="82" y="6322"/>
                    <a:pt x="197" y="6337"/>
                  </a:cubicBezTo>
                  <a:cubicBezTo>
                    <a:pt x="203" y="6337"/>
                    <a:pt x="210" y="6338"/>
                    <a:pt x="216" y="6338"/>
                  </a:cubicBezTo>
                  <a:cubicBezTo>
                    <a:pt x="319" y="6338"/>
                    <a:pt x="414" y="6263"/>
                    <a:pt x="428" y="6154"/>
                  </a:cubicBezTo>
                  <a:lnTo>
                    <a:pt x="759" y="3466"/>
                  </a:lnTo>
                  <a:cubicBezTo>
                    <a:pt x="768" y="3394"/>
                    <a:pt x="831" y="3337"/>
                    <a:pt x="903" y="3337"/>
                  </a:cubicBezTo>
                  <a:lnTo>
                    <a:pt x="4071" y="3337"/>
                  </a:lnTo>
                  <a:cubicBezTo>
                    <a:pt x="4148" y="3337"/>
                    <a:pt x="4210" y="3394"/>
                    <a:pt x="4220" y="3466"/>
                  </a:cubicBezTo>
                  <a:lnTo>
                    <a:pt x="4791" y="8118"/>
                  </a:lnTo>
                  <a:cubicBezTo>
                    <a:pt x="4805" y="8218"/>
                    <a:pt x="4892" y="8295"/>
                    <a:pt x="4997" y="8295"/>
                  </a:cubicBezTo>
                  <a:lnTo>
                    <a:pt x="5026" y="8295"/>
                  </a:lnTo>
                  <a:cubicBezTo>
                    <a:pt x="5137" y="8281"/>
                    <a:pt x="5218" y="8180"/>
                    <a:pt x="5204" y="8065"/>
                  </a:cubicBezTo>
                  <a:lnTo>
                    <a:pt x="4633" y="3418"/>
                  </a:lnTo>
                  <a:cubicBezTo>
                    <a:pt x="4594" y="3135"/>
                    <a:pt x="4354" y="2924"/>
                    <a:pt x="4071" y="2924"/>
                  </a:cubicBezTo>
                  <a:lnTo>
                    <a:pt x="3807" y="2924"/>
                  </a:lnTo>
                  <a:lnTo>
                    <a:pt x="3807" y="2415"/>
                  </a:lnTo>
                  <a:cubicBezTo>
                    <a:pt x="4100" y="2410"/>
                    <a:pt x="4335" y="2170"/>
                    <a:pt x="4335" y="1877"/>
                  </a:cubicBezTo>
                  <a:lnTo>
                    <a:pt x="4335" y="543"/>
                  </a:lnTo>
                  <a:cubicBezTo>
                    <a:pt x="4335" y="241"/>
                    <a:pt x="4095" y="1"/>
                    <a:pt x="3797" y="1"/>
                  </a:cubicBezTo>
                  <a:lnTo>
                    <a:pt x="2535" y="1"/>
                  </a:lnTo>
                  <a:cubicBezTo>
                    <a:pt x="2261" y="1"/>
                    <a:pt x="2261" y="413"/>
                    <a:pt x="2535" y="413"/>
                  </a:cubicBezTo>
                  <a:lnTo>
                    <a:pt x="3797" y="413"/>
                  </a:lnTo>
                  <a:cubicBezTo>
                    <a:pt x="3865" y="418"/>
                    <a:pt x="3917" y="471"/>
                    <a:pt x="3922" y="538"/>
                  </a:cubicBezTo>
                  <a:lnTo>
                    <a:pt x="3922" y="1873"/>
                  </a:lnTo>
                  <a:cubicBezTo>
                    <a:pt x="3917" y="1940"/>
                    <a:pt x="3869" y="1993"/>
                    <a:pt x="3807" y="1997"/>
                  </a:cubicBezTo>
                  <a:lnTo>
                    <a:pt x="1167" y="1997"/>
                  </a:lnTo>
                  <a:cubicBezTo>
                    <a:pt x="1104" y="1993"/>
                    <a:pt x="1056" y="1940"/>
                    <a:pt x="1056" y="1873"/>
                  </a:cubicBezTo>
                  <a:lnTo>
                    <a:pt x="1056" y="538"/>
                  </a:lnTo>
                  <a:cubicBezTo>
                    <a:pt x="1056" y="471"/>
                    <a:pt x="1109" y="418"/>
                    <a:pt x="1176" y="413"/>
                  </a:cubicBezTo>
                  <a:lnTo>
                    <a:pt x="1709" y="413"/>
                  </a:lnTo>
                  <a:cubicBezTo>
                    <a:pt x="1983" y="413"/>
                    <a:pt x="1983" y="1"/>
                    <a:pt x="1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9" name="Google Shape;14659;p74"/>
            <p:cNvSpPr/>
            <p:nvPr/>
          </p:nvSpPr>
          <p:spPr>
            <a:xfrm>
              <a:off x="1840734" y="3986039"/>
              <a:ext cx="169818" cy="188815"/>
            </a:xfrm>
            <a:custGeom>
              <a:avLst/>
              <a:gdLst/>
              <a:ahLst/>
              <a:cxnLst/>
              <a:rect l="l" t="t" r="r" b="b"/>
              <a:pathLst>
                <a:path w="6481" h="7206" extrusionOk="0">
                  <a:moveTo>
                    <a:pt x="882" y="0"/>
                  </a:moveTo>
                  <a:cubicBezTo>
                    <a:pt x="788" y="0"/>
                    <a:pt x="695" y="58"/>
                    <a:pt x="682" y="183"/>
                  </a:cubicBezTo>
                  <a:cubicBezTo>
                    <a:pt x="0" y="5689"/>
                    <a:pt x="29" y="5435"/>
                    <a:pt x="29" y="5454"/>
                  </a:cubicBezTo>
                  <a:lnTo>
                    <a:pt x="29" y="6995"/>
                  </a:lnTo>
                  <a:cubicBezTo>
                    <a:pt x="29" y="7110"/>
                    <a:pt x="120" y="7201"/>
                    <a:pt x="235" y="7201"/>
                  </a:cubicBezTo>
                  <a:lnTo>
                    <a:pt x="5799" y="7206"/>
                  </a:lnTo>
                  <a:lnTo>
                    <a:pt x="6269" y="7206"/>
                  </a:lnTo>
                  <a:cubicBezTo>
                    <a:pt x="6384" y="7206"/>
                    <a:pt x="6480" y="7115"/>
                    <a:pt x="6480" y="7000"/>
                  </a:cubicBezTo>
                  <a:cubicBezTo>
                    <a:pt x="6476" y="5353"/>
                    <a:pt x="6476" y="5459"/>
                    <a:pt x="6476" y="5430"/>
                  </a:cubicBezTo>
                  <a:lnTo>
                    <a:pt x="6068" y="2142"/>
                  </a:lnTo>
                  <a:cubicBezTo>
                    <a:pt x="6052" y="2018"/>
                    <a:pt x="5960" y="1961"/>
                    <a:pt x="5866" y="1961"/>
                  </a:cubicBezTo>
                  <a:cubicBezTo>
                    <a:pt x="5753" y="1961"/>
                    <a:pt x="5639" y="2045"/>
                    <a:pt x="5660" y="2195"/>
                  </a:cubicBezTo>
                  <a:lnTo>
                    <a:pt x="6034" y="5247"/>
                  </a:lnTo>
                  <a:lnTo>
                    <a:pt x="2674" y="5247"/>
                  </a:lnTo>
                  <a:cubicBezTo>
                    <a:pt x="2400" y="5247"/>
                    <a:pt x="2400" y="5665"/>
                    <a:pt x="2674" y="5665"/>
                  </a:cubicBezTo>
                  <a:lnTo>
                    <a:pt x="6058" y="5665"/>
                  </a:lnTo>
                  <a:lnTo>
                    <a:pt x="6058" y="6793"/>
                  </a:lnTo>
                  <a:lnTo>
                    <a:pt x="5789" y="6793"/>
                  </a:lnTo>
                  <a:lnTo>
                    <a:pt x="5789" y="6131"/>
                  </a:lnTo>
                  <a:cubicBezTo>
                    <a:pt x="5789" y="5994"/>
                    <a:pt x="5686" y="5926"/>
                    <a:pt x="5583" y="5926"/>
                  </a:cubicBezTo>
                  <a:cubicBezTo>
                    <a:pt x="5480" y="5926"/>
                    <a:pt x="5376" y="5994"/>
                    <a:pt x="5376" y="6131"/>
                  </a:cubicBezTo>
                  <a:lnTo>
                    <a:pt x="5376" y="6793"/>
                  </a:lnTo>
                  <a:lnTo>
                    <a:pt x="4863" y="6793"/>
                  </a:lnTo>
                  <a:lnTo>
                    <a:pt x="4863" y="6131"/>
                  </a:lnTo>
                  <a:cubicBezTo>
                    <a:pt x="4863" y="5994"/>
                    <a:pt x="4760" y="5926"/>
                    <a:pt x="4656" y="5926"/>
                  </a:cubicBezTo>
                  <a:cubicBezTo>
                    <a:pt x="4553" y="5926"/>
                    <a:pt x="4450" y="5994"/>
                    <a:pt x="4450" y="6131"/>
                  </a:cubicBezTo>
                  <a:lnTo>
                    <a:pt x="4450" y="6793"/>
                  </a:lnTo>
                  <a:lnTo>
                    <a:pt x="3941" y="6793"/>
                  </a:lnTo>
                  <a:lnTo>
                    <a:pt x="3941" y="6131"/>
                  </a:lnTo>
                  <a:cubicBezTo>
                    <a:pt x="3941" y="5994"/>
                    <a:pt x="3837" y="5926"/>
                    <a:pt x="3732" y="5926"/>
                  </a:cubicBezTo>
                  <a:cubicBezTo>
                    <a:pt x="3628" y="5926"/>
                    <a:pt x="3523" y="5994"/>
                    <a:pt x="3523" y="6131"/>
                  </a:cubicBezTo>
                  <a:lnTo>
                    <a:pt x="3523" y="6793"/>
                  </a:lnTo>
                  <a:lnTo>
                    <a:pt x="3015" y="6793"/>
                  </a:lnTo>
                  <a:lnTo>
                    <a:pt x="3015" y="6131"/>
                  </a:lnTo>
                  <a:cubicBezTo>
                    <a:pt x="3015" y="5994"/>
                    <a:pt x="2911" y="5926"/>
                    <a:pt x="2808" y="5926"/>
                  </a:cubicBezTo>
                  <a:cubicBezTo>
                    <a:pt x="2705" y="5926"/>
                    <a:pt x="2602" y="5994"/>
                    <a:pt x="2602" y="6131"/>
                  </a:cubicBezTo>
                  <a:lnTo>
                    <a:pt x="2602" y="6793"/>
                  </a:lnTo>
                  <a:lnTo>
                    <a:pt x="2088" y="6793"/>
                  </a:lnTo>
                  <a:lnTo>
                    <a:pt x="2088" y="6131"/>
                  </a:lnTo>
                  <a:cubicBezTo>
                    <a:pt x="2088" y="5994"/>
                    <a:pt x="1985" y="5926"/>
                    <a:pt x="1882" y="5926"/>
                  </a:cubicBezTo>
                  <a:cubicBezTo>
                    <a:pt x="1779" y="5926"/>
                    <a:pt x="1675" y="5994"/>
                    <a:pt x="1675" y="6131"/>
                  </a:cubicBezTo>
                  <a:lnTo>
                    <a:pt x="1675" y="6793"/>
                  </a:lnTo>
                  <a:lnTo>
                    <a:pt x="1167" y="6793"/>
                  </a:lnTo>
                  <a:lnTo>
                    <a:pt x="1167" y="6131"/>
                  </a:lnTo>
                  <a:cubicBezTo>
                    <a:pt x="1167" y="5994"/>
                    <a:pt x="1062" y="5926"/>
                    <a:pt x="958" y="5926"/>
                  </a:cubicBezTo>
                  <a:cubicBezTo>
                    <a:pt x="853" y="5926"/>
                    <a:pt x="749" y="5994"/>
                    <a:pt x="749" y="6131"/>
                  </a:cubicBezTo>
                  <a:lnTo>
                    <a:pt x="749" y="6793"/>
                  </a:lnTo>
                  <a:lnTo>
                    <a:pt x="446" y="6793"/>
                  </a:lnTo>
                  <a:lnTo>
                    <a:pt x="446" y="5665"/>
                  </a:lnTo>
                  <a:lnTo>
                    <a:pt x="1853" y="5665"/>
                  </a:lnTo>
                  <a:cubicBezTo>
                    <a:pt x="2127" y="5665"/>
                    <a:pt x="2127" y="5247"/>
                    <a:pt x="1853" y="5247"/>
                  </a:cubicBezTo>
                  <a:lnTo>
                    <a:pt x="470" y="5247"/>
                  </a:lnTo>
                  <a:lnTo>
                    <a:pt x="1090" y="231"/>
                  </a:lnTo>
                  <a:cubicBezTo>
                    <a:pt x="1108" y="83"/>
                    <a:pt x="994" y="0"/>
                    <a:pt x="8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60" name="Google Shape;14660;p74"/>
          <p:cNvGrpSpPr/>
          <p:nvPr/>
        </p:nvGrpSpPr>
        <p:grpSpPr>
          <a:xfrm>
            <a:off x="3964761" y="2010082"/>
            <a:ext cx="365394" cy="276856"/>
            <a:chOff x="3964761" y="2010082"/>
            <a:chExt cx="365394" cy="276856"/>
          </a:xfrm>
        </p:grpSpPr>
        <p:sp>
          <p:nvSpPr>
            <p:cNvPr id="14661" name="Google Shape;14661;p74"/>
            <p:cNvSpPr/>
            <p:nvPr/>
          </p:nvSpPr>
          <p:spPr>
            <a:xfrm>
              <a:off x="3970158" y="2042285"/>
              <a:ext cx="354598" cy="239255"/>
            </a:xfrm>
            <a:custGeom>
              <a:avLst/>
              <a:gdLst/>
              <a:ahLst/>
              <a:cxnLst/>
              <a:rect l="l" t="t" r="r" b="b"/>
              <a:pathLst>
                <a:path w="13533" h="9131" extrusionOk="0">
                  <a:moveTo>
                    <a:pt x="0" y="0"/>
                  </a:moveTo>
                  <a:lnTo>
                    <a:pt x="0" y="8079"/>
                  </a:lnTo>
                  <a:cubicBezTo>
                    <a:pt x="0" y="8660"/>
                    <a:pt x="471" y="9130"/>
                    <a:pt x="1057" y="9130"/>
                  </a:cubicBezTo>
                  <a:lnTo>
                    <a:pt x="13532" y="9130"/>
                  </a:lnTo>
                  <a:lnTo>
                    <a:pt x="13532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2" name="Google Shape;14662;p74"/>
            <p:cNvSpPr/>
            <p:nvPr/>
          </p:nvSpPr>
          <p:spPr>
            <a:xfrm>
              <a:off x="3970158" y="2015480"/>
              <a:ext cx="76616" cy="235613"/>
            </a:xfrm>
            <a:custGeom>
              <a:avLst/>
              <a:gdLst/>
              <a:ahLst/>
              <a:cxnLst/>
              <a:rect l="l" t="t" r="r" b="b"/>
              <a:pathLst>
                <a:path w="2924" h="8992" extrusionOk="0">
                  <a:moveTo>
                    <a:pt x="1018" y="1"/>
                  </a:moveTo>
                  <a:cubicBezTo>
                    <a:pt x="956" y="1"/>
                    <a:pt x="893" y="6"/>
                    <a:pt x="831" y="15"/>
                  </a:cubicBezTo>
                  <a:cubicBezTo>
                    <a:pt x="351" y="106"/>
                    <a:pt x="0" y="524"/>
                    <a:pt x="0" y="1014"/>
                  </a:cubicBezTo>
                  <a:lnTo>
                    <a:pt x="0" y="1028"/>
                  </a:lnTo>
                  <a:lnTo>
                    <a:pt x="0" y="1062"/>
                  </a:lnTo>
                  <a:lnTo>
                    <a:pt x="0" y="8992"/>
                  </a:lnTo>
                  <a:lnTo>
                    <a:pt x="10" y="8992"/>
                  </a:lnTo>
                  <a:cubicBezTo>
                    <a:pt x="73" y="8483"/>
                    <a:pt x="505" y="8099"/>
                    <a:pt x="1018" y="8099"/>
                  </a:cubicBezTo>
                  <a:lnTo>
                    <a:pt x="2924" y="8099"/>
                  </a:lnTo>
                  <a:lnTo>
                    <a:pt x="2924" y="1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3" name="Google Shape;14663;p74"/>
            <p:cNvSpPr/>
            <p:nvPr/>
          </p:nvSpPr>
          <p:spPr>
            <a:xfrm>
              <a:off x="3970158" y="2015873"/>
              <a:ext cx="21774" cy="235220"/>
            </a:xfrm>
            <a:custGeom>
              <a:avLst/>
              <a:gdLst/>
              <a:ahLst/>
              <a:cxnLst/>
              <a:rect l="l" t="t" r="r" b="b"/>
              <a:pathLst>
                <a:path w="831" h="8977" extrusionOk="0">
                  <a:moveTo>
                    <a:pt x="831" y="0"/>
                  </a:moveTo>
                  <a:cubicBezTo>
                    <a:pt x="351" y="91"/>
                    <a:pt x="0" y="509"/>
                    <a:pt x="0" y="999"/>
                  </a:cubicBezTo>
                  <a:lnTo>
                    <a:pt x="0" y="1013"/>
                  </a:lnTo>
                  <a:lnTo>
                    <a:pt x="0" y="1047"/>
                  </a:lnTo>
                  <a:lnTo>
                    <a:pt x="0" y="8977"/>
                  </a:lnTo>
                  <a:lnTo>
                    <a:pt x="10" y="8977"/>
                  </a:lnTo>
                  <a:cubicBezTo>
                    <a:pt x="63" y="8535"/>
                    <a:pt x="394" y="8185"/>
                    <a:pt x="831" y="8103"/>
                  </a:cubicBezTo>
                  <a:lnTo>
                    <a:pt x="831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4" name="Google Shape;14664;p74"/>
            <p:cNvSpPr/>
            <p:nvPr/>
          </p:nvSpPr>
          <p:spPr>
            <a:xfrm>
              <a:off x="4119093" y="2112717"/>
              <a:ext cx="211061" cy="174220"/>
            </a:xfrm>
            <a:custGeom>
              <a:avLst/>
              <a:gdLst/>
              <a:ahLst/>
              <a:cxnLst/>
              <a:rect l="l" t="t" r="r" b="b"/>
              <a:pathLst>
                <a:path w="8055" h="6649" extrusionOk="0">
                  <a:moveTo>
                    <a:pt x="7848" y="0"/>
                  </a:moveTo>
                  <a:cubicBezTo>
                    <a:pt x="7733" y="0"/>
                    <a:pt x="7642" y="91"/>
                    <a:pt x="7642" y="207"/>
                  </a:cubicBezTo>
                  <a:lnTo>
                    <a:pt x="7642" y="6236"/>
                  </a:lnTo>
                  <a:lnTo>
                    <a:pt x="274" y="6236"/>
                  </a:lnTo>
                  <a:cubicBezTo>
                    <a:pt x="0" y="6236"/>
                    <a:pt x="0" y="6649"/>
                    <a:pt x="274" y="6649"/>
                  </a:cubicBezTo>
                  <a:lnTo>
                    <a:pt x="7848" y="6649"/>
                  </a:lnTo>
                  <a:cubicBezTo>
                    <a:pt x="7964" y="6649"/>
                    <a:pt x="8055" y="6553"/>
                    <a:pt x="8055" y="6442"/>
                  </a:cubicBezTo>
                  <a:lnTo>
                    <a:pt x="8055" y="207"/>
                  </a:lnTo>
                  <a:cubicBezTo>
                    <a:pt x="8055" y="91"/>
                    <a:pt x="7964" y="0"/>
                    <a:pt x="78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5" name="Google Shape;14665;p74"/>
            <p:cNvSpPr/>
            <p:nvPr/>
          </p:nvSpPr>
          <p:spPr>
            <a:xfrm>
              <a:off x="3964761" y="2010082"/>
              <a:ext cx="365394" cy="276856"/>
            </a:xfrm>
            <a:custGeom>
              <a:avLst/>
              <a:gdLst/>
              <a:ahLst/>
              <a:cxnLst/>
              <a:rect l="l" t="t" r="r" b="b"/>
              <a:pathLst>
                <a:path w="13945" h="10566" extrusionOk="0">
                  <a:moveTo>
                    <a:pt x="1224" y="0"/>
                  </a:moveTo>
                  <a:cubicBezTo>
                    <a:pt x="547" y="0"/>
                    <a:pt x="0" y="548"/>
                    <a:pt x="0" y="1220"/>
                  </a:cubicBezTo>
                  <a:lnTo>
                    <a:pt x="0" y="9303"/>
                  </a:lnTo>
                  <a:cubicBezTo>
                    <a:pt x="0" y="9999"/>
                    <a:pt x="567" y="10561"/>
                    <a:pt x="1263" y="10566"/>
                  </a:cubicBezTo>
                  <a:lnTo>
                    <a:pt x="5333" y="10566"/>
                  </a:lnTo>
                  <a:cubicBezTo>
                    <a:pt x="5605" y="10566"/>
                    <a:pt x="5607" y="10153"/>
                    <a:pt x="5338" y="10153"/>
                  </a:cubicBezTo>
                  <a:cubicBezTo>
                    <a:pt x="5336" y="10153"/>
                    <a:pt x="5335" y="10153"/>
                    <a:pt x="5333" y="10153"/>
                  </a:cubicBezTo>
                  <a:lnTo>
                    <a:pt x="1263" y="10153"/>
                  </a:lnTo>
                  <a:cubicBezTo>
                    <a:pt x="792" y="10148"/>
                    <a:pt x="413" y="9769"/>
                    <a:pt x="413" y="9303"/>
                  </a:cubicBezTo>
                  <a:lnTo>
                    <a:pt x="413" y="9250"/>
                  </a:lnTo>
                  <a:cubicBezTo>
                    <a:pt x="418" y="9241"/>
                    <a:pt x="418" y="9231"/>
                    <a:pt x="423" y="9222"/>
                  </a:cubicBezTo>
                  <a:cubicBezTo>
                    <a:pt x="471" y="8814"/>
                    <a:pt x="816" y="8511"/>
                    <a:pt x="1224" y="8511"/>
                  </a:cubicBezTo>
                  <a:lnTo>
                    <a:pt x="1608" y="8511"/>
                  </a:lnTo>
                  <a:cubicBezTo>
                    <a:pt x="1882" y="8511"/>
                    <a:pt x="1882" y="8093"/>
                    <a:pt x="1608" y="8093"/>
                  </a:cubicBezTo>
                  <a:cubicBezTo>
                    <a:pt x="1582" y="8097"/>
                    <a:pt x="1553" y="8098"/>
                    <a:pt x="1519" y="8098"/>
                  </a:cubicBezTo>
                  <a:cubicBezTo>
                    <a:pt x="1457" y="8098"/>
                    <a:pt x="1383" y="8094"/>
                    <a:pt x="1300" y="8094"/>
                  </a:cubicBezTo>
                  <a:cubicBezTo>
                    <a:pt x="1052" y="8094"/>
                    <a:pt x="726" y="8128"/>
                    <a:pt x="413" y="8401"/>
                  </a:cubicBezTo>
                  <a:lnTo>
                    <a:pt x="413" y="1220"/>
                  </a:lnTo>
                  <a:cubicBezTo>
                    <a:pt x="418" y="773"/>
                    <a:pt x="778" y="408"/>
                    <a:pt x="1224" y="408"/>
                  </a:cubicBezTo>
                  <a:lnTo>
                    <a:pt x="2923" y="408"/>
                  </a:lnTo>
                  <a:lnTo>
                    <a:pt x="2923" y="8098"/>
                  </a:lnTo>
                  <a:lnTo>
                    <a:pt x="2434" y="8098"/>
                  </a:lnTo>
                  <a:cubicBezTo>
                    <a:pt x="2160" y="8098"/>
                    <a:pt x="2160" y="8516"/>
                    <a:pt x="2434" y="8516"/>
                  </a:cubicBezTo>
                  <a:lnTo>
                    <a:pt x="3130" y="8516"/>
                  </a:lnTo>
                  <a:cubicBezTo>
                    <a:pt x="3245" y="8511"/>
                    <a:pt x="3336" y="8420"/>
                    <a:pt x="3336" y="8305"/>
                  </a:cubicBezTo>
                  <a:lnTo>
                    <a:pt x="3336" y="1436"/>
                  </a:lnTo>
                  <a:lnTo>
                    <a:pt x="13532" y="1436"/>
                  </a:lnTo>
                  <a:lnTo>
                    <a:pt x="13532" y="3293"/>
                  </a:lnTo>
                  <a:cubicBezTo>
                    <a:pt x="13532" y="3432"/>
                    <a:pt x="13635" y="3502"/>
                    <a:pt x="13738" y="3502"/>
                  </a:cubicBezTo>
                  <a:cubicBezTo>
                    <a:pt x="13842" y="3502"/>
                    <a:pt x="13945" y="3432"/>
                    <a:pt x="13945" y="3293"/>
                  </a:cubicBezTo>
                  <a:lnTo>
                    <a:pt x="13945" y="1229"/>
                  </a:lnTo>
                  <a:cubicBezTo>
                    <a:pt x="13945" y="1114"/>
                    <a:pt x="13854" y="1023"/>
                    <a:pt x="13738" y="1023"/>
                  </a:cubicBezTo>
                  <a:lnTo>
                    <a:pt x="3336" y="1023"/>
                  </a:lnTo>
                  <a:lnTo>
                    <a:pt x="3336" y="207"/>
                  </a:lnTo>
                  <a:cubicBezTo>
                    <a:pt x="3336" y="92"/>
                    <a:pt x="3245" y="0"/>
                    <a:pt x="31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6" name="Google Shape;14666;p74"/>
            <p:cNvSpPr/>
            <p:nvPr/>
          </p:nvSpPr>
          <p:spPr>
            <a:xfrm>
              <a:off x="4068025" y="2070584"/>
              <a:ext cx="228433" cy="178753"/>
            </a:xfrm>
            <a:custGeom>
              <a:avLst/>
              <a:gdLst/>
              <a:ahLst/>
              <a:cxnLst/>
              <a:rect l="l" t="t" r="r" b="b"/>
              <a:pathLst>
                <a:path w="8718" h="6822" extrusionOk="0">
                  <a:moveTo>
                    <a:pt x="6500" y="413"/>
                  </a:moveTo>
                  <a:lnTo>
                    <a:pt x="6500" y="1935"/>
                  </a:lnTo>
                  <a:lnTo>
                    <a:pt x="3562" y="1935"/>
                  </a:lnTo>
                  <a:lnTo>
                    <a:pt x="3562" y="413"/>
                  </a:lnTo>
                  <a:close/>
                  <a:moveTo>
                    <a:pt x="3149" y="3600"/>
                  </a:moveTo>
                  <a:lnTo>
                    <a:pt x="3149" y="6409"/>
                  </a:lnTo>
                  <a:lnTo>
                    <a:pt x="1939" y="6409"/>
                  </a:lnTo>
                  <a:cubicBezTo>
                    <a:pt x="1099" y="6409"/>
                    <a:pt x="418" y="5727"/>
                    <a:pt x="413" y="4887"/>
                  </a:cubicBezTo>
                  <a:lnTo>
                    <a:pt x="413" y="3600"/>
                  </a:lnTo>
                  <a:close/>
                  <a:moveTo>
                    <a:pt x="8305" y="413"/>
                  </a:moveTo>
                  <a:lnTo>
                    <a:pt x="8305" y="6409"/>
                  </a:lnTo>
                  <a:lnTo>
                    <a:pt x="3567" y="6409"/>
                  </a:lnTo>
                  <a:lnTo>
                    <a:pt x="3567" y="2348"/>
                  </a:lnTo>
                  <a:lnTo>
                    <a:pt x="6706" y="2348"/>
                  </a:lnTo>
                  <a:cubicBezTo>
                    <a:pt x="6821" y="2348"/>
                    <a:pt x="6912" y="2256"/>
                    <a:pt x="6912" y="2141"/>
                  </a:cubicBezTo>
                  <a:lnTo>
                    <a:pt x="6912" y="413"/>
                  </a:lnTo>
                  <a:close/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4887"/>
                  </a:lnTo>
                  <a:cubicBezTo>
                    <a:pt x="0" y="5957"/>
                    <a:pt x="869" y="6821"/>
                    <a:pt x="1939" y="6821"/>
                  </a:cubicBezTo>
                  <a:lnTo>
                    <a:pt x="8511" y="6821"/>
                  </a:lnTo>
                  <a:cubicBezTo>
                    <a:pt x="8626" y="6821"/>
                    <a:pt x="8717" y="6730"/>
                    <a:pt x="8717" y="6615"/>
                  </a:cubicBezTo>
                  <a:lnTo>
                    <a:pt x="8717" y="207"/>
                  </a:lnTo>
                  <a:cubicBezTo>
                    <a:pt x="8717" y="91"/>
                    <a:pt x="8626" y="0"/>
                    <a:pt x="8511" y="0"/>
                  </a:cubicBezTo>
                  <a:lnTo>
                    <a:pt x="2395" y="0"/>
                  </a:lnTo>
                  <a:cubicBezTo>
                    <a:pt x="2117" y="0"/>
                    <a:pt x="2117" y="413"/>
                    <a:pt x="2395" y="413"/>
                  </a:cubicBezTo>
                  <a:lnTo>
                    <a:pt x="3149" y="413"/>
                  </a:lnTo>
                  <a:lnTo>
                    <a:pt x="3149" y="3188"/>
                  </a:lnTo>
                  <a:lnTo>
                    <a:pt x="413" y="3188"/>
                  </a:lnTo>
                  <a:lnTo>
                    <a:pt x="413" y="413"/>
                  </a:lnTo>
                  <a:lnTo>
                    <a:pt x="1565" y="413"/>
                  </a:lnTo>
                  <a:cubicBezTo>
                    <a:pt x="1843" y="413"/>
                    <a:pt x="1843" y="0"/>
                    <a:pt x="15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67" name="Google Shape;14667;p74"/>
          <p:cNvGrpSpPr/>
          <p:nvPr/>
        </p:nvGrpSpPr>
        <p:grpSpPr>
          <a:xfrm>
            <a:off x="1769017" y="2017340"/>
            <a:ext cx="365420" cy="248216"/>
            <a:chOff x="1769017" y="2017340"/>
            <a:chExt cx="365420" cy="248216"/>
          </a:xfrm>
        </p:grpSpPr>
        <p:sp>
          <p:nvSpPr>
            <p:cNvPr id="14668" name="Google Shape;14668;p74"/>
            <p:cNvSpPr/>
            <p:nvPr/>
          </p:nvSpPr>
          <p:spPr>
            <a:xfrm>
              <a:off x="1870526" y="2022659"/>
              <a:ext cx="78267" cy="70328"/>
            </a:xfrm>
            <a:custGeom>
              <a:avLst/>
              <a:gdLst/>
              <a:ahLst/>
              <a:cxnLst/>
              <a:rect l="l" t="t" r="r" b="b"/>
              <a:pathLst>
                <a:path w="2987" h="2684" extrusionOk="0">
                  <a:moveTo>
                    <a:pt x="783" y="0"/>
                  </a:moveTo>
                  <a:cubicBezTo>
                    <a:pt x="378" y="0"/>
                    <a:pt x="16" y="318"/>
                    <a:pt x="1" y="759"/>
                  </a:cubicBezTo>
                  <a:lnTo>
                    <a:pt x="1" y="1263"/>
                  </a:lnTo>
                  <a:cubicBezTo>
                    <a:pt x="774" y="1479"/>
                    <a:pt x="1431" y="1988"/>
                    <a:pt x="1834" y="2684"/>
                  </a:cubicBezTo>
                  <a:lnTo>
                    <a:pt x="2046" y="2684"/>
                  </a:lnTo>
                  <a:cubicBezTo>
                    <a:pt x="2602" y="2684"/>
                    <a:pt x="2986" y="2112"/>
                    <a:pt x="2775" y="1594"/>
                  </a:cubicBezTo>
                  <a:cubicBezTo>
                    <a:pt x="2473" y="864"/>
                    <a:pt x="1806" y="336"/>
                    <a:pt x="1066" y="53"/>
                  </a:cubicBezTo>
                  <a:cubicBezTo>
                    <a:pt x="972" y="17"/>
                    <a:pt x="877" y="0"/>
                    <a:pt x="783" y="0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9" name="Google Shape;14669;p74"/>
            <p:cNvSpPr/>
            <p:nvPr/>
          </p:nvSpPr>
          <p:spPr>
            <a:xfrm>
              <a:off x="1905375" y="2205658"/>
              <a:ext cx="198379" cy="54501"/>
            </a:xfrm>
            <a:custGeom>
              <a:avLst/>
              <a:gdLst/>
              <a:ahLst/>
              <a:cxnLst/>
              <a:rect l="l" t="t" r="r" b="b"/>
              <a:pathLst>
                <a:path w="7571" h="2080" extrusionOk="0">
                  <a:moveTo>
                    <a:pt x="0" y="1"/>
                  </a:moveTo>
                  <a:lnTo>
                    <a:pt x="0" y="2079"/>
                  </a:lnTo>
                  <a:lnTo>
                    <a:pt x="7570" y="2079"/>
                  </a:lnTo>
                  <a:lnTo>
                    <a:pt x="7570" y="1"/>
                  </a:ln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0" name="Google Shape;14670;p74"/>
            <p:cNvSpPr/>
            <p:nvPr/>
          </p:nvSpPr>
          <p:spPr>
            <a:xfrm>
              <a:off x="2103728" y="2183019"/>
              <a:ext cx="25312" cy="77140"/>
            </a:xfrm>
            <a:custGeom>
              <a:avLst/>
              <a:gdLst/>
              <a:ahLst/>
              <a:cxnLst/>
              <a:rect l="l" t="t" r="r" b="b"/>
              <a:pathLst>
                <a:path w="966" h="2944" extrusionOk="0">
                  <a:moveTo>
                    <a:pt x="207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2943"/>
                  </a:lnTo>
                  <a:lnTo>
                    <a:pt x="754" y="2943"/>
                  </a:lnTo>
                  <a:cubicBezTo>
                    <a:pt x="869" y="2938"/>
                    <a:pt x="960" y="2847"/>
                    <a:pt x="965" y="2732"/>
                  </a:cubicBezTo>
                  <a:lnTo>
                    <a:pt x="965" y="207"/>
                  </a:lnTo>
                  <a:cubicBezTo>
                    <a:pt x="960" y="92"/>
                    <a:pt x="869" y="1"/>
                    <a:pt x="754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1" name="Google Shape;14671;p74"/>
            <p:cNvSpPr/>
            <p:nvPr/>
          </p:nvSpPr>
          <p:spPr>
            <a:xfrm>
              <a:off x="1774441" y="2040896"/>
              <a:ext cx="160386" cy="219263"/>
            </a:xfrm>
            <a:custGeom>
              <a:avLst/>
              <a:gdLst/>
              <a:ahLst/>
              <a:cxnLst/>
              <a:rect l="l" t="t" r="r" b="b"/>
              <a:pathLst>
                <a:path w="6121" h="8368" extrusionOk="0">
                  <a:moveTo>
                    <a:pt x="3058" y="0"/>
                  </a:moveTo>
                  <a:cubicBezTo>
                    <a:pt x="1368" y="0"/>
                    <a:pt x="0" y="1373"/>
                    <a:pt x="0" y="3063"/>
                  </a:cubicBezTo>
                  <a:lnTo>
                    <a:pt x="0" y="7844"/>
                  </a:lnTo>
                  <a:cubicBezTo>
                    <a:pt x="0" y="8132"/>
                    <a:pt x="231" y="8362"/>
                    <a:pt x="524" y="8367"/>
                  </a:cubicBezTo>
                  <a:lnTo>
                    <a:pt x="5597" y="8367"/>
                  </a:lnTo>
                  <a:cubicBezTo>
                    <a:pt x="5885" y="8362"/>
                    <a:pt x="6121" y="8132"/>
                    <a:pt x="6121" y="7844"/>
                  </a:cubicBezTo>
                  <a:lnTo>
                    <a:pt x="6121" y="3063"/>
                  </a:lnTo>
                  <a:cubicBezTo>
                    <a:pt x="6121" y="1373"/>
                    <a:pt x="4748" y="0"/>
                    <a:pt x="3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2" name="Google Shape;14672;p74"/>
            <p:cNvSpPr/>
            <p:nvPr/>
          </p:nvSpPr>
          <p:spPr>
            <a:xfrm>
              <a:off x="1795325" y="2041001"/>
              <a:ext cx="139502" cy="196624"/>
            </a:xfrm>
            <a:custGeom>
              <a:avLst/>
              <a:gdLst/>
              <a:ahLst/>
              <a:cxnLst/>
              <a:rect l="l" t="t" r="r" b="b"/>
              <a:pathLst>
                <a:path w="5324" h="7504" extrusionOk="0">
                  <a:moveTo>
                    <a:pt x="2258" y="1"/>
                  </a:moveTo>
                  <a:cubicBezTo>
                    <a:pt x="1626" y="1"/>
                    <a:pt x="999" y="196"/>
                    <a:pt x="471" y="582"/>
                  </a:cubicBezTo>
                  <a:cubicBezTo>
                    <a:pt x="163" y="1067"/>
                    <a:pt x="0" y="1628"/>
                    <a:pt x="0" y="2200"/>
                  </a:cubicBezTo>
                  <a:lnTo>
                    <a:pt x="0" y="6981"/>
                  </a:lnTo>
                  <a:cubicBezTo>
                    <a:pt x="0" y="7269"/>
                    <a:pt x="235" y="7504"/>
                    <a:pt x="523" y="7504"/>
                  </a:cubicBezTo>
                  <a:lnTo>
                    <a:pt x="5324" y="7504"/>
                  </a:lnTo>
                  <a:lnTo>
                    <a:pt x="5324" y="3059"/>
                  </a:lnTo>
                  <a:cubicBezTo>
                    <a:pt x="5324" y="1912"/>
                    <a:pt x="4676" y="856"/>
                    <a:pt x="3653" y="337"/>
                  </a:cubicBezTo>
                  <a:cubicBezTo>
                    <a:pt x="3213" y="112"/>
                    <a:pt x="2735" y="1"/>
                    <a:pt x="2258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3" name="Google Shape;14673;p74"/>
            <p:cNvSpPr/>
            <p:nvPr/>
          </p:nvSpPr>
          <p:spPr>
            <a:xfrm>
              <a:off x="1801770" y="2085414"/>
              <a:ext cx="92442" cy="79105"/>
            </a:xfrm>
            <a:custGeom>
              <a:avLst/>
              <a:gdLst/>
              <a:ahLst/>
              <a:cxnLst/>
              <a:rect l="l" t="t" r="r" b="b"/>
              <a:pathLst>
                <a:path w="3528" h="3019" extrusionOk="0">
                  <a:moveTo>
                    <a:pt x="2024" y="1"/>
                  </a:moveTo>
                  <a:cubicBezTo>
                    <a:pt x="2021" y="1"/>
                    <a:pt x="2018" y="1"/>
                    <a:pt x="2015" y="1"/>
                  </a:cubicBezTo>
                  <a:cubicBezTo>
                    <a:pt x="2013" y="1"/>
                    <a:pt x="2011" y="1"/>
                    <a:pt x="2009" y="1"/>
                  </a:cubicBezTo>
                  <a:cubicBezTo>
                    <a:pt x="669" y="1"/>
                    <a:pt x="0" y="1625"/>
                    <a:pt x="949" y="2574"/>
                  </a:cubicBezTo>
                  <a:cubicBezTo>
                    <a:pt x="1257" y="2881"/>
                    <a:pt x="1635" y="3019"/>
                    <a:pt x="2007" y="3019"/>
                  </a:cubicBezTo>
                  <a:cubicBezTo>
                    <a:pt x="2783" y="3019"/>
                    <a:pt x="3527" y="2417"/>
                    <a:pt x="3527" y="1508"/>
                  </a:cubicBezTo>
                  <a:cubicBezTo>
                    <a:pt x="3527" y="676"/>
                    <a:pt x="2855" y="1"/>
                    <a:pt x="202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4" name="Google Shape;14674;p74"/>
            <p:cNvSpPr/>
            <p:nvPr/>
          </p:nvSpPr>
          <p:spPr>
            <a:xfrm>
              <a:off x="1825641" y="2085336"/>
              <a:ext cx="68572" cy="59637"/>
            </a:xfrm>
            <a:custGeom>
              <a:avLst/>
              <a:gdLst/>
              <a:ahLst/>
              <a:cxnLst/>
              <a:rect l="l" t="t" r="r" b="b"/>
              <a:pathLst>
                <a:path w="2617" h="2276" extrusionOk="0">
                  <a:moveTo>
                    <a:pt x="1107" y="0"/>
                  </a:moveTo>
                  <a:cubicBezTo>
                    <a:pt x="900" y="0"/>
                    <a:pt x="687" y="44"/>
                    <a:pt x="480" y="138"/>
                  </a:cubicBezTo>
                  <a:cubicBezTo>
                    <a:pt x="0" y="1193"/>
                    <a:pt x="825" y="2275"/>
                    <a:pt x="1847" y="2275"/>
                  </a:cubicBezTo>
                  <a:cubicBezTo>
                    <a:pt x="2052" y="2275"/>
                    <a:pt x="2265" y="2231"/>
                    <a:pt x="2477" y="2135"/>
                  </a:cubicBezTo>
                  <a:cubicBezTo>
                    <a:pt x="2568" y="1938"/>
                    <a:pt x="2616" y="1727"/>
                    <a:pt x="2616" y="1511"/>
                  </a:cubicBezTo>
                  <a:cubicBezTo>
                    <a:pt x="2616" y="639"/>
                    <a:pt x="1901" y="0"/>
                    <a:pt x="1107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5" name="Google Shape;14675;p74"/>
            <p:cNvSpPr/>
            <p:nvPr/>
          </p:nvSpPr>
          <p:spPr>
            <a:xfrm>
              <a:off x="1769017" y="2177621"/>
              <a:ext cx="365420" cy="87936"/>
            </a:xfrm>
            <a:custGeom>
              <a:avLst/>
              <a:gdLst/>
              <a:ahLst/>
              <a:cxnLst/>
              <a:rect l="l" t="t" r="r" b="b"/>
              <a:pathLst>
                <a:path w="13946" h="3356" extrusionOk="0">
                  <a:moveTo>
                    <a:pt x="13528" y="413"/>
                  </a:moveTo>
                  <a:lnTo>
                    <a:pt x="13528" y="2938"/>
                  </a:lnTo>
                  <a:lnTo>
                    <a:pt x="12981" y="2938"/>
                  </a:lnTo>
                  <a:lnTo>
                    <a:pt x="12981" y="413"/>
                  </a:lnTo>
                  <a:close/>
                  <a:moveTo>
                    <a:pt x="12981" y="0"/>
                  </a:moveTo>
                  <a:cubicBezTo>
                    <a:pt x="12750" y="0"/>
                    <a:pt x="12568" y="183"/>
                    <a:pt x="12568" y="413"/>
                  </a:cubicBezTo>
                  <a:lnTo>
                    <a:pt x="12568" y="864"/>
                  </a:lnTo>
                  <a:lnTo>
                    <a:pt x="6534" y="864"/>
                  </a:lnTo>
                  <a:lnTo>
                    <a:pt x="6534" y="744"/>
                  </a:lnTo>
                  <a:cubicBezTo>
                    <a:pt x="6534" y="607"/>
                    <a:pt x="6431" y="539"/>
                    <a:pt x="6328" y="539"/>
                  </a:cubicBezTo>
                  <a:cubicBezTo>
                    <a:pt x="6224" y="539"/>
                    <a:pt x="6121" y="607"/>
                    <a:pt x="6121" y="744"/>
                  </a:cubicBezTo>
                  <a:lnTo>
                    <a:pt x="6121" y="2621"/>
                  </a:lnTo>
                  <a:cubicBezTo>
                    <a:pt x="6121" y="2799"/>
                    <a:pt x="5982" y="2938"/>
                    <a:pt x="5804" y="2938"/>
                  </a:cubicBezTo>
                  <a:lnTo>
                    <a:pt x="731" y="2938"/>
                  </a:lnTo>
                  <a:cubicBezTo>
                    <a:pt x="553" y="2938"/>
                    <a:pt x="414" y="2799"/>
                    <a:pt x="414" y="2621"/>
                  </a:cubicBezTo>
                  <a:lnTo>
                    <a:pt x="414" y="1618"/>
                  </a:lnTo>
                  <a:cubicBezTo>
                    <a:pt x="414" y="1481"/>
                    <a:pt x="311" y="1413"/>
                    <a:pt x="207" y="1413"/>
                  </a:cubicBezTo>
                  <a:cubicBezTo>
                    <a:pt x="104" y="1413"/>
                    <a:pt x="1" y="1481"/>
                    <a:pt x="1" y="1618"/>
                  </a:cubicBezTo>
                  <a:lnTo>
                    <a:pt x="1" y="2626"/>
                  </a:lnTo>
                  <a:cubicBezTo>
                    <a:pt x="1" y="3029"/>
                    <a:pt x="327" y="3356"/>
                    <a:pt x="731" y="3356"/>
                  </a:cubicBezTo>
                  <a:lnTo>
                    <a:pt x="7283" y="3356"/>
                  </a:lnTo>
                  <a:cubicBezTo>
                    <a:pt x="7555" y="3356"/>
                    <a:pt x="7557" y="2943"/>
                    <a:pt x="7288" y="2943"/>
                  </a:cubicBezTo>
                  <a:cubicBezTo>
                    <a:pt x="7286" y="2943"/>
                    <a:pt x="7284" y="2943"/>
                    <a:pt x="7283" y="2943"/>
                  </a:cubicBezTo>
                  <a:lnTo>
                    <a:pt x="6462" y="2943"/>
                  </a:lnTo>
                  <a:cubicBezTo>
                    <a:pt x="6587" y="2684"/>
                    <a:pt x="6515" y="2549"/>
                    <a:pt x="6534" y="1277"/>
                  </a:cubicBezTo>
                  <a:lnTo>
                    <a:pt x="6774" y="1277"/>
                  </a:lnTo>
                  <a:lnTo>
                    <a:pt x="6774" y="1728"/>
                  </a:lnTo>
                  <a:cubicBezTo>
                    <a:pt x="6774" y="1867"/>
                    <a:pt x="6878" y="1937"/>
                    <a:pt x="6983" y="1937"/>
                  </a:cubicBezTo>
                  <a:cubicBezTo>
                    <a:pt x="7087" y="1937"/>
                    <a:pt x="7192" y="1867"/>
                    <a:pt x="7192" y="1728"/>
                  </a:cubicBezTo>
                  <a:lnTo>
                    <a:pt x="7192" y="1277"/>
                  </a:lnTo>
                  <a:lnTo>
                    <a:pt x="7417" y="1277"/>
                  </a:lnTo>
                  <a:lnTo>
                    <a:pt x="7417" y="2304"/>
                  </a:lnTo>
                  <a:cubicBezTo>
                    <a:pt x="7417" y="2441"/>
                    <a:pt x="7521" y="2510"/>
                    <a:pt x="7624" y="2510"/>
                  </a:cubicBezTo>
                  <a:cubicBezTo>
                    <a:pt x="7727" y="2510"/>
                    <a:pt x="7830" y="2441"/>
                    <a:pt x="7830" y="2304"/>
                  </a:cubicBezTo>
                  <a:lnTo>
                    <a:pt x="7830" y="1277"/>
                  </a:lnTo>
                  <a:lnTo>
                    <a:pt x="8056" y="1277"/>
                  </a:lnTo>
                  <a:lnTo>
                    <a:pt x="8056" y="1728"/>
                  </a:lnTo>
                  <a:cubicBezTo>
                    <a:pt x="8056" y="1867"/>
                    <a:pt x="8159" y="1937"/>
                    <a:pt x="8262" y="1937"/>
                  </a:cubicBezTo>
                  <a:cubicBezTo>
                    <a:pt x="8365" y="1937"/>
                    <a:pt x="8469" y="1867"/>
                    <a:pt x="8469" y="1728"/>
                  </a:cubicBezTo>
                  <a:lnTo>
                    <a:pt x="8469" y="1277"/>
                  </a:lnTo>
                  <a:lnTo>
                    <a:pt x="8704" y="1277"/>
                  </a:lnTo>
                  <a:lnTo>
                    <a:pt x="8704" y="1728"/>
                  </a:lnTo>
                  <a:cubicBezTo>
                    <a:pt x="8704" y="1867"/>
                    <a:pt x="8807" y="1937"/>
                    <a:pt x="8910" y="1937"/>
                  </a:cubicBezTo>
                  <a:cubicBezTo>
                    <a:pt x="9013" y="1937"/>
                    <a:pt x="9117" y="1867"/>
                    <a:pt x="9117" y="1728"/>
                  </a:cubicBezTo>
                  <a:lnTo>
                    <a:pt x="9117" y="1277"/>
                  </a:lnTo>
                  <a:lnTo>
                    <a:pt x="9342" y="1277"/>
                  </a:lnTo>
                  <a:lnTo>
                    <a:pt x="9342" y="1728"/>
                  </a:lnTo>
                  <a:cubicBezTo>
                    <a:pt x="9342" y="1867"/>
                    <a:pt x="9445" y="1937"/>
                    <a:pt x="9549" y="1937"/>
                  </a:cubicBezTo>
                  <a:cubicBezTo>
                    <a:pt x="9652" y="1937"/>
                    <a:pt x="9755" y="1867"/>
                    <a:pt x="9755" y="1728"/>
                  </a:cubicBezTo>
                  <a:lnTo>
                    <a:pt x="9755" y="1277"/>
                  </a:lnTo>
                  <a:lnTo>
                    <a:pt x="9981" y="1277"/>
                  </a:lnTo>
                  <a:lnTo>
                    <a:pt x="9981" y="2304"/>
                  </a:lnTo>
                  <a:cubicBezTo>
                    <a:pt x="9981" y="2441"/>
                    <a:pt x="10084" y="2510"/>
                    <a:pt x="10187" y="2510"/>
                  </a:cubicBezTo>
                  <a:cubicBezTo>
                    <a:pt x="10290" y="2510"/>
                    <a:pt x="10393" y="2441"/>
                    <a:pt x="10393" y="2304"/>
                  </a:cubicBezTo>
                  <a:lnTo>
                    <a:pt x="10393" y="1277"/>
                  </a:lnTo>
                  <a:lnTo>
                    <a:pt x="10624" y="1277"/>
                  </a:lnTo>
                  <a:lnTo>
                    <a:pt x="10624" y="1728"/>
                  </a:lnTo>
                  <a:cubicBezTo>
                    <a:pt x="10624" y="1867"/>
                    <a:pt x="10727" y="1937"/>
                    <a:pt x="10830" y="1937"/>
                  </a:cubicBezTo>
                  <a:cubicBezTo>
                    <a:pt x="10934" y="1937"/>
                    <a:pt x="11037" y="1867"/>
                    <a:pt x="11037" y="1728"/>
                  </a:cubicBezTo>
                  <a:lnTo>
                    <a:pt x="11037" y="1277"/>
                  </a:lnTo>
                  <a:lnTo>
                    <a:pt x="11262" y="1277"/>
                  </a:lnTo>
                  <a:lnTo>
                    <a:pt x="11262" y="1728"/>
                  </a:lnTo>
                  <a:cubicBezTo>
                    <a:pt x="11262" y="1867"/>
                    <a:pt x="11366" y="1937"/>
                    <a:pt x="11469" y="1937"/>
                  </a:cubicBezTo>
                  <a:cubicBezTo>
                    <a:pt x="11572" y="1937"/>
                    <a:pt x="11675" y="1867"/>
                    <a:pt x="11675" y="1728"/>
                  </a:cubicBezTo>
                  <a:lnTo>
                    <a:pt x="11675" y="1277"/>
                  </a:lnTo>
                  <a:lnTo>
                    <a:pt x="11901" y="1277"/>
                  </a:lnTo>
                  <a:lnTo>
                    <a:pt x="11901" y="1728"/>
                  </a:lnTo>
                  <a:cubicBezTo>
                    <a:pt x="11901" y="1867"/>
                    <a:pt x="12004" y="1937"/>
                    <a:pt x="12107" y="1937"/>
                  </a:cubicBezTo>
                  <a:cubicBezTo>
                    <a:pt x="12210" y="1937"/>
                    <a:pt x="12314" y="1867"/>
                    <a:pt x="12314" y="1728"/>
                  </a:cubicBezTo>
                  <a:lnTo>
                    <a:pt x="12314" y="1277"/>
                  </a:lnTo>
                  <a:lnTo>
                    <a:pt x="12563" y="1277"/>
                  </a:lnTo>
                  <a:lnTo>
                    <a:pt x="12563" y="2943"/>
                  </a:lnTo>
                  <a:lnTo>
                    <a:pt x="8113" y="2943"/>
                  </a:lnTo>
                  <a:cubicBezTo>
                    <a:pt x="7835" y="2943"/>
                    <a:pt x="7835" y="3356"/>
                    <a:pt x="8113" y="3356"/>
                  </a:cubicBezTo>
                  <a:lnTo>
                    <a:pt x="13528" y="3356"/>
                  </a:lnTo>
                  <a:cubicBezTo>
                    <a:pt x="13758" y="3356"/>
                    <a:pt x="13946" y="3168"/>
                    <a:pt x="13946" y="2943"/>
                  </a:cubicBezTo>
                  <a:lnTo>
                    <a:pt x="13946" y="413"/>
                  </a:lnTo>
                  <a:cubicBezTo>
                    <a:pt x="13946" y="183"/>
                    <a:pt x="13758" y="0"/>
                    <a:pt x="135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6" name="Google Shape;14676;p74"/>
            <p:cNvSpPr/>
            <p:nvPr/>
          </p:nvSpPr>
          <p:spPr>
            <a:xfrm>
              <a:off x="1846760" y="2017340"/>
              <a:ext cx="106566" cy="163530"/>
            </a:xfrm>
            <a:custGeom>
              <a:avLst/>
              <a:gdLst/>
              <a:ahLst/>
              <a:cxnLst/>
              <a:rect l="l" t="t" r="r" b="b"/>
              <a:pathLst>
                <a:path w="4067" h="6241" extrusionOk="0">
                  <a:moveTo>
                    <a:pt x="1769" y="0"/>
                  </a:moveTo>
                  <a:cubicBezTo>
                    <a:pt x="1520" y="0"/>
                    <a:pt x="1488" y="387"/>
                    <a:pt x="1753" y="415"/>
                  </a:cubicBezTo>
                  <a:cubicBezTo>
                    <a:pt x="1801" y="419"/>
                    <a:pt x="1853" y="429"/>
                    <a:pt x="1901" y="448"/>
                  </a:cubicBezTo>
                  <a:cubicBezTo>
                    <a:pt x="3005" y="875"/>
                    <a:pt x="3533" y="1730"/>
                    <a:pt x="3533" y="2099"/>
                  </a:cubicBezTo>
                  <a:cubicBezTo>
                    <a:pt x="3533" y="2296"/>
                    <a:pt x="3433" y="2483"/>
                    <a:pt x="3269" y="2589"/>
                  </a:cubicBezTo>
                  <a:cubicBezTo>
                    <a:pt x="2857" y="1711"/>
                    <a:pt x="2084" y="1058"/>
                    <a:pt x="1148" y="803"/>
                  </a:cubicBezTo>
                  <a:cubicBezTo>
                    <a:pt x="1162" y="751"/>
                    <a:pt x="1191" y="703"/>
                    <a:pt x="1220" y="655"/>
                  </a:cubicBezTo>
                  <a:cubicBezTo>
                    <a:pt x="1350" y="494"/>
                    <a:pt x="1204" y="316"/>
                    <a:pt x="1052" y="316"/>
                  </a:cubicBezTo>
                  <a:cubicBezTo>
                    <a:pt x="991" y="316"/>
                    <a:pt x="929" y="344"/>
                    <a:pt x="884" y="415"/>
                  </a:cubicBezTo>
                  <a:cubicBezTo>
                    <a:pt x="817" y="511"/>
                    <a:pt x="769" y="611"/>
                    <a:pt x="735" y="722"/>
                  </a:cubicBezTo>
                  <a:cubicBezTo>
                    <a:pt x="586" y="703"/>
                    <a:pt x="428" y="693"/>
                    <a:pt x="274" y="693"/>
                  </a:cubicBezTo>
                  <a:cubicBezTo>
                    <a:pt x="0" y="693"/>
                    <a:pt x="0" y="1106"/>
                    <a:pt x="274" y="1106"/>
                  </a:cubicBezTo>
                  <a:lnTo>
                    <a:pt x="279" y="1106"/>
                  </a:lnTo>
                  <a:cubicBezTo>
                    <a:pt x="418" y="1106"/>
                    <a:pt x="557" y="1115"/>
                    <a:pt x="697" y="1135"/>
                  </a:cubicBezTo>
                  <a:cubicBezTo>
                    <a:pt x="2108" y="1336"/>
                    <a:pt x="3154" y="2541"/>
                    <a:pt x="3154" y="3962"/>
                  </a:cubicBezTo>
                  <a:lnTo>
                    <a:pt x="3154" y="6036"/>
                  </a:lnTo>
                  <a:cubicBezTo>
                    <a:pt x="3154" y="6172"/>
                    <a:pt x="3257" y="6241"/>
                    <a:pt x="3361" y="6241"/>
                  </a:cubicBezTo>
                  <a:cubicBezTo>
                    <a:pt x="3464" y="6241"/>
                    <a:pt x="3567" y="6172"/>
                    <a:pt x="3567" y="6036"/>
                  </a:cubicBezTo>
                  <a:cubicBezTo>
                    <a:pt x="3533" y="4188"/>
                    <a:pt x="3658" y="3741"/>
                    <a:pt x="3418" y="2973"/>
                  </a:cubicBezTo>
                  <a:cubicBezTo>
                    <a:pt x="3869" y="2733"/>
                    <a:pt x="4066" y="2195"/>
                    <a:pt x="3874" y="1720"/>
                  </a:cubicBezTo>
                  <a:cubicBezTo>
                    <a:pt x="3581" y="1000"/>
                    <a:pt x="2914" y="395"/>
                    <a:pt x="2050" y="59"/>
                  </a:cubicBezTo>
                  <a:cubicBezTo>
                    <a:pt x="1969" y="31"/>
                    <a:pt x="1882" y="11"/>
                    <a:pt x="1796" y="2"/>
                  </a:cubicBezTo>
                  <a:cubicBezTo>
                    <a:pt x="1787" y="1"/>
                    <a:pt x="1778" y="0"/>
                    <a:pt x="17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7" name="Google Shape;14677;p74"/>
            <p:cNvSpPr/>
            <p:nvPr/>
          </p:nvSpPr>
          <p:spPr>
            <a:xfrm>
              <a:off x="1769017" y="2038486"/>
              <a:ext cx="71507" cy="165312"/>
            </a:xfrm>
            <a:custGeom>
              <a:avLst/>
              <a:gdLst/>
              <a:ahLst/>
              <a:cxnLst/>
              <a:rect l="l" t="t" r="r" b="b"/>
              <a:pathLst>
                <a:path w="2729" h="6309" extrusionOk="0">
                  <a:moveTo>
                    <a:pt x="2438" y="1"/>
                  </a:moveTo>
                  <a:cubicBezTo>
                    <a:pt x="2417" y="1"/>
                    <a:pt x="2395" y="4"/>
                    <a:pt x="2372" y="11"/>
                  </a:cubicBezTo>
                  <a:cubicBezTo>
                    <a:pt x="971" y="414"/>
                    <a:pt x="6" y="1696"/>
                    <a:pt x="1" y="3155"/>
                  </a:cubicBezTo>
                  <a:lnTo>
                    <a:pt x="1" y="6097"/>
                  </a:lnTo>
                  <a:cubicBezTo>
                    <a:pt x="1" y="6213"/>
                    <a:pt x="92" y="6304"/>
                    <a:pt x="207" y="6309"/>
                  </a:cubicBezTo>
                  <a:cubicBezTo>
                    <a:pt x="318" y="6309"/>
                    <a:pt x="414" y="6213"/>
                    <a:pt x="414" y="6097"/>
                  </a:cubicBezTo>
                  <a:lnTo>
                    <a:pt x="414" y="3155"/>
                  </a:lnTo>
                  <a:cubicBezTo>
                    <a:pt x="419" y="1878"/>
                    <a:pt x="1263" y="764"/>
                    <a:pt x="2487" y="409"/>
                  </a:cubicBezTo>
                  <a:cubicBezTo>
                    <a:pt x="2728" y="339"/>
                    <a:pt x="2653" y="1"/>
                    <a:pt x="243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8" name="Google Shape;14678;p74"/>
            <p:cNvSpPr/>
            <p:nvPr/>
          </p:nvSpPr>
          <p:spPr>
            <a:xfrm>
              <a:off x="1807876" y="2079990"/>
              <a:ext cx="85001" cy="52981"/>
            </a:xfrm>
            <a:custGeom>
              <a:avLst/>
              <a:gdLst/>
              <a:ahLst/>
              <a:cxnLst/>
              <a:rect l="l" t="t" r="r" b="b"/>
              <a:pathLst>
                <a:path w="3244" h="2022" extrusionOk="0">
                  <a:moveTo>
                    <a:pt x="1806" y="0"/>
                  </a:moveTo>
                  <a:cubicBezTo>
                    <a:pt x="892" y="0"/>
                    <a:pt x="0" y="727"/>
                    <a:pt x="73" y="1830"/>
                  </a:cubicBezTo>
                  <a:cubicBezTo>
                    <a:pt x="82" y="1960"/>
                    <a:pt x="180" y="2021"/>
                    <a:pt x="278" y="2021"/>
                  </a:cubicBezTo>
                  <a:cubicBezTo>
                    <a:pt x="387" y="2021"/>
                    <a:pt x="496" y="1945"/>
                    <a:pt x="486" y="1801"/>
                  </a:cubicBezTo>
                  <a:cubicBezTo>
                    <a:pt x="429" y="971"/>
                    <a:pt x="1105" y="412"/>
                    <a:pt x="1801" y="412"/>
                  </a:cubicBezTo>
                  <a:cubicBezTo>
                    <a:pt x="2159" y="412"/>
                    <a:pt x="2523" y="560"/>
                    <a:pt x="2795" y="894"/>
                  </a:cubicBezTo>
                  <a:cubicBezTo>
                    <a:pt x="2840" y="951"/>
                    <a:pt x="2896" y="975"/>
                    <a:pt x="2951" y="975"/>
                  </a:cubicBezTo>
                  <a:cubicBezTo>
                    <a:pt x="3103" y="975"/>
                    <a:pt x="3244" y="790"/>
                    <a:pt x="3117" y="635"/>
                  </a:cubicBezTo>
                  <a:cubicBezTo>
                    <a:pt x="2761" y="196"/>
                    <a:pt x="2280" y="0"/>
                    <a:pt x="18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9" name="Google Shape;14679;p74"/>
            <p:cNvSpPr/>
            <p:nvPr/>
          </p:nvSpPr>
          <p:spPr>
            <a:xfrm>
              <a:off x="1814898" y="2114185"/>
              <a:ext cx="87857" cy="55654"/>
            </a:xfrm>
            <a:custGeom>
              <a:avLst/>
              <a:gdLst/>
              <a:ahLst/>
              <a:cxnLst/>
              <a:rect l="l" t="t" r="r" b="b"/>
              <a:pathLst>
                <a:path w="3353" h="2124" extrusionOk="0">
                  <a:moveTo>
                    <a:pt x="3017" y="1"/>
                  </a:moveTo>
                  <a:cubicBezTo>
                    <a:pt x="2903" y="1"/>
                    <a:pt x="2787" y="86"/>
                    <a:pt x="2805" y="237"/>
                  </a:cubicBezTo>
                  <a:cubicBezTo>
                    <a:pt x="2887" y="828"/>
                    <a:pt x="2551" y="1399"/>
                    <a:pt x="1994" y="1620"/>
                  </a:cubicBezTo>
                  <a:cubicBezTo>
                    <a:pt x="1838" y="1680"/>
                    <a:pt x="1677" y="1708"/>
                    <a:pt x="1518" y="1708"/>
                  </a:cubicBezTo>
                  <a:cubicBezTo>
                    <a:pt x="1103" y="1708"/>
                    <a:pt x="703" y="1513"/>
                    <a:pt x="453" y="1159"/>
                  </a:cubicBezTo>
                  <a:cubicBezTo>
                    <a:pt x="408" y="1095"/>
                    <a:pt x="349" y="1068"/>
                    <a:pt x="290" y="1068"/>
                  </a:cubicBezTo>
                  <a:cubicBezTo>
                    <a:pt x="142" y="1068"/>
                    <a:pt x="0" y="1237"/>
                    <a:pt x="117" y="1399"/>
                  </a:cubicBezTo>
                  <a:cubicBezTo>
                    <a:pt x="439" y="1855"/>
                    <a:pt x="962" y="2124"/>
                    <a:pt x="1514" y="2124"/>
                  </a:cubicBezTo>
                  <a:cubicBezTo>
                    <a:pt x="2551" y="2124"/>
                    <a:pt x="3353" y="1212"/>
                    <a:pt x="3218" y="180"/>
                  </a:cubicBezTo>
                  <a:cubicBezTo>
                    <a:pt x="3201" y="57"/>
                    <a:pt x="3110" y="1"/>
                    <a:pt x="30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80" name="Google Shape;14680;p74"/>
          <p:cNvGrpSpPr/>
          <p:nvPr/>
        </p:nvGrpSpPr>
        <p:grpSpPr>
          <a:xfrm>
            <a:off x="1298499" y="2066286"/>
            <a:ext cx="365525" cy="164421"/>
            <a:chOff x="1298499" y="2066286"/>
            <a:chExt cx="365525" cy="164421"/>
          </a:xfrm>
        </p:grpSpPr>
        <p:sp>
          <p:nvSpPr>
            <p:cNvPr id="14681" name="Google Shape;14681;p74"/>
            <p:cNvSpPr/>
            <p:nvPr/>
          </p:nvSpPr>
          <p:spPr>
            <a:xfrm>
              <a:off x="1466536" y="2101398"/>
              <a:ext cx="191960" cy="89953"/>
            </a:xfrm>
            <a:custGeom>
              <a:avLst/>
              <a:gdLst/>
              <a:ahLst/>
              <a:cxnLst/>
              <a:rect l="l" t="t" r="r" b="b"/>
              <a:pathLst>
                <a:path w="7326" h="3433" extrusionOk="0">
                  <a:moveTo>
                    <a:pt x="168" y="0"/>
                  </a:moveTo>
                  <a:cubicBezTo>
                    <a:pt x="72" y="0"/>
                    <a:pt x="0" y="77"/>
                    <a:pt x="0" y="168"/>
                  </a:cubicBezTo>
                  <a:lnTo>
                    <a:pt x="0" y="3264"/>
                  </a:lnTo>
                  <a:cubicBezTo>
                    <a:pt x="0" y="3360"/>
                    <a:pt x="72" y="3432"/>
                    <a:pt x="168" y="3432"/>
                  </a:cubicBezTo>
                  <a:lnTo>
                    <a:pt x="7162" y="3432"/>
                  </a:lnTo>
                  <a:cubicBezTo>
                    <a:pt x="7253" y="3432"/>
                    <a:pt x="7325" y="3360"/>
                    <a:pt x="7325" y="3264"/>
                  </a:cubicBezTo>
                  <a:lnTo>
                    <a:pt x="7325" y="168"/>
                  </a:lnTo>
                  <a:cubicBezTo>
                    <a:pt x="7325" y="77"/>
                    <a:pt x="7253" y="0"/>
                    <a:pt x="7162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2" name="Google Shape;14682;p74"/>
            <p:cNvSpPr/>
            <p:nvPr/>
          </p:nvSpPr>
          <p:spPr>
            <a:xfrm>
              <a:off x="1466536" y="2150580"/>
              <a:ext cx="191960" cy="40771"/>
            </a:xfrm>
            <a:custGeom>
              <a:avLst/>
              <a:gdLst/>
              <a:ahLst/>
              <a:cxnLst/>
              <a:rect l="l" t="t" r="r" b="b"/>
              <a:pathLst>
                <a:path w="7326" h="1556" extrusionOk="0">
                  <a:moveTo>
                    <a:pt x="0" y="0"/>
                  </a:moveTo>
                  <a:lnTo>
                    <a:pt x="0" y="1387"/>
                  </a:lnTo>
                  <a:cubicBezTo>
                    <a:pt x="0" y="1483"/>
                    <a:pt x="72" y="1555"/>
                    <a:pt x="168" y="1555"/>
                  </a:cubicBezTo>
                  <a:lnTo>
                    <a:pt x="7162" y="1555"/>
                  </a:lnTo>
                  <a:cubicBezTo>
                    <a:pt x="7253" y="1555"/>
                    <a:pt x="7325" y="1483"/>
                    <a:pt x="7325" y="1387"/>
                  </a:cubicBezTo>
                  <a:lnTo>
                    <a:pt x="732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3" name="Google Shape;14683;p74"/>
            <p:cNvSpPr/>
            <p:nvPr/>
          </p:nvSpPr>
          <p:spPr>
            <a:xfrm>
              <a:off x="1466536" y="2170703"/>
              <a:ext cx="191960" cy="20648"/>
            </a:xfrm>
            <a:custGeom>
              <a:avLst/>
              <a:gdLst/>
              <a:ahLst/>
              <a:cxnLst/>
              <a:rect l="l" t="t" r="r" b="b"/>
              <a:pathLst>
                <a:path w="7326" h="788" extrusionOk="0">
                  <a:moveTo>
                    <a:pt x="0" y="0"/>
                  </a:moveTo>
                  <a:lnTo>
                    <a:pt x="0" y="619"/>
                  </a:lnTo>
                  <a:cubicBezTo>
                    <a:pt x="0" y="711"/>
                    <a:pt x="72" y="787"/>
                    <a:pt x="168" y="787"/>
                  </a:cubicBezTo>
                  <a:lnTo>
                    <a:pt x="7162" y="787"/>
                  </a:lnTo>
                  <a:cubicBezTo>
                    <a:pt x="7253" y="787"/>
                    <a:pt x="7325" y="711"/>
                    <a:pt x="7325" y="619"/>
                  </a:cubicBezTo>
                  <a:lnTo>
                    <a:pt x="7325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4" name="Google Shape;14684;p74"/>
            <p:cNvSpPr/>
            <p:nvPr/>
          </p:nvSpPr>
          <p:spPr>
            <a:xfrm>
              <a:off x="1304028" y="2101398"/>
              <a:ext cx="102164" cy="89953"/>
            </a:xfrm>
            <a:custGeom>
              <a:avLst/>
              <a:gdLst/>
              <a:ahLst/>
              <a:cxnLst/>
              <a:rect l="l" t="t" r="r" b="b"/>
              <a:pathLst>
                <a:path w="3899" h="3433" extrusionOk="0">
                  <a:moveTo>
                    <a:pt x="168" y="0"/>
                  </a:moveTo>
                  <a:cubicBezTo>
                    <a:pt x="72" y="0"/>
                    <a:pt x="0" y="77"/>
                    <a:pt x="0" y="168"/>
                  </a:cubicBezTo>
                  <a:lnTo>
                    <a:pt x="0" y="3264"/>
                  </a:lnTo>
                  <a:cubicBezTo>
                    <a:pt x="0" y="3360"/>
                    <a:pt x="72" y="3432"/>
                    <a:pt x="168" y="3432"/>
                  </a:cubicBezTo>
                  <a:lnTo>
                    <a:pt x="3730" y="3432"/>
                  </a:lnTo>
                  <a:cubicBezTo>
                    <a:pt x="3821" y="3432"/>
                    <a:pt x="3898" y="3360"/>
                    <a:pt x="3898" y="3264"/>
                  </a:cubicBezTo>
                  <a:lnTo>
                    <a:pt x="3898" y="168"/>
                  </a:lnTo>
                  <a:cubicBezTo>
                    <a:pt x="3898" y="77"/>
                    <a:pt x="3821" y="0"/>
                    <a:pt x="373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5" name="Google Shape;14685;p74"/>
            <p:cNvSpPr/>
            <p:nvPr/>
          </p:nvSpPr>
          <p:spPr>
            <a:xfrm>
              <a:off x="1322762" y="2101398"/>
              <a:ext cx="83429" cy="69332"/>
            </a:xfrm>
            <a:custGeom>
              <a:avLst/>
              <a:gdLst/>
              <a:ahLst/>
              <a:cxnLst/>
              <a:rect l="l" t="t" r="r" b="b"/>
              <a:pathLst>
                <a:path w="3184" h="2646" extrusionOk="0">
                  <a:moveTo>
                    <a:pt x="1" y="0"/>
                  </a:moveTo>
                  <a:lnTo>
                    <a:pt x="1" y="2477"/>
                  </a:lnTo>
                  <a:cubicBezTo>
                    <a:pt x="1" y="2568"/>
                    <a:pt x="77" y="2645"/>
                    <a:pt x="169" y="2645"/>
                  </a:cubicBezTo>
                  <a:lnTo>
                    <a:pt x="3183" y="2645"/>
                  </a:lnTo>
                  <a:lnTo>
                    <a:pt x="3183" y="168"/>
                  </a:lnTo>
                  <a:cubicBezTo>
                    <a:pt x="3183" y="101"/>
                    <a:pt x="3145" y="34"/>
                    <a:pt x="308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6" name="Google Shape;14686;p74"/>
            <p:cNvSpPr/>
            <p:nvPr/>
          </p:nvSpPr>
          <p:spPr>
            <a:xfrm>
              <a:off x="1304028" y="2150580"/>
              <a:ext cx="102164" cy="40771"/>
            </a:xfrm>
            <a:custGeom>
              <a:avLst/>
              <a:gdLst/>
              <a:ahLst/>
              <a:cxnLst/>
              <a:rect l="l" t="t" r="r" b="b"/>
              <a:pathLst>
                <a:path w="3899" h="1556" extrusionOk="0">
                  <a:moveTo>
                    <a:pt x="0" y="0"/>
                  </a:moveTo>
                  <a:lnTo>
                    <a:pt x="0" y="1387"/>
                  </a:lnTo>
                  <a:cubicBezTo>
                    <a:pt x="0" y="1483"/>
                    <a:pt x="72" y="1555"/>
                    <a:pt x="168" y="1555"/>
                  </a:cubicBezTo>
                  <a:lnTo>
                    <a:pt x="3730" y="1555"/>
                  </a:lnTo>
                  <a:cubicBezTo>
                    <a:pt x="3821" y="1555"/>
                    <a:pt x="3898" y="1483"/>
                    <a:pt x="3898" y="1387"/>
                  </a:cubicBezTo>
                  <a:lnTo>
                    <a:pt x="3898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7" name="Google Shape;14687;p74"/>
            <p:cNvSpPr/>
            <p:nvPr/>
          </p:nvSpPr>
          <p:spPr>
            <a:xfrm>
              <a:off x="1304028" y="2150580"/>
              <a:ext cx="102164" cy="40771"/>
            </a:xfrm>
            <a:custGeom>
              <a:avLst/>
              <a:gdLst/>
              <a:ahLst/>
              <a:cxnLst/>
              <a:rect l="l" t="t" r="r" b="b"/>
              <a:pathLst>
                <a:path w="3899" h="1556" extrusionOk="0">
                  <a:moveTo>
                    <a:pt x="0" y="0"/>
                  </a:moveTo>
                  <a:lnTo>
                    <a:pt x="0" y="1387"/>
                  </a:lnTo>
                  <a:cubicBezTo>
                    <a:pt x="0" y="1479"/>
                    <a:pt x="72" y="1555"/>
                    <a:pt x="168" y="1555"/>
                  </a:cubicBezTo>
                  <a:lnTo>
                    <a:pt x="3730" y="1555"/>
                  </a:lnTo>
                  <a:cubicBezTo>
                    <a:pt x="3821" y="1555"/>
                    <a:pt x="3898" y="1479"/>
                    <a:pt x="3898" y="1387"/>
                  </a:cubicBezTo>
                  <a:lnTo>
                    <a:pt x="3898" y="768"/>
                  </a:lnTo>
                  <a:lnTo>
                    <a:pt x="888" y="768"/>
                  </a:lnTo>
                  <a:cubicBezTo>
                    <a:pt x="792" y="768"/>
                    <a:pt x="720" y="696"/>
                    <a:pt x="720" y="600"/>
                  </a:cubicBezTo>
                  <a:lnTo>
                    <a:pt x="720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8" name="Google Shape;14688;p74"/>
            <p:cNvSpPr/>
            <p:nvPr/>
          </p:nvSpPr>
          <p:spPr>
            <a:xfrm>
              <a:off x="1378495" y="2071763"/>
              <a:ext cx="43418" cy="153520"/>
            </a:xfrm>
            <a:custGeom>
              <a:avLst/>
              <a:gdLst/>
              <a:ahLst/>
              <a:cxnLst/>
              <a:rect l="l" t="t" r="r" b="b"/>
              <a:pathLst>
                <a:path w="1657" h="5859" extrusionOk="0">
                  <a:moveTo>
                    <a:pt x="1428" y="0"/>
                  </a:moveTo>
                  <a:cubicBezTo>
                    <a:pt x="1351" y="0"/>
                    <a:pt x="1273" y="38"/>
                    <a:pt x="1229" y="123"/>
                  </a:cubicBezTo>
                  <a:lnTo>
                    <a:pt x="77" y="2331"/>
                  </a:lnTo>
                  <a:cubicBezTo>
                    <a:pt x="29" y="2427"/>
                    <a:pt x="0" y="2533"/>
                    <a:pt x="0" y="2643"/>
                  </a:cubicBezTo>
                  <a:lnTo>
                    <a:pt x="0" y="4314"/>
                  </a:lnTo>
                  <a:cubicBezTo>
                    <a:pt x="0" y="4472"/>
                    <a:pt x="58" y="4626"/>
                    <a:pt x="159" y="4751"/>
                  </a:cubicBezTo>
                  <a:lnTo>
                    <a:pt x="989" y="5725"/>
                  </a:lnTo>
                  <a:cubicBezTo>
                    <a:pt x="1066" y="5816"/>
                    <a:pt x="1172" y="5858"/>
                    <a:pt x="1277" y="5858"/>
                  </a:cubicBezTo>
                  <a:cubicBezTo>
                    <a:pt x="1433" y="5858"/>
                    <a:pt x="1587" y="5765"/>
                    <a:pt x="1642" y="5595"/>
                  </a:cubicBezTo>
                  <a:cubicBezTo>
                    <a:pt x="1651" y="5557"/>
                    <a:pt x="1656" y="5514"/>
                    <a:pt x="1656" y="5475"/>
                  </a:cubicBezTo>
                  <a:lnTo>
                    <a:pt x="1656" y="229"/>
                  </a:lnTo>
                  <a:cubicBezTo>
                    <a:pt x="1656" y="85"/>
                    <a:pt x="1543" y="0"/>
                    <a:pt x="1428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9" name="Google Shape;14689;p74"/>
            <p:cNvSpPr/>
            <p:nvPr/>
          </p:nvSpPr>
          <p:spPr>
            <a:xfrm>
              <a:off x="1396837" y="2086672"/>
              <a:ext cx="25076" cy="131720"/>
            </a:xfrm>
            <a:custGeom>
              <a:avLst/>
              <a:gdLst/>
              <a:ahLst/>
              <a:cxnLst/>
              <a:rect l="l" t="t" r="r" b="b"/>
              <a:pathLst>
                <a:path w="957" h="5027" extrusionOk="0">
                  <a:moveTo>
                    <a:pt x="956" y="1"/>
                  </a:moveTo>
                  <a:lnTo>
                    <a:pt x="78" y="1690"/>
                  </a:lnTo>
                  <a:cubicBezTo>
                    <a:pt x="25" y="1786"/>
                    <a:pt x="1" y="1892"/>
                    <a:pt x="1" y="2002"/>
                  </a:cubicBezTo>
                  <a:lnTo>
                    <a:pt x="1" y="3673"/>
                  </a:lnTo>
                  <a:cubicBezTo>
                    <a:pt x="1" y="3831"/>
                    <a:pt x="59" y="3985"/>
                    <a:pt x="159" y="4105"/>
                  </a:cubicBezTo>
                  <a:lnTo>
                    <a:pt x="942" y="5026"/>
                  </a:lnTo>
                  <a:cubicBezTo>
                    <a:pt x="951" y="4988"/>
                    <a:pt x="956" y="4950"/>
                    <a:pt x="956" y="4906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0" name="Google Shape;14690;p74"/>
            <p:cNvSpPr/>
            <p:nvPr/>
          </p:nvSpPr>
          <p:spPr>
            <a:xfrm>
              <a:off x="1451574" y="2071763"/>
              <a:ext cx="43418" cy="153520"/>
            </a:xfrm>
            <a:custGeom>
              <a:avLst/>
              <a:gdLst/>
              <a:ahLst/>
              <a:cxnLst/>
              <a:rect l="l" t="t" r="r" b="b"/>
              <a:pathLst>
                <a:path w="1657" h="5859" extrusionOk="0">
                  <a:moveTo>
                    <a:pt x="228" y="0"/>
                  </a:moveTo>
                  <a:cubicBezTo>
                    <a:pt x="113" y="0"/>
                    <a:pt x="0" y="85"/>
                    <a:pt x="0" y="229"/>
                  </a:cubicBezTo>
                  <a:lnTo>
                    <a:pt x="0" y="5480"/>
                  </a:lnTo>
                  <a:cubicBezTo>
                    <a:pt x="0" y="5523"/>
                    <a:pt x="5" y="5562"/>
                    <a:pt x="19" y="5600"/>
                  </a:cubicBezTo>
                  <a:cubicBezTo>
                    <a:pt x="76" y="5766"/>
                    <a:pt x="229" y="5859"/>
                    <a:pt x="383" y="5859"/>
                  </a:cubicBezTo>
                  <a:cubicBezTo>
                    <a:pt x="487" y="5859"/>
                    <a:pt x="592" y="5816"/>
                    <a:pt x="667" y="5725"/>
                  </a:cubicBezTo>
                  <a:lnTo>
                    <a:pt x="1498" y="4751"/>
                  </a:lnTo>
                  <a:cubicBezTo>
                    <a:pt x="1599" y="4631"/>
                    <a:pt x="1656" y="4477"/>
                    <a:pt x="1656" y="4319"/>
                  </a:cubicBezTo>
                  <a:lnTo>
                    <a:pt x="1656" y="2643"/>
                  </a:lnTo>
                  <a:cubicBezTo>
                    <a:pt x="1656" y="2538"/>
                    <a:pt x="1632" y="2432"/>
                    <a:pt x="1579" y="2336"/>
                  </a:cubicBezTo>
                  <a:lnTo>
                    <a:pt x="427" y="123"/>
                  </a:lnTo>
                  <a:cubicBezTo>
                    <a:pt x="383" y="38"/>
                    <a:pt x="305" y="0"/>
                    <a:pt x="228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1" name="Google Shape;14691;p74"/>
            <p:cNvSpPr/>
            <p:nvPr/>
          </p:nvSpPr>
          <p:spPr>
            <a:xfrm>
              <a:off x="1451443" y="2086934"/>
              <a:ext cx="25181" cy="131458"/>
            </a:xfrm>
            <a:custGeom>
              <a:avLst/>
              <a:gdLst/>
              <a:ahLst/>
              <a:cxnLst/>
              <a:rect l="l" t="t" r="r" b="b"/>
              <a:pathLst>
                <a:path w="961" h="5017" extrusionOk="0">
                  <a:moveTo>
                    <a:pt x="0" y="0"/>
                  </a:moveTo>
                  <a:lnTo>
                    <a:pt x="0" y="4896"/>
                  </a:lnTo>
                  <a:cubicBezTo>
                    <a:pt x="0" y="4940"/>
                    <a:pt x="10" y="4978"/>
                    <a:pt x="19" y="5016"/>
                  </a:cubicBezTo>
                  <a:lnTo>
                    <a:pt x="802" y="4104"/>
                  </a:lnTo>
                  <a:cubicBezTo>
                    <a:pt x="903" y="3980"/>
                    <a:pt x="960" y="3826"/>
                    <a:pt x="960" y="3668"/>
                  </a:cubicBezTo>
                  <a:lnTo>
                    <a:pt x="960" y="1997"/>
                  </a:lnTo>
                  <a:cubicBezTo>
                    <a:pt x="960" y="1892"/>
                    <a:pt x="931" y="1786"/>
                    <a:pt x="883" y="16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2" name="Google Shape;14692;p74"/>
            <p:cNvSpPr/>
            <p:nvPr/>
          </p:nvSpPr>
          <p:spPr>
            <a:xfrm>
              <a:off x="1465016" y="221810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3" name="Google Shape;14693;p74"/>
            <p:cNvSpPr/>
            <p:nvPr/>
          </p:nvSpPr>
          <p:spPr>
            <a:xfrm>
              <a:off x="1465147" y="221810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4" name="Google Shape;14694;p74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5" name="Google Shape;14695;p74"/>
            <p:cNvSpPr/>
            <p:nvPr/>
          </p:nvSpPr>
          <p:spPr>
            <a:xfrm>
              <a:off x="1465016" y="22182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6" name="Google Shape;14696;p74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7" name="Google Shape;14697;p74"/>
            <p:cNvSpPr/>
            <p:nvPr/>
          </p:nvSpPr>
          <p:spPr>
            <a:xfrm>
              <a:off x="1446150" y="2091179"/>
              <a:ext cx="217874" cy="139476"/>
            </a:xfrm>
            <a:custGeom>
              <a:avLst/>
              <a:gdLst/>
              <a:ahLst/>
              <a:cxnLst/>
              <a:rect l="l" t="t" r="r" b="b"/>
              <a:pathLst>
                <a:path w="8315" h="5323" extrusionOk="0">
                  <a:moveTo>
                    <a:pt x="7892" y="597"/>
                  </a:moveTo>
                  <a:lnTo>
                    <a:pt x="7892" y="2056"/>
                  </a:lnTo>
                  <a:lnTo>
                    <a:pt x="2070" y="2056"/>
                  </a:lnTo>
                  <a:cubicBezTo>
                    <a:pt x="2065" y="1763"/>
                    <a:pt x="2089" y="1715"/>
                    <a:pt x="2046" y="1643"/>
                  </a:cubicBezTo>
                  <a:lnTo>
                    <a:pt x="1503" y="597"/>
                  </a:lnTo>
                  <a:lnTo>
                    <a:pt x="2108" y="597"/>
                  </a:lnTo>
                  <a:lnTo>
                    <a:pt x="2108" y="1048"/>
                  </a:lnTo>
                  <a:cubicBezTo>
                    <a:pt x="2108" y="1187"/>
                    <a:pt x="2212" y="1257"/>
                    <a:pt x="2317" y="1257"/>
                  </a:cubicBezTo>
                  <a:cubicBezTo>
                    <a:pt x="2421" y="1257"/>
                    <a:pt x="2526" y="1187"/>
                    <a:pt x="2526" y="1048"/>
                  </a:cubicBezTo>
                  <a:lnTo>
                    <a:pt x="2526" y="597"/>
                  </a:lnTo>
                  <a:lnTo>
                    <a:pt x="2751" y="597"/>
                  </a:lnTo>
                  <a:lnTo>
                    <a:pt x="2751" y="1624"/>
                  </a:lnTo>
                  <a:cubicBezTo>
                    <a:pt x="2751" y="1761"/>
                    <a:pt x="2854" y="1829"/>
                    <a:pt x="2958" y="1829"/>
                  </a:cubicBezTo>
                  <a:cubicBezTo>
                    <a:pt x="3061" y="1829"/>
                    <a:pt x="3164" y="1761"/>
                    <a:pt x="3164" y="1624"/>
                  </a:cubicBezTo>
                  <a:lnTo>
                    <a:pt x="3164" y="597"/>
                  </a:lnTo>
                  <a:lnTo>
                    <a:pt x="3390" y="597"/>
                  </a:lnTo>
                  <a:lnTo>
                    <a:pt x="3390" y="1048"/>
                  </a:lnTo>
                  <a:cubicBezTo>
                    <a:pt x="3390" y="1187"/>
                    <a:pt x="3493" y="1257"/>
                    <a:pt x="3596" y="1257"/>
                  </a:cubicBezTo>
                  <a:cubicBezTo>
                    <a:pt x="3699" y="1257"/>
                    <a:pt x="3802" y="1187"/>
                    <a:pt x="3802" y="1048"/>
                  </a:cubicBezTo>
                  <a:lnTo>
                    <a:pt x="3802" y="597"/>
                  </a:lnTo>
                  <a:lnTo>
                    <a:pt x="4028" y="597"/>
                  </a:lnTo>
                  <a:lnTo>
                    <a:pt x="4028" y="1048"/>
                  </a:lnTo>
                  <a:cubicBezTo>
                    <a:pt x="4028" y="1187"/>
                    <a:pt x="4132" y="1257"/>
                    <a:pt x="4237" y="1257"/>
                  </a:cubicBezTo>
                  <a:cubicBezTo>
                    <a:pt x="4341" y="1257"/>
                    <a:pt x="4446" y="1187"/>
                    <a:pt x="4446" y="1048"/>
                  </a:cubicBezTo>
                  <a:lnTo>
                    <a:pt x="4446" y="597"/>
                  </a:lnTo>
                  <a:lnTo>
                    <a:pt x="4671" y="597"/>
                  </a:lnTo>
                  <a:lnTo>
                    <a:pt x="4671" y="1048"/>
                  </a:lnTo>
                  <a:cubicBezTo>
                    <a:pt x="4671" y="1187"/>
                    <a:pt x="4774" y="1257"/>
                    <a:pt x="4878" y="1257"/>
                  </a:cubicBezTo>
                  <a:cubicBezTo>
                    <a:pt x="4981" y="1257"/>
                    <a:pt x="5084" y="1187"/>
                    <a:pt x="5084" y="1048"/>
                  </a:cubicBezTo>
                  <a:lnTo>
                    <a:pt x="5084" y="597"/>
                  </a:lnTo>
                  <a:lnTo>
                    <a:pt x="5310" y="597"/>
                  </a:lnTo>
                  <a:lnTo>
                    <a:pt x="5310" y="1624"/>
                  </a:lnTo>
                  <a:cubicBezTo>
                    <a:pt x="5310" y="1761"/>
                    <a:pt x="5413" y="1829"/>
                    <a:pt x="5516" y="1829"/>
                  </a:cubicBezTo>
                  <a:cubicBezTo>
                    <a:pt x="5619" y="1829"/>
                    <a:pt x="5723" y="1761"/>
                    <a:pt x="5723" y="1624"/>
                  </a:cubicBezTo>
                  <a:lnTo>
                    <a:pt x="5723" y="597"/>
                  </a:lnTo>
                  <a:lnTo>
                    <a:pt x="5948" y="597"/>
                  </a:lnTo>
                  <a:lnTo>
                    <a:pt x="5948" y="1048"/>
                  </a:lnTo>
                  <a:cubicBezTo>
                    <a:pt x="5948" y="1187"/>
                    <a:pt x="6053" y="1257"/>
                    <a:pt x="6157" y="1257"/>
                  </a:cubicBezTo>
                  <a:cubicBezTo>
                    <a:pt x="6261" y="1257"/>
                    <a:pt x="6366" y="1187"/>
                    <a:pt x="6366" y="1048"/>
                  </a:cubicBezTo>
                  <a:lnTo>
                    <a:pt x="6366" y="597"/>
                  </a:lnTo>
                  <a:lnTo>
                    <a:pt x="6591" y="597"/>
                  </a:lnTo>
                  <a:lnTo>
                    <a:pt x="6591" y="1048"/>
                  </a:lnTo>
                  <a:cubicBezTo>
                    <a:pt x="6591" y="1187"/>
                    <a:pt x="6695" y="1257"/>
                    <a:pt x="6798" y="1257"/>
                  </a:cubicBezTo>
                  <a:cubicBezTo>
                    <a:pt x="6901" y="1257"/>
                    <a:pt x="7004" y="1187"/>
                    <a:pt x="7004" y="1048"/>
                  </a:cubicBezTo>
                  <a:lnTo>
                    <a:pt x="7004" y="597"/>
                  </a:lnTo>
                  <a:lnTo>
                    <a:pt x="7230" y="597"/>
                  </a:lnTo>
                  <a:lnTo>
                    <a:pt x="7230" y="1048"/>
                  </a:lnTo>
                  <a:cubicBezTo>
                    <a:pt x="7230" y="1187"/>
                    <a:pt x="7334" y="1257"/>
                    <a:pt x="7438" y="1257"/>
                  </a:cubicBezTo>
                  <a:cubicBezTo>
                    <a:pt x="7542" y="1257"/>
                    <a:pt x="7645" y="1187"/>
                    <a:pt x="7643" y="1048"/>
                  </a:cubicBezTo>
                  <a:lnTo>
                    <a:pt x="7643" y="597"/>
                  </a:lnTo>
                  <a:close/>
                  <a:moveTo>
                    <a:pt x="1066" y="0"/>
                  </a:moveTo>
                  <a:cubicBezTo>
                    <a:pt x="968" y="0"/>
                    <a:pt x="871" y="67"/>
                    <a:pt x="860" y="184"/>
                  </a:cubicBezTo>
                  <a:cubicBezTo>
                    <a:pt x="855" y="227"/>
                    <a:pt x="860" y="265"/>
                    <a:pt x="879" y="304"/>
                  </a:cubicBezTo>
                  <a:lnTo>
                    <a:pt x="1037" y="601"/>
                  </a:lnTo>
                  <a:lnTo>
                    <a:pt x="1657" y="1792"/>
                  </a:lnTo>
                  <a:lnTo>
                    <a:pt x="1657" y="3746"/>
                  </a:lnTo>
                  <a:lnTo>
                    <a:pt x="721" y="4845"/>
                  </a:lnTo>
                  <a:lnTo>
                    <a:pt x="721" y="4850"/>
                  </a:lnTo>
                  <a:cubicBezTo>
                    <a:pt x="687" y="4888"/>
                    <a:pt x="639" y="4912"/>
                    <a:pt x="591" y="4912"/>
                  </a:cubicBezTo>
                  <a:cubicBezTo>
                    <a:pt x="495" y="4912"/>
                    <a:pt x="413" y="4835"/>
                    <a:pt x="413" y="4739"/>
                  </a:cubicBezTo>
                  <a:lnTo>
                    <a:pt x="413" y="3419"/>
                  </a:lnTo>
                  <a:cubicBezTo>
                    <a:pt x="413" y="3282"/>
                    <a:pt x="310" y="3214"/>
                    <a:pt x="207" y="3214"/>
                  </a:cubicBezTo>
                  <a:cubicBezTo>
                    <a:pt x="104" y="3214"/>
                    <a:pt x="1" y="3282"/>
                    <a:pt x="1" y="3419"/>
                  </a:cubicBezTo>
                  <a:lnTo>
                    <a:pt x="1" y="4734"/>
                  </a:lnTo>
                  <a:cubicBezTo>
                    <a:pt x="1" y="5092"/>
                    <a:pt x="292" y="5323"/>
                    <a:pt x="593" y="5323"/>
                  </a:cubicBezTo>
                  <a:cubicBezTo>
                    <a:pt x="752" y="5323"/>
                    <a:pt x="915" y="5258"/>
                    <a:pt x="1037" y="5114"/>
                  </a:cubicBezTo>
                  <a:lnTo>
                    <a:pt x="1959" y="4029"/>
                  </a:lnTo>
                  <a:lnTo>
                    <a:pt x="3730" y="4029"/>
                  </a:lnTo>
                  <a:cubicBezTo>
                    <a:pt x="4009" y="4029"/>
                    <a:pt x="4009" y="3616"/>
                    <a:pt x="3730" y="3616"/>
                  </a:cubicBezTo>
                  <a:lnTo>
                    <a:pt x="2070" y="3616"/>
                  </a:lnTo>
                  <a:lnTo>
                    <a:pt x="2070" y="2474"/>
                  </a:lnTo>
                  <a:lnTo>
                    <a:pt x="7897" y="2474"/>
                  </a:lnTo>
                  <a:lnTo>
                    <a:pt x="7897" y="3616"/>
                  </a:lnTo>
                  <a:lnTo>
                    <a:pt x="4561" y="3616"/>
                  </a:lnTo>
                  <a:cubicBezTo>
                    <a:pt x="4282" y="3616"/>
                    <a:pt x="4282" y="4029"/>
                    <a:pt x="4561" y="4029"/>
                  </a:cubicBezTo>
                  <a:lnTo>
                    <a:pt x="8103" y="4029"/>
                  </a:lnTo>
                  <a:cubicBezTo>
                    <a:pt x="8219" y="4029"/>
                    <a:pt x="8315" y="3938"/>
                    <a:pt x="8315" y="3822"/>
                  </a:cubicBezTo>
                  <a:lnTo>
                    <a:pt x="8315" y="390"/>
                  </a:lnTo>
                  <a:cubicBezTo>
                    <a:pt x="8315" y="275"/>
                    <a:pt x="8219" y="184"/>
                    <a:pt x="8103" y="184"/>
                  </a:cubicBezTo>
                  <a:lnTo>
                    <a:pt x="1287" y="184"/>
                  </a:lnTo>
                  <a:lnTo>
                    <a:pt x="1249" y="112"/>
                  </a:lnTo>
                  <a:cubicBezTo>
                    <a:pt x="1208" y="35"/>
                    <a:pt x="1137" y="0"/>
                    <a:pt x="106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8" name="Google Shape;14698;p74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9" name="Google Shape;14699;p74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0" name="Google Shape;14700;p74"/>
            <p:cNvSpPr/>
            <p:nvPr/>
          </p:nvSpPr>
          <p:spPr>
            <a:xfrm>
              <a:off x="1383893" y="218930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1" name="Google Shape;14701;p74"/>
            <p:cNvSpPr/>
            <p:nvPr/>
          </p:nvSpPr>
          <p:spPr>
            <a:xfrm>
              <a:off x="1298499" y="2066313"/>
              <a:ext cx="128943" cy="164394"/>
            </a:xfrm>
            <a:custGeom>
              <a:avLst/>
              <a:gdLst/>
              <a:ahLst/>
              <a:cxnLst/>
              <a:rect l="l" t="t" r="r" b="b"/>
              <a:pathLst>
                <a:path w="4921" h="6274" extrusionOk="0">
                  <a:moveTo>
                    <a:pt x="2847" y="3423"/>
                  </a:moveTo>
                  <a:lnTo>
                    <a:pt x="2847" y="4565"/>
                  </a:lnTo>
                  <a:lnTo>
                    <a:pt x="418" y="4565"/>
                  </a:lnTo>
                  <a:lnTo>
                    <a:pt x="418" y="3423"/>
                  </a:lnTo>
                  <a:close/>
                  <a:moveTo>
                    <a:pt x="4484" y="0"/>
                  </a:moveTo>
                  <a:cubicBezTo>
                    <a:pt x="4320" y="0"/>
                    <a:pt x="4172" y="91"/>
                    <a:pt x="4100" y="235"/>
                  </a:cubicBezTo>
                  <a:lnTo>
                    <a:pt x="3629" y="1133"/>
                  </a:lnTo>
                  <a:lnTo>
                    <a:pt x="211" y="1133"/>
                  </a:lnTo>
                  <a:cubicBezTo>
                    <a:pt x="96" y="1133"/>
                    <a:pt x="5" y="1229"/>
                    <a:pt x="5" y="1344"/>
                  </a:cubicBezTo>
                  <a:lnTo>
                    <a:pt x="5" y="1786"/>
                  </a:lnTo>
                  <a:cubicBezTo>
                    <a:pt x="5" y="1922"/>
                    <a:pt x="108" y="1991"/>
                    <a:pt x="211" y="1991"/>
                  </a:cubicBezTo>
                  <a:cubicBezTo>
                    <a:pt x="315" y="1991"/>
                    <a:pt x="418" y="1922"/>
                    <a:pt x="418" y="1786"/>
                  </a:cubicBezTo>
                  <a:lnTo>
                    <a:pt x="418" y="1550"/>
                  </a:lnTo>
                  <a:lnTo>
                    <a:pt x="701" y="1550"/>
                  </a:lnTo>
                  <a:lnTo>
                    <a:pt x="701" y="2573"/>
                  </a:lnTo>
                  <a:cubicBezTo>
                    <a:pt x="701" y="2710"/>
                    <a:pt x="804" y="2778"/>
                    <a:pt x="907" y="2778"/>
                  </a:cubicBezTo>
                  <a:cubicBezTo>
                    <a:pt x="1011" y="2778"/>
                    <a:pt x="1114" y="2710"/>
                    <a:pt x="1114" y="2573"/>
                  </a:cubicBezTo>
                  <a:lnTo>
                    <a:pt x="1114" y="1546"/>
                  </a:lnTo>
                  <a:lnTo>
                    <a:pt x="1339" y="1546"/>
                  </a:lnTo>
                  <a:lnTo>
                    <a:pt x="1339" y="1997"/>
                  </a:lnTo>
                  <a:cubicBezTo>
                    <a:pt x="1337" y="2136"/>
                    <a:pt x="1440" y="2206"/>
                    <a:pt x="1544" y="2206"/>
                  </a:cubicBezTo>
                  <a:cubicBezTo>
                    <a:pt x="1648" y="2206"/>
                    <a:pt x="1752" y="2136"/>
                    <a:pt x="1752" y="1997"/>
                  </a:cubicBezTo>
                  <a:lnTo>
                    <a:pt x="1752" y="1546"/>
                  </a:lnTo>
                  <a:lnTo>
                    <a:pt x="1978" y="1546"/>
                  </a:lnTo>
                  <a:lnTo>
                    <a:pt x="1978" y="1997"/>
                  </a:lnTo>
                  <a:cubicBezTo>
                    <a:pt x="1978" y="2136"/>
                    <a:pt x="2081" y="2206"/>
                    <a:pt x="2184" y="2206"/>
                  </a:cubicBezTo>
                  <a:cubicBezTo>
                    <a:pt x="2287" y="2206"/>
                    <a:pt x="2391" y="2136"/>
                    <a:pt x="2391" y="1997"/>
                  </a:cubicBezTo>
                  <a:lnTo>
                    <a:pt x="2391" y="1546"/>
                  </a:lnTo>
                  <a:lnTo>
                    <a:pt x="2616" y="1546"/>
                  </a:lnTo>
                  <a:lnTo>
                    <a:pt x="2616" y="1997"/>
                  </a:lnTo>
                  <a:cubicBezTo>
                    <a:pt x="2616" y="2136"/>
                    <a:pt x="2719" y="2206"/>
                    <a:pt x="2823" y="2206"/>
                  </a:cubicBezTo>
                  <a:cubicBezTo>
                    <a:pt x="2926" y="2206"/>
                    <a:pt x="3029" y="2136"/>
                    <a:pt x="3029" y="1997"/>
                  </a:cubicBezTo>
                  <a:lnTo>
                    <a:pt x="3029" y="1546"/>
                  </a:lnTo>
                  <a:lnTo>
                    <a:pt x="3260" y="1546"/>
                  </a:lnTo>
                  <a:lnTo>
                    <a:pt x="3260" y="1843"/>
                  </a:lnTo>
                  <a:cubicBezTo>
                    <a:pt x="2717" y="2904"/>
                    <a:pt x="2871" y="2458"/>
                    <a:pt x="2842" y="3010"/>
                  </a:cubicBezTo>
                  <a:lnTo>
                    <a:pt x="418" y="3010"/>
                  </a:lnTo>
                  <a:lnTo>
                    <a:pt x="418" y="2611"/>
                  </a:lnTo>
                  <a:cubicBezTo>
                    <a:pt x="418" y="2472"/>
                    <a:pt x="313" y="2403"/>
                    <a:pt x="209" y="2403"/>
                  </a:cubicBezTo>
                  <a:cubicBezTo>
                    <a:pt x="105" y="2403"/>
                    <a:pt x="0" y="2472"/>
                    <a:pt x="0" y="2611"/>
                  </a:cubicBezTo>
                  <a:lnTo>
                    <a:pt x="0" y="4771"/>
                  </a:lnTo>
                  <a:cubicBezTo>
                    <a:pt x="0" y="4887"/>
                    <a:pt x="96" y="4978"/>
                    <a:pt x="207" y="4978"/>
                  </a:cubicBezTo>
                  <a:lnTo>
                    <a:pt x="2957" y="4978"/>
                  </a:lnTo>
                  <a:lnTo>
                    <a:pt x="3207" y="5271"/>
                  </a:lnTo>
                  <a:cubicBezTo>
                    <a:pt x="3252" y="5325"/>
                    <a:pt x="3307" y="5348"/>
                    <a:pt x="3360" y="5348"/>
                  </a:cubicBezTo>
                  <a:cubicBezTo>
                    <a:pt x="3514" y="5348"/>
                    <a:pt x="3655" y="5159"/>
                    <a:pt x="3524" y="5002"/>
                  </a:cubicBezTo>
                  <a:lnTo>
                    <a:pt x="3260" y="4695"/>
                  </a:lnTo>
                  <a:lnTo>
                    <a:pt x="3260" y="2736"/>
                  </a:lnTo>
                  <a:cubicBezTo>
                    <a:pt x="4402" y="548"/>
                    <a:pt x="4467" y="415"/>
                    <a:pt x="4476" y="415"/>
                  </a:cubicBezTo>
                  <a:cubicBezTo>
                    <a:pt x="4477" y="415"/>
                    <a:pt x="4477" y="418"/>
                    <a:pt x="4479" y="418"/>
                  </a:cubicBezTo>
                  <a:cubicBezTo>
                    <a:pt x="4483" y="418"/>
                    <a:pt x="4486" y="413"/>
                    <a:pt x="4489" y="413"/>
                  </a:cubicBezTo>
                  <a:cubicBezTo>
                    <a:pt x="4510" y="413"/>
                    <a:pt x="4503" y="702"/>
                    <a:pt x="4503" y="5683"/>
                  </a:cubicBezTo>
                  <a:cubicBezTo>
                    <a:pt x="4503" y="5784"/>
                    <a:pt x="4421" y="5861"/>
                    <a:pt x="4325" y="5861"/>
                  </a:cubicBezTo>
                  <a:cubicBezTo>
                    <a:pt x="4205" y="5861"/>
                    <a:pt x="4162" y="5741"/>
                    <a:pt x="4061" y="5635"/>
                  </a:cubicBezTo>
                  <a:cubicBezTo>
                    <a:pt x="4014" y="5581"/>
                    <a:pt x="3959" y="5559"/>
                    <a:pt x="3905" y="5559"/>
                  </a:cubicBezTo>
                  <a:cubicBezTo>
                    <a:pt x="3751" y="5559"/>
                    <a:pt x="3612" y="5747"/>
                    <a:pt x="3744" y="5904"/>
                  </a:cubicBezTo>
                  <a:lnTo>
                    <a:pt x="3884" y="6067"/>
                  </a:lnTo>
                  <a:cubicBezTo>
                    <a:pt x="3989" y="6197"/>
                    <a:pt x="4152" y="6274"/>
                    <a:pt x="4325" y="6274"/>
                  </a:cubicBezTo>
                  <a:cubicBezTo>
                    <a:pt x="4328" y="6274"/>
                    <a:pt x="4331" y="6274"/>
                    <a:pt x="4334" y="6274"/>
                  </a:cubicBezTo>
                  <a:cubicBezTo>
                    <a:pt x="4656" y="6274"/>
                    <a:pt x="4920" y="6007"/>
                    <a:pt x="4916" y="5683"/>
                  </a:cubicBezTo>
                  <a:lnTo>
                    <a:pt x="4916" y="437"/>
                  </a:lnTo>
                  <a:cubicBezTo>
                    <a:pt x="4920" y="192"/>
                    <a:pt x="4724" y="0"/>
                    <a:pt x="44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2" name="Google Shape;14702;p74"/>
            <p:cNvSpPr/>
            <p:nvPr/>
          </p:nvSpPr>
          <p:spPr>
            <a:xfrm>
              <a:off x="1446019" y="2066286"/>
              <a:ext cx="24526" cy="98155"/>
            </a:xfrm>
            <a:custGeom>
              <a:avLst/>
              <a:gdLst/>
              <a:ahLst/>
              <a:cxnLst/>
              <a:rect l="l" t="t" r="r" b="b"/>
              <a:pathLst>
                <a:path w="936" h="3746" extrusionOk="0">
                  <a:moveTo>
                    <a:pt x="429" y="1"/>
                  </a:moveTo>
                  <a:cubicBezTo>
                    <a:pt x="193" y="1"/>
                    <a:pt x="1" y="196"/>
                    <a:pt x="1" y="438"/>
                  </a:cubicBezTo>
                  <a:lnTo>
                    <a:pt x="1" y="3544"/>
                  </a:lnTo>
                  <a:cubicBezTo>
                    <a:pt x="6" y="3654"/>
                    <a:pt x="97" y="3745"/>
                    <a:pt x="212" y="3745"/>
                  </a:cubicBezTo>
                  <a:cubicBezTo>
                    <a:pt x="327" y="3745"/>
                    <a:pt x="418" y="3654"/>
                    <a:pt x="418" y="3539"/>
                  </a:cubicBezTo>
                  <a:lnTo>
                    <a:pt x="418" y="438"/>
                  </a:lnTo>
                  <a:cubicBezTo>
                    <a:pt x="418" y="433"/>
                    <a:pt x="418" y="419"/>
                    <a:pt x="442" y="419"/>
                  </a:cubicBezTo>
                  <a:cubicBezTo>
                    <a:pt x="447" y="419"/>
                    <a:pt x="452" y="419"/>
                    <a:pt x="457" y="428"/>
                  </a:cubicBezTo>
                  <a:lnTo>
                    <a:pt x="500" y="519"/>
                  </a:lnTo>
                  <a:cubicBezTo>
                    <a:pt x="544" y="585"/>
                    <a:pt x="607" y="613"/>
                    <a:pt x="670" y="613"/>
                  </a:cubicBezTo>
                  <a:cubicBezTo>
                    <a:pt x="804" y="613"/>
                    <a:pt x="935" y="485"/>
                    <a:pt x="870" y="327"/>
                  </a:cubicBezTo>
                  <a:lnTo>
                    <a:pt x="822" y="236"/>
                  </a:lnTo>
                  <a:cubicBezTo>
                    <a:pt x="750" y="92"/>
                    <a:pt x="601" y="1"/>
                    <a:pt x="438" y="1"/>
                  </a:cubicBezTo>
                  <a:cubicBezTo>
                    <a:pt x="435" y="1"/>
                    <a:pt x="432" y="1"/>
                    <a:pt x="4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03" name="Google Shape;14703;p74"/>
          <p:cNvGrpSpPr/>
          <p:nvPr/>
        </p:nvGrpSpPr>
        <p:grpSpPr>
          <a:xfrm>
            <a:off x="854105" y="2085178"/>
            <a:ext cx="365551" cy="126663"/>
            <a:chOff x="854105" y="2085178"/>
            <a:chExt cx="365551" cy="126663"/>
          </a:xfrm>
        </p:grpSpPr>
        <p:sp>
          <p:nvSpPr>
            <p:cNvPr id="14704" name="Google Shape;14704;p74"/>
            <p:cNvSpPr/>
            <p:nvPr/>
          </p:nvSpPr>
          <p:spPr>
            <a:xfrm>
              <a:off x="859660" y="2090707"/>
              <a:ext cx="354467" cy="115736"/>
            </a:xfrm>
            <a:custGeom>
              <a:avLst/>
              <a:gdLst/>
              <a:ahLst/>
              <a:cxnLst/>
              <a:rect l="l" t="t" r="r" b="b"/>
              <a:pathLst>
                <a:path w="13528" h="4417" extrusionOk="0">
                  <a:moveTo>
                    <a:pt x="490" y="0"/>
                  </a:moveTo>
                  <a:cubicBezTo>
                    <a:pt x="216" y="5"/>
                    <a:pt x="0" y="231"/>
                    <a:pt x="0" y="504"/>
                  </a:cubicBezTo>
                  <a:lnTo>
                    <a:pt x="0" y="3908"/>
                  </a:lnTo>
                  <a:cubicBezTo>
                    <a:pt x="0" y="4191"/>
                    <a:pt x="226" y="4416"/>
                    <a:pt x="504" y="4416"/>
                  </a:cubicBezTo>
                  <a:lnTo>
                    <a:pt x="13023" y="4416"/>
                  </a:lnTo>
                  <a:cubicBezTo>
                    <a:pt x="13302" y="4416"/>
                    <a:pt x="13527" y="4191"/>
                    <a:pt x="13527" y="3908"/>
                  </a:cubicBezTo>
                  <a:lnTo>
                    <a:pt x="13527" y="504"/>
                  </a:lnTo>
                  <a:cubicBezTo>
                    <a:pt x="13527" y="240"/>
                    <a:pt x="13330" y="19"/>
                    <a:pt x="13071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5" name="Google Shape;14705;p74"/>
            <p:cNvSpPr/>
            <p:nvPr/>
          </p:nvSpPr>
          <p:spPr>
            <a:xfrm>
              <a:off x="859660" y="2139758"/>
              <a:ext cx="354467" cy="66685"/>
            </a:xfrm>
            <a:custGeom>
              <a:avLst/>
              <a:gdLst/>
              <a:ahLst/>
              <a:cxnLst/>
              <a:rect l="l" t="t" r="r" b="b"/>
              <a:pathLst>
                <a:path w="13528" h="2545" extrusionOk="0">
                  <a:moveTo>
                    <a:pt x="0" y="0"/>
                  </a:moveTo>
                  <a:lnTo>
                    <a:pt x="0" y="2040"/>
                  </a:lnTo>
                  <a:cubicBezTo>
                    <a:pt x="0" y="2319"/>
                    <a:pt x="226" y="2544"/>
                    <a:pt x="504" y="2544"/>
                  </a:cubicBezTo>
                  <a:lnTo>
                    <a:pt x="13023" y="2544"/>
                  </a:lnTo>
                  <a:cubicBezTo>
                    <a:pt x="13302" y="2544"/>
                    <a:pt x="13527" y="2319"/>
                    <a:pt x="13527" y="2040"/>
                  </a:cubicBezTo>
                  <a:lnTo>
                    <a:pt x="13527" y="0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6" name="Google Shape;14706;p74"/>
            <p:cNvSpPr/>
            <p:nvPr/>
          </p:nvSpPr>
          <p:spPr>
            <a:xfrm>
              <a:off x="859660" y="2163891"/>
              <a:ext cx="354467" cy="42553"/>
            </a:xfrm>
            <a:custGeom>
              <a:avLst/>
              <a:gdLst/>
              <a:ahLst/>
              <a:cxnLst/>
              <a:rect l="l" t="t" r="r" b="b"/>
              <a:pathLst>
                <a:path w="13528" h="1624" extrusionOk="0">
                  <a:moveTo>
                    <a:pt x="0" y="1"/>
                  </a:moveTo>
                  <a:lnTo>
                    <a:pt x="0" y="1119"/>
                  </a:lnTo>
                  <a:cubicBezTo>
                    <a:pt x="0" y="1398"/>
                    <a:pt x="226" y="1623"/>
                    <a:pt x="504" y="1623"/>
                  </a:cubicBezTo>
                  <a:lnTo>
                    <a:pt x="13023" y="1623"/>
                  </a:lnTo>
                  <a:cubicBezTo>
                    <a:pt x="13302" y="1623"/>
                    <a:pt x="13527" y="1398"/>
                    <a:pt x="13527" y="1119"/>
                  </a:cubicBezTo>
                  <a:lnTo>
                    <a:pt x="13527" y="1"/>
                  </a:lnTo>
                  <a:cubicBezTo>
                    <a:pt x="13527" y="279"/>
                    <a:pt x="13302" y="505"/>
                    <a:pt x="13023" y="505"/>
                  </a:cubicBezTo>
                  <a:lnTo>
                    <a:pt x="504" y="505"/>
                  </a:lnTo>
                  <a:cubicBezTo>
                    <a:pt x="226" y="505"/>
                    <a:pt x="0" y="279"/>
                    <a:pt x="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7" name="Google Shape;14707;p74"/>
            <p:cNvSpPr/>
            <p:nvPr/>
          </p:nvSpPr>
          <p:spPr>
            <a:xfrm>
              <a:off x="854105" y="2085178"/>
              <a:ext cx="365551" cy="126663"/>
            </a:xfrm>
            <a:custGeom>
              <a:avLst/>
              <a:gdLst/>
              <a:ahLst/>
              <a:cxnLst/>
              <a:rect l="l" t="t" r="r" b="b"/>
              <a:pathLst>
                <a:path w="13951" h="4834" extrusionOk="0">
                  <a:moveTo>
                    <a:pt x="207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4627"/>
                  </a:lnTo>
                  <a:cubicBezTo>
                    <a:pt x="1" y="4743"/>
                    <a:pt x="97" y="4834"/>
                    <a:pt x="207" y="4834"/>
                  </a:cubicBezTo>
                  <a:lnTo>
                    <a:pt x="1426" y="4834"/>
                  </a:lnTo>
                  <a:cubicBezTo>
                    <a:pt x="1700" y="4834"/>
                    <a:pt x="1700" y="4421"/>
                    <a:pt x="1426" y="4421"/>
                  </a:cubicBezTo>
                  <a:lnTo>
                    <a:pt x="418" y="4421"/>
                  </a:lnTo>
                  <a:lnTo>
                    <a:pt x="418" y="2290"/>
                  </a:lnTo>
                  <a:lnTo>
                    <a:pt x="13533" y="2290"/>
                  </a:lnTo>
                  <a:lnTo>
                    <a:pt x="13533" y="4421"/>
                  </a:lnTo>
                  <a:lnTo>
                    <a:pt x="2252" y="4421"/>
                  </a:lnTo>
                  <a:cubicBezTo>
                    <a:pt x="1979" y="4421"/>
                    <a:pt x="1979" y="4834"/>
                    <a:pt x="2252" y="4834"/>
                  </a:cubicBezTo>
                  <a:lnTo>
                    <a:pt x="13739" y="4834"/>
                  </a:lnTo>
                  <a:cubicBezTo>
                    <a:pt x="13854" y="4834"/>
                    <a:pt x="13950" y="4738"/>
                    <a:pt x="13950" y="4627"/>
                  </a:cubicBezTo>
                  <a:lnTo>
                    <a:pt x="13950" y="1810"/>
                  </a:lnTo>
                  <a:cubicBezTo>
                    <a:pt x="13948" y="1673"/>
                    <a:pt x="13844" y="1605"/>
                    <a:pt x="13740" y="1605"/>
                  </a:cubicBezTo>
                  <a:cubicBezTo>
                    <a:pt x="13636" y="1605"/>
                    <a:pt x="13533" y="1673"/>
                    <a:pt x="13533" y="1810"/>
                  </a:cubicBezTo>
                  <a:lnTo>
                    <a:pt x="13533" y="1877"/>
                  </a:lnTo>
                  <a:lnTo>
                    <a:pt x="418" y="1877"/>
                  </a:lnTo>
                  <a:lnTo>
                    <a:pt x="418" y="418"/>
                  </a:lnTo>
                  <a:lnTo>
                    <a:pt x="1383" y="418"/>
                  </a:lnTo>
                  <a:lnTo>
                    <a:pt x="1383" y="1330"/>
                  </a:lnTo>
                  <a:cubicBezTo>
                    <a:pt x="1383" y="1467"/>
                    <a:pt x="1486" y="1535"/>
                    <a:pt x="1590" y="1535"/>
                  </a:cubicBezTo>
                  <a:cubicBezTo>
                    <a:pt x="1693" y="1535"/>
                    <a:pt x="1796" y="1467"/>
                    <a:pt x="1796" y="1330"/>
                  </a:cubicBezTo>
                  <a:lnTo>
                    <a:pt x="1796" y="418"/>
                  </a:lnTo>
                  <a:lnTo>
                    <a:pt x="2473" y="418"/>
                  </a:lnTo>
                  <a:lnTo>
                    <a:pt x="2473" y="979"/>
                  </a:lnTo>
                  <a:cubicBezTo>
                    <a:pt x="2473" y="1116"/>
                    <a:pt x="2576" y="1184"/>
                    <a:pt x="2679" y="1184"/>
                  </a:cubicBezTo>
                  <a:cubicBezTo>
                    <a:pt x="2783" y="1184"/>
                    <a:pt x="2886" y="1116"/>
                    <a:pt x="2886" y="979"/>
                  </a:cubicBezTo>
                  <a:lnTo>
                    <a:pt x="2886" y="418"/>
                  </a:lnTo>
                  <a:lnTo>
                    <a:pt x="3539" y="418"/>
                  </a:lnTo>
                  <a:lnTo>
                    <a:pt x="3539" y="1330"/>
                  </a:lnTo>
                  <a:cubicBezTo>
                    <a:pt x="3539" y="1467"/>
                    <a:pt x="3642" y="1535"/>
                    <a:pt x="3745" y="1535"/>
                  </a:cubicBezTo>
                  <a:cubicBezTo>
                    <a:pt x="3848" y="1535"/>
                    <a:pt x="3951" y="1467"/>
                    <a:pt x="3951" y="1330"/>
                  </a:cubicBezTo>
                  <a:lnTo>
                    <a:pt x="3951" y="418"/>
                  </a:lnTo>
                  <a:lnTo>
                    <a:pt x="4623" y="418"/>
                  </a:lnTo>
                  <a:lnTo>
                    <a:pt x="4623" y="979"/>
                  </a:lnTo>
                  <a:cubicBezTo>
                    <a:pt x="4623" y="1116"/>
                    <a:pt x="4728" y="1184"/>
                    <a:pt x="4832" y="1184"/>
                  </a:cubicBezTo>
                  <a:cubicBezTo>
                    <a:pt x="4937" y="1184"/>
                    <a:pt x="5041" y="1116"/>
                    <a:pt x="5041" y="979"/>
                  </a:cubicBezTo>
                  <a:lnTo>
                    <a:pt x="5041" y="418"/>
                  </a:lnTo>
                  <a:lnTo>
                    <a:pt x="5689" y="418"/>
                  </a:lnTo>
                  <a:lnTo>
                    <a:pt x="5689" y="1330"/>
                  </a:lnTo>
                  <a:cubicBezTo>
                    <a:pt x="5689" y="1467"/>
                    <a:pt x="5794" y="1535"/>
                    <a:pt x="5898" y="1535"/>
                  </a:cubicBezTo>
                  <a:cubicBezTo>
                    <a:pt x="6002" y="1535"/>
                    <a:pt x="6107" y="1467"/>
                    <a:pt x="6107" y="1330"/>
                  </a:cubicBezTo>
                  <a:lnTo>
                    <a:pt x="6107" y="418"/>
                  </a:lnTo>
                  <a:lnTo>
                    <a:pt x="6779" y="418"/>
                  </a:lnTo>
                  <a:lnTo>
                    <a:pt x="6779" y="979"/>
                  </a:lnTo>
                  <a:cubicBezTo>
                    <a:pt x="6779" y="1116"/>
                    <a:pt x="6882" y="1184"/>
                    <a:pt x="6985" y="1184"/>
                  </a:cubicBezTo>
                  <a:cubicBezTo>
                    <a:pt x="7088" y="1184"/>
                    <a:pt x="7192" y="1116"/>
                    <a:pt x="7192" y="979"/>
                  </a:cubicBezTo>
                  <a:lnTo>
                    <a:pt x="7192" y="418"/>
                  </a:lnTo>
                  <a:lnTo>
                    <a:pt x="7844" y="418"/>
                  </a:lnTo>
                  <a:lnTo>
                    <a:pt x="7844" y="1330"/>
                  </a:lnTo>
                  <a:cubicBezTo>
                    <a:pt x="7844" y="1467"/>
                    <a:pt x="7948" y="1535"/>
                    <a:pt x="8051" y="1535"/>
                  </a:cubicBezTo>
                  <a:cubicBezTo>
                    <a:pt x="8154" y="1535"/>
                    <a:pt x="8257" y="1467"/>
                    <a:pt x="8257" y="1330"/>
                  </a:cubicBezTo>
                  <a:lnTo>
                    <a:pt x="8257" y="418"/>
                  </a:lnTo>
                  <a:lnTo>
                    <a:pt x="8929" y="418"/>
                  </a:lnTo>
                  <a:lnTo>
                    <a:pt x="8929" y="979"/>
                  </a:lnTo>
                  <a:cubicBezTo>
                    <a:pt x="8929" y="1116"/>
                    <a:pt x="9032" y="1184"/>
                    <a:pt x="9136" y="1184"/>
                  </a:cubicBezTo>
                  <a:cubicBezTo>
                    <a:pt x="9239" y="1184"/>
                    <a:pt x="9342" y="1116"/>
                    <a:pt x="9342" y="979"/>
                  </a:cubicBezTo>
                  <a:lnTo>
                    <a:pt x="9342" y="418"/>
                  </a:lnTo>
                  <a:lnTo>
                    <a:pt x="9995" y="418"/>
                  </a:lnTo>
                  <a:lnTo>
                    <a:pt x="9995" y="1330"/>
                  </a:lnTo>
                  <a:cubicBezTo>
                    <a:pt x="9995" y="1467"/>
                    <a:pt x="10098" y="1535"/>
                    <a:pt x="10202" y="1535"/>
                  </a:cubicBezTo>
                  <a:cubicBezTo>
                    <a:pt x="10306" y="1535"/>
                    <a:pt x="10410" y="1467"/>
                    <a:pt x="10413" y="1330"/>
                  </a:cubicBezTo>
                  <a:lnTo>
                    <a:pt x="10413" y="418"/>
                  </a:lnTo>
                  <a:lnTo>
                    <a:pt x="11085" y="418"/>
                  </a:lnTo>
                  <a:lnTo>
                    <a:pt x="11085" y="979"/>
                  </a:lnTo>
                  <a:cubicBezTo>
                    <a:pt x="11085" y="1116"/>
                    <a:pt x="11188" y="1184"/>
                    <a:pt x="11291" y="1184"/>
                  </a:cubicBezTo>
                  <a:cubicBezTo>
                    <a:pt x="11394" y="1184"/>
                    <a:pt x="11497" y="1116"/>
                    <a:pt x="11497" y="979"/>
                  </a:cubicBezTo>
                  <a:lnTo>
                    <a:pt x="11497" y="418"/>
                  </a:lnTo>
                  <a:lnTo>
                    <a:pt x="12150" y="418"/>
                  </a:lnTo>
                  <a:lnTo>
                    <a:pt x="12150" y="1330"/>
                  </a:lnTo>
                  <a:cubicBezTo>
                    <a:pt x="12150" y="1467"/>
                    <a:pt x="12253" y="1535"/>
                    <a:pt x="12357" y="1535"/>
                  </a:cubicBezTo>
                  <a:cubicBezTo>
                    <a:pt x="12460" y="1535"/>
                    <a:pt x="12563" y="1467"/>
                    <a:pt x="12563" y="1330"/>
                  </a:cubicBezTo>
                  <a:lnTo>
                    <a:pt x="12563" y="418"/>
                  </a:lnTo>
                  <a:lnTo>
                    <a:pt x="13533" y="418"/>
                  </a:lnTo>
                  <a:lnTo>
                    <a:pt x="13533" y="984"/>
                  </a:lnTo>
                  <a:cubicBezTo>
                    <a:pt x="13533" y="1099"/>
                    <a:pt x="13629" y="1190"/>
                    <a:pt x="13739" y="1190"/>
                  </a:cubicBezTo>
                  <a:cubicBezTo>
                    <a:pt x="13854" y="1190"/>
                    <a:pt x="13950" y="1094"/>
                    <a:pt x="13950" y="979"/>
                  </a:cubicBezTo>
                  <a:lnTo>
                    <a:pt x="13950" y="211"/>
                  </a:lnTo>
                  <a:cubicBezTo>
                    <a:pt x="13946" y="96"/>
                    <a:pt x="13854" y="0"/>
                    <a:pt x="137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08" name="Google Shape;14708;p74"/>
          <p:cNvGrpSpPr/>
          <p:nvPr/>
        </p:nvGrpSpPr>
        <p:grpSpPr>
          <a:xfrm>
            <a:off x="2315916" y="1965800"/>
            <a:ext cx="110706" cy="365472"/>
            <a:chOff x="2315916" y="1965800"/>
            <a:chExt cx="110706" cy="365472"/>
          </a:xfrm>
        </p:grpSpPr>
        <p:sp>
          <p:nvSpPr>
            <p:cNvPr id="14709" name="Google Shape;14709;p74"/>
            <p:cNvSpPr/>
            <p:nvPr/>
          </p:nvSpPr>
          <p:spPr>
            <a:xfrm>
              <a:off x="2321445" y="1971250"/>
              <a:ext cx="97133" cy="306386"/>
            </a:xfrm>
            <a:custGeom>
              <a:avLst/>
              <a:gdLst/>
              <a:ahLst/>
              <a:cxnLst/>
              <a:rect l="l" t="t" r="r" b="b"/>
              <a:pathLst>
                <a:path w="3707" h="11693" extrusionOk="0">
                  <a:moveTo>
                    <a:pt x="1921" y="1"/>
                  </a:moveTo>
                  <a:cubicBezTo>
                    <a:pt x="1759" y="1"/>
                    <a:pt x="1597" y="67"/>
                    <a:pt x="1479" y="201"/>
                  </a:cubicBezTo>
                  <a:lnTo>
                    <a:pt x="879" y="882"/>
                  </a:lnTo>
                  <a:cubicBezTo>
                    <a:pt x="313" y="1526"/>
                    <a:pt x="1" y="2351"/>
                    <a:pt x="1" y="3210"/>
                  </a:cubicBezTo>
                  <a:lnTo>
                    <a:pt x="1" y="5562"/>
                  </a:lnTo>
                  <a:lnTo>
                    <a:pt x="255" y="5769"/>
                  </a:lnTo>
                  <a:cubicBezTo>
                    <a:pt x="524" y="5990"/>
                    <a:pt x="548" y="6388"/>
                    <a:pt x="308" y="6633"/>
                  </a:cubicBezTo>
                  <a:lnTo>
                    <a:pt x="1" y="6955"/>
                  </a:lnTo>
                  <a:lnTo>
                    <a:pt x="1" y="8409"/>
                  </a:lnTo>
                  <a:cubicBezTo>
                    <a:pt x="1" y="8884"/>
                    <a:pt x="149" y="9350"/>
                    <a:pt x="423" y="9734"/>
                  </a:cubicBezTo>
                  <a:lnTo>
                    <a:pt x="1820" y="11692"/>
                  </a:lnTo>
                  <a:lnTo>
                    <a:pt x="2281" y="11064"/>
                  </a:lnTo>
                  <a:lnTo>
                    <a:pt x="3265" y="9715"/>
                  </a:lnTo>
                  <a:cubicBezTo>
                    <a:pt x="3548" y="9321"/>
                    <a:pt x="3702" y="8851"/>
                    <a:pt x="3702" y="8366"/>
                  </a:cubicBezTo>
                  <a:lnTo>
                    <a:pt x="3702" y="5274"/>
                  </a:lnTo>
                  <a:lnTo>
                    <a:pt x="3212" y="4876"/>
                  </a:lnTo>
                  <a:cubicBezTo>
                    <a:pt x="2948" y="4660"/>
                    <a:pt x="2924" y="4262"/>
                    <a:pt x="3164" y="4012"/>
                  </a:cubicBezTo>
                  <a:lnTo>
                    <a:pt x="3706" y="3455"/>
                  </a:lnTo>
                  <a:lnTo>
                    <a:pt x="3706" y="3100"/>
                  </a:lnTo>
                  <a:cubicBezTo>
                    <a:pt x="3706" y="2289"/>
                    <a:pt x="3428" y="1506"/>
                    <a:pt x="2919" y="877"/>
                  </a:cubicBezTo>
                  <a:lnTo>
                    <a:pt x="2382" y="220"/>
                  </a:lnTo>
                  <a:lnTo>
                    <a:pt x="2377" y="215"/>
                  </a:lnTo>
                  <a:cubicBezTo>
                    <a:pt x="2259" y="73"/>
                    <a:pt x="2090" y="1"/>
                    <a:pt x="192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0" name="Google Shape;14710;p74"/>
            <p:cNvSpPr/>
            <p:nvPr/>
          </p:nvSpPr>
          <p:spPr>
            <a:xfrm>
              <a:off x="2345210" y="1976883"/>
              <a:ext cx="73367" cy="284271"/>
            </a:xfrm>
            <a:custGeom>
              <a:avLst/>
              <a:gdLst/>
              <a:ahLst/>
              <a:cxnLst/>
              <a:rect l="l" t="t" r="r" b="b"/>
              <a:pathLst>
                <a:path w="2800" h="10849" extrusionOk="0">
                  <a:moveTo>
                    <a:pt x="1470" y="0"/>
                  </a:moveTo>
                  <a:lnTo>
                    <a:pt x="884" y="667"/>
                  </a:lnTo>
                  <a:cubicBezTo>
                    <a:pt x="313" y="1311"/>
                    <a:pt x="1" y="2136"/>
                    <a:pt x="1" y="2995"/>
                  </a:cubicBezTo>
                  <a:lnTo>
                    <a:pt x="1" y="5347"/>
                  </a:lnTo>
                  <a:lnTo>
                    <a:pt x="260" y="5554"/>
                  </a:lnTo>
                  <a:cubicBezTo>
                    <a:pt x="524" y="5775"/>
                    <a:pt x="548" y="6173"/>
                    <a:pt x="308" y="6418"/>
                  </a:cubicBezTo>
                  <a:lnTo>
                    <a:pt x="1" y="6740"/>
                  </a:lnTo>
                  <a:lnTo>
                    <a:pt x="1" y="8194"/>
                  </a:lnTo>
                  <a:cubicBezTo>
                    <a:pt x="1" y="8669"/>
                    <a:pt x="150" y="9135"/>
                    <a:pt x="428" y="9519"/>
                  </a:cubicBezTo>
                  <a:lnTo>
                    <a:pt x="1374" y="10849"/>
                  </a:lnTo>
                  <a:lnTo>
                    <a:pt x="2358" y="9500"/>
                  </a:lnTo>
                  <a:cubicBezTo>
                    <a:pt x="2641" y="9106"/>
                    <a:pt x="2795" y="8636"/>
                    <a:pt x="2795" y="8151"/>
                  </a:cubicBezTo>
                  <a:lnTo>
                    <a:pt x="2795" y="5059"/>
                  </a:lnTo>
                  <a:lnTo>
                    <a:pt x="2305" y="4661"/>
                  </a:lnTo>
                  <a:cubicBezTo>
                    <a:pt x="2041" y="4445"/>
                    <a:pt x="2017" y="4047"/>
                    <a:pt x="2257" y="3797"/>
                  </a:cubicBezTo>
                  <a:lnTo>
                    <a:pt x="2799" y="3240"/>
                  </a:lnTo>
                  <a:lnTo>
                    <a:pt x="2799" y="2885"/>
                  </a:lnTo>
                  <a:cubicBezTo>
                    <a:pt x="2799" y="2074"/>
                    <a:pt x="2521" y="1291"/>
                    <a:pt x="2012" y="662"/>
                  </a:cubicBezTo>
                  <a:lnTo>
                    <a:pt x="1475" y="5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1" name="Google Shape;14711;p74"/>
            <p:cNvSpPr/>
            <p:nvPr/>
          </p:nvSpPr>
          <p:spPr>
            <a:xfrm>
              <a:off x="2315916" y="1965800"/>
              <a:ext cx="88591" cy="255894"/>
            </a:xfrm>
            <a:custGeom>
              <a:avLst/>
              <a:gdLst/>
              <a:ahLst/>
              <a:cxnLst/>
              <a:rect l="l" t="t" r="r" b="b"/>
              <a:pathLst>
                <a:path w="3381" h="9766" extrusionOk="0">
                  <a:moveTo>
                    <a:pt x="2132" y="0"/>
                  </a:moveTo>
                  <a:cubicBezTo>
                    <a:pt x="1914" y="0"/>
                    <a:pt x="1696" y="89"/>
                    <a:pt x="1537" y="269"/>
                  </a:cubicBezTo>
                  <a:lnTo>
                    <a:pt x="937" y="951"/>
                  </a:lnTo>
                  <a:cubicBezTo>
                    <a:pt x="336" y="1633"/>
                    <a:pt x="5" y="2506"/>
                    <a:pt x="5" y="3414"/>
                  </a:cubicBezTo>
                  <a:lnTo>
                    <a:pt x="5" y="5766"/>
                  </a:lnTo>
                  <a:cubicBezTo>
                    <a:pt x="5" y="6015"/>
                    <a:pt x="476" y="6068"/>
                    <a:pt x="476" y="6433"/>
                  </a:cubicBezTo>
                  <a:cubicBezTo>
                    <a:pt x="476" y="6673"/>
                    <a:pt x="288" y="6750"/>
                    <a:pt x="63" y="7014"/>
                  </a:cubicBezTo>
                  <a:cubicBezTo>
                    <a:pt x="24" y="7052"/>
                    <a:pt x="0" y="7105"/>
                    <a:pt x="0" y="7158"/>
                  </a:cubicBezTo>
                  <a:lnTo>
                    <a:pt x="0" y="8622"/>
                  </a:lnTo>
                  <a:cubicBezTo>
                    <a:pt x="0" y="8967"/>
                    <a:pt x="72" y="9313"/>
                    <a:pt x="216" y="9630"/>
                  </a:cubicBezTo>
                  <a:cubicBezTo>
                    <a:pt x="252" y="9726"/>
                    <a:pt x="325" y="9766"/>
                    <a:pt x="400" y="9766"/>
                  </a:cubicBezTo>
                  <a:cubicBezTo>
                    <a:pt x="538" y="9766"/>
                    <a:pt x="680" y="9630"/>
                    <a:pt x="596" y="9462"/>
                  </a:cubicBezTo>
                  <a:cubicBezTo>
                    <a:pt x="480" y="9193"/>
                    <a:pt x="456" y="8406"/>
                    <a:pt x="418" y="7244"/>
                  </a:cubicBezTo>
                  <a:cubicBezTo>
                    <a:pt x="562" y="7062"/>
                    <a:pt x="893" y="6884"/>
                    <a:pt x="893" y="6433"/>
                  </a:cubicBezTo>
                  <a:cubicBezTo>
                    <a:pt x="893" y="5943"/>
                    <a:pt x="495" y="5751"/>
                    <a:pt x="418" y="5670"/>
                  </a:cubicBezTo>
                  <a:lnTo>
                    <a:pt x="418" y="3414"/>
                  </a:lnTo>
                  <a:cubicBezTo>
                    <a:pt x="418" y="2607"/>
                    <a:pt x="716" y="1830"/>
                    <a:pt x="1249" y="1225"/>
                  </a:cubicBezTo>
                  <a:lnTo>
                    <a:pt x="1849" y="543"/>
                  </a:lnTo>
                  <a:cubicBezTo>
                    <a:pt x="1923" y="457"/>
                    <a:pt x="2026" y="415"/>
                    <a:pt x="2130" y="415"/>
                  </a:cubicBezTo>
                  <a:cubicBezTo>
                    <a:pt x="2241" y="415"/>
                    <a:pt x="2352" y="463"/>
                    <a:pt x="2429" y="557"/>
                  </a:cubicBezTo>
                  <a:lnTo>
                    <a:pt x="2914" y="1157"/>
                  </a:lnTo>
                  <a:cubicBezTo>
                    <a:pt x="2960" y="1220"/>
                    <a:pt x="3019" y="1246"/>
                    <a:pt x="3076" y="1246"/>
                  </a:cubicBezTo>
                  <a:cubicBezTo>
                    <a:pt x="3233" y="1246"/>
                    <a:pt x="3380" y="1052"/>
                    <a:pt x="3236" y="893"/>
                  </a:cubicBezTo>
                  <a:lnTo>
                    <a:pt x="2751" y="293"/>
                  </a:lnTo>
                  <a:cubicBezTo>
                    <a:pt x="2591" y="99"/>
                    <a:pt x="2362" y="0"/>
                    <a:pt x="213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2" name="Google Shape;14712;p74"/>
            <p:cNvSpPr/>
            <p:nvPr/>
          </p:nvSpPr>
          <p:spPr>
            <a:xfrm>
              <a:off x="2329908" y="2004920"/>
              <a:ext cx="96713" cy="326352"/>
            </a:xfrm>
            <a:custGeom>
              <a:avLst/>
              <a:gdLst/>
              <a:ahLst/>
              <a:cxnLst/>
              <a:rect l="l" t="t" r="r" b="b"/>
              <a:pathLst>
                <a:path w="3691" h="12455" extrusionOk="0">
                  <a:moveTo>
                    <a:pt x="3003" y="0"/>
                  </a:moveTo>
                  <a:cubicBezTo>
                    <a:pt x="2861" y="0"/>
                    <a:pt x="2718" y="148"/>
                    <a:pt x="2817" y="317"/>
                  </a:cubicBezTo>
                  <a:cubicBezTo>
                    <a:pt x="3259" y="1191"/>
                    <a:pt x="3158" y="1940"/>
                    <a:pt x="3177" y="2084"/>
                  </a:cubicBezTo>
                  <a:lnTo>
                    <a:pt x="2697" y="2583"/>
                  </a:lnTo>
                  <a:cubicBezTo>
                    <a:pt x="2371" y="2914"/>
                    <a:pt x="2404" y="3457"/>
                    <a:pt x="2764" y="3749"/>
                  </a:cubicBezTo>
                  <a:lnTo>
                    <a:pt x="3177" y="4090"/>
                  </a:lnTo>
                  <a:lnTo>
                    <a:pt x="3177" y="7081"/>
                  </a:lnTo>
                  <a:cubicBezTo>
                    <a:pt x="3177" y="7522"/>
                    <a:pt x="3038" y="7950"/>
                    <a:pt x="2779" y="8305"/>
                  </a:cubicBezTo>
                  <a:lnTo>
                    <a:pt x="1742" y="9726"/>
                  </a:lnTo>
                  <a:lnTo>
                    <a:pt x="1742" y="4978"/>
                  </a:lnTo>
                  <a:lnTo>
                    <a:pt x="2683" y="4292"/>
                  </a:lnTo>
                  <a:cubicBezTo>
                    <a:pt x="2866" y="4159"/>
                    <a:pt x="2739" y="3912"/>
                    <a:pt x="2563" y="3912"/>
                  </a:cubicBezTo>
                  <a:cubicBezTo>
                    <a:pt x="2523" y="3912"/>
                    <a:pt x="2480" y="3925"/>
                    <a:pt x="2438" y="3956"/>
                  </a:cubicBezTo>
                  <a:lnTo>
                    <a:pt x="1742" y="4460"/>
                  </a:lnTo>
                  <a:lnTo>
                    <a:pt x="1742" y="298"/>
                  </a:lnTo>
                  <a:cubicBezTo>
                    <a:pt x="1742" y="159"/>
                    <a:pt x="1639" y="89"/>
                    <a:pt x="1535" y="89"/>
                  </a:cubicBezTo>
                  <a:cubicBezTo>
                    <a:pt x="1431" y="89"/>
                    <a:pt x="1327" y="159"/>
                    <a:pt x="1324" y="298"/>
                  </a:cubicBezTo>
                  <a:lnTo>
                    <a:pt x="1324" y="1628"/>
                  </a:lnTo>
                  <a:lnTo>
                    <a:pt x="839" y="1196"/>
                  </a:lnTo>
                  <a:cubicBezTo>
                    <a:pt x="795" y="1157"/>
                    <a:pt x="747" y="1140"/>
                    <a:pt x="702" y="1140"/>
                  </a:cubicBezTo>
                  <a:cubicBezTo>
                    <a:pt x="537" y="1140"/>
                    <a:pt x="404" y="1361"/>
                    <a:pt x="566" y="1508"/>
                  </a:cubicBezTo>
                  <a:cubicBezTo>
                    <a:pt x="1142" y="2021"/>
                    <a:pt x="1315" y="2175"/>
                    <a:pt x="1329" y="2185"/>
                  </a:cubicBezTo>
                  <a:lnTo>
                    <a:pt x="1329" y="6111"/>
                  </a:lnTo>
                  <a:lnTo>
                    <a:pt x="902" y="5718"/>
                  </a:lnTo>
                  <a:cubicBezTo>
                    <a:pt x="855" y="5670"/>
                    <a:pt x="803" y="5650"/>
                    <a:pt x="753" y="5650"/>
                  </a:cubicBezTo>
                  <a:cubicBezTo>
                    <a:pt x="583" y="5650"/>
                    <a:pt x="440" y="5880"/>
                    <a:pt x="619" y="6025"/>
                  </a:cubicBezTo>
                  <a:lnTo>
                    <a:pt x="1329" y="6678"/>
                  </a:lnTo>
                  <a:lnTo>
                    <a:pt x="1329" y="9807"/>
                  </a:lnTo>
                  <a:lnTo>
                    <a:pt x="489" y="8636"/>
                  </a:lnTo>
                  <a:cubicBezTo>
                    <a:pt x="444" y="8582"/>
                    <a:pt x="388" y="8559"/>
                    <a:pt x="334" y="8559"/>
                  </a:cubicBezTo>
                  <a:cubicBezTo>
                    <a:pt x="192" y="8559"/>
                    <a:pt x="59" y="8716"/>
                    <a:pt x="153" y="8876"/>
                  </a:cubicBezTo>
                  <a:lnTo>
                    <a:pt x="1329" y="10523"/>
                  </a:lnTo>
                  <a:lnTo>
                    <a:pt x="1329" y="10979"/>
                  </a:lnTo>
                  <a:lnTo>
                    <a:pt x="451" y="10139"/>
                  </a:lnTo>
                  <a:cubicBezTo>
                    <a:pt x="404" y="10091"/>
                    <a:pt x="352" y="10071"/>
                    <a:pt x="302" y="10071"/>
                  </a:cubicBezTo>
                  <a:cubicBezTo>
                    <a:pt x="138" y="10071"/>
                    <a:pt x="0" y="10289"/>
                    <a:pt x="162" y="10436"/>
                  </a:cubicBezTo>
                  <a:lnTo>
                    <a:pt x="1329" y="11559"/>
                  </a:lnTo>
                  <a:lnTo>
                    <a:pt x="1329" y="12246"/>
                  </a:lnTo>
                  <a:cubicBezTo>
                    <a:pt x="1329" y="12385"/>
                    <a:pt x="1432" y="12455"/>
                    <a:pt x="1535" y="12455"/>
                  </a:cubicBezTo>
                  <a:cubicBezTo>
                    <a:pt x="1639" y="12455"/>
                    <a:pt x="1742" y="12385"/>
                    <a:pt x="1742" y="12246"/>
                  </a:cubicBezTo>
                  <a:lnTo>
                    <a:pt x="1742" y="11555"/>
                  </a:lnTo>
                  <a:lnTo>
                    <a:pt x="2947" y="10340"/>
                  </a:lnTo>
                  <a:cubicBezTo>
                    <a:pt x="3084" y="10188"/>
                    <a:pt x="2952" y="9990"/>
                    <a:pt x="2794" y="9990"/>
                  </a:cubicBezTo>
                  <a:cubicBezTo>
                    <a:pt x="2747" y="9990"/>
                    <a:pt x="2698" y="10007"/>
                    <a:pt x="2654" y="10047"/>
                  </a:cubicBezTo>
                  <a:lnTo>
                    <a:pt x="1742" y="10964"/>
                  </a:lnTo>
                  <a:lnTo>
                    <a:pt x="1742" y="10431"/>
                  </a:lnTo>
                  <a:lnTo>
                    <a:pt x="3115" y="8554"/>
                  </a:lnTo>
                  <a:cubicBezTo>
                    <a:pt x="3427" y="8127"/>
                    <a:pt x="3595" y="7609"/>
                    <a:pt x="3595" y="7081"/>
                  </a:cubicBezTo>
                  <a:lnTo>
                    <a:pt x="3595" y="3994"/>
                  </a:lnTo>
                  <a:cubicBezTo>
                    <a:pt x="3595" y="3932"/>
                    <a:pt x="3566" y="3869"/>
                    <a:pt x="3518" y="3831"/>
                  </a:cubicBezTo>
                  <a:lnTo>
                    <a:pt x="3028" y="3433"/>
                  </a:lnTo>
                  <a:cubicBezTo>
                    <a:pt x="2855" y="3289"/>
                    <a:pt x="2841" y="3034"/>
                    <a:pt x="2995" y="2871"/>
                  </a:cubicBezTo>
                  <a:cubicBezTo>
                    <a:pt x="3499" y="2324"/>
                    <a:pt x="3590" y="2314"/>
                    <a:pt x="3590" y="2170"/>
                  </a:cubicBezTo>
                  <a:cubicBezTo>
                    <a:pt x="3571" y="1983"/>
                    <a:pt x="3691" y="1124"/>
                    <a:pt x="3187" y="130"/>
                  </a:cubicBezTo>
                  <a:cubicBezTo>
                    <a:pt x="3146" y="38"/>
                    <a:pt x="3075" y="0"/>
                    <a:pt x="30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13" name="Google Shape;14713;p74"/>
          <p:cNvGrpSpPr/>
          <p:nvPr/>
        </p:nvGrpSpPr>
        <p:grpSpPr>
          <a:xfrm>
            <a:off x="936878" y="3809408"/>
            <a:ext cx="198615" cy="365446"/>
            <a:chOff x="936878" y="3809408"/>
            <a:chExt cx="198615" cy="365446"/>
          </a:xfrm>
        </p:grpSpPr>
        <p:sp>
          <p:nvSpPr>
            <p:cNvPr id="14714" name="Google Shape;14714;p74"/>
            <p:cNvSpPr/>
            <p:nvPr/>
          </p:nvSpPr>
          <p:spPr>
            <a:xfrm>
              <a:off x="1023163" y="4029063"/>
              <a:ext cx="25940" cy="140262"/>
            </a:xfrm>
            <a:custGeom>
              <a:avLst/>
              <a:gdLst/>
              <a:ahLst/>
              <a:cxnLst/>
              <a:rect l="l" t="t" r="r" b="b"/>
              <a:pathLst>
                <a:path w="990" h="5353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4858"/>
                  </a:lnTo>
                  <a:cubicBezTo>
                    <a:pt x="0" y="5132"/>
                    <a:pt x="221" y="5353"/>
                    <a:pt x="495" y="5353"/>
                  </a:cubicBezTo>
                  <a:cubicBezTo>
                    <a:pt x="768" y="5353"/>
                    <a:pt x="989" y="5132"/>
                    <a:pt x="989" y="4858"/>
                  </a:cubicBezTo>
                  <a:lnTo>
                    <a:pt x="989" y="241"/>
                  </a:lnTo>
                  <a:cubicBezTo>
                    <a:pt x="989" y="106"/>
                    <a:pt x="879" y="1"/>
                    <a:pt x="749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5" name="Google Shape;14715;p74"/>
            <p:cNvSpPr/>
            <p:nvPr/>
          </p:nvSpPr>
          <p:spPr>
            <a:xfrm>
              <a:off x="1026805" y="4035719"/>
              <a:ext cx="80153" cy="132087"/>
            </a:xfrm>
            <a:custGeom>
              <a:avLst/>
              <a:gdLst/>
              <a:ahLst/>
              <a:cxnLst/>
              <a:rect l="l" t="t" r="r" b="b"/>
              <a:pathLst>
                <a:path w="3059" h="5041" extrusionOk="0">
                  <a:moveTo>
                    <a:pt x="736" y="1"/>
                  </a:moveTo>
                  <a:cubicBezTo>
                    <a:pt x="700" y="1"/>
                    <a:pt x="664" y="8"/>
                    <a:pt x="629" y="25"/>
                  </a:cubicBezTo>
                  <a:lnTo>
                    <a:pt x="173" y="246"/>
                  </a:lnTo>
                  <a:cubicBezTo>
                    <a:pt x="53" y="303"/>
                    <a:pt x="1" y="447"/>
                    <a:pt x="58" y="567"/>
                  </a:cubicBezTo>
                  <a:lnTo>
                    <a:pt x="2050" y="4763"/>
                  </a:lnTo>
                  <a:cubicBezTo>
                    <a:pt x="2137" y="4939"/>
                    <a:pt x="2313" y="5041"/>
                    <a:pt x="2498" y="5041"/>
                  </a:cubicBezTo>
                  <a:cubicBezTo>
                    <a:pt x="2570" y="5041"/>
                    <a:pt x="2643" y="5025"/>
                    <a:pt x="2713" y="4993"/>
                  </a:cubicBezTo>
                  <a:cubicBezTo>
                    <a:pt x="2958" y="4873"/>
                    <a:pt x="3058" y="4580"/>
                    <a:pt x="2943" y="4331"/>
                  </a:cubicBezTo>
                  <a:lnTo>
                    <a:pt x="951" y="135"/>
                  </a:lnTo>
                  <a:cubicBezTo>
                    <a:pt x="910" y="50"/>
                    <a:pt x="825" y="1"/>
                    <a:pt x="73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6" name="Google Shape;14716;p74"/>
            <p:cNvSpPr/>
            <p:nvPr/>
          </p:nvSpPr>
          <p:spPr>
            <a:xfrm>
              <a:off x="965308" y="4035719"/>
              <a:ext cx="80127" cy="132139"/>
            </a:xfrm>
            <a:custGeom>
              <a:avLst/>
              <a:gdLst/>
              <a:ahLst/>
              <a:cxnLst/>
              <a:rect l="l" t="t" r="r" b="b"/>
              <a:pathLst>
                <a:path w="3058" h="5043" extrusionOk="0">
                  <a:moveTo>
                    <a:pt x="2328" y="1"/>
                  </a:moveTo>
                  <a:cubicBezTo>
                    <a:pt x="2239" y="1"/>
                    <a:pt x="2153" y="50"/>
                    <a:pt x="2112" y="135"/>
                  </a:cubicBezTo>
                  <a:lnTo>
                    <a:pt x="120" y="4331"/>
                  </a:lnTo>
                  <a:cubicBezTo>
                    <a:pt x="0" y="4580"/>
                    <a:pt x="101" y="4873"/>
                    <a:pt x="346" y="4993"/>
                  </a:cubicBezTo>
                  <a:cubicBezTo>
                    <a:pt x="416" y="5027"/>
                    <a:pt x="490" y="5043"/>
                    <a:pt x="563" y="5043"/>
                  </a:cubicBezTo>
                  <a:cubicBezTo>
                    <a:pt x="749" y="5043"/>
                    <a:pt x="927" y="4939"/>
                    <a:pt x="1013" y="4763"/>
                  </a:cubicBezTo>
                  <a:lnTo>
                    <a:pt x="3000" y="567"/>
                  </a:lnTo>
                  <a:cubicBezTo>
                    <a:pt x="3058" y="447"/>
                    <a:pt x="3010" y="303"/>
                    <a:pt x="2890" y="246"/>
                  </a:cubicBezTo>
                  <a:lnTo>
                    <a:pt x="2434" y="25"/>
                  </a:lnTo>
                  <a:cubicBezTo>
                    <a:pt x="2400" y="8"/>
                    <a:pt x="2363" y="1"/>
                    <a:pt x="23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7" name="Google Shape;14717;p74"/>
            <p:cNvSpPr/>
            <p:nvPr/>
          </p:nvSpPr>
          <p:spPr>
            <a:xfrm>
              <a:off x="1021512" y="3814858"/>
              <a:ext cx="28980" cy="40404"/>
            </a:xfrm>
            <a:custGeom>
              <a:avLst/>
              <a:gdLst/>
              <a:ahLst/>
              <a:cxnLst/>
              <a:rect l="l" t="t" r="r" b="b"/>
              <a:pathLst>
                <a:path w="1106" h="1542" extrusionOk="0">
                  <a:moveTo>
                    <a:pt x="553" y="1"/>
                  </a:moveTo>
                  <a:cubicBezTo>
                    <a:pt x="251" y="6"/>
                    <a:pt x="1" y="250"/>
                    <a:pt x="1" y="558"/>
                  </a:cubicBezTo>
                  <a:lnTo>
                    <a:pt x="1" y="1182"/>
                  </a:lnTo>
                  <a:cubicBezTo>
                    <a:pt x="1" y="1378"/>
                    <a:pt x="164" y="1542"/>
                    <a:pt x="361" y="1542"/>
                  </a:cubicBezTo>
                  <a:lnTo>
                    <a:pt x="755" y="1542"/>
                  </a:lnTo>
                  <a:cubicBezTo>
                    <a:pt x="947" y="1537"/>
                    <a:pt x="1105" y="1378"/>
                    <a:pt x="1105" y="1182"/>
                  </a:cubicBezTo>
                  <a:lnTo>
                    <a:pt x="1105" y="558"/>
                  </a:lnTo>
                  <a:cubicBezTo>
                    <a:pt x="1105" y="250"/>
                    <a:pt x="860" y="6"/>
                    <a:pt x="553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8" name="Google Shape;14718;p74"/>
            <p:cNvSpPr/>
            <p:nvPr/>
          </p:nvSpPr>
          <p:spPr>
            <a:xfrm>
              <a:off x="960906" y="3853978"/>
              <a:ext cx="150455" cy="182396"/>
            </a:xfrm>
            <a:custGeom>
              <a:avLst/>
              <a:gdLst/>
              <a:ahLst/>
              <a:cxnLst/>
              <a:rect l="l" t="t" r="r" b="b"/>
              <a:pathLst>
                <a:path w="5742" h="6961" extrusionOk="0">
                  <a:moveTo>
                    <a:pt x="327" y="1"/>
                  </a:moveTo>
                  <a:cubicBezTo>
                    <a:pt x="144" y="1"/>
                    <a:pt x="0" y="145"/>
                    <a:pt x="0" y="327"/>
                  </a:cubicBezTo>
                  <a:lnTo>
                    <a:pt x="0" y="6635"/>
                  </a:lnTo>
                  <a:cubicBezTo>
                    <a:pt x="0" y="6817"/>
                    <a:pt x="144" y="6961"/>
                    <a:pt x="327" y="6961"/>
                  </a:cubicBezTo>
                  <a:lnTo>
                    <a:pt x="5415" y="6961"/>
                  </a:lnTo>
                  <a:cubicBezTo>
                    <a:pt x="5597" y="6961"/>
                    <a:pt x="5741" y="6817"/>
                    <a:pt x="5741" y="6635"/>
                  </a:cubicBezTo>
                  <a:lnTo>
                    <a:pt x="5741" y="327"/>
                  </a:lnTo>
                  <a:cubicBezTo>
                    <a:pt x="5741" y="145"/>
                    <a:pt x="5597" y="1"/>
                    <a:pt x="5415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9" name="Google Shape;14719;p74"/>
            <p:cNvSpPr/>
            <p:nvPr/>
          </p:nvSpPr>
          <p:spPr>
            <a:xfrm>
              <a:off x="983152" y="3853978"/>
              <a:ext cx="128209" cy="182396"/>
            </a:xfrm>
            <a:custGeom>
              <a:avLst/>
              <a:gdLst/>
              <a:ahLst/>
              <a:cxnLst/>
              <a:rect l="l" t="t" r="r" b="b"/>
              <a:pathLst>
                <a:path w="4893" h="6961" extrusionOk="0">
                  <a:moveTo>
                    <a:pt x="332" y="1"/>
                  </a:moveTo>
                  <a:cubicBezTo>
                    <a:pt x="150" y="1"/>
                    <a:pt x="1" y="145"/>
                    <a:pt x="1" y="327"/>
                  </a:cubicBezTo>
                  <a:lnTo>
                    <a:pt x="1" y="6635"/>
                  </a:lnTo>
                  <a:cubicBezTo>
                    <a:pt x="1" y="6817"/>
                    <a:pt x="150" y="6961"/>
                    <a:pt x="332" y="6961"/>
                  </a:cubicBezTo>
                  <a:lnTo>
                    <a:pt x="4566" y="6961"/>
                  </a:lnTo>
                  <a:cubicBezTo>
                    <a:pt x="4748" y="6961"/>
                    <a:pt x="4892" y="6817"/>
                    <a:pt x="4892" y="6635"/>
                  </a:cubicBezTo>
                  <a:lnTo>
                    <a:pt x="4892" y="327"/>
                  </a:lnTo>
                  <a:cubicBezTo>
                    <a:pt x="4892" y="145"/>
                    <a:pt x="4748" y="1"/>
                    <a:pt x="456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0" name="Google Shape;14720;p74"/>
            <p:cNvSpPr/>
            <p:nvPr/>
          </p:nvSpPr>
          <p:spPr>
            <a:xfrm>
              <a:off x="942276" y="3837890"/>
              <a:ext cx="187820" cy="30080"/>
            </a:xfrm>
            <a:custGeom>
              <a:avLst/>
              <a:gdLst/>
              <a:ahLst/>
              <a:cxnLst/>
              <a:rect l="l" t="t" r="r" b="b"/>
              <a:pathLst>
                <a:path w="7168" h="1148" extrusionOk="0">
                  <a:moveTo>
                    <a:pt x="342" y="0"/>
                  </a:moveTo>
                  <a:cubicBezTo>
                    <a:pt x="154" y="5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94"/>
                    <a:pt x="154" y="1143"/>
                    <a:pt x="342" y="1147"/>
                  </a:cubicBezTo>
                  <a:lnTo>
                    <a:pt x="6822" y="1147"/>
                  </a:lnTo>
                  <a:cubicBezTo>
                    <a:pt x="7014" y="1143"/>
                    <a:pt x="7163" y="994"/>
                    <a:pt x="7168" y="802"/>
                  </a:cubicBezTo>
                  <a:lnTo>
                    <a:pt x="7168" y="346"/>
                  </a:lnTo>
                  <a:cubicBezTo>
                    <a:pt x="7163" y="154"/>
                    <a:pt x="7014" y="5"/>
                    <a:pt x="682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1" name="Google Shape;14721;p74"/>
            <p:cNvSpPr/>
            <p:nvPr/>
          </p:nvSpPr>
          <p:spPr>
            <a:xfrm>
              <a:off x="942276" y="4022408"/>
              <a:ext cx="187820" cy="30080"/>
            </a:xfrm>
            <a:custGeom>
              <a:avLst/>
              <a:gdLst/>
              <a:ahLst/>
              <a:cxnLst/>
              <a:rect l="l" t="t" r="r" b="b"/>
              <a:pathLst>
                <a:path w="7168" h="1148" extrusionOk="0">
                  <a:moveTo>
                    <a:pt x="342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89"/>
                    <a:pt x="154" y="1143"/>
                    <a:pt x="342" y="1147"/>
                  </a:cubicBezTo>
                  <a:lnTo>
                    <a:pt x="6822" y="1147"/>
                  </a:lnTo>
                  <a:cubicBezTo>
                    <a:pt x="7014" y="1143"/>
                    <a:pt x="7163" y="989"/>
                    <a:pt x="7168" y="802"/>
                  </a:cubicBezTo>
                  <a:lnTo>
                    <a:pt x="7168" y="346"/>
                  </a:lnTo>
                  <a:cubicBezTo>
                    <a:pt x="7163" y="154"/>
                    <a:pt x="7014" y="0"/>
                    <a:pt x="682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2" name="Google Shape;14722;p74"/>
            <p:cNvSpPr/>
            <p:nvPr/>
          </p:nvSpPr>
          <p:spPr>
            <a:xfrm>
              <a:off x="968819" y="3837890"/>
              <a:ext cx="161276" cy="30080"/>
            </a:xfrm>
            <a:custGeom>
              <a:avLst/>
              <a:gdLst/>
              <a:ahLst/>
              <a:cxnLst/>
              <a:rect l="l" t="t" r="r" b="b"/>
              <a:pathLst>
                <a:path w="6155" h="1148" extrusionOk="0">
                  <a:moveTo>
                    <a:pt x="346" y="0"/>
                  </a:moveTo>
                  <a:cubicBezTo>
                    <a:pt x="154" y="5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94"/>
                    <a:pt x="154" y="1143"/>
                    <a:pt x="346" y="1147"/>
                  </a:cubicBezTo>
                  <a:lnTo>
                    <a:pt x="5809" y="1147"/>
                  </a:lnTo>
                  <a:cubicBezTo>
                    <a:pt x="6001" y="1143"/>
                    <a:pt x="6150" y="994"/>
                    <a:pt x="6155" y="802"/>
                  </a:cubicBezTo>
                  <a:lnTo>
                    <a:pt x="6155" y="346"/>
                  </a:lnTo>
                  <a:cubicBezTo>
                    <a:pt x="6150" y="154"/>
                    <a:pt x="6001" y="5"/>
                    <a:pt x="580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3" name="Google Shape;14723;p74"/>
            <p:cNvSpPr/>
            <p:nvPr/>
          </p:nvSpPr>
          <p:spPr>
            <a:xfrm>
              <a:off x="968819" y="4022408"/>
              <a:ext cx="161276" cy="30080"/>
            </a:xfrm>
            <a:custGeom>
              <a:avLst/>
              <a:gdLst/>
              <a:ahLst/>
              <a:cxnLst/>
              <a:rect l="l" t="t" r="r" b="b"/>
              <a:pathLst>
                <a:path w="6155" h="1148" extrusionOk="0">
                  <a:moveTo>
                    <a:pt x="346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89"/>
                    <a:pt x="154" y="1143"/>
                    <a:pt x="346" y="1147"/>
                  </a:cubicBezTo>
                  <a:lnTo>
                    <a:pt x="5809" y="1147"/>
                  </a:lnTo>
                  <a:cubicBezTo>
                    <a:pt x="6001" y="1143"/>
                    <a:pt x="6150" y="989"/>
                    <a:pt x="6155" y="802"/>
                  </a:cubicBezTo>
                  <a:lnTo>
                    <a:pt x="6155" y="346"/>
                  </a:lnTo>
                  <a:cubicBezTo>
                    <a:pt x="6150" y="154"/>
                    <a:pt x="6001" y="0"/>
                    <a:pt x="580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4" name="Google Shape;14724;p74"/>
            <p:cNvSpPr/>
            <p:nvPr/>
          </p:nvSpPr>
          <p:spPr>
            <a:xfrm>
              <a:off x="936878" y="3809408"/>
              <a:ext cx="198615" cy="111492"/>
            </a:xfrm>
            <a:custGeom>
              <a:avLst/>
              <a:gdLst/>
              <a:ahLst/>
              <a:cxnLst/>
              <a:rect l="l" t="t" r="r" b="b"/>
              <a:pathLst>
                <a:path w="7580" h="4255" extrusionOk="0">
                  <a:moveTo>
                    <a:pt x="3789" y="1"/>
                  </a:moveTo>
                  <a:cubicBezTo>
                    <a:pt x="3608" y="1"/>
                    <a:pt x="3473" y="86"/>
                    <a:pt x="3500" y="252"/>
                  </a:cubicBezTo>
                  <a:cubicBezTo>
                    <a:pt x="3513" y="351"/>
                    <a:pt x="3599" y="423"/>
                    <a:pt x="3700" y="423"/>
                  </a:cubicBezTo>
                  <a:cubicBezTo>
                    <a:pt x="3711" y="423"/>
                    <a:pt x="3723" y="422"/>
                    <a:pt x="3735" y="420"/>
                  </a:cubicBezTo>
                  <a:cubicBezTo>
                    <a:pt x="3754" y="417"/>
                    <a:pt x="3772" y="416"/>
                    <a:pt x="3790" y="416"/>
                  </a:cubicBezTo>
                  <a:cubicBezTo>
                    <a:pt x="3978" y="416"/>
                    <a:pt x="4133" y="569"/>
                    <a:pt x="4133" y="766"/>
                  </a:cubicBezTo>
                  <a:lnTo>
                    <a:pt x="4133" y="886"/>
                  </a:lnTo>
                  <a:lnTo>
                    <a:pt x="3442" y="886"/>
                  </a:lnTo>
                  <a:lnTo>
                    <a:pt x="3442" y="809"/>
                  </a:lnTo>
                  <a:cubicBezTo>
                    <a:pt x="3442" y="672"/>
                    <a:pt x="3339" y="604"/>
                    <a:pt x="3236" y="604"/>
                  </a:cubicBezTo>
                  <a:cubicBezTo>
                    <a:pt x="3133" y="604"/>
                    <a:pt x="3029" y="672"/>
                    <a:pt x="3029" y="809"/>
                  </a:cubicBezTo>
                  <a:lnTo>
                    <a:pt x="3029" y="886"/>
                  </a:lnTo>
                  <a:lnTo>
                    <a:pt x="1757" y="886"/>
                  </a:lnTo>
                  <a:cubicBezTo>
                    <a:pt x="1484" y="886"/>
                    <a:pt x="1484" y="1294"/>
                    <a:pt x="1757" y="1294"/>
                  </a:cubicBezTo>
                  <a:lnTo>
                    <a:pt x="7028" y="1294"/>
                  </a:lnTo>
                  <a:cubicBezTo>
                    <a:pt x="7105" y="1298"/>
                    <a:pt x="7162" y="1356"/>
                    <a:pt x="7167" y="1433"/>
                  </a:cubicBezTo>
                  <a:lnTo>
                    <a:pt x="7167" y="1889"/>
                  </a:lnTo>
                  <a:cubicBezTo>
                    <a:pt x="7162" y="1966"/>
                    <a:pt x="7105" y="2028"/>
                    <a:pt x="7028" y="2028"/>
                  </a:cubicBezTo>
                  <a:lnTo>
                    <a:pt x="548" y="2028"/>
                  </a:lnTo>
                  <a:cubicBezTo>
                    <a:pt x="471" y="2028"/>
                    <a:pt x="413" y="1966"/>
                    <a:pt x="408" y="1889"/>
                  </a:cubicBezTo>
                  <a:lnTo>
                    <a:pt x="408" y="1433"/>
                  </a:lnTo>
                  <a:cubicBezTo>
                    <a:pt x="413" y="1356"/>
                    <a:pt x="471" y="1298"/>
                    <a:pt x="548" y="1294"/>
                  </a:cubicBezTo>
                  <a:lnTo>
                    <a:pt x="936" y="1294"/>
                  </a:lnTo>
                  <a:cubicBezTo>
                    <a:pt x="1210" y="1294"/>
                    <a:pt x="1210" y="886"/>
                    <a:pt x="936" y="886"/>
                  </a:cubicBezTo>
                  <a:lnTo>
                    <a:pt x="548" y="886"/>
                  </a:lnTo>
                  <a:cubicBezTo>
                    <a:pt x="245" y="886"/>
                    <a:pt x="0" y="1130"/>
                    <a:pt x="0" y="1433"/>
                  </a:cubicBezTo>
                  <a:lnTo>
                    <a:pt x="0" y="1889"/>
                  </a:lnTo>
                  <a:cubicBezTo>
                    <a:pt x="0" y="2191"/>
                    <a:pt x="245" y="2436"/>
                    <a:pt x="548" y="2441"/>
                  </a:cubicBezTo>
                  <a:lnTo>
                    <a:pt x="711" y="2441"/>
                  </a:lnTo>
                  <a:lnTo>
                    <a:pt x="711" y="4049"/>
                  </a:lnTo>
                  <a:cubicBezTo>
                    <a:pt x="711" y="4186"/>
                    <a:pt x="814" y="4254"/>
                    <a:pt x="917" y="4254"/>
                  </a:cubicBezTo>
                  <a:cubicBezTo>
                    <a:pt x="1020" y="4254"/>
                    <a:pt x="1124" y="4186"/>
                    <a:pt x="1124" y="4049"/>
                  </a:cubicBezTo>
                  <a:lnTo>
                    <a:pt x="1124" y="2441"/>
                  </a:lnTo>
                  <a:lnTo>
                    <a:pt x="6457" y="2441"/>
                  </a:lnTo>
                  <a:lnTo>
                    <a:pt x="6457" y="2950"/>
                  </a:lnTo>
                  <a:cubicBezTo>
                    <a:pt x="6457" y="3086"/>
                    <a:pt x="6559" y="3155"/>
                    <a:pt x="6661" y="3155"/>
                  </a:cubicBezTo>
                  <a:cubicBezTo>
                    <a:pt x="6764" y="3155"/>
                    <a:pt x="6867" y="3086"/>
                    <a:pt x="6870" y="2950"/>
                  </a:cubicBezTo>
                  <a:lnTo>
                    <a:pt x="6870" y="2441"/>
                  </a:lnTo>
                  <a:lnTo>
                    <a:pt x="7028" y="2441"/>
                  </a:lnTo>
                  <a:cubicBezTo>
                    <a:pt x="7335" y="2436"/>
                    <a:pt x="7580" y="2191"/>
                    <a:pt x="7580" y="1889"/>
                  </a:cubicBezTo>
                  <a:lnTo>
                    <a:pt x="7580" y="1433"/>
                  </a:lnTo>
                  <a:cubicBezTo>
                    <a:pt x="7580" y="1133"/>
                    <a:pt x="7335" y="885"/>
                    <a:pt x="7037" y="885"/>
                  </a:cubicBezTo>
                  <a:cubicBezTo>
                    <a:pt x="7034" y="885"/>
                    <a:pt x="7031" y="886"/>
                    <a:pt x="7028" y="886"/>
                  </a:cubicBezTo>
                  <a:lnTo>
                    <a:pt x="4546" y="886"/>
                  </a:lnTo>
                  <a:lnTo>
                    <a:pt x="4546" y="766"/>
                  </a:lnTo>
                  <a:cubicBezTo>
                    <a:pt x="4546" y="250"/>
                    <a:pt x="4100" y="1"/>
                    <a:pt x="37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5" name="Google Shape;14725;p74"/>
            <p:cNvSpPr/>
            <p:nvPr/>
          </p:nvSpPr>
          <p:spPr>
            <a:xfrm>
              <a:off x="936878" y="3902846"/>
              <a:ext cx="198615" cy="272008"/>
            </a:xfrm>
            <a:custGeom>
              <a:avLst/>
              <a:gdLst/>
              <a:ahLst/>
              <a:cxnLst/>
              <a:rect l="l" t="t" r="r" b="b"/>
              <a:pathLst>
                <a:path w="7580" h="10381" extrusionOk="0">
                  <a:moveTo>
                    <a:pt x="4484" y="5912"/>
                  </a:moveTo>
                  <a:lnTo>
                    <a:pt x="6188" y="9498"/>
                  </a:lnTo>
                  <a:cubicBezTo>
                    <a:pt x="6255" y="9642"/>
                    <a:pt x="6198" y="9815"/>
                    <a:pt x="6054" y="9882"/>
                  </a:cubicBezTo>
                  <a:cubicBezTo>
                    <a:pt x="6015" y="9901"/>
                    <a:pt x="5972" y="9911"/>
                    <a:pt x="5929" y="9911"/>
                  </a:cubicBezTo>
                  <a:cubicBezTo>
                    <a:pt x="5818" y="9911"/>
                    <a:pt x="5717" y="9848"/>
                    <a:pt x="5669" y="9752"/>
                  </a:cubicBezTo>
                  <a:lnTo>
                    <a:pt x="4489" y="7261"/>
                  </a:lnTo>
                  <a:lnTo>
                    <a:pt x="4018" y="6262"/>
                  </a:lnTo>
                  <a:lnTo>
                    <a:pt x="4177" y="5917"/>
                  </a:lnTo>
                  <a:lnTo>
                    <a:pt x="4177" y="5912"/>
                  </a:lnTo>
                  <a:close/>
                  <a:moveTo>
                    <a:pt x="3725" y="5912"/>
                  </a:moveTo>
                  <a:lnTo>
                    <a:pt x="1906" y="9752"/>
                  </a:lnTo>
                  <a:cubicBezTo>
                    <a:pt x="1858" y="9848"/>
                    <a:pt x="1757" y="9911"/>
                    <a:pt x="1647" y="9915"/>
                  </a:cubicBezTo>
                  <a:cubicBezTo>
                    <a:pt x="1604" y="9915"/>
                    <a:pt x="1560" y="9901"/>
                    <a:pt x="1522" y="9887"/>
                  </a:cubicBezTo>
                  <a:cubicBezTo>
                    <a:pt x="1378" y="9815"/>
                    <a:pt x="1320" y="9642"/>
                    <a:pt x="1388" y="9498"/>
                  </a:cubicBezTo>
                  <a:lnTo>
                    <a:pt x="3087" y="5917"/>
                  </a:lnTo>
                  <a:lnTo>
                    <a:pt x="3087" y="5912"/>
                  </a:lnTo>
                  <a:close/>
                  <a:moveTo>
                    <a:pt x="3788" y="6742"/>
                  </a:moveTo>
                  <a:lnTo>
                    <a:pt x="4076" y="7352"/>
                  </a:lnTo>
                  <a:lnTo>
                    <a:pt x="4076" y="9680"/>
                  </a:lnTo>
                  <a:cubicBezTo>
                    <a:pt x="4085" y="9843"/>
                    <a:pt x="3951" y="9983"/>
                    <a:pt x="3788" y="9983"/>
                  </a:cubicBezTo>
                  <a:cubicBezTo>
                    <a:pt x="3625" y="9983"/>
                    <a:pt x="3490" y="9843"/>
                    <a:pt x="3500" y="9680"/>
                  </a:cubicBezTo>
                  <a:lnTo>
                    <a:pt x="3500" y="7352"/>
                  </a:lnTo>
                  <a:lnTo>
                    <a:pt x="3788" y="6742"/>
                  </a:lnTo>
                  <a:close/>
                  <a:moveTo>
                    <a:pt x="6658" y="0"/>
                  </a:moveTo>
                  <a:cubicBezTo>
                    <a:pt x="6555" y="0"/>
                    <a:pt x="6452" y="70"/>
                    <a:pt x="6452" y="209"/>
                  </a:cubicBezTo>
                  <a:lnTo>
                    <a:pt x="6452" y="4357"/>
                  </a:lnTo>
                  <a:lnTo>
                    <a:pt x="1124" y="4357"/>
                  </a:lnTo>
                  <a:lnTo>
                    <a:pt x="1124" y="1309"/>
                  </a:lnTo>
                  <a:cubicBezTo>
                    <a:pt x="1124" y="1172"/>
                    <a:pt x="1020" y="1103"/>
                    <a:pt x="917" y="1103"/>
                  </a:cubicBezTo>
                  <a:cubicBezTo>
                    <a:pt x="814" y="1103"/>
                    <a:pt x="711" y="1172"/>
                    <a:pt x="711" y="1309"/>
                  </a:cubicBezTo>
                  <a:lnTo>
                    <a:pt x="711" y="4357"/>
                  </a:lnTo>
                  <a:lnTo>
                    <a:pt x="548" y="4357"/>
                  </a:lnTo>
                  <a:cubicBezTo>
                    <a:pt x="245" y="4357"/>
                    <a:pt x="0" y="4606"/>
                    <a:pt x="0" y="4909"/>
                  </a:cubicBezTo>
                  <a:lnTo>
                    <a:pt x="0" y="5365"/>
                  </a:lnTo>
                  <a:cubicBezTo>
                    <a:pt x="0" y="5667"/>
                    <a:pt x="245" y="5912"/>
                    <a:pt x="548" y="5912"/>
                  </a:cubicBezTo>
                  <a:lnTo>
                    <a:pt x="2631" y="5912"/>
                  </a:lnTo>
                  <a:lnTo>
                    <a:pt x="1018" y="9320"/>
                  </a:lnTo>
                  <a:cubicBezTo>
                    <a:pt x="850" y="9666"/>
                    <a:pt x="994" y="10083"/>
                    <a:pt x="1344" y="10251"/>
                  </a:cubicBezTo>
                  <a:cubicBezTo>
                    <a:pt x="1436" y="10299"/>
                    <a:pt x="1541" y="10323"/>
                    <a:pt x="1647" y="10323"/>
                  </a:cubicBezTo>
                  <a:cubicBezTo>
                    <a:pt x="1916" y="10323"/>
                    <a:pt x="2160" y="10170"/>
                    <a:pt x="2280" y="9925"/>
                  </a:cubicBezTo>
                  <a:lnTo>
                    <a:pt x="3087" y="8221"/>
                  </a:lnTo>
                  <a:lnTo>
                    <a:pt x="3087" y="9680"/>
                  </a:lnTo>
                  <a:cubicBezTo>
                    <a:pt x="3087" y="10064"/>
                    <a:pt x="3399" y="10381"/>
                    <a:pt x="3788" y="10381"/>
                  </a:cubicBezTo>
                  <a:cubicBezTo>
                    <a:pt x="4172" y="10381"/>
                    <a:pt x="4489" y="10064"/>
                    <a:pt x="4489" y="9680"/>
                  </a:cubicBezTo>
                  <a:lnTo>
                    <a:pt x="4489" y="8221"/>
                  </a:lnTo>
                  <a:lnTo>
                    <a:pt x="5300" y="9930"/>
                  </a:lnTo>
                  <a:cubicBezTo>
                    <a:pt x="5415" y="10170"/>
                    <a:pt x="5660" y="10323"/>
                    <a:pt x="5929" y="10323"/>
                  </a:cubicBezTo>
                  <a:cubicBezTo>
                    <a:pt x="6034" y="10323"/>
                    <a:pt x="6140" y="10299"/>
                    <a:pt x="6231" y="10256"/>
                  </a:cubicBezTo>
                  <a:cubicBezTo>
                    <a:pt x="6582" y="10088"/>
                    <a:pt x="6726" y="9671"/>
                    <a:pt x="6558" y="9320"/>
                  </a:cubicBezTo>
                  <a:lnTo>
                    <a:pt x="4945" y="5917"/>
                  </a:lnTo>
                  <a:lnTo>
                    <a:pt x="5818" y="5917"/>
                  </a:lnTo>
                  <a:cubicBezTo>
                    <a:pt x="6092" y="5917"/>
                    <a:pt x="6092" y="5504"/>
                    <a:pt x="5818" y="5504"/>
                  </a:cubicBezTo>
                  <a:lnTo>
                    <a:pt x="548" y="5504"/>
                  </a:lnTo>
                  <a:cubicBezTo>
                    <a:pt x="471" y="5499"/>
                    <a:pt x="408" y="5442"/>
                    <a:pt x="408" y="5365"/>
                  </a:cubicBezTo>
                  <a:lnTo>
                    <a:pt x="408" y="4909"/>
                  </a:lnTo>
                  <a:cubicBezTo>
                    <a:pt x="408" y="4832"/>
                    <a:pt x="471" y="4770"/>
                    <a:pt x="548" y="4770"/>
                  </a:cubicBezTo>
                  <a:lnTo>
                    <a:pt x="7028" y="4770"/>
                  </a:lnTo>
                  <a:cubicBezTo>
                    <a:pt x="7105" y="4770"/>
                    <a:pt x="7162" y="4832"/>
                    <a:pt x="7162" y="4909"/>
                  </a:cubicBezTo>
                  <a:lnTo>
                    <a:pt x="7162" y="5365"/>
                  </a:lnTo>
                  <a:cubicBezTo>
                    <a:pt x="7162" y="5442"/>
                    <a:pt x="7105" y="5499"/>
                    <a:pt x="7028" y="5504"/>
                  </a:cubicBezTo>
                  <a:lnTo>
                    <a:pt x="6644" y="5504"/>
                  </a:lnTo>
                  <a:cubicBezTo>
                    <a:pt x="6366" y="5504"/>
                    <a:pt x="6366" y="5917"/>
                    <a:pt x="6644" y="5917"/>
                  </a:cubicBezTo>
                  <a:lnTo>
                    <a:pt x="7028" y="5917"/>
                  </a:lnTo>
                  <a:cubicBezTo>
                    <a:pt x="7330" y="5912"/>
                    <a:pt x="7575" y="5667"/>
                    <a:pt x="7580" y="5365"/>
                  </a:cubicBezTo>
                  <a:lnTo>
                    <a:pt x="7580" y="4909"/>
                  </a:lnTo>
                  <a:cubicBezTo>
                    <a:pt x="7580" y="4606"/>
                    <a:pt x="7330" y="4357"/>
                    <a:pt x="7028" y="4357"/>
                  </a:cubicBezTo>
                  <a:lnTo>
                    <a:pt x="6865" y="4357"/>
                  </a:lnTo>
                  <a:lnTo>
                    <a:pt x="6865" y="209"/>
                  </a:lnTo>
                  <a:cubicBezTo>
                    <a:pt x="6865" y="70"/>
                    <a:pt x="6762" y="0"/>
                    <a:pt x="665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26" name="Google Shape;14726;p74"/>
          <p:cNvGrpSpPr/>
          <p:nvPr/>
        </p:nvGrpSpPr>
        <p:grpSpPr>
          <a:xfrm>
            <a:off x="2270140" y="3809460"/>
            <a:ext cx="202021" cy="365394"/>
            <a:chOff x="2270140" y="3809460"/>
            <a:chExt cx="202021" cy="365394"/>
          </a:xfrm>
        </p:grpSpPr>
        <p:sp>
          <p:nvSpPr>
            <p:cNvPr id="14727" name="Google Shape;14727;p74"/>
            <p:cNvSpPr/>
            <p:nvPr/>
          </p:nvSpPr>
          <p:spPr>
            <a:xfrm>
              <a:off x="2322466" y="3814832"/>
              <a:ext cx="38753" cy="56545"/>
            </a:xfrm>
            <a:custGeom>
              <a:avLst/>
              <a:gdLst/>
              <a:ahLst/>
              <a:cxnLst/>
              <a:rect l="l" t="t" r="r" b="b"/>
              <a:pathLst>
                <a:path w="1479" h="2158" extrusionOk="0">
                  <a:moveTo>
                    <a:pt x="745" y="0"/>
                  </a:moveTo>
                  <a:cubicBezTo>
                    <a:pt x="362" y="0"/>
                    <a:pt x="0" y="300"/>
                    <a:pt x="0" y="741"/>
                  </a:cubicBezTo>
                  <a:lnTo>
                    <a:pt x="0" y="1826"/>
                  </a:lnTo>
                  <a:cubicBezTo>
                    <a:pt x="0" y="2008"/>
                    <a:pt x="149" y="2157"/>
                    <a:pt x="331" y="2157"/>
                  </a:cubicBezTo>
                  <a:lnTo>
                    <a:pt x="1147" y="2157"/>
                  </a:lnTo>
                  <a:cubicBezTo>
                    <a:pt x="1171" y="2157"/>
                    <a:pt x="1195" y="2157"/>
                    <a:pt x="1215" y="2152"/>
                  </a:cubicBezTo>
                  <a:cubicBezTo>
                    <a:pt x="1368" y="2119"/>
                    <a:pt x="1479" y="1984"/>
                    <a:pt x="1479" y="1826"/>
                  </a:cubicBezTo>
                  <a:lnTo>
                    <a:pt x="1479" y="741"/>
                  </a:lnTo>
                  <a:cubicBezTo>
                    <a:pt x="1479" y="544"/>
                    <a:pt x="1402" y="357"/>
                    <a:pt x="1263" y="218"/>
                  </a:cubicBezTo>
                  <a:cubicBezTo>
                    <a:pt x="1248" y="203"/>
                    <a:pt x="1234" y="189"/>
                    <a:pt x="1219" y="175"/>
                  </a:cubicBezTo>
                  <a:cubicBezTo>
                    <a:pt x="1075" y="54"/>
                    <a:pt x="908" y="0"/>
                    <a:pt x="745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8" name="Google Shape;14728;p74"/>
            <p:cNvSpPr/>
            <p:nvPr/>
          </p:nvSpPr>
          <p:spPr>
            <a:xfrm>
              <a:off x="2346468" y="3819391"/>
              <a:ext cx="15643" cy="51724"/>
            </a:xfrm>
            <a:custGeom>
              <a:avLst/>
              <a:gdLst/>
              <a:ahLst/>
              <a:cxnLst/>
              <a:rect l="l" t="t" r="r" b="b"/>
              <a:pathLst>
                <a:path w="597" h="1974" extrusionOk="0">
                  <a:moveTo>
                    <a:pt x="299" y="1"/>
                  </a:moveTo>
                  <a:cubicBezTo>
                    <a:pt x="135" y="145"/>
                    <a:pt x="35" y="351"/>
                    <a:pt x="35" y="567"/>
                  </a:cubicBezTo>
                  <a:lnTo>
                    <a:pt x="35" y="1652"/>
                  </a:lnTo>
                  <a:cubicBezTo>
                    <a:pt x="1" y="1820"/>
                    <a:pt x="131" y="1973"/>
                    <a:pt x="299" y="1973"/>
                  </a:cubicBezTo>
                  <a:cubicBezTo>
                    <a:pt x="471" y="1973"/>
                    <a:pt x="596" y="1820"/>
                    <a:pt x="563" y="1652"/>
                  </a:cubicBezTo>
                  <a:lnTo>
                    <a:pt x="563" y="567"/>
                  </a:lnTo>
                  <a:cubicBezTo>
                    <a:pt x="563" y="370"/>
                    <a:pt x="486" y="183"/>
                    <a:pt x="347" y="44"/>
                  </a:cubicBezTo>
                  <a:cubicBezTo>
                    <a:pt x="332" y="29"/>
                    <a:pt x="318" y="15"/>
                    <a:pt x="299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9" name="Google Shape;14729;p74"/>
            <p:cNvSpPr/>
            <p:nvPr/>
          </p:nvSpPr>
          <p:spPr>
            <a:xfrm>
              <a:off x="2275669" y="3856991"/>
              <a:ext cx="132480" cy="312465"/>
            </a:xfrm>
            <a:custGeom>
              <a:avLst/>
              <a:gdLst/>
              <a:ahLst/>
              <a:cxnLst/>
              <a:rect l="l" t="t" r="r" b="b"/>
              <a:pathLst>
                <a:path w="5056" h="11925" extrusionOk="0">
                  <a:moveTo>
                    <a:pt x="2170" y="1"/>
                  </a:moveTo>
                  <a:cubicBezTo>
                    <a:pt x="975" y="6"/>
                    <a:pt x="5" y="975"/>
                    <a:pt x="0" y="2170"/>
                  </a:cubicBezTo>
                  <a:lnTo>
                    <a:pt x="0" y="11157"/>
                  </a:lnTo>
                  <a:cubicBezTo>
                    <a:pt x="0" y="11565"/>
                    <a:pt x="317" y="11901"/>
                    <a:pt x="730" y="11925"/>
                  </a:cubicBezTo>
                  <a:lnTo>
                    <a:pt x="4325" y="11925"/>
                  </a:lnTo>
                  <a:cubicBezTo>
                    <a:pt x="4733" y="11901"/>
                    <a:pt x="5055" y="11565"/>
                    <a:pt x="5050" y="11152"/>
                  </a:cubicBezTo>
                  <a:lnTo>
                    <a:pt x="5050" y="2170"/>
                  </a:lnTo>
                  <a:cubicBezTo>
                    <a:pt x="5050" y="1014"/>
                    <a:pt x="4138" y="58"/>
                    <a:pt x="2981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0" name="Google Shape;14730;p74"/>
            <p:cNvSpPr/>
            <p:nvPr/>
          </p:nvSpPr>
          <p:spPr>
            <a:xfrm>
              <a:off x="2298308" y="3857385"/>
              <a:ext cx="111099" cy="312072"/>
            </a:xfrm>
            <a:custGeom>
              <a:avLst/>
              <a:gdLst/>
              <a:ahLst/>
              <a:cxnLst/>
              <a:rect l="l" t="t" r="r" b="b"/>
              <a:pathLst>
                <a:path w="4240" h="11910" extrusionOk="0">
                  <a:moveTo>
                    <a:pt x="2117" y="0"/>
                  </a:moveTo>
                  <a:cubicBezTo>
                    <a:pt x="941" y="0"/>
                    <a:pt x="0" y="979"/>
                    <a:pt x="48" y="2155"/>
                  </a:cubicBezTo>
                  <a:lnTo>
                    <a:pt x="48" y="11142"/>
                  </a:lnTo>
                  <a:cubicBezTo>
                    <a:pt x="48" y="11550"/>
                    <a:pt x="365" y="11886"/>
                    <a:pt x="778" y="11910"/>
                  </a:cubicBezTo>
                  <a:lnTo>
                    <a:pt x="3461" y="11910"/>
                  </a:lnTo>
                  <a:cubicBezTo>
                    <a:pt x="3869" y="11886"/>
                    <a:pt x="4191" y="11550"/>
                    <a:pt x="4186" y="11137"/>
                  </a:cubicBezTo>
                  <a:lnTo>
                    <a:pt x="4186" y="2155"/>
                  </a:lnTo>
                  <a:lnTo>
                    <a:pt x="4191" y="2155"/>
                  </a:lnTo>
                  <a:cubicBezTo>
                    <a:pt x="4239" y="979"/>
                    <a:pt x="3298" y="0"/>
                    <a:pt x="2117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1" name="Google Shape;14731;p74"/>
            <p:cNvSpPr/>
            <p:nvPr/>
          </p:nvSpPr>
          <p:spPr>
            <a:xfrm>
              <a:off x="2275669" y="3937250"/>
              <a:ext cx="132349" cy="232207"/>
            </a:xfrm>
            <a:custGeom>
              <a:avLst/>
              <a:gdLst/>
              <a:ahLst/>
              <a:cxnLst/>
              <a:rect l="l" t="t" r="r" b="b"/>
              <a:pathLst>
                <a:path w="5051" h="8862" extrusionOk="0">
                  <a:moveTo>
                    <a:pt x="0" y="0"/>
                  </a:moveTo>
                  <a:lnTo>
                    <a:pt x="0" y="8127"/>
                  </a:lnTo>
                  <a:cubicBezTo>
                    <a:pt x="5" y="8526"/>
                    <a:pt x="327" y="8852"/>
                    <a:pt x="730" y="8862"/>
                  </a:cubicBezTo>
                  <a:lnTo>
                    <a:pt x="4325" y="8862"/>
                  </a:lnTo>
                  <a:cubicBezTo>
                    <a:pt x="4729" y="8852"/>
                    <a:pt x="5045" y="8526"/>
                    <a:pt x="5050" y="8127"/>
                  </a:cubicBezTo>
                  <a:lnTo>
                    <a:pt x="5050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2" name="Google Shape;14732;p74"/>
            <p:cNvSpPr/>
            <p:nvPr/>
          </p:nvSpPr>
          <p:spPr>
            <a:xfrm>
              <a:off x="2299565" y="3937250"/>
              <a:ext cx="108452" cy="207314"/>
            </a:xfrm>
            <a:custGeom>
              <a:avLst/>
              <a:gdLst/>
              <a:ahLst/>
              <a:cxnLst/>
              <a:rect l="l" t="t" r="r" b="b"/>
              <a:pathLst>
                <a:path w="4139" h="7912" extrusionOk="0">
                  <a:moveTo>
                    <a:pt x="0" y="0"/>
                  </a:moveTo>
                  <a:lnTo>
                    <a:pt x="0" y="7172"/>
                  </a:lnTo>
                  <a:cubicBezTo>
                    <a:pt x="5" y="7575"/>
                    <a:pt x="327" y="7902"/>
                    <a:pt x="730" y="7911"/>
                  </a:cubicBezTo>
                  <a:lnTo>
                    <a:pt x="3413" y="7911"/>
                  </a:lnTo>
                  <a:cubicBezTo>
                    <a:pt x="3817" y="7897"/>
                    <a:pt x="4133" y="7575"/>
                    <a:pt x="4138" y="7172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3" name="Google Shape;14733;p74"/>
            <p:cNvSpPr/>
            <p:nvPr/>
          </p:nvSpPr>
          <p:spPr>
            <a:xfrm>
              <a:off x="2350372" y="3991201"/>
              <a:ext cx="57646" cy="119510"/>
            </a:xfrm>
            <a:custGeom>
              <a:avLst/>
              <a:gdLst/>
              <a:ahLst/>
              <a:cxnLst/>
              <a:rect l="l" t="t" r="r" b="b"/>
              <a:pathLst>
                <a:path w="2200" h="4561" extrusionOk="0">
                  <a:moveTo>
                    <a:pt x="706" y="1"/>
                  </a:moveTo>
                  <a:cubicBezTo>
                    <a:pt x="673" y="1"/>
                    <a:pt x="639" y="1"/>
                    <a:pt x="610" y="5"/>
                  </a:cubicBezTo>
                  <a:cubicBezTo>
                    <a:pt x="260" y="53"/>
                    <a:pt x="1" y="356"/>
                    <a:pt x="1" y="706"/>
                  </a:cubicBezTo>
                  <a:lnTo>
                    <a:pt x="1" y="3855"/>
                  </a:lnTo>
                  <a:cubicBezTo>
                    <a:pt x="6" y="4244"/>
                    <a:pt x="318" y="4556"/>
                    <a:pt x="706" y="4561"/>
                  </a:cubicBezTo>
                  <a:lnTo>
                    <a:pt x="2199" y="4561"/>
                  </a:lnTo>
                  <a:lnTo>
                    <a:pt x="219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4" name="Google Shape;14734;p74"/>
            <p:cNvSpPr/>
            <p:nvPr/>
          </p:nvSpPr>
          <p:spPr>
            <a:xfrm>
              <a:off x="2270140" y="3809460"/>
              <a:ext cx="143537" cy="365394"/>
            </a:xfrm>
            <a:custGeom>
              <a:avLst/>
              <a:gdLst/>
              <a:ahLst/>
              <a:cxnLst/>
              <a:rect l="l" t="t" r="r" b="b"/>
              <a:pathLst>
                <a:path w="5478" h="13945" extrusionOk="0">
                  <a:moveTo>
                    <a:pt x="5060" y="7138"/>
                  </a:moveTo>
                  <a:lnTo>
                    <a:pt x="5055" y="11286"/>
                  </a:lnTo>
                  <a:lnTo>
                    <a:pt x="3768" y="11286"/>
                  </a:lnTo>
                  <a:cubicBezTo>
                    <a:pt x="3495" y="11286"/>
                    <a:pt x="3269" y="11060"/>
                    <a:pt x="3269" y="10786"/>
                  </a:cubicBezTo>
                  <a:lnTo>
                    <a:pt x="3269" y="7637"/>
                  </a:lnTo>
                  <a:cubicBezTo>
                    <a:pt x="3269" y="7364"/>
                    <a:pt x="3495" y="7138"/>
                    <a:pt x="3768" y="7138"/>
                  </a:cubicBezTo>
                  <a:close/>
                  <a:moveTo>
                    <a:pt x="2746" y="0"/>
                  </a:moveTo>
                  <a:cubicBezTo>
                    <a:pt x="2472" y="0"/>
                    <a:pt x="2472" y="413"/>
                    <a:pt x="2746" y="413"/>
                  </a:cubicBezTo>
                  <a:cubicBezTo>
                    <a:pt x="3000" y="418"/>
                    <a:pt x="3216" y="600"/>
                    <a:pt x="3264" y="850"/>
                  </a:cubicBezTo>
                  <a:cubicBezTo>
                    <a:pt x="3237" y="840"/>
                    <a:pt x="3209" y="835"/>
                    <a:pt x="3183" y="835"/>
                  </a:cubicBezTo>
                  <a:cubicBezTo>
                    <a:pt x="3059" y="835"/>
                    <a:pt x="2953" y="937"/>
                    <a:pt x="2957" y="1071"/>
                  </a:cubicBezTo>
                  <a:cubicBezTo>
                    <a:pt x="2957" y="1202"/>
                    <a:pt x="3066" y="1300"/>
                    <a:pt x="3187" y="1300"/>
                  </a:cubicBezTo>
                  <a:cubicBezTo>
                    <a:pt x="3216" y="1300"/>
                    <a:pt x="3245" y="1294"/>
                    <a:pt x="3274" y="1282"/>
                  </a:cubicBezTo>
                  <a:lnTo>
                    <a:pt x="3274" y="1618"/>
                  </a:lnTo>
                  <a:cubicBezTo>
                    <a:pt x="3216" y="1613"/>
                    <a:pt x="3159" y="1608"/>
                    <a:pt x="3101" y="1608"/>
                  </a:cubicBezTo>
                  <a:lnTo>
                    <a:pt x="2381" y="1608"/>
                  </a:lnTo>
                  <a:cubicBezTo>
                    <a:pt x="2323" y="1608"/>
                    <a:pt x="2266" y="1613"/>
                    <a:pt x="2203" y="1618"/>
                  </a:cubicBezTo>
                  <a:lnTo>
                    <a:pt x="2203" y="946"/>
                  </a:lnTo>
                  <a:cubicBezTo>
                    <a:pt x="2203" y="864"/>
                    <a:pt x="2223" y="783"/>
                    <a:pt x="2261" y="711"/>
                  </a:cubicBezTo>
                  <a:cubicBezTo>
                    <a:pt x="2344" y="544"/>
                    <a:pt x="2206" y="408"/>
                    <a:pt x="2068" y="408"/>
                  </a:cubicBezTo>
                  <a:cubicBezTo>
                    <a:pt x="2000" y="408"/>
                    <a:pt x="1931" y="442"/>
                    <a:pt x="1891" y="524"/>
                  </a:cubicBezTo>
                  <a:cubicBezTo>
                    <a:pt x="1824" y="653"/>
                    <a:pt x="1791" y="797"/>
                    <a:pt x="1791" y="946"/>
                  </a:cubicBezTo>
                  <a:lnTo>
                    <a:pt x="1791" y="1685"/>
                  </a:lnTo>
                  <a:cubicBezTo>
                    <a:pt x="1579" y="1738"/>
                    <a:pt x="1378" y="1820"/>
                    <a:pt x="1191" y="1930"/>
                  </a:cubicBezTo>
                  <a:cubicBezTo>
                    <a:pt x="988" y="2047"/>
                    <a:pt x="1107" y="2321"/>
                    <a:pt x="1292" y="2321"/>
                  </a:cubicBezTo>
                  <a:cubicBezTo>
                    <a:pt x="1327" y="2321"/>
                    <a:pt x="1364" y="2312"/>
                    <a:pt x="1402" y="2290"/>
                  </a:cubicBezTo>
                  <a:cubicBezTo>
                    <a:pt x="1647" y="2146"/>
                    <a:pt x="1920" y="2060"/>
                    <a:pt x="2203" y="2031"/>
                  </a:cubicBezTo>
                  <a:cubicBezTo>
                    <a:pt x="2266" y="2026"/>
                    <a:pt x="2323" y="2026"/>
                    <a:pt x="2381" y="2026"/>
                  </a:cubicBezTo>
                  <a:lnTo>
                    <a:pt x="3096" y="2026"/>
                  </a:lnTo>
                  <a:cubicBezTo>
                    <a:pt x="3154" y="2026"/>
                    <a:pt x="3216" y="2026"/>
                    <a:pt x="3269" y="2031"/>
                  </a:cubicBezTo>
                  <a:cubicBezTo>
                    <a:pt x="3408" y="2045"/>
                    <a:pt x="3548" y="2069"/>
                    <a:pt x="3677" y="2112"/>
                  </a:cubicBezTo>
                  <a:cubicBezTo>
                    <a:pt x="4498" y="2367"/>
                    <a:pt x="5060" y="3125"/>
                    <a:pt x="5060" y="3984"/>
                  </a:cubicBezTo>
                  <a:lnTo>
                    <a:pt x="5060" y="4575"/>
                  </a:lnTo>
                  <a:cubicBezTo>
                    <a:pt x="5060" y="4642"/>
                    <a:pt x="5002" y="4695"/>
                    <a:pt x="4935" y="4700"/>
                  </a:cubicBezTo>
                  <a:lnTo>
                    <a:pt x="543" y="4700"/>
                  </a:lnTo>
                  <a:cubicBezTo>
                    <a:pt x="475" y="4695"/>
                    <a:pt x="423" y="4642"/>
                    <a:pt x="418" y="4575"/>
                  </a:cubicBezTo>
                  <a:lnTo>
                    <a:pt x="418" y="3984"/>
                  </a:lnTo>
                  <a:cubicBezTo>
                    <a:pt x="418" y="3548"/>
                    <a:pt x="567" y="3120"/>
                    <a:pt x="840" y="2780"/>
                  </a:cubicBezTo>
                  <a:cubicBezTo>
                    <a:pt x="950" y="2621"/>
                    <a:pt x="815" y="2451"/>
                    <a:pt x="667" y="2451"/>
                  </a:cubicBezTo>
                  <a:cubicBezTo>
                    <a:pt x="614" y="2451"/>
                    <a:pt x="559" y="2473"/>
                    <a:pt x="514" y="2525"/>
                  </a:cubicBezTo>
                  <a:cubicBezTo>
                    <a:pt x="183" y="2938"/>
                    <a:pt x="5" y="3456"/>
                    <a:pt x="5" y="3984"/>
                  </a:cubicBezTo>
                  <a:lnTo>
                    <a:pt x="5" y="12716"/>
                  </a:lnTo>
                  <a:cubicBezTo>
                    <a:pt x="0" y="13388"/>
                    <a:pt x="543" y="13940"/>
                    <a:pt x="1219" y="13945"/>
                  </a:cubicBezTo>
                  <a:lnTo>
                    <a:pt x="1800" y="13945"/>
                  </a:lnTo>
                  <a:cubicBezTo>
                    <a:pt x="2079" y="13945"/>
                    <a:pt x="2079" y="13532"/>
                    <a:pt x="1800" y="13532"/>
                  </a:cubicBezTo>
                  <a:lnTo>
                    <a:pt x="1219" y="13532"/>
                  </a:lnTo>
                  <a:cubicBezTo>
                    <a:pt x="773" y="13523"/>
                    <a:pt x="418" y="13158"/>
                    <a:pt x="423" y="12716"/>
                  </a:cubicBezTo>
                  <a:lnTo>
                    <a:pt x="423" y="5098"/>
                  </a:lnTo>
                  <a:cubicBezTo>
                    <a:pt x="461" y="5108"/>
                    <a:pt x="504" y="5113"/>
                    <a:pt x="547" y="5113"/>
                  </a:cubicBezTo>
                  <a:lnTo>
                    <a:pt x="4935" y="5113"/>
                  </a:lnTo>
                  <a:cubicBezTo>
                    <a:pt x="4973" y="5113"/>
                    <a:pt x="5016" y="5108"/>
                    <a:pt x="5060" y="5098"/>
                  </a:cubicBezTo>
                  <a:lnTo>
                    <a:pt x="5060" y="6730"/>
                  </a:lnTo>
                  <a:lnTo>
                    <a:pt x="3768" y="6730"/>
                  </a:lnTo>
                  <a:cubicBezTo>
                    <a:pt x="3264" y="6730"/>
                    <a:pt x="2856" y="7138"/>
                    <a:pt x="2856" y="7642"/>
                  </a:cubicBezTo>
                  <a:lnTo>
                    <a:pt x="2856" y="10791"/>
                  </a:lnTo>
                  <a:cubicBezTo>
                    <a:pt x="2856" y="11295"/>
                    <a:pt x="3264" y="11703"/>
                    <a:pt x="3768" y="11703"/>
                  </a:cubicBezTo>
                  <a:lnTo>
                    <a:pt x="5060" y="11703"/>
                  </a:lnTo>
                  <a:lnTo>
                    <a:pt x="5060" y="12716"/>
                  </a:lnTo>
                  <a:cubicBezTo>
                    <a:pt x="5064" y="13158"/>
                    <a:pt x="4704" y="13527"/>
                    <a:pt x="4263" y="13532"/>
                  </a:cubicBezTo>
                  <a:lnTo>
                    <a:pt x="2631" y="13532"/>
                  </a:lnTo>
                  <a:cubicBezTo>
                    <a:pt x="2352" y="13532"/>
                    <a:pt x="2352" y="13945"/>
                    <a:pt x="2631" y="13945"/>
                  </a:cubicBezTo>
                  <a:lnTo>
                    <a:pt x="4263" y="13945"/>
                  </a:lnTo>
                  <a:cubicBezTo>
                    <a:pt x="4935" y="13940"/>
                    <a:pt x="5477" y="13388"/>
                    <a:pt x="5472" y="12716"/>
                  </a:cubicBezTo>
                  <a:lnTo>
                    <a:pt x="5472" y="3984"/>
                  </a:lnTo>
                  <a:cubicBezTo>
                    <a:pt x="5468" y="2900"/>
                    <a:pt x="4733" y="1954"/>
                    <a:pt x="3687" y="1685"/>
                  </a:cubicBezTo>
                  <a:lnTo>
                    <a:pt x="3687" y="946"/>
                  </a:lnTo>
                  <a:cubicBezTo>
                    <a:pt x="3682" y="428"/>
                    <a:pt x="3264" y="5"/>
                    <a:pt x="274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5" name="Google Shape;14735;p74"/>
            <p:cNvSpPr/>
            <p:nvPr/>
          </p:nvSpPr>
          <p:spPr>
            <a:xfrm>
              <a:off x="2443522" y="3862258"/>
              <a:ext cx="27382" cy="18630"/>
            </a:xfrm>
            <a:custGeom>
              <a:avLst/>
              <a:gdLst/>
              <a:ahLst/>
              <a:cxnLst/>
              <a:rect l="l" t="t" r="r" b="b"/>
              <a:pathLst>
                <a:path w="1045" h="711" extrusionOk="0">
                  <a:moveTo>
                    <a:pt x="296" y="1"/>
                  </a:moveTo>
                  <a:cubicBezTo>
                    <a:pt x="112" y="1"/>
                    <a:pt x="1" y="281"/>
                    <a:pt x="204" y="395"/>
                  </a:cubicBezTo>
                  <a:cubicBezTo>
                    <a:pt x="348" y="467"/>
                    <a:pt x="483" y="558"/>
                    <a:pt x="612" y="659"/>
                  </a:cubicBezTo>
                  <a:cubicBezTo>
                    <a:pt x="656" y="695"/>
                    <a:pt x="701" y="711"/>
                    <a:pt x="744" y="711"/>
                  </a:cubicBezTo>
                  <a:cubicBezTo>
                    <a:pt x="912" y="711"/>
                    <a:pt x="1044" y="480"/>
                    <a:pt x="876" y="342"/>
                  </a:cubicBezTo>
                  <a:cubicBezTo>
                    <a:pt x="728" y="222"/>
                    <a:pt x="569" y="117"/>
                    <a:pt x="401" y="30"/>
                  </a:cubicBezTo>
                  <a:cubicBezTo>
                    <a:pt x="365" y="10"/>
                    <a:pt x="329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6" name="Google Shape;14736;p74"/>
            <p:cNvSpPr/>
            <p:nvPr/>
          </p:nvSpPr>
          <p:spPr>
            <a:xfrm>
              <a:off x="2376155" y="3841322"/>
              <a:ext cx="28980" cy="13599"/>
            </a:xfrm>
            <a:custGeom>
              <a:avLst/>
              <a:gdLst/>
              <a:ahLst/>
              <a:cxnLst/>
              <a:rect l="l" t="t" r="r" b="b"/>
              <a:pathLst>
                <a:path w="1106" h="519" extrusionOk="0">
                  <a:moveTo>
                    <a:pt x="288" y="0"/>
                  </a:moveTo>
                  <a:cubicBezTo>
                    <a:pt x="48" y="0"/>
                    <a:pt x="0" y="371"/>
                    <a:pt x="260" y="412"/>
                  </a:cubicBezTo>
                  <a:cubicBezTo>
                    <a:pt x="260" y="412"/>
                    <a:pt x="462" y="445"/>
                    <a:pt x="764" y="512"/>
                  </a:cubicBezTo>
                  <a:cubicBezTo>
                    <a:pt x="783" y="517"/>
                    <a:pt x="801" y="519"/>
                    <a:pt x="818" y="519"/>
                  </a:cubicBezTo>
                  <a:cubicBezTo>
                    <a:pt x="1044" y="519"/>
                    <a:pt x="1105" y="163"/>
                    <a:pt x="855" y="109"/>
                  </a:cubicBezTo>
                  <a:cubicBezTo>
                    <a:pt x="543" y="42"/>
                    <a:pt x="337" y="4"/>
                    <a:pt x="327" y="4"/>
                  </a:cubicBezTo>
                  <a:cubicBezTo>
                    <a:pt x="313" y="1"/>
                    <a:pt x="300" y="0"/>
                    <a:pt x="28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7" name="Google Shape;14737;p74"/>
            <p:cNvSpPr/>
            <p:nvPr/>
          </p:nvSpPr>
          <p:spPr>
            <a:xfrm>
              <a:off x="2410507" y="3849419"/>
              <a:ext cx="28875" cy="15250"/>
            </a:xfrm>
            <a:custGeom>
              <a:avLst/>
              <a:gdLst/>
              <a:ahLst/>
              <a:cxnLst/>
              <a:rect l="l" t="t" r="r" b="b"/>
              <a:pathLst>
                <a:path w="1102" h="582" extrusionOk="0">
                  <a:moveTo>
                    <a:pt x="291" y="0"/>
                  </a:moveTo>
                  <a:cubicBezTo>
                    <a:pt x="77" y="0"/>
                    <a:pt x="1" y="336"/>
                    <a:pt x="240" y="410"/>
                  </a:cubicBezTo>
                  <a:cubicBezTo>
                    <a:pt x="413" y="458"/>
                    <a:pt x="576" y="511"/>
                    <a:pt x="730" y="568"/>
                  </a:cubicBezTo>
                  <a:cubicBezTo>
                    <a:pt x="757" y="578"/>
                    <a:pt x="782" y="582"/>
                    <a:pt x="806" y="582"/>
                  </a:cubicBezTo>
                  <a:cubicBezTo>
                    <a:pt x="1014" y="582"/>
                    <a:pt x="1101" y="261"/>
                    <a:pt x="869" y="175"/>
                  </a:cubicBezTo>
                  <a:lnTo>
                    <a:pt x="874" y="175"/>
                  </a:lnTo>
                  <a:cubicBezTo>
                    <a:pt x="715" y="117"/>
                    <a:pt x="543" y="64"/>
                    <a:pt x="360" y="11"/>
                  </a:cubicBezTo>
                  <a:cubicBezTo>
                    <a:pt x="336" y="4"/>
                    <a:pt x="313" y="0"/>
                    <a:pt x="2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8" name="Google Shape;14738;p74"/>
            <p:cNvSpPr/>
            <p:nvPr/>
          </p:nvSpPr>
          <p:spPr>
            <a:xfrm>
              <a:off x="2375579" y="3825339"/>
              <a:ext cx="28797" cy="12813"/>
            </a:xfrm>
            <a:custGeom>
              <a:avLst/>
              <a:gdLst/>
              <a:ahLst/>
              <a:cxnLst/>
              <a:rect l="l" t="t" r="r" b="b"/>
              <a:pathLst>
                <a:path w="1099" h="489" extrusionOk="0">
                  <a:moveTo>
                    <a:pt x="816" y="1"/>
                  </a:moveTo>
                  <a:cubicBezTo>
                    <a:pt x="803" y="1"/>
                    <a:pt x="790" y="2"/>
                    <a:pt x="776" y="4"/>
                  </a:cubicBezTo>
                  <a:lnTo>
                    <a:pt x="258" y="76"/>
                  </a:lnTo>
                  <a:cubicBezTo>
                    <a:pt x="0" y="109"/>
                    <a:pt x="27" y="489"/>
                    <a:pt x="282" y="489"/>
                  </a:cubicBezTo>
                  <a:cubicBezTo>
                    <a:pt x="284" y="489"/>
                    <a:pt x="285" y="489"/>
                    <a:pt x="287" y="489"/>
                  </a:cubicBezTo>
                  <a:lnTo>
                    <a:pt x="320" y="489"/>
                  </a:lnTo>
                  <a:lnTo>
                    <a:pt x="839" y="412"/>
                  </a:lnTo>
                  <a:cubicBezTo>
                    <a:pt x="1099" y="375"/>
                    <a:pt x="1055" y="1"/>
                    <a:pt x="8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9" name="Google Shape;14739;p74"/>
            <p:cNvSpPr/>
            <p:nvPr/>
          </p:nvSpPr>
          <p:spPr>
            <a:xfrm>
              <a:off x="2410559" y="3820072"/>
              <a:ext cx="28954" cy="12996"/>
            </a:xfrm>
            <a:custGeom>
              <a:avLst/>
              <a:gdLst/>
              <a:ahLst/>
              <a:cxnLst/>
              <a:rect l="l" t="t" r="r" b="b"/>
              <a:pathLst>
                <a:path w="1105" h="496" extrusionOk="0">
                  <a:moveTo>
                    <a:pt x="821" y="1"/>
                  </a:moveTo>
                  <a:cubicBezTo>
                    <a:pt x="810" y="1"/>
                    <a:pt x="798" y="2"/>
                    <a:pt x="785" y="3"/>
                  </a:cubicBezTo>
                  <a:lnTo>
                    <a:pt x="262" y="80"/>
                  </a:lnTo>
                  <a:cubicBezTo>
                    <a:pt x="1" y="117"/>
                    <a:pt x="46" y="495"/>
                    <a:pt x="290" y="495"/>
                  </a:cubicBezTo>
                  <a:cubicBezTo>
                    <a:pt x="301" y="495"/>
                    <a:pt x="313" y="495"/>
                    <a:pt x="325" y="493"/>
                  </a:cubicBezTo>
                  <a:lnTo>
                    <a:pt x="843" y="416"/>
                  </a:lnTo>
                  <a:cubicBezTo>
                    <a:pt x="1104" y="375"/>
                    <a:pt x="1064" y="1"/>
                    <a:pt x="8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0" name="Google Shape;14740;p74"/>
            <p:cNvSpPr/>
            <p:nvPr/>
          </p:nvSpPr>
          <p:spPr>
            <a:xfrm>
              <a:off x="2445042" y="3810901"/>
              <a:ext cx="27120" cy="16272"/>
            </a:xfrm>
            <a:custGeom>
              <a:avLst/>
              <a:gdLst/>
              <a:ahLst/>
              <a:cxnLst/>
              <a:rect l="l" t="t" r="r" b="b"/>
              <a:pathLst>
                <a:path w="1035" h="621" extrusionOk="0">
                  <a:moveTo>
                    <a:pt x="799" y="0"/>
                  </a:moveTo>
                  <a:cubicBezTo>
                    <a:pt x="765" y="0"/>
                    <a:pt x="730" y="9"/>
                    <a:pt x="698" y="27"/>
                  </a:cubicBezTo>
                  <a:cubicBezTo>
                    <a:pt x="554" y="99"/>
                    <a:pt x="406" y="161"/>
                    <a:pt x="252" y="209"/>
                  </a:cubicBezTo>
                  <a:cubicBezTo>
                    <a:pt x="1" y="274"/>
                    <a:pt x="78" y="621"/>
                    <a:pt x="296" y="621"/>
                  </a:cubicBezTo>
                  <a:cubicBezTo>
                    <a:pt x="320" y="621"/>
                    <a:pt x="345" y="617"/>
                    <a:pt x="372" y="608"/>
                  </a:cubicBezTo>
                  <a:cubicBezTo>
                    <a:pt x="550" y="550"/>
                    <a:pt x="727" y="478"/>
                    <a:pt x="890" y="392"/>
                  </a:cubicBezTo>
                  <a:cubicBezTo>
                    <a:pt x="996" y="339"/>
                    <a:pt x="1034" y="214"/>
                    <a:pt x="982" y="109"/>
                  </a:cubicBezTo>
                  <a:cubicBezTo>
                    <a:pt x="942" y="40"/>
                    <a:pt x="872" y="0"/>
                    <a:pt x="7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41" name="Google Shape;14741;p74"/>
          <p:cNvGrpSpPr/>
          <p:nvPr/>
        </p:nvGrpSpPr>
        <p:grpSpPr>
          <a:xfrm>
            <a:off x="3201010" y="1965826"/>
            <a:ext cx="115370" cy="365420"/>
            <a:chOff x="3201010" y="1965826"/>
            <a:chExt cx="115370" cy="365420"/>
          </a:xfrm>
        </p:grpSpPr>
        <p:sp>
          <p:nvSpPr>
            <p:cNvPr id="14742" name="Google Shape;14742;p74"/>
            <p:cNvSpPr/>
            <p:nvPr/>
          </p:nvSpPr>
          <p:spPr>
            <a:xfrm>
              <a:off x="3222025" y="2095109"/>
              <a:ext cx="61419" cy="230634"/>
            </a:xfrm>
            <a:custGeom>
              <a:avLst/>
              <a:gdLst/>
              <a:ahLst/>
              <a:cxnLst/>
              <a:rect l="l" t="t" r="r" b="b"/>
              <a:pathLst>
                <a:path w="2344" h="8802" extrusionOk="0">
                  <a:moveTo>
                    <a:pt x="409" y="0"/>
                  </a:moveTo>
                  <a:cubicBezTo>
                    <a:pt x="322" y="423"/>
                    <a:pt x="212" y="1052"/>
                    <a:pt x="140" y="1815"/>
                  </a:cubicBezTo>
                  <a:cubicBezTo>
                    <a:pt x="101" y="2175"/>
                    <a:pt x="77" y="2559"/>
                    <a:pt x="63" y="2967"/>
                  </a:cubicBezTo>
                  <a:cubicBezTo>
                    <a:pt x="1" y="4733"/>
                    <a:pt x="188" y="6893"/>
                    <a:pt x="1109" y="8765"/>
                  </a:cubicBezTo>
                  <a:cubicBezTo>
                    <a:pt x="1121" y="8789"/>
                    <a:pt x="1145" y="8801"/>
                    <a:pt x="1169" y="8801"/>
                  </a:cubicBezTo>
                  <a:cubicBezTo>
                    <a:pt x="1193" y="8801"/>
                    <a:pt x="1217" y="8789"/>
                    <a:pt x="1229" y="8765"/>
                  </a:cubicBezTo>
                  <a:cubicBezTo>
                    <a:pt x="2151" y="6889"/>
                    <a:pt x="2343" y="4733"/>
                    <a:pt x="2281" y="2967"/>
                  </a:cubicBezTo>
                  <a:cubicBezTo>
                    <a:pt x="2266" y="2564"/>
                    <a:pt x="2237" y="2180"/>
                    <a:pt x="2204" y="1820"/>
                  </a:cubicBezTo>
                  <a:cubicBezTo>
                    <a:pt x="2127" y="1052"/>
                    <a:pt x="2021" y="423"/>
                    <a:pt x="1935" y="0"/>
                  </a:cubicBezTo>
                  <a:cubicBezTo>
                    <a:pt x="1743" y="96"/>
                    <a:pt x="1532" y="154"/>
                    <a:pt x="1321" y="168"/>
                  </a:cubicBezTo>
                  <a:lnTo>
                    <a:pt x="1057" y="168"/>
                  </a:lnTo>
                  <a:cubicBezTo>
                    <a:pt x="831" y="159"/>
                    <a:pt x="610" y="101"/>
                    <a:pt x="40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3" name="Google Shape;14743;p74"/>
            <p:cNvSpPr/>
            <p:nvPr/>
          </p:nvSpPr>
          <p:spPr>
            <a:xfrm>
              <a:off x="3222025" y="2095109"/>
              <a:ext cx="44046" cy="230634"/>
            </a:xfrm>
            <a:custGeom>
              <a:avLst/>
              <a:gdLst/>
              <a:ahLst/>
              <a:cxnLst/>
              <a:rect l="l" t="t" r="r" b="b"/>
              <a:pathLst>
                <a:path w="1681" h="8802" extrusionOk="0">
                  <a:moveTo>
                    <a:pt x="409" y="0"/>
                  </a:moveTo>
                  <a:cubicBezTo>
                    <a:pt x="322" y="423"/>
                    <a:pt x="212" y="1052"/>
                    <a:pt x="140" y="1815"/>
                  </a:cubicBezTo>
                  <a:cubicBezTo>
                    <a:pt x="101" y="2175"/>
                    <a:pt x="77" y="2559"/>
                    <a:pt x="63" y="2967"/>
                  </a:cubicBezTo>
                  <a:cubicBezTo>
                    <a:pt x="1" y="4733"/>
                    <a:pt x="188" y="6889"/>
                    <a:pt x="1109" y="8765"/>
                  </a:cubicBezTo>
                  <a:cubicBezTo>
                    <a:pt x="1121" y="8789"/>
                    <a:pt x="1145" y="8801"/>
                    <a:pt x="1169" y="8801"/>
                  </a:cubicBezTo>
                  <a:cubicBezTo>
                    <a:pt x="1193" y="8801"/>
                    <a:pt x="1217" y="8789"/>
                    <a:pt x="1229" y="8765"/>
                  </a:cubicBezTo>
                  <a:cubicBezTo>
                    <a:pt x="1402" y="8410"/>
                    <a:pt x="1551" y="8045"/>
                    <a:pt x="1681" y="7671"/>
                  </a:cubicBezTo>
                  <a:cubicBezTo>
                    <a:pt x="1143" y="6087"/>
                    <a:pt x="1028" y="4397"/>
                    <a:pt x="1081" y="2967"/>
                  </a:cubicBezTo>
                  <a:cubicBezTo>
                    <a:pt x="1100" y="2559"/>
                    <a:pt x="1124" y="2175"/>
                    <a:pt x="1157" y="1815"/>
                  </a:cubicBezTo>
                  <a:cubicBezTo>
                    <a:pt x="1225" y="1143"/>
                    <a:pt x="1321" y="571"/>
                    <a:pt x="1397" y="159"/>
                  </a:cubicBezTo>
                  <a:cubicBezTo>
                    <a:pt x="1373" y="159"/>
                    <a:pt x="1345" y="163"/>
                    <a:pt x="1321" y="163"/>
                  </a:cubicBezTo>
                  <a:lnTo>
                    <a:pt x="1057" y="163"/>
                  </a:lnTo>
                  <a:cubicBezTo>
                    <a:pt x="831" y="154"/>
                    <a:pt x="610" y="101"/>
                    <a:pt x="409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4" name="Google Shape;14744;p74"/>
            <p:cNvSpPr/>
            <p:nvPr/>
          </p:nvSpPr>
          <p:spPr>
            <a:xfrm>
              <a:off x="3204285" y="1971224"/>
              <a:ext cx="108085" cy="142908"/>
            </a:xfrm>
            <a:custGeom>
              <a:avLst/>
              <a:gdLst/>
              <a:ahLst/>
              <a:cxnLst/>
              <a:rect l="l" t="t" r="r" b="b"/>
              <a:pathLst>
                <a:path w="4125" h="5454" extrusionOk="0">
                  <a:moveTo>
                    <a:pt x="3734" y="0"/>
                  </a:moveTo>
                  <a:cubicBezTo>
                    <a:pt x="3148" y="0"/>
                    <a:pt x="2568" y="159"/>
                    <a:pt x="2065" y="461"/>
                  </a:cubicBezTo>
                  <a:cubicBezTo>
                    <a:pt x="687" y="1287"/>
                    <a:pt x="188" y="2923"/>
                    <a:pt x="188" y="2923"/>
                  </a:cubicBezTo>
                  <a:cubicBezTo>
                    <a:pt x="140" y="3077"/>
                    <a:pt x="106" y="3240"/>
                    <a:pt x="92" y="3403"/>
                  </a:cubicBezTo>
                  <a:cubicBezTo>
                    <a:pt x="1" y="4459"/>
                    <a:pt x="702" y="5405"/>
                    <a:pt x="1729" y="5453"/>
                  </a:cubicBezTo>
                  <a:lnTo>
                    <a:pt x="1993" y="5453"/>
                  </a:lnTo>
                  <a:cubicBezTo>
                    <a:pt x="2511" y="5419"/>
                    <a:pt x="2986" y="5141"/>
                    <a:pt x="3260" y="4699"/>
                  </a:cubicBezTo>
                  <a:cubicBezTo>
                    <a:pt x="3529" y="4287"/>
                    <a:pt x="3610" y="3778"/>
                    <a:pt x="3495" y="3303"/>
                  </a:cubicBezTo>
                  <a:cubicBezTo>
                    <a:pt x="3476" y="3221"/>
                    <a:pt x="3447" y="3139"/>
                    <a:pt x="3418" y="3063"/>
                  </a:cubicBezTo>
                  <a:cubicBezTo>
                    <a:pt x="3337" y="2861"/>
                    <a:pt x="3236" y="2674"/>
                    <a:pt x="3198" y="2453"/>
                  </a:cubicBezTo>
                  <a:cubicBezTo>
                    <a:pt x="3150" y="2151"/>
                    <a:pt x="3178" y="1839"/>
                    <a:pt x="3274" y="1551"/>
                  </a:cubicBezTo>
                  <a:cubicBezTo>
                    <a:pt x="3380" y="1253"/>
                    <a:pt x="3529" y="974"/>
                    <a:pt x="3716" y="720"/>
                  </a:cubicBezTo>
                  <a:cubicBezTo>
                    <a:pt x="3759" y="662"/>
                    <a:pt x="3899" y="461"/>
                    <a:pt x="4033" y="288"/>
                  </a:cubicBezTo>
                  <a:cubicBezTo>
                    <a:pt x="4124" y="178"/>
                    <a:pt x="4047" y="10"/>
                    <a:pt x="3903" y="5"/>
                  </a:cubicBezTo>
                  <a:cubicBezTo>
                    <a:pt x="3847" y="2"/>
                    <a:pt x="3790" y="0"/>
                    <a:pt x="373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5" name="Google Shape;14745;p74"/>
            <p:cNvSpPr/>
            <p:nvPr/>
          </p:nvSpPr>
          <p:spPr>
            <a:xfrm>
              <a:off x="3225300" y="1971224"/>
              <a:ext cx="87071" cy="125798"/>
            </a:xfrm>
            <a:custGeom>
              <a:avLst/>
              <a:gdLst/>
              <a:ahLst/>
              <a:cxnLst/>
              <a:rect l="l" t="t" r="r" b="b"/>
              <a:pathLst>
                <a:path w="3323" h="4801" extrusionOk="0">
                  <a:moveTo>
                    <a:pt x="2932" y="0"/>
                  </a:moveTo>
                  <a:cubicBezTo>
                    <a:pt x="2346" y="0"/>
                    <a:pt x="1766" y="159"/>
                    <a:pt x="1263" y="461"/>
                  </a:cubicBezTo>
                  <a:cubicBezTo>
                    <a:pt x="783" y="984"/>
                    <a:pt x="418" y="1599"/>
                    <a:pt x="192" y="2266"/>
                  </a:cubicBezTo>
                  <a:cubicBezTo>
                    <a:pt x="140" y="2419"/>
                    <a:pt x="106" y="2583"/>
                    <a:pt x="92" y="2746"/>
                  </a:cubicBezTo>
                  <a:cubicBezTo>
                    <a:pt x="0" y="3807"/>
                    <a:pt x="701" y="4752"/>
                    <a:pt x="1733" y="4800"/>
                  </a:cubicBezTo>
                  <a:lnTo>
                    <a:pt x="1992" y="4800"/>
                  </a:lnTo>
                  <a:cubicBezTo>
                    <a:pt x="2151" y="4786"/>
                    <a:pt x="2309" y="4757"/>
                    <a:pt x="2458" y="4699"/>
                  </a:cubicBezTo>
                  <a:cubicBezTo>
                    <a:pt x="2727" y="4287"/>
                    <a:pt x="2808" y="3778"/>
                    <a:pt x="2693" y="3303"/>
                  </a:cubicBezTo>
                  <a:cubicBezTo>
                    <a:pt x="2674" y="3221"/>
                    <a:pt x="2645" y="3139"/>
                    <a:pt x="2616" y="3063"/>
                  </a:cubicBezTo>
                  <a:cubicBezTo>
                    <a:pt x="2535" y="2861"/>
                    <a:pt x="2434" y="2674"/>
                    <a:pt x="2396" y="2453"/>
                  </a:cubicBezTo>
                  <a:cubicBezTo>
                    <a:pt x="2348" y="2151"/>
                    <a:pt x="2376" y="1839"/>
                    <a:pt x="2472" y="1551"/>
                  </a:cubicBezTo>
                  <a:cubicBezTo>
                    <a:pt x="2578" y="1253"/>
                    <a:pt x="2727" y="974"/>
                    <a:pt x="2914" y="720"/>
                  </a:cubicBezTo>
                  <a:cubicBezTo>
                    <a:pt x="2957" y="662"/>
                    <a:pt x="3097" y="461"/>
                    <a:pt x="3231" y="288"/>
                  </a:cubicBezTo>
                  <a:cubicBezTo>
                    <a:pt x="3322" y="178"/>
                    <a:pt x="3245" y="10"/>
                    <a:pt x="3101" y="5"/>
                  </a:cubicBezTo>
                  <a:cubicBezTo>
                    <a:pt x="3045" y="2"/>
                    <a:pt x="2988" y="0"/>
                    <a:pt x="29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6" name="Google Shape;14746;p74"/>
            <p:cNvSpPr/>
            <p:nvPr/>
          </p:nvSpPr>
          <p:spPr>
            <a:xfrm>
              <a:off x="3223544" y="2142641"/>
              <a:ext cx="58117" cy="30211"/>
            </a:xfrm>
            <a:custGeom>
              <a:avLst/>
              <a:gdLst/>
              <a:ahLst/>
              <a:cxnLst/>
              <a:rect l="l" t="t" r="r" b="b"/>
              <a:pathLst>
                <a:path w="2218" h="1153" extrusionOk="0">
                  <a:moveTo>
                    <a:pt x="77" y="1"/>
                  </a:moveTo>
                  <a:cubicBezTo>
                    <a:pt x="43" y="356"/>
                    <a:pt x="15" y="745"/>
                    <a:pt x="0" y="1153"/>
                  </a:cubicBezTo>
                  <a:lnTo>
                    <a:pt x="2218" y="1153"/>
                  </a:lnTo>
                  <a:cubicBezTo>
                    <a:pt x="2203" y="745"/>
                    <a:pt x="2179" y="361"/>
                    <a:pt x="2141" y="1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7" name="Google Shape;14747;p74"/>
            <p:cNvSpPr/>
            <p:nvPr/>
          </p:nvSpPr>
          <p:spPr>
            <a:xfrm>
              <a:off x="3223544" y="2142641"/>
              <a:ext cx="28823" cy="30211"/>
            </a:xfrm>
            <a:custGeom>
              <a:avLst/>
              <a:gdLst/>
              <a:ahLst/>
              <a:cxnLst/>
              <a:rect l="l" t="t" r="r" b="b"/>
              <a:pathLst>
                <a:path w="1100" h="1153" extrusionOk="0">
                  <a:moveTo>
                    <a:pt x="82" y="1"/>
                  </a:moveTo>
                  <a:cubicBezTo>
                    <a:pt x="43" y="356"/>
                    <a:pt x="15" y="745"/>
                    <a:pt x="0" y="1153"/>
                  </a:cubicBezTo>
                  <a:lnTo>
                    <a:pt x="1023" y="1153"/>
                  </a:lnTo>
                  <a:cubicBezTo>
                    <a:pt x="1042" y="745"/>
                    <a:pt x="1066" y="361"/>
                    <a:pt x="1099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8" name="Google Shape;14748;p74"/>
            <p:cNvSpPr/>
            <p:nvPr/>
          </p:nvSpPr>
          <p:spPr>
            <a:xfrm>
              <a:off x="3201010" y="1965826"/>
              <a:ext cx="115370" cy="365420"/>
            </a:xfrm>
            <a:custGeom>
              <a:avLst/>
              <a:gdLst/>
              <a:ahLst/>
              <a:cxnLst/>
              <a:rect l="l" t="t" r="r" b="b"/>
              <a:pathLst>
                <a:path w="4403" h="13946" extrusionOk="0">
                  <a:moveTo>
                    <a:pt x="3862" y="0"/>
                  </a:moveTo>
                  <a:cubicBezTo>
                    <a:pt x="2969" y="0"/>
                    <a:pt x="2109" y="342"/>
                    <a:pt x="1455" y="960"/>
                  </a:cubicBezTo>
                  <a:cubicBezTo>
                    <a:pt x="884" y="1483"/>
                    <a:pt x="524" y="2117"/>
                    <a:pt x="323" y="2553"/>
                  </a:cubicBezTo>
                  <a:cubicBezTo>
                    <a:pt x="244" y="2717"/>
                    <a:pt x="380" y="2848"/>
                    <a:pt x="515" y="2848"/>
                  </a:cubicBezTo>
                  <a:cubicBezTo>
                    <a:pt x="587" y="2848"/>
                    <a:pt x="657" y="2812"/>
                    <a:pt x="697" y="2726"/>
                  </a:cubicBezTo>
                  <a:cubicBezTo>
                    <a:pt x="1329" y="1376"/>
                    <a:pt x="2390" y="417"/>
                    <a:pt x="3911" y="417"/>
                  </a:cubicBezTo>
                  <a:cubicBezTo>
                    <a:pt x="3926" y="417"/>
                    <a:pt x="3941" y="417"/>
                    <a:pt x="3956" y="417"/>
                  </a:cubicBezTo>
                  <a:cubicBezTo>
                    <a:pt x="3625" y="844"/>
                    <a:pt x="3351" y="1248"/>
                    <a:pt x="3203" y="1694"/>
                  </a:cubicBezTo>
                  <a:cubicBezTo>
                    <a:pt x="2929" y="2539"/>
                    <a:pt x="3227" y="3043"/>
                    <a:pt x="3351" y="3345"/>
                  </a:cubicBezTo>
                  <a:cubicBezTo>
                    <a:pt x="3740" y="4305"/>
                    <a:pt x="3097" y="5385"/>
                    <a:pt x="2103" y="5453"/>
                  </a:cubicBezTo>
                  <a:cubicBezTo>
                    <a:pt x="2063" y="5453"/>
                    <a:pt x="2005" y="5457"/>
                    <a:pt x="1933" y="5457"/>
                  </a:cubicBezTo>
                  <a:cubicBezTo>
                    <a:pt x="1786" y="5457"/>
                    <a:pt x="1579" y="5439"/>
                    <a:pt x="1340" y="5333"/>
                  </a:cubicBezTo>
                  <a:cubicBezTo>
                    <a:pt x="668" y="5030"/>
                    <a:pt x="303" y="4253"/>
                    <a:pt x="443" y="3461"/>
                  </a:cubicBezTo>
                  <a:cubicBezTo>
                    <a:pt x="470" y="3306"/>
                    <a:pt x="352" y="3218"/>
                    <a:pt x="235" y="3218"/>
                  </a:cubicBezTo>
                  <a:cubicBezTo>
                    <a:pt x="145" y="3218"/>
                    <a:pt x="55" y="3271"/>
                    <a:pt x="34" y="3389"/>
                  </a:cubicBezTo>
                  <a:cubicBezTo>
                    <a:pt x="10" y="3523"/>
                    <a:pt x="1" y="3662"/>
                    <a:pt x="1" y="3797"/>
                  </a:cubicBezTo>
                  <a:cubicBezTo>
                    <a:pt x="1" y="4550"/>
                    <a:pt x="361" y="5193"/>
                    <a:pt x="884" y="5549"/>
                  </a:cubicBezTo>
                  <a:cubicBezTo>
                    <a:pt x="452" y="8222"/>
                    <a:pt x="519" y="11352"/>
                    <a:pt x="1724" y="13791"/>
                  </a:cubicBezTo>
                  <a:cubicBezTo>
                    <a:pt x="1775" y="13894"/>
                    <a:pt x="1873" y="13945"/>
                    <a:pt x="1971" y="13945"/>
                  </a:cubicBezTo>
                  <a:cubicBezTo>
                    <a:pt x="2070" y="13945"/>
                    <a:pt x="2168" y="13894"/>
                    <a:pt x="2219" y="13791"/>
                  </a:cubicBezTo>
                  <a:cubicBezTo>
                    <a:pt x="2550" y="13114"/>
                    <a:pt x="2799" y="12399"/>
                    <a:pt x="2963" y="11659"/>
                  </a:cubicBezTo>
                  <a:cubicBezTo>
                    <a:pt x="2999" y="11502"/>
                    <a:pt x="2877" y="11404"/>
                    <a:pt x="2756" y="11404"/>
                  </a:cubicBezTo>
                  <a:cubicBezTo>
                    <a:pt x="2670" y="11404"/>
                    <a:pt x="2585" y="11454"/>
                    <a:pt x="2559" y="11568"/>
                  </a:cubicBezTo>
                  <a:cubicBezTo>
                    <a:pt x="2420" y="12178"/>
                    <a:pt x="2223" y="12768"/>
                    <a:pt x="1969" y="13344"/>
                  </a:cubicBezTo>
                  <a:cubicBezTo>
                    <a:pt x="1239" y="11717"/>
                    <a:pt x="1019" y="9864"/>
                    <a:pt x="1062" y="8107"/>
                  </a:cubicBezTo>
                  <a:lnTo>
                    <a:pt x="1364" y="8107"/>
                  </a:lnTo>
                  <a:cubicBezTo>
                    <a:pt x="1643" y="8107"/>
                    <a:pt x="1643" y="7690"/>
                    <a:pt x="1364" y="7690"/>
                  </a:cubicBezTo>
                  <a:lnTo>
                    <a:pt x="1076" y="7690"/>
                  </a:lnTo>
                  <a:cubicBezTo>
                    <a:pt x="1076" y="7627"/>
                    <a:pt x="1095" y="7277"/>
                    <a:pt x="1124" y="6955"/>
                  </a:cubicBezTo>
                  <a:lnTo>
                    <a:pt x="1873" y="6955"/>
                  </a:lnTo>
                  <a:cubicBezTo>
                    <a:pt x="2151" y="6955"/>
                    <a:pt x="2151" y="6538"/>
                    <a:pt x="1873" y="6538"/>
                  </a:cubicBezTo>
                  <a:lnTo>
                    <a:pt x="1167" y="6538"/>
                  </a:lnTo>
                  <a:cubicBezTo>
                    <a:pt x="1196" y="6250"/>
                    <a:pt x="1235" y="5986"/>
                    <a:pt x="1273" y="5745"/>
                  </a:cubicBezTo>
                  <a:cubicBezTo>
                    <a:pt x="1499" y="5827"/>
                    <a:pt x="1734" y="5868"/>
                    <a:pt x="1969" y="5868"/>
                  </a:cubicBezTo>
                  <a:cubicBezTo>
                    <a:pt x="2204" y="5868"/>
                    <a:pt x="2439" y="5827"/>
                    <a:pt x="2665" y="5745"/>
                  </a:cubicBezTo>
                  <a:cubicBezTo>
                    <a:pt x="2703" y="5986"/>
                    <a:pt x="2742" y="6254"/>
                    <a:pt x="2771" y="6542"/>
                  </a:cubicBezTo>
                  <a:lnTo>
                    <a:pt x="2703" y="6542"/>
                  </a:lnTo>
                  <a:cubicBezTo>
                    <a:pt x="2425" y="6542"/>
                    <a:pt x="2425" y="6955"/>
                    <a:pt x="2703" y="6955"/>
                  </a:cubicBezTo>
                  <a:lnTo>
                    <a:pt x="2814" y="6955"/>
                  </a:lnTo>
                  <a:cubicBezTo>
                    <a:pt x="2833" y="7214"/>
                    <a:pt x="2852" y="7430"/>
                    <a:pt x="2862" y="7694"/>
                  </a:cubicBezTo>
                  <a:lnTo>
                    <a:pt x="2195" y="7694"/>
                  </a:lnTo>
                  <a:cubicBezTo>
                    <a:pt x="1921" y="7694"/>
                    <a:pt x="1921" y="8107"/>
                    <a:pt x="2195" y="8107"/>
                  </a:cubicBezTo>
                  <a:lnTo>
                    <a:pt x="2876" y="8107"/>
                  </a:lnTo>
                  <a:cubicBezTo>
                    <a:pt x="2905" y="8995"/>
                    <a:pt x="2847" y="9888"/>
                    <a:pt x="2713" y="10771"/>
                  </a:cubicBezTo>
                  <a:cubicBezTo>
                    <a:pt x="2689" y="10922"/>
                    <a:pt x="2807" y="11009"/>
                    <a:pt x="2923" y="11009"/>
                  </a:cubicBezTo>
                  <a:cubicBezTo>
                    <a:pt x="3014" y="11009"/>
                    <a:pt x="3104" y="10954"/>
                    <a:pt x="3121" y="10834"/>
                  </a:cubicBezTo>
                  <a:cubicBezTo>
                    <a:pt x="3395" y="9130"/>
                    <a:pt x="3332" y="7262"/>
                    <a:pt x="3054" y="5539"/>
                  </a:cubicBezTo>
                  <a:cubicBezTo>
                    <a:pt x="3798" y="5011"/>
                    <a:pt x="4076" y="4037"/>
                    <a:pt x="3735" y="3192"/>
                  </a:cubicBezTo>
                  <a:cubicBezTo>
                    <a:pt x="3606" y="2870"/>
                    <a:pt x="3169" y="2217"/>
                    <a:pt x="4009" y="1046"/>
                  </a:cubicBezTo>
                  <a:cubicBezTo>
                    <a:pt x="4336" y="580"/>
                    <a:pt x="4403" y="571"/>
                    <a:pt x="4403" y="388"/>
                  </a:cubicBezTo>
                  <a:cubicBezTo>
                    <a:pt x="4403" y="182"/>
                    <a:pt x="4244" y="9"/>
                    <a:pt x="4038" y="4"/>
                  </a:cubicBezTo>
                  <a:cubicBezTo>
                    <a:pt x="3979" y="1"/>
                    <a:pt x="3921" y="0"/>
                    <a:pt x="38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49" name="Google Shape;14749;p74"/>
          <p:cNvGrpSpPr/>
          <p:nvPr/>
        </p:nvGrpSpPr>
        <p:grpSpPr>
          <a:xfrm>
            <a:off x="3520366" y="2010082"/>
            <a:ext cx="365551" cy="276856"/>
            <a:chOff x="3520366" y="2010082"/>
            <a:chExt cx="365551" cy="276856"/>
          </a:xfrm>
        </p:grpSpPr>
        <p:sp>
          <p:nvSpPr>
            <p:cNvPr id="14750" name="Google Shape;14750;p74"/>
            <p:cNvSpPr/>
            <p:nvPr/>
          </p:nvSpPr>
          <p:spPr>
            <a:xfrm>
              <a:off x="3525790" y="2062015"/>
              <a:ext cx="26" cy="1415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1"/>
                  </a:move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1" name="Google Shape;14751;p74"/>
            <p:cNvSpPr/>
            <p:nvPr/>
          </p:nvSpPr>
          <p:spPr>
            <a:xfrm>
              <a:off x="3525790" y="2042285"/>
              <a:ext cx="354598" cy="239255"/>
            </a:xfrm>
            <a:custGeom>
              <a:avLst/>
              <a:gdLst/>
              <a:ahLst/>
              <a:cxnLst/>
              <a:rect l="l" t="t" r="r" b="b"/>
              <a:pathLst>
                <a:path w="13533" h="9131" extrusionOk="0">
                  <a:moveTo>
                    <a:pt x="0" y="0"/>
                  </a:moveTo>
                  <a:lnTo>
                    <a:pt x="0" y="8074"/>
                  </a:lnTo>
                  <a:lnTo>
                    <a:pt x="0" y="8103"/>
                  </a:lnTo>
                  <a:cubicBezTo>
                    <a:pt x="15" y="8665"/>
                    <a:pt x="466" y="9116"/>
                    <a:pt x="1027" y="9130"/>
                  </a:cubicBezTo>
                  <a:lnTo>
                    <a:pt x="13532" y="9130"/>
                  </a:lnTo>
                  <a:lnTo>
                    <a:pt x="13532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2" name="Google Shape;14752;p74"/>
            <p:cNvSpPr/>
            <p:nvPr/>
          </p:nvSpPr>
          <p:spPr>
            <a:xfrm>
              <a:off x="3623499" y="2160642"/>
              <a:ext cx="236635" cy="71952"/>
            </a:xfrm>
            <a:custGeom>
              <a:avLst/>
              <a:gdLst/>
              <a:ahLst/>
              <a:cxnLst/>
              <a:rect l="l" t="t" r="r" b="b"/>
              <a:pathLst>
                <a:path w="9031" h="2746" extrusionOk="0">
                  <a:moveTo>
                    <a:pt x="179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2568"/>
                  </a:lnTo>
                  <a:cubicBezTo>
                    <a:pt x="1" y="2664"/>
                    <a:pt x="83" y="2746"/>
                    <a:pt x="179" y="2746"/>
                  </a:cubicBezTo>
                  <a:lnTo>
                    <a:pt x="8853" y="2746"/>
                  </a:lnTo>
                  <a:cubicBezTo>
                    <a:pt x="8949" y="2746"/>
                    <a:pt x="9030" y="2664"/>
                    <a:pt x="9030" y="2568"/>
                  </a:cubicBezTo>
                  <a:lnTo>
                    <a:pt x="9030" y="183"/>
                  </a:lnTo>
                  <a:cubicBezTo>
                    <a:pt x="9030" y="82"/>
                    <a:pt x="8949" y="0"/>
                    <a:pt x="8853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3" name="Google Shape;14753;p74"/>
            <p:cNvSpPr/>
            <p:nvPr/>
          </p:nvSpPr>
          <p:spPr>
            <a:xfrm>
              <a:off x="3623499" y="2160746"/>
              <a:ext cx="236635" cy="46090"/>
            </a:xfrm>
            <a:custGeom>
              <a:avLst/>
              <a:gdLst/>
              <a:ahLst/>
              <a:cxnLst/>
              <a:rect l="l" t="t" r="r" b="b"/>
              <a:pathLst>
                <a:path w="9031" h="1759" extrusionOk="0">
                  <a:moveTo>
                    <a:pt x="162" y="0"/>
                  </a:moveTo>
                  <a:cubicBezTo>
                    <a:pt x="78" y="0"/>
                    <a:pt x="5" y="69"/>
                    <a:pt x="1" y="159"/>
                  </a:cubicBezTo>
                  <a:lnTo>
                    <a:pt x="1" y="1599"/>
                  </a:lnTo>
                  <a:cubicBezTo>
                    <a:pt x="6" y="1688"/>
                    <a:pt x="82" y="1758"/>
                    <a:pt x="170" y="1758"/>
                  </a:cubicBezTo>
                  <a:cubicBezTo>
                    <a:pt x="173" y="1758"/>
                    <a:pt x="176" y="1758"/>
                    <a:pt x="179" y="1758"/>
                  </a:cubicBezTo>
                  <a:lnTo>
                    <a:pt x="8853" y="1758"/>
                  </a:lnTo>
                  <a:cubicBezTo>
                    <a:pt x="8856" y="1758"/>
                    <a:pt x="8858" y="1758"/>
                    <a:pt x="8861" y="1758"/>
                  </a:cubicBezTo>
                  <a:cubicBezTo>
                    <a:pt x="8949" y="1758"/>
                    <a:pt x="9026" y="1688"/>
                    <a:pt x="9030" y="1599"/>
                  </a:cubicBezTo>
                  <a:lnTo>
                    <a:pt x="9030" y="159"/>
                  </a:lnTo>
                  <a:cubicBezTo>
                    <a:pt x="9026" y="69"/>
                    <a:pt x="8953" y="0"/>
                    <a:pt x="8869" y="0"/>
                  </a:cubicBezTo>
                  <a:cubicBezTo>
                    <a:pt x="8864" y="0"/>
                    <a:pt x="8858" y="0"/>
                    <a:pt x="8853" y="1"/>
                  </a:cubicBezTo>
                  <a:lnTo>
                    <a:pt x="179" y="1"/>
                  </a:lnTo>
                  <a:cubicBezTo>
                    <a:pt x="173" y="0"/>
                    <a:pt x="168" y="0"/>
                    <a:pt x="16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4" name="Google Shape;14754;p74"/>
            <p:cNvSpPr/>
            <p:nvPr/>
          </p:nvSpPr>
          <p:spPr>
            <a:xfrm>
              <a:off x="3525790" y="2015480"/>
              <a:ext cx="76616" cy="235613"/>
            </a:xfrm>
            <a:custGeom>
              <a:avLst/>
              <a:gdLst/>
              <a:ahLst/>
              <a:cxnLst/>
              <a:rect l="l" t="t" r="r" b="b"/>
              <a:pathLst>
                <a:path w="2924" h="8992" extrusionOk="0">
                  <a:moveTo>
                    <a:pt x="1018" y="1"/>
                  </a:moveTo>
                  <a:cubicBezTo>
                    <a:pt x="456" y="1"/>
                    <a:pt x="5" y="457"/>
                    <a:pt x="0" y="1014"/>
                  </a:cubicBezTo>
                  <a:lnTo>
                    <a:pt x="0" y="1028"/>
                  </a:lnTo>
                  <a:lnTo>
                    <a:pt x="0" y="1062"/>
                  </a:lnTo>
                  <a:lnTo>
                    <a:pt x="0" y="8992"/>
                  </a:lnTo>
                  <a:lnTo>
                    <a:pt x="10" y="8992"/>
                  </a:lnTo>
                  <a:cubicBezTo>
                    <a:pt x="72" y="8483"/>
                    <a:pt x="504" y="8103"/>
                    <a:pt x="1018" y="8099"/>
                  </a:cubicBezTo>
                  <a:lnTo>
                    <a:pt x="2386" y="8099"/>
                  </a:lnTo>
                  <a:cubicBezTo>
                    <a:pt x="2684" y="8099"/>
                    <a:pt x="2924" y="7859"/>
                    <a:pt x="2924" y="7566"/>
                  </a:cubicBezTo>
                  <a:lnTo>
                    <a:pt x="2924" y="534"/>
                  </a:lnTo>
                  <a:cubicBezTo>
                    <a:pt x="2924" y="241"/>
                    <a:pt x="2684" y="1"/>
                    <a:pt x="238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5" name="Google Shape;14755;p74"/>
            <p:cNvSpPr/>
            <p:nvPr/>
          </p:nvSpPr>
          <p:spPr>
            <a:xfrm>
              <a:off x="3525790" y="2015480"/>
              <a:ext cx="26936" cy="235613"/>
            </a:xfrm>
            <a:custGeom>
              <a:avLst/>
              <a:gdLst/>
              <a:ahLst/>
              <a:cxnLst/>
              <a:rect l="l" t="t" r="r" b="b"/>
              <a:pathLst>
                <a:path w="1028" h="8992" extrusionOk="0">
                  <a:moveTo>
                    <a:pt x="1018" y="1"/>
                  </a:moveTo>
                  <a:cubicBezTo>
                    <a:pt x="456" y="1"/>
                    <a:pt x="5" y="457"/>
                    <a:pt x="0" y="1014"/>
                  </a:cubicBezTo>
                  <a:lnTo>
                    <a:pt x="0" y="1028"/>
                  </a:lnTo>
                  <a:lnTo>
                    <a:pt x="0" y="1062"/>
                  </a:lnTo>
                  <a:lnTo>
                    <a:pt x="0" y="8992"/>
                  </a:lnTo>
                  <a:lnTo>
                    <a:pt x="10" y="8992"/>
                  </a:lnTo>
                  <a:cubicBezTo>
                    <a:pt x="72" y="8483"/>
                    <a:pt x="504" y="8103"/>
                    <a:pt x="1018" y="8099"/>
                  </a:cubicBezTo>
                  <a:lnTo>
                    <a:pt x="1027" y="8099"/>
                  </a:lnTo>
                  <a:lnTo>
                    <a:pt x="1027" y="1"/>
                  </a:ln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6" name="Google Shape;14756;p74"/>
            <p:cNvSpPr/>
            <p:nvPr/>
          </p:nvSpPr>
          <p:spPr>
            <a:xfrm>
              <a:off x="3520366" y="2010082"/>
              <a:ext cx="365551" cy="276856"/>
            </a:xfrm>
            <a:custGeom>
              <a:avLst/>
              <a:gdLst/>
              <a:ahLst/>
              <a:cxnLst/>
              <a:rect l="l" t="t" r="r" b="b"/>
              <a:pathLst>
                <a:path w="13951" h="10566" extrusionOk="0">
                  <a:moveTo>
                    <a:pt x="1225" y="0"/>
                  </a:moveTo>
                  <a:cubicBezTo>
                    <a:pt x="548" y="0"/>
                    <a:pt x="1" y="548"/>
                    <a:pt x="1" y="1220"/>
                  </a:cubicBezTo>
                  <a:lnTo>
                    <a:pt x="1" y="9303"/>
                  </a:lnTo>
                  <a:cubicBezTo>
                    <a:pt x="1" y="9999"/>
                    <a:pt x="567" y="10561"/>
                    <a:pt x="1258" y="10566"/>
                  </a:cubicBezTo>
                  <a:lnTo>
                    <a:pt x="5334" y="10566"/>
                  </a:lnTo>
                  <a:cubicBezTo>
                    <a:pt x="5606" y="10566"/>
                    <a:pt x="5607" y="10153"/>
                    <a:pt x="5339" y="10153"/>
                  </a:cubicBezTo>
                  <a:cubicBezTo>
                    <a:pt x="5337" y="10153"/>
                    <a:pt x="5335" y="10153"/>
                    <a:pt x="5334" y="10153"/>
                  </a:cubicBezTo>
                  <a:lnTo>
                    <a:pt x="1268" y="10153"/>
                  </a:lnTo>
                  <a:cubicBezTo>
                    <a:pt x="798" y="10148"/>
                    <a:pt x="418" y="9769"/>
                    <a:pt x="418" y="9303"/>
                  </a:cubicBezTo>
                  <a:lnTo>
                    <a:pt x="423" y="9222"/>
                  </a:lnTo>
                  <a:cubicBezTo>
                    <a:pt x="476" y="8814"/>
                    <a:pt x="817" y="8511"/>
                    <a:pt x="1225" y="8511"/>
                  </a:cubicBezTo>
                  <a:lnTo>
                    <a:pt x="1609" y="8511"/>
                  </a:lnTo>
                  <a:cubicBezTo>
                    <a:pt x="1887" y="8511"/>
                    <a:pt x="1887" y="8093"/>
                    <a:pt x="1609" y="8093"/>
                  </a:cubicBezTo>
                  <a:cubicBezTo>
                    <a:pt x="1584" y="8097"/>
                    <a:pt x="1554" y="8098"/>
                    <a:pt x="1521" y="8098"/>
                  </a:cubicBezTo>
                  <a:cubicBezTo>
                    <a:pt x="1460" y="8098"/>
                    <a:pt x="1386" y="8094"/>
                    <a:pt x="1303" y="8094"/>
                  </a:cubicBezTo>
                  <a:cubicBezTo>
                    <a:pt x="1056" y="8094"/>
                    <a:pt x="729" y="8128"/>
                    <a:pt x="418" y="8401"/>
                  </a:cubicBezTo>
                  <a:cubicBezTo>
                    <a:pt x="428" y="836"/>
                    <a:pt x="394" y="1205"/>
                    <a:pt x="442" y="1018"/>
                  </a:cubicBezTo>
                  <a:cubicBezTo>
                    <a:pt x="534" y="658"/>
                    <a:pt x="855" y="408"/>
                    <a:pt x="1225" y="408"/>
                  </a:cubicBezTo>
                  <a:lnTo>
                    <a:pt x="2924" y="408"/>
                  </a:lnTo>
                  <a:lnTo>
                    <a:pt x="2924" y="8098"/>
                  </a:lnTo>
                  <a:lnTo>
                    <a:pt x="2439" y="8098"/>
                  </a:lnTo>
                  <a:cubicBezTo>
                    <a:pt x="2161" y="8098"/>
                    <a:pt x="2161" y="8516"/>
                    <a:pt x="2439" y="8516"/>
                  </a:cubicBezTo>
                  <a:lnTo>
                    <a:pt x="3131" y="8516"/>
                  </a:lnTo>
                  <a:cubicBezTo>
                    <a:pt x="3246" y="8511"/>
                    <a:pt x="3337" y="8420"/>
                    <a:pt x="3337" y="8305"/>
                  </a:cubicBezTo>
                  <a:lnTo>
                    <a:pt x="3337" y="1436"/>
                  </a:lnTo>
                  <a:lnTo>
                    <a:pt x="13533" y="1436"/>
                  </a:lnTo>
                  <a:lnTo>
                    <a:pt x="13533" y="3293"/>
                  </a:lnTo>
                  <a:cubicBezTo>
                    <a:pt x="13533" y="3432"/>
                    <a:pt x="13637" y="3502"/>
                    <a:pt x="13742" y="3502"/>
                  </a:cubicBezTo>
                  <a:cubicBezTo>
                    <a:pt x="13846" y="3502"/>
                    <a:pt x="13950" y="3432"/>
                    <a:pt x="13950" y="3293"/>
                  </a:cubicBezTo>
                  <a:lnTo>
                    <a:pt x="13950" y="1229"/>
                  </a:lnTo>
                  <a:cubicBezTo>
                    <a:pt x="13950" y="1117"/>
                    <a:pt x="13859" y="1023"/>
                    <a:pt x="13747" y="1023"/>
                  </a:cubicBezTo>
                  <a:cubicBezTo>
                    <a:pt x="13745" y="1023"/>
                    <a:pt x="13742" y="1023"/>
                    <a:pt x="13739" y="1023"/>
                  </a:cubicBezTo>
                  <a:lnTo>
                    <a:pt x="3337" y="1023"/>
                  </a:lnTo>
                  <a:lnTo>
                    <a:pt x="3337" y="207"/>
                  </a:lnTo>
                  <a:cubicBezTo>
                    <a:pt x="3337" y="92"/>
                    <a:pt x="3246" y="0"/>
                    <a:pt x="31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7" name="Google Shape;14757;p74"/>
            <p:cNvSpPr/>
            <p:nvPr/>
          </p:nvSpPr>
          <p:spPr>
            <a:xfrm>
              <a:off x="3674699" y="2112717"/>
              <a:ext cx="211087" cy="174220"/>
            </a:xfrm>
            <a:custGeom>
              <a:avLst/>
              <a:gdLst/>
              <a:ahLst/>
              <a:cxnLst/>
              <a:rect l="l" t="t" r="r" b="b"/>
              <a:pathLst>
                <a:path w="8056" h="6649" extrusionOk="0">
                  <a:moveTo>
                    <a:pt x="7849" y="0"/>
                  </a:moveTo>
                  <a:cubicBezTo>
                    <a:pt x="7734" y="0"/>
                    <a:pt x="7643" y="91"/>
                    <a:pt x="7643" y="207"/>
                  </a:cubicBezTo>
                  <a:lnTo>
                    <a:pt x="7643" y="6236"/>
                  </a:lnTo>
                  <a:lnTo>
                    <a:pt x="274" y="6236"/>
                  </a:lnTo>
                  <a:cubicBezTo>
                    <a:pt x="1" y="6236"/>
                    <a:pt x="1" y="6649"/>
                    <a:pt x="274" y="6649"/>
                  </a:cubicBezTo>
                  <a:lnTo>
                    <a:pt x="7849" y="6649"/>
                  </a:lnTo>
                  <a:cubicBezTo>
                    <a:pt x="7964" y="6649"/>
                    <a:pt x="8056" y="6553"/>
                    <a:pt x="8056" y="6442"/>
                  </a:cubicBezTo>
                  <a:lnTo>
                    <a:pt x="8056" y="207"/>
                  </a:lnTo>
                  <a:cubicBezTo>
                    <a:pt x="8056" y="91"/>
                    <a:pt x="7964" y="0"/>
                    <a:pt x="784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8" name="Google Shape;14758;p74"/>
            <p:cNvSpPr/>
            <p:nvPr/>
          </p:nvSpPr>
          <p:spPr>
            <a:xfrm>
              <a:off x="3618101" y="2155349"/>
              <a:ext cx="247430" cy="82669"/>
            </a:xfrm>
            <a:custGeom>
              <a:avLst/>
              <a:gdLst/>
              <a:ahLst/>
              <a:cxnLst/>
              <a:rect l="l" t="t" r="r" b="b"/>
              <a:pathLst>
                <a:path w="9443" h="3155" extrusionOk="0">
                  <a:moveTo>
                    <a:pt x="199" y="0"/>
                  </a:moveTo>
                  <a:cubicBezTo>
                    <a:pt x="87" y="0"/>
                    <a:pt x="1" y="95"/>
                    <a:pt x="1" y="207"/>
                  </a:cubicBezTo>
                  <a:lnTo>
                    <a:pt x="1" y="2948"/>
                  </a:lnTo>
                  <a:cubicBezTo>
                    <a:pt x="1" y="3063"/>
                    <a:pt x="92" y="3154"/>
                    <a:pt x="207" y="3154"/>
                  </a:cubicBezTo>
                  <a:lnTo>
                    <a:pt x="5871" y="3154"/>
                  </a:lnTo>
                  <a:cubicBezTo>
                    <a:pt x="6150" y="3154"/>
                    <a:pt x="6150" y="2741"/>
                    <a:pt x="5871" y="2741"/>
                  </a:cubicBezTo>
                  <a:lnTo>
                    <a:pt x="413" y="2741"/>
                  </a:lnTo>
                  <a:lnTo>
                    <a:pt x="413" y="413"/>
                  </a:lnTo>
                  <a:lnTo>
                    <a:pt x="586" y="413"/>
                  </a:lnTo>
                  <a:lnTo>
                    <a:pt x="586" y="1460"/>
                  </a:lnTo>
                  <a:cubicBezTo>
                    <a:pt x="586" y="1597"/>
                    <a:pt x="689" y="1665"/>
                    <a:pt x="793" y="1665"/>
                  </a:cubicBezTo>
                  <a:cubicBezTo>
                    <a:pt x="896" y="1665"/>
                    <a:pt x="999" y="1597"/>
                    <a:pt x="999" y="1460"/>
                  </a:cubicBezTo>
                  <a:lnTo>
                    <a:pt x="999" y="413"/>
                  </a:lnTo>
                  <a:lnTo>
                    <a:pt x="1239" y="413"/>
                  </a:lnTo>
                  <a:lnTo>
                    <a:pt x="1239" y="874"/>
                  </a:lnTo>
                  <a:cubicBezTo>
                    <a:pt x="1239" y="1011"/>
                    <a:pt x="1342" y="1079"/>
                    <a:pt x="1445" y="1079"/>
                  </a:cubicBezTo>
                  <a:cubicBezTo>
                    <a:pt x="1549" y="1079"/>
                    <a:pt x="1652" y="1011"/>
                    <a:pt x="1652" y="874"/>
                  </a:cubicBezTo>
                  <a:lnTo>
                    <a:pt x="1652" y="413"/>
                  </a:lnTo>
                  <a:lnTo>
                    <a:pt x="1892" y="413"/>
                  </a:lnTo>
                  <a:lnTo>
                    <a:pt x="1892" y="874"/>
                  </a:lnTo>
                  <a:cubicBezTo>
                    <a:pt x="1892" y="1011"/>
                    <a:pt x="1995" y="1079"/>
                    <a:pt x="2098" y="1079"/>
                  </a:cubicBezTo>
                  <a:cubicBezTo>
                    <a:pt x="2201" y="1079"/>
                    <a:pt x="2305" y="1011"/>
                    <a:pt x="2305" y="874"/>
                  </a:cubicBezTo>
                  <a:lnTo>
                    <a:pt x="2305" y="413"/>
                  </a:lnTo>
                  <a:lnTo>
                    <a:pt x="2545" y="413"/>
                  </a:lnTo>
                  <a:lnTo>
                    <a:pt x="2545" y="874"/>
                  </a:lnTo>
                  <a:cubicBezTo>
                    <a:pt x="2545" y="1011"/>
                    <a:pt x="2649" y="1079"/>
                    <a:pt x="2754" y="1079"/>
                  </a:cubicBezTo>
                  <a:cubicBezTo>
                    <a:pt x="2858" y="1079"/>
                    <a:pt x="2962" y="1011"/>
                    <a:pt x="2962" y="874"/>
                  </a:cubicBezTo>
                  <a:lnTo>
                    <a:pt x="2962" y="413"/>
                  </a:lnTo>
                  <a:lnTo>
                    <a:pt x="3202" y="413"/>
                  </a:lnTo>
                  <a:lnTo>
                    <a:pt x="3202" y="1460"/>
                  </a:lnTo>
                  <a:cubicBezTo>
                    <a:pt x="3202" y="1597"/>
                    <a:pt x="3306" y="1665"/>
                    <a:pt x="3409" y="1665"/>
                  </a:cubicBezTo>
                  <a:cubicBezTo>
                    <a:pt x="3512" y="1665"/>
                    <a:pt x="3615" y="1597"/>
                    <a:pt x="3615" y="1460"/>
                  </a:cubicBezTo>
                  <a:lnTo>
                    <a:pt x="3615" y="413"/>
                  </a:lnTo>
                  <a:lnTo>
                    <a:pt x="3855" y="413"/>
                  </a:lnTo>
                  <a:lnTo>
                    <a:pt x="3855" y="874"/>
                  </a:lnTo>
                  <a:cubicBezTo>
                    <a:pt x="3855" y="1011"/>
                    <a:pt x="3958" y="1079"/>
                    <a:pt x="4062" y="1079"/>
                  </a:cubicBezTo>
                  <a:cubicBezTo>
                    <a:pt x="4165" y="1079"/>
                    <a:pt x="4268" y="1011"/>
                    <a:pt x="4268" y="874"/>
                  </a:cubicBezTo>
                  <a:lnTo>
                    <a:pt x="4268" y="413"/>
                  </a:lnTo>
                  <a:lnTo>
                    <a:pt x="4508" y="413"/>
                  </a:lnTo>
                  <a:lnTo>
                    <a:pt x="4508" y="874"/>
                  </a:lnTo>
                  <a:cubicBezTo>
                    <a:pt x="4508" y="1011"/>
                    <a:pt x="4611" y="1079"/>
                    <a:pt x="4714" y="1079"/>
                  </a:cubicBezTo>
                  <a:cubicBezTo>
                    <a:pt x="4818" y="1079"/>
                    <a:pt x="4921" y="1011"/>
                    <a:pt x="4921" y="874"/>
                  </a:cubicBezTo>
                  <a:lnTo>
                    <a:pt x="4921" y="413"/>
                  </a:lnTo>
                  <a:lnTo>
                    <a:pt x="5161" y="413"/>
                  </a:lnTo>
                  <a:lnTo>
                    <a:pt x="5161" y="874"/>
                  </a:lnTo>
                  <a:cubicBezTo>
                    <a:pt x="5161" y="1011"/>
                    <a:pt x="5265" y="1079"/>
                    <a:pt x="5370" y="1079"/>
                  </a:cubicBezTo>
                  <a:cubicBezTo>
                    <a:pt x="5474" y="1079"/>
                    <a:pt x="5578" y="1011"/>
                    <a:pt x="5578" y="874"/>
                  </a:cubicBezTo>
                  <a:lnTo>
                    <a:pt x="5578" y="413"/>
                  </a:lnTo>
                  <a:lnTo>
                    <a:pt x="5818" y="413"/>
                  </a:lnTo>
                  <a:lnTo>
                    <a:pt x="5818" y="1460"/>
                  </a:lnTo>
                  <a:cubicBezTo>
                    <a:pt x="5818" y="1597"/>
                    <a:pt x="5922" y="1665"/>
                    <a:pt x="6025" y="1665"/>
                  </a:cubicBezTo>
                  <a:cubicBezTo>
                    <a:pt x="6128" y="1665"/>
                    <a:pt x="6231" y="1597"/>
                    <a:pt x="6231" y="1460"/>
                  </a:cubicBezTo>
                  <a:lnTo>
                    <a:pt x="6231" y="413"/>
                  </a:lnTo>
                  <a:lnTo>
                    <a:pt x="6471" y="413"/>
                  </a:lnTo>
                  <a:lnTo>
                    <a:pt x="6471" y="874"/>
                  </a:lnTo>
                  <a:cubicBezTo>
                    <a:pt x="6471" y="1011"/>
                    <a:pt x="6575" y="1079"/>
                    <a:pt x="6678" y="1079"/>
                  </a:cubicBezTo>
                  <a:cubicBezTo>
                    <a:pt x="6781" y="1079"/>
                    <a:pt x="6884" y="1011"/>
                    <a:pt x="6884" y="874"/>
                  </a:cubicBezTo>
                  <a:lnTo>
                    <a:pt x="6884" y="413"/>
                  </a:lnTo>
                  <a:lnTo>
                    <a:pt x="7124" y="413"/>
                  </a:lnTo>
                  <a:lnTo>
                    <a:pt x="7124" y="874"/>
                  </a:lnTo>
                  <a:cubicBezTo>
                    <a:pt x="7124" y="1011"/>
                    <a:pt x="7227" y="1079"/>
                    <a:pt x="7331" y="1079"/>
                  </a:cubicBezTo>
                  <a:cubicBezTo>
                    <a:pt x="7434" y="1079"/>
                    <a:pt x="7537" y="1011"/>
                    <a:pt x="7537" y="874"/>
                  </a:cubicBezTo>
                  <a:lnTo>
                    <a:pt x="7537" y="413"/>
                  </a:lnTo>
                  <a:lnTo>
                    <a:pt x="7777" y="413"/>
                  </a:lnTo>
                  <a:lnTo>
                    <a:pt x="7777" y="874"/>
                  </a:lnTo>
                  <a:cubicBezTo>
                    <a:pt x="7777" y="1011"/>
                    <a:pt x="7881" y="1079"/>
                    <a:pt x="7986" y="1079"/>
                  </a:cubicBezTo>
                  <a:cubicBezTo>
                    <a:pt x="8090" y="1079"/>
                    <a:pt x="8195" y="1011"/>
                    <a:pt x="8195" y="874"/>
                  </a:cubicBezTo>
                  <a:lnTo>
                    <a:pt x="8195" y="413"/>
                  </a:lnTo>
                  <a:lnTo>
                    <a:pt x="8435" y="413"/>
                  </a:lnTo>
                  <a:lnTo>
                    <a:pt x="8435" y="1460"/>
                  </a:lnTo>
                  <a:cubicBezTo>
                    <a:pt x="8435" y="1597"/>
                    <a:pt x="8538" y="1665"/>
                    <a:pt x="8641" y="1665"/>
                  </a:cubicBezTo>
                  <a:cubicBezTo>
                    <a:pt x="8744" y="1665"/>
                    <a:pt x="8847" y="1597"/>
                    <a:pt x="8847" y="1460"/>
                  </a:cubicBezTo>
                  <a:lnTo>
                    <a:pt x="8847" y="413"/>
                  </a:lnTo>
                  <a:lnTo>
                    <a:pt x="9015" y="413"/>
                  </a:lnTo>
                  <a:lnTo>
                    <a:pt x="9015" y="2741"/>
                  </a:lnTo>
                  <a:lnTo>
                    <a:pt x="6687" y="2741"/>
                  </a:lnTo>
                  <a:cubicBezTo>
                    <a:pt x="6409" y="2741"/>
                    <a:pt x="6409" y="3154"/>
                    <a:pt x="6687" y="3154"/>
                  </a:cubicBezTo>
                  <a:lnTo>
                    <a:pt x="9236" y="3154"/>
                  </a:lnTo>
                  <a:cubicBezTo>
                    <a:pt x="9351" y="3154"/>
                    <a:pt x="9443" y="3063"/>
                    <a:pt x="9443" y="2948"/>
                  </a:cubicBezTo>
                  <a:lnTo>
                    <a:pt x="9443" y="207"/>
                  </a:lnTo>
                  <a:cubicBezTo>
                    <a:pt x="9443" y="92"/>
                    <a:pt x="9351" y="1"/>
                    <a:pt x="9236" y="1"/>
                  </a:cubicBezTo>
                  <a:lnTo>
                    <a:pt x="207" y="1"/>
                  </a:lnTo>
                  <a:cubicBezTo>
                    <a:pt x="204" y="0"/>
                    <a:pt x="201" y="0"/>
                    <a:pt x="1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9" name="Google Shape;14759;p74"/>
            <p:cNvSpPr/>
            <p:nvPr/>
          </p:nvSpPr>
          <p:spPr>
            <a:xfrm>
              <a:off x="3625019" y="2066417"/>
              <a:ext cx="204799" cy="71716"/>
            </a:xfrm>
            <a:custGeom>
              <a:avLst/>
              <a:gdLst/>
              <a:ahLst/>
              <a:cxnLst/>
              <a:rect l="l" t="t" r="r" b="b"/>
              <a:pathLst>
                <a:path w="7816" h="2737" extrusionOk="0">
                  <a:moveTo>
                    <a:pt x="274" y="1"/>
                  </a:moveTo>
                  <a:cubicBezTo>
                    <a:pt x="1" y="1"/>
                    <a:pt x="1" y="418"/>
                    <a:pt x="274" y="418"/>
                  </a:cubicBezTo>
                  <a:lnTo>
                    <a:pt x="3634" y="418"/>
                  </a:lnTo>
                  <a:cubicBezTo>
                    <a:pt x="3831" y="418"/>
                    <a:pt x="3994" y="577"/>
                    <a:pt x="3994" y="778"/>
                  </a:cubicBezTo>
                  <a:lnTo>
                    <a:pt x="3994" y="831"/>
                  </a:lnTo>
                  <a:cubicBezTo>
                    <a:pt x="3994" y="1033"/>
                    <a:pt x="3831" y="1191"/>
                    <a:pt x="3634" y="1191"/>
                  </a:cubicBezTo>
                  <a:lnTo>
                    <a:pt x="3385" y="1191"/>
                  </a:lnTo>
                  <a:cubicBezTo>
                    <a:pt x="2958" y="1191"/>
                    <a:pt x="2612" y="1537"/>
                    <a:pt x="2612" y="1964"/>
                  </a:cubicBezTo>
                  <a:cubicBezTo>
                    <a:pt x="2612" y="2391"/>
                    <a:pt x="2958" y="2737"/>
                    <a:pt x="3385" y="2737"/>
                  </a:cubicBezTo>
                  <a:lnTo>
                    <a:pt x="7542" y="2737"/>
                  </a:lnTo>
                  <a:cubicBezTo>
                    <a:pt x="7815" y="2737"/>
                    <a:pt x="7815" y="2324"/>
                    <a:pt x="7542" y="2324"/>
                  </a:cubicBezTo>
                  <a:lnTo>
                    <a:pt x="3385" y="2324"/>
                  </a:lnTo>
                  <a:cubicBezTo>
                    <a:pt x="3183" y="2324"/>
                    <a:pt x="3025" y="2166"/>
                    <a:pt x="3025" y="1964"/>
                  </a:cubicBezTo>
                  <a:cubicBezTo>
                    <a:pt x="3025" y="1767"/>
                    <a:pt x="3183" y="1604"/>
                    <a:pt x="3385" y="1604"/>
                  </a:cubicBezTo>
                  <a:lnTo>
                    <a:pt x="3634" y="1604"/>
                  </a:lnTo>
                  <a:cubicBezTo>
                    <a:pt x="4057" y="1604"/>
                    <a:pt x="4407" y="1258"/>
                    <a:pt x="4407" y="831"/>
                  </a:cubicBezTo>
                  <a:lnTo>
                    <a:pt x="4407" y="778"/>
                  </a:lnTo>
                  <a:cubicBezTo>
                    <a:pt x="4407" y="351"/>
                    <a:pt x="4057" y="1"/>
                    <a:pt x="36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60" name="Google Shape;14760;p74"/>
          <p:cNvGrpSpPr/>
          <p:nvPr/>
        </p:nvGrpSpPr>
        <p:grpSpPr>
          <a:xfrm>
            <a:off x="1298368" y="3809460"/>
            <a:ext cx="365420" cy="365394"/>
            <a:chOff x="1298368" y="3809460"/>
            <a:chExt cx="365420" cy="365394"/>
          </a:xfrm>
        </p:grpSpPr>
        <p:sp>
          <p:nvSpPr>
            <p:cNvPr id="14761" name="Google Shape;14761;p74"/>
            <p:cNvSpPr/>
            <p:nvPr/>
          </p:nvSpPr>
          <p:spPr>
            <a:xfrm>
              <a:off x="1306150" y="4053956"/>
              <a:ext cx="354598" cy="113614"/>
            </a:xfrm>
            <a:custGeom>
              <a:avLst/>
              <a:gdLst/>
              <a:ahLst/>
              <a:cxnLst/>
              <a:rect l="l" t="t" r="r" b="b"/>
              <a:pathLst>
                <a:path w="13533" h="4336" extrusionOk="0">
                  <a:moveTo>
                    <a:pt x="2171" y="1959"/>
                  </a:moveTo>
                  <a:cubicBezTo>
                    <a:pt x="2747" y="1959"/>
                    <a:pt x="3040" y="2660"/>
                    <a:pt x="2627" y="3068"/>
                  </a:cubicBezTo>
                  <a:cubicBezTo>
                    <a:pt x="2495" y="3200"/>
                    <a:pt x="2332" y="3259"/>
                    <a:pt x="2173" y="3259"/>
                  </a:cubicBezTo>
                  <a:cubicBezTo>
                    <a:pt x="1839" y="3259"/>
                    <a:pt x="1519" y="3000"/>
                    <a:pt x="1523" y="2607"/>
                  </a:cubicBezTo>
                  <a:cubicBezTo>
                    <a:pt x="1518" y="2252"/>
                    <a:pt x="1811" y="1959"/>
                    <a:pt x="2171" y="1959"/>
                  </a:cubicBezTo>
                  <a:close/>
                  <a:moveTo>
                    <a:pt x="1863" y="1"/>
                  </a:moveTo>
                  <a:cubicBezTo>
                    <a:pt x="1513" y="1"/>
                    <a:pt x="1167" y="102"/>
                    <a:pt x="875" y="289"/>
                  </a:cubicBezTo>
                  <a:cubicBezTo>
                    <a:pt x="831" y="313"/>
                    <a:pt x="788" y="342"/>
                    <a:pt x="750" y="375"/>
                  </a:cubicBezTo>
                  <a:cubicBezTo>
                    <a:pt x="279" y="726"/>
                    <a:pt x="1" y="1278"/>
                    <a:pt x="1" y="1863"/>
                  </a:cubicBezTo>
                  <a:lnTo>
                    <a:pt x="1" y="2526"/>
                  </a:lnTo>
                  <a:cubicBezTo>
                    <a:pt x="35" y="3529"/>
                    <a:pt x="855" y="4331"/>
                    <a:pt x="1863" y="4336"/>
                  </a:cubicBezTo>
                  <a:lnTo>
                    <a:pt x="12760" y="4336"/>
                  </a:lnTo>
                  <a:cubicBezTo>
                    <a:pt x="13187" y="4331"/>
                    <a:pt x="13533" y="3985"/>
                    <a:pt x="13533" y="3563"/>
                  </a:cubicBezTo>
                  <a:lnTo>
                    <a:pt x="13533" y="774"/>
                  </a:lnTo>
                  <a:cubicBezTo>
                    <a:pt x="13533" y="347"/>
                    <a:pt x="13187" y="1"/>
                    <a:pt x="12760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2" name="Google Shape;14762;p74"/>
            <p:cNvSpPr/>
            <p:nvPr/>
          </p:nvSpPr>
          <p:spPr>
            <a:xfrm>
              <a:off x="1306281" y="4076699"/>
              <a:ext cx="354467" cy="90870"/>
            </a:xfrm>
            <a:custGeom>
              <a:avLst/>
              <a:gdLst/>
              <a:ahLst/>
              <a:cxnLst/>
              <a:rect l="l" t="t" r="r" b="b"/>
              <a:pathLst>
                <a:path w="13528" h="3468" extrusionOk="0">
                  <a:moveTo>
                    <a:pt x="2167" y="1091"/>
                  </a:moveTo>
                  <a:cubicBezTo>
                    <a:pt x="2320" y="1091"/>
                    <a:pt x="2475" y="1145"/>
                    <a:pt x="2602" y="1259"/>
                  </a:cubicBezTo>
                  <a:cubicBezTo>
                    <a:pt x="3044" y="1663"/>
                    <a:pt x="2751" y="2392"/>
                    <a:pt x="2166" y="2392"/>
                  </a:cubicBezTo>
                  <a:cubicBezTo>
                    <a:pt x="1710" y="2392"/>
                    <a:pt x="1393" y="1931"/>
                    <a:pt x="1561" y="1509"/>
                  </a:cubicBezTo>
                  <a:cubicBezTo>
                    <a:pt x="1663" y="1242"/>
                    <a:pt x="1912" y="1091"/>
                    <a:pt x="2167" y="1091"/>
                  </a:cubicBezTo>
                  <a:close/>
                  <a:moveTo>
                    <a:pt x="2930" y="1"/>
                  </a:moveTo>
                  <a:cubicBezTo>
                    <a:pt x="1638" y="1"/>
                    <a:pt x="1779" y="2"/>
                    <a:pt x="1710" y="7"/>
                  </a:cubicBezTo>
                  <a:cubicBezTo>
                    <a:pt x="850" y="83"/>
                    <a:pt x="154" y="731"/>
                    <a:pt x="20" y="1581"/>
                  </a:cubicBezTo>
                  <a:cubicBezTo>
                    <a:pt x="6" y="1648"/>
                    <a:pt x="1" y="1720"/>
                    <a:pt x="6" y="1792"/>
                  </a:cubicBezTo>
                  <a:cubicBezTo>
                    <a:pt x="106" y="2743"/>
                    <a:pt x="908" y="3463"/>
                    <a:pt x="1863" y="3468"/>
                  </a:cubicBezTo>
                  <a:lnTo>
                    <a:pt x="12755" y="3468"/>
                  </a:lnTo>
                  <a:cubicBezTo>
                    <a:pt x="13182" y="3468"/>
                    <a:pt x="13528" y="3122"/>
                    <a:pt x="13528" y="2695"/>
                  </a:cubicBezTo>
                  <a:lnTo>
                    <a:pt x="13528" y="775"/>
                  </a:lnTo>
                  <a:cubicBezTo>
                    <a:pt x="13528" y="347"/>
                    <a:pt x="13182" y="2"/>
                    <a:pt x="12755" y="2"/>
                  </a:cubicBezTo>
                  <a:cubicBezTo>
                    <a:pt x="6949" y="2"/>
                    <a:pt x="4223" y="1"/>
                    <a:pt x="2930" y="1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3" name="Google Shape;14763;p74"/>
            <p:cNvSpPr/>
            <p:nvPr/>
          </p:nvSpPr>
          <p:spPr>
            <a:xfrm>
              <a:off x="1597076" y="4076726"/>
              <a:ext cx="37653" cy="68074"/>
            </a:xfrm>
            <a:custGeom>
              <a:avLst/>
              <a:gdLst/>
              <a:ahLst/>
              <a:cxnLst/>
              <a:rect l="l" t="t" r="r" b="b"/>
              <a:pathLst>
                <a:path w="1437" h="2598" extrusionOk="0">
                  <a:moveTo>
                    <a:pt x="318" y="1"/>
                  </a:moveTo>
                  <a:cubicBezTo>
                    <a:pt x="140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1" y="2459"/>
                    <a:pt x="140" y="2598"/>
                    <a:pt x="318" y="2598"/>
                  </a:cubicBezTo>
                  <a:lnTo>
                    <a:pt x="1119" y="2598"/>
                  </a:lnTo>
                  <a:cubicBezTo>
                    <a:pt x="1292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2" y="1"/>
                    <a:pt x="1119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4" name="Google Shape;14764;p74"/>
            <p:cNvSpPr/>
            <p:nvPr/>
          </p:nvSpPr>
          <p:spPr>
            <a:xfrm>
              <a:off x="1510163" y="4076726"/>
              <a:ext cx="37653" cy="68074"/>
            </a:xfrm>
            <a:custGeom>
              <a:avLst/>
              <a:gdLst/>
              <a:ahLst/>
              <a:cxnLst/>
              <a:rect l="l" t="t" r="r" b="b"/>
              <a:pathLst>
                <a:path w="1437" h="2598" extrusionOk="0">
                  <a:moveTo>
                    <a:pt x="318" y="1"/>
                  </a:moveTo>
                  <a:cubicBezTo>
                    <a:pt x="145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6" y="2454"/>
                    <a:pt x="145" y="2598"/>
                    <a:pt x="318" y="2598"/>
                  </a:cubicBezTo>
                  <a:lnTo>
                    <a:pt x="1124" y="2598"/>
                  </a:lnTo>
                  <a:cubicBezTo>
                    <a:pt x="1297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7" y="1"/>
                    <a:pt x="112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5" name="Google Shape;14765;p74"/>
            <p:cNvSpPr/>
            <p:nvPr/>
          </p:nvSpPr>
          <p:spPr>
            <a:xfrm>
              <a:off x="1424140" y="4076726"/>
              <a:ext cx="37627" cy="68074"/>
            </a:xfrm>
            <a:custGeom>
              <a:avLst/>
              <a:gdLst/>
              <a:ahLst/>
              <a:cxnLst/>
              <a:rect l="l" t="t" r="r" b="b"/>
              <a:pathLst>
                <a:path w="1436" h="2598" extrusionOk="0">
                  <a:moveTo>
                    <a:pt x="317" y="1"/>
                  </a:moveTo>
                  <a:cubicBezTo>
                    <a:pt x="140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1" y="2459"/>
                    <a:pt x="140" y="2598"/>
                    <a:pt x="317" y="2598"/>
                  </a:cubicBezTo>
                  <a:lnTo>
                    <a:pt x="1119" y="2598"/>
                  </a:lnTo>
                  <a:cubicBezTo>
                    <a:pt x="1292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2" y="1"/>
                    <a:pt x="1119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6" name="Google Shape;14766;p74"/>
            <p:cNvSpPr/>
            <p:nvPr/>
          </p:nvSpPr>
          <p:spPr>
            <a:xfrm>
              <a:off x="1305285" y="3917205"/>
              <a:ext cx="342257" cy="250339"/>
            </a:xfrm>
            <a:custGeom>
              <a:avLst/>
              <a:gdLst/>
              <a:ahLst/>
              <a:cxnLst/>
              <a:rect l="l" t="t" r="r" b="b"/>
              <a:pathLst>
                <a:path w="13062" h="9554" extrusionOk="0">
                  <a:moveTo>
                    <a:pt x="2193" y="7178"/>
                  </a:moveTo>
                  <a:cubicBezTo>
                    <a:pt x="2522" y="7178"/>
                    <a:pt x="2852" y="7418"/>
                    <a:pt x="2852" y="7831"/>
                  </a:cubicBezTo>
                  <a:cubicBezTo>
                    <a:pt x="2852" y="8014"/>
                    <a:pt x="2775" y="8186"/>
                    <a:pt x="2640" y="8311"/>
                  </a:cubicBezTo>
                  <a:cubicBezTo>
                    <a:pt x="2507" y="8431"/>
                    <a:pt x="2356" y="8483"/>
                    <a:pt x="2210" y="8483"/>
                  </a:cubicBezTo>
                  <a:cubicBezTo>
                    <a:pt x="1783" y="8483"/>
                    <a:pt x="1398" y="8041"/>
                    <a:pt x="1608" y="7562"/>
                  </a:cubicBezTo>
                  <a:cubicBezTo>
                    <a:pt x="1726" y="7298"/>
                    <a:pt x="1959" y="7178"/>
                    <a:pt x="2193" y="7178"/>
                  </a:cubicBezTo>
                  <a:close/>
                  <a:moveTo>
                    <a:pt x="10786" y="0"/>
                  </a:moveTo>
                  <a:cubicBezTo>
                    <a:pt x="10654" y="0"/>
                    <a:pt x="10521" y="33"/>
                    <a:pt x="10398" y="103"/>
                  </a:cubicBezTo>
                  <a:lnTo>
                    <a:pt x="8238" y="1356"/>
                  </a:lnTo>
                  <a:cubicBezTo>
                    <a:pt x="8233" y="1356"/>
                    <a:pt x="884" y="5580"/>
                    <a:pt x="696" y="5738"/>
                  </a:cubicBezTo>
                  <a:cubicBezTo>
                    <a:pt x="245" y="6122"/>
                    <a:pt x="0" y="6689"/>
                    <a:pt x="34" y="7274"/>
                  </a:cubicBezTo>
                  <a:cubicBezTo>
                    <a:pt x="68" y="7850"/>
                    <a:pt x="317" y="8134"/>
                    <a:pt x="586" y="8623"/>
                  </a:cubicBezTo>
                  <a:cubicBezTo>
                    <a:pt x="922" y="9200"/>
                    <a:pt x="1537" y="9553"/>
                    <a:pt x="2200" y="9553"/>
                  </a:cubicBezTo>
                  <a:cubicBezTo>
                    <a:pt x="2238" y="9553"/>
                    <a:pt x="2276" y="9552"/>
                    <a:pt x="2314" y="9550"/>
                  </a:cubicBezTo>
                  <a:cubicBezTo>
                    <a:pt x="2967" y="9511"/>
                    <a:pt x="3289" y="9180"/>
                    <a:pt x="3850" y="8892"/>
                  </a:cubicBezTo>
                  <a:lnTo>
                    <a:pt x="12567" y="3857"/>
                  </a:lnTo>
                  <a:cubicBezTo>
                    <a:pt x="12937" y="3641"/>
                    <a:pt x="13062" y="3170"/>
                    <a:pt x="12851" y="2801"/>
                  </a:cubicBezTo>
                  <a:lnTo>
                    <a:pt x="11502" y="468"/>
                  </a:lnTo>
                  <a:lnTo>
                    <a:pt x="11459" y="386"/>
                  </a:lnTo>
                  <a:cubicBezTo>
                    <a:pt x="11314" y="138"/>
                    <a:pt x="11054" y="0"/>
                    <a:pt x="10786" y="0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7" name="Google Shape;14767;p74"/>
            <p:cNvSpPr/>
            <p:nvPr/>
          </p:nvSpPr>
          <p:spPr>
            <a:xfrm>
              <a:off x="1307932" y="3929441"/>
              <a:ext cx="339611" cy="238128"/>
            </a:xfrm>
            <a:custGeom>
              <a:avLst/>
              <a:gdLst/>
              <a:ahLst/>
              <a:cxnLst/>
              <a:rect l="l" t="t" r="r" b="b"/>
              <a:pathLst>
                <a:path w="12961" h="9088" extrusionOk="0">
                  <a:moveTo>
                    <a:pt x="2092" y="6711"/>
                  </a:moveTo>
                  <a:cubicBezTo>
                    <a:pt x="2421" y="6711"/>
                    <a:pt x="2751" y="6951"/>
                    <a:pt x="2751" y="7364"/>
                  </a:cubicBezTo>
                  <a:cubicBezTo>
                    <a:pt x="2751" y="7547"/>
                    <a:pt x="2674" y="7719"/>
                    <a:pt x="2539" y="7844"/>
                  </a:cubicBezTo>
                  <a:cubicBezTo>
                    <a:pt x="2406" y="7964"/>
                    <a:pt x="2255" y="8016"/>
                    <a:pt x="2109" y="8016"/>
                  </a:cubicBezTo>
                  <a:cubicBezTo>
                    <a:pt x="1682" y="8016"/>
                    <a:pt x="1297" y="7574"/>
                    <a:pt x="1507" y="7095"/>
                  </a:cubicBezTo>
                  <a:cubicBezTo>
                    <a:pt x="1625" y="6831"/>
                    <a:pt x="1858" y="6711"/>
                    <a:pt x="2092" y="6711"/>
                  </a:cubicBezTo>
                  <a:close/>
                  <a:moveTo>
                    <a:pt x="11401" y="1"/>
                  </a:moveTo>
                  <a:lnTo>
                    <a:pt x="8545" y="1642"/>
                  </a:lnTo>
                  <a:lnTo>
                    <a:pt x="8473" y="1686"/>
                  </a:lnTo>
                  <a:lnTo>
                    <a:pt x="8137" y="1878"/>
                  </a:lnTo>
                  <a:lnTo>
                    <a:pt x="864" y="6078"/>
                  </a:lnTo>
                  <a:cubicBezTo>
                    <a:pt x="845" y="6092"/>
                    <a:pt x="826" y="6102"/>
                    <a:pt x="807" y="6116"/>
                  </a:cubicBezTo>
                  <a:cubicBezTo>
                    <a:pt x="730" y="6159"/>
                    <a:pt x="658" y="6212"/>
                    <a:pt x="595" y="6270"/>
                  </a:cubicBezTo>
                  <a:cubicBezTo>
                    <a:pt x="307" y="6515"/>
                    <a:pt x="96" y="6836"/>
                    <a:pt x="0" y="7201"/>
                  </a:cubicBezTo>
                  <a:cubicBezTo>
                    <a:pt x="39" y="7350"/>
                    <a:pt x="101" y="7499"/>
                    <a:pt x="178" y="7633"/>
                  </a:cubicBezTo>
                  <a:lnTo>
                    <a:pt x="485" y="8156"/>
                  </a:lnTo>
                  <a:cubicBezTo>
                    <a:pt x="528" y="8238"/>
                    <a:pt x="581" y="8315"/>
                    <a:pt x="634" y="8382"/>
                  </a:cubicBezTo>
                  <a:cubicBezTo>
                    <a:pt x="994" y="8828"/>
                    <a:pt x="1531" y="9088"/>
                    <a:pt x="2103" y="9088"/>
                  </a:cubicBezTo>
                  <a:lnTo>
                    <a:pt x="2208" y="9088"/>
                  </a:lnTo>
                  <a:cubicBezTo>
                    <a:pt x="2266" y="9083"/>
                    <a:pt x="2323" y="9078"/>
                    <a:pt x="2386" y="9068"/>
                  </a:cubicBezTo>
                  <a:cubicBezTo>
                    <a:pt x="2828" y="9001"/>
                    <a:pt x="2938" y="8896"/>
                    <a:pt x="4455" y="8017"/>
                  </a:cubicBezTo>
                  <a:lnTo>
                    <a:pt x="12462" y="3394"/>
                  </a:lnTo>
                  <a:cubicBezTo>
                    <a:pt x="12836" y="3178"/>
                    <a:pt x="12961" y="2708"/>
                    <a:pt x="12750" y="2334"/>
                  </a:cubicBezTo>
                  <a:lnTo>
                    <a:pt x="11401" y="1"/>
                  </a:ln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8" name="Google Shape;14768;p74"/>
            <p:cNvSpPr/>
            <p:nvPr/>
          </p:nvSpPr>
          <p:spPr>
            <a:xfrm>
              <a:off x="1553449" y="3945582"/>
              <a:ext cx="62912" cy="71769"/>
            </a:xfrm>
            <a:custGeom>
              <a:avLst/>
              <a:gdLst/>
              <a:ahLst/>
              <a:cxnLst/>
              <a:rect l="l" t="t" r="r" b="b"/>
              <a:pathLst>
                <a:path w="2401" h="2739" extrusionOk="0">
                  <a:moveTo>
                    <a:pt x="1055" y="1"/>
                  </a:moveTo>
                  <a:cubicBezTo>
                    <a:pt x="1002" y="1"/>
                    <a:pt x="948" y="14"/>
                    <a:pt x="898" y="42"/>
                  </a:cubicBezTo>
                  <a:lnTo>
                    <a:pt x="202" y="446"/>
                  </a:lnTo>
                  <a:cubicBezTo>
                    <a:pt x="53" y="532"/>
                    <a:pt x="0" y="729"/>
                    <a:pt x="87" y="878"/>
                  </a:cubicBezTo>
                  <a:lnTo>
                    <a:pt x="1071" y="2577"/>
                  </a:lnTo>
                  <a:cubicBezTo>
                    <a:pt x="1129" y="2681"/>
                    <a:pt x="1236" y="2738"/>
                    <a:pt x="1346" y="2738"/>
                  </a:cubicBezTo>
                  <a:cubicBezTo>
                    <a:pt x="1399" y="2738"/>
                    <a:pt x="1453" y="2725"/>
                    <a:pt x="1503" y="2697"/>
                  </a:cubicBezTo>
                  <a:lnTo>
                    <a:pt x="2199" y="2294"/>
                  </a:lnTo>
                  <a:cubicBezTo>
                    <a:pt x="2348" y="2207"/>
                    <a:pt x="2400" y="2010"/>
                    <a:pt x="2314" y="1862"/>
                  </a:cubicBezTo>
                  <a:lnTo>
                    <a:pt x="1330" y="162"/>
                  </a:lnTo>
                  <a:cubicBezTo>
                    <a:pt x="1272" y="59"/>
                    <a:pt x="1165" y="1"/>
                    <a:pt x="105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9" name="Google Shape;14769;p74"/>
            <p:cNvSpPr/>
            <p:nvPr/>
          </p:nvSpPr>
          <p:spPr>
            <a:xfrm>
              <a:off x="1478222" y="3989026"/>
              <a:ext cx="62912" cy="71716"/>
            </a:xfrm>
            <a:custGeom>
              <a:avLst/>
              <a:gdLst/>
              <a:ahLst/>
              <a:cxnLst/>
              <a:rect l="l" t="t" r="r" b="b"/>
              <a:pathLst>
                <a:path w="2401" h="2737" extrusionOk="0">
                  <a:moveTo>
                    <a:pt x="1061" y="0"/>
                  </a:moveTo>
                  <a:cubicBezTo>
                    <a:pt x="1007" y="0"/>
                    <a:pt x="953" y="15"/>
                    <a:pt x="903" y="45"/>
                  </a:cubicBezTo>
                  <a:lnTo>
                    <a:pt x="202" y="444"/>
                  </a:lnTo>
                  <a:cubicBezTo>
                    <a:pt x="54" y="530"/>
                    <a:pt x="1" y="727"/>
                    <a:pt x="87" y="876"/>
                  </a:cubicBezTo>
                  <a:lnTo>
                    <a:pt x="1071" y="2580"/>
                  </a:lnTo>
                  <a:cubicBezTo>
                    <a:pt x="1129" y="2680"/>
                    <a:pt x="1235" y="2737"/>
                    <a:pt x="1345" y="2737"/>
                  </a:cubicBezTo>
                  <a:cubicBezTo>
                    <a:pt x="1399" y="2737"/>
                    <a:pt x="1453" y="2723"/>
                    <a:pt x="1503" y="2695"/>
                  </a:cubicBezTo>
                  <a:lnTo>
                    <a:pt x="2199" y="2292"/>
                  </a:lnTo>
                  <a:cubicBezTo>
                    <a:pt x="2348" y="2205"/>
                    <a:pt x="2401" y="2009"/>
                    <a:pt x="2314" y="1860"/>
                  </a:cubicBezTo>
                  <a:lnTo>
                    <a:pt x="1330" y="160"/>
                  </a:lnTo>
                  <a:cubicBezTo>
                    <a:pt x="1273" y="58"/>
                    <a:pt x="1168" y="0"/>
                    <a:pt x="1061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0" name="Google Shape;14770;p74"/>
            <p:cNvSpPr/>
            <p:nvPr/>
          </p:nvSpPr>
          <p:spPr>
            <a:xfrm>
              <a:off x="1403650" y="4032103"/>
              <a:ext cx="62912" cy="71664"/>
            </a:xfrm>
            <a:custGeom>
              <a:avLst/>
              <a:gdLst/>
              <a:ahLst/>
              <a:cxnLst/>
              <a:rect l="l" t="t" r="r" b="b"/>
              <a:pathLst>
                <a:path w="2401" h="2735" extrusionOk="0">
                  <a:moveTo>
                    <a:pt x="1060" y="0"/>
                  </a:moveTo>
                  <a:cubicBezTo>
                    <a:pt x="1007" y="0"/>
                    <a:pt x="952" y="14"/>
                    <a:pt x="903" y="43"/>
                  </a:cubicBezTo>
                  <a:lnTo>
                    <a:pt x="207" y="446"/>
                  </a:lnTo>
                  <a:cubicBezTo>
                    <a:pt x="53" y="533"/>
                    <a:pt x="0" y="725"/>
                    <a:pt x="87" y="878"/>
                  </a:cubicBezTo>
                  <a:lnTo>
                    <a:pt x="1071" y="2577"/>
                  </a:lnTo>
                  <a:cubicBezTo>
                    <a:pt x="1129" y="2678"/>
                    <a:pt x="1235" y="2734"/>
                    <a:pt x="1345" y="2734"/>
                  </a:cubicBezTo>
                  <a:cubicBezTo>
                    <a:pt x="1398" y="2734"/>
                    <a:pt x="1452" y="2721"/>
                    <a:pt x="1503" y="2693"/>
                  </a:cubicBezTo>
                  <a:lnTo>
                    <a:pt x="2199" y="2289"/>
                  </a:lnTo>
                  <a:cubicBezTo>
                    <a:pt x="2352" y="2203"/>
                    <a:pt x="2400" y="2011"/>
                    <a:pt x="2314" y="1857"/>
                  </a:cubicBezTo>
                  <a:lnTo>
                    <a:pt x="1335" y="158"/>
                  </a:lnTo>
                  <a:cubicBezTo>
                    <a:pt x="1274" y="56"/>
                    <a:pt x="1168" y="0"/>
                    <a:pt x="106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1" name="Google Shape;14771;p74"/>
            <p:cNvSpPr/>
            <p:nvPr/>
          </p:nvSpPr>
          <p:spPr>
            <a:xfrm>
              <a:off x="1306150" y="3829033"/>
              <a:ext cx="253221" cy="338458"/>
            </a:xfrm>
            <a:custGeom>
              <a:avLst/>
              <a:gdLst/>
              <a:ahLst/>
              <a:cxnLst/>
              <a:rect l="l" t="t" r="r" b="b"/>
              <a:pathLst>
                <a:path w="9664" h="12917" extrusionOk="0">
                  <a:moveTo>
                    <a:pt x="2160" y="10543"/>
                  </a:moveTo>
                  <a:cubicBezTo>
                    <a:pt x="2489" y="10543"/>
                    <a:pt x="2819" y="10783"/>
                    <a:pt x="2819" y="11196"/>
                  </a:cubicBezTo>
                  <a:cubicBezTo>
                    <a:pt x="2819" y="11379"/>
                    <a:pt x="2742" y="11551"/>
                    <a:pt x="2607" y="11676"/>
                  </a:cubicBezTo>
                  <a:cubicBezTo>
                    <a:pt x="2474" y="11796"/>
                    <a:pt x="2323" y="11848"/>
                    <a:pt x="2177" y="11848"/>
                  </a:cubicBezTo>
                  <a:cubicBezTo>
                    <a:pt x="1750" y="11848"/>
                    <a:pt x="1365" y="11406"/>
                    <a:pt x="1575" y="10927"/>
                  </a:cubicBezTo>
                  <a:cubicBezTo>
                    <a:pt x="1693" y="10663"/>
                    <a:pt x="1926" y="10543"/>
                    <a:pt x="2160" y="10543"/>
                  </a:cubicBezTo>
                  <a:close/>
                  <a:moveTo>
                    <a:pt x="6369" y="0"/>
                  </a:moveTo>
                  <a:cubicBezTo>
                    <a:pt x="6101" y="0"/>
                    <a:pt x="5841" y="138"/>
                    <a:pt x="5699" y="386"/>
                  </a:cubicBezTo>
                  <a:lnTo>
                    <a:pt x="4336" y="2743"/>
                  </a:lnTo>
                  <a:lnTo>
                    <a:pt x="3472" y="4246"/>
                  </a:lnTo>
                  <a:lnTo>
                    <a:pt x="2958" y="5134"/>
                  </a:lnTo>
                  <a:lnTo>
                    <a:pt x="2545" y="5844"/>
                  </a:lnTo>
                  <a:lnTo>
                    <a:pt x="2492" y="5935"/>
                  </a:lnTo>
                  <a:lnTo>
                    <a:pt x="2315" y="6242"/>
                  </a:lnTo>
                  <a:lnTo>
                    <a:pt x="251" y="9819"/>
                  </a:lnTo>
                  <a:cubicBezTo>
                    <a:pt x="107" y="10068"/>
                    <a:pt x="20" y="10351"/>
                    <a:pt x="6" y="10639"/>
                  </a:cubicBezTo>
                  <a:cubicBezTo>
                    <a:pt x="6" y="10678"/>
                    <a:pt x="1" y="10711"/>
                    <a:pt x="1" y="10745"/>
                  </a:cubicBezTo>
                  <a:cubicBezTo>
                    <a:pt x="1" y="10841"/>
                    <a:pt x="11" y="10937"/>
                    <a:pt x="25" y="11033"/>
                  </a:cubicBezTo>
                  <a:cubicBezTo>
                    <a:pt x="92" y="11499"/>
                    <a:pt x="337" y="11921"/>
                    <a:pt x="707" y="12214"/>
                  </a:cubicBezTo>
                  <a:cubicBezTo>
                    <a:pt x="774" y="12262"/>
                    <a:pt x="841" y="12310"/>
                    <a:pt x="913" y="12353"/>
                  </a:cubicBezTo>
                  <a:lnTo>
                    <a:pt x="932" y="12368"/>
                  </a:lnTo>
                  <a:lnTo>
                    <a:pt x="1460" y="12670"/>
                  </a:lnTo>
                  <a:cubicBezTo>
                    <a:pt x="1754" y="12837"/>
                    <a:pt x="2073" y="12917"/>
                    <a:pt x="2389" y="12917"/>
                  </a:cubicBezTo>
                  <a:cubicBezTo>
                    <a:pt x="3033" y="12917"/>
                    <a:pt x="3660" y="12585"/>
                    <a:pt x="4004" y="11988"/>
                  </a:cubicBezTo>
                  <a:lnTo>
                    <a:pt x="7331" y="6228"/>
                  </a:lnTo>
                  <a:lnTo>
                    <a:pt x="8205" y="4716"/>
                  </a:lnTo>
                  <a:lnTo>
                    <a:pt x="9453" y="2551"/>
                  </a:lnTo>
                  <a:cubicBezTo>
                    <a:pt x="9664" y="2181"/>
                    <a:pt x="9539" y="1711"/>
                    <a:pt x="9169" y="1500"/>
                  </a:cubicBezTo>
                  <a:lnTo>
                    <a:pt x="6885" y="180"/>
                  </a:lnTo>
                  <a:lnTo>
                    <a:pt x="6755" y="103"/>
                  </a:lnTo>
                  <a:cubicBezTo>
                    <a:pt x="6633" y="33"/>
                    <a:pt x="6500" y="0"/>
                    <a:pt x="6369" y="0"/>
                  </a:cubicBez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2" name="Google Shape;14772;p74"/>
            <p:cNvSpPr/>
            <p:nvPr/>
          </p:nvSpPr>
          <p:spPr>
            <a:xfrm>
              <a:off x="1320745" y="3833724"/>
              <a:ext cx="238626" cy="333846"/>
            </a:xfrm>
            <a:custGeom>
              <a:avLst/>
              <a:gdLst/>
              <a:ahLst/>
              <a:cxnLst/>
              <a:rect l="l" t="t" r="r" b="b"/>
              <a:pathLst>
                <a:path w="9107" h="12741" extrusionOk="0">
                  <a:moveTo>
                    <a:pt x="1603" y="10364"/>
                  </a:moveTo>
                  <a:cubicBezTo>
                    <a:pt x="1932" y="10364"/>
                    <a:pt x="2262" y="10604"/>
                    <a:pt x="2262" y="11017"/>
                  </a:cubicBezTo>
                  <a:cubicBezTo>
                    <a:pt x="2262" y="11200"/>
                    <a:pt x="2185" y="11372"/>
                    <a:pt x="2050" y="11497"/>
                  </a:cubicBezTo>
                  <a:cubicBezTo>
                    <a:pt x="1917" y="11617"/>
                    <a:pt x="1766" y="11669"/>
                    <a:pt x="1620" y="11669"/>
                  </a:cubicBezTo>
                  <a:cubicBezTo>
                    <a:pt x="1193" y="11669"/>
                    <a:pt x="808" y="11227"/>
                    <a:pt x="1018" y="10748"/>
                  </a:cubicBezTo>
                  <a:cubicBezTo>
                    <a:pt x="1136" y="10484"/>
                    <a:pt x="1369" y="10364"/>
                    <a:pt x="1603" y="10364"/>
                  </a:cubicBezTo>
                  <a:close/>
                  <a:moveTo>
                    <a:pt x="6328" y="1"/>
                  </a:moveTo>
                  <a:lnTo>
                    <a:pt x="5723" y="1023"/>
                  </a:lnTo>
                  <a:lnTo>
                    <a:pt x="5199" y="1906"/>
                  </a:lnTo>
                  <a:lnTo>
                    <a:pt x="4431" y="3212"/>
                  </a:lnTo>
                  <a:lnTo>
                    <a:pt x="3995" y="3961"/>
                  </a:lnTo>
                  <a:lnTo>
                    <a:pt x="3779" y="4335"/>
                  </a:lnTo>
                  <a:lnTo>
                    <a:pt x="3563" y="4710"/>
                  </a:lnTo>
                  <a:lnTo>
                    <a:pt x="3558" y="4715"/>
                  </a:lnTo>
                  <a:lnTo>
                    <a:pt x="3049" y="5603"/>
                  </a:lnTo>
                  <a:lnTo>
                    <a:pt x="3020" y="5651"/>
                  </a:lnTo>
                  <a:lnTo>
                    <a:pt x="2780" y="6063"/>
                  </a:lnTo>
                  <a:lnTo>
                    <a:pt x="1426" y="8401"/>
                  </a:lnTo>
                  <a:cubicBezTo>
                    <a:pt x="1426" y="8401"/>
                    <a:pt x="327" y="10307"/>
                    <a:pt x="313" y="10336"/>
                  </a:cubicBezTo>
                  <a:cubicBezTo>
                    <a:pt x="1" y="10912"/>
                    <a:pt x="20" y="11612"/>
                    <a:pt x="356" y="12174"/>
                  </a:cubicBezTo>
                  <a:lnTo>
                    <a:pt x="375" y="12189"/>
                  </a:lnTo>
                  <a:lnTo>
                    <a:pt x="898" y="12491"/>
                  </a:lnTo>
                  <a:cubicBezTo>
                    <a:pt x="1148" y="12635"/>
                    <a:pt x="1431" y="12717"/>
                    <a:pt x="1719" y="12736"/>
                  </a:cubicBezTo>
                  <a:cubicBezTo>
                    <a:pt x="1753" y="12736"/>
                    <a:pt x="1791" y="12741"/>
                    <a:pt x="1825" y="12741"/>
                  </a:cubicBezTo>
                  <a:cubicBezTo>
                    <a:pt x="1887" y="12741"/>
                    <a:pt x="1945" y="12736"/>
                    <a:pt x="2007" y="12731"/>
                  </a:cubicBezTo>
                  <a:cubicBezTo>
                    <a:pt x="2492" y="12683"/>
                    <a:pt x="2943" y="12448"/>
                    <a:pt x="3260" y="12078"/>
                  </a:cubicBezTo>
                  <a:cubicBezTo>
                    <a:pt x="3443" y="11857"/>
                    <a:pt x="3471" y="11752"/>
                    <a:pt x="4345" y="10259"/>
                  </a:cubicBezTo>
                  <a:lnTo>
                    <a:pt x="6774" y="6049"/>
                  </a:lnTo>
                  <a:lnTo>
                    <a:pt x="6784" y="6030"/>
                  </a:lnTo>
                  <a:lnTo>
                    <a:pt x="7648" y="4537"/>
                  </a:lnTo>
                  <a:lnTo>
                    <a:pt x="8896" y="2372"/>
                  </a:lnTo>
                  <a:cubicBezTo>
                    <a:pt x="9107" y="2002"/>
                    <a:pt x="8982" y="1532"/>
                    <a:pt x="8612" y="1321"/>
                  </a:cubicBezTo>
                  <a:lnTo>
                    <a:pt x="6328" y="1"/>
                  </a:lnTo>
                  <a:close/>
                </a:path>
              </a:pathLst>
            </a:custGeom>
            <a:solidFill>
              <a:srgbClr val="E5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3" name="Google Shape;14773;p74"/>
            <p:cNvSpPr/>
            <p:nvPr/>
          </p:nvSpPr>
          <p:spPr>
            <a:xfrm>
              <a:off x="1456212" y="3859061"/>
              <a:ext cx="74127" cy="60554"/>
            </a:xfrm>
            <a:custGeom>
              <a:avLst/>
              <a:gdLst/>
              <a:ahLst/>
              <a:cxnLst/>
              <a:rect l="l" t="t" r="r" b="b"/>
              <a:pathLst>
                <a:path w="2829" h="2311" extrusionOk="0">
                  <a:moveTo>
                    <a:pt x="767" y="0"/>
                  </a:moveTo>
                  <a:cubicBezTo>
                    <a:pt x="657" y="0"/>
                    <a:pt x="548" y="57"/>
                    <a:pt x="490" y="157"/>
                  </a:cubicBezTo>
                  <a:lnTo>
                    <a:pt x="87" y="853"/>
                  </a:lnTo>
                  <a:cubicBezTo>
                    <a:pt x="1" y="1007"/>
                    <a:pt x="53" y="1199"/>
                    <a:pt x="207" y="1285"/>
                  </a:cubicBezTo>
                  <a:lnTo>
                    <a:pt x="1906" y="2269"/>
                  </a:lnTo>
                  <a:cubicBezTo>
                    <a:pt x="1955" y="2297"/>
                    <a:pt x="2009" y="2311"/>
                    <a:pt x="2062" y="2311"/>
                  </a:cubicBezTo>
                  <a:cubicBezTo>
                    <a:pt x="2172" y="2311"/>
                    <a:pt x="2280" y="2254"/>
                    <a:pt x="2338" y="2154"/>
                  </a:cubicBezTo>
                  <a:lnTo>
                    <a:pt x="2742" y="1458"/>
                  </a:lnTo>
                  <a:cubicBezTo>
                    <a:pt x="2828" y="1304"/>
                    <a:pt x="2775" y="1112"/>
                    <a:pt x="2622" y="1026"/>
                  </a:cubicBezTo>
                  <a:lnTo>
                    <a:pt x="922" y="42"/>
                  </a:lnTo>
                  <a:cubicBezTo>
                    <a:pt x="874" y="14"/>
                    <a:pt x="820" y="0"/>
                    <a:pt x="767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4" name="Google Shape;14774;p74"/>
            <p:cNvSpPr/>
            <p:nvPr/>
          </p:nvSpPr>
          <p:spPr>
            <a:xfrm>
              <a:off x="1412192" y="3934027"/>
              <a:ext cx="73996" cy="60554"/>
            </a:xfrm>
            <a:custGeom>
              <a:avLst/>
              <a:gdLst/>
              <a:ahLst/>
              <a:cxnLst/>
              <a:rect l="l" t="t" r="r" b="b"/>
              <a:pathLst>
                <a:path w="2824" h="2311" extrusionOk="0">
                  <a:moveTo>
                    <a:pt x="765" y="0"/>
                  </a:moveTo>
                  <a:cubicBezTo>
                    <a:pt x="655" y="0"/>
                    <a:pt x="549" y="58"/>
                    <a:pt x="490" y="162"/>
                  </a:cubicBezTo>
                  <a:lnTo>
                    <a:pt x="87" y="858"/>
                  </a:lnTo>
                  <a:cubicBezTo>
                    <a:pt x="1" y="1007"/>
                    <a:pt x="53" y="1199"/>
                    <a:pt x="202" y="1290"/>
                  </a:cubicBezTo>
                  <a:lnTo>
                    <a:pt x="1906" y="2269"/>
                  </a:lnTo>
                  <a:cubicBezTo>
                    <a:pt x="1955" y="2297"/>
                    <a:pt x="2008" y="2311"/>
                    <a:pt x="2061" y="2311"/>
                  </a:cubicBezTo>
                  <a:cubicBezTo>
                    <a:pt x="2169" y="2311"/>
                    <a:pt x="2275" y="2254"/>
                    <a:pt x="2333" y="2154"/>
                  </a:cubicBezTo>
                  <a:lnTo>
                    <a:pt x="2737" y="1458"/>
                  </a:lnTo>
                  <a:cubicBezTo>
                    <a:pt x="2823" y="1304"/>
                    <a:pt x="2775" y="1112"/>
                    <a:pt x="2622" y="1026"/>
                  </a:cubicBezTo>
                  <a:lnTo>
                    <a:pt x="922" y="42"/>
                  </a:lnTo>
                  <a:cubicBezTo>
                    <a:pt x="872" y="14"/>
                    <a:pt x="818" y="0"/>
                    <a:pt x="765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5" name="Google Shape;14775;p74"/>
            <p:cNvSpPr/>
            <p:nvPr/>
          </p:nvSpPr>
          <p:spPr>
            <a:xfrm>
              <a:off x="1369062" y="4008599"/>
              <a:ext cx="74101" cy="60580"/>
            </a:xfrm>
            <a:custGeom>
              <a:avLst/>
              <a:gdLst/>
              <a:ahLst/>
              <a:cxnLst/>
              <a:rect l="l" t="t" r="r" b="b"/>
              <a:pathLst>
                <a:path w="2828" h="2312" extrusionOk="0">
                  <a:moveTo>
                    <a:pt x="766" y="1"/>
                  </a:moveTo>
                  <a:cubicBezTo>
                    <a:pt x="656" y="1"/>
                    <a:pt x="548" y="57"/>
                    <a:pt x="490" y="157"/>
                  </a:cubicBezTo>
                  <a:lnTo>
                    <a:pt x="86" y="858"/>
                  </a:lnTo>
                  <a:cubicBezTo>
                    <a:pt x="0" y="1007"/>
                    <a:pt x="53" y="1199"/>
                    <a:pt x="206" y="1286"/>
                  </a:cubicBezTo>
                  <a:lnTo>
                    <a:pt x="1906" y="2270"/>
                  </a:lnTo>
                  <a:cubicBezTo>
                    <a:pt x="1956" y="2298"/>
                    <a:pt x="2010" y="2311"/>
                    <a:pt x="2064" y="2311"/>
                  </a:cubicBezTo>
                  <a:cubicBezTo>
                    <a:pt x="2174" y="2311"/>
                    <a:pt x="2280" y="2255"/>
                    <a:pt x="2338" y="2154"/>
                  </a:cubicBezTo>
                  <a:lnTo>
                    <a:pt x="2741" y="1458"/>
                  </a:lnTo>
                  <a:cubicBezTo>
                    <a:pt x="2827" y="1305"/>
                    <a:pt x="2775" y="1113"/>
                    <a:pt x="2621" y="1026"/>
                  </a:cubicBezTo>
                  <a:lnTo>
                    <a:pt x="922" y="42"/>
                  </a:lnTo>
                  <a:cubicBezTo>
                    <a:pt x="873" y="14"/>
                    <a:pt x="819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6" name="Google Shape;14776;p74"/>
            <p:cNvSpPr/>
            <p:nvPr/>
          </p:nvSpPr>
          <p:spPr>
            <a:xfrm>
              <a:off x="1304657" y="3812971"/>
              <a:ext cx="115108" cy="354598"/>
            </a:xfrm>
            <a:custGeom>
              <a:avLst/>
              <a:gdLst/>
              <a:ahLst/>
              <a:cxnLst/>
              <a:rect l="l" t="t" r="r" b="b"/>
              <a:pathLst>
                <a:path w="4393" h="13533" extrusionOk="0">
                  <a:moveTo>
                    <a:pt x="2228" y="11156"/>
                  </a:moveTo>
                  <a:cubicBezTo>
                    <a:pt x="2808" y="11156"/>
                    <a:pt x="3097" y="11857"/>
                    <a:pt x="2688" y="12265"/>
                  </a:cubicBezTo>
                  <a:cubicBezTo>
                    <a:pt x="2555" y="12397"/>
                    <a:pt x="2392" y="12456"/>
                    <a:pt x="2232" y="12456"/>
                  </a:cubicBezTo>
                  <a:cubicBezTo>
                    <a:pt x="1898" y="12456"/>
                    <a:pt x="1580" y="12197"/>
                    <a:pt x="1580" y="11804"/>
                  </a:cubicBezTo>
                  <a:cubicBezTo>
                    <a:pt x="1580" y="11449"/>
                    <a:pt x="1868" y="11156"/>
                    <a:pt x="2228" y="11156"/>
                  </a:cubicBezTo>
                  <a:close/>
                  <a:moveTo>
                    <a:pt x="831" y="1"/>
                  </a:moveTo>
                  <a:cubicBezTo>
                    <a:pt x="404" y="1"/>
                    <a:pt x="58" y="346"/>
                    <a:pt x="58" y="774"/>
                  </a:cubicBezTo>
                  <a:cubicBezTo>
                    <a:pt x="58" y="12260"/>
                    <a:pt x="0" y="11872"/>
                    <a:pt x="188" y="12352"/>
                  </a:cubicBezTo>
                  <a:cubicBezTo>
                    <a:pt x="471" y="13062"/>
                    <a:pt x="1157" y="13528"/>
                    <a:pt x="1920" y="13533"/>
                  </a:cubicBezTo>
                  <a:lnTo>
                    <a:pt x="2530" y="13533"/>
                  </a:lnTo>
                  <a:cubicBezTo>
                    <a:pt x="2573" y="13533"/>
                    <a:pt x="2621" y="13533"/>
                    <a:pt x="2664" y="13528"/>
                  </a:cubicBezTo>
                  <a:cubicBezTo>
                    <a:pt x="3466" y="13465"/>
                    <a:pt x="4138" y="12904"/>
                    <a:pt x="4340" y="12126"/>
                  </a:cubicBezTo>
                  <a:cubicBezTo>
                    <a:pt x="4373" y="11977"/>
                    <a:pt x="4393" y="11828"/>
                    <a:pt x="4393" y="11680"/>
                  </a:cubicBezTo>
                  <a:lnTo>
                    <a:pt x="4393" y="11670"/>
                  </a:lnTo>
                  <a:lnTo>
                    <a:pt x="4393" y="774"/>
                  </a:lnTo>
                  <a:cubicBezTo>
                    <a:pt x="4393" y="346"/>
                    <a:pt x="4047" y="1"/>
                    <a:pt x="3625" y="1"/>
                  </a:cubicBezTo>
                  <a:close/>
                </a:path>
              </a:pathLst>
            </a:custGeom>
            <a:solidFill>
              <a:srgbClr val="E5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7" name="Google Shape;14777;p74"/>
            <p:cNvSpPr/>
            <p:nvPr/>
          </p:nvSpPr>
          <p:spPr>
            <a:xfrm>
              <a:off x="1327033" y="3812971"/>
              <a:ext cx="92731" cy="354467"/>
            </a:xfrm>
            <a:custGeom>
              <a:avLst/>
              <a:gdLst/>
              <a:ahLst/>
              <a:cxnLst/>
              <a:rect l="l" t="t" r="r" b="b"/>
              <a:pathLst>
                <a:path w="3539" h="13528" extrusionOk="0">
                  <a:moveTo>
                    <a:pt x="1385" y="11154"/>
                  </a:moveTo>
                  <a:cubicBezTo>
                    <a:pt x="1927" y="11154"/>
                    <a:pt x="2277" y="11865"/>
                    <a:pt x="1810" y="12289"/>
                  </a:cubicBezTo>
                  <a:cubicBezTo>
                    <a:pt x="1690" y="12395"/>
                    <a:pt x="1532" y="12457"/>
                    <a:pt x="1374" y="12457"/>
                  </a:cubicBezTo>
                  <a:cubicBezTo>
                    <a:pt x="654" y="12452"/>
                    <a:pt x="471" y="11459"/>
                    <a:pt x="1143" y="11200"/>
                  </a:cubicBezTo>
                  <a:cubicBezTo>
                    <a:pt x="1226" y="11168"/>
                    <a:pt x="1307" y="11154"/>
                    <a:pt x="1385" y="11154"/>
                  </a:cubicBezTo>
                  <a:close/>
                  <a:moveTo>
                    <a:pt x="850" y="1"/>
                  </a:moveTo>
                  <a:cubicBezTo>
                    <a:pt x="423" y="1"/>
                    <a:pt x="78" y="346"/>
                    <a:pt x="73" y="774"/>
                  </a:cubicBezTo>
                  <a:cubicBezTo>
                    <a:pt x="78" y="12404"/>
                    <a:pt x="1" y="11905"/>
                    <a:pt x="241" y="12433"/>
                  </a:cubicBezTo>
                  <a:cubicBezTo>
                    <a:pt x="514" y="13043"/>
                    <a:pt x="1095" y="13461"/>
                    <a:pt x="1762" y="13523"/>
                  </a:cubicBezTo>
                  <a:lnTo>
                    <a:pt x="1806" y="13528"/>
                  </a:lnTo>
                  <a:cubicBezTo>
                    <a:pt x="2780" y="13456"/>
                    <a:pt x="3534" y="12645"/>
                    <a:pt x="3539" y="11665"/>
                  </a:cubicBezTo>
                  <a:lnTo>
                    <a:pt x="3539" y="774"/>
                  </a:lnTo>
                  <a:cubicBezTo>
                    <a:pt x="3539" y="346"/>
                    <a:pt x="3193" y="1"/>
                    <a:pt x="2771" y="1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8" name="Google Shape;14778;p74"/>
            <p:cNvSpPr/>
            <p:nvPr/>
          </p:nvSpPr>
          <p:spPr>
            <a:xfrm>
              <a:off x="1329051" y="3839017"/>
              <a:ext cx="67943" cy="37627"/>
            </a:xfrm>
            <a:custGeom>
              <a:avLst/>
              <a:gdLst/>
              <a:ahLst/>
              <a:cxnLst/>
              <a:rect l="l" t="t" r="r" b="b"/>
              <a:pathLst>
                <a:path w="2593" h="1436" extrusionOk="0">
                  <a:moveTo>
                    <a:pt x="313" y="0"/>
                  </a:moveTo>
                  <a:cubicBezTo>
                    <a:pt x="140" y="0"/>
                    <a:pt x="1" y="144"/>
                    <a:pt x="1" y="317"/>
                  </a:cubicBezTo>
                  <a:lnTo>
                    <a:pt x="1" y="1124"/>
                  </a:lnTo>
                  <a:cubicBezTo>
                    <a:pt x="1" y="1296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3" y="1296"/>
                    <a:pt x="2593" y="1124"/>
                  </a:cubicBezTo>
                  <a:lnTo>
                    <a:pt x="2593" y="317"/>
                  </a:lnTo>
                  <a:cubicBezTo>
                    <a:pt x="2593" y="144"/>
                    <a:pt x="2454" y="0"/>
                    <a:pt x="2281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9" name="Google Shape;14779;p74"/>
            <p:cNvSpPr/>
            <p:nvPr/>
          </p:nvSpPr>
          <p:spPr>
            <a:xfrm>
              <a:off x="1329051" y="3925930"/>
              <a:ext cx="68074" cy="37627"/>
            </a:xfrm>
            <a:custGeom>
              <a:avLst/>
              <a:gdLst/>
              <a:ahLst/>
              <a:cxnLst/>
              <a:rect l="l" t="t" r="r" b="b"/>
              <a:pathLst>
                <a:path w="2598" h="1436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lnTo>
                    <a:pt x="1" y="1119"/>
                  </a:lnTo>
                  <a:cubicBezTo>
                    <a:pt x="1" y="1292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8" y="1292"/>
                    <a:pt x="2593" y="1119"/>
                  </a:cubicBezTo>
                  <a:lnTo>
                    <a:pt x="2593" y="312"/>
                  </a:lnTo>
                  <a:cubicBezTo>
                    <a:pt x="2593" y="140"/>
                    <a:pt x="2454" y="0"/>
                    <a:pt x="2281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0" name="Google Shape;14780;p74"/>
            <p:cNvSpPr/>
            <p:nvPr/>
          </p:nvSpPr>
          <p:spPr>
            <a:xfrm>
              <a:off x="1329051" y="4011953"/>
              <a:ext cx="67943" cy="37627"/>
            </a:xfrm>
            <a:custGeom>
              <a:avLst/>
              <a:gdLst/>
              <a:ahLst/>
              <a:cxnLst/>
              <a:rect l="l" t="t" r="r" b="b"/>
              <a:pathLst>
                <a:path w="2593" h="1436" extrusionOk="0">
                  <a:moveTo>
                    <a:pt x="313" y="1"/>
                  </a:moveTo>
                  <a:cubicBezTo>
                    <a:pt x="140" y="1"/>
                    <a:pt x="1" y="145"/>
                    <a:pt x="1" y="317"/>
                  </a:cubicBezTo>
                  <a:lnTo>
                    <a:pt x="1" y="1119"/>
                  </a:lnTo>
                  <a:cubicBezTo>
                    <a:pt x="1" y="1297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3" y="1297"/>
                    <a:pt x="2593" y="1119"/>
                  </a:cubicBezTo>
                  <a:lnTo>
                    <a:pt x="2593" y="317"/>
                  </a:lnTo>
                  <a:cubicBezTo>
                    <a:pt x="2593" y="145"/>
                    <a:pt x="2454" y="1"/>
                    <a:pt x="228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1" name="Google Shape;14781;p74"/>
            <p:cNvSpPr/>
            <p:nvPr/>
          </p:nvSpPr>
          <p:spPr>
            <a:xfrm>
              <a:off x="1459618" y="4067686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2" name="Google Shape;14782;p74"/>
            <p:cNvSpPr/>
            <p:nvPr/>
          </p:nvSpPr>
          <p:spPr>
            <a:xfrm>
              <a:off x="1298368" y="3809460"/>
              <a:ext cx="365420" cy="365394"/>
            </a:xfrm>
            <a:custGeom>
              <a:avLst/>
              <a:gdLst/>
              <a:ahLst/>
              <a:cxnLst/>
              <a:rect l="l" t="t" r="r" b="b"/>
              <a:pathLst>
                <a:path w="13946" h="13945" extrusionOk="0">
                  <a:moveTo>
                    <a:pt x="980" y="0"/>
                  </a:moveTo>
                  <a:cubicBezTo>
                    <a:pt x="437" y="0"/>
                    <a:pt x="0" y="442"/>
                    <a:pt x="0" y="980"/>
                  </a:cubicBezTo>
                  <a:lnTo>
                    <a:pt x="0" y="11876"/>
                  </a:lnTo>
                  <a:cubicBezTo>
                    <a:pt x="0" y="13019"/>
                    <a:pt x="927" y="13945"/>
                    <a:pt x="2069" y="13945"/>
                  </a:cubicBezTo>
                  <a:lnTo>
                    <a:pt x="12966" y="13945"/>
                  </a:lnTo>
                  <a:cubicBezTo>
                    <a:pt x="13503" y="13945"/>
                    <a:pt x="13940" y="13508"/>
                    <a:pt x="13945" y="12966"/>
                  </a:cubicBezTo>
                  <a:lnTo>
                    <a:pt x="13945" y="12457"/>
                  </a:lnTo>
                  <a:cubicBezTo>
                    <a:pt x="13945" y="12318"/>
                    <a:pt x="13841" y="12248"/>
                    <a:pt x="13736" y="12248"/>
                  </a:cubicBezTo>
                  <a:cubicBezTo>
                    <a:pt x="13632" y="12248"/>
                    <a:pt x="13527" y="12318"/>
                    <a:pt x="13527" y="12457"/>
                  </a:cubicBezTo>
                  <a:lnTo>
                    <a:pt x="13527" y="12966"/>
                  </a:lnTo>
                  <a:cubicBezTo>
                    <a:pt x="13527" y="13278"/>
                    <a:pt x="13273" y="13532"/>
                    <a:pt x="12961" y="13532"/>
                  </a:cubicBezTo>
                  <a:lnTo>
                    <a:pt x="3917" y="13532"/>
                  </a:lnTo>
                  <a:cubicBezTo>
                    <a:pt x="4061" y="13422"/>
                    <a:pt x="4196" y="13292"/>
                    <a:pt x="4306" y="13148"/>
                  </a:cubicBezTo>
                  <a:lnTo>
                    <a:pt x="4666" y="12942"/>
                  </a:lnTo>
                  <a:cubicBezTo>
                    <a:pt x="4762" y="13028"/>
                    <a:pt x="4887" y="13076"/>
                    <a:pt x="5021" y="13076"/>
                  </a:cubicBezTo>
                  <a:lnTo>
                    <a:pt x="5693" y="13076"/>
                  </a:lnTo>
                  <a:cubicBezTo>
                    <a:pt x="5967" y="13076"/>
                    <a:pt x="5967" y="12663"/>
                    <a:pt x="5693" y="12663"/>
                  </a:cubicBezTo>
                  <a:lnTo>
                    <a:pt x="5146" y="12663"/>
                  </a:lnTo>
                  <a:lnTo>
                    <a:pt x="5933" y="12212"/>
                  </a:lnTo>
                  <a:lnTo>
                    <a:pt x="5933" y="12351"/>
                  </a:lnTo>
                  <a:cubicBezTo>
                    <a:pt x="5933" y="12490"/>
                    <a:pt x="6037" y="12560"/>
                    <a:pt x="6140" y="12560"/>
                  </a:cubicBezTo>
                  <a:cubicBezTo>
                    <a:pt x="6243" y="12560"/>
                    <a:pt x="6346" y="12490"/>
                    <a:pt x="6346" y="12351"/>
                  </a:cubicBezTo>
                  <a:lnTo>
                    <a:pt x="6346" y="11972"/>
                  </a:lnTo>
                  <a:lnTo>
                    <a:pt x="6879" y="11665"/>
                  </a:lnTo>
                  <a:lnTo>
                    <a:pt x="6879" y="11713"/>
                  </a:lnTo>
                  <a:cubicBezTo>
                    <a:pt x="6879" y="11850"/>
                    <a:pt x="6982" y="11918"/>
                    <a:pt x="7086" y="11918"/>
                  </a:cubicBezTo>
                  <a:cubicBezTo>
                    <a:pt x="7189" y="11918"/>
                    <a:pt x="7292" y="11850"/>
                    <a:pt x="7292" y="11713"/>
                  </a:cubicBezTo>
                  <a:lnTo>
                    <a:pt x="7292" y="11425"/>
                  </a:lnTo>
                  <a:lnTo>
                    <a:pt x="7782" y="11142"/>
                  </a:lnTo>
                  <a:lnTo>
                    <a:pt x="7782" y="12553"/>
                  </a:lnTo>
                  <a:cubicBezTo>
                    <a:pt x="7782" y="12846"/>
                    <a:pt x="8017" y="13076"/>
                    <a:pt x="8305" y="13076"/>
                  </a:cubicBezTo>
                  <a:lnTo>
                    <a:pt x="8982" y="13076"/>
                  </a:lnTo>
                  <a:cubicBezTo>
                    <a:pt x="9255" y="13076"/>
                    <a:pt x="9255" y="12663"/>
                    <a:pt x="8982" y="12663"/>
                  </a:cubicBezTo>
                  <a:lnTo>
                    <a:pt x="8310" y="12663"/>
                  </a:lnTo>
                  <a:cubicBezTo>
                    <a:pt x="8247" y="12663"/>
                    <a:pt x="8199" y="12615"/>
                    <a:pt x="8199" y="12558"/>
                  </a:cubicBezTo>
                  <a:lnTo>
                    <a:pt x="8199" y="10902"/>
                  </a:lnTo>
                  <a:lnTo>
                    <a:pt x="8929" y="10484"/>
                  </a:lnTo>
                  <a:lnTo>
                    <a:pt x="9116" y="10484"/>
                  </a:lnTo>
                  <a:cubicBezTo>
                    <a:pt x="9174" y="10484"/>
                    <a:pt x="9222" y="10532"/>
                    <a:pt x="9222" y="10590"/>
                  </a:cubicBezTo>
                  <a:lnTo>
                    <a:pt x="9222" y="12351"/>
                  </a:lnTo>
                  <a:cubicBezTo>
                    <a:pt x="9222" y="12490"/>
                    <a:pt x="9325" y="12560"/>
                    <a:pt x="9428" y="12560"/>
                  </a:cubicBezTo>
                  <a:cubicBezTo>
                    <a:pt x="9531" y="12560"/>
                    <a:pt x="9634" y="12490"/>
                    <a:pt x="9634" y="12351"/>
                  </a:cubicBezTo>
                  <a:lnTo>
                    <a:pt x="9634" y="10590"/>
                  </a:lnTo>
                  <a:cubicBezTo>
                    <a:pt x="9634" y="10431"/>
                    <a:pt x="9567" y="10282"/>
                    <a:pt x="9442" y="10186"/>
                  </a:cubicBezTo>
                  <a:lnTo>
                    <a:pt x="10441" y="9610"/>
                  </a:lnTo>
                  <a:lnTo>
                    <a:pt x="12966" y="9610"/>
                  </a:lnTo>
                  <a:cubicBezTo>
                    <a:pt x="13278" y="9610"/>
                    <a:pt x="13527" y="9865"/>
                    <a:pt x="13527" y="10177"/>
                  </a:cubicBezTo>
                  <a:lnTo>
                    <a:pt x="13527" y="11626"/>
                  </a:lnTo>
                  <a:cubicBezTo>
                    <a:pt x="13527" y="11742"/>
                    <a:pt x="13623" y="11833"/>
                    <a:pt x="13739" y="11833"/>
                  </a:cubicBezTo>
                  <a:cubicBezTo>
                    <a:pt x="13849" y="11833"/>
                    <a:pt x="13945" y="11742"/>
                    <a:pt x="13945" y="11626"/>
                  </a:cubicBezTo>
                  <a:lnTo>
                    <a:pt x="13945" y="10177"/>
                  </a:lnTo>
                  <a:cubicBezTo>
                    <a:pt x="13945" y="9634"/>
                    <a:pt x="13503" y="9198"/>
                    <a:pt x="12966" y="9198"/>
                  </a:cubicBezTo>
                  <a:lnTo>
                    <a:pt x="11156" y="9198"/>
                  </a:lnTo>
                  <a:lnTo>
                    <a:pt x="12841" y="8223"/>
                  </a:lnTo>
                  <a:cubicBezTo>
                    <a:pt x="13311" y="7949"/>
                    <a:pt x="13470" y="7354"/>
                    <a:pt x="13201" y="6884"/>
                  </a:cubicBezTo>
                  <a:lnTo>
                    <a:pt x="12947" y="6442"/>
                  </a:lnTo>
                  <a:cubicBezTo>
                    <a:pt x="12903" y="6367"/>
                    <a:pt x="12837" y="6335"/>
                    <a:pt x="12772" y="6335"/>
                  </a:cubicBezTo>
                  <a:cubicBezTo>
                    <a:pt x="12630" y="6335"/>
                    <a:pt x="12491" y="6484"/>
                    <a:pt x="12587" y="6649"/>
                  </a:cubicBezTo>
                  <a:lnTo>
                    <a:pt x="12841" y="7090"/>
                  </a:lnTo>
                  <a:cubicBezTo>
                    <a:pt x="12995" y="7359"/>
                    <a:pt x="12903" y="7705"/>
                    <a:pt x="12635" y="7863"/>
                  </a:cubicBezTo>
                  <a:lnTo>
                    <a:pt x="8818" y="10066"/>
                  </a:lnTo>
                  <a:lnTo>
                    <a:pt x="4661" y="12466"/>
                  </a:lnTo>
                  <a:cubicBezTo>
                    <a:pt x="4666" y="12447"/>
                    <a:pt x="4671" y="12428"/>
                    <a:pt x="4681" y="12409"/>
                  </a:cubicBezTo>
                  <a:lnTo>
                    <a:pt x="5199" y="11506"/>
                  </a:lnTo>
                  <a:cubicBezTo>
                    <a:pt x="5225" y="11510"/>
                    <a:pt x="5249" y="11512"/>
                    <a:pt x="5273" y="11512"/>
                  </a:cubicBezTo>
                  <a:cubicBezTo>
                    <a:pt x="5498" y="11512"/>
                    <a:pt x="5647" y="11356"/>
                    <a:pt x="5933" y="11209"/>
                  </a:cubicBezTo>
                  <a:lnTo>
                    <a:pt x="6116" y="11103"/>
                  </a:lnTo>
                  <a:cubicBezTo>
                    <a:pt x="6313" y="10994"/>
                    <a:pt x="6209" y="10715"/>
                    <a:pt x="6019" y="10715"/>
                  </a:cubicBezTo>
                  <a:cubicBezTo>
                    <a:pt x="5992" y="10715"/>
                    <a:pt x="5963" y="10721"/>
                    <a:pt x="5933" y="10734"/>
                  </a:cubicBezTo>
                  <a:cubicBezTo>
                    <a:pt x="5909" y="10743"/>
                    <a:pt x="5929" y="10734"/>
                    <a:pt x="5506" y="10978"/>
                  </a:cubicBezTo>
                  <a:lnTo>
                    <a:pt x="5909" y="10273"/>
                  </a:lnTo>
                  <a:lnTo>
                    <a:pt x="5957" y="10359"/>
                  </a:lnTo>
                  <a:cubicBezTo>
                    <a:pt x="6001" y="10434"/>
                    <a:pt x="6066" y="10465"/>
                    <a:pt x="6130" y="10465"/>
                  </a:cubicBezTo>
                  <a:cubicBezTo>
                    <a:pt x="6273" y="10465"/>
                    <a:pt x="6413" y="10315"/>
                    <a:pt x="6317" y="10153"/>
                  </a:cubicBezTo>
                  <a:lnTo>
                    <a:pt x="6149" y="9860"/>
                  </a:lnTo>
                  <a:lnTo>
                    <a:pt x="6149" y="9855"/>
                  </a:lnTo>
                  <a:lnTo>
                    <a:pt x="6149" y="9850"/>
                  </a:lnTo>
                  <a:lnTo>
                    <a:pt x="6457" y="9327"/>
                  </a:lnTo>
                  <a:cubicBezTo>
                    <a:pt x="6499" y="9403"/>
                    <a:pt x="6564" y="9434"/>
                    <a:pt x="6628" y="9434"/>
                  </a:cubicBezTo>
                  <a:cubicBezTo>
                    <a:pt x="6769" y="9434"/>
                    <a:pt x="6909" y="9285"/>
                    <a:pt x="6817" y="9121"/>
                  </a:cubicBezTo>
                  <a:lnTo>
                    <a:pt x="6697" y="8914"/>
                  </a:lnTo>
                  <a:lnTo>
                    <a:pt x="6975" y="8425"/>
                  </a:lnTo>
                  <a:cubicBezTo>
                    <a:pt x="7690" y="9663"/>
                    <a:pt x="7662" y="9606"/>
                    <a:pt x="7662" y="9610"/>
                  </a:cubicBezTo>
                  <a:cubicBezTo>
                    <a:pt x="7758" y="9777"/>
                    <a:pt x="7932" y="9869"/>
                    <a:pt x="8111" y="9869"/>
                  </a:cubicBezTo>
                  <a:cubicBezTo>
                    <a:pt x="8200" y="9869"/>
                    <a:pt x="8290" y="9846"/>
                    <a:pt x="8372" y="9798"/>
                  </a:cubicBezTo>
                  <a:lnTo>
                    <a:pt x="8962" y="9462"/>
                  </a:lnTo>
                  <a:cubicBezTo>
                    <a:pt x="9165" y="9344"/>
                    <a:pt x="9050" y="9070"/>
                    <a:pt x="8865" y="9070"/>
                  </a:cubicBezTo>
                  <a:cubicBezTo>
                    <a:pt x="8831" y="9070"/>
                    <a:pt x="8794" y="9080"/>
                    <a:pt x="8756" y="9102"/>
                  </a:cubicBezTo>
                  <a:lnTo>
                    <a:pt x="8593" y="9198"/>
                  </a:lnTo>
                  <a:cubicBezTo>
                    <a:pt x="8156" y="9442"/>
                    <a:pt x="8170" y="9452"/>
                    <a:pt x="8118" y="9452"/>
                  </a:cubicBezTo>
                  <a:cubicBezTo>
                    <a:pt x="8007" y="9452"/>
                    <a:pt x="8074" y="9447"/>
                    <a:pt x="7220" y="8007"/>
                  </a:cubicBezTo>
                  <a:lnTo>
                    <a:pt x="7686" y="7201"/>
                  </a:lnTo>
                  <a:cubicBezTo>
                    <a:pt x="7762" y="7157"/>
                    <a:pt x="7786" y="7133"/>
                    <a:pt x="7830" y="7133"/>
                  </a:cubicBezTo>
                  <a:cubicBezTo>
                    <a:pt x="7868" y="7133"/>
                    <a:pt x="7902" y="7153"/>
                    <a:pt x="7926" y="7186"/>
                  </a:cubicBezTo>
                  <a:lnTo>
                    <a:pt x="8804" y="8713"/>
                  </a:lnTo>
                  <a:cubicBezTo>
                    <a:pt x="8848" y="8788"/>
                    <a:pt x="8913" y="8820"/>
                    <a:pt x="8979" y="8820"/>
                  </a:cubicBezTo>
                  <a:cubicBezTo>
                    <a:pt x="9120" y="8820"/>
                    <a:pt x="9259" y="8671"/>
                    <a:pt x="9164" y="8506"/>
                  </a:cubicBezTo>
                  <a:lnTo>
                    <a:pt x="8286" y="6980"/>
                  </a:lnTo>
                  <a:cubicBezTo>
                    <a:pt x="8214" y="6855"/>
                    <a:pt x="8094" y="6769"/>
                    <a:pt x="7954" y="6735"/>
                  </a:cubicBezTo>
                  <a:lnTo>
                    <a:pt x="8559" y="5689"/>
                  </a:lnTo>
                  <a:cubicBezTo>
                    <a:pt x="10743" y="4455"/>
                    <a:pt x="10691" y="4393"/>
                    <a:pt x="10959" y="4393"/>
                  </a:cubicBezTo>
                  <a:cubicBezTo>
                    <a:pt x="11161" y="4393"/>
                    <a:pt x="11348" y="4498"/>
                    <a:pt x="11449" y="4676"/>
                  </a:cubicBezTo>
                  <a:lnTo>
                    <a:pt x="12174" y="5933"/>
                  </a:lnTo>
                  <a:cubicBezTo>
                    <a:pt x="12217" y="6008"/>
                    <a:pt x="12282" y="6039"/>
                    <a:pt x="12347" y="6039"/>
                  </a:cubicBezTo>
                  <a:cubicBezTo>
                    <a:pt x="12489" y="6039"/>
                    <a:pt x="12630" y="5889"/>
                    <a:pt x="12534" y="5727"/>
                  </a:cubicBezTo>
                  <a:lnTo>
                    <a:pt x="11809" y="4469"/>
                  </a:lnTo>
                  <a:cubicBezTo>
                    <a:pt x="11629" y="4154"/>
                    <a:pt x="11299" y="3979"/>
                    <a:pt x="10960" y="3979"/>
                  </a:cubicBezTo>
                  <a:cubicBezTo>
                    <a:pt x="10793" y="3979"/>
                    <a:pt x="10625" y="4021"/>
                    <a:pt x="10470" y="4109"/>
                  </a:cubicBezTo>
                  <a:lnTo>
                    <a:pt x="8977" y="4973"/>
                  </a:lnTo>
                  <a:lnTo>
                    <a:pt x="9841" y="3476"/>
                  </a:lnTo>
                  <a:cubicBezTo>
                    <a:pt x="10110" y="3005"/>
                    <a:pt x="9946" y="2405"/>
                    <a:pt x="9481" y="2136"/>
                  </a:cubicBezTo>
                  <a:lnTo>
                    <a:pt x="9039" y="1882"/>
                  </a:lnTo>
                  <a:cubicBezTo>
                    <a:pt x="9001" y="1860"/>
                    <a:pt x="8965" y="1851"/>
                    <a:pt x="8930" y="1851"/>
                  </a:cubicBezTo>
                  <a:cubicBezTo>
                    <a:pt x="8745" y="1851"/>
                    <a:pt x="8631" y="2125"/>
                    <a:pt x="8833" y="2242"/>
                  </a:cubicBezTo>
                  <a:lnTo>
                    <a:pt x="9274" y="2496"/>
                  </a:lnTo>
                  <a:cubicBezTo>
                    <a:pt x="9543" y="2655"/>
                    <a:pt x="9634" y="3000"/>
                    <a:pt x="9481" y="3269"/>
                  </a:cubicBezTo>
                  <a:lnTo>
                    <a:pt x="8257" y="5386"/>
                  </a:lnTo>
                  <a:lnTo>
                    <a:pt x="7844" y="6106"/>
                  </a:lnTo>
                  <a:lnTo>
                    <a:pt x="7388" y="6898"/>
                  </a:lnTo>
                  <a:lnTo>
                    <a:pt x="6745" y="8007"/>
                  </a:lnTo>
                  <a:lnTo>
                    <a:pt x="5084" y="10882"/>
                  </a:lnTo>
                  <a:lnTo>
                    <a:pt x="4844" y="11295"/>
                  </a:lnTo>
                  <a:lnTo>
                    <a:pt x="4748" y="11458"/>
                  </a:lnTo>
                  <a:lnTo>
                    <a:pt x="4748" y="10172"/>
                  </a:lnTo>
                  <a:cubicBezTo>
                    <a:pt x="5093" y="10110"/>
                    <a:pt x="5151" y="9798"/>
                    <a:pt x="5290" y="9610"/>
                  </a:cubicBezTo>
                  <a:lnTo>
                    <a:pt x="5290" y="9606"/>
                  </a:lnTo>
                  <a:lnTo>
                    <a:pt x="5444" y="9337"/>
                  </a:lnTo>
                  <a:cubicBezTo>
                    <a:pt x="5539" y="9172"/>
                    <a:pt x="5400" y="9024"/>
                    <a:pt x="5258" y="9024"/>
                  </a:cubicBezTo>
                  <a:cubicBezTo>
                    <a:pt x="5193" y="9024"/>
                    <a:pt x="5128" y="9055"/>
                    <a:pt x="5084" y="9130"/>
                  </a:cubicBezTo>
                  <a:lnTo>
                    <a:pt x="4748" y="9716"/>
                  </a:lnTo>
                  <a:lnTo>
                    <a:pt x="4748" y="8660"/>
                  </a:lnTo>
                  <a:lnTo>
                    <a:pt x="4935" y="8770"/>
                  </a:lnTo>
                  <a:cubicBezTo>
                    <a:pt x="4972" y="8791"/>
                    <a:pt x="5008" y="8800"/>
                    <a:pt x="5041" y="8800"/>
                  </a:cubicBezTo>
                  <a:cubicBezTo>
                    <a:pt x="5228" y="8800"/>
                    <a:pt x="5345" y="8524"/>
                    <a:pt x="5141" y="8410"/>
                  </a:cubicBezTo>
                  <a:lnTo>
                    <a:pt x="4748" y="8180"/>
                  </a:lnTo>
                  <a:lnTo>
                    <a:pt x="4748" y="7561"/>
                  </a:lnTo>
                  <a:cubicBezTo>
                    <a:pt x="4834" y="7609"/>
                    <a:pt x="4873" y="7652"/>
                    <a:pt x="4959" y="7652"/>
                  </a:cubicBezTo>
                  <a:cubicBezTo>
                    <a:pt x="5170" y="7652"/>
                    <a:pt x="5247" y="7373"/>
                    <a:pt x="5065" y="7268"/>
                  </a:cubicBezTo>
                  <a:lnTo>
                    <a:pt x="4753" y="7085"/>
                  </a:lnTo>
                  <a:lnTo>
                    <a:pt x="4753" y="6524"/>
                  </a:lnTo>
                  <a:cubicBezTo>
                    <a:pt x="6159" y="7335"/>
                    <a:pt x="6125" y="7340"/>
                    <a:pt x="6303" y="7340"/>
                  </a:cubicBezTo>
                  <a:cubicBezTo>
                    <a:pt x="6490" y="7340"/>
                    <a:pt x="6663" y="7239"/>
                    <a:pt x="6759" y="7076"/>
                  </a:cubicBezTo>
                  <a:lnTo>
                    <a:pt x="6759" y="7071"/>
                  </a:lnTo>
                  <a:lnTo>
                    <a:pt x="7090" y="6495"/>
                  </a:lnTo>
                  <a:cubicBezTo>
                    <a:pt x="7170" y="6354"/>
                    <a:pt x="7062" y="6184"/>
                    <a:pt x="6910" y="6184"/>
                  </a:cubicBezTo>
                  <a:cubicBezTo>
                    <a:pt x="6897" y="6184"/>
                    <a:pt x="6883" y="6185"/>
                    <a:pt x="6870" y="6188"/>
                  </a:cubicBezTo>
                  <a:cubicBezTo>
                    <a:pt x="6812" y="6197"/>
                    <a:pt x="6759" y="6236"/>
                    <a:pt x="6730" y="6289"/>
                  </a:cubicBezTo>
                  <a:lnTo>
                    <a:pt x="6394" y="6869"/>
                  </a:lnTo>
                  <a:cubicBezTo>
                    <a:pt x="6375" y="6906"/>
                    <a:pt x="6337" y="6926"/>
                    <a:pt x="6298" y="6926"/>
                  </a:cubicBezTo>
                  <a:cubicBezTo>
                    <a:pt x="6280" y="6926"/>
                    <a:pt x="6262" y="6922"/>
                    <a:pt x="6245" y="6913"/>
                  </a:cubicBezTo>
                  <a:lnTo>
                    <a:pt x="4743" y="6044"/>
                  </a:lnTo>
                  <a:lnTo>
                    <a:pt x="4743" y="5362"/>
                  </a:lnTo>
                  <a:cubicBezTo>
                    <a:pt x="4892" y="5132"/>
                    <a:pt x="4897" y="5031"/>
                    <a:pt x="4997" y="5031"/>
                  </a:cubicBezTo>
                  <a:cubicBezTo>
                    <a:pt x="5000" y="5031"/>
                    <a:pt x="5003" y="5031"/>
                    <a:pt x="5005" y="5031"/>
                  </a:cubicBezTo>
                  <a:cubicBezTo>
                    <a:pt x="5051" y="5031"/>
                    <a:pt x="5053" y="5053"/>
                    <a:pt x="6581" y="5924"/>
                  </a:cubicBezTo>
                  <a:cubicBezTo>
                    <a:pt x="6619" y="5946"/>
                    <a:pt x="6656" y="5955"/>
                    <a:pt x="6691" y="5955"/>
                  </a:cubicBezTo>
                  <a:cubicBezTo>
                    <a:pt x="6875" y="5955"/>
                    <a:pt x="6990" y="5681"/>
                    <a:pt x="6788" y="5564"/>
                  </a:cubicBezTo>
                  <a:lnTo>
                    <a:pt x="5261" y="4685"/>
                  </a:lnTo>
                  <a:cubicBezTo>
                    <a:pt x="5179" y="4637"/>
                    <a:pt x="5087" y="4613"/>
                    <a:pt x="4997" y="4613"/>
                  </a:cubicBezTo>
                  <a:cubicBezTo>
                    <a:pt x="4909" y="4613"/>
                    <a:pt x="4821" y="4636"/>
                    <a:pt x="4743" y="4681"/>
                  </a:cubicBezTo>
                  <a:lnTo>
                    <a:pt x="4743" y="3620"/>
                  </a:lnTo>
                  <a:lnTo>
                    <a:pt x="6073" y="1311"/>
                  </a:lnTo>
                  <a:cubicBezTo>
                    <a:pt x="6179" y="1130"/>
                    <a:pt x="6370" y="1030"/>
                    <a:pt x="6566" y="1030"/>
                  </a:cubicBezTo>
                  <a:cubicBezTo>
                    <a:pt x="6663" y="1030"/>
                    <a:pt x="6760" y="1054"/>
                    <a:pt x="6850" y="1104"/>
                  </a:cubicBezTo>
                  <a:lnTo>
                    <a:pt x="8103" y="1829"/>
                  </a:lnTo>
                  <a:cubicBezTo>
                    <a:pt x="8141" y="1851"/>
                    <a:pt x="8178" y="1861"/>
                    <a:pt x="8213" y="1861"/>
                  </a:cubicBezTo>
                  <a:cubicBezTo>
                    <a:pt x="8398" y="1861"/>
                    <a:pt x="8517" y="1586"/>
                    <a:pt x="8314" y="1469"/>
                  </a:cubicBezTo>
                  <a:lnTo>
                    <a:pt x="7057" y="744"/>
                  </a:lnTo>
                  <a:cubicBezTo>
                    <a:pt x="6903" y="656"/>
                    <a:pt x="6735" y="615"/>
                    <a:pt x="6570" y="615"/>
                  </a:cubicBezTo>
                  <a:cubicBezTo>
                    <a:pt x="6229" y="615"/>
                    <a:pt x="5898" y="791"/>
                    <a:pt x="5717" y="1104"/>
                  </a:cubicBezTo>
                  <a:lnTo>
                    <a:pt x="4743" y="2789"/>
                  </a:lnTo>
                  <a:lnTo>
                    <a:pt x="4743" y="984"/>
                  </a:lnTo>
                  <a:cubicBezTo>
                    <a:pt x="4743" y="442"/>
                    <a:pt x="4301" y="5"/>
                    <a:pt x="3764" y="5"/>
                  </a:cubicBezTo>
                  <a:lnTo>
                    <a:pt x="3250" y="5"/>
                  </a:lnTo>
                  <a:cubicBezTo>
                    <a:pt x="2976" y="5"/>
                    <a:pt x="2976" y="418"/>
                    <a:pt x="3250" y="418"/>
                  </a:cubicBezTo>
                  <a:lnTo>
                    <a:pt x="3764" y="418"/>
                  </a:lnTo>
                  <a:cubicBezTo>
                    <a:pt x="4076" y="418"/>
                    <a:pt x="4325" y="672"/>
                    <a:pt x="4330" y="984"/>
                  </a:cubicBezTo>
                  <a:lnTo>
                    <a:pt x="4330" y="5252"/>
                  </a:lnTo>
                  <a:cubicBezTo>
                    <a:pt x="4330" y="11175"/>
                    <a:pt x="4364" y="11919"/>
                    <a:pt x="4287" y="12255"/>
                  </a:cubicBezTo>
                  <a:cubicBezTo>
                    <a:pt x="4234" y="12476"/>
                    <a:pt x="4138" y="12683"/>
                    <a:pt x="3999" y="12865"/>
                  </a:cubicBezTo>
                  <a:cubicBezTo>
                    <a:pt x="3965" y="12913"/>
                    <a:pt x="3917" y="12966"/>
                    <a:pt x="3879" y="13009"/>
                  </a:cubicBezTo>
                  <a:cubicBezTo>
                    <a:pt x="3567" y="13345"/>
                    <a:pt x="3130" y="13532"/>
                    <a:pt x="2669" y="13532"/>
                  </a:cubicBezTo>
                  <a:lnTo>
                    <a:pt x="2069" y="13532"/>
                  </a:lnTo>
                  <a:cubicBezTo>
                    <a:pt x="1157" y="13532"/>
                    <a:pt x="413" y="12793"/>
                    <a:pt x="413" y="11876"/>
                  </a:cubicBezTo>
                  <a:lnTo>
                    <a:pt x="413" y="980"/>
                  </a:lnTo>
                  <a:cubicBezTo>
                    <a:pt x="413" y="668"/>
                    <a:pt x="668" y="413"/>
                    <a:pt x="980" y="413"/>
                  </a:cubicBezTo>
                  <a:lnTo>
                    <a:pt x="2429" y="413"/>
                  </a:lnTo>
                  <a:cubicBezTo>
                    <a:pt x="2703" y="413"/>
                    <a:pt x="2703" y="0"/>
                    <a:pt x="24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3" name="Google Shape;14783;p74"/>
            <p:cNvSpPr/>
            <p:nvPr/>
          </p:nvSpPr>
          <p:spPr>
            <a:xfrm>
              <a:off x="1589163" y="4073214"/>
              <a:ext cx="48579" cy="78896"/>
            </a:xfrm>
            <a:custGeom>
              <a:avLst/>
              <a:gdLst/>
              <a:ahLst/>
              <a:cxnLst/>
              <a:rect l="l" t="t" r="r" b="b"/>
              <a:pathLst>
                <a:path w="1854" h="3011" extrusionOk="0">
                  <a:moveTo>
                    <a:pt x="524" y="0"/>
                  </a:moveTo>
                  <a:cubicBezTo>
                    <a:pt x="236" y="0"/>
                    <a:pt x="1" y="236"/>
                    <a:pt x="1" y="524"/>
                  </a:cubicBezTo>
                  <a:lnTo>
                    <a:pt x="1" y="2487"/>
                  </a:lnTo>
                  <a:cubicBezTo>
                    <a:pt x="1" y="2775"/>
                    <a:pt x="236" y="3010"/>
                    <a:pt x="524" y="3010"/>
                  </a:cubicBezTo>
                  <a:lnTo>
                    <a:pt x="1201" y="3010"/>
                  </a:lnTo>
                  <a:cubicBezTo>
                    <a:pt x="1474" y="3010"/>
                    <a:pt x="1474" y="2597"/>
                    <a:pt x="1201" y="2597"/>
                  </a:cubicBezTo>
                  <a:lnTo>
                    <a:pt x="524" y="2597"/>
                  </a:lnTo>
                  <a:cubicBezTo>
                    <a:pt x="466" y="2597"/>
                    <a:pt x="413" y="2549"/>
                    <a:pt x="418" y="2487"/>
                  </a:cubicBezTo>
                  <a:lnTo>
                    <a:pt x="418" y="524"/>
                  </a:lnTo>
                  <a:cubicBezTo>
                    <a:pt x="418" y="466"/>
                    <a:pt x="466" y="418"/>
                    <a:pt x="524" y="418"/>
                  </a:cubicBezTo>
                  <a:lnTo>
                    <a:pt x="1330" y="418"/>
                  </a:lnTo>
                  <a:cubicBezTo>
                    <a:pt x="1388" y="418"/>
                    <a:pt x="1436" y="466"/>
                    <a:pt x="1436" y="524"/>
                  </a:cubicBezTo>
                  <a:lnTo>
                    <a:pt x="1436" y="2285"/>
                  </a:lnTo>
                  <a:cubicBezTo>
                    <a:pt x="1436" y="2400"/>
                    <a:pt x="1532" y="2492"/>
                    <a:pt x="1647" y="2492"/>
                  </a:cubicBezTo>
                  <a:cubicBezTo>
                    <a:pt x="1757" y="2492"/>
                    <a:pt x="1853" y="2400"/>
                    <a:pt x="1853" y="2285"/>
                  </a:cubicBezTo>
                  <a:lnTo>
                    <a:pt x="1853" y="524"/>
                  </a:lnTo>
                  <a:cubicBezTo>
                    <a:pt x="1853" y="236"/>
                    <a:pt x="1618" y="0"/>
                    <a:pt x="13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4" name="Google Shape;14784;p74"/>
            <p:cNvSpPr/>
            <p:nvPr/>
          </p:nvSpPr>
          <p:spPr>
            <a:xfrm>
              <a:off x="1565529" y="4074656"/>
              <a:ext cx="10953" cy="47060"/>
            </a:xfrm>
            <a:custGeom>
              <a:avLst/>
              <a:gdLst/>
              <a:ahLst/>
              <a:cxnLst/>
              <a:rect l="l" t="t" r="r" b="b"/>
              <a:pathLst>
                <a:path w="418" h="1796" extrusionOk="0">
                  <a:moveTo>
                    <a:pt x="207" y="1"/>
                  </a:moveTo>
                  <a:cubicBezTo>
                    <a:pt x="103" y="1"/>
                    <a:pt x="0" y="70"/>
                    <a:pt x="0" y="209"/>
                  </a:cubicBezTo>
                  <a:lnTo>
                    <a:pt x="0" y="1587"/>
                  </a:lnTo>
                  <a:cubicBezTo>
                    <a:pt x="0" y="1726"/>
                    <a:pt x="104" y="1796"/>
                    <a:pt x="209" y="1796"/>
                  </a:cubicBezTo>
                  <a:cubicBezTo>
                    <a:pt x="313" y="1796"/>
                    <a:pt x="418" y="1726"/>
                    <a:pt x="418" y="1587"/>
                  </a:cubicBezTo>
                  <a:lnTo>
                    <a:pt x="418" y="209"/>
                  </a:lnTo>
                  <a:cubicBezTo>
                    <a:pt x="415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5" name="Google Shape;14785;p74"/>
            <p:cNvSpPr/>
            <p:nvPr/>
          </p:nvSpPr>
          <p:spPr>
            <a:xfrm>
              <a:off x="1565529" y="4132589"/>
              <a:ext cx="10822" cy="18106"/>
            </a:xfrm>
            <a:custGeom>
              <a:avLst/>
              <a:gdLst/>
              <a:ahLst/>
              <a:cxnLst/>
              <a:rect l="l" t="t" r="r" b="b"/>
              <a:pathLst>
                <a:path w="413" h="691" extrusionOk="0">
                  <a:moveTo>
                    <a:pt x="206" y="0"/>
                  </a:moveTo>
                  <a:cubicBezTo>
                    <a:pt x="91" y="0"/>
                    <a:pt x="0" y="91"/>
                    <a:pt x="0" y="206"/>
                  </a:cubicBezTo>
                  <a:lnTo>
                    <a:pt x="0" y="485"/>
                  </a:lnTo>
                  <a:cubicBezTo>
                    <a:pt x="0" y="622"/>
                    <a:pt x="103" y="690"/>
                    <a:pt x="206" y="690"/>
                  </a:cubicBezTo>
                  <a:cubicBezTo>
                    <a:pt x="310" y="690"/>
                    <a:pt x="413" y="622"/>
                    <a:pt x="413" y="485"/>
                  </a:cubicBezTo>
                  <a:lnTo>
                    <a:pt x="413" y="206"/>
                  </a:lnTo>
                  <a:cubicBezTo>
                    <a:pt x="413" y="91"/>
                    <a:pt x="322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6" name="Google Shape;14786;p74"/>
            <p:cNvSpPr/>
            <p:nvPr/>
          </p:nvSpPr>
          <p:spPr>
            <a:xfrm>
              <a:off x="1478720" y="4132589"/>
              <a:ext cx="10848" cy="18106"/>
            </a:xfrm>
            <a:custGeom>
              <a:avLst/>
              <a:gdLst/>
              <a:ahLst/>
              <a:cxnLst/>
              <a:rect l="l" t="t" r="r" b="b"/>
              <a:pathLst>
                <a:path w="414" h="691" extrusionOk="0">
                  <a:moveTo>
                    <a:pt x="207" y="0"/>
                  </a:moveTo>
                  <a:cubicBezTo>
                    <a:pt x="92" y="0"/>
                    <a:pt x="1" y="91"/>
                    <a:pt x="1" y="206"/>
                  </a:cubicBezTo>
                  <a:lnTo>
                    <a:pt x="1" y="485"/>
                  </a:lnTo>
                  <a:cubicBezTo>
                    <a:pt x="1" y="622"/>
                    <a:pt x="104" y="690"/>
                    <a:pt x="207" y="690"/>
                  </a:cubicBezTo>
                  <a:cubicBezTo>
                    <a:pt x="311" y="690"/>
                    <a:pt x="414" y="622"/>
                    <a:pt x="414" y="485"/>
                  </a:cubicBezTo>
                  <a:lnTo>
                    <a:pt x="414" y="206"/>
                  </a:lnTo>
                  <a:cubicBezTo>
                    <a:pt x="414" y="91"/>
                    <a:pt x="323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7" name="Google Shape;14787;p74"/>
            <p:cNvSpPr/>
            <p:nvPr/>
          </p:nvSpPr>
          <p:spPr>
            <a:xfrm>
              <a:off x="1338117" y="4101697"/>
              <a:ext cx="52457" cy="44990"/>
            </a:xfrm>
            <a:custGeom>
              <a:avLst/>
              <a:gdLst/>
              <a:ahLst/>
              <a:cxnLst/>
              <a:rect l="l" t="t" r="r" b="b"/>
              <a:pathLst>
                <a:path w="2002" h="1717" extrusionOk="0">
                  <a:moveTo>
                    <a:pt x="855" y="416"/>
                  </a:moveTo>
                  <a:cubicBezTo>
                    <a:pt x="1248" y="416"/>
                    <a:pt x="1445" y="891"/>
                    <a:pt x="1167" y="1169"/>
                  </a:cubicBezTo>
                  <a:cubicBezTo>
                    <a:pt x="1077" y="1260"/>
                    <a:pt x="966" y="1300"/>
                    <a:pt x="857" y="1300"/>
                  </a:cubicBezTo>
                  <a:cubicBezTo>
                    <a:pt x="630" y="1300"/>
                    <a:pt x="413" y="1124"/>
                    <a:pt x="413" y="857"/>
                  </a:cubicBezTo>
                  <a:cubicBezTo>
                    <a:pt x="413" y="617"/>
                    <a:pt x="610" y="416"/>
                    <a:pt x="855" y="416"/>
                  </a:cubicBezTo>
                  <a:close/>
                  <a:moveTo>
                    <a:pt x="861" y="1"/>
                  </a:moveTo>
                  <a:cubicBezTo>
                    <a:pt x="422" y="1"/>
                    <a:pt x="0" y="341"/>
                    <a:pt x="0" y="857"/>
                  </a:cubicBezTo>
                  <a:cubicBezTo>
                    <a:pt x="0" y="1333"/>
                    <a:pt x="384" y="1717"/>
                    <a:pt x="855" y="1717"/>
                  </a:cubicBezTo>
                  <a:cubicBezTo>
                    <a:pt x="1618" y="1717"/>
                    <a:pt x="2002" y="795"/>
                    <a:pt x="1459" y="253"/>
                  </a:cubicBezTo>
                  <a:cubicBezTo>
                    <a:pt x="1285" y="79"/>
                    <a:pt x="1071" y="1"/>
                    <a:pt x="8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8" name="Google Shape;14788;p74"/>
            <p:cNvSpPr/>
            <p:nvPr/>
          </p:nvSpPr>
          <p:spPr>
            <a:xfrm>
              <a:off x="1321138" y="3835479"/>
              <a:ext cx="78870" cy="48579"/>
            </a:xfrm>
            <a:custGeom>
              <a:avLst/>
              <a:gdLst/>
              <a:ahLst/>
              <a:cxnLst/>
              <a:rect l="l" t="t" r="r" b="b"/>
              <a:pathLst>
                <a:path w="3010" h="1854" extrusionOk="0">
                  <a:moveTo>
                    <a:pt x="523" y="1"/>
                  </a:moveTo>
                  <a:cubicBezTo>
                    <a:pt x="235" y="1"/>
                    <a:pt x="0" y="236"/>
                    <a:pt x="0" y="524"/>
                  </a:cubicBezTo>
                  <a:lnTo>
                    <a:pt x="0" y="1331"/>
                  </a:lnTo>
                  <a:cubicBezTo>
                    <a:pt x="0" y="1619"/>
                    <a:pt x="235" y="1849"/>
                    <a:pt x="523" y="1854"/>
                  </a:cubicBezTo>
                  <a:lnTo>
                    <a:pt x="2487" y="1854"/>
                  </a:lnTo>
                  <a:cubicBezTo>
                    <a:pt x="2775" y="1849"/>
                    <a:pt x="3010" y="1619"/>
                    <a:pt x="3010" y="1331"/>
                  </a:cubicBezTo>
                  <a:lnTo>
                    <a:pt x="3010" y="654"/>
                  </a:lnTo>
                  <a:cubicBezTo>
                    <a:pt x="3010" y="517"/>
                    <a:pt x="2907" y="449"/>
                    <a:pt x="2804" y="449"/>
                  </a:cubicBezTo>
                  <a:cubicBezTo>
                    <a:pt x="2700" y="449"/>
                    <a:pt x="2597" y="517"/>
                    <a:pt x="2597" y="654"/>
                  </a:cubicBezTo>
                  <a:lnTo>
                    <a:pt x="2597" y="1331"/>
                  </a:lnTo>
                  <a:cubicBezTo>
                    <a:pt x="2597" y="1388"/>
                    <a:pt x="2549" y="1436"/>
                    <a:pt x="2487" y="1436"/>
                  </a:cubicBezTo>
                  <a:lnTo>
                    <a:pt x="523" y="1436"/>
                  </a:lnTo>
                  <a:cubicBezTo>
                    <a:pt x="461" y="1436"/>
                    <a:pt x="413" y="1388"/>
                    <a:pt x="413" y="1331"/>
                  </a:cubicBezTo>
                  <a:lnTo>
                    <a:pt x="413" y="524"/>
                  </a:lnTo>
                  <a:cubicBezTo>
                    <a:pt x="413" y="462"/>
                    <a:pt x="461" y="414"/>
                    <a:pt x="523" y="414"/>
                  </a:cubicBezTo>
                  <a:lnTo>
                    <a:pt x="2285" y="414"/>
                  </a:lnTo>
                  <a:cubicBezTo>
                    <a:pt x="2564" y="414"/>
                    <a:pt x="2564" y="1"/>
                    <a:pt x="22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9" name="Google Shape;14789;p74"/>
            <p:cNvSpPr/>
            <p:nvPr/>
          </p:nvSpPr>
          <p:spPr>
            <a:xfrm>
              <a:off x="1378731" y="3896741"/>
              <a:ext cx="21669" cy="10979"/>
            </a:xfrm>
            <a:custGeom>
              <a:avLst/>
              <a:gdLst/>
              <a:ahLst/>
              <a:cxnLst/>
              <a:rect l="l" t="t" r="r" b="b"/>
              <a:pathLst>
                <a:path w="827" h="419" extrusionOk="0">
                  <a:moveTo>
                    <a:pt x="274" y="1"/>
                  </a:moveTo>
                  <a:cubicBezTo>
                    <a:pt x="1" y="1"/>
                    <a:pt x="1" y="418"/>
                    <a:pt x="274" y="418"/>
                  </a:cubicBezTo>
                  <a:lnTo>
                    <a:pt x="553" y="418"/>
                  </a:lnTo>
                  <a:cubicBezTo>
                    <a:pt x="826" y="418"/>
                    <a:pt x="826" y="1"/>
                    <a:pt x="5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0" name="Google Shape;14790;p74"/>
            <p:cNvSpPr/>
            <p:nvPr/>
          </p:nvSpPr>
          <p:spPr>
            <a:xfrm>
              <a:off x="1320745" y="3896741"/>
              <a:ext cx="50728" cy="10979"/>
            </a:xfrm>
            <a:custGeom>
              <a:avLst/>
              <a:gdLst/>
              <a:ahLst/>
              <a:cxnLst/>
              <a:rect l="l" t="t" r="r" b="b"/>
              <a:pathLst>
                <a:path w="1936" h="419" extrusionOk="0">
                  <a:moveTo>
                    <a:pt x="279" y="1"/>
                  </a:moveTo>
                  <a:cubicBezTo>
                    <a:pt x="1" y="1"/>
                    <a:pt x="1" y="418"/>
                    <a:pt x="279" y="418"/>
                  </a:cubicBezTo>
                  <a:lnTo>
                    <a:pt x="1657" y="418"/>
                  </a:lnTo>
                  <a:cubicBezTo>
                    <a:pt x="1935" y="418"/>
                    <a:pt x="1935" y="1"/>
                    <a:pt x="16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1" name="Google Shape;14791;p74"/>
            <p:cNvSpPr/>
            <p:nvPr/>
          </p:nvSpPr>
          <p:spPr>
            <a:xfrm>
              <a:off x="1321138" y="3922288"/>
              <a:ext cx="78870" cy="48553"/>
            </a:xfrm>
            <a:custGeom>
              <a:avLst/>
              <a:gdLst/>
              <a:ahLst/>
              <a:cxnLst/>
              <a:rect l="l" t="t" r="r" b="b"/>
              <a:pathLst>
                <a:path w="3010" h="1853" extrusionOk="0">
                  <a:moveTo>
                    <a:pt x="523" y="0"/>
                  </a:moveTo>
                  <a:cubicBezTo>
                    <a:pt x="235" y="0"/>
                    <a:pt x="0" y="235"/>
                    <a:pt x="0" y="523"/>
                  </a:cubicBezTo>
                  <a:lnTo>
                    <a:pt x="0" y="1330"/>
                  </a:lnTo>
                  <a:cubicBezTo>
                    <a:pt x="0" y="1618"/>
                    <a:pt x="235" y="1853"/>
                    <a:pt x="523" y="1853"/>
                  </a:cubicBezTo>
                  <a:lnTo>
                    <a:pt x="2487" y="1853"/>
                  </a:lnTo>
                  <a:cubicBezTo>
                    <a:pt x="2775" y="1853"/>
                    <a:pt x="3010" y="1618"/>
                    <a:pt x="3010" y="1330"/>
                  </a:cubicBezTo>
                  <a:lnTo>
                    <a:pt x="3010" y="658"/>
                  </a:lnTo>
                  <a:cubicBezTo>
                    <a:pt x="3010" y="543"/>
                    <a:pt x="2919" y="447"/>
                    <a:pt x="2804" y="447"/>
                  </a:cubicBezTo>
                  <a:cubicBezTo>
                    <a:pt x="2780" y="447"/>
                    <a:pt x="2760" y="451"/>
                    <a:pt x="2736" y="461"/>
                  </a:cubicBezTo>
                  <a:cubicBezTo>
                    <a:pt x="2655" y="485"/>
                    <a:pt x="2597" y="567"/>
                    <a:pt x="2597" y="653"/>
                  </a:cubicBezTo>
                  <a:lnTo>
                    <a:pt x="2597" y="1330"/>
                  </a:lnTo>
                  <a:cubicBezTo>
                    <a:pt x="2597" y="1387"/>
                    <a:pt x="2549" y="1435"/>
                    <a:pt x="2487" y="1435"/>
                  </a:cubicBezTo>
                  <a:lnTo>
                    <a:pt x="523" y="1435"/>
                  </a:lnTo>
                  <a:cubicBezTo>
                    <a:pt x="466" y="1435"/>
                    <a:pt x="413" y="1387"/>
                    <a:pt x="413" y="1330"/>
                  </a:cubicBezTo>
                  <a:lnTo>
                    <a:pt x="413" y="523"/>
                  </a:lnTo>
                  <a:cubicBezTo>
                    <a:pt x="413" y="466"/>
                    <a:pt x="466" y="418"/>
                    <a:pt x="523" y="418"/>
                  </a:cubicBezTo>
                  <a:lnTo>
                    <a:pt x="2285" y="418"/>
                  </a:lnTo>
                  <a:cubicBezTo>
                    <a:pt x="2564" y="418"/>
                    <a:pt x="2564" y="0"/>
                    <a:pt x="22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2" name="Google Shape;14792;p74"/>
            <p:cNvSpPr/>
            <p:nvPr/>
          </p:nvSpPr>
          <p:spPr>
            <a:xfrm>
              <a:off x="1378731" y="3983654"/>
              <a:ext cx="21669" cy="10848"/>
            </a:xfrm>
            <a:custGeom>
              <a:avLst/>
              <a:gdLst/>
              <a:ahLst/>
              <a:cxnLst/>
              <a:rect l="l" t="t" r="r" b="b"/>
              <a:pathLst>
                <a:path w="827" h="414" extrusionOk="0">
                  <a:moveTo>
                    <a:pt x="274" y="1"/>
                  </a:moveTo>
                  <a:cubicBezTo>
                    <a:pt x="1" y="1"/>
                    <a:pt x="1" y="413"/>
                    <a:pt x="274" y="413"/>
                  </a:cubicBezTo>
                  <a:lnTo>
                    <a:pt x="553" y="413"/>
                  </a:lnTo>
                  <a:cubicBezTo>
                    <a:pt x="826" y="413"/>
                    <a:pt x="826" y="1"/>
                    <a:pt x="5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3" name="Google Shape;14793;p74"/>
            <p:cNvSpPr/>
            <p:nvPr/>
          </p:nvSpPr>
          <p:spPr>
            <a:xfrm>
              <a:off x="1320745" y="3983654"/>
              <a:ext cx="50807" cy="10848"/>
            </a:xfrm>
            <a:custGeom>
              <a:avLst/>
              <a:gdLst/>
              <a:ahLst/>
              <a:cxnLst/>
              <a:rect l="l" t="t" r="r" b="b"/>
              <a:pathLst>
                <a:path w="1939" h="414" extrusionOk="0">
                  <a:moveTo>
                    <a:pt x="279" y="1"/>
                  </a:moveTo>
                  <a:cubicBezTo>
                    <a:pt x="1" y="1"/>
                    <a:pt x="1" y="413"/>
                    <a:pt x="279" y="413"/>
                  </a:cubicBezTo>
                  <a:lnTo>
                    <a:pt x="1657" y="413"/>
                  </a:lnTo>
                  <a:cubicBezTo>
                    <a:pt x="1658" y="413"/>
                    <a:pt x="1660" y="413"/>
                    <a:pt x="1662" y="413"/>
                  </a:cubicBezTo>
                  <a:cubicBezTo>
                    <a:pt x="1935" y="413"/>
                    <a:pt x="1938" y="5"/>
                    <a:pt x="16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4" name="Google Shape;14794;p74"/>
            <p:cNvSpPr/>
            <p:nvPr/>
          </p:nvSpPr>
          <p:spPr>
            <a:xfrm>
              <a:off x="1321138" y="4008442"/>
              <a:ext cx="79498" cy="48448"/>
            </a:xfrm>
            <a:custGeom>
              <a:avLst/>
              <a:gdLst/>
              <a:ahLst/>
              <a:cxnLst/>
              <a:rect l="l" t="t" r="r" b="b"/>
              <a:pathLst>
                <a:path w="3034" h="1849" extrusionOk="0">
                  <a:moveTo>
                    <a:pt x="523" y="0"/>
                  </a:moveTo>
                  <a:cubicBezTo>
                    <a:pt x="235" y="0"/>
                    <a:pt x="0" y="235"/>
                    <a:pt x="0" y="523"/>
                  </a:cubicBezTo>
                  <a:lnTo>
                    <a:pt x="0" y="1330"/>
                  </a:lnTo>
                  <a:cubicBezTo>
                    <a:pt x="0" y="1618"/>
                    <a:pt x="235" y="1848"/>
                    <a:pt x="523" y="1848"/>
                  </a:cubicBezTo>
                  <a:lnTo>
                    <a:pt x="2487" y="1848"/>
                  </a:lnTo>
                  <a:cubicBezTo>
                    <a:pt x="2492" y="1849"/>
                    <a:pt x="2497" y="1849"/>
                    <a:pt x="2502" y="1849"/>
                  </a:cubicBezTo>
                  <a:cubicBezTo>
                    <a:pt x="2650" y="1849"/>
                    <a:pt x="2788" y="1782"/>
                    <a:pt x="2885" y="1671"/>
                  </a:cubicBezTo>
                  <a:cubicBezTo>
                    <a:pt x="2967" y="1575"/>
                    <a:pt x="3010" y="1455"/>
                    <a:pt x="3010" y="1330"/>
                  </a:cubicBezTo>
                  <a:cubicBezTo>
                    <a:pt x="3000" y="658"/>
                    <a:pt x="3034" y="629"/>
                    <a:pt x="2981" y="543"/>
                  </a:cubicBezTo>
                  <a:cubicBezTo>
                    <a:pt x="2937" y="477"/>
                    <a:pt x="2872" y="448"/>
                    <a:pt x="2807" y="448"/>
                  </a:cubicBezTo>
                  <a:cubicBezTo>
                    <a:pt x="2701" y="448"/>
                    <a:pt x="2597" y="527"/>
                    <a:pt x="2597" y="658"/>
                  </a:cubicBezTo>
                  <a:lnTo>
                    <a:pt x="2597" y="1330"/>
                  </a:lnTo>
                  <a:cubicBezTo>
                    <a:pt x="2597" y="1388"/>
                    <a:pt x="2549" y="1436"/>
                    <a:pt x="2492" y="1436"/>
                  </a:cubicBezTo>
                  <a:lnTo>
                    <a:pt x="523" y="1436"/>
                  </a:lnTo>
                  <a:cubicBezTo>
                    <a:pt x="461" y="1436"/>
                    <a:pt x="413" y="1388"/>
                    <a:pt x="413" y="1330"/>
                  </a:cubicBezTo>
                  <a:lnTo>
                    <a:pt x="413" y="523"/>
                  </a:lnTo>
                  <a:cubicBezTo>
                    <a:pt x="413" y="466"/>
                    <a:pt x="461" y="413"/>
                    <a:pt x="523" y="413"/>
                  </a:cubicBezTo>
                  <a:lnTo>
                    <a:pt x="2285" y="413"/>
                  </a:lnTo>
                  <a:cubicBezTo>
                    <a:pt x="2372" y="413"/>
                    <a:pt x="2448" y="360"/>
                    <a:pt x="2477" y="279"/>
                  </a:cubicBezTo>
                  <a:cubicBezTo>
                    <a:pt x="2525" y="144"/>
                    <a:pt x="2429" y="0"/>
                    <a:pt x="22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5" name="Google Shape;14795;p74"/>
            <p:cNvSpPr/>
            <p:nvPr/>
          </p:nvSpPr>
          <p:spPr>
            <a:xfrm>
              <a:off x="1320614" y="4069677"/>
              <a:ext cx="49103" cy="10848"/>
            </a:xfrm>
            <a:custGeom>
              <a:avLst/>
              <a:gdLst/>
              <a:ahLst/>
              <a:cxnLst/>
              <a:rect l="l" t="t" r="r" b="b"/>
              <a:pathLst>
                <a:path w="1874" h="414" extrusionOk="0">
                  <a:moveTo>
                    <a:pt x="255" y="1"/>
                  </a:moveTo>
                  <a:cubicBezTo>
                    <a:pt x="1" y="39"/>
                    <a:pt x="30" y="414"/>
                    <a:pt x="284" y="414"/>
                  </a:cubicBezTo>
                  <a:lnTo>
                    <a:pt x="1667" y="414"/>
                  </a:lnTo>
                  <a:cubicBezTo>
                    <a:pt x="1777" y="414"/>
                    <a:pt x="1873" y="323"/>
                    <a:pt x="1873" y="207"/>
                  </a:cubicBezTo>
                  <a:cubicBezTo>
                    <a:pt x="1873" y="92"/>
                    <a:pt x="1782" y="1"/>
                    <a:pt x="16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6" name="Google Shape;14796;p74"/>
            <p:cNvSpPr/>
            <p:nvPr/>
          </p:nvSpPr>
          <p:spPr>
            <a:xfrm>
              <a:off x="1378731" y="4069677"/>
              <a:ext cx="21669" cy="10979"/>
            </a:xfrm>
            <a:custGeom>
              <a:avLst/>
              <a:gdLst/>
              <a:ahLst/>
              <a:cxnLst/>
              <a:rect l="l" t="t" r="r" b="b"/>
              <a:pathLst>
                <a:path w="827" h="419" extrusionOk="0">
                  <a:moveTo>
                    <a:pt x="274" y="1"/>
                  </a:moveTo>
                  <a:cubicBezTo>
                    <a:pt x="1" y="1"/>
                    <a:pt x="1" y="419"/>
                    <a:pt x="274" y="419"/>
                  </a:cubicBezTo>
                  <a:lnTo>
                    <a:pt x="553" y="419"/>
                  </a:lnTo>
                  <a:cubicBezTo>
                    <a:pt x="826" y="419"/>
                    <a:pt x="826" y="1"/>
                    <a:pt x="5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7" name="Google Shape;14797;p74"/>
            <p:cNvSpPr/>
            <p:nvPr/>
          </p:nvSpPr>
          <p:spPr>
            <a:xfrm>
              <a:off x="1546768" y="3942045"/>
              <a:ext cx="69437" cy="82512"/>
            </a:xfrm>
            <a:custGeom>
              <a:avLst/>
              <a:gdLst/>
              <a:ahLst/>
              <a:cxnLst/>
              <a:rect l="l" t="t" r="r" b="b"/>
              <a:pathLst>
                <a:path w="2650" h="3149" extrusionOk="0">
                  <a:moveTo>
                    <a:pt x="1219" y="1"/>
                  </a:moveTo>
                  <a:cubicBezTo>
                    <a:pt x="1130" y="1"/>
                    <a:pt x="1039" y="24"/>
                    <a:pt x="956" y="72"/>
                  </a:cubicBezTo>
                  <a:lnTo>
                    <a:pt x="260" y="470"/>
                  </a:lnTo>
                  <a:cubicBezTo>
                    <a:pt x="97" y="566"/>
                    <a:pt x="1" y="739"/>
                    <a:pt x="1" y="926"/>
                  </a:cubicBezTo>
                  <a:cubicBezTo>
                    <a:pt x="1" y="1171"/>
                    <a:pt x="73" y="1147"/>
                    <a:pt x="1052" y="2889"/>
                  </a:cubicBezTo>
                  <a:cubicBezTo>
                    <a:pt x="1143" y="3048"/>
                    <a:pt x="1316" y="3149"/>
                    <a:pt x="1503" y="3149"/>
                  </a:cubicBezTo>
                  <a:cubicBezTo>
                    <a:pt x="1734" y="3149"/>
                    <a:pt x="1825" y="3029"/>
                    <a:pt x="2348" y="2741"/>
                  </a:cubicBezTo>
                  <a:cubicBezTo>
                    <a:pt x="2551" y="2627"/>
                    <a:pt x="2434" y="2351"/>
                    <a:pt x="2248" y="2351"/>
                  </a:cubicBezTo>
                  <a:cubicBezTo>
                    <a:pt x="2214" y="2351"/>
                    <a:pt x="2178" y="2360"/>
                    <a:pt x="2142" y="2381"/>
                  </a:cubicBezTo>
                  <a:cubicBezTo>
                    <a:pt x="1527" y="2731"/>
                    <a:pt x="1556" y="2731"/>
                    <a:pt x="1503" y="2731"/>
                  </a:cubicBezTo>
                  <a:cubicBezTo>
                    <a:pt x="1383" y="2731"/>
                    <a:pt x="1451" y="2707"/>
                    <a:pt x="428" y="979"/>
                  </a:cubicBezTo>
                  <a:cubicBezTo>
                    <a:pt x="399" y="926"/>
                    <a:pt x="418" y="864"/>
                    <a:pt x="466" y="835"/>
                  </a:cubicBezTo>
                  <a:lnTo>
                    <a:pt x="1167" y="432"/>
                  </a:lnTo>
                  <a:cubicBezTo>
                    <a:pt x="1184" y="420"/>
                    <a:pt x="1202" y="415"/>
                    <a:pt x="1221" y="415"/>
                  </a:cubicBezTo>
                  <a:cubicBezTo>
                    <a:pt x="1257" y="415"/>
                    <a:pt x="1294" y="435"/>
                    <a:pt x="1316" y="470"/>
                  </a:cubicBezTo>
                  <a:lnTo>
                    <a:pt x="2195" y="1997"/>
                  </a:lnTo>
                  <a:cubicBezTo>
                    <a:pt x="2238" y="2072"/>
                    <a:pt x="2304" y="2103"/>
                    <a:pt x="2369" y="2103"/>
                  </a:cubicBezTo>
                  <a:cubicBezTo>
                    <a:pt x="2511" y="2103"/>
                    <a:pt x="2650" y="1955"/>
                    <a:pt x="2555" y="1790"/>
                  </a:cubicBezTo>
                  <a:lnTo>
                    <a:pt x="1671" y="264"/>
                  </a:lnTo>
                  <a:cubicBezTo>
                    <a:pt x="1575" y="94"/>
                    <a:pt x="1400" y="1"/>
                    <a:pt x="12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8" name="Google Shape;14798;p74"/>
            <p:cNvSpPr/>
            <p:nvPr/>
          </p:nvSpPr>
          <p:spPr>
            <a:xfrm>
              <a:off x="1552192" y="4021019"/>
              <a:ext cx="16979" cy="17294"/>
            </a:xfrm>
            <a:custGeom>
              <a:avLst/>
              <a:gdLst/>
              <a:ahLst/>
              <a:cxnLst/>
              <a:rect l="l" t="t" r="r" b="b"/>
              <a:pathLst>
                <a:path w="648" h="660" extrusionOk="0">
                  <a:moveTo>
                    <a:pt x="235" y="1"/>
                  </a:moveTo>
                  <a:cubicBezTo>
                    <a:pt x="200" y="1"/>
                    <a:pt x="163" y="10"/>
                    <a:pt x="130" y="29"/>
                  </a:cubicBezTo>
                  <a:cubicBezTo>
                    <a:pt x="34" y="87"/>
                    <a:pt x="0" y="216"/>
                    <a:pt x="58" y="312"/>
                  </a:cubicBezTo>
                  <a:lnTo>
                    <a:pt x="192" y="552"/>
                  </a:lnTo>
                  <a:cubicBezTo>
                    <a:pt x="236" y="628"/>
                    <a:pt x="302" y="659"/>
                    <a:pt x="367" y="659"/>
                  </a:cubicBezTo>
                  <a:cubicBezTo>
                    <a:pt x="509" y="659"/>
                    <a:pt x="648" y="510"/>
                    <a:pt x="552" y="346"/>
                  </a:cubicBezTo>
                  <a:lnTo>
                    <a:pt x="418" y="106"/>
                  </a:lnTo>
                  <a:cubicBezTo>
                    <a:pt x="379" y="38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9" name="Google Shape;14799;p74"/>
            <p:cNvSpPr/>
            <p:nvPr/>
          </p:nvSpPr>
          <p:spPr>
            <a:xfrm>
              <a:off x="1523133" y="3970972"/>
              <a:ext cx="31574" cy="42291"/>
            </a:xfrm>
            <a:custGeom>
              <a:avLst/>
              <a:gdLst/>
              <a:ahLst/>
              <a:cxnLst/>
              <a:rect l="l" t="t" r="r" b="b"/>
              <a:pathLst>
                <a:path w="1205" h="1614" extrusionOk="0">
                  <a:moveTo>
                    <a:pt x="239" y="1"/>
                  </a:moveTo>
                  <a:cubicBezTo>
                    <a:pt x="204" y="1"/>
                    <a:pt x="168" y="10"/>
                    <a:pt x="135" y="29"/>
                  </a:cubicBezTo>
                  <a:cubicBezTo>
                    <a:pt x="39" y="86"/>
                    <a:pt x="0" y="211"/>
                    <a:pt x="58" y="312"/>
                  </a:cubicBezTo>
                  <a:lnTo>
                    <a:pt x="749" y="1507"/>
                  </a:lnTo>
                  <a:cubicBezTo>
                    <a:pt x="793" y="1583"/>
                    <a:pt x="859" y="1614"/>
                    <a:pt x="924" y="1614"/>
                  </a:cubicBezTo>
                  <a:cubicBezTo>
                    <a:pt x="1066" y="1614"/>
                    <a:pt x="1205" y="1465"/>
                    <a:pt x="1109" y="1301"/>
                  </a:cubicBezTo>
                  <a:lnTo>
                    <a:pt x="418" y="105"/>
                  </a:lnTo>
                  <a:cubicBezTo>
                    <a:pt x="379" y="38"/>
                    <a:pt x="311" y="1"/>
                    <a:pt x="23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0" name="Google Shape;14800;p74"/>
            <p:cNvSpPr/>
            <p:nvPr/>
          </p:nvSpPr>
          <p:spPr>
            <a:xfrm>
              <a:off x="1476964" y="4064489"/>
              <a:ext cx="17005" cy="17241"/>
            </a:xfrm>
            <a:custGeom>
              <a:avLst/>
              <a:gdLst/>
              <a:ahLst/>
              <a:cxnLst/>
              <a:rect l="l" t="t" r="r" b="b"/>
              <a:pathLst>
                <a:path w="649" h="658" extrusionOk="0">
                  <a:moveTo>
                    <a:pt x="237" y="1"/>
                  </a:moveTo>
                  <a:cubicBezTo>
                    <a:pt x="201" y="1"/>
                    <a:pt x="164" y="10"/>
                    <a:pt x="130" y="31"/>
                  </a:cubicBezTo>
                  <a:cubicBezTo>
                    <a:pt x="34" y="84"/>
                    <a:pt x="1" y="213"/>
                    <a:pt x="58" y="314"/>
                  </a:cubicBezTo>
                  <a:lnTo>
                    <a:pt x="193" y="554"/>
                  </a:lnTo>
                  <a:cubicBezTo>
                    <a:pt x="236" y="627"/>
                    <a:pt x="301" y="658"/>
                    <a:pt x="365" y="658"/>
                  </a:cubicBezTo>
                  <a:cubicBezTo>
                    <a:pt x="508" y="658"/>
                    <a:pt x="649" y="508"/>
                    <a:pt x="553" y="343"/>
                  </a:cubicBezTo>
                  <a:lnTo>
                    <a:pt x="418" y="103"/>
                  </a:lnTo>
                  <a:cubicBezTo>
                    <a:pt x="380" y="39"/>
                    <a:pt x="310" y="1"/>
                    <a:pt x="2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1" name="Google Shape;14801;p74"/>
            <p:cNvSpPr/>
            <p:nvPr/>
          </p:nvSpPr>
          <p:spPr>
            <a:xfrm>
              <a:off x="1448666" y="3854974"/>
              <a:ext cx="81437" cy="71611"/>
            </a:xfrm>
            <a:custGeom>
              <a:avLst/>
              <a:gdLst/>
              <a:ahLst/>
              <a:cxnLst/>
              <a:rect l="l" t="t" r="r" b="b"/>
              <a:pathLst>
                <a:path w="3108" h="2733" extrusionOk="0">
                  <a:moveTo>
                    <a:pt x="927" y="1"/>
                  </a:moveTo>
                  <a:cubicBezTo>
                    <a:pt x="740" y="1"/>
                    <a:pt x="567" y="102"/>
                    <a:pt x="471" y="265"/>
                  </a:cubicBezTo>
                  <a:cubicBezTo>
                    <a:pt x="116" y="918"/>
                    <a:pt x="1" y="995"/>
                    <a:pt x="1" y="1225"/>
                  </a:cubicBezTo>
                  <a:cubicBezTo>
                    <a:pt x="1" y="1412"/>
                    <a:pt x="101" y="1585"/>
                    <a:pt x="260" y="1681"/>
                  </a:cubicBezTo>
                  <a:cubicBezTo>
                    <a:pt x="2002" y="2656"/>
                    <a:pt x="1978" y="2732"/>
                    <a:pt x="2223" y="2732"/>
                  </a:cubicBezTo>
                  <a:cubicBezTo>
                    <a:pt x="2410" y="2732"/>
                    <a:pt x="2583" y="2632"/>
                    <a:pt x="2674" y="2468"/>
                  </a:cubicBezTo>
                  <a:lnTo>
                    <a:pt x="3015" y="1887"/>
                  </a:lnTo>
                  <a:cubicBezTo>
                    <a:pt x="3107" y="1723"/>
                    <a:pt x="2967" y="1574"/>
                    <a:pt x="2827" y="1574"/>
                  </a:cubicBezTo>
                  <a:cubicBezTo>
                    <a:pt x="2762" y="1574"/>
                    <a:pt x="2697" y="1606"/>
                    <a:pt x="2655" y="1681"/>
                  </a:cubicBezTo>
                  <a:lnTo>
                    <a:pt x="2314" y="2262"/>
                  </a:lnTo>
                  <a:cubicBezTo>
                    <a:pt x="2295" y="2297"/>
                    <a:pt x="2260" y="2317"/>
                    <a:pt x="2222" y="2317"/>
                  </a:cubicBezTo>
                  <a:cubicBezTo>
                    <a:pt x="2203" y="2317"/>
                    <a:pt x="2183" y="2312"/>
                    <a:pt x="2166" y="2300"/>
                  </a:cubicBezTo>
                  <a:cubicBezTo>
                    <a:pt x="404" y="1263"/>
                    <a:pt x="413" y="1340"/>
                    <a:pt x="413" y="1225"/>
                  </a:cubicBezTo>
                  <a:cubicBezTo>
                    <a:pt x="413" y="1172"/>
                    <a:pt x="413" y="1206"/>
                    <a:pt x="826" y="476"/>
                  </a:cubicBezTo>
                  <a:cubicBezTo>
                    <a:pt x="848" y="441"/>
                    <a:pt x="885" y="421"/>
                    <a:pt x="922" y="421"/>
                  </a:cubicBezTo>
                  <a:cubicBezTo>
                    <a:pt x="940" y="421"/>
                    <a:pt x="959" y="426"/>
                    <a:pt x="975" y="438"/>
                  </a:cubicBezTo>
                  <a:lnTo>
                    <a:pt x="2506" y="1316"/>
                  </a:lnTo>
                  <a:cubicBezTo>
                    <a:pt x="2543" y="1337"/>
                    <a:pt x="2579" y="1346"/>
                    <a:pt x="2613" y="1346"/>
                  </a:cubicBezTo>
                  <a:cubicBezTo>
                    <a:pt x="2799" y="1346"/>
                    <a:pt x="2916" y="1070"/>
                    <a:pt x="2713" y="956"/>
                  </a:cubicBezTo>
                  <a:cubicBezTo>
                    <a:pt x="1167" y="87"/>
                    <a:pt x="1172" y="1"/>
                    <a:pt x="9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2" name="Google Shape;14802;p74"/>
            <p:cNvSpPr/>
            <p:nvPr/>
          </p:nvSpPr>
          <p:spPr>
            <a:xfrm>
              <a:off x="1482624" y="3934656"/>
              <a:ext cx="22325" cy="14752"/>
            </a:xfrm>
            <a:custGeom>
              <a:avLst/>
              <a:gdLst/>
              <a:ahLst/>
              <a:cxnLst/>
              <a:rect l="l" t="t" r="r" b="b"/>
              <a:pathLst>
                <a:path w="852" h="563" extrusionOk="0">
                  <a:moveTo>
                    <a:pt x="300" y="1"/>
                  </a:moveTo>
                  <a:cubicBezTo>
                    <a:pt x="115" y="1"/>
                    <a:pt x="0" y="275"/>
                    <a:pt x="202" y="392"/>
                  </a:cubicBezTo>
                  <a:lnTo>
                    <a:pt x="442" y="531"/>
                  </a:lnTo>
                  <a:cubicBezTo>
                    <a:pt x="480" y="553"/>
                    <a:pt x="517" y="563"/>
                    <a:pt x="551" y="563"/>
                  </a:cubicBezTo>
                  <a:cubicBezTo>
                    <a:pt x="736" y="563"/>
                    <a:pt x="851" y="289"/>
                    <a:pt x="649" y="171"/>
                  </a:cubicBezTo>
                  <a:lnTo>
                    <a:pt x="409" y="32"/>
                  </a:lnTo>
                  <a:cubicBezTo>
                    <a:pt x="371" y="10"/>
                    <a:pt x="334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3" name="Google Shape;14803;p74"/>
            <p:cNvSpPr/>
            <p:nvPr/>
          </p:nvSpPr>
          <p:spPr>
            <a:xfrm>
              <a:off x="1432420" y="3905728"/>
              <a:ext cx="47374" cy="29216"/>
            </a:xfrm>
            <a:custGeom>
              <a:avLst/>
              <a:gdLst/>
              <a:ahLst/>
              <a:cxnLst/>
              <a:rect l="l" t="t" r="r" b="b"/>
              <a:pathLst>
                <a:path w="1808" h="1115" extrusionOk="0">
                  <a:moveTo>
                    <a:pt x="300" y="1"/>
                  </a:moveTo>
                  <a:cubicBezTo>
                    <a:pt x="116" y="1"/>
                    <a:pt x="1" y="275"/>
                    <a:pt x="203" y="392"/>
                  </a:cubicBezTo>
                  <a:lnTo>
                    <a:pt x="1398" y="1083"/>
                  </a:lnTo>
                  <a:cubicBezTo>
                    <a:pt x="1436" y="1105"/>
                    <a:pt x="1473" y="1115"/>
                    <a:pt x="1507" y="1115"/>
                  </a:cubicBezTo>
                  <a:cubicBezTo>
                    <a:pt x="1692" y="1115"/>
                    <a:pt x="1808" y="841"/>
                    <a:pt x="1609" y="723"/>
                  </a:cubicBezTo>
                  <a:lnTo>
                    <a:pt x="409" y="32"/>
                  </a:lnTo>
                  <a:cubicBezTo>
                    <a:pt x="372" y="10"/>
                    <a:pt x="335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4" name="Google Shape;14804;p74"/>
            <p:cNvSpPr/>
            <p:nvPr/>
          </p:nvSpPr>
          <p:spPr>
            <a:xfrm>
              <a:off x="1439102" y="4009883"/>
              <a:ext cx="21800" cy="14673"/>
            </a:xfrm>
            <a:custGeom>
              <a:avLst/>
              <a:gdLst/>
              <a:ahLst/>
              <a:cxnLst/>
              <a:rect l="l" t="t" r="r" b="b"/>
              <a:pathLst>
                <a:path w="832" h="560" extrusionOk="0">
                  <a:moveTo>
                    <a:pt x="304" y="0"/>
                  </a:moveTo>
                  <a:cubicBezTo>
                    <a:pt x="118" y="0"/>
                    <a:pt x="0" y="274"/>
                    <a:pt x="202" y="392"/>
                  </a:cubicBezTo>
                  <a:lnTo>
                    <a:pt x="442" y="531"/>
                  </a:lnTo>
                  <a:cubicBezTo>
                    <a:pt x="477" y="551"/>
                    <a:pt x="512" y="559"/>
                    <a:pt x="545" y="559"/>
                  </a:cubicBezTo>
                  <a:cubicBezTo>
                    <a:pt x="711" y="559"/>
                    <a:pt x="831" y="340"/>
                    <a:pt x="711" y="224"/>
                  </a:cubicBezTo>
                  <a:cubicBezTo>
                    <a:pt x="668" y="171"/>
                    <a:pt x="634" y="161"/>
                    <a:pt x="414" y="32"/>
                  </a:cubicBezTo>
                  <a:cubicBezTo>
                    <a:pt x="376" y="10"/>
                    <a:pt x="339" y="0"/>
                    <a:pt x="3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05" name="Google Shape;14805;p74"/>
          <p:cNvGrpSpPr/>
          <p:nvPr/>
        </p:nvGrpSpPr>
        <p:grpSpPr>
          <a:xfrm>
            <a:off x="3963503" y="3350943"/>
            <a:ext cx="365394" cy="365472"/>
            <a:chOff x="3963503" y="3350943"/>
            <a:chExt cx="365394" cy="365472"/>
          </a:xfrm>
        </p:grpSpPr>
        <p:sp>
          <p:nvSpPr>
            <p:cNvPr id="14806" name="Google Shape;14806;p74"/>
            <p:cNvSpPr/>
            <p:nvPr/>
          </p:nvSpPr>
          <p:spPr>
            <a:xfrm>
              <a:off x="4062470" y="3404553"/>
              <a:ext cx="167198" cy="216642"/>
            </a:xfrm>
            <a:custGeom>
              <a:avLst/>
              <a:gdLst/>
              <a:ahLst/>
              <a:cxnLst/>
              <a:rect l="l" t="t" r="r" b="b"/>
              <a:pathLst>
                <a:path w="6381" h="8268" extrusionOk="0">
                  <a:moveTo>
                    <a:pt x="2918" y="0"/>
                  </a:moveTo>
                  <a:cubicBezTo>
                    <a:pt x="2906" y="0"/>
                    <a:pt x="2893" y="4"/>
                    <a:pt x="2881" y="11"/>
                  </a:cubicBezTo>
                  <a:cubicBezTo>
                    <a:pt x="2751" y="78"/>
                    <a:pt x="2646" y="193"/>
                    <a:pt x="2588" y="328"/>
                  </a:cubicBezTo>
                  <a:lnTo>
                    <a:pt x="745" y="4562"/>
                  </a:lnTo>
                  <a:cubicBezTo>
                    <a:pt x="1" y="6275"/>
                    <a:pt x="1211" y="8219"/>
                    <a:pt x="3073" y="8267"/>
                  </a:cubicBezTo>
                  <a:lnTo>
                    <a:pt x="3246" y="8267"/>
                  </a:lnTo>
                  <a:cubicBezTo>
                    <a:pt x="3294" y="8267"/>
                    <a:pt x="3342" y="8263"/>
                    <a:pt x="3390" y="8263"/>
                  </a:cubicBezTo>
                  <a:cubicBezTo>
                    <a:pt x="5219" y="8171"/>
                    <a:pt x="6380" y="6251"/>
                    <a:pt x="5646" y="4571"/>
                  </a:cubicBezTo>
                  <a:lnTo>
                    <a:pt x="3798" y="328"/>
                  </a:lnTo>
                  <a:cubicBezTo>
                    <a:pt x="3740" y="193"/>
                    <a:pt x="3639" y="78"/>
                    <a:pt x="3510" y="11"/>
                  </a:cubicBezTo>
                  <a:cubicBezTo>
                    <a:pt x="3499" y="4"/>
                    <a:pt x="3486" y="1"/>
                    <a:pt x="3474" y="1"/>
                  </a:cubicBezTo>
                  <a:cubicBezTo>
                    <a:pt x="3436" y="1"/>
                    <a:pt x="3399" y="33"/>
                    <a:pt x="3399" y="73"/>
                  </a:cubicBezTo>
                  <a:lnTo>
                    <a:pt x="3399" y="4432"/>
                  </a:lnTo>
                  <a:cubicBezTo>
                    <a:pt x="3399" y="4437"/>
                    <a:pt x="3399" y="4446"/>
                    <a:pt x="3399" y="4451"/>
                  </a:cubicBezTo>
                  <a:cubicBezTo>
                    <a:pt x="3932" y="4557"/>
                    <a:pt x="4292" y="5046"/>
                    <a:pt x="4240" y="5584"/>
                  </a:cubicBezTo>
                  <a:cubicBezTo>
                    <a:pt x="4187" y="6122"/>
                    <a:pt x="3735" y="6530"/>
                    <a:pt x="3193" y="6530"/>
                  </a:cubicBezTo>
                  <a:cubicBezTo>
                    <a:pt x="2655" y="6530"/>
                    <a:pt x="2204" y="6122"/>
                    <a:pt x="2151" y="5584"/>
                  </a:cubicBezTo>
                  <a:cubicBezTo>
                    <a:pt x="2099" y="5046"/>
                    <a:pt x="2459" y="4557"/>
                    <a:pt x="2987" y="4451"/>
                  </a:cubicBezTo>
                  <a:cubicBezTo>
                    <a:pt x="2987" y="4446"/>
                    <a:pt x="2987" y="4437"/>
                    <a:pt x="2987" y="4432"/>
                  </a:cubicBezTo>
                  <a:lnTo>
                    <a:pt x="2987" y="73"/>
                  </a:lnTo>
                  <a:cubicBezTo>
                    <a:pt x="2990" y="30"/>
                    <a:pt x="2956" y="0"/>
                    <a:pt x="291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7" name="Google Shape;14807;p74"/>
            <p:cNvSpPr/>
            <p:nvPr/>
          </p:nvSpPr>
          <p:spPr>
            <a:xfrm>
              <a:off x="4062470" y="3404553"/>
              <a:ext cx="96137" cy="216642"/>
            </a:xfrm>
            <a:custGeom>
              <a:avLst/>
              <a:gdLst/>
              <a:ahLst/>
              <a:cxnLst/>
              <a:rect l="l" t="t" r="r" b="b"/>
              <a:pathLst>
                <a:path w="3669" h="8268" extrusionOk="0">
                  <a:moveTo>
                    <a:pt x="2919" y="0"/>
                  </a:moveTo>
                  <a:cubicBezTo>
                    <a:pt x="2906" y="0"/>
                    <a:pt x="2893" y="4"/>
                    <a:pt x="2881" y="11"/>
                  </a:cubicBezTo>
                  <a:cubicBezTo>
                    <a:pt x="2751" y="78"/>
                    <a:pt x="2646" y="193"/>
                    <a:pt x="2588" y="328"/>
                  </a:cubicBezTo>
                  <a:lnTo>
                    <a:pt x="745" y="4562"/>
                  </a:lnTo>
                  <a:cubicBezTo>
                    <a:pt x="1" y="6275"/>
                    <a:pt x="1211" y="8219"/>
                    <a:pt x="3073" y="8267"/>
                  </a:cubicBezTo>
                  <a:lnTo>
                    <a:pt x="3246" y="8267"/>
                  </a:lnTo>
                  <a:cubicBezTo>
                    <a:pt x="3294" y="8267"/>
                    <a:pt x="3342" y="8263"/>
                    <a:pt x="3390" y="8263"/>
                  </a:cubicBezTo>
                  <a:cubicBezTo>
                    <a:pt x="3481" y="8258"/>
                    <a:pt x="3572" y="8248"/>
                    <a:pt x="3668" y="8234"/>
                  </a:cubicBezTo>
                  <a:cubicBezTo>
                    <a:pt x="2003" y="7975"/>
                    <a:pt x="990" y="6165"/>
                    <a:pt x="1686" y="4566"/>
                  </a:cubicBezTo>
                  <a:lnTo>
                    <a:pt x="2991" y="1566"/>
                  </a:lnTo>
                  <a:lnTo>
                    <a:pt x="2991" y="73"/>
                  </a:lnTo>
                  <a:cubicBezTo>
                    <a:pt x="2991" y="30"/>
                    <a:pt x="2956" y="0"/>
                    <a:pt x="2919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8" name="Google Shape;14808;p74"/>
            <p:cNvSpPr/>
            <p:nvPr/>
          </p:nvSpPr>
          <p:spPr>
            <a:xfrm>
              <a:off x="4127766" y="3356393"/>
              <a:ext cx="36867" cy="36893"/>
            </a:xfrm>
            <a:custGeom>
              <a:avLst/>
              <a:gdLst/>
              <a:ahLst/>
              <a:cxnLst/>
              <a:rect l="l" t="t" r="r" b="b"/>
              <a:pathLst>
                <a:path w="1407" h="1408" extrusionOk="0">
                  <a:moveTo>
                    <a:pt x="187" y="1"/>
                  </a:moveTo>
                  <a:cubicBezTo>
                    <a:pt x="82" y="1"/>
                    <a:pt x="0" y="83"/>
                    <a:pt x="0" y="188"/>
                  </a:cubicBezTo>
                  <a:lnTo>
                    <a:pt x="0" y="1220"/>
                  </a:lnTo>
                  <a:cubicBezTo>
                    <a:pt x="0" y="1326"/>
                    <a:pt x="82" y="1407"/>
                    <a:pt x="187" y="1407"/>
                  </a:cubicBezTo>
                  <a:lnTo>
                    <a:pt x="1219" y="1407"/>
                  </a:lnTo>
                  <a:cubicBezTo>
                    <a:pt x="1325" y="1407"/>
                    <a:pt x="1407" y="1326"/>
                    <a:pt x="1407" y="1220"/>
                  </a:cubicBezTo>
                  <a:lnTo>
                    <a:pt x="1407" y="188"/>
                  </a:lnTo>
                  <a:cubicBezTo>
                    <a:pt x="1407" y="83"/>
                    <a:pt x="1325" y="1"/>
                    <a:pt x="1219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9" name="Google Shape;14809;p74"/>
            <p:cNvSpPr/>
            <p:nvPr/>
          </p:nvSpPr>
          <p:spPr>
            <a:xfrm>
              <a:off x="4285872" y="3533495"/>
              <a:ext cx="37496" cy="37522"/>
            </a:xfrm>
            <a:custGeom>
              <a:avLst/>
              <a:gdLst/>
              <a:ahLst/>
              <a:cxnLst/>
              <a:rect l="l" t="t" r="r" b="b"/>
              <a:pathLst>
                <a:path w="1431" h="1432" extrusionOk="0">
                  <a:moveTo>
                    <a:pt x="235" y="1"/>
                  </a:moveTo>
                  <a:cubicBezTo>
                    <a:pt x="106" y="1"/>
                    <a:pt x="0" y="106"/>
                    <a:pt x="0" y="236"/>
                  </a:cubicBezTo>
                  <a:lnTo>
                    <a:pt x="0" y="1196"/>
                  </a:lnTo>
                  <a:cubicBezTo>
                    <a:pt x="0" y="1325"/>
                    <a:pt x="106" y="1431"/>
                    <a:pt x="235" y="1431"/>
                  </a:cubicBezTo>
                  <a:lnTo>
                    <a:pt x="1195" y="1431"/>
                  </a:lnTo>
                  <a:cubicBezTo>
                    <a:pt x="1325" y="1431"/>
                    <a:pt x="1431" y="1325"/>
                    <a:pt x="1431" y="1196"/>
                  </a:cubicBezTo>
                  <a:lnTo>
                    <a:pt x="1431" y="236"/>
                  </a:lnTo>
                  <a:cubicBezTo>
                    <a:pt x="1431" y="106"/>
                    <a:pt x="1325" y="1"/>
                    <a:pt x="1195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0" name="Google Shape;14810;p74"/>
            <p:cNvSpPr/>
            <p:nvPr/>
          </p:nvSpPr>
          <p:spPr>
            <a:xfrm>
              <a:off x="3968639" y="3533495"/>
              <a:ext cx="37653" cy="37522"/>
            </a:xfrm>
            <a:custGeom>
              <a:avLst/>
              <a:gdLst/>
              <a:ahLst/>
              <a:cxnLst/>
              <a:rect l="l" t="t" r="r" b="b"/>
              <a:pathLst>
                <a:path w="1437" h="1432" extrusionOk="0">
                  <a:moveTo>
                    <a:pt x="241" y="1"/>
                  </a:moveTo>
                  <a:cubicBezTo>
                    <a:pt x="106" y="1"/>
                    <a:pt x="1" y="106"/>
                    <a:pt x="1" y="236"/>
                  </a:cubicBezTo>
                  <a:lnTo>
                    <a:pt x="1" y="1196"/>
                  </a:lnTo>
                  <a:cubicBezTo>
                    <a:pt x="1" y="1325"/>
                    <a:pt x="106" y="1431"/>
                    <a:pt x="241" y="1431"/>
                  </a:cubicBezTo>
                  <a:lnTo>
                    <a:pt x="1201" y="1431"/>
                  </a:lnTo>
                  <a:cubicBezTo>
                    <a:pt x="1331" y="1431"/>
                    <a:pt x="1436" y="1325"/>
                    <a:pt x="1436" y="1196"/>
                  </a:cubicBezTo>
                  <a:lnTo>
                    <a:pt x="1436" y="236"/>
                  </a:lnTo>
                  <a:cubicBezTo>
                    <a:pt x="1436" y="106"/>
                    <a:pt x="1331" y="1"/>
                    <a:pt x="120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1" name="Google Shape;14811;p74"/>
            <p:cNvSpPr/>
            <p:nvPr/>
          </p:nvSpPr>
          <p:spPr>
            <a:xfrm>
              <a:off x="4089013" y="3637886"/>
              <a:ext cx="114374" cy="73105"/>
            </a:xfrm>
            <a:custGeom>
              <a:avLst/>
              <a:gdLst/>
              <a:ahLst/>
              <a:cxnLst/>
              <a:rect l="l" t="t" r="r" b="b"/>
              <a:pathLst>
                <a:path w="4365" h="2790" extrusionOk="0">
                  <a:moveTo>
                    <a:pt x="1" y="1"/>
                  </a:moveTo>
                  <a:lnTo>
                    <a:pt x="1" y="2559"/>
                  </a:lnTo>
                  <a:cubicBezTo>
                    <a:pt x="1" y="2689"/>
                    <a:pt x="102" y="2790"/>
                    <a:pt x="231" y="2790"/>
                  </a:cubicBezTo>
                  <a:lnTo>
                    <a:pt x="4139" y="2790"/>
                  </a:lnTo>
                  <a:cubicBezTo>
                    <a:pt x="4263" y="2790"/>
                    <a:pt x="4364" y="2689"/>
                    <a:pt x="4364" y="2559"/>
                  </a:cubicBezTo>
                  <a:lnTo>
                    <a:pt x="4364" y="1"/>
                  </a:ln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2" name="Google Shape;14812;p74"/>
            <p:cNvSpPr/>
            <p:nvPr/>
          </p:nvSpPr>
          <p:spPr>
            <a:xfrm>
              <a:off x="4068758" y="3611867"/>
              <a:ext cx="154883" cy="44911"/>
            </a:xfrm>
            <a:custGeom>
              <a:avLst/>
              <a:gdLst/>
              <a:ahLst/>
              <a:cxnLst/>
              <a:rect l="l" t="t" r="r" b="b"/>
              <a:pathLst>
                <a:path w="5911" h="1714" extrusionOk="0">
                  <a:moveTo>
                    <a:pt x="500" y="0"/>
                  </a:moveTo>
                  <a:cubicBezTo>
                    <a:pt x="222" y="0"/>
                    <a:pt x="1" y="221"/>
                    <a:pt x="1" y="495"/>
                  </a:cubicBezTo>
                  <a:lnTo>
                    <a:pt x="1" y="1215"/>
                  </a:lnTo>
                  <a:cubicBezTo>
                    <a:pt x="1" y="1488"/>
                    <a:pt x="222" y="1714"/>
                    <a:pt x="500" y="1714"/>
                  </a:cubicBezTo>
                  <a:lnTo>
                    <a:pt x="5416" y="1714"/>
                  </a:lnTo>
                  <a:cubicBezTo>
                    <a:pt x="5689" y="1714"/>
                    <a:pt x="5910" y="1488"/>
                    <a:pt x="5910" y="1215"/>
                  </a:cubicBezTo>
                  <a:lnTo>
                    <a:pt x="5910" y="495"/>
                  </a:lnTo>
                  <a:cubicBezTo>
                    <a:pt x="5910" y="221"/>
                    <a:pt x="5689" y="0"/>
                    <a:pt x="5416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3" name="Google Shape;14813;p74"/>
            <p:cNvSpPr/>
            <p:nvPr/>
          </p:nvSpPr>
          <p:spPr>
            <a:xfrm>
              <a:off x="4118202" y="3637886"/>
              <a:ext cx="85184" cy="73105"/>
            </a:xfrm>
            <a:custGeom>
              <a:avLst/>
              <a:gdLst/>
              <a:ahLst/>
              <a:cxnLst/>
              <a:rect l="l" t="t" r="r" b="b"/>
              <a:pathLst>
                <a:path w="3251" h="2790" extrusionOk="0">
                  <a:moveTo>
                    <a:pt x="0" y="1"/>
                  </a:moveTo>
                  <a:lnTo>
                    <a:pt x="0" y="2559"/>
                  </a:lnTo>
                  <a:cubicBezTo>
                    <a:pt x="0" y="2689"/>
                    <a:pt x="106" y="2790"/>
                    <a:pt x="231" y="2790"/>
                  </a:cubicBezTo>
                  <a:lnTo>
                    <a:pt x="3025" y="2790"/>
                  </a:lnTo>
                  <a:cubicBezTo>
                    <a:pt x="3149" y="2790"/>
                    <a:pt x="3250" y="2689"/>
                    <a:pt x="3250" y="2559"/>
                  </a:cubicBezTo>
                  <a:lnTo>
                    <a:pt x="3250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4" name="Google Shape;14814;p74"/>
            <p:cNvSpPr/>
            <p:nvPr/>
          </p:nvSpPr>
          <p:spPr>
            <a:xfrm>
              <a:off x="4098079" y="3611867"/>
              <a:ext cx="125562" cy="44911"/>
            </a:xfrm>
            <a:custGeom>
              <a:avLst/>
              <a:gdLst/>
              <a:ahLst/>
              <a:cxnLst/>
              <a:rect l="l" t="t" r="r" b="b"/>
              <a:pathLst>
                <a:path w="4792" h="1714" extrusionOk="0">
                  <a:moveTo>
                    <a:pt x="500" y="0"/>
                  </a:moveTo>
                  <a:cubicBezTo>
                    <a:pt x="226" y="0"/>
                    <a:pt x="0" y="221"/>
                    <a:pt x="0" y="495"/>
                  </a:cubicBezTo>
                  <a:lnTo>
                    <a:pt x="0" y="1215"/>
                  </a:lnTo>
                  <a:cubicBezTo>
                    <a:pt x="0" y="1488"/>
                    <a:pt x="226" y="1714"/>
                    <a:pt x="500" y="1714"/>
                  </a:cubicBezTo>
                  <a:lnTo>
                    <a:pt x="4297" y="1714"/>
                  </a:lnTo>
                  <a:cubicBezTo>
                    <a:pt x="4570" y="1714"/>
                    <a:pt x="4791" y="1488"/>
                    <a:pt x="4791" y="1215"/>
                  </a:cubicBezTo>
                  <a:lnTo>
                    <a:pt x="4791" y="495"/>
                  </a:lnTo>
                  <a:cubicBezTo>
                    <a:pt x="4791" y="221"/>
                    <a:pt x="4570" y="0"/>
                    <a:pt x="429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5" name="Google Shape;14815;p74"/>
            <p:cNvSpPr/>
            <p:nvPr/>
          </p:nvSpPr>
          <p:spPr>
            <a:xfrm>
              <a:off x="3991671" y="3356393"/>
              <a:ext cx="36998" cy="36893"/>
            </a:xfrm>
            <a:custGeom>
              <a:avLst/>
              <a:gdLst/>
              <a:ahLst/>
              <a:cxnLst/>
              <a:rect l="l" t="t" r="r" b="b"/>
              <a:pathLst>
                <a:path w="1412" h="1408" extrusionOk="0">
                  <a:moveTo>
                    <a:pt x="706" y="1"/>
                  </a:moveTo>
                  <a:cubicBezTo>
                    <a:pt x="317" y="1"/>
                    <a:pt x="0" y="318"/>
                    <a:pt x="0" y="707"/>
                  </a:cubicBezTo>
                  <a:cubicBezTo>
                    <a:pt x="0" y="1095"/>
                    <a:pt x="317" y="1407"/>
                    <a:pt x="706" y="1407"/>
                  </a:cubicBezTo>
                  <a:cubicBezTo>
                    <a:pt x="1095" y="1407"/>
                    <a:pt x="1412" y="1095"/>
                    <a:pt x="1412" y="707"/>
                  </a:cubicBezTo>
                  <a:cubicBezTo>
                    <a:pt x="1412" y="318"/>
                    <a:pt x="1095" y="1"/>
                    <a:pt x="70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6" name="Google Shape;14816;p74"/>
            <p:cNvSpPr/>
            <p:nvPr/>
          </p:nvSpPr>
          <p:spPr>
            <a:xfrm>
              <a:off x="4263731" y="3356393"/>
              <a:ext cx="36998" cy="36893"/>
            </a:xfrm>
            <a:custGeom>
              <a:avLst/>
              <a:gdLst/>
              <a:ahLst/>
              <a:cxnLst/>
              <a:rect l="l" t="t" r="r" b="b"/>
              <a:pathLst>
                <a:path w="1412" h="1408" extrusionOk="0">
                  <a:moveTo>
                    <a:pt x="706" y="1"/>
                  </a:moveTo>
                  <a:cubicBezTo>
                    <a:pt x="317" y="1"/>
                    <a:pt x="0" y="318"/>
                    <a:pt x="0" y="707"/>
                  </a:cubicBezTo>
                  <a:cubicBezTo>
                    <a:pt x="0" y="1095"/>
                    <a:pt x="317" y="1407"/>
                    <a:pt x="706" y="1407"/>
                  </a:cubicBezTo>
                  <a:cubicBezTo>
                    <a:pt x="1095" y="1407"/>
                    <a:pt x="1412" y="1095"/>
                    <a:pt x="1412" y="707"/>
                  </a:cubicBezTo>
                  <a:cubicBezTo>
                    <a:pt x="1412" y="318"/>
                    <a:pt x="1095" y="1"/>
                    <a:pt x="70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7" name="Google Shape;14817;p74"/>
            <p:cNvSpPr/>
            <p:nvPr/>
          </p:nvSpPr>
          <p:spPr>
            <a:xfrm>
              <a:off x="3963503" y="3350943"/>
              <a:ext cx="365394" cy="365472"/>
            </a:xfrm>
            <a:custGeom>
              <a:avLst/>
              <a:gdLst/>
              <a:ahLst/>
              <a:cxnLst/>
              <a:rect l="l" t="t" r="r" b="b"/>
              <a:pathLst>
                <a:path w="13945" h="13948" extrusionOk="0">
                  <a:moveTo>
                    <a:pt x="7469" y="415"/>
                  </a:moveTo>
                  <a:lnTo>
                    <a:pt x="7469" y="1409"/>
                  </a:lnTo>
                  <a:lnTo>
                    <a:pt x="6476" y="1409"/>
                  </a:lnTo>
                  <a:lnTo>
                    <a:pt x="6476" y="415"/>
                  </a:lnTo>
                  <a:close/>
                  <a:moveTo>
                    <a:pt x="1426" y="7174"/>
                  </a:moveTo>
                  <a:lnTo>
                    <a:pt x="1426" y="8192"/>
                  </a:lnTo>
                  <a:lnTo>
                    <a:pt x="413" y="8192"/>
                  </a:lnTo>
                  <a:lnTo>
                    <a:pt x="413" y="7174"/>
                  </a:lnTo>
                  <a:close/>
                  <a:moveTo>
                    <a:pt x="13527" y="7174"/>
                  </a:moveTo>
                  <a:lnTo>
                    <a:pt x="13527" y="8192"/>
                  </a:lnTo>
                  <a:lnTo>
                    <a:pt x="12514" y="8192"/>
                  </a:lnTo>
                  <a:lnTo>
                    <a:pt x="12514" y="7174"/>
                  </a:lnTo>
                  <a:close/>
                  <a:moveTo>
                    <a:pt x="1782" y="1"/>
                  </a:moveTo>
                  <a:cubicBezTo>
                    <a:pt x="1699" y="1"/>
                    <a:pt x="1615" y="12"/>
                    <a:pt x="1531" y="36"/>
                  </a:cubicBezTo>
                  <a:cubicBezTo>
                    <a:pt x="1027" y="180"/>
                    <a:pt x="749" y="713"/>
                    <a:pt x="917" y="1207"/>
                  </a:cubicBezTo>
                  <a:cubicBezTo>
                    <a:pt x="952" y="1308"/>
                    <a:pt x="1030" y="1351"/>
                    <a:pt x="1108" y="1351"/>
                  </a:cubicBezTo>
                  <a:cubicBezTo>
                    <a:pt x="1236" y="1351"/>
                    <a:pt x="1364" y="1238"/>
                    <a:pt x="1311" y="1078"/>
                  </a:cubicBezTo>
                  <a:cubicBezTo>
                    <a:pt x="1191" y="725"/>
                    <a:pt x="1472" y="417"/>
                    <a:pt x="1785" y="417"/>
                  </a:cubicBezTo>
                  <a:cubicBezTo>
                    <a:pt x="1885" y="417"/>
                    <a:pt x="1989" y="449"/>
                    <a:pt x="2083" y="521"/>
                  </a:cubicBezTo>
                  <a:cubicBezTo>
                    <a:pt x="2467" y="815"/>
                    <a:pt x="2249" y="1415"/>
                    <a:pt x="1785" y="1415"/>
                  </a:cubicBezTo>
                  <a:cubicBezTo>
                    <a:pt x="1773" y="1415"/>
                    <a:pt x="1760" y="1415"/>
                    <a:pt x="1747" y="1414"/>
                  </a:cubicBezTo>
                  <a:cubicBezTo>
                    <a:pt x="1741" y="1413"/>
                    <a:pt x="1735" y="1413"/>
                    <a:pt x="1729" y="1413"/>
                  </a:cubicBezTo>
                  <a:cubicBezTo>
                    <a:pt x="1473" y="1413"/>
                    <a:pt x="1451" y="1808"/>
                    <a:pt x="1719" y="1827"/>
                  </a:cubicBezTo>
                  <a:cubicBezTo>
                    <a:pt x="1739" y="1828"/>
                    <a:pt x="1758" y="1829"/>
                    <a:pt x="1778" y="1829"/>
                  </a:cubicBezTo>
                  <a:cubicBezTo>
                    <a:pt x="2200" y="1829"/>
                    <a:pt x="2573" y="1538"/>
                    <a:pt x="2669" y="1126"/>
                  </a:cubicBezTo>
                  <a:lnTo>
                    <a:pt x="4728" y="1126"/>
                  </a:lnTo>
                  <a:cubicBezTo>
                    <a:pt x="2386" y="2033"/>
                    <a:pt x="816" y="4255"/>
                    <a:pt x="739" y="6766"/>
                  </a:cubicBezTo>
                  <a:lnTo>
                    <a:pt x="206" y="6766"/>
                  </a:lnTo>
                  <a:cubicBezTo>
                    <a:pt x="91" y="6766"/>
                    <a:pt x="0" y="6857"/>
                    <a:pt x="0" y="6972"/>
                  </a:cubicBezTo>
                  <a:lnTo>
                    <a:pt x="0" y="8403"/>
                  </a:lnTo>
                  <a:cubicBezTo>
                    <a:pt x="0" y="8513"/>
                    <a:pt x="91" y="8609"/>
                    <a:pt x="206" y="8609"/>
                  </a:cubicBezTo>
                  <a:lnTo>
                    <a:pt x="1637" y="8609"/>
                  </a:lnTo>
                  <a:cubicBezTo>
                    <a:pt x="1747" y="8609"/>
                    <a:pt x="1843" y="8513"/>
                    <a:pt x="1843" y="8403"/>
                  </a:cubicBezTo>
                  <a:lnTo>
                    <a:pt x="1843" y="6972"/>
                  </a:lnTo>
                  <a:cubicBezTo>
                    <a:pt x="1843" y="6857"/>
                    <a:pt x="1747" y="6766"/>
                    <a:pt x="1637" y="6766"/>
                  </a:cubicBezTo>
                  <a:lnTo>
                    <a:pt x="1157" y="6766"/>
                  </a:lnTo>
                  <a:cubicBezTo>
                    <a:pt x="1243" y="3972"/>
                    <a:pt x="3303" y="1635"/>
                    <a:pt x="6063" y="1193"/>
                  </a:cubicBezTo>
                  <a:lnTo>
                    <a:pt x="6063" y="1615"/>
                  </a:lnTo>
                  <a:cubicBezTo>
                    <a:pt x="6063" y="1731"/>
                    <a:pt x="6154" y="1827"/>
                    <a:pt x="6269" y="1827"/>
                  </a:cubicBezTo>
                  <a:lnTo>
                    <a:pt x="6672" y="1827"/>
                  </a:lnTo>
                  <a:cubicBezTo>
                    <a:pt x="6447" y="1903"/>
                    <a:pt x="6269" y="2076"/>
                    <a:pt x="6173" y="2292"/>
                  </a:cubicBezTo>
                  <a:lnTo>
                    <a:pt x="4335" y="6526"/>
                  </a:lnTo>
                  <a:cubicBezTo>
                    <a:pt x="3874" y="7577"/>
                    <a:pt x="4085" y="8797"/>
                    <a:pt x="4868" y="9632"/>
                  </a:cubicBezTo>
                  <a:cubicBezTo>
                    <a:pt x="4906" y="9670"/>
                    <a:pt x="4949" y="9713"/>
                    <a:pt x="4988" y="9752"/>
                  </a:cubicBezTo>
                  <a:lnTo>
                    <a:pt x="4517" y="9752"/>
                  </a:lnTo>
                  <a:cubicBezTo>
                    <a:pt x="4234" y="9752"/>
                    <a:pt x="3975" y="9920"/>
                    <a:pt x="3869" y="10179"/>
                  </a:cubicBezTo>
                  <a:cubicBezTo>
                    <a:pt x="3798" y="10343"/>
                    <a:pt x="3931" y="10470"/>
                    <a:pt x="4064" y="10470"/>
                  </a:cubicBezTo>
                  <a:cubicBezTo>
                    <a:pt x="4137" y="10470"/>
                    <a:pt x="4209" y="10432"/>
                    <a:pt x="4248" y="10342"/>
                  </a:cubicBezTo>
                  <a:cubicBezTo>
                    <a:pt x="4292" y="10232"/>
                    <a:pt x="4397" y="10165"/>
                    <a:pt x="4517" y="10160"/>
                  </a:cubicBezTo>
                  <a:lnTo>
                    <a:pt x="9433" y="10160"/>
                  </a:lnTo>
                  <a:cubicBezTo>
                    <a:pt x="9591" y="10160"/>
                    <a:pt x="9721" y="10289"/>
                    <a:pt x="9721" y="10453"/>
                  </a:cubicBezTo>
                  <a:lnTo>
                    <a:pt x="9721" y="11173"/>
                  </a:lnTo>
                  <a:cubicBezTo>
                    <a:pt x="9721" y="11331"/>
                    <a:pt x="9591" y="11461"/>
                    <a:pt x="9433" y="11461"/>
                  </a:cubicBezTo>
                  <a:lnTo>
                    <a:pt x="4517" y="11461"/>
                  </a:lnTo>
                  <a:cubicBezTo>
                    <a:pt x="4354" y="11461"/>
                    <a:pt x="4224" y="11331"/>
                    <a:pt x="4224" y="11173"/>
                  </a:cubicBezTo>
                  <a:lnTo>
                    <a:pt x="4224" y="11081"/>
                  </a:lnTo>
                  <a:cubicBezTo>
                    <a:pt x="4224" y="10945"/>
                    <a:pt x="4121" y="10876"/>
                    <a:pt x="4018" y="10876"/>
                  </a:cubicBezTo>
                  <a:cubicBezTo>
                    <a:pt x="3915" y="10876"/>
                    <a:pt x="3811" y="10945"/>
                    <a:pt x="3811" y="11081"/>
                  </a:cubicBezTo>
                  <a:lnTo>
                    <a:pt x="3811" y="11173"/>
                  </a:lnTo>
                  <a:cubicBezTo>
                    <a:pt x="3811" y="11561"/>
                    <a:pt x="4128" y="11873"/>
                    <a:pt x="4517" y="11878"/>
                  </a:cubicBezTo>
                  <a:lnTo>
                    <a:pt x="4584" y="11878"/>
                  </a:lnTo>
                  <a:lnTo>
                    <a:pt x="4584" y="13741"/>
                  </a:lnTo>
                  <a:cubicBezTo>
                    <a:pt x="4584" y="13856"/>
                    <a:pt x="4676" y="13947"/>
                    <a:pt x="4791" y="13947"/>
                  </a:cubicBezTo>
                  <a:lnTo>
                    <a:pt x="9154" y="13947"/>
                  </a:lnTo>
                  <a:cubicBezTo>
                    <a:pt x="9269" y="13947"/>
                    <a:pt x="9361" y="13856"/>
                    <a:pt x="9361" y="13741"/>
                  </a:cubicBezTo>
                  <a:lnTo>
                    <a:pt x="9361" y="13242"/>
                  </a:lnTo>
                  <a:cubicBezTo>
                    <a:pt x="9361" y="13105"/>
                    <a:pt x="9257" y="13036"/>
                    <a:pt x="9154" y="13036"/>
                  </a:cubicBezTo>
                  <a:cubicBezTo>
                    <a:pt x="9051" y="13036"/>
                    <a:pt x="8948" y="13105"/>
                    <a:pt x="8948" y="13242"/>
                  </a:cubicBezTo>
                  <a:lnTo>
                    <a:pt x="8948" y="13534"/>
                  </a:lnTo>
                  <a:lnTo>
                    <a:pt x="4997" y="13534"/>
                  </a:lnTo>
                  <a:lnTo>
                    <a:pt x="4997" y="11878"/>
                  </a:lnTo>
                  <a:lnTo>
                    <a:pt x="8948" y="11878"/>
                  </a:lnTo>
                  <a:lnTo>
                    <a:pt x="8948" y="12416"/>
                  </a:lnTo>
                  <a:cubicBezTo>
                    <a:pt x="8948" y="12553"/>
                    <a:pt x="9051" y="12621"/>
                    <a:pt x="9154" y="12621"/>
                  </a:cubicBezTo>
                  <a:cubicBezTo>
                    <a:pt x="9257" y="12621"/>
                    <a:pt x="9361" y="12553"/>
                    <a:pt x="9361" y="12416"/>
                  </a:cubicBezTo>
                  <a:lnTo>
                    <a:pt x="9361" y="11878"/>
                  </a:lnTo>
                  <a:lnTo>
                    <a:pt x="9428" y="11878"/>
                  </a:lnTo>
                  <a:cubicBezTo>
                    <a:pt x="9821" y="11873"/>
                    <a:pt x="10133" y="11561"/>
                    <a:pt x="10133" y="11173"/>
                  </a:cubicBezTo>
                  <a:lnTo>
                    <a:pt x="10133" y="10453"/>
                  </a:lnTo>
                  <a:cubicBezTo>
                    <a:pt x="10133" y="10064"/>
                    <a:pt x="9821" y="9747"/>
                    <a:pt x="9428" y="9747"/>
                  </a:cubicBezTo>
                  <a:lnTo>
                    <a:pt x="8962" y="9747"/>
                  </a:lnTo>
                  <a:cubicBezTo>
                    <a:pt x="9236" y="9488"/>
                    <a:pt x="9457" y="9176"/>
                    <a:pt x="9605" y="8830"/>
                  </a:cubicBezTo>
                  <a:cubicBezTo>
                    <a:pt x="9677" y="8665"/>
                    <a:pt x="9544" y="8538"/>
                    <a:pt x="9411" y="8538"/>
                  </a:cubicBezTo>
                  <a:cubicBezTo>
                    <a:pt x="9339" y="8538"/>
                    <a:pt x="9267" y="8575"/>
                    <a:pt x="9226" y="8662"/>
                  </a:cubicBezTo>
                  <a:cubicBezTo>
                    <a:pt x="9029" y="9109"/>
                    <a:pt x="8703" y="9488"/>
                    <a:pt x="8285" y="9747"/>
                  </a:cubicBezTo>
                  <a:lnTo>
                    <a:pt x="5669" y="9747"/>
                  </a:lnTo>
                  <a:cubicBezTo>
                    <a:pt x="4628" y="9113"/>
                    <a:pt x="4220" y="7803"/>
                    <a:pt x="4709" y="6684"/>
                  </a:cubicBezTo>
                  <a:lnTo>
                    <a:pt x="6552" y="2451"/>
                  </a:lnTo>
                  <a:cubicBezTo>
                    <a:pt x="6596" y="2355"/>
                    <a:pt x="6668" y="2273"/>
                    <a:pt x="6764" y="2225"/>
                  </a:cubicBezTo>
                  <a:lnTo>
                    <a:pt x="6764" y="6281"/>
                  </a:lnTo>
                  <a:cubicBezTo>
                    <a:pt x="6308" y="6358"/>
                    <a:pt x="5933" y="6680"/>
                    <a:pt x="5784" y="7112"/>
                  </a:cubicBezTo>
                  <a:cubicBezTo>
                    <a:pt x="5728" y="7275"/>
                    <a:pt x="5858" y="7389"/>
                    <a:pt x="5985" y="7389"/>
                  </a:cubicBezTo>
                  <a:cubicBezTo>
                    <a:pt x="6063" y="7389"/>
                    <a:pt x="6140" y="7346"/>
                    <a:pt x="6173" y="7246"/>
                  </a:cubicBezTo>
                  <a:cubicBezTo>
                    <a:pt x="6306" y="6863"/>
                    <a:pt x="6632" y="6684"/>
                    <a:pt x="6959" y="6684"/>
                  </a:cubicBezTo>
                  <a:cubicBezTo>
                    <a:pt x="7353" y="6684"/>
                    <a:pt x="7748" y="6944"/>
                    <a:pt x="7805" y="7419"/>
                  </a:cubicBezTo>
                  <a:lnTo>
                    <a:pt x="7815" y="7520"/>
                  </a:lnTo>
                  <a:cubicBezTo>
                    <a:pt x="7815" y="8047"/>
                    <a:pt x="7383" y="8364"/>
                    <a:pt x="6953" y="8364"/>
                  </a:cubicBezTo>
                  <a:cubicBezTo>
                    <a:pt x="6643" y="8364"/>
                    <a:pt x="6334" y="8199"/>
                    <a:pt x="6188" y="7832"/>
                  </a:cubicBezTo>
                  <a:cubicBezTo>
                    <a:pt x="6151" y="7740"/>
                    <a:pt x="6078" y="7701"/>
                    <a:pt x="6004" y="7701"/>
                  </a:cubicBezTo>
                  <a:cubicBezTo>
                    <a:pt x="5873" y="7701"/>
                    <a:pt x="5739" y="7823"/>
                    <a:pt x="5804" y="7985"/>
                  </a:cubicBezTo>
                  <a:cubicBezTo>
                    <a:pt x="6008" y="8500"/>
                    <a:pt x="6489" y="8779"/>
                    <a:pt x="6976" y="8779"/>
                  </a:cubicBezTo>
                  <a:cubicBezTo>
                    <a:pt x="7333" y="8779"/>
                    <a:pt x="7693" y="8629"/>
                    <a:pt x="7949" y="8312"/>
                  </a:cubicBezTo>
                  <a:cubicBezTo>
                    <a:pt x="8554" y="7563"/>
                    <a:pt x="8127" y="6440"/>
                    <a:pt x="7176" y="6281"/>
                  </a:cubicBezTo>
                  <a:lnTo>
                    <a:pt x="7176" y="2230"/>
                  </a:lnTo>
                  <a:cubicBezTo>
                    <a:pt x="7272" y="2278"/>
                    <a:pt x="7349" y="2355"/>
                    <a:pt x="7388" y="2451"/>
                  </a:cubicBezTo>
                  <a:lnTo>
                    <a:pt x="9231" y="6694"/>
                  </a:lnTo>
                  <a:cubicBezTo>
                    <a:pt x="9404" y="7078"/>
                    <a:pt x="9471" y="7505"/>
                    <a:pt x="9423" y="7923"/>
                  </a:cubicBezTo>
                  <a:cubicBezTo>
                    <a:pt x="9405" y="8073"/>
                    <a:pt x="9520" y="8156"/>
                    <a:pt x="9633" y="8156"/>
                  </a:cubicBezTo>
                  <a:cubicBezTo>
                    <a:pt x="9730" y="8156"/>
                    <a:pt x="9825" y="8096"/>
                    <a:pt x="9836" y="7966"/>
                  </a:cubicBezTo>
                  <a:cubicBezTo>
                    <a:pt x="9889" y="7476"/>
                    <a:pt x="9812" y="6977"/>
                    <a:pt x="9615" y="6526"/>
                  </a:cubicBezTo>
                  <a:lnTo>
                    <a:pt x="7767" y="2287"/>
                  </a:lnTo>
                  <a:cubicBezTo>
                    <a:pt x="7676" y="2071"/>
                    <a:pt x="7498" y="1899"/>
                    <a:pt x="7277" y="1822"/>
                  </a:cubicBezTo>
                  <a:lnTo>
                    <a:pt x="7676" y="1822"/>
                  </a:lnTo>
                  <a:cubicBezTo>
                    <a:pt x="7791" y="1822"/>
                    <a:pt x="7887" y="1726"/>
                    <a:pt x="7887" y="1611"/>
                  </a:cubicBezTo>
                  <a:lnTo>
                    <a:pt x="7887" y="1188"/>
                  </a:lnTo>
                  <a:cubicBezTo>
                    <a:pt x="10647" y="1630"/>
                    <a:pt x="12702" y="3967"/>
                    <a:pt x="12793" y="6761"/>
                  </a:cubicBezTo>
                  <a:lnTo>
                    <a:pt x="12308" y="6761"/>
                  </a:lnTo>
                  <a:cubicBezTo>
                    <a:pt x="12193" y="6761"/>
                    <a:pt x="12102" y="6852"/>
                    <a:pt x="12102" y="6968"/>
                  </a:cubicBezTo>
                  <a:lnTo>
                    <a:pt x="12102" y="8398"/>
                  </a:lnTo>
                  <a:cubicBezTo>
                    <a:pt x="12102" y="8508"/>
                    <a:pt x="12193" y="8604"/>
                    <a:pt x="12308" y="8604"/>
                  </a:cubicBezTo>
                  <a:lnTo>
                    <a:pt x="13738" y="8604"/>
                  </a:lnTo>
                  <a:cubicBezTo>
                    <a:pt x="13854" y="8604"/>
                    <a:pt x="13945" y="8508"/>
                    <a:pt x="13945" y="8398"/>
                  </a:cubicBezTo>
                  <a:lnTo>
                    <a:pt x="13945" y="6968"/>
                  </a:lnTo>
                  <a:cubicBezTo>
                    <a:pt x="13945" y="6852"/>
                    <a:pt x="13849" y="6761"/>
                    <a:pt x="13734" y="6761"/>
                  </a:cubicBezTo>
                  <a:lnTo>
                    <a:pt x="13206" y="6761"/>
                  </a:lnTo>
                  <a:cubicBezTo>
                    <a:pt x="13129" y="4251"/>
                    <a:pt x="11559" y="2028"/>
                    <a:pt x="9217" y="1121"/>
                  </a:cubicBezTo>
                  <a:lnTo>
                    <a:pt x="11276" y="1121"/>
                  </a:lnTo>
                  <a:cubicBezTo>
                    <a:pt x="11376" y="1562"/>
                    <a:pt x="11764" y="1830"/>
                    <a:pt x="12168" y="1830"/>
                  </a:cubicBezTo>
                  <a:cubicBezTo>
                    <a:pt x="12362" y="1830"/>
                    <a:pt x="12559" y="1768"/>
                    <a:pt x="12730" y="1635"/>
                  </a:cubicBezTo>
                  <a:cubicBezTo>
                    <a:pt x="13254" y="1217"/>
                    <a:pt x="13172" y="401"/>
                    <a:pt x="12572" y="103"/>
                  </a:cubicBezTo>
                  <a:cubicBezTo>
                    <a:pt x="12537" y="86"/>
                    <a:pt x="12503" y="78"/>
                    <a:pt x="12471" y="78"/>
                  </a:cubicBezTo>
                  <a:cubicBezTo>
                    <a:pt x="12279" y="78"/>
                    <a:pt x="12174" y="366"/>
                    <a:pt x="12385" y="473"/>
                  </a:cubicBezTo>
                  <a:cubicBezTo>
                    <a:pt x="12826" y="694"/>
                    <a:pt x="12716" y="1351"/>
                    <a:pt x="12226" y="1409"/>
                  </a:cubicBezTo>
                  <a:cubicBezTo>
                    <a:pt x="12203" y="1412"/>
                    <a:pt x="12180" y="1413"/>
                    <a:pt x="12157" y="1413"/>
                  </a:cubicBezTo>
                  <a:cubicBezTo>
                    <a:pt x="11717" y="1413"/>
                    <a:pt x="11486" y="851"/>
                    <a:pt x="11838" y="540"/>
                  </a:cubicBezTo>
                  <a:cubicBezTo>
                    <a:pt x="11994" y="399"/>
                    <a:pt x="11862" y="179"/>
                    <a:pt x="11698" y="179"/>
                  </a:cubicBezTo>
                  <a:cubicBezTo>
                    <a:pt x="11656" y="179"/>
                    <a:pt x="11611" y="194"/>
                    <a:pt x="11569" y="228"/>
                  </a:cubicBezTo>
                  <a:cubicBezTo>
                    <a:pt x="11425" y="353"/>
                    <a:pt x="11319" y="521"/>
                    <a:pt x="11276" y="708"/>
                  </a:cubicBezTo>
                  <a:lnTo>
                    <a:pt x="7882" y="708"/>
                  </a:lnTo>
                  <a:lnTo>
                    <a:pt x="7882" y="214"/>
                  </a:lnTo>
                  <a:cubicBezTo>
                    <a:pt x="7882" y="98"/>
                    <a:pt x="7791" y="7"/>
                    <a:pt x="7676" y="7"/>
                  </a:cubicBezTo>
                  <a:lnTo>
                    <a:pt x="6269" y="7"/>
                  </a:lnTo>
                  <a:cubicBezTo>
                    <a:pt x="6154" y="7"/>
                    <a:pt x="6063" y="98"/>
                    <a:pt x="6063" y="214"/>
                  </a:cubicBezTo>
                  <a:lnTo>
                    <a:pt x="6063" y="708"/>
                  </a:lnTo>
                  <a:lnTo>
                    <a:pt x="2669" y="708"/>
                  </a:lnTo>
                  <a:cubicBezTo>
                    <a:pt x="2573" y="284"/>
                    <a:pt x="2194" y="1"/>
                    <a:pt x="17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18" name="Google Shape;14818;p74"/>
          <p:cNvGrpSpPr/>
          <p:nvPr/>
        </p:nvGrpSpPr>
        <p:grpSpPr>
          <a:xfrm>
            <a:off x="858140" y="3364961"/>
            <a:ext cx="319880" cy="365918"/>
            <a:chOff x="858140" y="3364961"/>
            <a:chExt cx="319880" cy="365918"/>
          </a:xfrm>
        </p:grpSpPr>
        <p:sp>
          <p:nvSpPr>
            <p:cNvPr id="14819" name="Google Shape;14819;p74"/>
            <p:cNvSpPr/>
            <p:nvPr/>
          </p:nvSpPr>
          <p:spPr>
            <a:xfrm>
              <a:off x="867573" y="3543086"/>
              <a:ext cx="304159" cy="182369"/>
            </a:xfrm>
            <a:custGeom>
              <a:avLst/>
              <a:gdLst/>
              <a:ahLst/>
              <a:cxnLst/>
              <a:rect l="l" t="t" r="r" b="b"/>
              <a:pathLst>
                <a:path w="11608" h="6960" extrusionOk="0">
                  <a:moveTo>
                    <a:pt x="5802" y="1"/>
                  </a:moveTo>
                  <a:cubicBezTo>
                    <a:pt x="5726" y="1"/>
                    <a:pt x="5650" y="21"/>
                    <a:pt x="5583" y="62"/>
                  </a:cubicBezTo>
                  <a:lnTo>
                    <a:pt x="792" y="2827"/>
                  </a:lnTo>
                  <a:lnTo>
                    <a:pt x="293" y="3115"/>
                  </a:lnTo>
                  <a:cubicBezTo>
                    <a:pt x="0" y="3283"/>
                    <a:pt x="0" y="3705"/>
                    <a:pt x="293" y="3873"/>
                  </a:cubicBezTo>
                  <a:lnTo>
                    <a:pt x="5583" y="6902"/>
                  </a:lnTo>
                  <a:cubicBezTo>
                    <a:pt x="5650" y="6941"/>
                    <a:pt x="5726" y="6960"/>
                    <a:pt x="5802" y="6960"/>
                  </a:cubicBezTo>
                  <a:cubicBezTo>
                    <a:pt x="5877" y="6960"/>
                    <a:pt x="5953" y="6941"/>
                    <a:pt x="6020" y="6902"/>
                  </a:cubicBezTo>
                  <a:lnTo>
                    <a:pt x="11310" y="3873"/>
                  </a:lnTo>
                  <a:cubicBezTo>
                    <a:pt x="11607" y="3710"/>
                    <a:pt x="11607" y="3283"/>
                    <a:pt x="11315" y="3115"/>
                  </a:cubicBezTo>
                  <a:lnTo>
                    <a:pt x="10815" y="2827"/>
                  </a:lnTo>
                  <a:lnTo>
                    <a:pt x="6020" y="62"/>
                  </a:lnTo>
                  <a:cubicBezTo>
                    <a:pt x="5953" y="21"/>
                    <a:pt x="5877" y="1"/>
                    <a:pt x="5802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0" name="Google Shape;14820;p74"/>
            <p:cNvSpPr/>
            <p:nvPr/>
          </p:nvSpPr>
          <p:spPr>
            <a:xfrm>
              <a:off x="888194" y="3543059"/>
              <a:ext cx="262785" cy="147441"/>
            </a:xfrm>
            <a:custGeom>
              <a:avLst/>
              <a:gdLst/>
              <a:ahLst/>
              <a:cxnLst/>
              <a:rect l="l" t="t" r="r" b="b"/>
              <a:pathLst>
                <a:path w="10029" h="5627" extrusionOk="0">
                  <a:moveTo>
                    <a:pt x="5015" y="0"/>
                  </a:moveTo>
                  <a:cubicBezTo>
                    <a:pt x="4939" y="0"/>
                    <a:pt x="4863" y="20"/>
                    <a:pt x="4796" y="58"/>
                  </a:cubicBezTo>
                  <a:lnTo>
                    <a:pt x="1" y="2828"/>
                  </a:lnTo>
                  <a:lnTo>
                    <a:pt x="4796" y="5569"/>
                  </a:lnTo>
                  <a:cubicBezTo>
                    <a:pt x="4863" y="5607"/>
                    <a:pt x="4939" y="5626"/>
                    <a:pt x="5015" y="5626"/>
                  </a:cubicBezTo>
                  <a:cubicBezTo>
                    <a:pt x="5090" y="5626"/>
                    <a:pt x="5166" y="5607"/>
                    <a:pt x="5233" y="5569"/>
                  </a:cubicBezTo>
                  <a:lnTo>
                    <a:pt x="10028" y="2828"/>
                  </a:lnTo>
                  <a:lnTo>
                    <a:pt x="5233" y="58"/>
                  </a:lnTo>
                  <a:cubicBezTo>
                    <a:pt x="5166" y="20"/>
                    <a:pt x="5090" y="0"/>
                    <a:pt x="5015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1" name="Google Shape;14821;p74"/>
            <p:cNvSpPr/>
            <p:nvPr/>
          </p:nvSpPr>
          <p:spPr>
            <a:xfrm>
              <a:off x="867573" y="3485230"/>
              <a:ext cx="304159" cy="182291"/>
            </a:xfrm>
            <a:custGeom>
              <a:avLst/>
              <a:gdLst/>
              <a:ahLst/>
              <a:cxnLst/>
              <a:rect l="l" t="t" r="r" b="b"/>
              <a:pathLst>
                <a:path w="11608" h="6957" extrusionOk="0">
                  <a:moveTo>
                    <a:pt x="5802" y="1"/>
                  </a:moveTo>
                  <a:cubicBezTo>
                    <a:pt x="5726" y="1"/>
                    <a:pt x="5650" y="21"/>
                    <a:pt x="5583" y="62"/>
                  </a:cubicBezTo>
                  <a:lnTo>
                    <a:pt x="792" y="2827"/>
                  </a:lnTo>
                  <a:lnTo>
                    <a:pt x="293" y="3115"/>
                  </a:lnTo>
                  <a:cubicBezTo>
                    <a:pt x="0" y="3283"/>
                    <a:pt x="0" y="3705"/>
                    <a:pt x="293" y="3873"/>
                  </a:cubicBezTo>
                  <a:lnTo>
                    <a:pt x="5583" y="6902"/>
                  </a:lnTo>
                  <a:cubicBezTo>
                    <a:pt x="5650" y="6938"/>
                    <a:pt x="5726" y="6956"/>
                    <a:pt x="5802" y="6956"/>
                  </a:cubicBezTo>
                  <a:cubicBezTo>
                    <a:pt x="5877" y="6956"/>
                    <a:pt x="5953" y="6938"/>
                    <a:pt x="6020" y="6902"/>
                  </a:cubicBezTo>
                  <a:lnTo>
                    <a:pt x="11310" y="3873"/>
                  </a:lnTo>
                  <a:cubicBezTo>
                    <a:pt x="11603" y="3705"/>
                    <a:pt x="11607" y="3283"/>
                    <a:pt x="11315" y="3115"/>
                  </a:cubicBezTo>
                  <a:lnTo>
                    <a:pt x="10815" y="2827"/>
                  </a:lnTo>
                  <a:lnTo>
                    <a:pt x="6020" y="62"/>
                  </a:lnTo>
                  <a:cubicBezTo>
                    <a:pt x="5953" y="21"/>
                    <a:pt x="5877" y="1"/>
                    <a:pt x="5802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2" name="Google Shape;14822;p74"/>
            <p:cNvSpPr/>
            <p:nvPr/>
          </p:nvSpPr>
          <p:spPr>
            <a:xfrm>
              <a:off x="888194" y="3485204"/>
              <a:ext cx="262785" cy="147441"/>
            </a:xfrm>
            <a:custGeom>
              <a:avLst/>
              <a:gdLst/>
              <a:ahLst/>
              <a:cxnLst/>
              <a:rect l="l" t="t" r="r" b="b"/>
              <a:pathLst>
                <a:path w="10029" h="5627" extrusionOk="0">
                  <a:moveTo>
                    <a:pt x="5015" y="0"/>
                  </a:moveTo>
                  <a:cubicBezTo>
                    <a:pt x="4939" y="0"/>
                    <a:pt x="4863" y="20"/>
                    <a:pt x="4796" y="58"/>
                  </a:cubicBezTo>
                  <a:lnTo>
                    <a:pt x="1" y="2828"/>
                  </a:lnTo>
                  <a:lnTo>
                    <a:pt x="4796" y="5569"/>
                  </a:lnTo>
                  <a:cubicBezTo>
                    <a:pt x="4863" y="5607"/>
                    <a:pt x="4939" y="5626"/>
                    <a:pt x="5015" y="5626"/>
                  </a:cubicBezTo>
                  <a:cubicBezTo>
                    <a:pt x="5090" y="5626"/>
                    <a:pt x="5166" y="5607"/>
                    <a:pt x="5233" y="5569"/>
                  </a:cubicBezTo>
                  <a:lnTo>
                    <a:pt x="10028" y="2828"/>
                  </a:lnTo>
                  <a:lnTo>
                    <a:pt x="5233" y="58"/>
                  </a:lnTo>
                  <a:cubicBezTo>
                    <a:pt x="5166" y="20"/>
                    <a:pt x="5090" y="0"/>
                    <a:pt x="5015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3" name="Google Shape;14823;p74"/>
            <p:cNvSpPr/>
            <p:nvPr/>
          </p:nvSpPr>
          <p:spPr>
            <a:xfrm>
              <a:off x="867573" y="3427244"/>
              <a:ext cx="304159" cy="182369"/>
            </a:xfrm>
            <a:custGeom>
              <a:avLst/>
              <a:gdLst/>
              <a:ahLst/>
              <a:cxnLst/>
              <a:rect l="l" t="t" r="r" b="b"/>
              <a:pathLst>
                <a:path w="11608" h="6960" extrusionOk="0">
                  <a:moveTo>
                    <a:pt x="5802" y="1"/>
                  </a:moveTo>
                  <a:cubicBezTo>
                    <a:pt x="5726" y="1"/>
                    <a:pt x="5650" y="21"/>
                    <a:pt x="5583" y="62"/>
                  </a:cubicBezTo>
                  <a:lnTo>
                    <a:pt x="706" y="2875"/>
                  </a:lnTo>
                  <a:lnTo>
                    <a:pt x="293" y="3115"/>
                  </a:lnTo>
                  <a:cubicBezTo>
                    <a:pt x="0" y="3288"/>
                    <a:pt x="0" y="3705"/>
                    <a:pt x="293" y="3878"/>
                  </a:cubicBezTo>
                  <a:lnTo>
                    <a:pt x="5583" y="6902"/>
                  </a:lnTo>
                  <a:cubicBezTo>
                    <a:pt x="5650" y="6941"/>
                    <a:pt x="5726" y="6960"/>
                    <a:pt x="5802" y="6960"/>
                  </a:cubicBezTo>
                  <a:cubicBezTo>
                    <a:pt x="5877" y="6960"/>
                    <a:pt x="5953" y="6941"/>
                    <a:pt x="6020" y="6902"/>
                  </a:cubicBezTo>
                  <a:lnTo>
                    <a:pt x="11310" y="3878"/>
                  </a:lnTo>
                  <a:cubicBezTo>
                    <a:pt x="11607" y="3710"/>
                    <a:pt x="11607" y="3283"/>
                    <a:pt x="11315" y="3115"/>
                  </a:cubicBezTo>
                  <a:lnTo>
                    <a:pt x="10422" y="2601"/>
                  </a:lnTo>
                  <a:lnTo>
                    <a:pt x="6020" y="62"/>
                  </a:lnTo>
                  <a:cubicBezTo>
                    <a:pt x="5953" y="21"/>
                    <a:pt x="5877" y="1"/>
                    <a:pt x="5802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4" name="Google Shape;14824;p74"/>
            <p:cNvSpPr/>
            <p:nvPr/>
          </p:nvSpPr>
          <p:spPr>
            <a:xfrm>
              <a:off x="885941" y="3427218"/>
              <a:ext cx="254715" cy="151870"/>
            </a:xfrm>
            <a:custGeom>
              <a:avLst/>
              <a:gdLst/>
              <a:ahLst/>
              <a:cxnLst/>
              <a:rect l="l" t="t" r="r" b="b"/>
              <a:pathLst>
                <a:path w="9721" h="5796" extrusionOk="0">
                  <a:moveTo>
                    <a:pt x="5101" y="0"/>
                  </a:moveTo>
                  <a:cubicBezTo>
                    <a:pt x="5025" y="0"/>
                    <a:pt x="4949" y="20"/>
                    <a:pt x="4882" y="58"/>
                  </a:cubicBezTo>
                  <a:lnTo>
                    <a:pt x="0" y="2876"/>
                  </a:lnTo>
                  <a:lnTo>
                    <a:pt x="5036" y="5756"/>
                  </a:lnTo>
                  <a:cubicBezTo>
                    <a:pt x="5081" y="5782"/>
                    <a:pt x="5132" y="5796"/>
                    <a:pt x="5183" y="5796"/>
                  </a:cubicBezTo>
                  <a:cubicBezTo>
                    <a:pt x="5234" y="5796"/>
                    <a:pt x="5285" y="5782"/>
                    <a:pt x="5333" y="5756"/>
                  </a:cubicBezTo>
                  <a:lnTo>
                    <a:pt x="6130" y="5300"/>
                  </a:lnTo>
                  <a:lnTo>
                    <a:pt x="9303" y="3485"/>
                  </a:lnTo>
                  <a:cubicBezTo>
                    <a:pt x="9562" y="3337"/>
                    <a:pt x="9721" y="3068"/>
                    <a:pt x="9721" y="2770"/>
                  </a:cubicBezTo>
                  <a:lnTo>
                    <a:pt x="9721" y="2602"/>
                  </a:lnTo>
                  <a:lnTo>
                    <a:pt x="5319" y="58"/>
                  </a:lnTo>
                  <a:cubicBezTo>
                    <a:pt x="5252" y="20"/>
                    <a:pt x="5176" y="0"/>
                    <a:pt x="5101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5" name="Google Shape;14825;p74"/>
            <p:cNvSpPr/>
            <p:nvPr/>
          </p:nvSpPr>
          <p:spPr>
            <a:xfrm>
              <a:off x="864559" y="3370332"/>
              <a:ext cx="273973" cy="183391"/>
            </a:xfrm>
            <a:custGeom>
              <a:avLst/>
              <a:gdLst/>
              <a:ahLst/>
              <a:cxnLst/>
              <a:rect l="l" t="t" r="r" b="b"/>
              <a:pathLst>
                <a:path w="10456" h="6999" extrusionOk="0">
                  <a:moveTo>
                    <a:pt x="5919" y="1"/>
                  </a:moveTo>
                  <a:cubicBezTo>
                    <a:pt x="5867" y="1"/>
                    <a:pt x="5816" y="14"/>
                    <a:pt x="5770" y="40"/>
                  </a:cubicBezTo>
                  <a:lnTo>
                    <a:pt x="197" y="3256"/>
                  </a:lnTo>
                  <a:cubicBezTo>
                    <a:pt x="0" y="3376"/>
                    <a:pt x="0" y="3659"/>
                    <a:pt x="197" y="3775"/>
                  </a:cubicBezTo>
                  <a:lnTo>
                    <a:pt x="5770" y="6962"/>
                  </a:lnTo>
                  <a:cubicBezTo>
                    <a:pt x="5816" y="6986"/>
                    <a:pt x="5866" y="6998"/>
                    <a:pt x="5917" y="6998"/>
                  </a:cubicBezTo>
                  <a:cubicBezTo>
                    <a:pt x="5967" y="6998"/>
                    <a:pt x="6017" y="6986"/>
                    <a:pt x="6063" y="6962"/>
                  </a:cubicBezTo>
                  <a:lnTo>
                    <a:pt x="6865" y="6506"/>
                  </a:lnTo>
                  <a:lnTo>
                    <a:pt x="10455" y="4452"/>
                  </a:lnTo>
                  <a:lnTo>
                    <a:pt x="10455" y="2575"/>
                  </a:lnTo>
                  <a:lnTo>
                    <a:pt x="6797" y="463"/>
                  </a:lnTo>
                  <a:lnTo>
                    <a:pt x="6068" y="40"/>
                  </a:lnTo>
                  <a:cubicBezTo>
                    <a:pt x="6022" y="14"/>
                    <a:pt x="5971" y="1"/>
                    <a:pt x="5919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6" name="Google Shape;14826;p74"/>
            <p:cNvSpPr/>
            <p:nvPr/>
          </p:nvSpPr>
          <p:spPr>
            <a:xfrm>
              <a:off x="1093333" y="3437778"/>
              <a:ext cx="45199" cy="49208"/>
            </a:xfrm>
            <a:custGeom>
              <a:avLst/>
              <a:gdLst/>
              <a:ahLst/>
              <a:cxnLst/>
              <a:rect l="l" t="t" r="r" b="b"/>
              <a:pathLst>
                <a:path w="1725" h="1878" extrusionOk="0">
                  <a:moveTo>
                    <a:pt x="1724" y="1"/>
                  </a:moveTo>
                  <a:lnTo>
                    <a:pt x="155" y="759"/>
                  </a:lnTo>
                  <a:cubicBezTo>
                    <a:pt x="1" y="831"/>
                    <a:pt x="1" y="1052"/>
                    <a:pt x="155" y="1129"/>
                  </a:cubicBezTo>
                  <a:lnTo>
                    <a:pt x="1724" y="1878"/>
                  </a:lnTo>
                  <a:lnTo>
                    <a:pt x="1724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7" name="Google Shape;14827;p74"/>
            <p:cNvSpPr/>
            <p:nvPr/>
          </p:nvSpPr>
          <p:spPr>
            <a:xfrm>
              <a:off x="858140" y="3428947"/>
              <a:ext cx="140052" cy="214782"/>
            </a:xfrm>
            <a:custGeom>
              <a:avLst/>
              <a:gdLst/>
              <a:ahLst/>
              <a:cxnLst/>
              <a:rect l="l" t="t" r="r" b="b"/>
              <a:pathLst>
                <a:path w="5345" h="8197" extrusionOk="0">
                  <a:moveTo>
                    <a:pt x="1840" y="1"/>
                  </a:moveTo>
                  <a:cubicBezTo>
                    <a:pt x="1806" y="1"/>
                    <a:pt x="1770" y="10"/>
                    <a:pt x="1733" y="30"/>
                  </a:cubicBezTo>
                  <a:lnTo>
                    <a:pt x="336" y="842"/>
                  </a:lnTo>
                  <a:cubicBezTo>
                    <a:pt x="0" y="1038"/>
                    <a:pt x="0" y="1523"/>
                    <a:pt x="336" y="1720"/>
                  </a:cubicBezTo>
                  <a:lnTo>
                    <a:pt x="1445" y="2354"/>
                  </a:lnTo>
                  <a:lnTo>
                    <a:pt x="548" y="2872"/>
                  </a:lnTo>
                  <a:cubicBezTo>
                    <a:pt x="116" y="3122"/>
                    <a:pt x="116" y="3741"/>
                    <a:pt x="548" y="3991"/>
                  </a:cubicBezTo>
                  <a:lnTo>
                    <a:pt x="1493" y="4533"/>
                  </a:lnTo>
                  <a:lnTo>
                    <a:pt x="548" y="5085"/>
                  </a:lnTo>
                  <a:cubicBezTo>
                    <a:pt x="116" y="5330"/>
                    <a:pt x="116" y="5954"/>
                    <a:pt x="548" y="6199"/>
                  </a:cubicBezTo>
                  <a:lnTo>
                    <a:pt x="1498" y="6746"/>
                  </a:lnTo>
                  <a:lnTo>
                    <a:pt x="1200" y="6914"/>
                  </a:lnTo>
                  <a:cubicBezTo>
                    <a:pt x="1013" y="7020"/>
                    <a:pt x="1090" y="7303"/>
                    <a:pt x="1301" y="7303"/>
                  </a:cubicBezTo>
                  <a:cubicBezTo>
                    <a:pt x="1397" y="7303"/>
                    <a:pt x="1412" y="7260"/>
                    <a:pt x="1911" y="6981"/>
                  </a:cubicBezTo>
                  <a:lnTo>
                    <a:pt x="3985" y="8167"/>
                  </a:lnTo>
                  <a:cubicBezTo>
                    <a:pt x="4021" y="8187"/>
                    <a:pt x="4057" y="8196"/>
                    <a:pt x="4091" y="8196"/>
                  </a:cubicBezTo>
                  <a:cubicBezTo>
                    <a:pt x="4277" y="8196"/>
                    <a:pt x="4394" y="7921"/>
                    <a:pt x="4191" y="7807"/>
                  </a:cubicBezTo>
                  <a:lnTo>
                    <a:pt x="754" y="5844"/>
                  </a:lnTo>
                  <a:cubicBezTo>
                    <a:pt x="600" y="5752"/>
                    <a:pt x="600" y="5531"/>
                    <a:pt x="754" y="5440"/>
                  </a:cubicBezTo>
                  <a:lnTo>
                    <a:pt x="1916" y="4773"/>
                  </a:lnTo>
                  <a:cubicBezTo>
                    <a:pt x="1948" y="4789"/>
                    <a:pt x="1980" y="4796"/>
                    <a:pt x="2010" y="4796"/>
                  </a:cubicBezTo>
                  <a:cubicBezTo>
                    <a:pt x="2198" y="4796"/>
                    <a:pt x="2307" y="4515"/>
                    <a:pt x="2108" y="4403"/>
                  </a:cubicBezTo>
                  <a:lnTo>
                    <a:pt x="1916" y="4293"/>
                  </a:lnTo>
                  <a:lnTo>
                    <a:pt x="754" y="3635"/>
                  </a:lnTo>
                  <a:cubicBezTo>
                    <a:pt x="600" y="3544"/>
                    <a:pt x="600" y="3323"/>
                    <a:pt x="754" y="3237"/>
                  </a:cubicBezTo>
                  <a:lnTo>
                    <a:pt x="1863" y="2594"/>
                  </a:lnTo>
                  <a:lnTo>
                    <a:pt x="4935" y="4351"/>
                  </a:lnTo>
                  <a:cubicBezTo>
                    <a:pt x="4972" y="4371"/>
                    <a:pt x="5008" y="4380"/>
                    <a:pt x="5041" y="4380"/>
                  </a:cubicBezTo>
                  <a:cubicBezTo>
                    <a:pt x="5228" y="4380"/>
                    <a:pt x="5345" y="4104"/>
                    <a:pt x="5141" y="3991"/>
                  </a:cubicBezTo>
                  <a:lnTo>
                    <a:pt x="543" y="1360"/>
                  </a:lnTo>
                  <a:cubicBezTo>
                    <a:pt x="485" y="1326"/>
                    <a:pt x="485" y="1240"/>
                    <a:pt x="543" y="1202"/>
                  </a:cubicBezTo>
                  <a:lnTo>
                    <a:pt x="1945" y="390"/>
                  </a:lnTo>
                  <a:cubicBezTo>
                    <a:pt x="2144" y="277"/>
                    <a:pt x="2026" y="1"/>
                    <a:pt x="18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8" name="Google Shape;14828;p74"/>
            <p:cNvSpPr/>
            <p:nvPr/>
          </p:nvSpPr>
          <p:spPr>
            <a:xfrm>
              <a:off x="917619" y="3364961"/>
              <a:ext cx="187348" cy="64170"/>
            </a:xfrm>
            <a:custGeom>
              <a:avLst/>
              <a:gdLst/>
              <a:ahLst/>
              <a:cxnLst/>
              <a:rect l="l" t="t" r="r" b="b"/>
              <a:pathLst>
                <a:path w="7150" h="2449" extrusionOk="0">
                  <a:moveTo>
                    <a:pt x="3868" y="0"/>
                  </a:moveTo>
                  <a:cubicBezTo>
                    <a:pt x="3659" y="0"/>
                    <a:pt x="3746" y="32"/>
                    <a:pt x="183" y="2060"/>
                  </a:cubicBezTo>
                  <a:cubicBezTo>
                    <a:pt x="1" y="2165"/>
                    <a:pt x="78" y="2448"/>
                    <a:pt x="289" y="2448"/>
                  </a:cubicBezTo>
                  <a:cubicBezTo>
                    <a:pt x="295" y="2448"/>
                    <a:pt x="301" y="2449"/>
                    <a:pt x="306" y="2449"/>
                  </a:cubicBezTo>
                  <a:cubicBezTo>
                    <a:pt x="386" y="2449"/>
                    <a:pt x="427" y="2389"/>
                    <a:pt x="3846" y="428"/>
                  </a:cubicBezTo>
                  <a:cubicBezTo>
                    <a:pt x="3859" y="420"/>
                    <a:pt x="3867" y="413"/>
                    <a:pt x="3882" y="413"/>
                  </a:cubicBezTo>
                  <a:cubicBezTo>
                    <a:pt x="3967" y="413"/>
                    <a:pt x="4257" y="628"/>
                    <a:pt x="6741" y="2045"/>
                  </a:cubicBezTo>
                  <a:cubicBezTo>
                    <a:pt x="6778" y="2067"/>
                    <a:pt x="6815" y="2077"/>
                    <a:pt x="6850" y="2077"/>
                  </a:cubicBezTo>
                  <a:cubicBezTo>
                    <a:pt x="7034" y="2077"/>
                    <a:pt x="7149" y="1803"/>
                    <a:pt x="6947" y="1685"/>
                  </a:cubicBezTo>
                  <a:cubicBezTo>
                    <a:pt x="4076" y="53"/>
                    <a:pt x="4134" y="0"/>
                    <a:pt x="3889" y="0"/>
                  </a:cubicBezTo>
                  <a:cubicBezTo>
                    <a:pt x="3882" y="0"/>
                    <a:pt x="3875" y="0"/>
                    <a:pt x="38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9" name="Google Shape;14829;p74"/>
            <p:cNvSpPr/>
            <p:nvPr/>
          </p:nvSpPr>
          <p:spPr>
            <a:xfrm>
              <a:off x="921497" y="3419226"/>
              <a:ext cx="256522" cy="253693"/>
            </a:xfrm>
            <a:custGeom>
              <a:avLst/>
              <a:gdLst/>
              <a:ahLst/>
              <a:cxnLst/>
              <a:rect l="l" t="t" r="r" b="b"/>
              <a:pathLst>
                <a:path w="9790" h="9682" extrusionOk="0">
                  <a:moveTo>
                    <a:pt x="8071" y="1040"/>
                  </a:moveTo>
                  <a:lnTo>
                    <a:pt x="8071" y="2254"/>
                  </a:lnTo>
                  <a:lnTo>
                    <a:pt x="6809" y="1649"/>
                  </a:lnTo>
                  <a:lnTo>
                    <a:pt x="8071" y="1040"/>
                  </a:lnTo>
                  <a:close/>
                  <a:moveTo>
                    <a:pt x="7405" y="0"/>
                  </a:moveTo>
                  <a:cubicBezTo>
                    <a:pt x="7220" y="0"/>
                    <a:pt x="7105" y="275"/>
                    <a:pt x="7308" y="392"/>
                  </a:cubicBezTo>
                  <a:lnTo>
                    <a:pt x="7836" y="694"/>
                  </a:lnTo>
                  <a:lnTo>
                    <a:pt x="6237" y="1467"/>
                  </a:lnTo>
                  <a:cubicBezTo>
                    <a:pt x="6079" y="1544"/>
                    <a:pt x="6079" y="1765"/>
                    <a:pt x="6237" y="1842"/>
                  </a:cubicBezTo>
                  <a:lnTo>
                    <a:pt x="7831" y="2605"/>
                  </a:lnTo>
                  <a:lnTo>
                    <a:pt x="3789" y="4914"/>
                  </a:lnTo>
                  <a:cubicBezTo>
                    <a:pt x="3775" y="4921"/>
                    <a:pt x="3759" y="4924"/>
                    <a:pt x="3744" y="4924"/>
                  </a:cubicBezTo>
                  <a:cubicBezTo>
                    <a:pt x="3728" y="4924"/>
                    <a:pt x="3712" y="4921"/>
                    <a:pt x="3698" y="4914"/>
                  </a:cubicBezTo>
                  <a:lnTo>
                    <a:pt x="3444" y="4770"/>
                  </a:lnTo>
                  <a:cubicBezTo>
                    <a:pt x="3406" y="4748"/>
                    <a:pt x="3369" y="4738"/>
                    <a:pt x="3334" y="4738"/>
                  </a:cubicBezTo>
                  <a:cubicBezTo>
                    <a:pt x="3150" y="4738"/>
                    <a:pt x="3035" y="5012"/>
                    <a:pt x="3237" y="5130"/>
                  </a:cubicBezTo>
                  <a:lnTo>
                    <a:pt x="3492" y="5274"/>
                  </a:lnTo>
                  <a:cubicBezTo>
                    <a:pt x="3571" y="5319"/>
                    <a:pt x="3657" y="5342"/>
                    <a:pt x="3744" y="5342"/>
                  </a:cubicBezTo>
                  <a:cubicBezTo>
                    <a:pt x="3830" y="5342"/>
                    <a:pt x="3916" y="5319"/>
                    <a:pt x="3996" y="5274"/>
                  </a:cubicBezTo>
                  <a:lnTo>
                    <a:pt x="8042" y="2960"/>
                  </a:lnTo>
                  <a:lnTo>
                    <a:pt x="9151" y="3603"/>
                  </a:lnTo>
                  <a:cubicBezTo>
                    <a:pt x="9305" y="3690"/>
                    <a:pt x="9305" y="3910"/>
                    <a:pt x="9151" y="4002"/>
                  </a:cubicBezTo>
                  <a:cubicBezTo>
                    <a:pt x="6180" y="5696"/>
                    <a:pt x="7433" y="4981"/>
                    <a:pt x="3861" y="7026"/>
                  </a:cubicBezTo>
                  <a:cubicBezTo>
                    <a:pt x="3825" y="7045"/>
                    <a:pt x="3786" y="7055"/>
                    <a:pt x="3746" y="7055"/>
                  </a:cubicBezTo>
                  <a:cubicBezTo>
                    <a:pt x="3706" y="7055"/>
                    <a:pt x="3667" y="7045"/>
                    <a:pt x="3631" y="7026"/>
                  </a:cubicBezTo>
                  <a:lnTo>
                    <a:pt x="410" y="5182"/>
                  </a:lnTo>
                  <a:cubicBezTo>
                    <a:pt x="373" y="5162"/>
                    <a:pt x="337" y="5153"/>
                    <a:pt x="303" y="5153"/>
                  </a:cubicBezTo>
                  <a:cubicBezTo>
                    <a:pt x="117" y="5153"/>
                    <a:pt x="0" y="5429"/>
                    <a:pt x="203" y="5542"/>
                  </a:cubicBezTo>
                  <a:lnTo>
                    <a:pt x="3424" y="7386"/>
                  </a:lnTo>
                  <a:cubicBezTo>
                    <a:pt x="3523" y="7443"/>
                    <a:pt x="3633" y="7472"/>
                    <a:pt x="3744" y="7472"/>
                  </a:cubicBezTo>
                  <a:cubicBezTo>
                    <a:pt x="3854" y="7472"/>
                    <a:pt x="3964" y="7443"/>
                    <a:pt x="4063" y="7386"/>
                  </a:cubicBezTo>
                  <a:lnTo>
                    <a:pt x="7989" y="5139"/>
                  </a:lnTo>
                  <a:lnTo>
                    <a:pt x="9151" y="5811"/>
                  </a:lnTo>
                  <a:cubicBezTo>
                    <a:pt x="9305" y="5898"/>
                    <a:pt x="9305" y="6123"/>
                    <a:pt x="9151" y="6210"/>
                  </a:cubicBezTo>
                  <a:lnTo>
                    <a:pt x="3861" y="9239"/>
                  </a:lnTo>
                  <a:cubicBezTo>
                    <a:pt x="3825" y="9258"/>
                    <a:pt x="3786" y="9267"/>
                    <a:pt x="3746" y="9267"/>
                  </a:cubicBezTo>
                  <a:cubicBezTo>
                    <a:pt x="3706" y="9267"/>
                    <a:pt x="3667" y="9258"/>
                    <a:pt x="3631" y="9239"/>
                  </a:cubicBezTo>
                  <a:lnTo>
                    <a:pt x="2498" y="8586"/>
                  </a:lnTo>
                  <a:cubicBezTo>
                    <a:pt x="2461" y="8565"/>
                    <a:pt x="2425" y="8556"/>
                    <a:pt x="2392" y="8556"/>
                  </a:cubicBezTo>
                  <a:cubicBezTo>
                    <a:pt x="2205" y="8556"/>
                    <a:pt x="2088" y="8832"/>
                    <a:pt x="2291" y="8946"/>
                  </a:cubicBezTo>
                  <a:lnTo>
                    <a:pt x="3424" y="9599"/>
                  </a:lnTo>
                  <a:cubicBezTo>
                    <a:pt x="3523" y="9654"/>
                    <a:pt x="3633" y="9681"/>
                    <a:pt x="3744" y="9681"/>
                  </a:cubicBezTo>
                  <a:cubicBezTo>
                    <a:pt x="3854" y="9681"/>
                    <a:pt x="3964" y="9654"/>
                    <a:pt x="4063" y="9599"/>
                  </a:cubicBezTo>
                  <a:lnTo>
                    <a:pt x="7989" y="7352"/>
                  </a:lnTo>
                  <a:lnTo>
                    <a:pt x="9151" y="8024"/>
                  </a:lnTo>
                  <a:cubicBezTo>
                    <a:pt x="9305" y="8111"/>
                    <a:pt x="9305" y="8331"/>
                    <a:pt x="9151" y="8423"/>
                  </a:cubicBezTo>
                  <a:lnTo>
                    <a:pt x="8177" y="8979"/>
                  </a:lnTo>
                  <a:cubicBezTo>
                    <a:pt x="7994" y="9085"/>
                    <a:pt x="8071" y="9363"/>
                    <a:pt x="8282" y="9368"/>
                  </a:cubicBezTo>
                  <a:cubicBezTo>
                    <a:pt x="8378" y="9368"/>
                    <a:pt x="8340" y="9354"/>
                    <a:pt x="9357" y="8783"/>
                  </a:cubicBezTo>
                  <a:cubicBezTo>
                    <a:pt x="9789" y="8533"/>
                    <a:pt x="9789" y="7914"/>
                    <a:pt x="9357" y="7664"/>
                  </a:cubicBezTo>
                  <a:lnTo>
                    <a:pt x="8407" y="7117"/>
                  </a:lnTo>
                  <a:lnTo>
                    <a:pt x="9353" y="6575"/>
                  </a:lnTo>
                  <a:cubicBezTo>
                    <a:pt x="9785" y="6325"/>
                    <a:pt x="9785" y="5706"/>
                    <a:pt x="9353" y="5456"/>
                  </a:cubicBezTo>
                  <a:lnTo>
                    <a:pt x="8407" y="4904"/>
                  </a:lnTo>
                  <a:lnTo>
                    <a:pt x="9353" y="4362"/>
                  </a:lnTo>
                  <a:cubicBezTo>
                    <a:pt x="9785" y="4112"/>
                    <a:pt x="9785" y="3493"/>
                    <a:pt x="9353" y="3243"/>
                  </a:cubicBezTo>
                  <a:lnTo>
                    <a:pt x="8484" y="2744"/>
                  </a:lnTo>
                  <a:cubicBezTo>
                    <a:pt x="8484" y="550"/>
                    <a:pt x="8503" y="661"/>
                    <a:pt x="8436" y="574"/>
                  </a:cubicBezTo>
                  <a:cubicBezTo>
                    <a:pt x="8388" y="521"/>
                    <a:pt x="8412" y="555"/>
                    <a:pt x="7514" y="32"/>
                  </a:cubicBezTo>
                  <a:cubicBezTo>
                    <a:pt x="7476" y="10"/>
                    <a:pt x="7439" y="0"/>
                    <a:pt x="74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0" name="Google Shape;14830;p74"/>
            <p:cNvSpPr/>
            <p:nvPr/>
          </p:nvSpPr>
          <p:spPr>
            <a:xfrm>
              <a:off x="988654" y="3664482"/>
              <a:ext cx="138952" cy="66397"/>
            </a:xfrm>
            <a:custGeom>
              <a:avLst/>
              <a:gdLst/>
              <a:ahLst/>
              <a:cxnLst/>
              <a:rect l="l" t="t" r="r" b="b"/>
              <a:pathLst>
                <a:path w="5303" h="2534" extrusionOk="0">
                  <a:moveTo>
                    <a:pt x="5003" y="1"/>
                  </a:moveTo>
                  <a:cubicBezTo>
                    <a:pt x="4968" y="1"/>
                    <a:pt x="4931" y="10"/>
                    <a:pt x="4894" y="32"/>
                  </a:cubicBezTo>
                  <a:lnTo>
                    <a:pt x="1293" y="2087"/>
                  </a:lnTo>
                  <a:cubicBezTo>
                    <a:pt x="1257" y="2108"/>
                    <a:pt x="1218" y="2119"/>
                    <a:pt x="1178" y="2119"/>
                  </a:cubicBezTo>
                  <a:cubicBezTo>
                    <a:pt x="1139" y="2119"/>
                    <a:pt x="1099" y="2108"/>
                    <a:pt x="1063" y="2087"/>
                  </a:cubicBezTo>
                  <a:lnTo>
                    <a:pt x="410" y="1712"/>
                  </a:lnTo>
                  <a:cubicBezTo>
                    <a:pt x="373" y="1692"/>
                    <a:pt x="337" y="1683"/>
                    <a:pt x="304" y="1683"/>
                  </a:cubicBezTo>
                  <a:cubicBezTo>
                    <a:pt x="117" y="1683"/>
                    <a:pt x="0" y="1959"/>
                    <a:pt x="204" y="2072"/>
                  </a:cubicBezTo>
                  <a:cubicBezTo>
                    <a:pt x="794" y="2389"/>
                    <a:pt x="905" y="2533"/>
                    <a:pt x="1178" y="2533"/>
                  </a:cubicBezTo>
                  <a:cubicBezTo>
                    <a:pt x="1481" y="2533"/>
                    <a:pt x="1293" y="2533"/>
                    <a:pt x="5100" y="392"/>
                  </a:cubicBezTo>
                  <a:cubicBezTo>
                    <a:pt x="5302" y="275"/>
                    <a:pt x="5187" y="1"/>
                    <a:pt x="50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1" name="Google Shape;14831;p74"/>
            <p:cNvSpPr/>
            <p:nvPr/>
          </p:nvSpPr>
          <p:spPr>
            <a:xfrm>
              <a:off x="861022" y="3620252"/>
              <a:ext cx="124436" cy="88486"/>
            </a:xfrm>
            <a:custGeom>
              <a:avLst/>
              <a:gdLst/>
              <a:ahLst/>
              <a:cxnLst/>
              <a:rect l="l" t="t" r="r" b="b"/>
              <a:pathLst>
                <a:path w="4749" h="3377" extrusionOk="0">
                  <a:moveTo>
                    <a:pt x="483" y="1"/>
                  </a:moveTo>
                  <a:cubicBezTo>
                    <a:pt x="438" y="1"/>
                    <a:pt x="391" y="17"/>
                    <a:pt x="346" y="55"/>
                  </a:cubicBezTo>
                  <a:cubicBezTo>
                    <a:pt x="1" y="343"/>
                    <a:pt x="49" y="885"/>
                    <a:pt x="438" y="1111"/>
                  </a:cubicBezTo>
                  <a:cubicBezTo>
                    <a:pt x="4297" y="3305"/>
                    <a:pt x="4364" y="3377"/>
                    <a:pt x="4442" y="3377"/>
                  </a:cubicBezTo>
                  <a:cubicBezTo>
                    <a:pt x="4448" y="3377"/>
                    <a:pt x="4453" y="3376"/>
                    <a:pt x="4460" y="3376"/>
                  </a:cubicBezTo>
                  <a:cubicBezTo>
                    <a:pt x="4671" y="3376"/>
                    <a:pt x="4748" y="3093"/>
                    <a:pt x="4561" y="2992"/>
                  </a:cubicBezTo>
                  <a:lnTo>
                    <a:pt x="644" y="751"/>
                  </a:lnTo>
                  <a:cubicBezTo>
                    <a:pt x="505" y="669"/>
                    <a:pt x="486" y="477"/>
                    <a:pt x="610" y="371"/>
                  </a:cubicBezTo>
                  <a:cubicBezTo>
                    <a:pt x="786" y="234"/>
                    <a:pt x="653" y="1"/>
                    <a:pt x="4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32" name="Google Shape;14832;p74"/>
          <p:cNvGrpSpPr/>
          <p:nvPr/>
        </p:nvGrpSpPr>
        <p:grpSpPr>
          <a:xfrm>
            <a:off x="4014938" y="1504295"/>
            <a:ext cx="318125" cy="362931"/>
            <a:chOff x="4014938" y="1504295"/>
            <a:chExt cx="318125" cy="362931"/>
          </a:xfrm>
        </p:grpSpPr>
        <p:sp>
          <p:nvSpPr>
            <p:cNvPr id="14833" name="Google Shape;14833;p74"/>
            <p:cNvSpPr/>
            <p:nvPr/>
          </p:nvSpPr>
          <p:spPr>
            <a:xfrm>
              <a:off x="4020467" y="1509745"/>
              <a:ext cx="307172" cy="351821"/>
            </a:xfrm>
            <a:custGeom>
              <a:avLst/>
              <a:gdLst/>
              <a:ahLst/>
              <a:cxnLst/>
              <a:rect l="l" t="t" r="r" b="b"/>
              <a:pathLst>
                <a:path w="11723" h="13427" extrusionOk="0">
                  <a:moveTo>
                    <a:pt x="5864" y="0"/>
                  </a:moveTo>
                  <a:cubicBezTo>
                    <a:pt x="5757" y="0"/>
                    <a:pt x="5651" y="29"/>
                    <a:pt x="5555" y="86"/>
                  </a:cubicBezTo>
                  <a:lnTo>
                    <a:pt x="418" y="3043"/>
                  </a:lnTo>
                  <a:cubicBezTo>
                    <a:pt x="293" y="3115"/>
                    <a:pt x="188" y="3221"/>
                    <a:pt x="116" y="3346"/>
                  </a:cubicBezTo>
                  <a:lnTo>
                    <a:pt x="116" y="3351"/>
                  </a:lnTo>
                  <a:cubicBezTo>
                    <a:pt x="39" y="3475"/>
                    <a:pt x="1" y="3624"/>
                    <a:pt x="1" y="3768"/>
                  </a:cubicBezTo>
                  <a:lnTo>
                    <a:pt x="1" y="9711"/>
                  </a:lnTo>
                  <a:cubicBezTo>
                    <a:pt x="1" y="9922"/>
                    <a:pt x="116" y="10119"/>
                    <a:pt x="303" y="10224"/>
                  </a:cubicBezTo>
                  <a:lnTo>
                    <a:pt x="5876" y="13426"/>
                  </a:lnTo>
                  <a:lnTo>
                    <a:pt x="11440" y="10215"/>
                  </a:lnTo>
                  <a:cubicBezTo>
                    <a:pt x="11454" y="10205"/>
                    <a:pt x="11468" y="10196"/>
                    <a:pt x="11483" y="10186"/>
                  </a:cubicBezTo>
                  <a:cubicBezTo>
                    <a:pt x="11488" y="10181"/>
                    <a:pt x="11497" y="10176"/>
                    <a:pt x="11502" y="10172"/>
                  </a:cubicBezTo>
                  <a:lnTo>
                    <a:pt x="11526" y="10152"/>
                  </a:lnTo>
                  <a:lnTo>
                    <a:pt x="11550" y="10133"/>
                  </a:lnTo>
                  <a:lnTo>
                    <a:pt x="11564" y="10119"/>
                  </a:lnTo>
                  <a:lnTo>
                    <a:pt x="11574" y="10109"/>
                  </a:lnTo>
                  <a:lnTo>
                    <a:pt x="11588" y="10095"/>
                  </a:lnTo>
                  <a:lnTo>
                    <a:pt x="11593" y="10090"/>
                  </a:lnTo>
                  <a:cubicBezTo>
                    <a:pt x="11598" y="10080"/>
                    <a:pt x="11603" y="10076"/>
                    <a:pt x="11608" y="10066"/>
                  </a:cubicBezTo>
                  <a:cubicBezTo>
                    <a:pt x="11617" y="10056"/>
                    <a:pt x="11622" y="10052"/>
                    <a:pt x="11627" y="10042"/>
                  </a:cubicBezTo>
                  <a:lnTo>
                    <a:pt x="11632" y="10032"/>
                  </a:lnTo>
                  <a:cubicBezTo>
                    <a:pt x="11641" y="10023"/>
                    <a:pt x="11646" y="10018"/>
                    <a:pt x="11646" y="10008"/>
                  </a:cubicBezTo>
                  <a:cubicBezTo>
                    <a:pt x="11670" y="9975"/>
                    <a:pt x="11684" y="9936"/>
                    <a:pt x="11699" y="9898"/>
                  </a:cubicBezTo>
                  <a:cubicBezTo>
                    <a:pt x="11699" y="9893"/>
                    <a:pt x="11704" y="9888"/>
                    <a:pt x="11704" y="9879"/>
                  </a:cubicBezTo>
                  <a:cubicBezTo>
                    <a:pt x="11708" y="9874"/>
                    <a:pt x="11708" y="9860"/>
                    <a:pt x="11713" y="9855"/>
                  </a:cubicBezTo>
                  <a:cubicBezTo>
                    <a:pt x="11713" y="9845"/>
                    <a:pt x="11713" y="9845"/>
                    <a:pt x="11718" y="9836"/>
                  </a:cubicBezTo>
                  <a:cubicBezTo>
                    <a:pt x="11718" y="9821"/>
                    <a:pt x="11723" y="9807"/>
                    <a:pt x="11723" y="9792"/>
                  </a:cubicBezTo>
                  <a:lnTo>
                    <a:pt x="11723" y="9778"/>
                  </a:lnTo>
                  <a:lnTo>
                    <a:pt x="11723" y="9754"/>
                  </a:lnTo>
                  <a:cubicBezTo>
                    <a:pt x="11723" y="9749"/>
                    <a:pt x="11723" y="9740"/>
                    <a:pt x="11723" y="9735"/>
                  </a:cubicBezTo>
                  <a:lnTo>
                    <a:pt x="11723" y="9706"/>
                  </a:lnTo>
                  <a:lnTo>
                    <a:pt x="11723" y="3715"/>
                  </a:lnTo>
                  <a:cubicBezTo>
                    <a:pt x="11723" y="3451"/>
                    <a:pt x="11584" y="3207"/>
                    <a:pt x="11353" y="3072"/>
                  </a:cubicBezTo>
                  <a:lnTo>
                    <a:pt x="6683" y="379"/>
                  </a:lnTo>
                  <a:lnTo>
                    <a:pt x="6174" y="86"/>
                  </a:lnTo>
                  <a:cubicBezTo>
                    <a:pt x="6078" y="29"/>
                    <a:pt x="5971" y="0"/>
                    <a:pt x="586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4" name="Google Shape;14834;p74"/>
            <p:cNvSpPr/>
            <p:nvPr/>
          </p:nvSpPr>
          <p:spPr>
            <a:xfrm>
              <a:off x="4020467" y="1597262"/>
              <a:ext cx="307172" cy="264305"/>
            </a:xfrm>
            <a:custGeom>
              <a:avLst/>
              <a:gdLst/>
              <a:ahLst/>
              <a:cxnLst/>
              <a:rect l="l" t="t" r="r" b="b"/>
              <a:pathLst>
                <a:path w="11723" h="10087" extrusionOk="0">
                  <a:moveTo>
                    <a:pt x="11622" y="1"/>
                  </a:moveTo>
                  <a:lnTo>
                    <a:pt x="5862" y="3294"/>
                  </a:lnTo>
                  <a:lnTo>
                    <a:pt x="831" y="419"/>
                  </a:lnTo>
                  <a:lnTo>
                    <a:pt x="116" y="11"/>
                  </a:lnTo>
                  <a:cubicBezTo>
                    <a:pt x="39" y="135"/>
                    <a:pt x="1" y="284"/>
                    <a:pt x="1" y="428"/>
                  </a:cubicBezTo>
                  <a:lnTo>
                    <a:pt x="1" y="6371"/>
                  </a:lnTo>
                  <a:cubicBezTo>
                    <a:pt x="1" y="6582"/>
                    <a:pt x="116" y="6779"/>
                    <a:pt x="303" y="6884"/>
                  </a:cubicBezTo>
                  <a:lnTo>
                    <a:pt x="5876" y="10086"/>
                  </a:lnTo>
                  <a:lnTo>
                    <a:pt x="11440" y="6875"/>
                  </a:lnTo>
                  <a:cubicBezTo>
                    <a:pt x="11454" y="6865"/>
                    <a:pt x="11468" y="6856"/>
                    <a:pt x="11483" y="6846"/>
                  </a:cubicBezTo>
                  <a:cubicBezTo>
                    <a:pt x="11488" y="6841"/>
                    <a:pt x="11497" y="6836"/>
                    <a:pt x="11502" y="6832"/>
                  </a:cubicBezTo>
                  <a:lnTo>
                    <a:pt x="11526" y="6812"/>
                  </a:lnTo>
                  <a:lnTo>
                    <a:pt x="11550" y="6793"/>
                  </a:lnTo>
                  <a:lnTo>
                    <a:pt x="11564" y="6779"/>
                  </a:lnTo>
                  <a:lnTo>
                    <a:pt x="11574" y="6769"/>
                  </a:lnTo>
                  <a:lnTo>
                    <a:pt x="11588" y="6755"/>
                  </a:lnTo>
                  <a:lnTo>
                    <a:pt x="11593" y="6750"/>
                  </a:lnTo>
                  <a:cubicBezTo>
                    <a:pt x="11598" y="6740"/>
                    <a:pt x="11603" y="6736"/>
                    <a:pt x="11608" y="6726"/>
                  </a:cubicBezTo>
                  <a:cubicBezTo>
                    <a:pt x="11617" y="6716"/>
                    <a:pt x="11622" y="6712"/>
                    <a:pt x="11627" y="6702"/>
                  </a:cubicBezTo>
                  <a:lnTo>
                    <a:pt x="11632" y="6692"/>
                  </a:lnTo>
                  <a:cubicBezTo>
                    <a:pt x="11641" y="6683"/>
                    <a:pt x="11646" y="6678"/>
                    <a:pt x="11646" y="6668"/>
                  </a:cubicBezTo>
                  <a:cubicBezTo>
                    <a:pt x="11670" y="6635"/>
                    <a:pt x="11684" y="6596"/>
                    <a:pt x="11699" y="6558"/>
                  </a:cubicBezTo>
                  <a:cubicBezTo>
                    <a:pt x="11699" y="6553"/>
                    <a:pt x="11704" y="6548"/>
                    <a:pt x="11704" y="6539"/>
                  </a:cubicBezTo>
                  <a:cubicBezTo>
                    <a:pt x="11708" y="6534"/>
                    <a:pt x="11708" y="6520"/>
                    <a:pt x="11713" y="6515"/>
                  </a:cubicBezTo>
                  <a:cubicBezTo>
                    <a:pt x="11713" y="6505"/>
                    <a:pt x="11713" y="6505"/>
                    <a:pt x="11718" y="6496"/>
                  </a:cubicBezTo>
                  <a:cubicBezTo>
                    <a:pt x="11718" y="6481"/>
                    <a:pt x="11723" y="6467"/>
                    <a:pt x="11723" y="6452"/>
                  </a:cubicBezTo>
                  <a:lnTo>
                    <a:pt x="11723" y="6438"/>
                  </a:lnTo>
                  <a:lnTo>
                    <a:pt x="11723" y="6414"/>
                  </a:lnTo>
                  <a:cubicBezTo>
                    <a:pt x="11723" y="6409"/>
                    <a:pt x="11723" y="6400"/>
                    <a:pt x="11723" y="6395"/>
                  </a:cubicBezTo>
                  <a:lnTo>
                    <a:pt x="11723" y="6366"/>
                  </a:lnTo>
                  <a:lnTo>
                    <a:pt x="11723" y="371"/>
                  </a:lnTo>
                  <a:cubicBezTo>
                    <a:pt x="11723" y="241"/>
                    <a:pt x="11684" y="116"/>
                    <a:pt x="11622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5" name="Google Shape;14835;p74"/>
            <p:cNvSpPr/>
            <p:nvPr/>
          </p:nvSpPr>
          <p:spPr>
            <a:xfrm>
              <a:off x="4020598" y="1597393"/>
              <a:ext cx="153468" cy="238757"/>
            </a:xfrm>
            <a:custGeom>
              <a:avLst/>
              <a:gdLst/>
              <a:ahLst/>
              <a:cxnLst/>
              <a:rect l="l" t="t" r="r" b="b"/>
              <a:pathLst>
                <a:path w="5857" h="9112" extrusionOk="0">
                  <a:moveTo>
                    <a:pt x="116" y="1"/>
                  </a:moveTo>
                  <a:lnTo>
                    <a:pt x="111" y="6"/>
                  </a:lnTo>
                  <a:cubicBezTo>
                    <a:pt x="39" y="130"/>
                    <a:pt x="0" y="274"/>
                    <a:pt x="0" y="423"/>
                  </a:cubicBezTo>
                  <a:lnTo>
                    <a:pt x="0" y="5727"/>
                  </a:lnTo>
                  <a:lnTo>
                    <a:pt x="5857" y="9112"/>
                  </a:lnTo>
                  <a:lnTo>
                    <a:pt x="5857" y="328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6" name="Google Shape;14836;p74"/>
            <p:cNvSpPr/>
            <p:nvPr/>
          </p:nvSpPr>
          <p:spPr>
            <a:xfrm>
              <a:off x="4174040" y="1597262"/>
              <a:ext cx="153599" cy="264436"/>
            </a:xfrm>
            <a:custGeom>
              <a:avLst/>
              <a:gdLst/>
              <a:ahLst/>
              <a:cxnLst/>
              <a:rect l="l" t="t" r="r" b="b"/>
              <a:pathLst>
                <a:path w="5862" h="10092" extrusionOk="0">
                  <a:moveTo>
                    <a:pt x="5761" y="1"/>
                  </a:moveTo>
                  <a:lnTo>
                    <a:pt x="1" y="3294"/>
                  </a:lnTo>
                  <a:lnTo>
                    <a:pt x="1" y="10091"/>
                  </a:lnTo>
                  <a:lnTo>
                    <a:pt x="5564" y="6880"/>
                  </a:lnTo>
                  <a:cubicBezTo>
                    <a:pt x="5747" y="6774"/>
                    <a:pt x="5862" y="6582"/>
                    <a:pt x="5862" y="6366"/>
                  </a:cubicBezTo>
                  <a:lnTo>
                    <a:pt x="5862" y="371"/>
                  </a:lnTo>
                  <a:cubicBezTo>
                    <a:pt x="5862" y="241"/>
                    <a:pt x="5828" y="116"/>
                    <a:pt x="57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7" name="Google Shape;14837;p74"/>
            <p:cNvSpPr/>
            <p:nvPr/>
          </p:nvSpPr>
          <p:spPr>
            <a:xfrm>
              <a:off x="4174040" y="1597393"/>
              <a:ext cx="153599" cy="238757"/>
            </a:xfrm>
            <a:custGeom>
              <a:avLst/>
              <a:gdLst/>
              <a:ahLst/>
              <a:cxnLst/>
              <a:rect l="l" t="t" r="r" b="b"/>
              <a:pathLst>
                <a:path w="5862" h="9112" extrusionOk="0">
                  <a:moveTo>
                    <a:pt x="5761" y="1"/>
                  </a:moveTo>
                  <a:lnTo>
                    <a:pt x="1" y="3294"/>
                  </a:lnTo>
                  <a:lnTo>
                    <a:pt x="1" y="9112"/>
                  </a:lnTo>
                  <a:lnTo>
                    <a:pt x="5564" y="5900"/>
                  </a:lnTo>
                  <a:cubicBezTo>
                    <a:pt x="5747" y="5795"/>
                    <a:pt x="5862" y="5598"/>
                    <a:pt x="5862" y="5387"/>
                  </a:cubicBezTo>
                  <a:lnTo>
                    <a:pt x="5862" y="366"/>
                  </a:lnTo>
                  <a:cubicBezTo>
                    <a:pt x="5862" y="236"/>
                    <a:pt x="5828" y="111"/>
                    <a:pt x="576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8" name="Google Shape;14838;p74"/>
            <p:cNvSpPr/>
            <p:nvPr/>
          </p:nvSpPr>
          <p:spPr>
            <a:xfrm>
              <a:off x="4015174" y="1504295"/>
              <a:ext cx="317889" cy="362931"/>
            </a:xfrm>
            <a:custGeom>
              <a:avLst/>
              <a:gdLst/>
              <a:ahLst/>
              <a:cxnLst/>
              <a:rect l="l" t="t" r="r" b="b"/>
              <a:pathLst>
                <a:path w="12132" h="13851" extrusionOk="0">
                  <a:moveTo>
                    <a:pt x="6064" y="0"/>
                  </a:moveTo>
                  <a:cubicBezTo>
                    <a:pt x="5921" y="0"/>
                    <a:pt x="5778" y="38"/>
                    <a:pt x="5651" y="112"/>
                  </a:cubicBezTo>
                  <a:lnTo>
                    <a:pt x="4988" y="496"/>
                  </a:lnTo>
                  <a:cubicBezTo>
                    <a:pt x="4789" y="610"/>
                    <a:pt x="4907" y="886"/>
                    <a:pt x="5093" y="886"/>
                  </a:cubicBezTo>
                  <a:cubicBezTo>
                    <a:pt x="5127" y="886"/>
                    <a:pt x="5163" y="877"/>
                    <a:pt x="5200" y="856"/>
                  </a:cubicBezTo>
                  <a:lnTo>
                    <a:pt x="5857" y="472"/>
                  </a:lnTo>
                  <a:cubicBezTo>
                    <a:pt x="5922" y="436"/>
                    <a:pt x="5994" y="418"/>
                    <a:pt x="6066" y="418"/>
                  </a:cubicBezTo>
                  <a:cubicBezTo>
                    <a:pt x="6137" y="418"/>
                    <a:pt x="6208" y="436"/>
                    <a:pt x="6270" y="472"/>
                  </a:cubicBezTo>
                  <a:lnTo>
                    <a:pt x="11450" y="3463"/>
                  </a:lnTo>
                  <a:cubicBezTo>
                    <a:pt x="11469" y="3472"/>
                    <a:pt x="11488" y="3487"/>
                    <a:pt x="11502" y="3496"/>
                  </a:cubicBezTo>
                  <a:lnTo>
                    <a:pt x="6064" y="6607"/>
                  </a:lnTo>
                  <a:lnTo>
                    <a:pt x="5281" y="6160"/>
                  </a:lnTo>
                  <a:cubicBezTo>
                    <a:pt x="5244" y="6138"/>
                    <a:pt x="5207" y="6129"/>
                    <a:pt x="5172" y="6129"/>
                  </a:cubicBezTo>
                  <a:cubicBezTo>
                    <a:pt x="4987" y="6129"/>
                    <a:pt x="4873" y="6403"/>
                    <a:pt x="5075" y="6520"/>
                  </a:cubicBezTo>
                  <a:lnTo>
                    <a:pt x="5857" y="6967"/>
                  </a:lnTo>
                  <a:lnTo>
                    <a:pt x="5857" y="13284"/>
                  </a:lnTo>
                  <a:lnTo>
                    <a:pt x="606" y="10255"/>
                  </a:lnTo>
                  <a:cubicBezTo>
                    <a:pt x="486" y="10183"/>
                    <a:pt x="414" y="10058"/>
                    <a:pt x="414" y="9919"/>
                  </a:cubicBezTo>
                  <a:lnTo>
                    <a:pt x="414" y="9458"/>
                  </a:lnTo>
                  <a:cubicBezTo>
                    <a:pt x="414" y="9321"/>
                    <a:pt x="311" y="9253"/>
                    <a:pt x="207" y="9253"/>
                  </a:cubicBezTo>
                  <a:cubicBezTo>
                    <a:pt x="104" y="9253"/>
                    <a:pt x="1" y="9321"/>
                    <a:pt x="1" y="9458"/>
                  </a:cubicBezTo>
                  <a:lnTo>
                    <a:pt x="1" y="9919"/>
                  </a:lnTo>
                  <a:cubicBezTo>
                    <a:pt x="1" y="10202"/>
                    <a:pt x="155" y="10466"/>
                    <a:pt x="399" y="10610"/>
                  </a:cubicBezTo>
                  <a:lnTo>
                    <a:pt x="5963" y="13821"/>
                  </a:lnTo>
                  <a:cubicBezTo>
                    <a:pt x="5994" y="13841"/>
                    <a:pt x="6030" y="13850"/>
                    <a:pt x="6066" y="13850"/>
                  </a:cubicBezTo>
                  <a:cubicBezTo>
                    <a:pt x="6102" y="13850"/>
                    <a:pt x="6138" y="13841"/>
                    <a:pt x="6169" y="13821"/>
                  </a:cubicBezTo>
                  <a:lnTo>
                    <a:pt x="8209" y="12645"/>
                  </a:lnTo>
                  <a:cubicBezTo>
                    <a:pt x="8412" y="12528"/>
                    <a:pt x="8297" y="12254"/>
                    <a:pt x="8112" y="12254"/>
                  </a:cubicBezTo>
                  <a:cubicBezTo>
                    <a:pt x="8078" y="12254"/>
                    <a:pt x="8041" y="12263"/>
                    <a:pt x="8003" y="12285"/>
                  </a:cubicBezTo>
                  <a:lnTo>
                    <a:pt x="6275" y="13284"/>
                  </a:lnTo>
                  <a:lnTo>
                    <a:pt x="6275" y="6962"/>
                  </a:lnTo>
                  <a:lnTo>
                    <a:pt x="11714" y="3851"/>
                  </a:lnTo>
                  <a:lnTo>
                    <a:pt x="11714" y="3871"/>
                  </a:lnTo>
                  <a:lnTo>
                    <a:pt x="11714" y="3885"/>
                  </a:lnTo>
                  <a:lnTo>
                    <a:pt x="11714" y="3919"/>
                  </a:lnTo>
                  <a:lnTo>
                    <a:pt x="11714" y="9914"/>
                  </a:lnTo>
                  <a:cubicBezTo>
                    <a:pt x="11714" y="10053"/>
                    <a:pt x="11642" y="10178"/>
                    <a:pt x="11522" y="10250"/>
                  </a:cubicBezTo>
                  <a:lnTo>
                    <a:pt x="8713" y="11868"/>
                  </a:lnTo>
                  <a:cubicBezTo>
                    <a:pt x="8511" y="11985"/>
                    <a:pt x="8629" y="12259"/>
                    <a:pt x="8812" y="12259"/>
                  </a:cubicBezTo>
                  <a:cubicBezTo>
                    <a:pt x="8846" y="12259"/>
                    <a:pt x="8883" y="12250"/>
                    <a:pt x="8920" y="12228"/>
                  </a:cubicBezTo>
                  <a:lnTo>
                    <a:pt x="11728" y="10610"/>
                  </a:lnTo>
                  <a:cubicBezTo>
                    <a:pt x="11978" y="10466"/>
                    <a:pt x="12131" y="10202"/>
                    <a:pt x="12131" y="9914"/>
                  </a:cubicBezTo>
                  <a:lnTo>
                    <a:pt x="12131" y="3919"/>
                  </a:lnTo>
                  <a:cubicBezTo>
                    <a:pt x="12131" y="3755"/>
                    <a:pt x="12088" y="3592"/>
                    <a:pt x="12006" y="3448"/>
                  </a:cubicBezTo>
                  <a:cubicBezTo>
                    <a:pt x="11920" y="3304"/>
                    <a:pt x="11805" y="3184"/>
                    <a:pt x="11661" y="3103"/>
                  </a:cubicBezTo>
                  <a:lnTo>
                    <a:pt x="6481" y="112"/>
                  </a:lnTo>
                  <a:cubicBezTo>
                    <a:pt x="6352" y="38"/>
                    <a:pt x="6208" y="0"/>
                    <a:pt x="606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9" name="Google Shape;14839;p74"/>
            <p:cNvSpPr/>
            <p:nvPr/>
          </p:nvSpPr>
          <p:spPr>
            <a:xfrm>
              <a:off x="4014938" y="1527196"/>
              <a:ext cx="124934" cy="208598"/>
            </a:xfrm>
            <a:custGeom>
              <a:avLst/>
              <a:gdLst/>
              <a:ahLst/>
              <a:cxnLst/>
              <a:rect l="l" t="t" r="r" b="b"/>
              <a:pathLst>
                <a:path w="4768" h="7961" extrusionOk="0">
                  <a:moveTo>
                    <a:pt x="4384" y="1"/>
                  </a:moveTo>
                  <a:cubicBezTo>
                    <a:pt x="4350" y="1"/>
                    <a:pt x="4314" y="9"/>
                    <a:pt x="4277" y="30"/>
                  </a:cubicBezTo>
                  <a:lnTo>
                    <a:pt x="524" y="2195"/>
                  </a:lnTo>
                  <a:cubicBezTo>
                    <a:pt x="202" y="2382"/>
                    <a:pt x="5" y="2728"/>
                    <a:pt x="5" y="3102"/>
                  </a:cubicBezTo>
                  <a:lnTo>
                    <a:pt x="5" y="7754"/>
                  </a:lnTo>
                  <a:cubicBezTo>
                    <a:pt x="1" y="7866"/>
                    <a:pt x="92" y="7960"/>
                    <a:pt x="208" y="7960"/>
                  </a:cubicBezTo>
                  <a:cubicBezTo>
                    <a:pt x="211" y="7960"/>
                    <a:pt x="214" y="7960"/>
                    <a:pt x="216" y="7960"/>
                  </a:cubicBezTo>
                  <a:cubicBezTo>
                    <a:pt x="332" y="7960"/>
                    <a:pt x="423" y="7869"/>
                    <a:pt x="423" y="7754"/>
                  </a:cubicBezTo>
                  <a:lnTo>
                    <a:pt x="423" y="3102"/>
                  </a:lnTo>
                  <a:lnTo>
                    <a:pt x="423" y="3049"/>
                  </a:lnTo>
                  <a:lnTo>
                    <a:pt x="423" y="3035"/>
                  </a:lnTo>
                  <a:cubicBezTo>
                    <a:pt x="423" y="3021"/>
                    <a:pt x="428" y="3001"/>
                    <a:pt x="428" y="2987"/>
                  </a:cubicBezTo>
                  <a:lnTo>
                    <a:pt x="428" y="2982"/>
                  </a:lnTo>
                  <a:lnTo>
                    <a:pt x="4359" y="5229"/>
                  </a:lnTo>
                  <a:cubicBezTo>
                    <a:pt x="4397" y="5251"/>
                    <a:pt x="4434" y="5260"/>
                    <a:pt x="4468" y="5260"/>
                  </a:cubicBezTo>
                  <a:cubicBezTo>
                    <a:pt x="4653" y="5260"/>
                    <a:pt x="4768" y="4986"/>
                    <a:pt x="4565" y="4869"/>
                  </a:cubicBezTo>
                  <a:lnTo>
                    <a:pt x="639" y="2622"/>
                  </a:lnTo>
                  <a:cubicBezTo>
                    <a:pt x="668" y="2598"/>
                    <a:pt x="701" y="2574"/>
                    <a:pt x="735" y="2555"/>
                  </a:cubicBezTo>
                  <a:lnTo>
                    <a:pt x="4484" y="390"/>
                  </a:lnTo>
                  <a:cubicBezTo>
                    <a:pt x="4687" y="276"/>
                    <a:pt x="4570" y="1"/>
                    <a:pt x="43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40" name="Google Shape;14840;p74"/>
          <p:cNvGrpSpPr/>
          <p:nvPr/>
        </p:nvGrpSpPr>
        <p:grpSpPr>
          <a:xfrm>
            <a:off x="1308797" y="3365118"/>
            <a:ext cx="311705" cy="365499"/>
            <a:chOff x="1308797" y="3365118"/>
            <a:chExt cx="311705" cy="365499"/>
          </a:xfrm>
        </p:grpSpPr>
        <p:sp>
          <p:nvSpPr>
            <p:cNvPr id="14841" name="Google Shape;14841;p74"/>
            <p:cNvSpPr/>
            <p:nvPr/>
          </p:nvSpPr>
          <p:spPr>
            <a:xfrm>
              <a:off x="1322003" y="3370673"/>
              <a:ext cx="56886" cy="181714"/>
            </a:xfrm>
            <a:custGeom>
              <a:avLst/>
              <a:gdLst/>
              <a:ahLst/>
              <a:cxnLst/>
              <a:rect l="l" t="t" r="r" b="b"/>
              <a:pathLst>
                <a:path w="2171" h="6935" extrusionOk="0">
                  <a:moveTo>
                    <a:pt x="1084" y="1"/>
                  </a:moveTo>
                  <a:cubicBezTo>
                    <a:pt x="1042" y="1"/>
                    <a:pt x="1002" y="22"/>
                    <a:pt x="980" y="66"/>
                  </a:cubicBezTo>
                  <a:lnTo>
                    <a:pt x="610" y="766"/>
                  </a:lnTo>
                  <a:lnTo>
                    <a:pt x="106" y="1717"/>
                  </a:lnTo>
                  <a:cubicBezTo>
                    <a:pt x="39" y="1851"/>
                    <a:pt x="1" y="1995"/>
                    <a:pt x="1" y="2144"/>
                  </a:cubicBezTo>
                  <a:lnTo>
                    <a:pt x="1" y="6239"/>
                  </a:lnTo>
                  <a:cubicBezTo>
                    <a:pt x="1" y="6623"/>
                    <a:pt x="313" y="6935"/>
                    <a:pt x="697" y="6935"/>
                  </a:cubicBezTo>
                  <a:lnTo>
                    <a:pt x="1474" y="6935"/>
                  </a:lnTo>
                  <a:cubicBezTo>
                    <a:pt x="1858" y="6935"/>
                    <a:pt x="2170" y="6623"/>
                    <a:pt x="2170" y="6239"/>
                  </a:cubicBezTo>
                  <a:lnTo>
                    <a:pt x="2170" y="2149"/>
                  </a:lnTo>
                  <a:lnTo>
                    <a:pt x="2170" y="2144"/>
                  </a:lnTo>
                  <a:cubicBezTo>
                    <a:pt x="2170" y="1995"/>
                    <a:pt x="2137" y="1846"/>
                    <a:pt x="2065" y="1717"/>
                  </a:cubicBezTo>
                  <a:lnTo>
                    <a:pt x="1561" y="762"/>
                  </a:lnTo>
                  <a:lnTo>
                    <a:pt x="1191" y="66"/>
                  </a:lnTo>
                  <a:cubicBezTo>
                    <a:pt x="1167" y="22"/>
                    <a:pt x="1125" y="1"/>
                    <a:pt x="108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2" name="Google Shape;14842;p74"/>
            <p:cNvSpPr/>
            <p:nvPr/>
          </p:nvSpPr>
          <p:spPr>
            <a:xfrm>
              <a:off x="1337986" y="3370673"/>
              <a:ext cx="24919" cy="24683"/>
            </a:xfrm>
            <a:custGeom>
              <a:avLst/>
              <a:gdLst/>
              <a:ahLst/>
              <a:cxnLst/>
              <a:rect l="l" t="t" r="r" b="b"/>
              <a:pathLst>
                <a:path w="951" h="942" extrusionOk="0">
                  <a:moveTo>
                    <a:pt x="474" y="1"/>
                  </a:moveTo>
                  <a:cubicBezTo>
                    <a:pt x="432" y="1"/>
                    <a:pt x="392" y="22"/>
                    <a:pt x="370" y="66"/>
                  </a:cubicBezTo>
                  <a:lnTo>
                    <a:pt x="0" y="762"/>
                  </a:lnTo>
                  <a:cubicBezTo>
                    <a:pt x="137" y="882"/>
                    <a:pt x="306" y="942"/>
                    <a:pt x="476" y="942"/>
                  </a:cubicBezTo>
                  <a:cubicBezTo>
                    <a:pt x="645" y="942"/>
                    <a:pt x="814" y="882"/>
                    <a:pt x="951" y="762"/>
                  </a:cubicBezTo>
                  <a:lnTo>
                    <a:pt x="581" y="66"/>
                  </a:lnTo>
                  <a:cubicBezTo>
                    <a:pt x="557" y="22"/>
                    <a:pt x="515" y="1"/>
                    <a:pt x="474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3" name="Google Shape;14843;p74"/>
            <p:cNvSpPr/>
            <p:nvPr/>
          </p:nvSpPr>
          <p:spPr>
            <a:xfrm>
              <a:off x="1322003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5" y="1"/>
                  </a:moveTo>
                  <a:cubicBezTo>
                    <a:pt x="10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4" y="4998"/>
                  </a:lnTo>
                  <a:cubicBezTo>
                    <a:pt x="1858" y="4998"/>
                    <a:pt x="2170" y="4686"/>
                    <a:pt x="2170" y="4302"/>
                  </a:cubicBezTo>
                  <a:lnTo>
                    <a:pt x="2170" y="212"/>
                  </a:lnTo>
                  <a:cubicBezTo>
                    <a:pt x="2170" y="140"/>
                    <a:pt x="2166" y="68"/>
                    <a:pt x="2151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4" name="Google Shape;14844;p74"/>
            <p:cNvSpPr/>
            <p:nvPr/>
          </p:nvSpPr>
          <p:spPr>
            <a:xfrm>
              <a:off x="1350432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89" y="4998"/>
                  </a:lnTo>
                  <a:cubicBezTo>
                    <a:pt x="773" y="4998"/>
                    <a:pt x="1085" y="4686"/>
                    <a:pt x="1085" y="4302"/>
                  </a:cubicBezTo>
                  <a:lnTo>
                    <a:pt x="1085" y="212"/>
                  </a:lnTo>
                  <a:cubicBezTo>
                    <a:pt x="1085" y="140"/>
                    <a:pt x="1081" y="68"/>
                    <a:pt x="1061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5" name="Google Shape;14845;p74"/>
            <p:cNvSpPr/>
            <p:nvPr/>
          </p:nvSpPr>
          <p:spPr>
            <a:xfrm>
              <a:off x="1378233" y="3370673"/>
              <a:ext cx="56886" cy="181714"/>
            </a:xfrm>
            <a:custGeom>
              <a:avLst/>
              <a:gdLst/>
              <a:ahLst/>
              <a:cxnLst/>
              <a:rect l="l" t="t" r="r" b="b"/>
              <a:pathLst>
                <a:path w="2171" h="6935" extrusionOk="0">
                  <a:moveTo>
                    <a:pt x="1083" y="1"/>
                  </a:moveTo>
                  <a:cubicBezTo>
                    <a:pt x="1042" y="1"/>
                    <a:pt x="1001" y="22"/>
                    <a:pt x="980" y="66"/>
                  </a:cubicBezTo>
                  <a:lnTo>
                    <a:pt x="610" y="762"/>
                  </a:lnTo>
                  <a:lnTo>
                    <a:pt x="106" y="1717"/>
                  </a:lnTo>
                  <a:cubicBezTo>
                    <a:pt x="34" y="1846"/>
                    <a:pt x="0" y="1995"/>
                    <a:pt x="0" y="2144"/>
                  </a:cubicBezTo>
                  <a:lnTo>
                    <a:pt x="0" y="6239"/>
                  </a:lnTo>
                  <a:cubicBezTo>
                    <a:pt x="0" y="6623"/>
                    <a:pt x="308" y="6935"/>
                    <a:pt x="697" y="6935"/>
                  </a:cubicBezTo>
                  <a:lnTo>
                    <a:pt x="1474" y="6935"/>
                  </a:lnTo>
                  <a:cubicBezTo>
                    <a:pt x="1858" y="6930"/>
                    <a:pt x="2165" y="6623"/>
                    <a:pt x="2170" y="6239"/>
                  </a:cubicBezTo>
                  <a:lnTo>
                    <a:pt x="2170" y="2149"/>
                  </a:lnTo>
                  <a:lnTo>
                    <a:pt x="2170" y="2144"/>
                  </a:lnTo>
                  <a:cubicBezTo>
                    <a:pt x="2170" y="1995"/>
                    <a:pt x="2132" y="1846"/>
                    <a:pt x="2065" y="1717"/>
                  </a:cubicBezTo>
                  <a:lnTo>
                    <a:pt x="1561" y="762"/>
                  </a:lnTo>
                  <a:lnTo>
                    <a:pt x="1186" y="66"/>
                  </a:lnTo>
                  <a:cubicBezTo>
                    <a:pt x="1165" y="22"/>
                    <a:pt x="1124" y="1"/>
                    <a:pt x="108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6" name="Google Shape;14846;p74"/>
            <p:cNvSpPr/>
            <p:nvPr/>
          </p:nvSpPr>
          <p:spPr>
            <a:xfrm>
              <a:off x="1394217" y="3370778"/>
              <a:ext cx="24919" cy="24578"/>
            </a:xfrm>
            <a:custGeom>
              <a:avLst/>
              <a:gdLst/>
              <a:ahLst/>
              <a:cxnLst/>
              <a:rect l="l" t="t" r="r" b="b"/>
              <a:pathLst>
                <a:path w="951" h="938" extrusionOk="0">
                  <a:moveTo>
                    <a:pt x="473" y="0"/>
                  </a:moveTo>
                  <a:cubicBezTo>
                    <a:pt x="432" y="0"/>
                    <a:pt x="391" y="21"/>
                    <a:pt x="370" y="62"/>
                  </a:cubicBezTo>
                  <a:lnTo>
                    <a:pt x="0" y="758"/>
                  </a:lnTo>
                  <a:cubicBezTo>
                    <a:pt x="135" y="878"/>
                    <a:pt x="304" y="938"/>
                    <a:pt x="474" y="938"/>
                  </a:cubicBezTo>
                  <a:cubicBezTo>
                    <a:pt x="643" y="938"/>
                    <a:pt x="814" y="878"/>
                    <a:pt x="951" y="758"/>
                  </a:cubicBezTo>
                  <a:lnTo>
                    <a:pt x="576" y="62"/>
                  </a:lnTo>
                  <a:cubicBezTo>
                    <a:pt x="555" y="21"/>
                    <a:pt x="514" y="0"/>
                    <a:pt x="47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7" name="Google Shape;14847;p74"/>
            <p:cNvSpPr/>
            <p:nvPr/>
          </p:nvSpPr>
          <p:spPr>
            <a:xfrm>
              <a:off x="1378233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4" y="1"/>
                  </a:moveTo>
                  <a:cubicBezTo>
                    <a:pt x="5" y="68"/>
                    <a:pt x="0" y="135"/>
                    <a:pt x="0" y="207"/>
                  </a:cubicBezTo>
                  <a:lnTo>
                    <a:pt x="0" y="4302"/>
                  </a:lnTo>
                  <a:cubicBezTo>
                    <a:pt x="0" y="4686"/>
                    <a:pt x="308" y="4998"/>
                    <a:pt x="697" y="4998"/>
                  </a:cubicBezTo>
                  <a:lnTo>
                    <a:pt x="1474" y="4998"/>
                  </a:lnTo>
                  <a:cubicBezTo>
                    <a:pt x="1858" y="4993"/>
                    <a:pt x="2165" y="4686"/>
                    <a:pt x="2170" y="4302"/>
                  </a:cubicBezTo>
                  <a:lnTo>
                    <a:pt x="2170" y="212"/>
                  </a:lnTo>
                  <a:cubicBezTo>
                    <a:pt x="2170" y="140"/>
                    <a:pt x="2161" y="68"/>
                    <a:pt x="214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8" name="Google Shape;14848;p74"/>
            <p:cNvSpPr/>
            <p:nvPr/>
          </p:nvSpPr>
          <p:spPr>
            <a:xfrm>
              <a:off x="1406663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0" y="1"/>
                  </a:moveTo>
                  <a:lnTo>
                    <a:pt x="0" y="4998"/>
                  </a:lnTo>
                  <a:lnTo>
                    <a:pt x="389" y="4998"/>
                  </a:lnTo>
                  <a:cubicBezTo>
                    <a:pt x="773" y="4993"/>
                    <a:pt x="1080" y="4686"/>
                    <a:pt x="1085" y="4302"/>
                  </a:cubicBezTo>
                  <a:lnTo>
                    <a:pt x="1085" y="212"/>
                  </a:lnTo>
                  <a:cubicBezTo>
                    <a:pt x="1085" y="140"/>
                    <a:pt x="1076" y="68"/>
                    <a:pt x="106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9" name="Google Shape;14849;p74"/>
            <p:cNvSpPr/>
            <p:nvPr/>
          </p:nvSpPr>
          <p:spPr>
            <a:xfrm>
              <a:off x="1434700" y="3370778"/>
              <a:ext cx="56886" cy="181610"/>
            </a:xfrm>
            <a:custGeom>
              <a:avLst/>
              <a:gdLst/>
              <a:ahLst/>
              <a:cxnLst/>
              <a:rect l="l" t="t" r="r" b="b"/>
              <a:pathLst>
                <a:path w="2171" h="6931" extrusionOk="0">
                  <a:moveTo>
                    <a:pt x="1084" y="0"/>
                  </a:moveTo>
                  <a:cubicBezTo>
                    <a:pt x="1042" y="0"/>
                    <a:pt x="1002" y="21"/>
                    <a:pt x="980" y="62"/>
                  </a:cubicBezTo>
                  <a:lnTo>
                    <a:pt x="610" y="762"/>
                  </a:lnTo>
                  <a:lnTo>
                    <a:pt x="106" y="1713"/>
                  </a:lnTo>
                  <a:cubicBezTo>
                    <a:pt x="34" y="1847"/>
                    <a:pt x="1" y="1991"/>
                    <a:pt x="1" y="2140"/>
                  </a:cubicBezTo>
                  <a:lnTo>
                    <a:pt x="1" y="6235"/>
                  </a:lnTo>
                  <a:cubicBezTo>
                    <a:pt x="1" y="6619"/>
                    <a:pt x="313" y="6931"/>
                    <a:pt x="697" y="6931"/>
                  </a:cubicBezTo>
                  <a:lnTo>
                    <a:pt x="1474" y="6931"/>
                  </a:lnTo>
                  <a:cubicBezTo>
                    <a:pt x="1859" y="6931"/>
                    <a:pt x="2171" y="6619"/>
                    <a:pt x="2171" y="6235"/>
                  </a:cubicBezTo>
                  <a:lnTo>
                    <a:pt x="2171" y="2145"/>
                  </a:lnTo>
                  <a:cubicBezTo>
                    <a:pt x="2171" y="1991"/>
                    <a:pt x="2132" y="1847"/>
                    <a:pt x="2065" y="1713"/>
                  </a:cubicBezTo>
                  <a:lnTo>
                    <a:pt x="1561" y="762"/>
                  </a:lnTo>
                  <a:lnTo>
                    <a:pt x="1191" y="62"/>
                  </a:lnTo>
                  <a:cubicBezTo>
                    <a:pt x="1167" y="21"/>
                    <a:pt x="1125" y="0"/>
                    <a:pt x="1084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0" name="Google Shape;14850;p74"/>
            <p:cNvSpPr/>
            <p:nvPr/>
          </p:nvSpPr>
          <p:spPr>
            <a:xfrm>
              <a:off x="1450683" y="3370778"/>
              <a:ext cx="24919" cy="24578"/>
            </a:xfrm>
            <a:custGeom>
              <a:avLst/>
              <a:gdLst/>
              <a:ahLst/>
              <a:cxnLst/>
              <a:rect l="l" t="t" r="r" b="b"/>
              <a:pathLst>
                <a:path w="951" h="938" extrusionOk="0">
                  <a:moveTo>
                    <a:pt x="474" y="0"/>
                  </a:moveTo>
                  <a:cubicBezTo>
                    <a:pt x="432" y="0"/>
                    <a:pt x="392" y="21"/>
                    <a:pt x="370" y="62"/>
                  </a:cubicBezTo>
                  <a:lnTo>
                    <a:pt x="0" y="758"/>
                  </a:lnTo>
                  <a:cubicBezTo>
                    <a:pt x="137" y="878"/>
                    <a:pt x="306" y="938"/>
                    <a:pt x="476" y="938"/>
                  </a:cubicBezTo>
                  <a:cubicBezTo>
                    <a:pt x="645" y="938"/>
                    <a:pt x="814" y="878"/>
                    <a:pt x="951" y="758"/>
                  </a:cubicBezTo>
                  <a:lnTo>
                    <a:pt x="581" y="62"/>
                  </a:lnTo>
                  <a:cubicBezTo>
                    <a:pt x="557" y="21"/>
                    <a:pt x="515" y="0"/>
                    <a:pt x="474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1" name="Google Shape;14851;p74"/>
            <p:cNvSpPr/>
            <p:nvPr/>
          </p:nvSpPr>
          <p:spPr>
            <a:xfrm>
              <a:off x="1434700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5" y="1"/>
                  </a:moveTo>
                  <a:cubicBezTo>
                    <a:pt x="6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4" y="4998"/>
                  </a:lnTo>
                  <a:cubicBezTo>
                    <a:pt x="1859" y="4998"/>
                    <a:pt x="2171" y="4686"/>
                    <a:pt x="2171" y="4302"/>
                  </a:cubicBezTo>
                  <a:lnTo>
                    <a:pt x="2171" y="212"/>
                  </a:lnTo>
                  <a:cubicBezTo>
                    <a:pt x="2171" y="140"/>
                    <a:pt x="2161" y="68"/>
                    <a:pt x="2147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2" name="Google Shape;14852;p74"/>
            <p:cNvSpPr/>
            <p:nvPr/>
          </p:nvSpPr>
          <p:spPr>
            <a:xfrm>
              <a:off x="1463129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89" y="4998"/>
                  </a:lnTo>
                  <a:cubicBezTo>
                    <a:pt x="774" y="4998"/>
                    <a:pt x="1086" y="4686"/>
                    <a:pt x="1086" y="4302"/>
                  </a:cubicBezTo>
                  <a:lnTo>
                    <a:pt x="1086" y="212"/>
                  </a:lnTo>
                  <a:cubicBezTo>
                    <a:pt x="1086" y="140"/>
                    <a:pt x="1076" y="68"/>
                    <a:pt x="1062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3" name="Google Shape;14853;p74"/>
            <p:cNvSpPr/>
            <p:nvPr/>
          </p:nvSpPr>
          <p:spPr>
            <a:xfrm>
              <a:off x="1491297" y="3370778"/>
              <a:ext cx="56886" cy="181610"/>
            </a:xfrm>
            <a:custGeom>
              <a:avLst/>
              <a:gdLst/>
              <a:ahLst/>
              <a:cxnLst/>
              <a:rect l="l" t="t" r="r" b="b"/>
              <a:pathLst>
                <a:path w="2171" h="6931" extrusionOk="0">
                  <a:moveTo>
                    <a:pt x="1084" y="0"/>
                  </a:moveTo>
                  <a:cubicBezTo>
                    <a:pt x="1043" y="0"/>
                    <a:pt x="1002" y="21"/>
                    <a:pt x="980" y="62"/>
                  </a:cubicBezTo>
                  <a:lnTo>
                    <a:pt x="611" y="762"/>
                  </a:lnTo>
                  <a:lnTo>
                    <a:pt x="107" y="1713"/>
                  </a:lnTo>
                  <a:cubicBezTo>
                    <a:pt x="35" y="1847"/>
                    <a:pt x="1" y="1991"/>
                    <a:pt x="1" y="2140"/>
                  </a:cubicBezTo>
                  <a:lnTo>
                    <a:pt x="1" y="6235"/>
                  </a:lnTo>
                  <a:cubicBezTo>
                    <a:pt x="1" y="6619"/>
                    <a:pt x="313" y="6931"/>
                    <a:pt x="697" y="6931"/>
                  </a:cubicBezTo>
                  <a:lnTo>
                    <a:pt x="1475" y="6931"/>
                  </a:lnTo>
                  <a:cubicBezTo>
                    <a:pt x="1859" y="6931"/>
                    <a:pt x="2171" y="6619"/>
                    <a:pt x="2171" y="6235"/>
                  </a:cubicBezTo>
                  <a:lnTo>
                    <a:pt x="2171" y="2145"/>
                  </a:lnTo>
                  <a:cubicBezTo>
                    <a:pt x="2171" y="1991"/>
                    <a:pt x="2132" y="1847"/>
                    <a:pt x="2065" y="1713"/>
                  </a:cubicBezTo>
                  <a:lnTo>
                    <a:pt x="1561" y="762"/>
                  </a:lnTo>
                  <a:lnTo>
                    <a:pt x="1191" y="62"/>
                  </a:lnTo>
                  <a:cubicBezTo>
                    <a:pt x="1167" y="21"/>
                    <a:pt x="1125" y="0"/>
                    <a:pt x="1084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4" name="Google Shape;14854;p74"/>
            <p:cNvSpPr/>
            <p:nvPr/>
          </p:nvSpPr>
          <p:spPr>
            <a:xfrm>
              <a:off x="1507280" y="3370778"/>
              <a:ext cx="24945" cy="24578"/>
            </a:xfrm>
            <a:custGeom>
              <a:avLst/>
              <a:gdLst/>
              <a:ahLst/>
              <a:cxnLst/>
              <a:rect l="l" t="t" r="r" b="b"/>
              <a:pathLst>
                <a:path w="952" h="938" extrusionOk="0">
                  <a:moveTo>
                    <a:pt x="474" y="0"/>
                  </a:moveTo>
                  <a:cubicBezTo>
                    <a:pt x="433" y="0"/>
                    <a:pt x="392" y="21"/>
                    <a:pt x="370" y="62"/>
                  </a:cubicBezTo>
                  <a:lnTo>
                    <a:pt x="1" y="758"/>
                  </a:lnTo>
                  <a:cubicBezTo>
                    <a:pt x="137" y="878"/>
                    <a:pt x="307" y="938"/>
                    <a:pt x="476" y="938"/>
                  </a:cubicBezTo>
                  <a:cubicBezTo>
                    <a:pt x="645" y="938"/>
                    <a:pt x="814" y="878"/>
                    <a:pt x="951" y="758"/>
                  </a:cubicBezTo>
                  <a:lnTo>
                    <a:pt x="581" y="62"/>
                  </a:lnTo>
                  <a:cubicBezTo>
                    <a:pt x="557" y="21"/>
                    <a:pt x="515" y="0"/>
                    <a:pt x="474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5" name="Google Shape;14855;p74"/>
            <p:cNvSpPr/>
            <p:nvPr/>
          </p:nvSpPr>
          <p:spPr>
            <a:xfrm>
              <a:off x="1491297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5" y="1"/>
                  </a:moveTo>
                  <a:cubicBezTo>
                    <a:pt x="6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5" y="4998"/>
                  </a:lnTo>
                  <a:cubicBezTo>
                    <a:pt x="1859" y="4998"/>
                    <a:pt x="2171" y="4686"/>
                    <a:pt x="2171" y="4302"/>
                  </a:cubicBezTo>
                  <a:lnTo>
                    <a:pt x="2171" y="212"/>
                  </a:lnTo>
                  <a:cubicBezTo>
                    <a:pt x="2171" y="140"/>
                    <a:pt x="2161" y="68"/>
                    <a:pt x="214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6" name="Google Shape;14856;p74"/>
            <p:cNvSpPr/>
            <p:nvPr/>
          </p:nvSpPr>
          <p:spPr>
            <a:xfrm>
              <a:off x="1519727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90" y="4998"/>
                  </a:lnTo>
                  <a:cubicBezTo>
                    <a:pt x="774" y="4998"/>
                    <a:pt x="1086" y="4686"/>
                    <a:pt x="1086" y="4302"/>
                  </a:cubicBezTo>
                  <a:lnTo>
                    <a:pt x="1086" y="212"/>
                  </a:lnTo>
                  <a:cubicBezTo>
                    <a:pt x="1086" y="140"/>
                    <a:pt x="1076" y="68"/>
                    <a:pt x="1062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7" name="Google Shape;14857;p74"/>
            <p:cNvSpPr/>
            <p:nvPr/>
          </p:nvSpPr>
          <p:spPr>
            <a:xfrm>
              <a:off x="1548156" y="3370778"/>
              <a:ext cx="57017" cy="181610"/>
            </a:xfrm>
            <a:custGeom>
              <a:avLst/>
              <a:gdLst/>
              <a:ahLst/>
              <a:cxnLst/>
              <a:rect l="l" t="t" r="r" b="b"/>
              <a:pathLst>
                <a:path w="2176" h="6931" extrusionOk="0">
                  <a:moveTo>
                    <a:pt x="1087" y="0"/>
                  </a:moveTo>
                  <a:cubicBezTo>
                    <a:pt x="1046" y="0"/>
                    <a:pt x="1004" y="21"/>
                    <a:pt x="980" y="62"/>
                  </a:cubicBezTo>
                  <a:lnTo>
                    <a:pt x="610" y="762"/>
                  </a:lnTo>
                  <a:lnTo>
                    <a:pt x="111" y="1713"/>
                  </a:lnTo>
                  <a:cubicBezTo>
                    <a:pt x="39" y="1847"/>
                    <a:pt x="1" y="1991"/>
                    <a:pt x="1" y="2140"/>
                  </a:cubicBezTo>
                  <a:lnTo>
                    <a:pt x="1" y="6235"/>
                  </a:lnTo>
                  <a:cubicBezTo>
                    <a:pt x="1" y="6619"/>
                    <a:pt x="313" y="6931"/>
                    <a:pt x="697" y="6931"/>
                  </a:cubicBezTo>
                  <a:lnTo>
                    <a:pt x="1479" y="6931"/>
                  </a:lnTo>
                  <a:cubicBezTo>
                    <a:pt x="1863" y="6931"/>
                    <a:pt x="2175" y="6619"/>
                    <a:pt x="2175" y="6235"/>
                  </a:cubicBezTo>
                  <a:lnTo>
                    <a:pt x="2175" y="2145"/>
                  </a:lnTo>
                  <a:cubicBezTo>
                    <a:pt x="2175" y="1991"/>
                    <a:pt x="2137" y="1847"/>
                    <a:pt x="2065" y="1713"/>
                  </a:cubicBezTo>
                  <a:lnTo>
                    <a:pt x="1561" y="762"/>
                  </a:lnTo>
                  <a:lnTo>
                    <a:pt x="1191" y="62"/>
                  </a:lnTo>
                  <a:cubicBezTo>
                    <a:pt x="1170" y="21"/>
                    <a:pt x="1129" y="0"/>
                    <a:pt x="108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8" name="Google Shape;14858;p74"/>
            <p:cNvSpPr/>
            <p:nvPr/>
          </p:nvSpPr>
          <p:spPr>
            <a:xfrm>
              <a:off x="1564140" y="3370778"/>
              <a:ext cx="24919" cy="24578"/>
            </a:xfrm>
            <a:custGeom>
              <a:avLst/>
              <a:gdLst/>
              <a:ahLst/>
              <a:cxnLst/>
              <a:rect l="l" t="t" r="r" b="b"/>
              <a:pathLst>
                <a:path w="951" h="938" extrusionOk="0">
                  <a:moveTo>
                    <a:pt x="477" y="0"/>
                  </a:moveTo>
                  <a:cubicBezTo>
                    <a:pt x="436" y="0"/>
                    <a:pt x="394" y="21"/>
                    <a:pt x="370" y="62"/>
                  </a:cubicBezTo>
                  <a:lnTo>
                    <a:pt x="0" y="758"/>
                  </a:lnTo>
                  <a:cubicBezTo>
                    <a:pt x="137" y="878"/>
                    <a:pt x="306" y="938"/>
                    <a:pt x="476" y="938"/>
                  </a:cubicBezTo>
                  <a:cubicBezTo>
                    <a:pt x="645" y="938"/>
                    <a:pt x="814" y="878"/>
                    <a:pt x="951" y="758"/>
                  </a:cubicBezTo>
                  <a:lnTo>
                    <a:pt x="581" y="62"/>
                  </a:lnTo>
                  <a:cubicBezTo>
                    <a:pt x="560" y="21"/>
                    <a:pt x="519" y="0"/>
                    <a:pt x="47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9" name="Google Shape;14859;p74"/>
            <p:cNvSpPr/>
            <p:nvPr/>
          </p:nvSpPr>
          <p:spPr>
            <a:xfrm>
              <a:off x="1548156" y="3421427"/>
              <a:ext cx="57017" cy="130960"/>
            </a:xfrm>
            <a:custGeom>
              <a:avLst/>
              <a:gdLst/>
              <a:ahLst/>
              <a:cxnLst/>
              <a:rect l="l" t="t" r="r" b="b"/>
              <a:pathLst>
                <a:path w="2176" h="4998" extrusionOk="0">
                  <a:moveTo>
                    <a:pt x="25" y="1"/>
                  </a:moveTo>
                  <a:cubicBezTo>
                    <a:pt x="10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9" y="4998"/>
                  </a:lnTo>
                  <a:cubicBezTo>
                    <a:pt x="1863" y="4998"/>
                    <a:pt x="2175" y="4686"/>
                    <a:pt x="2175" y="4302"/>
                  </a:cubicBezTo>
                  <a:lnTo>
                    <a:pt x="2175" y="212"/>
                  </a:lnTo>
                  <a:cubicBezTo>
                    <a:pt x="2175" y="140"/>
                    <a:pt x="2166" y="68"/>
                    <a:pt x="2151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0" name="Google Shape;14860;p74"/>
            <p:cNvSpPr/>
            <p:nvPr/>
          </p:nvSpPr>
          <p:spPr>
            <a:xfrm>
              <a:off x="1576586" y="3421427"/>
              <a:ext cx="28587" cy="130960"/>
            </a:xfrm>
            <a:custGeom>
              <a:avLst/>
              <a:gdLst/>
              <a:ahLst/>
              <a:cxnLst/>
              <a:rect l="l" t="t" r="r" b="b"/>
              <a:pathLst>
                <a:path w="1091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94" y="4998"/>
                  </a:lnTo>
                  <a:cubicBezTo>
                    <a:pt x="778" y="4998"/>
                    <a:pt x="1090" y="4686"/>
                    <a:pt x="1090" y="4302"/>
                  </a:cubicBezTo>
                  <a:lnTo>
                    <a:pt x="1090" y="212"/>
                  </a:lnTo>
                  <a:cubicBezTo>
                    <a:pt x="1085" y="140"/>
                    <a:pt x="1081" y="68"/>
                    <a:pt x="106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1" name="Google Shape;14861;p74"/>
            <p:cNvSpPr/>
            <p:nvPr/>
          </p:nvSpPr>
          <p:spPr>
            <a:xfrm>
              <a:off x="1314325" y="3493248"/>
              <a:ext cx="300647" cy="231840"/>
            </a:xfrm>
            <a:custGeom>
              <a:avLst/>
              <a:gdLst/>
              <a:ahLst/>
              <a:cxnLst/>
              <a:rect l="l" t="t" r="r" b="b"/>
              <a:pathLst>
                <a:path w="11474" h="8848" extrusionOk="0">
                  <a:moveTo>
                    <a:pt x="323" y="1"/>
                  </a:moveTo>
                  <a:cubicBezTo>
                    <a:pt x="145" y="1"/>
                    <a:pt x="1" y="145"/>
                    <a:pt x="1" y="322"/>
                  </a:cubicBezTo>
                  <a:lnTo>
                    <a:pt x="1" y="7926"/>
                  </a:lnTo>
                  <a:cubicBezTo>
                    <a:pt x="1" y="8435"/>
                    <a:pt x="438" y="8847"/>
                    <a:pt x="980" y="8847"/>
                  </a:cubicBezTo>
                  <a:lnTo>
                    <a:pt x="10494" y="8847"/>
                  </a:lnTo>
                  <a:cubicBezTo>
                    <a:pt x="11037" y="8847"/>
                    <a:pt x="11474" y="8435"/>
                    <a:pt x="11474" y="7926"/>
                  </a:cubicBezTo>
                  <a:lnTo>
                    <a:pt x="11474" y="7758"/>
                  </a:lnTo>
                  <a:lnTo>
                    <a:pt x="11474" y="298"/>
                  </a:lnTo>
                  <a:cubicBezTo>
                    <a:pt x="11464" y="130"/>
                    <a:pt x="11320" y="1"/>
                    <a:pt x="1115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2" name="Google Shape;14862;p74"/>
            <p:cNvSpPr/>
            <p:nvPr/>
          </p:nvSpPr>
          <p:spPr>
            <a:xfrm>
              <a:off x="1344537" y="3493248"/>
              <a:ext cx="270436" cy="203279"/>
            </a:xfrm>
            <a:custGeom>
              <a:avLst/>
              <a:gdLst/>
              <a:ahLst/>
              <a:cxnLst/>
              <a:rect l="l" t="t" r="r" b="b"/>
              <a:pathLst>
                <a:path w="10321" h="7758" extrusionOk="0">
                  <a:moveTo>
                    <a:pt x="0" y="1"/>
                  </a:moveTo>
                  <a:lnTo>
                    <a:pt x="0" y="6836"/>
                  </a:lnTo>
                  <a:cubicBezTo>
                    <a:pt x="0" y="7345"/>
                    <a:pt x="442" y="7758"/>
                    <a:pt x="979" y="7758"/>
                  </a:cubicBezTo>
                  <a:lnTo>
                    <a:pt x="10321" y="7758"/>
                  </a:lnTo>
                  <a:lnTo>
                    <a:pt x="10321" y="322"/>
                  </a:lnTo>
                  <a:cubicBezTo>
                    <a:pt x="10321" y="317"/>
                    <a:pt x="10321" y="308"/>
                    <a:pt x="10321" y="298"/>
                  </a:cubicBezTo>
                  <a:cubicBezTo>
                    <a:pt x="10311" y="130"/>
                    <a:pt x="10167" y="1"/>
                    <a:pt x="999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3" name="Google Shape;14863;p74"/>
            <p:cNvSpPr/>
            <p:nvPr/>
          </p:nvSpPr>
          <p:spPr>
            <a:xfrm>
              <a:off x="1314325" y="3596512"/>
              <a:ext cx="300647" cy="39644"/>
            </a:xfrm>
            <a:custGeom>
              <a:avLst/>
              <a:gdLst/>
              <a:ahLst/>
              <a:cxnLst/>
              <a:rect l="l" t="t" r="r" b="b"/>
              <a:pathLst>
                <a:path w="11474" h="1513" extrusionOk="0">
                  <a:moveTo>
                    <a:pt x="1" y="1"/>
                  </a:moveTo>
                  <a:lnTo>
                    <a:pt x="1" y="1513"/>
                  </a:lnTo>
                  <a:lnTo>
                    <a:pt x="11474" y="1513"/>
                  </a:lnTo>
                  <a:lnTo>
                    <a:pt x="11474" y="1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4" name="Google Shape;14864;p74"/>
            <p:cNvSpPr/>
            <p:nvPr/>
          </p:nvSpPr>
          <p:spPr>
            <a:xfrm>
              <a:off x="1314325" y="3596512"/>
              <a:ext cx="30238" cy="39644"/>
            </a:xfrm>
            <a:custGeom>
              <a:avLst/>
              <a:gdLst/>
              <a:ahLst/>
              <a:cxnLst/>
              <a:rect l="l" t="t" r="r" b="b"/>
              <a:pathLst>
                <a:path w="1154" h="1513" extrusionOk="0">
                  <a:moveTo>
                    <a:pt x="1" y="1"/>
                  </a:moveTo>
                  <a:lnTo>
                    <a:pt x="1" y="1513"/>
                  </a:lnTo>
                  <a:lnTo>
                    <a:pt x="1153" y="1513"/>
                  </a:lnTo>
                  <a:lnTo>
                    <a:pt x="1153" y="1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5" name="Google Shape;14865;p74"/>
            <p:cNvSpPr/>
            <p:nvPr/>
          </p:nvSpPr>
          <p:spPr>
            <a:xfrm>
              <a:off x="1308797" y="3365118"/>
              <a:ext cx="311705" cy="365499"/>
            </a:xfrm>
            <a:custGeom>
              <a:avLst/>
              <a:gdLst/>
              <a:ahLst/>
              <a:cxnLst/>
              <a:rect l="l" t="t" r="r" b="b"/>
              <a:pathLst>
                <a:path w="11896" h="13949" extrusionOk="0">
                  <a:moveTo>
                    <a:pt x="1590" y="527"/>
                  </a:moveTo>
                  <a:lnTo>
                    <a:pt x="1791" y="902"/>
                  </a:lnTo>
                  <a:cubicBezTo>
                    <a:pt x="1726" y="928"/>
                    <a:pt x="1658" y="941"/>
                    <a:pt x="1590" y="941"/>
                  </a:cubicBezTo>
                  <a:cubicBezTo>
                    <a:pt x="1521" y="941"/>
                    <a:pt x="1453" y="928"/>
                    <a:pt x="1388" y="902"/>
                  </a:cubicBezTo>
                  <a:lnTo>
                    <a:pt x="1590" y="527"/>
                  </a:lnTo>
                  <a:close/>
                  <a:moveTo>
                    <a:pt x="3764" y="527"/>
                  </a:moveTo>
                  <a:lnTo>
                    <a:pt x="3961" y="902"/>
                  </a:lnTo>
                  <a:cubicBezTo>
                    <a:pt x="3899" y="928"/>
                    <a:pt x="3831" y="941"/>
                    <a:pt x="3764" y="941"/>
                  </a:cubicBezTo>
                  <a:cubicBezTo>
                    <a:pt x="3696" y="941"/>
                    <a:pt x="3627" y="928"/>
                    <a:pt x="3563" y="902"/>
                  </a:cubicBezTo>
                  <a:lnTo>
                    <a:pt x="3764" y="527"/>
                  </a:lnTo>
                  <a:close/>
                  <a:moveTo>
                    <a:pt x="8104" y="542"/>
                  </a:moveTo>
                  <a:lnTo>
                    <a:pt x="8305" y="916"/>
                  </a:lnTo>
                  <a:cubicBezTo>
                    <a:pt x="8240" y="942"/>
                    <a:pt x="8172" y="956"/>
                    <a:pt x="8104" y="956"/>
                  </a:cubicBezTo>
                  <a:cubicBezTo>
                    <a:pt x="8036" y="956"/>
                    <a:pt x="7969" y="942"/>
                    <a:pt x="7907" y="916"/>
                  </a:cubicBezTo>
                  <a:lnTo>
                    <a:pt x="8104" y="542"/>
                  </a:lnTo>
                  <a:close/>
                  <a:moveTo>
                    <a:pt x="10273" y="542"/>
                  </a:moveTo>
                  <a:lnTo>
                    <a:pt x="10475" y="916"/>
                  </a:lnTo>
                  <a:cubicBezTo>
                    <a:pt x="10413" y="942"/>
                    <a:pt x="10345" y="956"/>
                    <a:pt x="10278" y="956"/>
                  </a:cubicBezTo>
                  <a:cubicBezTo>
                    <a:pt x="10210" y="956"/>
                    <a:pt x="10141" y="942"/>
                    <a:pt x="10076" y="916"/>
                  </a:cubicBezTo>
                  <a:lnTo>
                    <a:pt x="10273" y="542"/>
                  </a:lnTo>
                  <a:close/>
                  <a:moveTo>
                    <a:pt x="5929" y="542"/>
                  </a:moveTo>
                  <a:lnTo>
                    <a:pt x="6131" y="921"/>
                  </a:lnTo>
                  <a:cubicBezTo>
                    <a:pt x="6066" y="945"/>
                    <a:pt x="5997" y="957"/>
                    <a:pt x="5930" y="957"/>
                  </a:cubicBezTo>
                  <a:cubicBezTo>
                    <a:pt x="5862" y="957"/>
                    <a:pt x="5795" y="945"/>
                    <a:pt x="5732" y="921"/>
                  </a:cubicBezTo>
                  <a:lnTo>
                    <a:pt x="5929" y="542"/>
                  </a:lnTo>
                  <a:close/>
                  <a:moveTo>
                    <a:pt x="1983" y="1276"/>
                  </a:moveTo>
                  <a:lnTo>
                    <a:pt x="2338" y="1938"/>
                  </a:lnTo>
                  <a:lnTo>
                    <a:pt x="841" y="1938"/>
                  </a:lnTo>
                  <a:lnTo>
                    <a:pt x="1191" y="1276"/>
                  </a:lnTo>
                  <a:cubicBezTo>
                    <a:pt x="1318" y="1334"/>
                    <a:pt x="1454" y="1362"/>
                    <a:pt x="1589" y="1362"/>
                  </a:cubicBezTo>
                  <a:cubicBezTo>
                    <a:pt x="1724" y="1362"/>
                    <a:pt x="1858" y="1334"/>
                    <a:pt x="1983" y="1276"/>
                  </a:cubicBezTo>
                  <a:close/>
                  <a:moveTo>
                    <a:pt x="4158" y="1276"/>
                  </a:moveTo>
                  <a:lnTo>
                    <a:pt x="4508" y="1938"/>
                  </a:lnTo>
                  <a:lnTo>
                    <a:pt x="3015" y="1938"/>
                  </a:lnTo>
                  <a:lnTo>
                    <a:pt x="3366" y="1276"/>
                  </a:lnTo>
                  <a:cubicBezTo>
                    <a:pt x="3491" y="1334"/>
                    <a:pt x="3626" y="1362"/>
                    <a:pt x="3762" y="1362"/>
                  </a:cubicBezTo>
                  <a:cubicBezTo>
                    <a:pt x="3897" y="1362"/>
                    <a:pt x="4033" y="1334"/>
                    <a:pt x="4158" y="1276"/>
                  </a:cubicBezTo>
                  <a:close/>
                  <a:moveTo>
                    <a:pt x="6327" y="1290"/>
                  </a:moveTo>
                  <a:lnTo>
                    <a:pt x="6678" y="1953"/>
                  </a:lnTo>
                  <a:lnTo>
                    <a:pt x="5185" y="1953"/>
                  </a:lnTo>
                  <a:lnTo>
                    <a:pt x="5535" y="1290"/>
                  </a:lnTo>
                  <a:cubicBezTo>
                    <a:pt x="5660" y="1348"/>
                    <a:pt x="5796" y="1377"/>
                    <a:pt x="5931" y="1377"/>
                  </a:cubicBezTo>
                  <a:cubicBezTo>
                    <a:pt x="6067" y="1377"/>
                    <a:pt x="6203" y="1348"/>
                    <a:pt x="6327" y="1290"/>
                  </a:cubicBezTo>
                  <a:close/>
                  <a:moveTo>
                    <a:pt x="8502" y="1290"/>
                  </a:moveTo>
                  <a:lnTo>
                    <a:pt x="8852" y="1953"/>
                  </a:lnTo>
                  <a:lnTo>
                    <a:pt x="7360" y="1953"/>
                  </a:lnTo>
                  <a:lnTo>
                    <a:pt x="7710" y="1290"/>
                  </a:lnTo>
                  <a:cubicBezTo>
                    <a:pt x="7835" y="1348"/>
                    <a:pt x="7969" y="1377"/>
                    <a:pt x="8104" y="1377"/>
                  </a:cubicBezTo>
                  <a:cubicBezTo>
                    <a:pt x="8239" y="1377"/>
                    <a:pt x="8375" y="1348"/>
                    <a:pt x="8502" y="1290"/>
                  </a:cubicBezTo>
                  <a:close/>
                  <a:moveTo>
                    <a:pt x="10672" y="1286"/>
                  </a:moveTo>
                  <a:lnTo>
                    <a:pt x="11022" y="1953"/>
                  </a:lnTo>
                  <a:lnTo>
                    <a:pt x="9529" y="1953"/>
                  </a:lnTo>
                  <a:lnTo>
                    <a:pt x="9880" y="1286"/>
                  </a:lnTo>
                  <a:cubicBezTo>
                    <a:pt x="10004" y="1346"/>
                    <a:pt x="10140" y="1376"/>
                    <a:pt x="10276" y="1376"/>
                  </a:cubicBezTo>
                  <a:cubicBezTo>
                    <a:pt x="10411" y="1376"/>
                    <a:pt x="10547" y="1346"/>
                    <a:pt x="10672" y="1286"/>
                  </a:cubicBezTo>
                  <a:close/>
                  <a:moveTo>
                    <a:pt x="1383" y="2361"/>
                  </a:moveTo>
                  <a:lnTo>
                    <a:pt x="1378" y="4679"/>
                  </a:lnTo>
                  <a:lnTo>
                    <a:pt x="716" y="4679"/>
                  </a:lnTo>
                  <a:lnTo>
                    <a:pt x="716" y="2361"/>
                  </a:lnTo>
                  <a:close/>
                  <a:moveTo>
                    <a:pt x="2463" y="2361"/>
                  </a:moveTo>
                  <a:lnTo>
                    <a:pt x="2463" y="4679"/>
                  </a:lnTo>
                  <a:lnTo>
                    <a:pt x="1801" y="4679"/>
                  </a:lnTo>
                  <a:lnTo>
                    <a:pt x="1801" y="2361"/>
                  </a:lnTo>
                  <a:close/>
                  <a:moveTo>
                    <a:pt x="3553" y="2361"/>
                  </a:moveTo>
                  <a:lnTo>
                    <a:pt x="3553" y="4679"/>
                  </a:lnTo>
                  <a:lnTo>
                    <a:pt x="2886" y="4679"/>
                  </a:lnTo>
                  <a:lnTo>
                    <a:pt x="2886" y="2361"/>
                  </a:lnTo>
                  <a:close/>
                  <a:moveTo>
                    <a:pt x="4638" y="2361"/>
                  </a:moveTo>
                  <a:cubicBezTo>
                    <a:pt x="4638" y="2361"/>
                    <a:pt x="4638" y="2366"/>
                    <a:pt x="4638" y="2370"/>
                  </a:cubicBezTo>
                  <a:lnTo>
                    <a:pt x="4638" y="4679"/>
                  </a:lnTo>
                  <a:lnTo>
                    <a:pt x="3971" y="4679"/>
                  </a:lnTo>
                  <a:lnTo>
                    <a:pt x="3971" y="2361"/>
                  </a:lnTo>
                  <a:close/>
                  <a:moveTo>
                    <a:pt x="5723" y="2370"/>
                  </a:moveTo>
                  <a:lnTo>
                    <a:pt x="5723" y="4679"/>
                  </a:lnTo>
                  <a:lnTo>
                    <a:pt x="5060" y="4679"/>
                  </a:lnTo>
                  <a:lnTo>
                    <a:pt x="5060" y="2370"/>
                  </a:lnTo>
                  <a:close/>
                  <a:moveTo>
                    <a:pt x="6808" y="2370"/>
                  </a:moveTo>
                  <a:lnTo>
                    <a:pt x="6808" y="4679"/>
                  </a:lnTo>
                  <a:lnTo>
                    <a:pt x="6140" y="4679"/>
                  </a:lnTo>
                  <a:lnTo>
                    <a:pt x="6140" y="2370"/>
                  </a:lnTo>
                  <a:close/>
                  <a:moveTo>
                    <a:pt x="7897" y="2370"/>
                  </a:moveTo>
                  <a:lnTo>
                    <a:pt x="7897" y="4679"/>
                  </a:lnTo>
                  <a:lnTo>
                    <a:pt x="7230" y="4679"/>
                  </a:lnTo>
                  <a:lnTo>
                    <a:pt x="7230" y="2370"/>
                  </a:lnTo>
                  <a:close/>
                  <a:moveTo>
                    <a:pt x="8987" y="2370"/>
                  </a:moveTo>
                  <a:lnTo>
                    <a:pt x="8982" y="4679"/>
                  </a:lnTo>
                  <a:lnTo>
                    <a:pt x="8315" y="4679"/>
                  </a:lnTo>
                  <a:lnTo>
                    <a:pt x="8315" y="2370"/>
                  </a:lnTo>
                  <a:close/>
                  <a:moveTo>
                    <a:pt x="10067" y="2370"/>
                  </a:moveTo>
                  <a:lnTo>
                    <a:pt x="10067" y="4679"/>
                  </a:lnTo>
                  <a:lnTo>
                    <a:pt x="9400" y="4679"/>
                  </a:lnTo>
                  <a:lnTo>
                    <a:pt x="9400" y="2370"/>
                  </a:lnTo>
                  <a:close/>
                  <a:moveTo>
                    <a:pt x="11152" y="2370"/>
                  </a:moveTo>
                  <a:lnTo>
                    <a:pt x="11152" y="4679"/>
                  </a:lnTo>
                  <a:lnTo>
                    <a:pt x="10485" y="4679"/>
                  </a:lnTo>
                  <a:lnTo>
                    <a:pt x="10485" y="2370"/>
                  </a:lnTo>
                  <a:close/>
                  <a:moveTo>
                    <a:pt x="3762" y="0"/>
                  </a:moveTo>
                  <a:cubicBezTo>
                    <a:pt x="3650" y="0"/>
                    <a:pt x="3539" y="58"/>
                    <a:pt x="3476" y="167"/>
                  </a:cubicBezTo>
                  <a:cubicBezTo>
                    <a:pt x="3471" y="177"/>
                    <a:pt x="3529" y="71"/>
                    <a:pt x="2674" y="1679"/>
                  </a:cubicBezTo>
                  <a:lnTo>
                    <a:pt x="2252" y="878"/>
                  </a:lnTo>
                  <a:lnTo>
                    <a:pt x="1878" y="177"/>
                  </a:lnTo>
                  <a:cubicBezTo>
                    <a:pt x="1818" y="62"/>
                    <a:pt x="1704" y="4"/>
                    <a:pt x="1589" y="4"/>
                  </a:cubicBezTo>
                  <a:cubicBezTo>
                    <a:pt x="1474" y="4"/>
                    <a:pt x="1359" y="62"/>
                    <a:pt x="1297" y="177"/>
                  </a:cubicBezTo>
                  <a:lnTo>
                    <a:pt x="423" y="1828"/>
                  </a:lnTo>
                  <a:cubicBezTo>
                    <a:pt x="342" y="1991"/>
                    <a:pt x="294" y="2174"/>
                    <a:pt x="294" y="2356"/>
                  </a:cubicBezTo>
                  <a:lnTo>
                    <a:pt x="294" y="4737"/>
                  </a:lnTo>
                  <a:cubicBezTo>
                    <a:pt x="116" y="4828"/>
                    <a:pt x="1" y="5011"/>
                    <a:pt x="1" y="5212"/>
                  </a:cubicBezTo>
                  <a:lnTo>
                    <a:pt x="1" y="6479"/>
                  </a:lnTo>
                  <a:cubicBezTo>
                    <a:pt x="1" y="6619"/>
                    <a:pt x="105" y="6688"/>
                    <a:pt x="210" y="6688"/>
                  </a:cubicBezTo>
                  <a:cubicBezTo>
                    <a:pt x="314" y="6688"/>
                    <a:pt x="418" y="6619"/>
                    <a:pt x="418" y="6479"/>
                  </a:cubicBezTo>
                  <a:lnTo>
                    <a:pt x="418" y="5212"/>
                  </a:lnTo>
                  <a:cubicBezTo>
                    <a:pt x="418" y="5150"/>
                    <a:pt x="471" y="5102"/>
                    <a:pt x="534" y="5102"/>
                  </a:cubicBezTo>
                  <a:lnTo>
                    <a:pt x="11363" y="5102"/>
                  </a:lnTo>
                  <a:cubicBezTo>
                    <a:pt x="11421" y="5102"/>
                    <a:pt x="11469" y="5145"/>
                    <a:pt x="11473" y="5203"/>
                  </a:cubicBezTo>
                  <a:lnTo>
                    <a:pt x="11473" y="8620"/>
                  </a:lnTo>
                  <a:lnTo>
                    <a:pt x="8094" y="8620"/>
                  </a:lnTo>
                  <a:cubicBezTo>
                    <a:pt x="7816" y="8620"/>
                    <a:pt x="7816" y="9043"/>
                    <a:pt x="8094" y="9043"/>
                  </a:cubicBezTo>
                  <a:lnTo>
                    <a:pt x="11473" y="9043"/>
                  </a:lnTo>
                  <a:lnTo>
                    <a:pt x="11473" y="10132"/>
                  </a:lnTo>
                  <a:lnTo>
                    <a:pt x="5132" y="10132"/>
                  </a:lnTo>
                  <a:cubicBezTo>
                    <a:pt x="4849" y="10132"/>
                    <a:pt x="4849" y="10550"/>
                    <a:pt x="5132" y="10550"/>
                  </a:cubicBezTo>
                  <a:lnTo>
                    <a:pt x="11478" y="10550"/>
                  </a:lnTo>
                  <a:lnTo>
                    <a:pt x="11478" y="11390"/>
                  </a:lnTo>
                  <a:cubicBezTo>
                    <a:pt x="11473" y="11395"/>
                    <a:pt x="11473" y="11395"/>
                    <a:pt x="11478" y="11400"/>
                  </a:cubicBezTo>
                  <a:lnTo>
                    <a:pt x="11478" y="12821"/>
                  </a:lnTo>
                  <a:cubicBezTo>
                    <a:pt x="11478" y="13209"/>
                    <a:pt x="11133" y="13531"/>
                    <a:pt x="10705" y="13531"/>
                  </a:cubicBezTo>
                  <a:lnTo>
                    <a:pt x="1191" y="13531"/>
                  </a:lnTo>
                  <a:cubicBezTo>
                    <a:pt x="764" y="13531"/>
                    <a:pt x="423" y="13209"/>
                    <a:pt x="423" y="12821"/>
                  </a:cubicBezTo>
                  <a:lnTo>
                    <a:pt x="423" y="10555"/>
                  </a:lnTo>
                  <a:lnTo>
                    <a:pt x="4292" y="10555"/>
                  </a:lnTo>
                  <a:cubicBezTo>
                    <a:pt x="4571" y="10555"/>
                    <a:pt x="4571" y="10132"/>
                    <a:pt x="4292" y="10132"/>
                  </a:cubicBezTo>
                  <a:lnTo>
                    <a:pt x="418" y="10132"/>
                  </a:lnTo>
                  <a:lnTo>
                    <a:pt x="418" y="9043"/>
                  </a:lnTo>
                  <a:lnTo>
                    <a:pt x="7259" y="9043"/>
                  </a:lnTo>
                  <a:cubicBezTo>
                    <a:pt x="7537" y="9043"/>
                    <a:pt x="7537" y="8625"/>
                    <a:pt x="7259" y="8625"/>
                  </a:cubicBezTo>
                  <a:lnTo>
                    <a:pt x="418" y="8625"/>
                  </a:lnTo>
                  <a:lnTo>
                    <a:pt x="418" y="7315"/>
                  </a:lnTo>
                  <a:cubicBezTo>
                    <a:pt x="418" y="7175"/>
                    <a:pt x="314" y="7106"/>
                    <a:pt x="210" y="7106"/>
                  </a:cubicBezTo>
                  <a:cubicBezTo>
                    <a:pt x="105" y="7106"/>
                    <a:pt x="1" y="7175"/>
                    <a:pt x="1" y="7315"/>
                  </a:cubicBezTo>
                  <a:lnTo>
                    <a:pt x="1" y="12816"/>
                  </a:lnTo>
                  <a:cubicBezTo>
                    <a:pt x="1" y="13445"/>
                    <a:pt x="534" y="13949"/>
                    <a:pt x="1191" y="13949"/>
                  </a:cubicBezTo>
                  <a:lnTo>
                    <a:pt x="10705" y="13949"/>
                  </a:lnTo>
                  <a:cubicBezTo>
                    <a:pt x="11363" y="13949"/>
                    <a:pt x="11896" y="13440"/>
                    <a:pt x="11896" y="12816"/>
                  </a:cubicBezTo>
                  <a:cubicBezTo>
                    <a:pt x="11896" y="12734"/>
                    <a:pt x="11896" y="5342"/>
                    <a:pt x="11896" y="5193"/>
                  </a:cubicBezTo>
                  <a:lnTo>
                    <a:pt x="11896" y="5179"/>
                  </a:lnTo>
                  <a:cubicBezTo>
                    <a:pt x="11881" y="4977"/>
                    <a:pt x="11757" y="4804"/>
                    <a:pt x="11574" y="4723"/>
                  </a:cubicBezTo>
                  <a:lnTo>
                    <a:pt x="11574" y="2370"/>
                  </a:lnTo>
                  <a:cubicBezTo>
                    <a:pt x="11574" y="2188"/>
                    <a:pt x="11526" y="2006"/>
                    <a:pt x="11440" y="1842"/>
                  </a:cubicBezTo>
                  <a:cubicBezTo>
                    <a:pt x="11440" y="1842"/>
                    <a:pt x="10561" y="186"/>
                    <a:pt x="10557" y="172"/>
                  </a:cubicBezTo>
                  <a:cubicBezTo>
                    <a:pt x="10492" y="69"/>
                    <a:pt x="10386" y="18"/>
                    <a:pt x="10280" y="18"/>
                  </a:cubicBezTo>
                  <a:cubicBezTo>
                    <a:pt x="10164" y="18"/>
                    <a:pt x="10048" y="78"/>
                    <a:pt x="9985" y="196"/>
                  </a:cubicBezTo>
                  <a:lnTo>
                    <a:pt x="9616" y="892"/>
                  </a:lnTo>
                  <a:lnTo>
                    <a:pt x="9193" y="1694"/>
                  </a:lnTo>
                  <a:cubicBezTo>
                    <a:pt x="9193" y="1694"/>
                    <a:pt x="8387" y="182"/>
                    <a:pt x="8387" y="172"/>
                  </a:cubicBezTo>
                  <a:cubicBezTo>
                    <a:pt x="8323" y="69"/>
                    <a:pt x="8215" y="18"/>
                    <a:pt x="8109" y="18"/>
                  </a:cubicBezTo>
                  <a:cubicBezTo>
                    <a:pt x="7992" y="18"/>
                    <a:pt x="7876" y="78"/>
                    <a:pt x="7816" y="196"/>
                  </a:cubicBezTo>
                  <a:lnTo>
                    <a:pt x="7446" y="892"/>
                  </a:lnTo>
                  <a:lnTo>
                    <a:pt x="7019" y="1698"/>
                  </a:lnTo>
                  <a:cubicBezTo>
                    <a:pt x="6918" y="1506"/>
                    <a:pt x="6217" y="182"/>
                    <a:pt x="6212" y="177"/>
                  </a:cubicBezTo>
                  <a:cubicBezTo>
                    <a:pt x="6148" y="75"/>
                    <a:pt x="6040" y="21"/>
                    <a:pt x="5931" y="21"/>
                  </a:cubicBezTo>
                  <a:cubicBezTo>
                    <a:pt x="5845" y="21"/>
                    <a:pt x="5759" y="54"/>
                    <a:pt x="5694" y="124"/>
                  </a:cubicBezTo>
                  <a:cubicBezTo>
                    <a:pt x="5646" y="172"/>
                    <a:pt x="5675" y="124"/>
                    <a:pt x="5271" y="892"/>
                  </a:cubicBezTo>
                  <a:lnTo>
                    <a:pt x="4854" y="1684"/>
                  </a:lnTo>
                  <a:lnTo>
                    <a:pt x="4427" y="878"/>
                  </a:lnTo>
                  <a:cubicBezTo>
                    <a:pt x="4033" y="143"/>
                    <a:pt x="4057" y="167"/>
                    <a:pt x="4019" y="124"/>
                  </a:cubicBezTo>
                  <a:cubicBezTo>
                    <a:pt x="3951" y="41"/>
                    <a:pt x="3856" y="0"/>
                    <a:pt x="37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66" name="Google Shape;14866;p74"/>
          <p:cNvGrpSpPr/>
          <p:nvPr/>
        </p:nvGrpSpPr>
        <p:grpSpPr>
          <a:xfrm>
            <a:off x="2661291" y="1502933"/>
            <a:ext cx="336624" cy="365551"/>
            <a:chOff x="2661291" y="1502933"/>
            <a:chExt cx="336624" cy="365551"/>
          </a:xfrm>
        </p:grpSpPr>
        <p:sp>
          <p:nvSpPr>
            <p:cNvPr id="14867" name="Google Shape;14867;p74"/>
            <p:cNvSpPr/>
            <p:nvPr/>
          </p:nvSpPr>
          <p:spPr>
            <a:xfrm>
              <a:off x="2683694" y="1602188"/>
              <a:ext cx="222407" cy="244286"/>
            </a:xfrm>
            <a:custGeom>
              <a:avLst/>
              <a:gdLst/>
              <a:ahLst/>
              <a:cxnLst/>
              <a:rect l="l" t="t" r="r" b="b"/>
              <a:pathLst>
                <a:path w="8488" h="9323" extrusionOk="0">
                  <a:moveTo>
                    <a:pt x="0" y="0"/>
                  </a:moveTo>
                  <a:lnTo>
                    <a:pt x="0" y="9322"/>
                  </a:lnTo>
                  <a:lnTo>
                    <a:pt x="8487" y="9322"/>
                  </a:lnTo>
                  <a:lnTo>
                    <a:pt x="8487" y="869"/>
                  </a:lnTo>
                  <a:cubicBezTo>
                    <a:pt x="8487" y="389"/>
                    <a:pt x="8094" y="0"/>
                    <a:pt x="761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8" name="Google Shape;14868;p74"/>
            <p:cNvSpPr/>
            <p:nvPr/>
          </p:nvSpPr>
          <p:spPr>
            <a:xfrm>
              <a:off x="2716028" y="1642304"/>
              <a:ext cx="157608" cy="162534"/>
            </a:xfrm>
            <a:custGeom>
              <a:avLst/>
              <a:gdLst/>
              <a:ahLst/>
              <a:cxnLst/>
              <a:rect l="l" t="t" r="r" b="b"/>
              <a:pathLst>
                <a:path w="6015" h="6203" extrusionOk="0">
                  <a:moveTo>
                    <a:pt x="528" y="0"/>
                  </a:moveTo>
                  <a:cubicBezTo>
                    <a:pt x="235" y="0"/>
                    <a:pt x="0" y="231"/>
                    <a:pt x="0" y="524"/>
                  </a:cubicBezTo>
                  <a:lnTo>
                    <a:pt x="0" y="5679"/>
                  </a:lnTo>
                  <a:cubicBezTo>
                    <a:pt x="0" y="5967"/>
                    <a:pt x="235" y="6202"/>
                    <a:pt x="528" y="6202"/>
                  </a:cubicBezTo>
                  <a:lnTo>
                    <a:pt x="5492" y="6202"/>
                  </a:lnTo>
                  <a:cubicBezTo>
                    <a:pt x="5780" y="6202"/>
                    <a:pt x="6015" y="5967"/>
                    <a:pt x="6015" y="5679"/>
                  </a:cubicBezTo>
                  <a:lnTo>
                    <a:pt x="6015" y="524"/>
                  </a:lnTo>
                  <a:cubicBezTo>
                    <a:pt x="6015" y="236"/>
                    <a:pt x="5780" y="0"/>
                    <a:pt x="5492" y="0"/>
                  </a:cubicBezTo>
                  <a:close/>
                </a:path>
              </a:pathLst>
            </a:custGeom>
            <a:solidFill>
              <a:srgbClr val="445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9" name="Google Shape;14869;p74"/>
            <p:cNvSpPr/>
            <p:nvPr/>
          </p:nvSpPr>
          <p:spPr>
            <a:xfrm>
              <a:off x="2737645" y="1642304"/>
              <a:ext cx="135991" cy="162534"/>
            </a:xfrm>
            <a:custGeom>
              <a:avLst/>
              <a:gdLst/>
              <a:ahLst/>
              <a:cxnLst/>
              <a:rect l="l" t="t" r="r" b="b"/>
              <a:pathLst>
                <a:path w="5190" h="6203" extrusionOk="0">
                  <a:moveTo>
                    <a:pt x="529" y="0"/>
                  </a:moveTo>
                  <a:cubicBezTo>
                    <a:pt x="236" y="0"/>
                    <a:pt x="1" y="231"/>
                    <a:pt x="1" y="524"/>
                  </a:cubicBezTo>
                  <a:lnTo>
                    <a:pt x="1" y="5679"/>
                  </a:lnTo>
                  <a:cubicBezTo>
                    <a:pt x="1" y="5967"/>
                    <a:pt x="236" y="6202"/>
                    <a:pt x="529" y="6202"/>
                  </a:cubicBezTo>
                  <a:lnTo>
                    <a:pt x="4667" y="6202"/>
                  </a:lnTo>
                  <a:cubicBezTo>
                    <a:pt x="4955" y="6202"/>
                    <a:pt x="5190" y="5967"/>
                    <a:pt x="5190" y="5679"/>
                  </a:cubicBezTo>
                  <a:lnTo>
                    <a:pt x="5190" y="524"/>
                  </a:lnTo>
                  <a:cubicBezTo>
                    <a:pt x="5190" y="231"/>
                    <a:pt x="4955" y="0"/>
                    <a:pt x="46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0" name="Google Shape;14870;p74"/>
            <p:cNvSpPr/>
            <p:nvPr/>
          </p:nvSpPr>
          <p:spPr>
            <a:xfrm>
              <a:off x="2723810" y="1720387"/>
              <a:ext cx="104810" cy="84451"/>
            </a:xfrm>
            <a:custGeom>
              <a:avLst/>
              <a:gdLst/>
              <a:ahLst/>
              <a:cxnLst/>
              <a:rect l="l" t="t" r="r" b="b"/>
              <a:pathLst>
                <a:path w="4000" h="3223" extrusionOk="0">
                  <a:moveTo>
                    <a:pt x="1986" y="0"/>
                  </a:moveTo>
                  <a:cubicBezTo>
                    <a:pt x="1767" y="0"/>
                    <a:pt x="1549" y="114"/>
                    <a:pt x="1436" y="342"/>
                  </a:cubicBezTo>
                  <a:lnTo>
                    <a:pt x="994" y="1201"/>
                  </a:lnTo>
                  <a:lnTo>
                    <a:pt x="980" y="1235"/>
                  </a:lnTo>
                  <a:lnTo>
                    <a:pt x="1" y="3170"/>
                  </a:lnTo>
                  <a:cubicBezTo>
                    <a:pt x="68" y="3203"/>
                    <a:pt x="150" y="3222"/>
                    <a:pt x="231" y="3222"/>
                  </a:cubicBezTo>
                  <a:lnTo>
                    <a:pt x="3999" y="3222"/>
                  </a:lnTo>
                  <a:lnTo>
                    <a:pt x="2996" y="1235"/>
                  </a:lnTo>
                  <a:lnTo>
                    <a:pt x="2977" y="1206"/>
                  </a:lnTo>
                  <a:lnTo>
                    <a:pt x="2540" y="342"/>
                  </a:lnTo>
                  <a:cubicBezTo>
                    <a:pt x="2425" y="114"/>
                    <a:pt x="2205" y="0"/>
                    <a:pt x="198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1" name="Google Shape;14871;p74"/>
            <p:cNvSpPr/>
            <p:nvPr/>
          </p:nvSpPr>
          <p:spPr>
            <a:xfrm>
              <a:off x="2723810" y="1775753"/>
              <a:ext cx="27696" cy="29085"/>
            </a:xfrm>
            <a:custGeom>
              <a:avLst/>
              <a:gdLst/>
              <a:ahLst/>
              <a:cxnLst/>
              <a:rect l="l" t="t" r="r" b="b"/>
              <a:pathLst>
                <a:path w="1057" h="1110" extrusionOk="0">
                  <a:moveTo>
                    <a:pt x="534" y="0"/>
                  </a:moveTo>
                  <a:lnTo>
                    <a:pt x="1" y="1057"/>
                  </a:lnTo>
                  <a:cubicBezTo>
                    <a:pt x="68" y="1090"/>
                    <a:pt x="150" y="1109"/>
                    <a:pt x="231" y="1109"/>
                  </a:cubicBezTo>
                  <a:lnTo>
                    <a:pt x="1057" y="1109"/>
                  </a:lnTo>
                  <a:cubicBezTo>
                    <a:pt x="769" y="1109"/>
                    <a:pt x="534" y="874"/>
                    <a:pt x="534" y="586"/>
                  </a:cubicBezTo>
                  <a:lnTo>
                    <a:pt x="534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2" name="Google Shape;14872;p74"/>
            <p:cNvSpPr/>
            <p:nvPr/>
          </p:nvSpPr>
          <p:spPr>
            <a:xfrm>
              <a:off x="2794871" y="1665938"/>
              <a:ext cx="58510" cy="53453"/>
            </a:xfrm>
            <a:custGeom>
              <a:avLst/>
              <a:gdLst/>
              <a:ahLst/>
              <a:cxnLst/>
              <a:rect l="l" t="t" r="r" b="b"/>
              <a:pathLst>
                <a:path w="2233" h="2040" extrusionOk="0">
                  <a:moveTo>
                    <a:pt x="1153" y="1"/>
                  </a:moveTo>
                  <a:lnTo>
                    <a:pt x="1153" y="1"/>
                  </a:lnTo>
                  <a:cubicBezTo>
                    <a:pt x="375" y="107"/>
                    <a:pt x="1" y="1009"/>
                    <a:pt x="476" y="1633"/>
                  </a:cubicBezTo>
                  <a:cubicBezTo>
                    <a:pt x="685" y="1908"/>
                    <a:pt x="990" y="2039"/>
                    <a:pt x="1293" y="2039"/>
                  </a:cubicBezTo>
                  <a:cubicBezTo>
                    <a:pt x="1678" y="2039"/>
                    <a:pt x="2058" y="1827"/>
                    <a:pt x="2233" y="1427"/>
                  </a:cubicBezTo>
                  <a:lnTo>
                    <a:pt x="2233" y="1427"/>
                  </a:lnTo>
                  <a:cubicBezTo>
                    <a:pt x="2185" y="1433"/>
                    <a:pt x="2138" y="1436"/>
                    <a:pt x="2091" y="1436"/>
                  </a:cubicBezTo>
                  <a:cubicBezTo>
                    <a:pt x="1371" y="1436"/>
                    <a:pt x="851" y="691"/>
                    <a:pt x="1153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3" name="Google Shape;14873;p74"/>
            <p:cNvSpPr/>
            <p:nvPr/>
          </p:nvSpPr>
          <p:spPr>
            <a:xfrm>
              <a:off x="2749986" y="1720466"/>
              <a:ext cx="51829" cy="44466"/>
            </a:xfrm>
            <a:custGeom>
              <a:avLst/>
              <a:gdLst/>
              <a:ahLst/>
              <a:cxnLst/>
              <a:rect l="l" t="t" r="r" b="b"/>
              <a:pathLst>
                <a:path w="1978" h="1697" extrusionOk="0">
                  <a:moveTo>
                    <a:pt x="987" y="1"/>
                  </a:moveTo>
                  <a:cubicBezTo>
                    <a:pt x="768" y="1"/>
                    <a:pt x="550" y="114"/>
                    <a:pt x="437" y="339"/>
                  </a:cubicBezTo>
                  <a:lnTo>
                    <a:pt x="0" y="1203"/>
                  </a:lnTo>
                  <a:cubicBezTo>
                    <a:pt x="247" y="1532"/>
                    <a:pt x="618" y="1696"/>
                    <a:pt x="989" y="1696"/>
                  </a:cubicBezTo>
                  <a:cubicBezTo>
                    <a:pt x="1360" y="1696"/>
                    <a:pt x="1731" y="1532"/>
                    <a:pt x="1978" y="1203"/>
                  </a:cubicBezTo>
                  <a:lnTo>
                    <a:pt x="1541" y="339"/>
                  </a:lnTo>
                  <a:cubicBezTo>
                    <a:pt x="1426" y="114"/>
                    <a:pt x="1206" y="1"/>
                    <a:pt x="987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4" name="Google Shape;14874;p74"/>
            <p:cNvSpPr/>
            <p:nvPr/>
          </p:nvSpPr>
          <p:spPr>
            <a:xfrm>
              <a:off x="2666715" y="1508357"/>
              <a:ext cx="34116" cy="34220"/>
            </a:xfrm>
            <a:custGeom>
              <a:avLst/>
              <a:gdLst/>
              <a:ahLst/>
              <a:cxnLst/>
              <a:rect l="l" t="t" r="r" b="b"/>
              <a:pathLst>
                <a:path w="1302" h="1306" extrusionOk="0">
                  <a:moveTo>
                    <a:pt x="197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1109"/>
                  </a:lnTo>
                  <a:cubicBezTo>
                    <a:pt x="0" y="1215"/>
                    <a:pt x="87" y="1306"/>
                    <a:pt x="197" y="1306"/>
                  </a:cubicBezTo>
                  <a:lnTo>
                    <a:pt x="1104" y="1306"/>
                  </a:lnTo>
                  <a:cubicBezTo>
                    <a:pt x="1210" y="1306"/>
                    <a:pt x="1301" y="1215"/>
                    <a:pt x="1301" y="1109"/>
                  </a:cubicBezTo>
                  <a:lnTo>
                    <a:pt x="1301" y="197"/>
                  </a:lnTo>
                  <a:cubicBezTo>
                    <a:pt x="1301" y="87"/>
                    <a:pt x="1210" y="0"/>
                    <a:pt x="11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5" name="Google Shape;14875;p74"/>
            <p:cNvSpPr/>
            <p:nvPr/>
          </p:nvSpPr>
          <p:spPr>
            <a:xfrm>
              <a:off x="2812872" y="1508357"/>
              <a:ext cx="34116" cy="34220"/>
            </a:xfrm>
            <a:custGeom>
              <a:avLst/>
              <a:gdLst/>
              <a:ahLst/>
              <a:cxnLst/>
              <a:rect l="l" t="t" r="r" b="b"/>
              <a:pathLst>
                <a:path w="1302" h="1306" extrusionOk="0">
                  <a:moveTo>
                    <a:pt x="197" y="0"/>
                  </a:moveTo>
                  <a:cubicBezTo>
                    <a:pt x="91" y="0"/>
                    <a:pt x="0" y="87"/>
                    <a:pt x="0" y="197"/>
                  </a:cubicBezTo>
                  <a:lnTo>
                    <a:pt x="0" y="1109"/>
                  </a:lnTo>
                  <a:cubicBezTo>
                    <a:pt x="0" y="1215"/>
                    <a:pt x="91" y="1306"/>
                    <a:pt x="197" y="1306"/>
                  </a:cubicBezTo>
                  <a:lnTo>
                    <a:pt x="1104" y="1306"/>
                  </a:lnTo>
                  <a:cubicBezTo>
                    <a:pt x="1215" y="1306"/>
                    <a:pt x="1301" y="1215"/>
                    <a:pt x="1301" y="1109"/>
                  </a:cubicBezTo>
                  <a:lnTo>
                    <a:pt x="1301" y="197"/>
                  </a:lnTo>
                  <a:cubicBezTo>
                    <a:pt x="1301" y="87"/>
                    <a:pt x="1215" y="0"/>
                    <a:pt x="11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6" name="Google Shape;14876;p74"/>
            <p:cNvSpPr/>
            <p:nvPr/>
          </p:nvSpPr>
          <p:spPr>
            <a:xfrm>
              <a:off x="2958401" y="1508357"/>
              <a:ext cx="34116" cy="34220"/>
            </a:xfrm>
            <a:custGeom>
              <a:avLst/>
              <a:gdLst/>
              <a:ahLst/>
              <a:cxnLst/>
              <a:rect l="l" t="t" r="r" b="b"/>
              <a:pathLst>
                <a:path w="1302" h="1306" extrusionOk="0">
                  <a:moveTo>
                    <a:pt x="197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1109"/>
                  </a:lnTo>
                  <a:cubicBezTo>
                    <a:pt x="0" y="1215"/>
                    <a:pt x="87" y="1306"/>
                    <a:pt x="197" y="1306"/>
                  </a:cubicBezTo>
                  <a:lnTo>
                    <a:pt x="1104" y="1306"/>
                  </a:lnTo>
                  <a:cubicBezTo>
                    <a:pt x="1215" y="1306"/>
                    <a:pt x="1301" y="1215"/>
                    <a:pt x="1301" y="1109"/>
                  </a:cubicBezTo>
                  <a:lnTo>
                    <a:pt x="1301" y="197"/>
                  </a:lnTo>
                  <a:cubicBezTo>
                    <a:pt x="1301" y="87"/>
                    <a:pt x="1215" y="0"/>
                    <a:pt x="11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7" name="Google Shape;14877;p74"/>
            <p:cNvSpPr/>
            <p:nvPr/>
          </p:nvSpPr>
          <p:spPr>
            <a:xfrm>
              <a:off x="2666715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0" y="1302"/>
                    <a:pt x="1301" y="1211"/>
                    <a:pt x="1301" y="1105"/>
                  </a:cubicBezTo>
                  <a:lnTo>
                    <a:pt x="1301" y="193"/>
                  </a:lnTo>
                  <a:cubicBezTo>
                    <a:pt x="1301" y="87"/>
                    <a:pt x="1210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8" name="Google Shape;14878;p74"/>
            <p:cNvSpPr/>
            <p:nvPr/>
          </p:nvSpPr>
          <p:spPr>
            <a:xfrm>
              <a:off x="2813003" y="1828944"/>
              <a:ext cx="34089" cy="34116"/>
            </a:xfrm>
            <a:custGeom>
              <a:avLst/>
              <a:gdLst/>
              <a:ahLst/>
              <a:cxnLst/>
              <a:rect l="l" t="t" r="r" b="b"/>
              <a:pathLst>
                <a:path w="1301" h="1302" extrusionOk="0">
                  <a:moveTo>
                    <a:pt x="197" y="1"/>
                  </a:moveTo>
                  <a:cubicBezTo>
                    <a:pt x="86" y="1"/>
                    <a:pt x="0" y="87"/>
                    <a:pt x="0" y="193"/>
                  </a:cubicBezTo>
                  <a:lnTo>
                    <a:pt x="0" y="1105"/>
                  </a:lnTo>
                  <a:cubicBezTo>
                    <a:pt x="0" y="1211"/>
                    <a:pt x="86" y="1297"/>
                    <a:pt x="192" y="1302"/>
                  </a:cubicBezTo>
                  <a:lnTo>
                    <a:pt x="1099" y="1302"/>
                  </a:lnTo>
                  <a:cubicBezTo>
                    <a:pt x="1210" y="1302"/>
                    <a:pt x="1301" y="1211"/>
                    <a:pt x="1301" y="1105"/>
                  </a:cubicBezTo>
                  <a:lnTo>
                    <a:pt x="1301" y="193"/>
                  </a:lnTo>
                  <a:cubicBezTo>
                    <a:pt x="1301" y="87"/>
                    <a:pt x="1215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9" name="Google Shape;14879;p74"/>
            <p:cNvSpPr/>
            <p:nvPr/>
          </p:nvSpPr>
          <p:spPr>
            <a:xfrm>
              <a:off x="2958401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5" y="1302"/>
                    <a:pt x="1301" y="1211"/>
                    <a:pt x="1301" y="1105"/>
                  </a:cubicBezTo>
                  <a:lnTo>
                    <a:pt x="1301" y="193"/>
                  </a:lnTo>
                  <a:cubicBezTo>
                    <a:pt x="1301" y="87"/>
                    <a:pt x="1215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0" name="Google Shape;14880;p74"/>
            <p:cNvSpPr/>
            <p:nvPr/>
          </p:nvSpPr>
          <p:spPr>
            <a:xfrm>
              <a:off x="2666715" y="1669083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0" y="1302"/>
                    <a:pt x="1301" y="1211"/>
                    <a:pt x="1301" y="1105"/>
                  </a:cubicBezTo>
                  <a:lnTo>
                    <a:pt x="1301" y="198"/>
                  </a:lnTo>
                  <a:cubicBezTo>
                    <a:pt x="1301" y="87"/>
                    <a:pt x="1210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1" name="Google Shape;14881;p74"/>
            <p:cNvSpPr/>
            <p:nvPr/>
          </p:nvSpPr>
          <p:spPr>
            <a:xfrm>
              <a:off x="2958401" y="1669083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5" y="1302"/>
                    <a:pt x="1301" y="1211"/>
                    <a:pt x="1301" y="1105"/>
                  </a:cubicBezTo>
                  <a:lnTo>
                    <a:pt x="1301" y="198"/>
                  </a:lnTo>
                  <a:cubicBezTo>
                    <a:pt x="1301" y="87"/>
                    <a:pt x="1215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2" name="Google Shape;14882;p74"/>
            <p:cNvSpPr/>
            <p:nvPr/>
          </p:nvSpPr>
          <p:spPr>
            <a:xfrm>
              <a:off x="2885322" y="1561364"/>
              <a:ext cx="66974" cy="62860"/>
            </a:xfrm>
            <a:custGeom>
              <a:avLst/>
              <a:gdLst/>
              <a:ahLst/>
              <a:cxnLst/>
              <a:rect l="l" t="t" r="r" b="b"/>
              <a:pathLst>
                <a:path w="2556" h="2399" extrusionOk="0">
                  <a:moveTo>
                    <a:pt x="2259" y="0"/>
                  </a:moveTo>
                  <a:cubicBezTo>
                    <a:pt x="2210" y="0"/>
                    <a:pt x="2158" y="19"/>
                    <a:pt x="2112" y="65"/>
                  </a:cubicBezTo>
                  <a:lnTo>
                    <a:pt x="135" y="2048"/>
                  </a:lnTo>
                  <a:cubicBezTo>
                    <a:pt x="0" y="2177"/>
                    <a:pt x="96" y="2398"/>
                    <a:pt x="279" y="2398"/>
                  </a:cubicBezTo>
                  <a:cubicBezTo>
                    <a:pt x="336" y="2398"/>
                    <a:pt x="389" y="2379"/>
                    <a:pt x="427" y="2341"/>
                  </a:cubicBezTo>
                  <a:lnTo>
                    <a:pt x="2405" y="358"/>
                  </a:lnTo>
                  <a:cubicBezTo>
                    <a:pt x="2556" y="207"/>
                    <a:pt x="2419" y="0"/>
                    <a:pt x="22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3" name="Google Shape;14883;p74"/>
            <p:cNvSpPr/>
            <p:nvPr/>
          </p:nvSpPr>
          <p:spPr>
            <a:xfrm>
              <a:off x="2881811" y="1592991"/>
              <a:ext cx="37365" cy="36526"/>
            </a:xfrm>
            <a:custGeom>
              <a:avLst/>
              <a:gdLst/>
              <a:ahLst/>
              <a:cxnLst/>
              <a:rect l="l" t="t" r="r" b="b"/>
              <a:pathLst>
                <a:path w="1426" h="1394" extrusionOk="0">
                  <a:moveTo>
                    <a:pt x="238" y="1"/>
                  </a:moveTo>
                  <a:cubicBezTo>
                    <a:pt x="196" y="1"/>
                    <a:pt x="155" y="32"/>
                    <a:pt x="149" y="82"/>
                  </a:cubicBezTo>
                  <a:lnTo>
                    <a:pt x="81" y="654"/>
                  </a:lnTo>
                  <a:lnTo>
                    <a:pt x="5" y="1292"/>
                  </a:lnTo>
                  <a:cubicBezTo>
                    <a:pt x="0" y="1345"/>
                    <a:pt x="41" y="1394"/>
                    <a:pt x="92" y="1394"/>
                  </a:cubicBezTo>
                  <a:cubicBezTo>
                    <a:pt x="96" y="1394"/>
                    <a:pt x="101" y="1394"/>
                    <a:pt x="105" y="1393"/>
                  </a:cubicBezTo>
                  <a:lnTo>
                    <a:pt x="749" y="1321"/>
                  </a:lnTo>
                  <a:lnTo>
                    <a:pt x="1315" y="1254"/>
                  </a:lnTo>
                  <a:cubicBezTo>
                    <a:pt x="1392" y="1244"/>
                    <a:pt x="1426" y="1153"/>
                    <a:pt x="1373" y="1095"/>
                  </a:cubicBezTo>
                  <a:lnTo>
                    <a:pt x="302" y="30"/>
                  </a:lnTo>
                  <a:cubicBezTo>
                    <a:pt x="284" y="10"/>
                    <a:pt x="261" y="1"/>
                    <a:pt x="238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4" name="Google Shape;14884;p74"/>
            <p:cNvSpPr/>
            <p:nvPr/>
          </p:nvSpPr>
          <p:spPr>
            <a:xfrm>
              <a:off x="2915010" y="1559032"/>
              <a:ext cx="37365" cy="36579"/>
            </a:xfrm>
            <a:custGeom>
              <a:avLst/>
              <a:gdLst/>
              <a:ahLst/>
              <a:cxnLst/>
              <a:rect l="l" t="t" r="r" b="b"/>
              <a:pathLst>
                <a:path w="1426" h="1396" extrusionOk="0">
                  <a:moveTo>
                    <a:pt x="1328" y="0"/>
                  </a:moveTo>
                  <a:cubicBezTo>
                    <a:pt x="1325" y="0"/>
                    <a:pt x="1323" y="0"/>
                    <a:pt x="1320" y="1"/>
                  </a:cubicBezTo>
                  <a:lnTo>
                    <a:pt x="677" y="78"/>
                  </a:lnTo>
                  <a:lnTo>
                    <a:pt x="106" y="145"/>
                  </a:lnTo>
                  <a:cubicBezTo>
                    <a:pt x="29" y="154"/>
                    <a:pt x="0" y="246"/>
                    <a:pt x="53" y="298"/>
                  </a:cubicBezTo>
                  <a:lnTo>
                    <a:pt x="1123" y="1369"/>
                  </a:lnTo>
                  <a:cubicBezTo>
                    <a:pt x="1142" y="1387"/>
                    <a:pt x="1165" y="1396"/>
                    <a:pt x="1187" y="1396"/>
                  </a:cubicBezTo>
                  <a:cubicBezTo>
                    <a:pt x="1230" y="1396"/>
                    <a:pt x="1271" y="1366"/>
                    <a:pt x="1277" y="1316"/>
                  </a:cubicBezTo>
                  <a:lnTo>
                    <a:pt x="1344" y="745"/>
                  </a:lnTo>
                  <a:lnTo>
                    <a:pt x="1421" y="102"/>
                  </a:lnTo>
                  <a:cubicBezTo>
                    <a:pt x="1426" y="47"/>
                    <a:pt x="1382" y="0"/>
                    <a:pt x="1328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5" name="Google Shape;14885;p74"/>
            <p:cNvSpPr/>
            <p:nvPr/>
          </p:nvSpPr>
          <p:spPr>
            <a:xfrm>
              <a:off x="2943806" y="15863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6" name="Google Shape;14886;p74"/>
            <p:cNvSpPr/>
            <p:nvPr/>
          </p:nvSpPr>
          <p:spPr>
            <a:xfrm>
              <a:off x="2661291" y="1502933"/>
              <a:ext cx="336624" cy="365551"/>
            </a:xfrm>
            <a:custGeom>
              <a:avLst/>
              <a:gdLst/>
              <a:ahLst/>
              <a:cxnLst/>
              <a:rect l="l" t="t" r="r" b="b"/>
              <a:pathLst>
                <a:path w="12847" h="13951" extrusionOk="0">
                  <a:moveTo>
                    <a:pt x="1302" y="418"/>
                  </a:moveTo>
                  <a:lnTo>
                    <a:pt x="1302" y="1306"/>
                  </a:lnTo>
                  <a:lnTo>
                    <a:pt x="414" y="1302"/>
                  </a:lnTo>
                  <a:lnTo>
                    <a:pt x="414" y="418"/>
                  </a:lnTo>
                  <a:close/>
                  <a:moveTo>
                    <a:pt x="6880" y="418"/>
                  </a:moveTo>
                  <a:lnTo>
                    <a:pt x="6880" y="1306"/>
                  </a:lnTo>
                  <a:lnTo>
                    <a:pt x="5996" y="1306"/>
                  </a:lnTo>
                  <a:lnTo>
                    <a:pt x="5996" y="418"/>
                  </a:lnTo>
                  <a:close/>
                  <a:moveTo>
                    <a:pt x="12434" y="418"/>
                  </a:moveTo>
                  <a:lnTo>
                    <a:pt x="12434" y="1306"/>
                  </a:lnTo>
                  <a:lnTo>
                    <a:pt x="11546" y="1306"/>
                  </a:lnTo>
                  <a:lnTo>
                    <a:pt x="11546" y="418"/>
                  </a:lnTo>
                  <a:close/>
                  <a:moveTo>
                    <a:pt x="10878" y="2367"/>
                  </a:moveTo>
                  <a:lnTo>
                    <a:pt x="10782" y="3183"/>
                  </a:lnTo>
                  <a:lnTo>
                    <a:pt x="10782" y="3188"/>
                  </a:lnTo>
                  <a:lnTo>
                    <a:pt x="10782" y="3193"/>
                  </a:lnTo>
                  <a:lnTo>
                    <a:pt x="10566" y="2977"/>
                  </a:lnTo>
                  <a:lnTo>
                    <a:pt x="10274" y="2684"/>
                  </a:lnTo>
                  <a:lnTo>
                    <a:pt x="10053" y="2463"/>
                  </a:lnTo>
                  <a:lnTo>
                    <a:pt x="10058" y="2463"/>
                  </a:lnTo>
                  <a:lnTo>
                    <a:pt x="10878" y="2367"/>
                  </a:lnTo>
                  <a:close/>
                  <a:moveTo>
                    <a:pt x="8742" y="3783"/>
                  </a:moveTo>
                  <a:lnTo>
                    <a:pt x="9472" y="4513"/>
                  </a:lnTo>
                  <a:lnTo>
                    <a:pt x="8641" y="4609"/>
                  </a:lnTo>
                  <a:lnTo>
                    <a:pt x="8742" y="3783"/>
                  </a:lnTo>
                  <a:close/>
                  <a:moveTo>
                    <a:pt x="1302" y="6548"/>
                  </a:moveTo>
                  <a:lnTo>
                    <a:pt x="1302" y="7436"/>
                  </a:lnTo>
                  <a:lnTo>
                    <a:pt x="414" y="7436"/>
                  </a:lnTo>
                  <a:lnTo>
                    <a:pt x="414" y="6548"/>
                  </a:lnTo>
                  <a:close/>
                  <a:moveTo>
                    <a:pt x="12429" y="6548"/>
                  </a:moveTo>
                  <a:lnTo>
                    <a:pt x="12429" y="7436"/>
                  </a:lnTo>
                  <a:lnTo>
                    <a:pt x="11541" y="7436"/>
                  </a:lnTo>
                  <a:lnTo>
                    <a:pt x="11541" y="6548"/>
                  </a:lnTo>
                  <a:close/>
                  <a:moveTo>
                    <a:pt x="8301" y="3995"/>
                  </a:moveTo>
                  <a:lnTo>
                    <a:pt x="8200" y="4820"/>
                  </a:lnTo>
                  <a:cubicBezTo>
                    <a:pt x="8186" y="4947"/>
                    <a:pt x="8283" y="5052"/>
                    <a:pt x="8407" y="5052"/>
                  </a:cubicBezTo>
                  <a:cubicBezTo>
                    <a:pt x="8414" y="5052"/>
                    <a:pt x="8422" y="5051"/>
                    <a:pt x="8430" y="5051"/>
                  </a:cubicBezTo>
                  <a:lnTo>
                    <a:pt x="9131" y="4969"/>
                  </a:lnTo>
                  <a:lnTo>
                    <a:pt x="9131" y="12885"/>
                  </a:lnTo>
                  <a:lnTo>
                    <a:pt x="7297" y="12885"/>
                  </a:lnTo>
                  <a:lnTo>
                    <a:pt x="7297" y="12443"/>
                  </a:lnTo>
                  <a:cubicBezTo>
                    <a:pt x="7297" y="12328"/>
                    <a:pt x="7201" y="12237"/>
                    <a:pt x="7091" y="12237"/>
                  </a:cubicBezTo>
                  <a:lnTo>
                    <a:pt x="5790" y="12237"/>
                  </a:lnTo>
                  <a:cubicBezTo>
                    <a:pt x="5675" y="12237"/>
                    <a:pt x="5584" y="12328"/>
                    <a:pt x="5584" y="12443"/>
                  </a:cubicBezTo>
                  <a:lnTo>
                    <a:pt x="5584" y="12885"/>
                  </a:lnTo>
                  <a:lnTo>
                    <a:pt x="1715" y="12885"/>
                  </a:lnTo>
                  <a:lnTo>
                    <a:pt x="1715" y="12443"/>
                  </a:lnTo>
                  <a:cubicBezTo>
                    <a:pt x="1715" y="12328"/>
                    <a:pt x="1623" y="12237"/>
                    <a:pt x="1508" y="12237"/>
                  </a:cubicBezTo>
                  <a:lnTo>
                    <a:pt x="1067" y="12237"/>
                  </a:lnTo>
                  <a:lnTo>
                    <a:pt x="1067" y="7849"/>
                  </a:lnTo>
                  <a:lnTo>
                    <a:pt x="1508" y="7849"/>
                  </a:lnTo>
                  <a:cubicBezTo>
                    <a:pt x="1623" y="7849"/>
                    <a:pt x="1715" y="7758"/>
                    <a:pt x="1715" y="7643"/>
                  </a:cubicBezTo>
                  <a:lnTo>
                    <a:pt x="1715" y="6342"/>
                  </a:lnTo>
                  <a:cubicBezTo>
                    <a:pt x="1715" y="6227"/>
                    <a:pt x="1623" y="6135"/>
                    <a:pt x="1508" y="6135"/>
                  </a:cubicBezTo>
                  <a:lnTo>
                    <a:pt x="1067" y="6135"/>
                  </a:lnTo>
                  <a:lnTo>
                    <a:pt x="1067" y="3995"/>
                  </a:lnTo>
                  <a:close/>
                  <a:moveTo>
                    <a:pt x="11133" y="1066"/>
                  </a:moveTo>
                  <a:lnTo>
                    <a:pt x="11133" y="1513"/>
                  </a:lnTo>
                  <a:cubicBezTo>
                    <a:pt x="11133" y="1623"/>
                    <a:pt x="11224" y="1719"/>
                    <a:pt x="11339" y="1719"/>
                  </a:cubicBezTo>
                  <a:lnTo>
                    <a:pt x="11781" y="1719"/>
                  </a:lnTo>
                  <a:lnTo>
                    <a:pt x="11781" y="6135"/>
                  </a:lnTo>
                  <a:lnTo>
                    <a:pt x="11339" y="6135"/>
                  </a:lnTo>
                  <a:cubicBezTo>
                    <a:pt x="11224" y="6135"/>
                    <a:pt x="11133" y="6227"/>
                    <a:pt x="11133" y="6342"/>
                  </a:cubicBezTo>
                  <a:lnTo>
                    <a:pt x="11133" y="7643"/>
                  </a:lnTo>
                  <a:cubicBezTo>
                    <a:pt x="11133" y="7758"/>
                    <a:pt x="11224" y="7849"/>
                    <a:pt x="11339" y="7849"/>
                  </a:cubicBezTo>
                  <a:lnTo>
                    <a:pt x="11781" y="7849"/>
                  </a:lnTo>
                  <a:lnTo>
                    <a:pt x="11781" y="12232"/>
                  </a:lnTo>
                  <a:lnTo>
                    <a:pt x="11339" y="12232"/>
                  </a:lnTo>
                  <a:cubicBezTo>
                    <a:pt x="11224" y="12232"/>
                    <a:pt x="11133" y="12328"/>
                    <a:pt x="11133" y="12443"/>
                  </a:cubicBezTo>
                  <a:lnTo>
                    <a:pt x="11133" y="12885"/>
                  </a:lnTo>
                  <a:lnTo>
                    <a:pt x="9544" y="12885"/>
                  </a:lnTo>
                  <a:lnTo>
                    <a:pt x="9544" y="4921"/>
                  </a:lnTo>
                  <a:lnTo>
                    <a:pt x="9942" y="4873"/>
                  </a:lnTo>
                  <a:cubicBezTo>
                    <a:pt x="10115" y="4849"/>
                    <a:pt x="10187" y="4643"/>
                    <a:pt x="10062" y="4518"/>
                  </a:cubicBezTo>
                  <a:lnTo>
                    <a:pt x="9549" y="4004"/>
                  </a:lnTo>
                  <a:lnTo>
                    <a:pt x="9549" y="3999"/>
                  </a:lnTo>
                  <a:lnTo>
                    <a:pt x="10274" y="3275"/>
                  </a:lnTo>
                  <a:cubicBezTo>
                    <a:pt x="10778" y="3755"/>
                    <a:pt x="10787" y="3851"/>
                    <a:pt x="10936" y="3851"/>
                  </a:cubicBezTo>
                  <a:cubicBezTo>
                    <a:pt x="11042" y="3851"/>
                    <a:pt x="11128" y="3774"/>
                    <a:pt x="11142" y="3668"/>
                  </a:cubicBezTo>
                  <a:lnTo>
                    <a:pt x="11142" y="3659"/>
                  </a:lnTo>
                  <a:lnTo>
                    <a:pt x="11320" y="2161"/>
                  </a:lnTo>
                  <a:cubicBezTo>
                    <a:pt x="11334" y="2034"/>
                    <a:pt x="11237" y="1929"/>
                    <a:pt x="11113" y="1929"/>
                  </a:cubicBezTo>
                  <a:cubicBezTo>
                    <a:pt x="11105" y="1929"/>
                    <a:pt x="11098" y="1930"/>
                    <a:pt x="11090" y="1930"/>
                  </a:cubicBezTo>
                  <a:lnTo>
                    <a:pt x="9577" y="2108"/>
                  </a:lnTo>
                  <a:cubicBezTo>
                    <a:pt x="9405" y="2132"/>
                    <a:pt x="9333" y="2339"/>
                    <a:pt x="9457" y="2463"/>
                  </a:cubicBezTo>
                  <a:lnTo>
                    <a:pt x="9981" y="2987"/>
                  </a:lnTo>
                  <a:lnTo>
                    <a:pt x="9981" y="2991"/>
                  </a:lnTo>
                  <a:lnTo>
                    <a:pt x="9251" y="3707"/>
                  </a:lnTo>
                  <a:lnTo>
                    <a:pt x="9126" y="3587"/>
                  </a:lnTo>
                  <a:lnTo>
                    <a:pt x="8733" y="3188"/>
                  </a:lnTo>
                  <a:cubicBezTo>
                    <a:pt x="8689" y="3145"/>
                    <a:pt x="8636" y="3125"/>
                    <a:pt x="8585" y="3125"/>
                  </a:cubicBezTo>
                  <a:cubicBezTo>
                    <a:pt x="8487" y="3125"/>
                    <a:pt x="8393" y="3195"/>
                    <a:pt x="8377" y="3308"/>
                  </a:cubicBezTo>
                  <a:lnTo>
                    <a:pt x="8344" y="3582"/>
                  </a:lnTo>
                  <a:lnTo>
                    <a:pt x="1062" y="3582"/>
                  </a:lnTo>
                  <a:lnTo>
                    <a:pt x="1062" y="1719"/>
                  </a:lnTo>
                  <a:lnTo>
                    <a:pt x="1503" y="1719"/>
                  </a:lnTo>
                  <a:cubicBezTo>
                    <a:pt x="1619" y="1719"/>
                    <a:pt x="1715" y="1623"/>
                    <a:pt x="1715" y="1513"/>
                  </a:cubicBezTo>
                  <a:lnTo>
                    <a:pt x="1715" y="1066"/>
                  </a:lnTo>
                  <a:lnTo>
                    <a:pt x="5579" y="1066"/>
                  </a:lnTo>
                  <a:lnTo>
                    <a:pt x="5579" y="1513"/>
                  </a:lnTo>
                  <a:cubicBezTo>
                    <a:pt x="5579" y="1623"/>
                    <a:pt x="5670" y="1719"/>
                    <a:pt x="5785" y="1719"/>
                  </a:cubicBezTo>
                  <a:lnTo>
                    <a:pt x="7086" y="1719"/>
                  </a:lnTo>
                  <a:cubicBezTo>
                    <a:pt x="7201" y="1719"/>
                    <a:pt x="7293" y="1623"/>
                    <a:pt x="7293" y="1513"/>
                  </a:cubicBezTo>
                  <a:lnTo>
                    <a:pt x="7293" y="1066"/>
                  </a:lnTo>
                  <a:close/>
                  <a:moveTo>
                    <a:pt x="1302" y="12649"/>
                  </a:moveTo>
                  <a:lnTo>
                    <a:pt x="1302" y="13533"/>
                  </a:lnTo>
                  <a:lnTo>
                    <a:pt x="414" y="13533"/>
                  </a:lnTo>
                  <a:lnTo>
                    <a:pt x="414" y="12649"/>
                  </a:lnTo>
                  <a:close/>
                  <a:moveTo>
                    <a:pt x="6880" y="12649"/>
                  </a:moveTo>
                  <a:lnTo>
                    <a:pt x="6880" y="13533"/>
                  </a:lnTo>
                  <a:lnTo>
                    <a:pt x="5996" y="13533"/>
                  </a:lnTo>
                  <a:lnTo>
                    <a:pt x="5996" y="12649"/>
                  </a:lnTo>
                  <a:close/>
                  <a:moveTo>
                    <a:pt x="12429" y="12649"/>
                  </a:moveTo>
                  <a:lnTo>
                    <a:pt x="12429" y="13537"/>
                  </a:lnTo>
                  <a:lnTo>
                    <a:pt x="11541" y="13537"/>
                  </a:lnTo>
                  <a:lnTo>
                    <a:pt x="11541" y="12649"/>
                  </a:lnTo>
                  <a:close/>
                  <a:moveTo>
                    <a:pt x="207" y="1"/>
                  </a:moveTo>
                  <a:cubicBezTo>
                    <a:pt x="97" y="6"/>
                    <a:pt x="1" y="97"/>
                    <a:pt x="1" y="212"/>
                  </a:cubicBezTo>
                  <a:lnTo>
                    <a:pt x="1" y="1513"/>
                  </a:lnTo>
                  <a:cubicBezTo>
                    <a:pt x="1" y="1623"/>
                    <a:pt x="97" y="1719"/>
                    <a:pt x="207" y="1719"/>
                  </a:cubicBezTo>
                  <a:lnTo>
                    <a:pt x="649" y="1719"/>
                  </a:lnTo>
                  <a:lnTo>
                    <a:pt x="649" y="6135"/>
                  </a:lnTo>
                  <a:lnTo>
                    <a:pt x="207" y="6135"/>
                  </a:lnTo>
                  <a:cubicBezTo>
                    <a:pt x="97" y="6135"/>
                    <a:pt x="1" y="6227"/>
                    <a:pt x="1" y="6342"/>
                  </a:cubicBezTo>
                  <a:lnTo>
                    <a:pt x="1" y="7643"/>
                  </a:lnTo>
                  <a:cubicBezTo>
                    <a:pt x="1" y="7758"/>
                    <a:pt x="97" y="7849"/>
                    <a:pt x="207" y="7849"/>
                  </a:cubicBezTo>
                  <a:lnTo>
                    <a:pt x="649" y="7849"/>
                  </a:lnTo>
                  <a:lnTo>
                    <a:pt x="649" y="12232"/>
                  </a:lnTo>
                  <a:lnTo>
                    <a:pt x="207" y="12232"/>
                  </a:lnTo>
                  <a:cubicBezTo>
                    <a:pt x="97" y="12232"/>
                    <a:pt x="1" y="12328"/>
                    <a:pt x="1" y="12438"/>
                  </a:cubicBezTo>
                  <a:lnTo>
                    <a:pt x="1" y="13739"/>
                  </a:lnTo>
                  <a:cubicBezTo>
                    <a:pt x="1" y="13854"/>
                    <a:pt x="97" y="13950"/>
                    <a:pt x="207" y="13950"/>
                  </a:cubicBezTo>
                  <a:lnTo>
                    <a:pt x="1508" y="13950"/>
                  </a:lnTo>
                  <a:cubicBezTo>
                    <a:pt x="1623" y="13950"/>
                    <a:pt x="1715" y="13854"/>
                    <a:pt x="1715" y="13739"/>
                  </a:cubicBezTo>
                  <a:lnTo>
                    <a:pt x="1715" y="13297"/>
                  </a:lnTo>
                  <a:lnTo>
                    <a:pt x="5584" y="13297"/>
                  </a:lnTo>
                  <a:lnTo>
                    <a:pt x="5584" y="13739"/>
                  </a:lnTo>
                  <a:cubicBezTo>
                    <a:pt x="5584" y="13854"/>
                    <a:pt x="5675" y="13950"/>
                    <a:pt x="5790" y="13950"/>
                  </a:cubicBezTo>
                  <a:lnTo>
                    <a:pt x="7091" y="13950"/>
                  </a:lnTo>
                  <a:cubicBezTo>
                    <a:pt x="7206" y="13950"/>
                    <a:pt x="7297" y="13854"/>
                    <a:pt x="7297" y="13739"/>
                  </a:cubicBezTo>
                  <a:lnTo>
                    <a:pt x="7297" y="13297"/>
                  </a:lnTo>
                  <a:lnTo>
                    <a:pt x="11133" y="13297"/>
                  </a:lnTo>
                  <a:lnTo>
                    <a:pt x="11133" y="13739"/>
                  </a:lnTo>
                  <a:cubicBezTo>
                    <a:pt x="11133" y="13854"/>
                    <a:pt x="11224" y="13950"/>
                    <a:pt x="11339" y="13950"/>
                  </a:cubicBezTo>
                  <a:lnTo>
                    <a:pt x="12640" y="13950"/>
                  </a:lnTo>
                  <a:cubicBezTo>
                    <a:pt x="12750" y="13950"/>
                    <a:pt x="12846" y="13854"/>
                    <a:pt x="12846" y="13739"/>
                  </a:cubicBezTo>
                  <a:lnTo>
                    <a:pt x="12846" y="12443"/>
                  </a:lnTo>
                  <a:cubicBezTo>
                    <a:pt x="12846" y="12328"/>
                    <a:pt x="12750" y="12237"/>
                    <a:pt x="12640" y="12237"/>
                  </a:cubicBezTo>
                  <a:lnTo>
                    <a:pt x="12198" y="12237"/>
                  </a:lnTo>
                  <a:lnTo>
                    <a:pt x="12198" y="7849"/>
                  </a:lnTo>
                  <a:lnTo>
                    <a:pt x="12640" y="7849"/>
                  </a:lnTo>
                  <a:cubicBezTo>
                    <a:pt x="12750" y="7849"/>
                    <a:pt x="12846" y="7758"/>
                    <a:pt x="12846" y="7643"/>
                  </a:cubicBezTo>
                  <a:lnTo>
                    <a:pt x="12846" y="6342"/>
                  </a:lnTo>
                  <a:cubicBezTo>
                    <a:pt x="12846" y="6227"/>
                    <a:pt x="12750" y="6135"/>
                    <a:pt x="12640" y="6135"/>
                  </a:cubicBezTo>
                  <a:lnTo>
                    <a:pt x="12198" y="6135"/>
                  </a:lnTo>
                  <a:lnTo>
                    <a:pt x="12198" y="1719"/>
                  </a:lnTo>
                  <a:lnTo>
                    <a:pt x="12640" y="1719"/>
                  </a:lnTo>
                  <a:cubicBezTo>
                    <a:pt x="12755" y="1719"/>
                    <a:pt x="12846" y="1623"/>
                    <a:pt x="12846" y="1513"/>
                  </a:cubicBezTo>
                  <a:lnTo>
                    <a:pt x="12846" y="212"/>
                  </a:lnTo>
                  <a:cubicBezTo>
                    <a:pt x="12846" y="97"/>
                    <a:pt x="12755" y="1"/>
                    <a:pt x="12640" y="1"/>
                  </a:cubicBezTo>
                  <a:lnTo>
                    <a:pt x="11339" y="1"/>
                  </a:lnTo>
                  <a:cubicBezTo>
                    <a:pt x="11224" y="1"/>
                    <a:pt x="11128" y="97"/>
                    <a:pt x="11133" y="212"/>
                  </a:cubicBezTo>
                  <a:lnTo>
                    <a:pt x="11133" y="654"/>
                  </a:lnTo>
                  <a:lnTo>
                    <a:pt x="7293" y="654"/>
                  </a:lnTo>
                  <a:lnTo>
                    <a:pt x="7293" y="212"/>
                  </a:lnTo>
                  <a:cubicBezTo>
                    <a:pt x="7293" y="97"/>
                    <a:pt x="7201" y="1"/>
                    <a:pt x="7086" y="1"/>
                  </a:cubicBezTo>
                  <a:lnTo>
                    <a:pt x="5790" y="1"/>
                  </a:lnTo>
                  <a:cubicBezTo>
                    <a:pt x="5675" y="6"/>
                    <a:pt x="5584" y="97"/>
                    <a:pt x="5584" y="212"/>
                  </a:cubicBezTo>
                  <a:lnTo>
                    <a:pt x="5584" y="654"/>
                  </a:lnTo>
                  <a:lnTo>
                    <a:pt x="1715" y="654"/>
                  </a:lnTo>
                  <a:lnTo>
                    <a:pt x="1715" y="212"/>
                  </a:lnTo>
                  <a:cubicBezTo>
                    <a:pt x="1715" y="97"/>
                    <a:pt x="1623" y="1"/>
                    <a:pt x="15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7" name="Google Shape;14887;p74"/>
            <p:cNvSpPr/>
            <p:nvPr/>
          </p:nvSpPr>
          <p:spPr>
            <a:xfrm>
              <a:off x="2924941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8" name="Google Shape;14888;p74"/>
            <p:cNvSpPr/>
            <p:nvPr/>
          </p:nvSpPr>
          <p:spPr>
            <a:xfrm>
              <a:off x="2924941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9" name="Google Shape;14889;p74"/>
            <p:cNvSpPr/>
            <p:nvPr/>
          </p:nvSpPr>
          <p:spPr>
            <a:xfrm>
              <a:off x="2953239" y="1599043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0" name="Google Shape;14890;p74"/>
            <p:cNvSpPr/>
            <p:nvPr/>
          </p:nvSpPr>
          <p:spPr>
            <a:xfrm>
              <a:off x="2953239" y="159891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1" name="Google Shape;14891;p74"/>
            <p:cNvSpPr/>
            <p:nvPr/>
          </p:nvSpPr>
          <p:spPr>
            <a:xfrm>
              <a:off x="2924810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2" name="Google Shape;14892;p74"/>
            <p:cNvSpPr/>
            <p:nvPr/>
          </p:nvSpPr>
          <p:spPr>
            <a:xfrm>
              <a:off x="2924810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3" name="Google Shape;14893;p74"/>
            <p:cNvSpPr/>
            <p:nvPr/>
          </p:nvSpPr>
          <p:spPr>
            <a:xfrm>
              <a:off x="2953239" y="159891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4" name="Google Shape;14894;p74"/>
            <p:cNvSpPr/>
            <p:nvPr/>
          </p:nvSpPr>
          <p:spPr>
            <a:xfrm>
              <a:off x="2953239" y="159891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5" name="Google Shape;14895;p74"/>
            <p:cNvSpPr/>
            <p:nvPr/>
          </p:nvSpPr>
          <p:spPr>
            <a:xfrm>
              <a:off x="2922792" y="158104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6" name="Google Shape;14896;p74"/>
            <p:cNvSpPr/>
            <p:nvPr/>
          </p:nvSpPr>
          <p:spPr>
            <a:xfrm>
              <a:off x="2953239" y="159865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7" name="Google Shape;14897;p74"/>
            <p:cNvSpPr/>
            <p:nvPr/>
          </p:nvSpPr>
          <p:spPr>
            <a:xfrm>
              <a:off x="2953239" y="159878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8" name="Google Shape;14898;p74"/>
            <p:cNvSpPr/>
            <p:nvPr/>
          </p:nvSpPr>
          <p:spPr>
            <a:xfrm>
              <a:off x="2953239" y="159878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9" name="Google Shape;14899;p74"/>
            <p:cNvSpPr/>
            <p:nvPr/>
          </p:nvSpPr>
          <p:spPr>
            <a:xfrm>
              <a:off x="2922556" y="158130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0" name="Google Shape;14900;p74"/>
            <p:cNvSpPr/>
            <p:nvPr/>
          </p:nvSpPr>
          <p:spPr>
            <a:xfrm>
              <a:off x="2787587" y="1636906"/>
              <a:ext cx="91473" cy="102845"/>
            </a:xfrm>
            <a:custGeom>
              <a:avLst/>
              <a:gdLst/>
              <a:ahLst/>
              <a:cxnLst/>
              <a:rect l="l" t="t" r="r" b="b"/>
              <a:pathLst>
                <a:path w="3491" h="3925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2761" y="413"/>
                  </a:lnTo>
                  <a:cubicBezTo>
                    <a:pt x="2933" y="413"/>
                    <a:pt x="3077" y="552"/>
                    <a:pt x="3077" y="730"/>
                  </a:cubicBezTo>
                  <a:lnTo>
                    <a:pt x="3077" y="3715"/>
                  </a:lnTo>
                  <a:cubicBezTo>
                    <a:pt x="3077" y="3855"/>
                    <a:pt x="3181" y="3924"/>
                    <a:pt x="3284" y="3924"/>
                  </a:cubicBezTo>
                  <a:cubicBezTo>
                    <a:pt x="3387" y="3924"/>
                    <a:pt x="3490" y="3855"/>
                    <a:pt x="3490" y="3715"/>
                  </a:cubicBezTo>
                  <a:lnTo>
                    <a:pt x="3490" y="730"/>
                  </a:lnTo>
                  <a:cubicBezTo>
                    <a:pt x="3490" y="326"/>
                    <a:pt x="3164" y="0"/>
                    <a:pt x="27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1" name="Google Shape;14901;p74"/>
            <p:cNvSpPr/>
            <p:nvPr/>
          </p:nvSpPr>
          <p:spPr>
            <a:xfrm>
              <a:off x="2710604" y="1636906"/>
              <a:ext cx="69725" cy="124671"/>
            </a:xfrm>
            <a:custGeom>
              <a:avLst/>
              <a:gdLst/>
              <a:ahLst/>
              <a:cxnLst/>
              <a:rect l="l" t="t" r="r" b="b"/>
              <a:pathLst>
                <a:path w="2661" h="4758" extrusionOk="0">
                  <a:moveTo>
                    <a:pt x="735" y="0"/>
                  </a:moveTo>
                  <a:cubicBezTo>
                    <a:pt x="327" y="0"/>
                    <a:pt x="1" y="326"/>
                    <a:pt x="1" y="730"/>
                  </a:cubicBezTo>
                  <a:lnTo>
                    <a:pt x="1" y="4551"/>
                  </a:lnTo>
                  <a:cubicBezTo>
                    <a:pt x="1" y="4666"/>
                    <a:pt x="97" y="4757"/>
                    <a:pt x="207" y="4757"/>
                  </a:cubicBezTo>
                  <a:cubicBezTo>
                    <a:pt x="322" y="4757"/>
                    <a:pt x="418" y="4666"/>
                    <a:pt x="418" y="4551"/>
                  </a:cubicBezTo>
                  <a:lnTo>
                    <a:pt x="418" y="730"/>
                  </a:lnTo>
                  <a:cubicBezTo>
                    <a:pt x="418" y="552"/>
                    <a:pt x="558" y="413"/>
                    <a:pt x="735" y="413"/>
                  </a:cubicBezTo>
                  <a:lnTo>
                    <a:pt x="2386" y="413"/>
                  </a:lnTo>
                  <a:cubicBezTo>
                    <a:pt x="2660" y="413"/>
                    <a:pt x="2660" y="0"/>
                    <a:pt x="2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2" name="Google Shape;14902;p74"/>
            <p:cNvSpPr/>
            <p:nvPr/>
          </p:nvSpPr>
          <p:spPr>
            <a:xfrm>
              <a:off x="2710735" y="1714937"/>
              <a:ext cx="168325" cy="95298"/>
            </a:xfrm>
            <a:custGeom>
              <a:avLst/>
              <a:gdLst/>
              <a:ahLst/>
              <a:cxnLst/>
              <a:rect l="l" t="t" r="r" b="b"/>
              <a:pathLst>
                <a:path w="6424" h="3637" extrusionOk="0">
                  <a:moveTo>
                    <a:pt x="2486" y="415"/>
                  </a:moveTo>
                  <a:cubicBezTo>
                    <a:pt x="2632" y="415"/>
                    <a:pt x="2777" y="490"/>
                    <a:pt x="2852" y="641"/>
                  </a:cubicBezTo>
                  <a:lnTo>
                    <a:pt x="3231" y="1381"/>
                  </a:lnTo>
                  <a:cubicBezTo>
                    <a:pt x="3027" y="1592"/>
                    <a:pt x="2756" y="1697"/>
                    <a:pt x="2485" y="1697"/>
                  </a:cubicBezTo>
                  <a:cubicBezTo>
                    <a:pt x="2215" y="1697"/>
                    <a:pt x="1945" y="1592"/>
                    <a:pt x="1743" y="1381"/>
                  </a:cubicBezTo>
                  <a:lnTo>
                    <a:pt x="2117" y="641"/>
                  </a:lnTo>
                  <a:cubicBezTo>
                    <a:pt x="2194" y="490"/>
                    <a:pt x="2341" y="415"/>
                    <a:pt x="2486" y="415"/>
                  </a:cubicBezTo>
                  <a:close/>
                  <a:moveTo>
                    <a:pt x="3423" y="1765"/>
                  </a:moveTo>
                  <a:lnTo>
                    <a:pt x="4162" y="3219"/>
                  </a:lnTo>
                  <a:lnTo>
                    <a:pt x="807" y="3219"/>
                  </a:lnTo>
                  <a:lnTo>
                    <a:pt x="1546" y="1765"/>
                  </a:lnTo>
                  <a:cubicBezTo>
                    <a:pt x="1817" y="1995"/>
                    <a:pt x="2152" y="2110"/>
                    <a:pt x="2486" y="2110"/>
                  </a:cubicBezTo>
                  <a:cubicBezTo>
                    <a:pt x="2821" y="2110"/>
                    <a:pt x="3154" y="1995"/>
                    <a:pt x="3423" y="1765"/>
                  </a:cubicBezTo>
                  <a:close/>
                  <a:moveTo>
                    <a:pt x="2485" y="1"/>
                  </a:moveTo>
                  <a:cubicBezTo>
                    <a:pt x="2193" y="1"/>
                    <a:pt x="1901" y="152"/>
                    <a:pt x="1748" y="454"/>
                  </a:cubicBezTo>
                  <a:lnTo>
                    <a:pt x="1311" y="1313"/>
                  </a:lnTo>
                  <a:lnTo>
                    <a:pt x="1311" y="1318"/>
                  </a:lnTo>
                  <a:lnTo>
                    <a:pt x="442" y="3032"/>
                  </a:lnTo>
                  <a:cubicBezTo>
                    <a:pt x="423" y="2994"/>
                    <a:pt x="413" y="2950"/>
                    <a:pt x="413" y="2907"/>
                  </a:cubicBezTo>
                  <a:lnTo>
                    <a:pt x="413" y="2398"/>
                  </a:lnTo>
                  <a:cubicBezTo>
                    <a:pt x="413" y="2259"/>
                    <a:pt x="310" y="2189"/>
                    <a:pt x="207" y="2189"/>
                  </a:cubicBezTo>
                  <a:cubicBezTo>
                    <a:pt x="104" y="2189"/>
                    <a:pt x="0" y="2259"/>
                    <a:pt x="0" y="2398"/>
                  </a:cubicBezTo>
                  <a:lnTo>
                    <a:pt x="0" y="2907"/>
                  </a:lnTo>
                  <a:cubicBezTo>
                    <a:pt x="0" y="3310"/>
                    <a:pt x="327" y="3637"/>
                    <a:pt x="730" y="3637"/>
                  </a:cubicBezTo>
                  <a:lnTo>
                    <a:pt x="5694" y="3637"/>
                  </a:lnTo>
                  <a:cubicBezTo>
                    <a:pt x="6097" y="3632"/>
                    <a:pt x="6423" y="3310"/>
                    <a:pt x="6423" y="2907"/>
                  </a:cubicBezTo>
                  <a:lnTo>
                    <a:pt x="6423" y="1568"/>
                  </a:lnTo>
                  <a:cubicBezTo>
                    <a:pt x="6423" y="1453"/>
                    <a:pt x="6332" y="1361"/>
                    <a:pt x="6217" y="1361"/>
                  </a:cubicBezTo>
                  <a:cubicBezTo>
                    <a:pt x="6102" y="1361"/>
                    <a:pt x="6010" y="1453"/>
                    <a:pt x="6010" y="1568"/>
                  </a:cubicBezTo>
                  <a:lnTo>
                    <a:pt x="6010" y="2907"/>
                  </a:lnTo>
                  <a:cubicBezTo>
                    <a:pt x="6010" y="3080"/>
                    <a:pt x="5871" y="3224"/>
                    <a:pt x="5694" y="3224"/>
                  </a:cubicBezTo>
                  <a:lnTo>
                    <a:pt x="4628" y="3224"/>
                  </a:lnTo>
                  <a:lnTo>
                    <a:pt x="3221" y="454"/>
                  </a:lnTo>
                  <a:cubicBezTo>
                    <a:pt x="3068" y="152"/>
                    <a:pt x="2776" y="1"/>
                    <a:pt x="24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3" name="Google Shape;14903;p74"/>
            <p:cNvSpPr/>
            <p:nvPr/>
          </p:nvSpPr>
          <p:spPr>
            <a:xfrm>
              <a:off x="2788085" y="1660488"/>
              <a:ext cx="71847" cy="64380"/>
            </a:xfrm>
            <a:custGeom>
              <a:avLst/>
              <a:gdLst/>
              <a:ahLst/>
              <a:cxnLst/>
              <a:rect l="l" t="t" r="r" b="b"/>
              <a:pathLst>
                <a:path w="2742" h="2457" extrusionOk="0">
                  <a:moveTo>
                    <a:pt x="1119" y="531"/>
                  </a:moveTo>
                  <a:lnTo>
                    <a:pt x="1119" y="531"/>
                  </a:lnTo>
                  <a:cubicBezTo>
                    <a:pt x="1076" y="1145"/>
                    <a:pt x="1498" y="1702"/>
                    <a:pt x="2103" y="1827"/>
                  </a:cubicBezTo>
                  <a:cubicBezTo>
                    <a:pt x="1945" y="1969"/>
                    <a:pt x="1748" y="2039"/>
                    <a:pt x="1551" y="2039"/>
                  </a:cubicBezTo>
                  <a:cubicBezTo>
                    <a:pt x="1305" y="2039"/>
                    <a:pt x="1061" y="1930"/>
                    <a:pt x="898" y="1716"/>
                  </a:cubicBezTo>
                  <a:cubicBezTo>
                    <a:pt x="610" y="1332"/>
                    <a:pt x="711" y="780"/>
                    <a:pt x="1119" y="531"/>
                  </a:cubicBezTo>
                  <a:close/>
                  <a:moveTo>
                    <a:pt x="1409" y="1"/>
                  </a:moveTo>
                  <a:cubicBezTo>
                    <a:pt x="1401" y="1"/>
                    <a:pt x="1392" y="1"/>
                    <a:pt x="1383" y="2"/>
                  </a:cubicBezTo>
                  <a:cubicBezTo>
                    <a:pt x="452" y="132"/>
                    <a:pt x="1" y="1217"/>
                    <a:pt x="572" y="1966"/>
                  </a:cubicBezTo>
                  <a:cubicBezTo>
                    <a:pt x="821" y="2298"/>
                    <a:pt x="1187" y="2456"/>
                    <a:pt x="1550" y="2456"/>
                  </a:cubicBezTo>
                  <a:cubicBezTo>
                    <a:pt x="2012" y="2456"/>
                    <a:pt x="2470" y="2200"/>
                    <a:pt x="2679" y="1716"/>
                  </a:cubicBezTo>
                  <a:cubicBezTo>
                    <a:pt x="2742" y="1577"/>
                    <a:pt x="2637" y="1426"/>
                    <a:pt x="2494" y="1426"/>
                  </a:cubicBezTo>
                  <a:cubicBezTo>
                    <a:pt x="2484" y="1426"/>
                    <a:pt x="2474" y="1427"/>
                    <a:pt x="2463" y="1428"/>
                  </a:cubicBezTo>
                  <a:cubicBezTo>
                    <a:pt x="2425" y="1433"/>
                    <a:pt x="2386" y="1433"/>
                    <a:pt x="2348" y="1433"/>
                  </a:cubicBezTo>
                  <a:cubicBezTo>
                    <a:pt x="1897" y="1433"/>
                    <a:pt x="1532" y="1068"/>
                    <a:pt x="1532" y="617"/>
                  </a:cubicBezTo>
                  <a:cubicBezTo>
                    <a:pt x="1532" y="507"/>
                    <a:pt x="1556" y="396"/>
                    <a:pt x="1599" y="290"/>
                  </a:cubicBezTo>
                  <a:cubicBezTo>
                    <a:pt x="1663" y="150"/>
                    <a:pt x="1555" y="1"/>
                    <a:pt x="14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04" name="Google Shape;14904;p74"/>
          <p:cNvGrpSpPr/>
          <p:nvPr/>
        </p:nvGrpSpPr>
        <p:grpSpPr>
          <a:xfrm>
            <a:off x="854000" y="1591550"/>
            <a:ext cx="365787" cy="188501"/>
            <a:chOff x="854000" y="1591550"/>
            <a:chExt cx="365787" cy="188501"/>
          </a:xfrm>
        </p:grpSpPr>
        <p:sp>
          <p:nvSpPr>
            <p:cNvPr id="14905" name="Google Shape;14905;p74"/>
            <p:cNvSpPr/>
            <p:nvPr/>
          </p:nvSpPr>
          <p:spPr>
            <a:xfrm>
              <a:off x="859528" y="1597026"/>
              <a:ext cx="354834" cy="177496"/>
            </a:xfrm>
            <a:custGeom>
              <a:avLst/>
              <a:gdLst/>
              <a:ahLst/>
              <a:cxnLst/>
              <a:rect l="l" t="t" r="r" b="b"/>
              <a:pathLst>
                <a:path w="13542" h="6774" extrusionOk="0">
                  <a:moveTo>
                    <a:pt x="6769" y="0"/>
                  </a:moveTo>
                  <a:cubicBezTo>
                    <a:pt x="6697" y="0"/>
                    <a:pt x="6629" y="0"/>
                    <a:pt x="6562" y="5"/>
                  </a:cubicBezTo>
                  <a:cubicBezTo>
                    <a:pt x="6255" y="10"/>
                    <a:pt x="5948" y="44"/>
                    <a:pt x="5645" y="92"/>
                  </a:cubicBezTo>
                  <a:cubicBezTo>
                    <a:pt x="5511" y="116"/>
                    <a:pt x="5377" y="144"/>
                    <a:pt x="5242" y="173"/>
                  </a:cubicBezTo>
                  <a:cubicBezTo>
                    <a:pt x="4940" y="240"/>
                    <a:pt x="4647" y="332"/>
                    <a:pt x="4364" y="442"/>
                  </a:cubicBezTo>
                  <a:cubicBezTo>
                    <a:pt x="4296" y="466"/>
                    <a:pt x="4234" y="490"/>
                    <a:pt x="4167" y="519"/>
                  </a:cubicBezTo>
                  <a:cubicBezTo>
                    <a:pt x="4104" y="543"/>
                    <a:pt x="4042" y="572"/>
                    <a:pt x="3980" y="600"/>
                  </a:cubicBezTo>
                  <a:cubicBezTo>
                    <a:pt x="3701" y="725"/>
                    <a:pt x="3428" y="874"/>
                    <a:pt x="3168" y="1037"/>
                  </a:cubicBezTo>
                  <a:cubicBezTo>
                    <a:pt x="3053" y="1109"/>
                    <a:pt x="2938" y="1186"/>
                    <a:pt x="2828" y="1268"/>
                  </a:cubicBezTo>
                  <a:cubicBezTo>
                    <a:pt x="2578" y="1445"/>
                    <a:pt x="2338" y="1642"/>
                    <a:pt x="2117" y="1853"/>
                  </a:cubicBezTo>
                  <a:cubicBezTo>
                    <a:pt x="2069" y="1896"/>
                    <a:pt x="2016" y="1949"/>
                    <a:pt x="1968" y="1997"/>
                  </a:cubicBezTo>
                  <a:cubicBezTo>
                    <a:pt x="1920" y="2045"/>
                    <a:pt x="1872" y="2093"/>
                    <a:pt x="1824" y="2146"/>
                  </a:cubicBezTo>
                  <a:cubicBezTo>
                    <a:pt x="1618" y="2367"/>
                    <a:pt x="1421" y="2607"/>
                    <a:pt x="1243" y="2857"/>
                  </a:cubicBezTo>
                  <a:cubicBezTo>
                    <a:pt x="1167" y="2967"/>
                    <a:pt x="1090" y="3082"/>
                    <a:pt x="1013" y="3197"/>
                  </a:cubicBezTo>
                  <a:cubicBezTo>
                    <a:pt x="855" y="3461"/>
                    <a:pt x="711" y="3730"/>
                    <a:pt x="586" y="4009"/>
                  </a:cubicBezTo>
                  <a:cubicBezTo>
                    <a:pt x="557" y="4071"/>
                    <a:pt x="528" y="4133"/>
                    <a:pt x="504" y="4201"/>
                  </a:cubicBezTo>
                  <a:cubicBezTo>
                    <a:pt x="475" y="4263"/>
                    <a:pt x="451" y="4325"/>
                    <a:pt x="427" y="4393"/>
                  </a:cubicBezTo>
                  <a:cubicBezTo>
                    <a:pt x="322" y="4681"/>
                    <a:pt x="231" y="4973"/>
                    <a:pt x="163" y="5271"/>
                  </a:cubicBezTo>
                  <a:cubicBezTo>
                    <a:pt x="135" y="5405"/>
                    <a:pt x="106" y="5540"/>
                    <a:pt x="87" y="5674"/>
                  </a:cubicBezTo>
                  <a:cubicBezTo>
                    <a:pt x="43" y="5938"/>
                    <a:pt x="15" y="6202"/>
                    <a:pt x="5" y="6466"/>
                  </a:cubicBezTo>
                  <a:cubicBezTo>
                    <a:pt x="0" y="6634"/>
                    <a:pt x="130" y="6773"/>
                    <a:pt x="303" y="6773"/>
                  </a:cubicBezTo>
                  <a:lnTo>
                    <a:pt x="13235" y="6773"/>
                  </a:lnTo>
                  <a:cubicBezTo>
                    <a:pt x="13407" y="6773"/>
                    <a:pt x="13542" y="6629"/>
                    <a:pt x="13532" y="6461"/>
                  </a:cubicBezTo>
                  <a:cubicBezTo>
                    <a:pt x="13523" y="6197"/>
                    <a:pt x="13494" y="5933"/>
                    <a:pt x="13451" y="5674"/>
                  </a:cubicBezTo>
                  <a:cubicBezTo>
                    <a:pt x="13431" y="5535"/>
                    <a:pt x="13403" y="5401"/>
                    <a:pt x="13374" y="5266"/>
                  </a:cubicBezTo>
                  <a:cubicBezTo>
                    <a:pt x="13307" y="4969"/>
                    <a:pt x="13215" y="4676"/>
                    <a:pt x="13110" y="4388"/>
                  </a:cubicBezTo>
                  <a:cubicBezTo>
                    <a:pt x="13086" y="4325"/>
                    <a:pt x="13057" y="4258"/>
                    <a:pt x="13033" y="4196"/>
                  </a:cubicBezTo>
                  <a:cubicBezTo>
                    <a:pt x="13009" y="4133"/>
                    <a:pt x="12980" y="4066"/>
                    <a:pt x="12951" y="4004"/>
                  </a:cubicBezTo>
                  <a:cubicBezTo>
                    <a:pt x="12827" y="3725"/>
                    <a:pt x="12683" y="3457"/>
                    <a:pt x="12519" y="3197"/>
                  </a:cubicBezTo>
                  <a:cubicBezTo>
                    <a:pt x="12447" y="3077"/>
                    <a:pt x="12370" y="2962"/>
                    <a:pt x="12294" y="2852"/>
                  </a:cubicBezTo>
                  <a:cubicBezTo>
                    <a:pt x="12116" y="2602"/>
                    <a:pt x="11919" y="2367"/>
                    <a:pt x="11713" y="2141"/>
                  </a:cubicBezTo>
                  <a:cubicBezTo>
                    <a:pt x="11665" y="2093"/>
                    <a:pt x="11617" y="2040"/>
                    <a:pt x="11569" y="1992"/>
                  </a:cubicBezTo>
                  <a:cubicBezTo>
                    <a:pt x="11516" y="1944"/>
                    <a:pt x="11468" y="1896"/>
                    <a:pt x="11420" y="1848"/>
                  </a:cubicBezTo>
                  <a:cubicBezTo>
                    <a:pt x="11194" y="1637"/>
                    <a:pt x="10959" y="1445"/>
                    <a:pt x="10710" y="1263"/>
                  </a:cubicBezTo>
                  <a:cubicBezTo>
                    <a:pt x="10599" y="1186"/>
                    <a:pt x="10484" y="1109"/>
                    <a:pt x="10369" y="1032"/>
                  </a:cubicBezTo>
                  <a:cubicBezTo>
                    <a:pt x="10105" y="869"/>
                    <a:pt x="9836" y="725"/>
                    <a:pt x="9558" y="600"/>
                  </a:cubicBezTo>
                  <a:cubicBezTo>
                    <a:pt x="9495" y="572"/>
                    <a:pt x="9433" y="543"/>
                    <a:pt x="9366" y="514"/>
                  </a:cubicBezTo>
                  <a:cubicBezTo>
                    <a:pt x="9303" y="490"/>
                    <a:pt x="9241" y="466"/>
                    <a:pt x="9174" y="442"/>
                  </a:cubicBezTo>
                  <a:cubicBezTo>
                    <a:pt x="8890" y="332"/>
                    <a:pt x="8593" y="240"/>
                    <a:pt x="8295" y="173"/>
                  </a:cubicBezTo>
                  <a:cubicBezTo>
                    <a:pt x="8161" y="140"/>
                    <a:pt x="8026" y="116"/>
                    <a:pt x="7892" y="92"/>
                  </a:cubicBezTo>
                  <a:cubicBezTo>
                    <a:pt x="7585" y="44"/>
                    <a:pt x="7282" y="10"/>
                    <a:pt x="6975" y="5"/>
                  </a:cubicBezTo>
                  <a:cubicBezTo>
                    <a:pt x="6908" y="0"/>
                    <a:pt x="6836" y="0"/>
                    <a:pt x="676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6" name="Google Shape;14906;p74"/>
            <p:cNvSpPr/>
            <p:nvPr/>
          </p:nvSpPr>
          <p:spPr>
            <a:xfrm>
              <a:off x="859397" y="1597026"/>
              <a:ext cx="192719" cy="177365"/>
            </a:xfrm>
            <a:custGeom>
              <a:avLst/>
              <a:gdLst/>
              <a:ahLst/>
              <a:cxnLst/>
              <a:rect l="l" t="t" r="r" b="b"/>
              <a:pathLst>
                <a:path w="7355" h="6769" extrusionOk="0">
                  <a:moveTo>
                    <a:pt x="6774" y="0"/>
                  </a:moveTo>
                  <a:cubicBezTo>
                    <a:pt x="6702" y="0"/>
                    <a:pt x="6634" y="0"/>
                    <a:pt x="6567" y="5"/>
                  </a:cubicBezTo>
                  <a:cubicBezTo>
                    <a:pt x="6260" y="10"/>
                    <a:pt x="5953" y="44"/>
                    <a:pt x="5650" y="92"/>
                  </a:cubicBezTo>
                  <a:cubicBezTo>
                    <a:pt x="5516" y="116"/>
                    <a:pt x="5382" y="144"/>
                    <a:pt x="5247" y="173"/>
                  </a:cubicBezTo>
                  <a:cubicBezTo>
                    <a:pt x="4945" y="240"/>
                    <a:pt x="4652" y="332"/>
                    <a:pt x="4364" y="437"/>
                  </a:cubicBezTo>
                  <a:cubicBezTo>
                    <a:pt x="4297" y="461"/>
                    <a:pt x="4234" y="490"/>
                    <a:pt x="4172" y="514"/>
                  </a:cubicBezTo>
                  <a:cubicBezTo>
                    <a:pt x="4105" y="543"/>
                    <a:pt x="4042" y="572"/>
                    <a:pt x="3980" y="600"/>
                  </a:cubicBezTo>
                  <a:cubicBezTo>
                    <a:pt x="3701" y="725"/>
                    <a:pt x="3433" y="869"/>
                    <a:pt x="3173" y="1032"/>
                  </a:cubicBezTo>
                  <a:cubicBezTo>
                    <a:pt x="3053" y="1109"/>
                    <a:pt x="2938" y="1186"/>
                    <a:pt x="2828" y="1263"/>
                  </a:cubicBezTo>
                  <a:cubicBezTo>
                    <a:pt x="2578" y="1440"/>
                    <a:pt x="2343" y="1637"/>
                    <a:pt x="2122" y="1848"/>
                  </a:cubicBezTo>
                  <a:cubicBezTo>
                    <a:pt x="2069" y="1896"/>
                    <a:pt x="2021" y="1944"/>
                    <a:pt x="1973" y="1992"/>
                  </a:cubicBezTo>
                  <a:cubicBezTo>
                    <a:pt x="1921" y="2040"/>
                    <a:pt x="1877" y="2093"/>
                    <a:pt x="1829" y="2141"/>
                  </a:cubicBezTo>
                  <a:cubicBezTo>
                    <a:pt x="1618" y="2367"/>
                    <a:pt x="1426" y="2602"/>
                    <a:pt x="1248" y="2852"/>
                  </a:cubicBezTo>
                  <a:cubicBezTo>
                    <a:pt x="1167" y="2962"/>
                    <a:pt x="1090" y="3077"/>
                    <a:pt x="1018" y="3197"/>
                  </a:cubicBezTo>
                  <a:cubicBezTo>
                    <a:pt x="855" y="3457"/>
                    <a:pt x="711" y="3725"/>
                    <a:pt x="586" y="4009"/>
                  </a:cubicBezTo>
                  <a:cubicBezTo>
                    <a:pt x="557" y="4071"/>
                    <a:pt x="533" y="4133"/>
                    <a:pt x="504" y="4196"/>
                  </a:cubicBezTo>
                  <a:cubicBezTo>
                    <a:pt x="480" y="4258"/>
                    <a:pt x="452" y="4325"/>
                    <a:pt x="428" y="4388"/>
                  </a:cubicBezTo>
                  <a:cubicBezTo>
                    <a:pt x="322" y="4676"/>
                    <a:pt x="236" y="4969"/>
                    <a:pt x="168" y="5266"/>
                  </a:cubicBezTo>
                  <a:cubicBezTo>
                    <a:pt x="135" y="5401"/>
                    <a:pt x="111" y="5535"/>
                    <a:pt x="87" y="5674"/>
                  </a:cubicBezTo>
                  <a:cubicBezTo>
                    <a:pt x="44" y="5933"/>
                    <a:pt x="15" y="6197"/>
                    <a:pt x="5" y="6461"/>
                  </a:cubicBezTo>
                  <a:cubicBezTo>
                    <a:pt x="0" y="6629"/>
                    <a:pt x="135" y="6769"/>
                    <a:pt x="308" y="6769"/>
                  </a:cubicBezTo>
                  <a:lnTo>
                    <a:pt x="1469" y="6769"/>
                  </a:lnTo>
                  <a:cubicBezTo>
                    <a:pt x="1301" y="6769"/>
                    <a:pt x="1167" y="6629"/>
                    <a:pt x="1172" y="6461"/>
                  </a:cubicBezTo>
                  <a:cubicBezTo>
                    <a:pt x="1181" y="6197"/>
                    <a:pt x="1210" y="5933"/>
                    <a:pt x="1253" y="5674"/>
                  </a:cubicBezTo>
                  <a:cubicBezTo>
                    <a:pt x="1272" y="5535"/>
                    <a:pt x="1301" y="5401"/>
                    <a:pt x="1330" y="5266"/>
                  </a:cubicBezTo>
                  <a:cubicBezTo>
                    <a:pt x="1397" y="4969"/>
                    <a:pt x="1488" y="4676"/>
                    <a:pt x="1594" y="4388"/>
                  </a:cubicBezTo>
                  <a:cubicBezTo>
                    <a:pt x="1618" y="4325"/>
                    <a:pt x="1647" y="4258"/>
                    <a:pt x="1671" y="4196"/>
                  </a:cubicBezTo>
                  <a:cubicBezTo>
                    <a:pt x="1695" y="4133"/>
                    <a:pt x="1724" y="4066"/>
                    <a:pt x="1753" y="4004"/>
                  </a:cubicBezTo>
                  <a:cubicBezTo>
                    <a:pt x="1877" y="3725"/>
                    <a:pt x="2021" y="3457"/>
                    <a:pt x="2185" y="3197"/>
                  </a:cubicBezTo>
                  <a:cubicBezTo>
                    <a:pt x="2257" y="3077"/>
                    <a:pt x="2333" y="2962"/>
                    <a:pt x="2415" y="2852"/>
                  </a:cubicBezTo>
                  <a:cubicBezTo>
                    <a:pt x="2588" y="2602"/>
                    <a:pt x="2785" y="2367"/>
                    <a:pt x="2996" y="2141"/>
                  </a:cubicBezTo>
                  <a:cubicBezTo>
                    <a:pt x="3039" y="2093"/>
                    <a:pt x="3087" y="2040"/>
                    <a:pt x="3140" y="1992"/>
                  </a:cubicBezTo>
                  <a:cubicBezTo>
                    <a:pt x="3188" y="1944"/>
                    <a:pt x="3236" y="1896"/>
                    <a:pt x="3284" y="1848"/>
                  </a:cubicBezTo>
                  <a:cubicBezTo>
                    <a:pt x="3509" y="1637"/>
                    <a:pt x="3745" y="1440"/>
                    <a:pt x="3994" y="1263"/>
                  </a:cubicBezTo>
                  <a:cubicBezTo>
                    <a:pt x="4105" y="1186"/>
                    <a:pt x="4220" y="1104"/>
                    <a:pt x="4340" y="1032"/>
                  </a:cubicBezTo>
                  <a:cubicBezTo>
                    <a:pt x="4599" y="869"/>
                    <a:pt x="4868" y="725"/>
                    <a:pt x="5146" y="600"/>
                  </a:cubicBezTo>
                  <a:cubicBezTo>
                    <a:pt x="5209" y="572"/>
                    <a:pt x="5271" y="543"/>
                    <a:pt x="5338" y="514"/>
                  </a:cubicBezTo>
                  <a:cubicBezTo>
                    <a:pt x="5401" y="490"/>
                    <a:pt x="5463" y="461"/>
                    <a:pt x="5530" y="437"/>
                  </a:cubicBezTo>
                  <a:cubicBezTo>
                    <a:pt x="5814" y="332"/>
                    <a:pt x="6111" y="240"/>
                    <a:pt x="6409" y="173"/>
                  </a:cubicBezTo>
                  <a:cubicBezTo>
                    <a:pt x="6543" y="140"/>
                    <a:pt x="6678" y="116"/>
                    <a:pt x="6817" y="92"/>
                  </a:cubicBezTo>
                  <a:cubicBezTo>
                    <a:pt x="6990" y="63"/>
                    <a:pt x="7172" y="39"/>
                    <a:pt x="7354" y="24"/>
                  </a:cubicBezTo>
                  <a:cubicBezTo>
                    <a:pt x="7230" y="15"/>
                    <a:pt x="7105" y="5"/>
                    <a:pt x="6980" y="5"/>
                  </a:cubicBezTo>
                  <a:cubicBezTo>
                    <a:pt x="6913" y="0"/>
                    <a:pt x="6841" y="0"/>
                    <a:pt x="6774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7" name="Google Shape;14907;p74"/>
            <p:cNvSpPr/>
            <p:nvPr/>
          </p:nvSpPr>
          <p:spPr>
            <a:xfrm>
              <a:off x="854000" y="1591550"/>
              <a:ext cx="365787" cy="188501"/>
            </a:xfrm>
            <a:custGeom>
              <a:avLst/>
              <a:gdLst/>
              <a:ahLst/>
              <a:cxnLst/>
              <a:rect l="l" t="t" r="r" b="b"/>
              <a:pathLst>
                <a:path w="13960" h="7194" extrusionOk="0">
                  <a:moveTo>
                    <a:pt x="6773" y="416"/>
                  </a:moveTo>
                  <a:lnTo>
                    <a:pt x="6773" y="5024"/>
                  </a:lnTo>
                  <a:cubicBezTo>
                    <a:pt x="6653" y="5034"/>
                    <a:pt x="6538" y="5058"/>
                    <a:pt x="6423" y="5091"/>
                  </a:cubicBezTo>
                  <a:lnTo>
                    <a:pt x="4651" y="838"/>
                  </a:lnTo>
                  <a:cubicBezTo>
                    <a:pt x="4925" y="737"/>
                    <a:pt x="5208" y="651"/>
                    <a:pt x="5492" y="584"/>
                  </a:cubicBezTo>
                  <a:lnTo>
                    <a:pt x="5751" y="1885"/>
                  </a:lnTo>
                  <a:cubicBezTo>
                    <a:pt x="5773" y="1999"/>
                    <a:pt x="5860" y="2050"/>
                    <a:pt x="5948" y="2050"/>
                  </a:cubicBezTo>
                  <a:cubicBezTo>
                    <a:pt x="6067" y="2050"/>
                    <a:pt x="6189" y="1957"/>
                    <a:pt x="6159" y="1803"/>
                  </a:cubicBezTo>
                  <a:lnTo>
                    <a:pt x="5900" y="502"/>
                  </a:lnTo>
                  <a:cubicBezTo>
                    <a:pt x="6188" y="454"/>
                    <a:pt x="6480" y="425"/>
                    <a:pt x="6773" y="416"/>
                  </a:cubicBezTo>
                  <a:close/>
                  <a:moveTo>
                    <a:pt x="7186" y="421"/>
                  </a:moveTo>
                  <a:cubicBezTo>
                    <a:pt x="7479" y="425"/>
                    <a:pt x="7772" y="454"/>
                    <a:pt x="8060" y="502"/>
                  </a:cubicBezTo>
                  <a:lnTo>
                    <a:pt x="7800" y="1798"/>
                  </a:lnTo>
                  <a:cubicBezTo>
                    <a:pt x="7767" y="1956"/>
                    <a:pt x="7890" y="2050"/>
                    <a:pt x="8010" y="2050"/>
                  </a:cubicBezTo>
                  <a:cubicBezTo>
                    <a:pt x="8099" y="2050"/>
                    <a:pt x="8186" y="1999"/>
                    <a:pt x="8208" y="1885"/>
                  </a:cubicBezTo>
                  <a:lnTo>
                    <a:pt x="8468" y="589"/>
                  </a:lnTo>
                  <a:cubicBezTo>
                    <a:pt x="8751" y="651"/>
                    <a:pt x="9034" y="737"/>
                    <a:pt x="9308" y="843"/>
                  </a:cubicBezTo>
                  <a:lnTo>
                    <a:pt x="7546" y="5091"/>
                  </a:lnTo>
                  <a:cubicBezTo>
                    <a:pt x="7426" y="5058"/>
                    <a:pt x="7306" y="5038"/>
                    <a:pt x="7186" y="5024"/>
                  </a:cubicBezTo>
                  <a:lnTo>
                    <a:pt x="7186" y="421"/>
                  </a:lnTo>
                  <a:close/>
                  <a:moveTo>
                    <a:pt x="9687" y="997"/>
                  </a:moveTo>
                  <a:cubicBezTo>
                    <a:pt x="9956" y="1121"/>
                    <a:pt x="10215" y="1261"/>
                    <a:pt x="10465" y="1414"/>
                  </a:cubicBezTo>
                  <a:lnTo>
                    <a:pt x="9730" y="2513"/>
                  </a:lnTo>
                  <a:cubicBezTo>
                    <a:pt x="9621" y="2674"/>
                    <a:pt x="9764" y="2836"/>
                    <a:pt x="9911" y="2836"/>
                  </a:cubicBezTo>
                  <a:cubicBezTo>
                    <a:pt x="9971" y="2836"/>
                    <a:pt x="10031" y="2809"/>
                    <a:pt x="10076" y="2744"/>
                  </a:cubicBezTo>
                  <a:lnTo>
                    <a:pt x="10805" y="1645"/>
                  </a:lnTo>
                  <a:cubicBezTo>
                    <a:pt x="11045" y="1817"/>
                    <a:pt x="11271" y="2005"/>
                    <a:pt x="11482" y="2206"/>
                  </a:cubicBezTo>
                  <a:cubicBezTo>
                    <a:pt x="8122" y="5566"/>
                    <a:pt x="8266" y="5413"/>
                    <a:pt x="8256" y="5432"/>
                  </a:cubicBezTo>
                  <a:cubicBezTo>
                    <a:pt x="8151" y="5355"/>
                    <a:pt x="8045" y="5288"/>
                    <a:pt x="7935" y="5235"/>
                  </a:cubicBezTo>
                  <a:lnTo>
                    <a:pt x="9687" y="997"/>
                  </a:lnTo>
                  <a:close/>
                  <a:moveTo>
                    <a:pt x="4267" y="1001"/>
                  </a:moveTo>
                  <a:lnTo>
                    <a:pt x="6034" y="5240"/>
                  </a:lnTo>
                  <a:cubicBezTo>
                    <a:pt x="5919" y="5298"/>
                    <a:pt x="5813" y="5365"/>
                    <a:pt x="5708" y="5442"/>
                  </a:cubicBezTo>
                  <a:cubicBezTo>
                    <a:pt x="5703" y="5427"/>
                    <a:pt x="2477" y="2206"/>
                    <a:pt x="2477" y="2206"/>
                  </a:cubicBezTo>
                  <a:cubicBezTo>
                    <a:pt x="2688" y="2005"/>
                    <a:pt x="2914" y="1817"/>
                    <a:pt x="3154" y="1645"/>
                  </a:cubicBezTo>
                  <a:lnTo>
                    <a:pt x="3888" y="2749"/>
                  </a:lnTo>
                  <a:cubicBezTo>
                    <a:pt x="3933" y="2816"/>
                    <a:pt x="3995" y="2844"/>
                    <a:pt x="4055" y="2844"/>
                  </a:cubicBezTo>
                  <a:cubicBezTo>
                    <a:pt x="4201" y="2844"/>
                    <a:pt x="4342" y="2681"/>
                    <a:pt x="4234" y="2518"/>
                  </a:cubicBezTo>
                  <a:lnTo>
                    <a:pt x="3495" y="1414"/>
                  </a:lnTo>
                  <a:cubicBezTo>
                    <a:pt x="3744" y="1261"/>
                    <a:pt x="4003" y="1121"/>
                    <a:pt x="4267" y="1001"/>
                  </a:cubicBezTo>
                  <a:close/>
                  <a:moveTo>
                    <a:pt x="11775" y="2499"/>
                  </a:moveTo>
                  <a:cubicBezTo>
                    <a:pt x="11977" y="2710"/>
                    <a:pt x="12159" y="2936"/>
                    <a:pt x="12332" y="3176"/>
                  </a:cubicBezTo>
                  <a:lnTo>
                    <a:pt x="11233" y="3910"/>
                  </a:lnTo>
                  <a:cubicBezTo>
                    <a:pt x="11046" y="4037"/>
                    <a:pt x="11171" y="4293"/>
                    <a:pt x="11348" y="4293"/>
                  </a:cubicBezTo>
                  <a:cubicBezTo>
                    <a:pt x="11385" y="4293"/>
                    <a:pt x="11424" y="4282"/>
                    <a:pt x="11463" y="4256"/>
                  </a:cubicBezTo>
                  <a:lnTo>
                    <a:pt x="12562" y="3522"/>
                  </a:lnTo>
                  <a:cubicBezTo>
                    <a:pt x="12716" y="3771"/>
                    <a:pt x="12850" y="4030"/>
                    <a:pt x="12970" y="4294"/>
                  </a:cubicBezTo>
                  <a:lnTo>
                    <a:pt x="8804" y="6022"/>
                  </a:lnTo>
                  <a:cubicBezTo>
                    <a:pt x="8732" y="5912"/>
                    <a:pt x="8650" y="5806"/>
                    <a:pt x="8564" y="5706"/>
                  </a:cubicBezTo>
                  <a:lnTo>
                    <a:pt x="11775" y="2499"/>
                  </a:lnTo>
                  <a:close/>
                  <a:moveTo>
                    <a:pt x="830" y="4678"/>
                  </a:moveTo>
                  <a:lnTo>
                    <a:pt x="4987" y="6402"/>
                  </a:lnTo>
                  <a:cubicBezTo>
                    <a:pt x="4944" y="6522"/>
                    <a:pt x="4911" y="6646"/>
                    <a:pt x="4887" y="6771"/>
                  </a:cubicBezTo>
                  <a:lnTo>
                    <a:pt x="422" y="6771"/>
                  </a:lnTo>
                  <a:cubicBezTo>
                    <a:pt x="427" y="6488"/>
                    <a:pt x="456" y="6205"/>
                    <a:pt x="504" y="5922"/>
                  </a:cubicBezTo>
                  <a:lnTo>
                    <a:pt x="1814" y="6186"/>
                  </a:lnTo>
                  <a:cubicBezTo>
                    <a:pt x="1831" y="6189"/>
                    <a:pt x="1846" y="6190"/>
                    <a:pt x="1861" y="6190"/>
                  </a:cubicBezTo>
                  <a:cubicBezTo>
                    <a:pt x="2092" y="6190"/>
                    <a:pt x="2148" y="5827"/>
                    <a:pt x="1891" y="5778"/>
                  </a:cubicBezTo>
                  <a:lnTo>
                    <a:pt x="576" y="5518"/>
                  </a:lnTo>
                  <a:cubicBezTo>
                    <a:pt x="643" y="5230"/>
                    <a:pt x="725" y="4952"/>
                    <a:pt x="830" y="4678"/>
                  </a:cubicBezTo>
                  <a:close/>
                  <a:moveTo>
                    <a:pt x="6989" y="5427"/>
                  </a:moveTo>
                  <a:cubicBezTo>
                    <a:pt x="7796" y="5427"/>
                    <a:pt x="8492" y="5989"/>
                    <a:pt x="8664" y="6771"/>
                  </a:cubicBezTo>
                  <a:lnTo>
                    <a:pt x="5309" y="6771"/>
                  </a:lnTo>
                  <a:cubicBezTo>
                    <a:pt x="5487" y="5989"/>
                    <a:pt x="6183" y="5427"/>
                    <a:pt x="6989" y="5427"/>
                  </a:cubicBezTo>
                  <a:close/>
                  <a:moveTo>
                    <a:pt x="6933" y="0"/>
                  </a:moveTo>
                  <a:cubicBezTo>
                    <a:pt x="5116" y="0"/>
                    <a:pt x="3274" y="708"/>
                    <a:pt x="1853" y="2245"/>
                  </a:cubicBezTo>
                  <a:cubicBezTo>
                    <a:pt x="1711" y="2397"/>
                    <a:pt x="1853" y="2597"/>
                    <a:pt x="2012" y="2597"/>
                  </a:cubicBezTo>
                  <a:cubicBezTo>
                    <a:pt x="2062" y="2597"/>
                    <a:pt x="2115" y="2577"/>
                    <a:pt x="2160" y="2528"/>
                  </a:cubicBezTo>
                  <a:lnTo>
                    <a:pt x="2184" y="2499"/>
                  </a:lnTo>
                  <a:cubicBezTo>
                    <a:pt x="2861" y="3176"/>
                    <a:pt x="5381" y="5696"/>
                    <a:pt x="5405" y="5720"/>
                  </a:cubicBezTo>
                  <a:cubicBezTo>
                    <a:pt x="5319" y="5816"/>
                    <a:pt x="5242" y="5917"/>
                    <a:pt x="5175" y="6027"/>
                  </a:cubicBezTo>
                  <a:lnTo>
                    <a:pt x="989" y="4294"/>
                  </a:lnTo>
                  <a:cubicBezTo>
                    <a:pt x="1109" y="4030"/>
                    <a:pt x="1243" y="3771"/>
                    <a:pt x="1402" y="3522"/>
                  </a:cubicBezTo>
                  <a:cubicBezTo>
                    <a:pt x="2559" y="4285"/>
                    <a:pt x="2511" y="4294"/>
                    <a:pt x="2621" y="4294"/>
                  </a:cubicBezTo>
                  <a:cubicBezTo>
                    <a:pt x="2827" y="4294"/>
                    <a:pt x="2909" y="4030"/>
                    <a:pt x="2736" y="3915"/>
                  </a:cubicBezTo>
                  <a:lnTo>
                    <a:pt x="1627" y="3176"/>
                  </a:lnTo>
                  <a:lnTo>
                    <a:pt x="1651" y="3147"/>
                  </a:lnTo>
                  <a:cubicBezTo>
                    <a:pt x="1784" y="2984"/>
                    <a:pt x="1637" y="2803"/>
                    <a:pt x="1485" y="2803"/>
                  </a:cubicBezTo>
                  <a:cubicBezTo>
                    <a:pt x="1423" y="2803"/>
                    <a:pt x="1360" y="2833"/>
                    <a:pt x="1315" y="2907"/>
                  </a:cubicBezTo>
                  <a:cubicBezTo>
                    <a:pt x="456" y="4093"/>
                    <a:pt x="0" y="5518"/>
                    <a:pt x="0" y="6982"/>
                  </a:cubicBezTo>
                  <a:cubicBezTo>
                    <a:pt x="0" y="7098"/>
                    <a:pt x="91" y="7189"/>
                    <a:pt x="206" y="7189"/>
                  </a:cubicBezTo>
                  <a:lnTo>
                    <a:pt x="9567" y="7189"/>
                  </a:lnTo>
                  <a:cubicBezTo>
                    <a:pt x="9845" y="7189"/>
                    <a:pt x="9845" y="6776"/>
                    <a:pt x="9567" y="6776"/>
                  </a:cubicBezTo>
                  <a:lnTo>
                    <a:pt x="9087" y="6776"/>
                  </a:lnTo>
                  <a:cubicBezTo>
                    <a:pt x="9063" y="6646"/>
                    <a:pt x="9029" y="6522"/>
                    <a:pt x="8986" y="6397"/>
                  </a:cubicBezTo>
                  <a:lnTo>
                    <a:pt x="13129" y="4678"/>
                  </a:lnTo>
                  <a:cubicBezTo>
                    <a:pt x="13230" y="4952"/>
                    <a:pt x="13316" y="5235"/>
                    <a:pt x="13378" y="5518"/>
                  </a:cubicBezTo>
                  <a:lnTo>
                    <a:pt x="12087" y="5778"/>
                  </a:lnTo>
                  <a:cubicBezTo>
                    <a:pt x="11830" y="5827"/>
                    <a:pt x="11886" y="6190"/>
                    <a:pt x="12117" y="6190"/>
                  </a:cubicBezTo>
                  <a:cubicBezTo>
                    <a:pt x="12132" y="6190"/>
                    <a:pt x="12148" y="6189"/>
                    <a:pt x="12164" y="6186"/>
                  </a:cubicBezTo>
                  <a:lnTo>
                    <a:pt x="13460" y="5926"/>
                  </a:lnTo>
                  <a:cubicBezTo>
                    <a:pt x="13503" y="6210"/>
                    <a:pt x="13532" y="6493"/>
                    <a:pt x="13542" y="6776"/>
                  </a:cubicBezTo>
                  <a:lnTo>
                    <a:pt x="10397" y="6776"/>
                  </a:lnTo>
                  <a:cubicBezTo>
                    <a:pt x="10124" y="6776"/>
                    <a:pt x="10124" y="7194"/>
                    <a:pt x="10397" y="7194"/>
                  </a:cubicBezTo>
                  <a:lnTo>
                    <a:pt x="13753" y="7194"/>
                  </a:lnTo>
                  <a:cubicBezTo>
                    <a:pt x="13863" y="7194"/>
                    <a:pt x="13959" y="7098"/>
                    <a:pt x="13959" y="6982"/>
                  </a:cubicBezTo>
                  <a:cubicBezTo>
                    <a:pt x="13959" y="6070"/>
                    <a:pt x="13782" y="5168"/>
                    <a:pt x="13436" y="4328"/>
                  </a:cubicBezTo>
                  <a:cubicBezTo>
                    <a:pt x="12306" y="1577"/>
                    <a:pt x="9646" y="0"/>
                    <a:pt x="69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08" name="Google Shape;14908;p74"/>
          <p:cNvGrpSpPr/>
          <p:nvPr/>
        </p:nvGrpSpPr>
        <p:grpSpPr>
          <a:xfrm>
            <a:off x="3562762" y="1502933"/>
            <a:ext cx="326536" cy="365551"/>
            <a:chOff x="3562762" y="1502933"/>
            <a:chExt cx="326536" cy="365551"/>
          </a:xfrm>
        </p:grpSpPr>
        <p:sp>
          <p:nvSpPr>
            <p:cNvPr id="14909" name="Google Shape;14909;p74"/>
            <p:cNvSpPr/>
            <p:nvPr/>
          </p:nvSpPr>
          <p:spPr>
            <a:xfrm>
              <a:off x="3597611" y="1508488"/>
              <a:ext cx="254715" cy="354572"/>
            </a:xfrm>
            <a:custGeom>
              <a:avLst/>
              <a:gdLst/>
              <a:ahLst/>
              <a:cxnLst/>
              <a:rect l="l" t="t" r="r" b="b"/>
              <a:pathLst>
                <a:path w="9721" h="13532" extrusionOk="0">
                  <a:moveTo>
                    <a:pt x="1258" y="0"/>
                  </a:moveTo>
                  <a:cubicBezTo>
                    <a:pt x="562" y="0"/>
                    <a:pt x="0" y="562"/>
                    <a:pt x="0" y="1258"/>
                  </a:cubicBezTo>
                  <a:lnTo>
                    <a:pt x="0" y="13532"/>
                  </a:lnTo>
                  <a:lnTo>
                    <a:pt x="7508" y="13532"/>
                  </a:lnTo>
                  <a:cubicBezTo>
                    <a:pt x="8146" y="13532"/>
                    <a:pt x="8669" y="13009"/>
                    <a:pt x="8669" y="12365"/>
                  </a:cubicBezTo>
                  <a:lnTo>
                    <a:pt x="8669" y="3216"/>
                  </a:lnTo>
                  <a:lnTo>
                    <a:pt x="8669" y="1114"/>
                  </a:lnTo>
                  <a:cubicBezTo>
                    <a:pt x="8669" y="523"/>
                    <a:pt x="9130" y="34"/>
                    <a:pt x="972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0" name="Google Shape;14910;p74"/>
            <p:cNvSpPr/>
            <p:nvPr/>
          </p:nvSpPr>
          <p:spPr>
            <a:xfrm>
              <a:off x="3625019" y="1508488"/>
              <a:ext cx="227307" cy="354572"/>
            </a:xfrm>
            <a:custGeom>
              <a:avLst/>
              <a:gdLst/>
              <a:ahLst/>
              <a:cxnLst/>
              <a:rect l="l" t="t" r="r" b="b"/>
              <a:pathLst>
                <a:path w="8675" h="13532" extrusionOk="0">
                  <a:moveTo>
                    <a:pt x="1263" y="0"/>
                  </a:moveTo>
                  <a:cubicBezTo>
                    <a:pt x="567" y="0"/>
                    <a:pt x="1" y="562"/>
                    <a:pt x="1" y="1258"/>
                  </a:cubicBezTo>
                  <a:lnTo>
                    <a:pt x="1" y="13532"/>
                  </a:lnTo>
                  <a:lnTo>
                    <a:pt x="6462" y="13532"/>
                  </a:lnTo>
                  <a:cubicBezTo>
                    <a:pt x="7100" y="13532"/>
                    <a:pt x="7623" y="13009"/>
                    <a:pt x="7623" y="12365"/>
                  </a:cubicBezTo>
                  <a:lnTo>
                    <a:pt x="7623" y="3216"/>
                  </a:lnTo>
                  <a:lnTo>
                    <a:pt x="7623" y="1114"/>
                  </a:lnTo>
                  <a:cubicBezTo>
                    <a:pt x="7623" y="523"/>
                    <a:pt x="8084" y="34"/>
                    <a:pt x="8675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1" name="Google Shape;14911;p74"/>
            <p:cNvSpPr/>
            <p:nvPr/>
          </p:nvSpPr>
          <p:spPr>
            <a:xfrm>
              <a:off x="3824761" y="1508357"/>
              <a:ext cx="59008" cy="84424"/>
            </a:xfrm>
            <a:custGeom>
              <a:avLst/>
              <a:gdLst/>
              <a:ahLst/>
              <a:cxnLst/>
              <a:rect l="l" t="t" r="r" b="b"/>
              <a:pathLst>
                <a:path w="2252" h="3222" extrusionOk="0">
                  <a:moveTo>
                    <a:pt x="1119" y="0"/>
                  </a:moveTo>
                  <a:cubicBezTo>
                    <a:pt x="500" y="5"/>
                    <a:pt x="0" y="504"/>
                    <a:pt x="0" y="1119"/>
                  </a:cubicBezTo>
                  <a:lnTo>
                    <a:pt x="0" y="3221"/>
                  </a:lnTo>
                  <a:lnTo>
                    <a:pt x="1560" y="3221"/>
                  </a:lnTo>
                  <a:cubicBezTo>
                    <a:pt x="1944" y="3221"/>
                    <a:pt x="2252" y="2909"/>
                    <a:pt x="2252" y="2525"/>
                  </a:cubicBezTo>
                  <a:lnTo>
                    <a:pt x="2252" y="1123"/>
                  </a:lnTo>
                  <a:lnTo>
                    <a:pt x="2252" y="1119"/>
                  </a:lnTo>
                  <a:cubicBezTo>
                    <a:pt x="2247" y="504"/>
                    <a:pt x="1748" y="5"/>
                    <a:pt x="1133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2" name="Google Shape;14912;p74"/>
            <p:cNvSpPr/>
            <p:nvPr/>
          </p:nvSpPr>
          <p:spPr>
            <a:xfrm>
              <a:off x="3568055" y="1778635"/>
              <a:ext cx="223272" cy="84320"/>
            </a:xfrm>
            <a:custGeom>
              <a:avLst/>
              <a:gdLst/>
              <a:ahLst/>
              <a:cxnLst/>
              <a:rect l="l" t="t" r="r" b="b"/>
              <a:pathLst>
                <a:path w="8521" h="3218" extrusionOk="0">
                  <a:moveTo>
                    <a:pt x="696" y="1"/>
                  </a:moveTo>
                  <a:cubicBezTo>
                    <a:pt x="312" y="1"/>
                    <a:pt x="0" y="313"/>
                    <a:pt x="0" y="697"/>
                  </a:cubicBezTo>
                  <a:lnTo>
                    <a:pt x="0" y="2103"/>
                  </a:lnTo>
                  <a:cubicBezTo>
                    <a:pt x="0" y="2171"/>
                    <a:pt x="10" y="2243"/>
                    <a:pt x="19" y="2310"/>
                  </a:cubicBezTo>
                  <a:cubicBezTo>
                    <a:pt x="120" y="2838"/>
                    <a:pt x="581" y="3217"/>
                    <a:pt x="1119" y="3217"/>
                  </a:cubicBezTo>
                  <a:lnTo>
                    <a:pt x="8521" y="3217"/>
                  </a:lnTo>
                  <a:lnTo>
                    <a:pt x="8521" y="3212"/>
                  </a:lnTo>
                  <a:cubicBezTo>
                    <a:pt x="8036" y="3150"/>
                    <a:pt x="7647" y="2785"/>
                    <a:pt x="7556" y="2310"/>
                  </a:cubicBezTo>
                  <a:cubicBezTo>
                    <a:pt x="7541" y="2243"/>
                    <a:pt x="7536" y="2171"/>
                    <a:pt x="7536" y="2103"/>
                  </a:cubicBezTo>
                  <a:lnTo>
                    <a:pt x="7536" y="697"/>
                  </a:lnTo>
                  <a:cubicBezTo>
                    <a:pt x="7536" y="313"/>
                    <a:pt x="7224" y="1"/>
                    <a:pt x="684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3" name="Google Shape;14913;p74"/>
            <p:cNvSpPr/>
            <p:nvPr/>
          </p:nvSpPr>
          <p:spPr>
            <a:xfrm>
              <a:off x="3568553" y="1839137"/>
              <a:ext cx="222774" cy="23818"/>
            </a:xfrm>
            <a:custGeom>
              <a:avLst/>
              <a:gdLst/>
              <a:ahLst/>
              <a:cxnLst/>
              <a:rect l="l" t="t" r="r" b="b"/>
              <a:pathLst>
                <a:path w="8502" h="909" extrusionOk="0">
                  <a:moveTo>
                    <a:pt x="0" y="1"/>
                  </a:moveTo>
                  <a:cubicBezTo>
                    <a:pt x="101" y="529"/>
                    <a:pt x="562" y="908"/>
                    <a:pt x="1100" y="908"/>
                  </a:cubicBezTo>
                  <a:lnTo>
                    <a:pt x="8502" y="908"/>
                  </a:lnTo>
                  <a:lnTo>
                    <a:pt x="8502" y="903"/>
                  </a:lnTo>
                  <a:cubicBezTo>
                    <a:pt x="8017" y="841"/>
                    <a:pt x="7628" y="476"/>
                    <a:pt x="7537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4" name="Google Shape;14914;p74"/>
            <p:cNvSpPr/>
            <p:nvPr/>
          </p:nvSpPr>
          <p:spPr>
            <a:xfrm>
              <a:off x="3562762" y="1504924"/>
              <a:ext cx="267554" cy="363560"/>
            </a:xfrm>
            <a:custGeom>
              <a:avLst/>
              <a:gdLst/>
              <a:ahLst/>
              <a:cxnLst/>
              <a:rect l="l" t="t" r="r" b="b"/>
              <a:pathLst>
                <a:path w="10211" h="13875" extrusionOk="0">
                  <a:moveTo>
                    <a:pt x="2164" y="1"/>
                  </a:moveTo>
                  <a:cubicBezTo>
                    <a:pt x="2139" y="1"/>
                    <a:pt x="2112" y="6"/>
                    <a:pt x="2084" y="16"/>
                  </a:cubicBezTo>
                  <a:cubicBezTo>
                    <a:pt x="1508" y="232"/>
                    <a:pt x="1124" y="779"/>
                    <a:pt x="1124" y="1398"/>
                  </a:cubicBezTo>
                  <a:lnTo>
                    <a:pt x="1124" y="10240"/>
                  </a:lnTo>
                  <a:lnTo>
                    <a:pt x="207" y="10240"/>
                  </a:lnTo>
                  <a:cubicBezTo>
                    <a:pt x="92" y="10240"/>
                    <a:pt x="0" y="10336"/>
                    <a:pt x="0" y="10447"/>
                  </a:cubicBezTo>
                  <a:lnTo>
                    <a:pt x="0" y="12549"/>
                  </a:lnTo>
                  <a:cubicBezTo>
                    <a:pt x="0" y="13281"/>
                    <a:pt x="591" y="13874"/>
                    <a:pt x="1321" y="13874"/>
                  </a:cubicBezTo>
                  <a:cubicBezTo>
                    <a:pt x="1324" y="13874"/>
                    <a:pt x="1327" y="13874"/>
                    <a:pt x="1330" y="13874"/>
                  </a:cubicBezTo>
                  <a:lnTo>
                    <a:pt x="8843" y="13874"/>
                  </a:lnTo>
                  <a:cubicBezTo>
                    <a:pt x="9601" y="13869"/>
                    <a:pt x="10211" y="13260"/>
                    <a:pt x="10211" y="12501"/>
                  </a:cubicBezTo>
                  <a:lnTo>
                    <a:pt x="10211" y="6117"/>
                  </a:lnTo>
                  <a:cubicBezTo>
                    <a:pt x="10211" y="6007"/>
                    <a:pt x="10115" y="5911"/>
                    <a:pt x="10004" y="5911"/>
                  </a:cubicBezTo>
                  <a:cubicBezTo>
                    <a:pt x="9889" y="5911"/>
                    <a:pt x="9798" y="6002"/>
                    <a:pt x="9798" y="6117"/>
                  </a:cubicBezTo>
                  <a:lnTo>
                    <a:pt x="9798" y="12501"/>
                  </a:lnTo>
                  <a:cubicBezTo>
                    <a:pt x="9793" y="13029"/>
                    <a:pt x="9366" y="13457"/>
                    <a:pt x="8838" y="13457"/>
                  </a:cubicBezTo>
                  <a:cubicBezTo>
                    <a:pt x="8795" y="13457"/>
                    <a:pt x="8747" y="13452"/>
                    <a:pt x="8747" y="13452"/>
                  </a:cubicBezTo>
                  <a:cubicBezTo>
                    <a:pt x="8291" y="13394"/>
                    <a:pt x="7945" y="13005"/>
                    <a:pt x="7945" y="12549"/>
                  </a:cubicBezTo>
                  <a:lnTo>
                    <a:pt x="7945" y="11901"/>
                  </a:lnTo>
                  <a:cubicBezTo>
                    <a:pt x="7945" y="11762"/>
                    <a:pt x="7842" y="11693"/>
                    <a:pt x="7738" y="11693"/>
                  </a:cubicBezTo>
                  <a:cubicBezTo>
                    <a:pt x="7635" y="11693"/>
                    <a:pt x="7532" y="11762"/>
                    <a:pt x="7532" y="11901"/>
                  </a:cubicBezTo>
                  <a:lnTo>
                    <a:pt x="7532" y="12549"/>
                  </a:lnTo>
                  <a:cubicBezTo>
                    <a:pt x="7532" y="12885"/>
                    <a:pt x="7662" y="13212"/>
                    <a:pt x="7897" y="13457"/>
                  </a:cubicBezTo>
                  <a:cubicBezTo>
                    <a:pt x="4580" y="13457"/>
                    <a:pt x="2914" y="13460"/>
                    <a:pt x="2066" y="13460"/>
                  </a:cubicBezTo>
                  <a:cubicBezTo>
                    <a:pt x="1077" y="13460"/>
                    <a:pt x="1202" y="13456"/>
                    <a:pt x="1119" y="13437"/>
                  </a:cubicBezTo>
                  <a:cubicBezTo>
                    <a:pt x="706" y="13341"/>
                    <a:pt x="413" y="12972"/>
                    <a:pt x="408" y="12549"/>
                  </a:cubicBezTo>
                  <a:lnTo>
                    <a:pt x="408" y="10658"/>
                  </a:lnTo>
                  <a:lnTo>
                    <a:pt x="7532" y="10658"/>
                  </a:lnTo>
                  <a:lnTo>
                    <a:pt x="7532" y="11071"/>
                  </a:lnTo>
                  <a:cubicBezTo>
                    <a:pt x="7532" y="11208"/>
                    <a:pt x="7635" y="11276"/>
                    <a:pt x="7738" y="11276"/>
                  </a:cubicBezTo>
                  <a:cubicBezTo>
                    <a:pt x="7842" y="11276"/>
                    <a:pt x="7945" y="11208"/>
                    <a:pt x="7945" y="11071"/>
                  </a:cubicBezTo>
                  <a:lnTo>
                    <a:pt x="7945" y="10452"/>
                  </a:lnTo>
                  <a:cubicBezTo>
                    <a:pt x="7945" y="10336"/>
                    <a:pt x="7854" y="10240"/>
                    <a:pt x="7738" y="10240"/>
                  </a:cubicBezTo>
                  <a:lnTo>
                    <a:pt x="1537" y="10240"/>
                  </a:lnTo>
                  <a:lnTo>
                    <a:pt x="1537" y="1394"/>
                  </a:lnTo>
                  <a:cubicBezTo>
                    <a:pt x="1537" y="952"/>
                    <a:pt x="1815" y="558"/>
                    <a:pt x="2228" y="405"/>
                  </a:cubicBezTo>
                  <a:cubicBezTo>
                    <a:pt x="2459" y="319"/>
                    <a:pt x="2369" y="1"/>
                    <a:pt x="21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5" name="Google Shape;14915;p74"/>
            <p:cNvSpPr/>
            <p:nvPr/>
          </p:nvSpPr>
          <p:spPr>
            <a:xfrm>
              <a:off x="3633456" y="1502933"/>
              <a:ext cx="255841" cy="146027"/>
            </a:xfrm>
            <a:custGeom>
              <a:avLst/>
              <a:gdLst/>
              <a:ahLst/>
              <a:cxnLst/>
              <a:rect l="l" t="t" r="r" b="b"/>
              <a:pathLst>
                <a:path w="9764" h="5573" extrusionOk="0">
                  <a:moveTo>
                    <a:pt x="8411" y="418"/>
                  </a:moveTo>
                  <a:cubicBezTo>
                    <a:pt x="8414" y="418"/>
                    <a:pt x="8417" y="418"/>
                    <a:pt x="8420" y="418"/>
                  </a:cubicBezTo>
                  <a:lnTo>
                    <a:pt x="8434" y="418"/>
                  </a:lnTo>
                  <a:cubicBezTo>
                    <a:pt x="8938" y="418"/>
                    <a:pt x="9346" y="826"/>
                    <a:pt x="9346" y="1326"/>
                  </a:cubicBezTo>
                  <a:lnTo>
                    <a:pt x="9346" y="3217"/>
                  </a:lnTo>
                  <a:lnTo>
                    <a:pt x="7513" y="3217"/>
                  </a:lnTo>
                  <a:lnTo>
                    <a:pt x="7513" y="1748"/>
                  </a:lnTo>
                  <a:lnTo>
                    <a:pt x="7513" y="1326"/>
                  </a:lnTo>
                  <a:cubicBezTo>
                    <a:pt x="7508" y="825"/>
                    <a:pt x="7911" y="418"/>
                    <a:pt x="8411" y="418"/>
                  </a:cubicBezTo>
                  <a:close/>
                  <a:moveTo>
                    <a:pt x="274" y="1"/>
                  </a:moveTo>
                  <a:cubicBezTo>
                    <a:pt x="0" y="1"/>
                    <a:pt x="0" y="418"/>
                    <a:pt x="274" y="418"/>
                  </a:cubicBezTo>
                  <a:lnTo>
                    <a:pt x="7460" y="418"/>
                  </a:lnTo>
                  <a:cubicBezTo>
                    <a:pt x="7345" y="538"/>
                    <a:pt x="7253" y="682"/>
                    <a:pt x="7191" y="841"/>
                  </a:cubicBezTo>
                  <a:cubicBezTo>
                    <a:pt x="7129" y="994"/>
                    <a:pt x="7100" y="1162"/>
                    <a:pt x="7100" y="1326"/>
                  </a:cubicBezTo>
                  <a:lnTo>
                    <a:pt x="7100" y="1748"/>
                  </a:lnTo>
                  <a:lnTo>
                    <a:pt x="7100" y="5367"/>
                  </a:lnTo>
                  <a:cubicBezTo>
                    <a:pt x="7100" y="5504"/>
                    <a:pt x="7203" y="5573"/>
                    <a:pt x="7306" y="5573"/>
                  </a:cubicBezTo>
                  <a:cubicBezTo>
                    <a:pt x="7409" y="5573"/>
                    <a:pt x="7513" y="5504"/>
                    <a:pt x="7513" y="5367"/>
                  </a:cubicBezTo>
                  <a:lnTo>
                    <a:pt x="7513" y="3635"/>
                  </a:lnTo>
                  <a:lnTo>
                    <a:pt x="9553" y="3635"/>
                  </a:lnTo>
                  <a:cubicBezTo>
                    <a:pt x="9668" y="3635"/>
                    <a:pt x="9764" y="3539"/>
                    <a:pt x="9764" y="3428"/>
                  </a:cubicBezTo>
                  <a:lnTo>
                    <a:pt x="9764" y="1326"/>
                  </a:lnTo>
                  <a:cubicBezTo>
                    <a:pt x="9759" y="596"/>
                    <a:pt x="9169" y="6"/>
                    <a:pt x="84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6" name="Google Shape;14916;p74"/>
            <p:cNvSpPr/>
            <p:nvPr/>
          </p:nvSpPr>
          <p:spPr>
            <a:xfrm>
              <a:off x="3636967" y="1599043"/>
              <a:ext cx="148070" cy="10953"/>
            </a:xfrm>
            <a:custGeom>
              <a:avLst/>
              <a:gdLst/>
              <a:ahLst/>
              <a:cxnLst/>
              <a:rect l="l" t="t" r="r" b="b"/>
              <a:pathLst>
                <a:path w="5651" h="418" extrusionOk="0">
                  <a:moveTo>
                    <a:pt x="279" y="0"/>
                  </a:moveTo>
                  <a:cubicBezTo>
                    <a:pt x="1" y="0"/>
                    <a:pt x="1" y="418"/>
                    <a:pt x="279" y="418"/>
                  </a:cubicBezTo>
                  <a:lnTo>
                    <a:pt x="5372" y="418"/>
                  </a:lnTo>
                  <a:cubicBezTo>
                    <a:pt x="5651" y="418"/>
                    <a:pt x="5651" y="0"/>
                    <a:pt x="53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7" name="Google Shape;14917;p74"/>
            <p:cNvSpPr/>
            <p:nvPr/>
          </p:nvSpPr>
          <p:spPr>
            <a:xfrm>
              <a:off x="3637098" y="1643561"/>
              <a:ext cx="147939" cy="10848"/>
            </a:xfrm>
            <a:custGeom>
              <a:avLst/>
              <a:gdLst/>
              <a:ahLst/>
              <a:cxnLst/>
              <a:rect l="l" t="t" r="r" b="b"/>
              <a:pathLst>
                <a:path w="5646" h="414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5367" y="413"/>
                  </a:lnTo>
                  <a:cubicBezTo>
                    <a:pt x="5646" y="413"/>
                    <a:pt x="5646" y="0"/>
                    <a:pt x="53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8" name="Google Shape;14918;p74"/>
            <p:cNvSpPr/>
            <p:nvPr/>
          </p:nvSpPr>
          <p:spPr>
            <a:xfrm>
              <a:off x="3637098" y="1688080"/>
              <a:ext cx="147939" cy="10848"/>
            </a:xfrm>
            <a:custGeom>
              <a:avLst/>
              <a:gdLst/>
              <a:ahLst/>
              <a:cxnLst/>
              <a:rect l="l" t="t" r="r" b="b"/>
              <a:pathLst>
                <a:path w="5646" h="414" extrusionOk="0">
                  <a:moveTo>
                    <a:pt x="274" y="1"/>
                  </a:moveTo>
                  <a:cubicBezTo>
                    <a:pt x="0" y="1"/>
                    <a:pt x="0" y="414"/>
                    <a:pt x="274" y="414"/>
                  </a:cubicBezTo>
                  <a:lnTo>
                    <a:pt x="5367" y="414"/>
                  </a:lnTo>
                  <a:cubicBezTo>
                    <a:pt x="5646" y="414"/>
                    <a:pt x="5646" y="1"/>
                    <a:pt x="53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9" name="Google Shape;14919;p74"/>
            <p:cNvSpPr/>
            <p:nvPr/>
          </p:nvSpPr>
          <p:spPr>
            <a:xfrm>
              <a:off x="3637098" y="1732624"/>
              <a:ext cx="147939" cy="10822"/>
            </a:xfrm>
            <a:custGeom>
              <a:avLst/>
              <a:gdLst/>
              <a:ahLst/>
              <a:cxnLst/>
              <a:rect l="l" t="t" r="r" b="b"/>
              <a:pathLst>
                <a:path w="5646" h="413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5367" y="413"/>
                  </a:lnTo>
                  <a:cubicBezTo>
                    <a:pt x="5646" y="413"/>
                    <a:pt x="5646" y="0"/>
                    <a:pt x="53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20" name="Google Shape;14920;p74"/>
          <p:cNvGrpSpPr/>
          <p:nvPr/>
        </p:nvGrpSpPr>
        <p:grpSpPr>
          <a:xfrm>
            <a:off x="1302508" y="1502933"/>
            <a:ext cx="364162" cy="365551"/>
            <a:chOff x="1302508" y="1502933"/>
            <a:chExt cx="364162" cy="365551"/>
          </a:xfrm>
        </p:grpSpPr>
        <p:sp>
          <p:nvSpPr>
            <p:cNvPr id="14921" name="Google Shape;14921;p74"/>
            <p:cNvSpPr/>
            <p:nvPr/>
          </p:nvSpPr>
          <p:spPr>
            <a:xfrm>
              <a:off x="1457339" y="1716640"/>
              <a:ext cx="55366" cy="127947"/>
            </a:xfrm>
            <a:custGeom>
              <a:avLst/>
              <a:gdLst/>
              <a:ahLst/>
              <a:cxnLst/>
              <a:rect l="l" t="t" r="r" b="b"/>
              <a:pathLst>
                <a:path w="2113" h="4883" extrusionOk="0">
                  <a:moveTo>
                    <a:pt x="1" y="0"/>
                  </a:moveTo>
                  <a:lnTo>
                    <a:pt x="1" y="4882"/>
                  </a:lnTo>
                  <a:lnTo>
                    <a:pt x="2113" y="4882"/>
                  </a:lnTo>
                  <a:lnTo>
                    <a:pt x="211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2" name="Google Shape;14922;p74"/>
            <p:cNvSpPr/>
            <p:nvPr/>
          </p:nvSpPr>
          <p:spPr>
            <a:xfrm>
              <a:off x="1483384" y="1756756"/>
              <a:ext cx="29452" cy="87831"/>
            </a:xfrm>
            <a:custGeom>
              <a:avLst/>
              <a:gdLst/>
              <a:ahLst/>
              <a:cxnLst/>
              <a:rect l="l" t="t" r="r" b="b"/>
              <a:pathLst>
                <a:path w="1124" h="3352" extrusionOk="0">
                  <a:moveTo>
                    <a:pt x="573" y="1"/>
                  </a:moveTo>
                  <a:cubicBezTo>
                    <a:pt x="255" y="1"/>
                    <a:pt x="1" y="258"/>
                    <a:pt x="1" y="577"/>
                  </a:cubicBezTo>
                  <a:lnTo>
                    <a:pt x="1" y="3351"/>
                  </a:lnTo>
                  <a:lnTo>
                    <a:pt x="1124" y="3351"/>
                  </a:lnTo>
                  <a:lnTo>
                    <a:pt x="1124" y="1"/>
                  </a:lnTo>
                  <a:lnTo>
                    <a:pt x="581" y="1"/>
                  </a:lnTo>
                  <a:cubicBezTo>
                    <a:pt x="578" y="1"/>
                    <a:pt x="575" y="1"/>
                    <a:pt x="573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3" name="Google Shape;14923;p74"/>
            <p:cNvSpPr/>
            <p:nvPr/>
          </p:nvSpPr>
          <p:spPr>
            <a:xfrm>
              <a:off x="1399981" y="1828315"/>
              <a:ext cx="170211" cy="34745"/>
            </a:xfrm>
            <a:custGeom>
              <a:avLst/>
              <a:gdLst/>
              <a:ahLst/>
              <a:cxnLst/>
              <a:rect l="l" t="t" r="r" b="b"/>
              <a:pathLst>
                <a:path w="6496" h="1326" extrusionOk="0">
                  <a:moveTo>
                    <a:pt x="620" y="1"/>
                  </a:moveTo>
                  <a:cubicBezTo>
                    <a:pt x="279" y="1"/>
                    <a:pt x="1" y="279"/>
                    <a:pt x="1" y="620"/>
                  </a:cubicBezTo>
                  <a:lnTo>
                    <a:pt x="1" y="702"/>
                  </a:lnTo>
                  <a:cubicBezTo>
                    <a:pt x="1" y="1043"/>
                    <a:pt x="279" y="1326"/>
                    <a:pt x="620" y="1326"/>
                  </a:cubicBezTo>
                  <a:lnTo>
                    <a:pt x="5872" y="1326"/>
                  </a:lnTo>
                  <a:cubicBezTo>
                    <a:pt x="6217" y="1326"/>
                    <a:pt x="6496" y="1047"/>
                    <a:pt x="6496" y="702"/>
                  </a:cubicBezTo>
                  <a:lnTo>
                    <a:pt x="6496" y="625"/>
                  </a:lnTo>
                  <a:cubicBezTo>
                    <a:pt x="6496" y="279"/>
                    <a:pt x="6217" y="1"/>
                    <a:pt x="5872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4" name="Google Shape;14924;p74"/>
            <p:cNvSpPr/>
            <p:nvPr/>
          </p:nvSpPr>
          <p:spPr>
            <a:xfrm>
              <a:off x="1422751" y="1846683"/>
              <a:ext cx="147441" cy="16377"/>
            </a:xfrm>
            <a:custGeom>
              <a:avLst/>
              <a:gdLst/>
              <a:ahLst/>
              <a:cxnLst/>
              <a:rect l="l" t="t" r="r" b="b"/>
              <a:pathLst>
                <a:path w="5627" h="625" extrusionOk="0">
                  <a:moveTo>
                    <a:pt x="625" y="1"/>
                  </a:moveTo>
                  <a:cubicBezTo>
                    <a:pt x="279" y="1"/>
                    <a:pt x="1" y="279"/>
                    <a:pt x="1" y="625"/>
                  </a:cubicBezTo>
                  <a:lnTo>
                    <a:pt x="5003" y="625"/>
                  </a:lnTo>
                  <a:cubicBezTo>
                    <a:pt x="5348" y="625"/>
                    <a:pt x="5627" y="346"/>
                    <a:pt x="5627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5" name="Google Shape;14925;p74"/>
            <p:cNvSpPr/>
            <p:nvPr/>
          </p:nvSpPr>
          <p:spPr>
            <a:xfrm>
              <a:off x="1308797" y="1508461"/>
              <a:ext cx="352476" cy="224424"/>
            </a:xfrm>
            <a:custGeom>
              <a:avLst/>
              <a:gdLst/>
              <a:ahLst/>
              <a:cxnLst/>
              <a:rect l="l" t="t" r="r" b="b"/>
              <a:pathLst>
                <a:path w="13452" h="8565" extrusionOk="0">
                  <a:moveTo>
                    <a:pt x="1360" y="1"/>
                  </a:moveTo>
                  <a:cubicBezTo>
                    <a:pt x="610" y="1"/>
                    <a:pt x="1" y="614"/>
                    <a:pt x="1" y="1364"/>
                  </a:cubicBezTo>
                  <a:lnTo>
                    <a:pt x="1" y="7201"/>
                  </a:lnTo>
                  <a:cubicBezTo>
                    <a:pt x="1" y="7955"/>
                    <a:pt x="615" y="8565"/>
                    <a:pt x="1369" y="8565"/>
                  </a:cubicBezTo>
                  <a:lnTo>
                    <a:pt x="12088" y="8565"/>
                  </a:lnTo>
                  <a:cubicBezTo>
                    <a:pt x="12841" y="8565"/>
                    <a:pt x="13451" y="7955"/>
                    <a:pt x="13451" y="7201"/>
                  </a:cubicBezTo>
                  <a:lnTo>
                    <a:pt x="13451" y="1364"/>
                  </a:lnTo>
                  <a:cubicBezTo>
                    <a:pt x="13451" y="614"/>
                    <a:pt x="12846" y="1"/>
                    <a:pt x="12097" y="1"/>
                  </a:cubicBezTo>
                  <a:cubicBezTo>
                    <a:pt x="12094" y="1"/>
                    <a:pt x="12091" y="1"/>
                    <a:pt x="12088" y="1"/>
                  </a:cubicBezTo>
                  <a:lnTo>
                    <a:pt x="1369" y="1"/>
                  </a:lnTo>
                  <a:cubicBezTo>
                    <a:pt x="1366" y="1"/>
                    <a:pt x="1363" y="1"/>
                    <a:pt x="1360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6" name="Google Shape;14926;p74"/>
            <p:cNvSpPr/>
            <p:nvPr/>
          </p:nvSpPr>
          <p:spPr>
            <a:xfrm>
              <a:off x="1330047" y="1527851"/>
              <a:ext cx="310080" cy="182893"/>
            </a:xfrm>
            <a:custGeom>
              <a:avLst/>
              <a:gdLst/>
              <a:ahLst/>
              <a:cxnLst/>
              <a:rect l="l" t="t" r="r" b="b"/>
              <a:pathLst>
                <a:path w="11834" h="6980" extrusionOk="0">
                  <a:moveTo>
                    <a:pt x="860" y="0"/>
                  </a:moveTo>
                  <a:cubicBezTo>
                    <a:pt x="385" y="0"/>
                    <a:pt x="1" y="384"/>
                    <a:pt x="1" y="864"/>
                  </a:cubicBezTo>
                  <a:lnTo>
                    <a:pt x="1" y="6116"/>
                  </a:lnTo>
                  <a:cubicBezTo>
                    <a:pt x="1" y="6596"/>
                    <a:pt x="385" y="6980"/>
                    <a:pt x="860" y="6980"/>
                  </a:cubicBezTo>
                  <a:lnTo>
                    <a:pt x="10970" y="6980"/>
                  </a:lnTo>
                  <a:cubicBezTo>
                    <a:pt x="11411" y="6980"/>
                    <a:pt x="11781" y="6649"/>
                    <a:pt x="11829" y="6212"/>
                  </a:cubicBezTo>
                  <a:cubicBezTo>
                    <a:pt x="11834" y="6178"/>
                    <a:pt x="11834" y="6149"/>
                    <a:pt x="11834" y="6116"/>
                  </a:cubicBezTo>
                  <a:lnTo>
                    <a:pt x="11834" y="864"/>
                  </a:lnTo>
                  <a:cubicBezTo>
                    <a:pt x="11834" y="384"/>
                    <a:pt x="11450" y="0"/>
                    <a:pt x="10974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7" name="Google Shape;14927;p74"/>
            <p:cNvSpPr/>
            <p:nvPr/>
          </p:nvSpPr>
          <p:spPr>
            <a:xfrm>
              <a:off x="1352948" y="1527851"/>
              <a:ext cx="287179" cy="162770"/>
            </a:xfrm>
            <a:custGeom>
              <a:avLst/>
              <a:gdLst/>
              <a:ahLst/>
              <a:cxnLst/>
              <a:rect l="l" t="t" r="r" b="b"/>
              <a:pathLst>
                <a:path w="10960" h="6212" extrusionOk="0">
                  <a:moveTo>
                    <a:pt x="5" y="0"/>
                  </a:moveTo>
                  <a:cubicBezTo>
                    <a:pt x="5" y="34"/>
                    <a:pt x="1" y="63"/>
                    <a:pt x="1" y="96"/>
                  </a:cubicBezTo>
                  <a:lnTo>
                    <a:pt x="1" y="5348"/>
                  </a:lnTo>
                  <a:cubicBezTo>
                    <a:pt x="1" y="5828"/>
                    <a:pt x="389" y="6212"/>
                    <a:pt x="865" y="6212"/>
                  </a:cubicBezTo>
                  <a:lnTo>
                    <a:pt x="10955" y="6212"/>
                  </a:lnTo>
                  <a:cubicBezTo>
                    <a:pt x="10960" y="6178"/>
                    <a:pt x="10960" y="6149"/>
                    <a:pt x="10960" y="6116"/>
                  </a:cubicBezTo>
                  <a:lnTo>
                    <a:pt x="10960" y="864"/>
                  </a:lnTo>
                  <a:cubicBezTo>
                    <a:pt x="10960" y="384"/>
                    <a:pt x="10576" y="0"/>
                    <a:pt x="10100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8" name="Google Shape;14928;p74"/>
            <p:cNvSpPr/>
            <p:nvPr/>
          </p:nvSpPr>
          <p:spPr>
            <a:xfrm>
              <a:off x="1471566" y="1548106"/>
              <a:ext cx="88826" cy="72974"/>
            </a:xfrm>
            <a:custGeom>
              <a:avLst/>
              <a:gdLst/>
              <a:ahLst/>
              <a:cxnLst/>
              <a:rect l="l" t="t" r="r" b="b"/>
              <a:pathLst>
                <a:path w="3390" h="2785" extrusionOk="0">
                  <a:moveTo>
                    <a:pt x="202" y="0"/>
                  </a:moveTo>
                  <a:cubicBezTo>
                    <a:pt x="91" y="0"/>
                    <a:pt x="0" y="91"/>
                    <a:pt x="0" y="202"/>
                  </a:cubicBezTo>
                  <a:lnTo>
                    <a:pt x="0" y="2583"/>
                  </a:lnTo>
                  <a:cubicBezTo>
                    <a:pt x="0" y="2693"/>
                    <a:pt x="91" y="2784"/>
                    <a:pt x="202" y="2784"/>
                  </a:cubicBezTo>
                  <a:lnTo>
                    <a:pt x="3192" y="2784"/>
                  </a:lnTo>
                  <a:cubicBezTo>
                    <a:pt x="3303" y="2784"/>
                    <a:pt x="3389" y="2693"/>
                    <a:pt x="3389" y="2583"/>
                  </a:cubicBezTo>
                  <a:lnTo>
                    <a:pt x="3389" y="202"/>
                  </a:lnTo>
                  <a:cubicBezTo>
                    <a:pt x="3389" y="91"/>
                    <a:pt x="3298" y="0"/>
                    <a:pt x="318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9" name="Google Shape;14929;p74"/>
            <p:cNvSpPr/>
            <p:nvPr/>
          </p:nvSpPr>
          <p:spPr>
            <a:xfrm>
              <a:off x="1564664" y="1624329"/>
              <a:ext cx="58877" cy="56571"/>
            </a:xfrm>
            <a:custGeom>
              <a:avLst/>
              <a:gdLst/>
              <a:ahLst/>
              <a:cxnLst/>
              <a:rect l="l" t="t" r="r" b="b"/>
              <a:pathLst>
                <a:path w="2247" h="2159" extrusionOk="0">
                  <a:moveTo>
                    <a:pt x="240" y="0"/>
                  </a:moveTo>
                  <a:cubicBezTo>
                    <a:pt x="104" y="0"/>
                    <a:pt x="1" y="131"/>
                    <a:pt x="43" y="269"/>
                  </a:cubicBezTo>
                  <a:lnTo>
                    <a:pt x="552" y="2007"/>
                  </a:lnTo>
                  <a:cubicBezTo>
                    <a:pt x="580" y="2109"/>
                    <a:pt x="666" y="2159"/>
                    <a:pt x="752" y="2159"/>
                  </a:cubicBezTo>
                  <a:cubicBezTo>
                    <a:pt x="840" y="2159"/>
                    <a:pt x="928" y="2106"/>
                    <a:pt x="955" y="2002"/>
                  </a:cubicBezTo>
                  <a:lnTo>
                    <a:pt x="1142" y="1262"/>
                  </a:lnTo>
                  <a:cubicBezTo>
                    <a:pt x="1161" y="1186"/>
                    <a:pt x="1219" y="1128"/>
                    <a:pt x="1296" y="1114"/>
                  </a:cubicBezTo>
                  <a:lnTo>
                    <a:pt x="2030" y="922"/>
                  </a:lnTo>
                  <a:cubicBezTo>
                    <a:pt x="2241" y="874"/>
                    <a:pt x="2246" y="576"/>
                    <a:pt x="2040" y="518"/>
                  </a:cubicBezTo>
                  <a:lnTo>
                    <a:pt x="302" y="10"/>
                  </a:lnTo>
                  <a:cubicBezTo>
                    <a:pt x="281" y="3"/>
                    <a:pt x="260" y="0"/>
                    <a:pt x="24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0" name="Google Shape;14930;p74"/>
            <p:cNvSpPr/>
            <p:nvPr/>
          </p:nvSpPr>
          <p:spPr>
            <a:xfrm>
              <a:off x="1352712" y="1549232"/>
              <a:ext cx="118881" cy="140550"/>
            </a:xfrm>
            <a:custGeom>
              <a:avLst/>
              <a:gdLst/>
              <a:ahLst/>
              <a:cxnLst/>
              <a:rect l="l" t="t" r="r" b="b"/>
              <a:pathLst>
                <a:path w="4537" h="5364" extrusionOk="0">
                  <a:moveTo>
                    <a:pt x="2290" y="1804"/>
                  </a:moveTo>
                  <a:cubicBezTo>
                    <a:pt x="2320" y="1804"/>
                    <a:pt x="2350" y="1822"/>
                    <a:pt x="2362" y="1858"/>
                  </a:cubicBezTo>
                  <a:lnTo>
                    <a:pt x="2755" y="3140"/>
                  </a:lnTo>
                  <a:cubicBezTo>
                    <a:pt x="2770" y="3188"/>
                    <a:pt x="2731" y="3240"/>
                    <a:pt x="2683" y="3240"/>
                  </a:cubicBezTo>
                  <a:lnTo>
                    <a:pt x="1896" y="3240"/>
                  </a:lnTo>
                  <a:cubicBezTo>
                    <a:pt x="1843" y="3240"/>
                    <a:pt x="1810" y="3188"/>
                    <a:pt x="1824" y="3140"/>
                  </a:cubicBezTo>
                  <a:lnTo>
                    <a:pt x="2218" y="1858"/>
                  </a:lnTo>
                  <a:cubicBezTo>
                    <a:pt x="2230" y="1822"/>
                    <a:pt x="2260" y="1804"/>
                    <a:pt x="2290" y="1804"/>
                  </a:cubicBezTo>
                  <a:close/>
                  <a:moveTo>
                    <a:pt x="2122" y="0"/>
                  </a:moveTo>
                  <a:cubicBezTo>
                    <a:pt x="1781" y="0"/>
                    <a:pt x="1483" y="216"/>
                    <a:pt x="1383" y="538"/>
                  </a:cubicBezTo>
                  <a:lnTo>
                    <a:pt x="120" y="4460"/>
                  </a:lnTo>
                  <a:cubicBezTo>
                    <a:pt x="0" y="4820"/>
                    <a:pt x="197" y="5213"/>
                    <a:pt x="562" y="5329"/>
                  </a:cubicBezTo>
                  <a:cubicBezTo>
                    <a:pt x="634" y="5352"/>
                    <a:pt x="708" y="5364"/>
                    <a:pt x="780" y="5364"/>
                  </a:cubicBezTo>
                  <a:cubicBezTo>
                    <a:pt x="1070" y="5364"/>
                    <a:pt x="1339" y="5179"/>
                    <a:pt x="1435" y="4887"/>
                  </a:cubicBezTo>
                  <a:lnTo>
                    <a:pt x="1551" y="4541"/>
                  </a:lnTo>
                  <a:cubicBezTo>
                    <a:pt x="1637" y="4282"/>
                    <a:pt x="1877" y="4104"/>
                    <a:pt x="2155" y="4104"/>
                  </a:cubicBezTo>
                  <a:lnTo>
                    <a:pt x="2381" y="4104"/>
                  </a:lnTo>
                  <a:cubicBezTo>
                    <a:pt x="2655" y="4104"/>
                    <a:pt x="2899" y="4282"/>
                    <a:pt x="2986" y="4541"/>
                  </a:cubicBezTo>
                  <a:lnTo>
                    <a:pt x="3101" y="4887"/>
                  </a:lnTo>
                  <a:cubicBezTo>
                    <a:pt x="3193" y="5179"/>
                    <a:pt x="3464" y="5364"/>
                    <a:pt x="3756" y="5364"/>
                  </a:cubicBezTo>
                  <a:cubicBezTo>
                    <a:pt x="3829" y="5364"/>
                    <a:pt x="3902" y="5352"/>
                    <a:pt x="3975" y="5329"/>
                  </a:cubicBezTo>
                  <a:cubicBezTo>
                    <a:pt x="4335" y="5213"/>
                    <a:pt x="4536" y="4820"/>
                    <a:pt x="4416" y="4460"/>
                  </a:cubicBezTo>
                  <a:lnTo>
                    <a:pt x="3154" y="538"/>
                  </a:lnTo>
                  <a:cubicBezTo>
                    <a:pt x="3048" y="216"/>
                    <a:pt x="2751" y="0"/>
                    <a:pt x="241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1" name="Google Shape;14931;p74"/>
            <p:cNvSpPr/>
            <p:nvPr/>
          </p:nvSpPr>
          <p:spPr>
            <a:xfrm>
              <a:off x="1302508" y="1502933"/>
              <a:ext cx="137878" cy="208415"/>
            </a:xfrm>
            <a:custGeom>
              <a:avLst/>
              <a:gdLst/>
              <a:ahLst/>
              <a:cxnLst/>
              <a:rect l="l" t="t" r="r" b="b"/>
              <a:pathLst>
                <a:path w="5262" h="7954" extrusionOk="0">
                  <a:moveTo>
                    <a:pt x="1609" y="1"/>
                  </a:moveTo>
                  <a:cubicBezTo>
                    <a:pt x="740" y="6"/>
                    <a:pt x="34" y="706"/>
                    <a:pt x="34" y="1575"/>
                  </a:cubicBezTo>
                  <a:cubicBezTo>
                    <a:pt x="54" y="7801"/>
                    <a:pt x="1" y="7460"/>
                    <a:pt x="82" y="7796"/>
                  </a:cubicBezTo>
                  <a:cubicBezTo>
                    <a:pt x="110" y="7906"/>
                    <a:pt x="193" y="7953"/>
                    <a:pt x="277" y="7953"/>
                  </a:cubicBezTo>
                  <a:cubicBezTo>
                    <a:pt x="400" y="7953"/>
                    <a:pt x="525" y="7852"/>
                    <a:pt x="486" y="7696"/>
                  </a:cubicBezTo>
                  <a:cubicBezTo>
                    <a:pt x="418" y="7441"/>
                    <a:pt x="466" y="7648"/>
                    <a:pt x="452" y="1575"/>
                  </a:cubicBezTo>
                  <a:cubicBezTo>
                    <a:pt x="452" y="937"/>
                    <a:pt x="970" y="418"/>
                    <a:pt x="1609" y="418"/>
                  </a:cubicBezTo>
                  <a:lnTo>
                    <a:pt x="4988" y="418"/>
                  </a:lnTo>
                  <a:cubicBezTo>
                    <a:pt x="5262" y="418"/>
                    <a:pt x="5262" y="1"/>
                    <a:pt x="49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2" name="Google Shape;14932;p74"/>
            <p:cNvSpPr/>
            <p:nvPr/>
          </p:nvSpPr>
          <p:spPr>
            <a:xfrm>
              <a:off x="1447670" y="1502933"/>
              <a:ext cx="219000" cy="126401"/>
            </a:xfrm>
            <a:custGeom>
              <a:avLst/>
              <a:gdLst/>
              <a:ahLst/>
              <a:cxnLst/>
              <a:rect l="l" t="t" r="r" b="b"/>
              <a:pathLst>
                <a:path w="8358" h="4824" extrusionOk="0">
                  <a:moveTo>
                    <a:pt x="274" y="1"/>
                  </a:moveTo>
                  <a:cubicBezTo>
                    <a:pt x="0" y="1"/>
                    <a:pt x="0" y="418"/>
                    <a:pt x="274" y="418"/>
                  </a:cubicBezTo>
                  <a:lnTo>
                    <a:pt x="6788" y="418"/>
                  </a:lnTo>
                  <a:cubicBezTo>
                    <a:pt x="7426" y="418"/>
                    <a:pt x="7945" y="937"/>
                    <a:pt x="7945" y="1575"/>
                  </a:cubicBezTo>
                  <a:lnTo>
                    <a:pt x="7945" y="4619"/>
                  </a:lnTo>
                  <a:cubicBezTo>
                    <a:pt x="7945" y="4755"/>
                    <a:pt x="8048" y="4824"/>
                    <a:pt x="8151" y="4824"/>
                  </a:cubicBezTo>
                  <a:cubicBezTo>
                    <a:pt x="8254" y="4824"/>
                    <a:pt x="8357" y="4755"/>
                    <a:pt x="8357" y="4619"/>
                  </a:cubicBezTo>
                  <a:lnTo>
                    <a:pt x="8357" y="1575"/>
                  </a:lnTo>
                  <a:cubicBezTo>
                    <a:pt x="8357" y="706"/>
                    <a:pt x="7657" y="6"/>
                    <a:pt x="67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3" name="Google Shape;14933;p74"/>
            <p:cNvSpPr/>
            <p:nvPr/>
          </p:nvSpPr>
          <p:spPr>
            <a:xfrm>
              <a:off x="1313539" y="1640155"/>
              <a:ext cx="353131" cy="228329"/>
            </a:xfrm>
            <a:custGeom>
              <a:avLst/>
              <a:gdLst/>
              <a:ahLst/>
              <a:cxnLst/>
              <a:rect l="l" t="t" r="r" b="b"/>
              <a:pathLst>
                <a:path w="13477" h="8714" extrusionOk="0">
                  <a:moveTo>
                    <a:pt x="7395" y="3750"/>
                  </a:moveTo>
                  <a:lnTo>
                    <a:pt x="7395" y="6976"/>
                  </a:lnTo>
                  <a:lnTo>
                    <a:pt x="5700" y="6976"/>
                  </a:lnTo>
                  <a:lnTo>
                    <a:pt x="5700" y="3750"/>
                  </a:lnTo>
                  <a:close/>
                  <a:moveTo>
                    <a:pt x="9171" y="7388"/>
                  </a:moveTo>
                  <a:cubicBezTo>
                    <a:pt x="9401" y="7393"/>
                    <a:pt x="9588" y="7576"/>
                    <a:pt x="9588" y="7806"/>
                  </a:cubicBezTo>
                  <a:lnTo>
                    <a:pt x="9588" y="7883"/>
                  </a:lnTo>
                  <a:cubicBezTo>
                    <a:pt x="9588" y="8113"/>
                    <a:pt x="9401" y="8296"/>
                    <a:pt x="9171" y="8300"/>
                  </a:cubicBezTo>
                  <a:lnTo>
                    <a:pt x="3924" y="8300"/>
                  </a:lnTo>
                  <a:cubicBezTo>
                    <a:pt x="3694" y="8296"/>
                    <a:pt x="3506" y="8113"/>
                    <a:pt x="3506" y="7883"/>
                  </a:cubicBezTo>
                  <a:lnTo>
                    <a:pt x="3506" y="7806"/>
                  </a:lnTo>
                  <a:cubicBezTo>
                    <a:pt x="3506" y="7576"/>
                    <a:pt x="3694" y="7393"/>
                    <a:pt x="3924" y="7388"/>
                  </a:cubicBezTo>
                  <a:close/>
                  <a:moveTo>
                    <a:pt x="13270" y="1"/>
                  </a:moveTo>
                  <a:cubicBezTo>
                    <a:pt x="13155" y="1"/>
                    <a:pt x="13064" y="92"/>
                    <a:pt x="13064" y="207"/>
                  </a:cubicBezTo>
                  <a:lnTo>
                    <a:pt x="13064" y="2175"/>
                  </a:lnTo>
                  <a:cubicBezTo>
                    <a:pt x="13064" y="2814"/>
                    <a:pt x="12545" y="3332"/>
                    <a:pt x="11907" y="3332"/>
                  </a:cubicBezTo>
                  <a:lnTo>
                    <a:pt x="1188" y="3332"/>
                  </a:lnTo>
                  <a:cubicBezTo>
                    <a:pt x="909" y="3332"/>
                    <a:pt x="636" y="3231"/>
                    <a:pt x="425" y="3049"/>
                  </a:cubicBezTo>
                  <a:cubicBezTo>
                    <a:pt x="381" y="3013"/>
                    <a:pt x="336" y="2997"/>
                    <a:pt x="293" y="2997"/>
                  </a:cubicBezTo>
                  <a:cubicBezTo>
                    <a:pt x="130" y="2997"/>
                    <a:pt x="0" y="3217"/>
                    <a:pt x="156" y="3361"/>
                  </a:cubicBezTo>
                  <a:cubicBezTo>
                    <a:pt x="439" y="3611"/>
                    <a:pt x="809" y="3745"/>
                    <a:pt x="1188" y="3750"/>
                  </a:cubicBezTo>
                  <a:lnTo>
                    <a:pt x="5282" y="3750"/>
                  </a:lnTo>
                  <a:lnTo>
                    <a:pt x="5282" y="6976"/>
                  </a:lnTo>
                  <a:lnTo>
                    <a:pt x="3919" y="6976"/>
                  </a:lnTo>
                  <a:cubicBezTo>
                    <a:pt x="3463" y="6976"/>
                    <a:pt x="3094" y="7345"/>
                    <a:pt x="3094" y="7806"/>
                  </a:cubicBezTo>
                  <a:lnTo>
                    <a:pt x="3094" y="7883"/>
                  </a:lnTo>
                  <a:cubicBezTo>
                    <a:pt x="3094" y="8339"/>
                    <a:pt x="3463" y="8713"/>
                    <a:pt x="3924" y="8713"/>
                  </a:cubicBezTo>
                  <a:lnTo>
                    <a:pt x="9171" y="8713"/>
                  </a:lnTo>
                  <a:cubicBezTo>
                    <a:pt x="9631" y="8713"/>
                    <a:pt x="10001" y="8339"/>
                    <a:pt x="10006" y="7883"/>
                  </a:cubicBezTo>
                  <a:lnTo>
                    <a:pt x="10006" y="7806"/>
                  </a:lnTo>
                  <a:cubicBezTo>
                    <a:pt x="10001" y="7345"/>
                    <a:pt x="9631" y="6976"/>
                    <a:pt x="9175" y="6976"/>
                  </a:cubicBezTo>
                  <a:lnTo>
                    <a:pt x="7807" y="6976"/>
                  </a:lnTo>
                  <a:lnTo>
                    <a:pt x="7807" y="3750"/>
                  </a:lnTo>
                  <a:lnTo>
                    <a:pt x="11907" y="3750"/>
                  </a:lnTo>
                  <a:cubicBezTo>
                    <a:pt x="12776" y="3745"/>
                    <a:pt x="13476" y="3044"/>
                    <a:pt x="13476" y="2175"/>
                  </a:cubicBezTo>
                  <a:lnTo>
                    <a:pt x="13476" y="207"/>
                  </a:lnTo>
                  <a:cubicBezTo>
                    <a:pt x="13476" y="92"/>
                    <a:pt x="13385" y="1"/>
                    <a:pt x="13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4" name="Google Shape;14934;p74"/>
            <p:cNvSpPr/>
            <p:nvPr/>
          </p:nvSpPr>
          <p:spPr>
            <a:xfrm>
              <a:off x="1324518" y="1522427"/>
              <a:ext cx="196362" cy="143380"/>
            </a:xfrm>
            <a:custGeom>
              <a:avLst/>
              <a:gdLst/>
              <a:ahLst/>
              <a:cxnLst/>
              <a:rect l="l" t="t" r="r" b="b"/>
              <a:pathLst>
                <a:path w="7494" h="5472" extrusionOk="0">
                  <a:moveTo>
                    <a:pt x="1071" y="1"/>
                  </a:moveTo>
                  <a:cubicBezTo>
                    <a:pt x="481" y="1"/>
                    <a:pt x="6" y="481"/>
                    <a:pt x="1" y="1071"/>
                  </a:cubicBezTo>
                  <a:lnTo>
                    <a:pt x="1" y="5267"/>
                  </a:lnTo>
                  <a:cubicBezTo>
                    <a:pt x="1" y="5403"/>
                    <a:pt x="105" y="5472"/>
                    <a:pt x="210" y="5472"/>
                  </a:cubicBezTo>
                  <a:cubicBezTo>
                    <a:pt x="314" y="5472"/>
                    <a:pt x="418" y="5403"/>
                    <a:pt x="418" y="5267"/>
                  </a:cubicBezTo>
                  <a:lnTo>
                    <a:pt x="418" y="1071"/>
                  </a:lnTo>
                  <a:cubicBezTo>
                    <a:pt x="418" y="706"/>
                    <a:pt x="711" y="414"/>
                    <a:pt x="1071" y="414"/>
                  </a:cubicBezTo>
                  <a:lnTo>
                    <a:pt x="7220" y="414"/>
                  </a:lnTo>
                  <a:cubicBezTo>
                    <a:pt x="7494" y="414"/>
                    <a:pt x="7494" y="1"/>
                    <a:pt x="72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5" name="Google Shape;14935;p74"/>
            <p:cNvSpPr/>
            <p:nvPr/>
          </p:nvSpPr>
          <p:spPr>
            <a:xfrm>
              <a:off x="1324518" y="1522427"/>
              <a:ext cx="321033" cy="193741"/>
            </a:xfrm>
            <a:custGeom>
              <a:avLst/>
              <a:gdLst/>
              <a:ahLst/>
              <a:cxnLst/>
              <a:rect l="l" t="t" r="r" b="b"/>
              <a:pathLst>
                <a:path w="12252" h="7394" extrusionOk="0">
                  <a:moveTo>
                    <a:pt x="8046" y="1"/>
                  </a:moveTo>
                  <a:cubicBezTo>
                    <a:pt x="7772" y="1"/>
                    <a:pt x="7772" y="414"/>
                    <a:pt x="8046" y="414"/>
                  </a:cubicBezTo>
                  <a:lnTo>
                    <a:pt x="11185" y="414"/>
                  </a:lnTo>
                  <a:cubicBezTo>
                    <a:pt x="11545" y="414"/>
                    <a:pt x="11838" y="706"/>
                    <a:pt x="11838" y="1071"/>
                  </a:cubicBezTo>
                  <a:lnTo>
                    <a:pt x="11838" y="6323"/>
                  </a:lnTo>
                  <a:cubicBezTo>
                    <a:pt x="11838" y="6688"/>
                    <a:pt x="11545" y="6980"/>
                    <a:pt x="11185" y="6980"/>
                  </a:cubicBezTo>
                  <a:lnTo>
                    <a:pt x="1071" y="6980"/>
                  </a:lnTo>
                  <a:cubicBezTo>
                    <a:pt x="711" y="6980"/>
                    <a:pt x="418" y="6688"/>
                    <a:pt x="418" y="6328"/>
                  </a:cubicBezTo>
                  <a:lnTo>
                    <a:pt x="418" y="6092"/>
                  </a:lnTo>
                  <a:cubicBezTo>
                    <a:pt x="418" y="5977"/>
                    <a:pt x="322" y="5886"/>
                    <a:pt x="212" y="5886"/>
                  </a:cubicBezTo>
                  <a:cubicBezTo>
                    <a:pt x="97" y="5886"/>
                    <a:pt x="1" y="5977"/>
                    <a:pt x="1" y="6092"/>
                  </a:cubicBezTo>
                  <a:lnTo>
                    <a:pt x="1" y="6328"/>
                  </a:lnTo>
                  <a:cubicBezTo>
                    <a:pt x="6" y="6913"/>
                    <a:pt x="481" y="7393"/>
                    <a:pt x="1071" y="7393"/>
                  </a:cubicBezTo>
                  <a:lnTo>
                    <a:pt x="11185" y="7393"/>
                  </a:lnTo>
                  <a:cubicBezTo>
                    <a:pt x="11771" y="7393"/>
                    <a:pt x="12251" y="6913"/>
                    <a:pt x="12251" y="6328"/>
                  </a:cubicBezTo>
                  <a:lnTo>
                    <a:pt x="12251" y="1071"/>
                  </a:lnTo>
                  <a:cubicBezTo>
                    <a:pt x="12251" y="481"/>
                    <a:pt x="11771" y="1"/>
                    <a:pt x="111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6" name="Google Shape;14936;p74"/>
            <p:cNvSpPr/>
            <p:nvPr/>
          </p:nvSpPr>
          <p:spPr>
            <a:xfrm>
              <a:off x="1584263" y="167537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7" name="Google Shape;14937;p74"/>
            <p:cNvSpPr/>
            <p:nvPr/>
          </p:nvSpPr>
          <p:spPr>
            <a:xfrm>
              <a:off x="1466143" y="1542551"/>
              <a:ext cx="164054" cy="143773"/>
            </a:xfrm>
            <a:custGeom>
              <a:avLst/>
              <a:gdLst/>
              <a:ahLst/>
              <a:cxnLst/>
              <a:rect l="l" t="t" r="r" b="b"/>
              <a:pathLst>
                <a:path w="6261" h="5487" extrusionOk="0">
                  <a:moveTo>
                    <a:pt x="3087" y="418"/>
                  </a:moveTo>
                  <a:lnTo>
                    <a:pt x="1902" y="1335"/>
                  </a:lnTo>
                  <a:lnTo>
                    <a:pt x="697" y="418"/>
                  </a:lnTo>
                  <a:close/>
                  <a:moveTo>
                    <a:pt x="3390" y="707"/>
                  </a:moveTo>
                  <a:lnTo>
                    <a:pt x="3390" y="2468"/>
                  </a:lnTo>
                  <a:lnTo>
                    <a:pt x="2243" y="1595"/>
                  </a:lnTo>
                  <a:lnTo>
                    <a:pt x="3390" y="707"/>
                  </a:lnTo>
                  <a:close/>
                  <a:moveTo>
                    <a:pt x="414" y="726"/>
                  </a:moveTo>
                  <a:lnTo>
                    <a:pt x="1561" y="1599"/>
                  </a:lnTo>
                  <a:lnTo>
                    <a:pt x="414" y="2483"/>
                  </a:lnTo>
                  <a:lnTo>
                    <a:pt x="414" y="726"/>
                  </a:lnTo>
                  <a:close/>
                  <a:moveTo>
                    <a:pt x="1902" y="1859"/>
                  </a:moveTo>
                  <a:lnTo>
                    <a:pt x="3131" y="2795"/>
                  </a:lnTo>
                  <a:lnTo>
                    <a:pt x="692" y="2795"/>
                  </a:lnTo>
                  <a:lnTo>
                    <a:pt x="1902" y="1859"/>
                  </a:lnTo>
                  <a:close/>
                  <a:moveTo>
                    <a:pt x="3999" y="3332"/>
                  </a:moveTo>
                  <a:cubicBezTo>
                    <a:pt x="4000" y="3332"/>
                    <a:pt x="5742" y="3836"/>
                    <a:pt x="5742" y="3836"/>
                  </a:cubicBezTo>
                  <a:cubicBezTo>
                    <a:pt x="5742" y="3836"/>
                    <a:pt x="5742" y="3841"/>
                    <a:pt x="5742" y="3841"/>
                  </a:cubicBezTo>
                  <a:cubicBezTo>
                    <a:pt x="5732" y="3844"/>
                    <a:pt x="5731" y="3845"/>
                    <a:pt x="5732" y="3845"/>
                  </a:cubicBezTo>
                  <a:cubicBezTo>
                    <a:pt x="5732" y="3845"/>
                    <a:pt x="5734" y="3845"/>
                    <a:pt x="5734" y="3845"/>
                  </a:cubicBezTo>
                  <a:cubicBezTo>
                    <a:pt x="5736" y="3845"/>
                    <a:pt x="5682" y="3857"/>
                    <a:pt x="5003" y="4028"/>
                  </a:cubicBezTo>
                  <a:cubicBezTo>
                    <a:pt x="4854" y="4067"/>
                    <a:pt x="4739" y="4182"/>
                    <a:pt x="4700" y="4331"/>
                  </a:cubicBezTo>
                  <a:cubicBezTo>
                    <a:pt x="4531" y="4990"/>
                    <a:pt x="4512" y="5069"/>
                    <a:pt x="4513" y="5069"/>
                  </a:cubicBezTo>
                  <a:cubicBezTo>
                    <a:pt x="4513" y="5069"/>
                    <a:pt x="4515" y="5061"/>
                    <a:pt x="4515" y="5061"/>
                  </a:cubicBezTo>
                  <a:lnTo>
                    <a:pt x="4515" y="5061"/>
                  </a:lnTo>
                  <a:cubicBezTo>
                    <a:pt x="4515" y="5061"/>
                    <a:pt x="4515" y="5064"/>
                    <a:pt x="4513" y="5070"/>
                  </a:cubicBezTo>
                  <a:lnTo>
                    <a:pt x="4508" y="5070"/>
                  </a:lnTo>
                  <a:lnTo>
                    <a:pt x="3999" y="3332"/>
                  </a:lnTo>
                  <a:close/>
                  <a:moveTo>
                    <a:pt x="409" y="1"/>
                  </a:moveTo>
                  <a:cubicBezTo>
                    <a:pt x="183" y="1"/>
                    <a:pt x="1" y="188"/>
                    <a:pt x="1" y="414"/>
                  </a:cubicBezTo>
                  <a:lnTo>
                    <a:pt x="1" y="2795"/>
                  </a:lnTo>
                  <a:cubicBezTo>
                    <a:pt x="1" y="3020"/>
                    <a:pt x="183" y="3203"/>
                    <a:pt x="409" y="3207"/>
                  </a:cubicBezTo>
                  <a:lnTo>
                    <a:pt x="3395" y="3207"/>
                  </a:lnTo>
                  <a:cubicBezTo>
                    <a:pt x="3481" y="3203"/>
                    <a:pt x="3567" y="3174"/>
                    <a:pt x="3639" y="3121"/>
                  </a:cubicBezTo>
                  <a:lnTo>
                    <a:pt x="3639" y="3121"/>
                  </a:lnTo>
                  <a:cubicBezTo>
                    <a:pt x="3582" y="3217"/>
                    <a:pt x="3567" y="3337"/>
                    <a:pt x="3601" y="3447"/>
                  </a:cubicBezTo>
                  <a:lnTo>
                    <a:pt x="4110" y="5185"/>
                  </a:lnTo>
                  <a:cubicBezTo>
                    <a:pt x="4169" y="5387"/>
                    <a:pt x="4340" y="5486"/>
                    <a:pt x="4510" y="5486"/>
                  </a:cubicBezTo>
                  <a:cubicBezTo>
                    <a:pt x="4684" y="5486"/>
                    <a:pt x="4858" y="5382"/>
                    <a:pt x="4912" y="5176"/>
                  </a:cubicBezTo>
                  <a:lnTo>
                    <a:pt x="5104" y="4431"/>
                  </a:lnTo>
                  <a:lnTo>
                    <a:pt x="5838" y="4244"/>
                  </a:lnTo>
                  <a:cubicBezTo>
                    <a:pt x="6251" y="4139"/>
                    <a:pt x="6260" y="3563"/>
                    <a:pt x="5852" y="3443"/>
                  </a:cubicBezTo>
                  <a:lnTo>
                    <a:pt x="4120" y="2929"/>
                  </a:lnTo>
                  <a:cubicBezTo>
                    <a:pt x="4081" y="2918"/>
                    <a:pt x="4043" y="2912"/>
                    <a:pt x="4004" y="2912"/>
                  </a:cubicBezTo>
                  <a:cubicBezTo>
                    <a:pt x="3913" y="2912"/>
                    <a:pt x="3824" y="2943"/>
                    <a:pt x="3750" y="3001"/>
                  </a:cubicBezTo>
                  <a:cubicBezTo>
                    <a:pt x="3851" y="2828"/>
                    <a:pt x="3783" y="2886"/>
                    <a:pt x="3803" y="414"/>
                  </a:cubicBezTo>
                  <a:cubicBezTo>
                    <a:pt x="3803" y="366"/>
                    <a:pt x="3793" y="318"/>
                    <a:pt x="3779" y="274"/>
                  </a:cubicBezTo>
                  <a:cubicBezTo>
                    <a:pt x="3769" y="212"/>
                    <a:pt x="3735" y="164"/>
                    <a:pt x="3687" y="130"/>
                  </a:cubicBezTo>
                  <a:cubicBezTo>
                    <a:pt x="3611" y="49"/>
                    <a:pt x="3505" y="1"/>
                    <a:pt x="33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8" name="Google Shape;14938;p74"/>
            <p:cNvSpPr/>
            <p:nvPr/>
          </p:nvSpPr>
          <p:spPr>
            <a:xfrm>
              <a:off x="1348808" y="1543809"/>
              <a:ext cx="125929" cy="151398"/>
            </a:xfrm>
            <a:custGeom>
              <a:avLst/>
              <a:gdLst/>
              <a:ahLst/>
              <a:cxnLst/>
              <a:rect l="l" t="t" r="r" b="b"/>
              <a:pathLst>
                <a:path w="4806" h="5778" extrusionOk="0">
                  <a:moveTo>
                    <a:pt x="2271" y="1"/>
                  </a:moveTo>
                  <a:cubicBezTo>
                    <a:pt x="1844" y="1"/>
                    <a:pt x="1464" y="279"/>
                    <a:pt x="1335" y="683"/>
                  </a:cubicBezTo>
                  <a:cubicBezTo>
                    <a:pt x="0" y="4864"/>
                    <a:pt x="24" y="4633"/>
                    <a:pt x="24" y="4883"/>
                  </a:cubicBezTo>
                  <a:cubicBezTo>
                    <a:pt x="29" y="5320"/>
                    <a:pt x="346" y="5694"/>
                    <a:pt x="783" y="5766"/>
                  </a:cubicBezTo>
                  <a:cubicBezTo>
                    <a:pt x="832" y="5774"/>
                    <a:pt x="880" y="5778"/>
                    <a:pt x="928" y="5778"/>
                  </a:cubicBezTo>
                  <a:cubicBezTo>
                    <a:pt x="1311" y="5778"/>
                    <a:pt x="1658" y="5532"/>
                    <a:pt x="1781" y="5161"/>
                  </a:cubicBezTo>
                  <a:lnTo>
                    <a:pt x="1896" y="4816"/>
                  </a:lnTo>
                  <a:cubicBezTo>
                    <a:pt x="1954" y="4643"/>
                    <a:pt x="2117" y="4523"/>
                    <a:pt x="2304" y="4523"/>
                  </a:cubicBezTo>
                  <a:lnTo>
                    <a:pt x="2530" y="4523"/>
                  </a:lnTo>
                  <a:cubicBezTo>
                    <a:pt x="2717" y="4523"/>
                    <a:pt x="2880" y="4643"/>
                    <a:pt x="2938" y="4816"/>
                  </a:cubicBezTo>
                  <a:lnTo>
                    <a:pt x="3053" y="5161"/>
                  </a:lnTo>
                  <a:cubicBezTo>
                    <a:pt x="3177" y="5532"/>
                    <a:pt x="3524" y="5778"/>
                    <a:pt x="3902" y="5778"/>
                  </a:cubicBezTo>
                  <a:cubicBezTo>
                    <a:pt x="3950" y="5778"/>
                    <a:pt x="3998" y="5774"/>
                    <a:pt x="4047" y="5766"/>
                  </a:cubicBezTo>
                  <a:cubicBezTo>
                    <a:pt x="4484" y="5694"/>
                    <a:pt x="4805" y="5320"/>
                    <a:pt x="4805" y="4883"/>
                  </a:cubicBezTo>
                  <a:cubicBezTo>
                    <a:pt x="4805" y="4638"/>
                    <a:pt x="4752" y="4614"/>
                    <a:pt x="4277" y="3092"/>
                  </a:cubicBezTo>
                  <a:cubicBezTo>
                    <a:pt x="4248" y="2985"/>
                    <a:pt x="4167" y="2939"/>
                    <a:pt x="4085" y="2939"/>
                  </a:cubicBezTo>
                  <a:cubicBezTo>
                    <a:pt x="3955" y="2939"/>
                    <a:pt x="3822" y="3054"/>
                    <a:pt x="3884" y="3222"/>
                  </a:cubicBezTo>
                  <a:cubicBezTo>
                    <a:pt x="4388" y="4806"/>
                    <a:pt x="4392" y="4748"/>
                    <a:pt x="4392" y="4883"/>
                  </a:cubicBezTo>
                  <a:cubicBezTo>
                    <a:pt x="4390" y="5190"/>
                    <a:pt x="4146" y="5363"/>
                    <a:pt x="3902" y="5363"/>
                  </a:cubicBezTo>
                  <a:cubicBezTo>
                    <a:pt x="3712" y="5363"/>
                    <a:pt x="3522" y="5258"/>
                    <a:pt x="3447" y="5032"/>
                  </a:cubicBezTo>
                  <a:lnTo>
                    <a:pt x="3332" y="4686"/>
                  </a:lnTo>
                  <a:cubicBezTo>
                    <a:pt x="3218" y="4344"/>
                    <a:pt x="2901" y="4110"/>
                    <a:pt x="2541" y="4110"/>
                  </a:cubicBezTo>
                  <a:cubicBezTo>
                    <a:pt x="2537" y="4110"/>
                    <a:pt x="2534" y="4110"/>
                    <a:pt x="2530" y="4110"/>
                  </a:cubicBezTo>
                  <a:lnTo>
                    <a:pt x="2304" y="4110"/>
                  </a:lnTo>
                  <a:cubicBezTo>
                    <a:pt x="2301" y="4110"/>
                    <a:pt x="2297" y="4110"/>
                    <a:pt x="2293" y="4110"/>
                  </a:cubicBezTo>
                  <a:cubicBezTo>
                    <a:pt x="1933" y="4110"/>
                    <a:pt x="1612" y="4344"/>
                    <a:pt x="1503" y="4686"/>
                  </a:cubicBezTo>
                  <a:lnTo>
                    <a:pt x="1388" y="5032"/>
                  </a:lnTo>
                  <a:cubicBezTo>
                    <a:pt x="1314" y="5228"/>
                    <a:pt x="1127" y="5353"/>
                    <a:pt x="927" y="5353"/>
                  </a:cubicBezTo>
                  <a:cubicBezTo>
                    <a:pt x="878" y="5353"/>
                    <a:pt x="827" y="5345"/>
                    <a:pt x="778" y="5329"/>
                  </a:cubicBezTo>
                  <a:cubicBezTo>
                    <a:pt x="528" y="5248"/>
                    <a:pt x="389" y="4984"/>
                    <a:pt x="466" y="4734"/>
                  </a:cubicBezTo>
                  <a:lnTo>
                    <a:pt x="1728" y="812"/>
                  </a:lnTo>
                  <a:cubicBezTo>
                    <a:pt x="1805" y="577"/>
                    <a:pt x="2021" y="418"/>
                    <a:pt x="2266" y="418"/>
                  </a:cubicBezTo>
                  <a:lnTo>
                    <a:pt x="2559" y="418"/>
                  </a:lnTo>
                  <a:cubicBezTo>
                    <a:pt x="2808" y="418"/>
                    <a:pt x="3024" y="577"/>
                    <a:pt x="3101" y="812"/>
                  </a:cubicBezTo>
                  <a:lnTo>
                    <a:pt x="3624" y="2430"/>
                  </a:lnTo>
                  <a:cubicBezTo>
                    <a:pt x="3651" y="2518"/>
                    <a:pt x="3733" y="2576"/>
                    <a:pt x="3821" y="2576"/>
                  </a:cubicBezTo>
                  <a:cubicBezTo>
                    <a:pt x="3844" y="2576"/>
                    <a:pt x="3866" y="2572"/>
                    <a:pt x="3888" y="2564"/>
                  </a:cubicBezTo>
                  <a:cubicBezTo>
                    <a:pt x="3994" y="2531"/>
                    <a:pt x="4056" y="2411"/>
                    <a:pt x="4023" y="2305"/>
                  </a:cubicBezTo>
                  <a:lnTo>
                    <a:pt x="3500" y="683"/>
                  </a:lnTo>
                  <a:cubicBezTo>
                    <a:pt x="3365" y="279"/>
                    <a:pt x="2991" y="1"/>
                    <a:pt x="25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9" name="Google Shape;14939;p74"/>
            <p:cNvSpPr/>
            <p:nvPr/>
          </p:nvSpPr>
          <p:spPr>
            <a:xfrm>
              <a:off x="1393457" y="1586335"/>
              <a:ext cx="38518" cy="53217"/>
            </a:xfrm>
            <a:custGeom>
              <a:avLst/>
              <a:gdLst/>
              <a:ahLst/>
              <a:cxnLst/>
              <a:rect l="l" t="t" r="r" b="b"/>
              <a:pathLst>
                <a:path w="1470" h="2031" extrusionOk="0">
                  <a:moveTo>
                    <a:pt x="735" y="912"/>
                  </a:moveTo>
                  <a:lnTo>
                    <a:pt x="951" y="1613"/>
                  </a:lnTo>
                  <a:lnTo>
                    <a:pt x="519" y="1613"/>
                  </a:lnTo>
                  <a:lnTo>
                    <a:pt x="735" y="912"/>
                  </a:lnTo>
                  <a:close/>
                  <a:moveTo>
                    <a:pt x="735" y="0"/>
                  </a:moveTo>
                  <a:cubicBezTo>
                    <a:pt x="644" y="0"/>
                    <a:pt x="562" y="58"/>
                    <a:pt x="538" y="144"/>
                  </a:cubicBezTo>
                  <a:lnTo>
                    <a:pt x="44" y="1762"/>
                  </a:lnTo>
                  <a:cubicBezTo>
                    <a:pt x="0" y="1896"/>
                    <a:pt x="101" y="2031"/>
                    <a:pt x="240" y="2031"/>
                  </a:cubicBezTo>
                  <a:lnTo>
                    <a:pt x="1229" y="2031"/>
                  </a:lnTo>
                  <a:cubicBezTo>
                    <a:pt x="1368" y="2031"/>
                    <a:pt x="1469" y="1896"/>
                    <a:pt x="1426" y="1762"/>
                  </a:cubicBezTo>
                  <a:lnTo>
                    <a:pt x="932" y="144"/>
                  </a:lnTo>
                  <a:cubicBezTo>
                    <a:pt x="908" y="58"/>
                    <a:pt x="826" y="0"/>
                    <a:pt x="7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40" name="Google Shape;14940;p74"/>
          <p:cNvGrpSpPr/>
          <p:nvPr/>
        </p:nvGrpSpPr>
        <p:grpSpPr>
          <a:xfrm>
            <a:off x="2213019" y="1502933"/>
            <a:ext cx="336755" cy="365551"/>
            <a:chOff x="2213019" y="1502933"/>
            <a:chExt cx="336755" cy="365551"/>
          </a:xfrm>
        </p:grpSpPr>
        <p:sp>
          <p:nvSpPr>
            <p:cNvPr id="14941" name="Google Shape;14941;p74"/>
            <p:cNvSpPr/>
            <p:nvPr/>
          </p:nvSpPr>
          <p:spPr>
            <a:xfrm>
              <a:off x="2246872" y="1525336"/>
              <a:ext cx="268942" cy="319408"/>
            </a:xfrm>
            <a:custGeom>
              <a:avLst/>
              <a:gdLst/>
              <a:ahLst/>
              <a:cxnLst/>
              <a:rect l="l" t="t" r="r" b="b"/>
              <a:pathLst>
                <a:path w="10264" h="12190" extrusionOk="0">
                  <a:moveTo>
                    <a:pt x="5184" y="4619"/>
                  </a:moveTo>
                  <a:cubicBezTo>
                    <a:pt x="5337" y="4619"/>
                    <a:pt x="5489" y="4707"/>
                    <a:pt x="5544" y="4882"/>
                  </a:cubicBezTo>
                  <a:lnTo>
                    <a:pt x="6173" y="6937"/>
                  </a:lnTo>
                  <a:cubicBezTo>
                    <a:pt x="6240" y="7162"/>
                    <a:pt x="6072" y="7393"/>
                    <a:pt x="5837" y="7393"/>
                  </a:cubicBezTo>
                  <a:lnTo>
                    <a:pt x="4536" y="7393"/>
                  </a:lnTo>
                  <a:cubicBezTo>
                    <a:pt x="4296" y="7393"/>
                    <a:pt x="4128" y="7162"/>
                    <a:pt x="4200" y="6937"/>
                  </a:cubicBezTo>
                  <a:lnTo>
                    <a:pt x="4824" y="4882"/>
                  </a:lnTo>
                  <a:cubicBezTo>
                    <a:pt x="4880" y="4707"/>
                    <a:pt x="5032" y="4619"/>
                    <a:pt x="5184" y="4619"/>
                  </a:cubicBezTo>
                  <a:close/>
                  <a:moveTo>
                    <a:pt x="4800" y="0"/>
                  </a:moveTo>
                  <a:cubicBezTo>
                    <a:pt x="4032" y="0"/>
                    <a:pt x="3351" y="499"/>
                    <a:pt x="3115" y="1229"/>
                  </a:cubicBezTo>
                  <a:lnTo>
                    <a:pt x="235" y="10172"/>
                  </a:lnTo>
                  <a:cubicBezTo>
                    <a:pt x="0" y="10988"/>
                    <a:pt x="451" y="11842"/>
                    <a:pt x="1258" y="12106"/>
                  </a:cubicBezTo>
                  <a:cubicBezTo>
                    <a:pt x="1421" y="12160"/>
                    <a:pt x="1587" y="12185"/>
                    <a:pt x="1750" y="12185"/>
                  </a:cubicBezTo>
                  <a:cubicBezTo>
                    <a:pt x="2396" y="12185"/>
                    <a:pt x="2998" y="11787"/>
                    <a:pt x="3235" y="11151"/>
                  </a:cubicBezTo>
                  <a:lnTo>
                    <a:pt x="3495" y="10364"/>
                  </a:lnTo>
                  <a:cubicBezTo>
                    <a:pt x="3692" y="9769"/>
                    <a:pt x="4248" y="9365"/>
                    <a:pt x="4872" y="9365"/>
                  </a:cubicBezTo>
                  <a:lnTo>
                    <a:pt x="5386" y="9365"/>
                  </a:lnTo>
                  <a:cubicBezTo>
                    <a:pt x="5501" y="9365"/>
                    <a:pt x="5616" y="9380"/>
                    <a:pt x="5732" y="9409"/>
                  </a:cubicBezTo>
                  <a:cubicBezTo>
                    <a:pt x="6216" y="9529"/>
                    <a:pt x="6610" y="9889"/>
                    <a:pt x="6768" y="10369"/>
                  </a:cubicBezTo>
                  <a:lnTo>
                    <a:pt x="7028" y="11156"/>
                  </a:lnTo>
                  <a:cubicBezTo>
                    <a:pt x="7261" y="11792"/>
                    <a:pt x="7866" y="12190"/>
                    <a:pt x="8510" y="12190"/>
                  </a:cubicBezTo>
                  <a:cubicBezTo>
                    <a:pt x="8673" y="12190"/>
                    <a:pt x="8838" y="12164"/>
                    <a:pt x="9001" y="12111"/>
                  </a:cubicBezTo>
                  <a:cubicBezTo>
                    <a:pt x="9812" y="11847"/>
                    <a:pt x="10263" y="10988"/>
                    <a:pt x="10028" y="10172"/>
                  </a:cubicBezTo>
                  <a:lnTo>
                    <a:pt x="10037" y="10172"/>
                  </a:lnTo>
                  <a:lnTo>
                    <a:pt x="7157" y="1229"/>
                  </a:lnTo>
                  <a:cubicBezTo>
                    <a:pt x="6922" y="499"/>
                    <a:pt x="6240" y="0"/>
                    <a:pt x="547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2" name="Google Shape;14942;p74"/>
            <p:cNvSpPr/>
            <p:nvPr/>
          </p:nvSpPr>
          <p:spPr>
            <a:xfrm>
              <a:off x="2277791" y="1528349"/>
              <a:ext cx="238024" cy="316395"/>
            </a:xfrm>
            <a:custGeom>
              <a:avLst/>
              <a:gdLst/>
              <a:ahLst/>
              <a:cxnLst/>
              <a:rect l="l" t="t" r="r" b="b"/>
              <a:pathLst>
                <a:path w="9084" h="12075" extrusionOk="0">
                  <a:moveTo>
                    <a:pt x="4004" y="4504"/>
                  </a:moveTo>
                  <a:cubicBezTo>
                    <a:pt x="4157" y="4504"/>
                    <a:pt x="4309" y="4592"/>
                    <a:pt x="4364" y="4767"/>
                  </a:cubicBezTo>
                  <a:lnTo>
                    <a:pt x="4993" y="6822"/>
                  </a:lnTo>
                  <a:cubicBezTo>
                    <a:pt x="5060" y="7047"/>
                    <a:pt x="4892" y="7278"/>
                    <a:pt x="4657" y="7278"/>
                  </a:cubicBezTo>
                  <a:lnTo>
                    <a:pt x="3356" y="7278"/>
                  </a:lnTo>
                  <a:cubicBezTo>
                    <a:pt x="3116" y="7278"/>
                    <a:pt x="2948" y="7047"/>
                    <a:pt x="3020" y="6822"/>
                  </a:cubicBezTo>
                  <a:lnTo>
                    <a:pt x="3644" y="4767"/>
                  </a:lnTo>
                  <a:cubicBezTo>
                    <a:pt x="3700" y="4592"/>
                    <a:pt x="3852" y="4504"/>
                    <a:pt x="4004" y="4504"/>
                  </a:cubicBezTo>
                  <a:close/>
                  <a:moveTo>
                    <a:pt x="4556" y="0"/>
                  </a:moveTo>
                  <a:cubicBezTo>
                    <a:pt x="3884" y="0"/>
                    <a:pt x="3299" y="461"/>
                    <a:pt x="3140" y="1114"/>
                  </a:cubicBezTo>
                  <a:lnTo>
                    <a:pt x="255" y="10057"/>
                  </a:lnTo>
                  <a:cubicBezTo>
                    <a:pt x="1" y="10839"/>
                    <a:pt x="395" y="11684"/>
                    <a:pt x="1153" y="12001"/>
                  </a:cubicBezTo>
                  <a:cubicBezTo>
                    <a:pt x="1580" y="11823"/>
                    <a:pt x="1907" y="11473"/>
                    <a:pt x="2055" y="11036"/>
                  </a:cubicBezTo>
                  <a:lnTo>
                    <a:pt x="2315" y="10249"/>
                  </a:lnTo>
                  <a:cubicBezTo>
                    <a:pt x="2512" y="9654"/>
                    <a:pt x="3068" y="9250"/>
                    <a:pt x="3692" y="9250"/>
                  </a:cubicBezTo>
                  <a:lnTo>
                    <a:pt x="4206" y="9250"/>
                  </a:lnTo>
                  <a:cubicBezTo>
                    <a:pt x="4321" y="9250"/>
                    <a:pt x="4436" y="9265"/>
                    <a:pt x="4552" y="9294"/>
                  </a:cubicBezTo>
                  <a:cubicBezTo>
                    <a:pt x="5041" y="9414"/>
                    <a:pt x="5430" y="9774"/>
                    <a:pt x="5588" y="10254"/>
                  </a:cubicBezTo>
                  <a:lnTo>
                    <a:pt x="5848" y="11041"/>
                  </a:lnTo>
                  <a:cubicBezTo>
                    <a:pt x="6081" y="11677"/>
                    <a:pt x="6686" y="12075"/>
                    <a:pt x="7330" y="12075"/>
                  </a:cubicBezTo>
                  <a:cubicBezTo>
                    <a:pt x="7493" y="12075"/>
                    <a:pt x="7658" y="12049"/>
                    <a:pt x="7821" y="11996"/>
                  </a:cubicBezTo>
                  <a:cubicBezTo>
                    <a:pt x="8632" y="11732"/>
                    <a:pt x="9083" y="10873"/>
                    <a:pt x="8848" y="10057"/>
                  </a:cubicBezTo>
                  <a:lnTo>
                    <a:pt x="8857" y="10057"/>
                  </a:lnTo>
                  <a:lnTo>
                    <a:pt x="5977" y="1114"/>
                  </a:lnTo>
                  <a:cubicBezTo>
                    <a:pt x="5814" y="461"/>
                    <a:pt x="5228" y="0"/>
                    <a:pt x="455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3" name="Google Shape;14943;p74"/>
            <p:cNvSpPr/>
            <p:nvPr/>
          </p:nvSpPr>
          <p:spPr>
            <a:xfrm>
              <a:off x="2218574" y="1508488"/>
              <a:ext cx="33985" cy="34089"/>
            </a:xfrm>
            <a:custGeom>
              <a:avLst/>
              <a:gdLst/>
              <a:ahLst/>
              <a:cxnLst/>
              <a:rect l="l" t="t" r="r" b="b"/>
              <a:pathLst>
                <a:path w="1297" h="1301" extrusionOk="0">
                  <a:moveTo>
                    <a:pt x="221" y="0"/>
                  </a:moveTo>
                  <a:cubicBezTo>
                    <a:pt x="96" y="0"/>
                    <a:pt x="0" y="101"/>
                    <a:pt x="0" y="221"/>
                  </a:cubicBezTo>
                  <a:lnTo>
                    <a:pt x="0" y="1075"/>
                  </a:lnTo>
                  <a:cubicBezTo>
                    <a:pt x="0" y="1200"/>
                    <a:pt x="96" y="1301"/>
                    <a:pt x="221" y="1301"/>
                  </a:cubicBezTo>
                  <a:lnTo>
                    <a:pt x="1075" y="1301"/>
                  </a:lnTo>
                  <a:cubicBezTo>
                    <a:pt x="1195" y="1301"/>
                    <a:pt x="1296" y="1200"/>
                    <a:pt x="1296" y="1075"/>
                  </a:cubicBezTo>
                  <a:lnTo>
                    <a:pt x="1296" y="221"/>
                  </a:lnTo>
                  <a:cubicBezTo>
                    <a:pt x="1296" y="101"/>
                    <a:pt x="1195" y="0"/>
                    <a:pt x="1075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4" name="Google Shape;14944;p74"/>
            <p:cNvSpPr/>
            <p:nvPr/>
          </p:nvSpPr>
          <p:spPr>
            <a:xfrm>
              <a:off x="2364705" y="1508488"/>
              <a:ext cx="34116" cy="34089"/>
            </a:xfrm>
            <a:custGeom>
              <a:avLst/>
              <a:gdLst/>
              <a:ahLst/>
              <a:cxnLst/>
              <a:rect l="l" t="t" r="r" b="b"/>
              <a:pathLst>
                <a:path w="1302" h="1301" extrusionOk="0">
                  <a:moveTo>
                    <a:pt x="227" y="0"/>
                  </a:moveTo>
                  <a:cubicBezTo>
                    <a:pt x="102" y="0"/>
                    <a:pt x="1" y="101"/>
                    <a:pt x="1" y="221"/>
                  </a:cubicBezTo>
                  <a:lnTo>
                    <a:pt x="1" y="1075"/>
                  </a:lnTo>
                  <a:cubicBezTo>
                    <a:pt x="1" y="1200"/>
                    <a:pt x="102" y="1301"/>
                    <a:pt x="227" y="1301"/>
                  </a:cubicBezTo>
                  <a:lnTo>
                    <a:pt x="1076" y="1301"/>
                  </a:lnTo>
                  <a:cubicBezTo>
                    <a:pt x="1201" y="1301"/>
                    <a:pt x="1302" y="1200"/>
                    <a:pt x="1302" y="1075"/>
                  </a:cubicBezTo>
                  <a:lnTo>
                    <a:pt x="1302" y="221"/>
                  </a:lnTo>
                  <a:cubicBezTo>
                    <a:pt x="1302" y="101"/>
                    <a:pt x="1201" y="0"/>
                    <a:pt x="1076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5" name="Google Shape;14945;p74"/>
            <p:cNvSpPr/>
            <p:nvPr/>
          </p:nvSpPr>
          <p:spPr>
            <a:xfrm>
              <a:off x="2510234" y="1508488"/>
              <a:ext cx="34116" cy="34089"/>
            </a:xfrm>
            <a:custGeom>
              <a:avLst/>
              <a:gdLst/>
              <a:ahLst/>
              <a:cxnLst/>
              <a:rect l="l" t="t" r="r" b="b"/>
              <a:pathLst>
                <a:path w="1302" h="1301" extrusionOk="0">
                  <a:moveTo>
                    <a:pt x="222" y="0"/>
                  </a:moveTo>
                  <a:cubicBezTo>
                    <a:pt x="102" y="0"/>
                    <a:pt x="1" y="101"/>
                    <a:pt x="1" y="221"/>
                  </a:cubicBezTo>
                  <a:lnTo>
                    <a:pt x="1" y="1075"/>
                  </a:lnTo>
                  <a:cubicBezTo>
                    <a:pt x="1" y="1200"/>
                    <a:pt x="102" y="1296"/>
                    <a:pt x="222" y="1301"/>
                  </a:cubicBezTo>
                  <a:lnTo>
                    <a:pt x="1076" y="1301"/>
                  </a:lnTo>
                  <a:cubicBezTo>
                    <a:pt x="1201" y="1301"/>
                    <a:pt x="1302" y="1200"/>
                    <a:pt x="1302" y="1075"/>
                  </a:cubicBezTo>
                  <a:lnTo>
                    <a:pt x="1302" y="221"/>
                  </a:lnTo>
                  <a:cubicBezTo>
                    <a:pt x="1302" y="101"/>
                    <a:pt x="1201" y="0"/>
                    <a:pt x="1076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6" name="Google Shape;14946;p74"/>
            <p:cNvSpPr/>
            <p:nvPr/>
          </p:nvSpPr>
          <p:spPr>
            <a:xfrm>
              <a:off x="2218574" y="1828944"/>
              <a:ext cx="33985" cy="34116"/>
            </a:xfrm>
            <a:custGeom>
              <a:avLst/>
              <a:gdLst/>
              <a:ahLst/>
              <a:cxnLst/>
              <a:rect l="l" t="t" r="r" b="b"/>
              <a:pathLst>
                <a:path w="1297" h="1302" extrusionOk="0">
                  <a:moveTo>
                    <a:pt x="221" y="1"/>
                  </a:moveTo>
                  <a:cubicBezTo>
                    <a:pt x="96" y="1"/>
                    <a:pt x="0" y="102"/>
                    <a:pt x="0" y="222"/>
                  </a:cubicBezTo>
                  <a:lnTo>
                    <a:pt x="0" y="1076"/>
                  </a:lnTo>
                  <a:cubicBezTo>
                    <a:pt x="0" y="1201"/>
                    <a:pt x="96" y="1302"/>
                    <a:pt x="221" y="1302"/>
                  </a:cubicBezTo>
                  <a:lnTo>
                    <a:pt x="1075" y="1302"/>
                  </a:lnTo>
                  <a:cubicBezTo>
                    <a:pt x="1195" y="1302"/>
                    <a:pt x="1296" y="1201"/>
                    <a:pt x="1296" y="1076"/>
                  </a:cubicBezTo>
                  <a:lnTo>
                    <a:pt x="1296" y="222"/>
                  </a:lnTo>
                  <a:cubicBezTo>
                    <a:pt x="1296" y="102"/>
                    <a:pt x="1195" y="1"/>
                    <a:pt x="107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7" name="Google Shape;14947;p74"/>
            <p:cNvSpPr/>
            <p:nvPr/>
          </p:nvSpPr>
          <p:spPr>
            <a:xfrm>
              <a:off x="2364705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236" y="1"/>
                  </a:moveTo>
                  <a:cubicBezTo>
                    <a:pt x="107" y="1"/>
                    <a:pt x="1" y="102"/>
                    <a:pt x="1" y="231"/>
                  </a:cubicBezTo>
                  <a:lnTo>
                    <a:pt x="1" y="1067"/>
                  </a:lnTo>
                  <a:cubicBezTo>
                    <a:pt x="1" y="1196"/>
                    <a:pt x="107" y="1297"/>
                    <a:pt x="236" y="1302"/>
                  </a:cubicBezTo>
                  <a:lnTo>
                    <a:pt x="1071" y="1302"/>
                  </a:lnTo>
                  <a:cubicBezTo>
                    <a:pt x="1196" y="1302"/>
                    <a:pt x="1302" y="1196"/>
                    <a:pt x="1302" y="1067"/>
                  </a:cubicBezTo>
                  <a:lnTo>
                    <a:pt x="1302" y="231"/>
                  </a:lnTo>
                  <a:cubicBezTo>
                    <a:pt x="1302" y="102"/>
                    <a:pt x="1196" y="1"/>
                    <a:pt x="1071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8" name="Google Shape;14948;p74"/>
            <p:cNvSpPr/>
            <p:nvPr/>
          </p:nvSpPr>
          <p:spPr>
            <a:xfrm>
              <a:off x="2510234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222" y="1"/>
                  </a:moveTo>
                  <a:cubicBezTo>
                    <a:pt x="102" y="1"/>
                    <a:pt x="1" y="102"/>
                    <a:pt x="1" y="222"/>
                  </a:cubicBezTo>
                  <a:lnTo>
                    <a:pt x="1" y="1076"/>
                  </a:lnTo>
                  <a:cubicBezTo>
                    <a:pt x="1" y="1201"/>
                    <a:pt x="102" y="1297"/>
                    <a:pt x="222" y="1302"/>
                  </a:cubicBezTo>
                  <a:lnTo>
                    <a:pt x="1076" y="1302"/>
                  </a:lnTo>
                  <a:cubicBezTo>
                    <a:pt x="1201" y="1302"/>
                    <a:pt x="1302" y="1201"/>
                    <a:pt x="1302" y="1076"/>
                  </a:cubicBezTo>
                  <a:lnTo>
                    <a:pt x="1302" y="222"/>
                  </a:lnTo>
                  <a:cubicBezTo>
                    <a:pt x="1302" y="102"/>
                    <a:pt x="1201" y="1"/>
                    <a:pt x="1076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9" name="Google Shape;14949;p74"/>
            <p:cNvSpPr/>
            <p:nvPr/>
          </p:nvSpPr>
          <p:spPr>
            <a:xfrm>
              <a:off x="2218574" y="1669083"/>
              <a:ext cx="33985" cy="34116"/>
            </a:xfrm>
            <a:custGeom>
              <a:avLst/>
              <a:gdLst/>
              <a:ahLst/>
              <a:cxnLst/>
              <a:rect l="l" t="t" r="r" b="b"/>
              <a:pathLst>
                <a:path w="1297" h="1302" extrusionOk="0">
                  <a:moveTo>
                    <a:pt x="221" y="1"/>
                  </a:moveTo>
                  <a:cubicBezTo>
                    <a:pt x="96" y="1"/>
                    <a:pt x="0" y="102"/>
                    <a:pt x="0" y="227"/>
                  </a:cubicBezTo>
                  <a:lnTo>
                    <a:pt x="0" y="1076"/>
                  </a:lnTo>
                  <a:cubicBezTo>
                    <a:pt x="0" y="1201"/>
                    <a:pt x="96" y="1302"/>
                    <a:pt x="221" y="1302"/>
                  </a:cubicBezTo>
                  <a:lnTo>
                    <a:pt x="1075" y="1302"/>
                  </a:lnTo>
                  <a:cubicBezTo>
                    <a:pt x="1195" y="1302"/>
                    <a:pt x="1296" y="1201"/>
                    <a:pt x="1296" y="1076"/>
                  </a:cubicBezTo>
                  <a:lnTo>
                    <a:pt x="1296" y="227"/>
                  </a:lnTo>
                  <a:cubicBezTo>
                    <a:pt x="1296" y="102"/>
                    <a:pt x="1195" y="1"/>
                    <a:pt x="107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0" name="Google Shape;14950;p74"/>
            <p:cNvSpPr/>
            <p:nvPr/>
          </p:nvSpPr>
          <p:spPr>
            <a:xfrm>
              <a:off x="2510234" y="1669083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222" y="1"/>
                  </a:moveTo>
                  <a:cubicBezTo>
                    <a:pt x="102" y="1"/>
                    <a:pt x="1" y="102"/>
                    <a:pt x="1" y="227"/>
                  </a:cubicBezTo>
                  <a:lnTo>
                    <a:pt x="1" y="1076"/>
                  </a:lnTo>
                  <a:cubicBezTo>
                    <a:pt x="1" y="1201"/>
                    <a:pt x="102" y="1302"/>
                    <a:pt x="222" y="1302"/>
                  </a:cubicBezTo>
                  <a:lnTo>
                    <a:pt x="1076" y="1302"/>
                  </a:lnTo>
                  <a:cubicBezTo>
                    <a:pt x="1201" y="1302"/>
                    <a:pt x="1302" y="1201"/>
                    <a:pt x="1302" y="1076"/>
                  </a:cubicBezTo>
                  <a:lnTo>
                    <a:pt x="1302" y="227"/>
                  </a:lnTo>
                  <a:cubicBezTo>
                    <a:pt x="1302" y="102"/>
                    <a:pt x="1201" y="1"/>
                    <a:pt x="1076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1" name="Google Shape;14951;p74"/>
            <p:cNvSpPr/>
            <p:nvPr/>
          </p:nvSpPr>
          <p:spPr>
            <a:xfrm>
              <a:off x="2348879" y="1640889"/>
              <a:ext cx="67812" cy="83560"/>
            </a:xfrm>
            <a:custGeom>
              <a:avLst/>
              <a:gdLst/>
              <a:ahLst/>
              <a:cxnLst/>
              <a:rect l="l" t="t" r="r" b="b"/>
              <a:pathLst>
                <a:path w="2588" h="3189" extrusionOk="0">
                  <a:moveTo>
                    <a:pt x="1294" y="416"/>
                  </a:moveTo>
                  <a:cubicBezTo>
                    <a:pt x="1362" y="416"/>
                    <a:pt x="1431" y="455"/>
                    <a:pt x="1455" y="534"/>
                  </a:cubicBezTo>
                  <a:lnTo>
                    <a:pt x="2083" y="2584"/>
                  </a:lnTo>
                  <a:cubicBezTo>
                    <a:pt x="2112" y="2680"/>
                    <a:pt x="2040" y="2776"/>
                    <a:pt x="1944" y="2776"/>
                  </a:cubicBezTo>
                  <a:lnTo>
                    <a:pt x="643" y="2776"/>
                  </a:lnTo>
                  <a:cubicBezTo>
                    <a:pt x="543" y="2776"/>
                    <a:pt x="475" y="2680"/>
                    <a:pt x="504" y="2584"/>
                  </a:cubicBezTo>
                  <a:lnTo>
                    <a:pt x="1133" y="534"/>
                  </a:lnTo>
                  <a:cubicBezTo>
                    <a:pt x="1157" y="455"/>
                    <a:pt x="1225" y="416"/>
                    <a:pt x="1294" y="416"/>
                  </a:cubicBezTo>
                  <a:close/>
                  <a:moveTo>
                    <a:pt x="1294" y="0"/>
                  </a:moveTo>
                  <a:cubicBezTo>
                    <a:pt x="1056" y="0"/>
                    <a:pt x="819" y="138"/>
                    <a:pt x="735" y="414"/>
                  </a:cubicBezTo>
                  <a:lnTo>
                    <a:pt x="106" y="2464"/>
                  </a:lnTo>
                  <a:cubicBezTo>
                    <a:pt x="0" y="2824"/>
                    <a:pt x="269" y="3189"/>
                    <a:pt x="643" y="3189"/>
                  </a:cubicBezTo>
                  <a:lnTo>
                    <a:pt x="1944" y="3189"/>
                  </a:lnTo>
                  <a:cubicBezTo>
                    <a:pt x="2319" y="3189"/>
                    <a:pt x="2587" y="2824"/>
                    <a:pt x="2482" y="2464"/>
                  </a:cubicBezTo>
                  <a:lnTo>
                    <a:pt x="1853" y="414"/>
                  </a:lnTo>
                  <a:cubicBezTo>
                    <a:pt x="1769" y="138"/>
                    <a:pt x="1531" y="0"/>
                    <a:pt x="1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2" name="Google Shape;14952;p74"/>
            <p:cNvSpPr/>
            <p:nvPr/>
          </p:nvSpPr>
          <p:spPr>
            <a:xfrm>
              <a:off x="2213019" y="1502933"/>
              <a:ext cx="336755" cy="365551"/>
            </a:xfrm>
            <a:custGeom>
              <a:avLst/>
              <a:gdLst/>
              <a:ahLst/>
              <a:cxnLst/>
              <a:rect l="l" t="t" r="r" b="b"/>
              <a:pathLst>
                <a:path w="12852" h="13951" extrusionOk="0">
                  <a:moveTo>
                    <a:pt x="1302" y="418"/>
                  </a:moveTo>
                  <a:lnTo>
                    <a:pt x="1302" y="1306"/>
                  </a:lnTo>
                  <a:lnTo>
                    <a:pt x="418" y="1306"/>
                  </a:lnTo>
                  <a:lnTo>
                    <a:pt x="418" y="418"/>
                  </a:lnTo>
                  <a:close/>
                  <a:moveTo>
                    <a:pt x="6884" y="418"/>
                  </a:moveTo>
                  <a:lnTo>
                    <a:pt x="6884" y="1306"/>
                  </a:lnTo>
                  <a:lnTo>
                    <a:pt x="5996" y="1306"/>
                  </a:lnTo>
                  <a:lnTo>
                    <a:pt x="5996" y="418"/>
                  </a:lnTo>
                  <a:close/>
                  <a:moveTo>
                    <a:pt x="12434" y="418"/>
                  </a:moveTo>
                  <a:lnTo>
                    <a:pt x="12434" y="1306"/>
                  </a:lnTo>
                  <a:lnTo>
                    <a:pt x="11550" y="1306"/>
                  </a:lnTo>
                  <a:lnTo>
                    <a:pt x="11550" y="418"/>
                  </a:lnTo>
                  <a:close/>
                  <a:moveTo>
                    <a:pt x="1302" y="6548"/>
                  </a:moveTo>
                  <a:lnTo>
                    <a:pt x="1302" y="7436"/>
                  </a:lnTo>
                  <a:lnTo>
                    <a:pt x="418" y="7436"/>
                  </a:lnTo>
                  <a:lnTo>
                    <a:pt x="418" y="6548"/>
                  </a:lnTo>
                  <a:close/>
                  <a:moveTo>
                    <a:pt x="12438" y="6548"/>
                  </a:moveTo>
                  <a:lnTo>
                    <a:pt x="12438" y="7436"/>
                  </a:lnTo>
                  <a:lnTo>
                    <a:pt x="11550" y="7436"/>
                  </a:lnTo>
                  <a:lnTo>
                    <a:pt x="11550" y="6548"/>
                  </a:lnTo>
                  <a:close/>
                  <a:moveTo>
                    <a:pt x="1719" y="12726"/>
                  </a:moveTo>
                  <a:cubicBezTo>
                    <a:pt x="1767" y="12784"/>
                    <a:pt x="1825" y="12837"/>
                    <a:pt x="1887" y="12885"/>
                  </a:cubicBezTo>
                  <a:lnTo>
                    <a:pt x="1719" y="12885"/>
                  </a:lnTo>
                  <a:lnTo>
                    <a:pt x="1719" y="12726"/>
                  </a:lnTo>
                  <a:close/>
                  <a:moveTo>
                    <a:pt x="11137" y="12726"/>
                  </a:moveTo>
                  <a:lnTo>
                    <a:pt x="11137" y="12885"/>
                  </a:lnTo>
                  <a:lnTo>
                    <a:pt x="10969" y="12885"/>
                  </a:lnTo>
                  <a:cubicBezTo>
                    <a:pt x="11032" y="12837"/>
                    <a:pt x="11085" y="12784"/>
                    <a:pt x="11137" y="12726"/>
                  </a:cubicBezTo>
                  <a:close/>
                  <a:moveTo>
                    <a:pt x="11137" y="1066"/>
                  </a:moveTo>
                  <a:lnTo>
                    <a:pt x="11137" y="1513"/>
                  </a:lnTo>
                  <a:cubicBezTo>
                    <a:pt x="11137" y="1623"/>
                    <a:pt x="11229" y="1719"/>
                    <a:pt x="11344" y="1719"/>
                  </a:cubicBezTo>
                  <a:lnTo>
                    <a:pt x="11790" y="1719"/>
                  </a:lnTo>
                  <a:lnTo>
                    <a:pt x="11790" y="6135"/>
                  </a:lnTo>
                  <a:lnTo>
                    <a:pt x="11344" y="6135"/>
                  </a:lnTo>
                  <a:cubicBezTo>
                    <a:pt x="11229" y="6135"/>
                    <a:pt x="11137" y="6227"/>
                    <a:pt x="11137" y="6342"/>
                  </a:cubicBezTo>
                  <a:lnTo>
                    <a:pt x="11137" y="7643"/>
                  </a:lnTo>
                  <a:cubicBezTo>
                    <a:pt x="11137" y="7758"/>
                    <a:pt x="11229" y="7849"/>
                    <a:pt x="11344" y="7849"/>
                  </a:cubicBezTo>
                  <a:lnTo>
                    <a:pt x="11790" y="7849"/>
                  </a:lnTo>
                  <a:lnTo>
                    <a:pt x="11790" y="12237"/>
                  </a:lnTo>
                  <a:lnTo>
                    <a:pt x="11464" y="12237"/>
                  </a:lnTo>
                  <a:cubicBezTo>
                    <a:pt x="11641" y="11833"/>
                    <a:pt x="11661" y="11382"/>
                    <a:pt x="11526" y="10965"/>
                  </a:cubicBezTo>
                  <a:lnTo>
                    <a:pt x="9040" y="3255"/>
                  </a:lnTo>
                  <a:cubicBezTo>
                    <a:pt x="9006" y="3156"/>
                    <a:pt x="8928" y="3113"/>
                    <a:pt x="8848" y="3113"/>
                  </a:cubicBezTo>
                  <a:cubicBezTo>
                    <a:pt x="8721" y="3113"/>
                    <a:pt x="8591" y="3223"/>
                    <a:pt x="8641" y="3385"/>
                  </a:cubicBezTo>
                  <a:lnTo>
                    <a:pt x="11133" y="11089"/>
                  </a:lnTo>
                  <a:cubicBezTo>
                    <a:pt x="11449" y="12081"/>
                    <a:pt x="10658" y="12887"/>
                    <a:pt x="9810" y="12887"/>
                  </a:cubicBezTo>
                  <a:cubicBezTo>
                    <a:pt x="9501" y="12887"/>
                    <a:pt x="9184" y="12779"/>
                    <a:pt x="8910" y="12534"/>
                  </a:cubicBezTo>
                  <a:cubicBezTo>
                    <a:pt x="8865" y="12492"/>
                    <a:pt x="8816" y="12474"/>
                    <a:pt x="8770" y="12474"/>
                  </a:cubicBezTo>
                  <a:cubicBezTo>
                    <a:pt x="8604" y="12474"/>
                    <a:pt x="8468" y="12699"/>
                    <a:pt x="8637" y="12841"/>
                  </a:cubicBezTo>
                  <a:cubicBezTo>
                    <a:pt x="8651" y="12856"/>
                    <a:pt x="8665" y="12870"/>
                    <a:pt x="8685" y="12885"/>
                  </a:cubicBezTo>
                  <a:lnTo>
                    <a:pt x="7297" y="12885"/>
                  </a:lnTo>
                  <a:lnTo>
                    <a:pt x="7297" y="12443"/>
                  </a:lnTo>
                  <a:cubicBezTo>
                    <a:pt x="7297" y="12328"/>
                    <a:pt x="7206" y="12232"/>
                    <a:pt x="7091" y="12232"/>
                  </a:cubicBezTo>
                  <a:lnTo>
                    <a:pt x="5790" y="12232"/>
                  </a:lnTo>
                  <a:cubicBezTo>
                    <a:pt x="5675" y="12232"/>
                    <a:pt x="5584" y="12328"/>
                    <a:pt x="5584" y="12443"/>
                  </a:cubicBezTo>
                  <a:lnTo>
                    <a:pt x="5584" y="12885"/>
                  </a:lnTo>
                  <a:lnTo>
                    <a:pt x="4172" y="12885"/>
                  </a:lnTo>
                  <a:cubicBezTo>
                    <a:pt x="4748" y="12405"/>
                    <a:pt x="4758" y="11843"/>
                    <a:pt x="4984" y="11286"/>
                  </a:cubicBezTo>
                  <a:cubicBezTo>
                    <a:pt x="5152" y="10777"/>
                    <a:pt x="5632" y="10432"/>
                    <a:pt x="6169" y="10432"/>
                  </a:cubicBezTo>
                  <a:lnTo>
                    <a:pt x="6683" y="10432"/>
                  </a:lnTo>
                  <a:cubicBezTo>
                    <a:pt x="7220" y="10432"/>
                    <a:pt x="7700" y="10777"/>
                    <a:pt x="7868" y="11286"/>
                  </a:cubicBezTo>
                  <a:lnTo>
                    <a:pt x="8128" y="12069"/>
                  </a:lnTo>
                  <a:cubicBezTo>
                    <a:pt x="8161" y="12168"/>
                    <a:pt x="8239" y="12210"/>
                    <a:pt x="8317" y="12210"/>
                  </a:cubicBezTo>
                  <a:cubicBezTo>
                    <a:pt x="8445" y="12210"/>
                    <a:pt x="8575" y="12099"/>
                    <a:pt x="8521" y="11939"/>
                  </a:cubicBezTo>
                  <a:lnTo>
                    <a:pt x="8262" y="11157"/>
                  </a:lnTo>
                  <a:cubicBezTo>
                    <a:pt x="8038" y="10478"/>
                    <a:pt x="7405" y="10019"/>
                    <a:pt x="6694" y="10019"/>
                  </a:cubicBezTo>
                  <a:cubicBezTo>
                    <a:pt x="6690" y="10019"/>
                    <a:pt x="6686" y="10019"/>
                    <a:pt x="6683" y="10019"/>
                  </a:cubicBezTo>
                  <a:lnTo>
                    <a:pt x="6169" y="10019"/>
                  </a:lnTo>
                  <a:cubicBezTo>
                    <a:pt x="6165" y="10019"/>
                    <a:pt x="6162" y="10019"/>
                    <a:pt x="6158" y="10019"/>
                  </a:cubicBezTo>
                  <a:cubicBezTo>
                    <a:pt x="5447" y="10019"/>
                    <a:pt x="4814" y="10478"/>
                    <a:pt x="4590" y="11157"/>
                  </a:cubicBezTo>
                  <a:lnTo>
                    <a:pt x="4331" y="11944"/>
                  </a:lnTo>
                  <a:cubicBezTo>
                    <a:pt x="4143" y="12510"/>
                    <a:pt x="3616" y="12884"/>
                    <a:pt x="3033" y="12884"/>
                  </a:cubicBezTo>
                  <a:cubicBezTo>
                    <a:pt x="2959" y="12884"/>
                    <a:pt x="2884" y="12878"/>
                    <a:pt x="2809" y="12865"/>
                  </a:cubicBezTo>
                  <a:cubicBezTo>
                    <a:pt x="2147" y="12760"/>
                    <a:pt x="1657" y="12189"/>
                    <a:pt x="1652" y="11517"/>
                  </a:cubicBezTo>
                  <a:cubicBezTo>
                    <a:pt x="1652" y="11157"/>
                    <a:pt x="1767" y="11008"/>
                    <a:pt x="2171" y="9697"/>
                  </a:cubicBezTo>
                  <a:cubicBezTo>
                    <a:pt x="2233" y="9532"/>
                    <a:pt x="2098" y="9417"/>
                    <a:pt x="1968" y="9417"/>
                  </a:cubicBezTo>
                  <a:cubicBezTo>
                    <a:pt x="1887" y="9417"/>
                    <a:pt x="1806" y="9462"/>
                    <a:pt x="1777" y="9568"/>
                  </a:cubicBezTo>
                  <a:lnTo>
                    <a:pt x="1331" y="10965"/>
                  </a:lnTo>
                  <a:cubicBezTo>
                    <a:pt x="1191" y="11382"/>
                    <a:pt x="1215" y="11833"/>
                    <a:pt x="1393" y="12237"/>
                  </a:cubicBezTo>
                  <a:lnTo>
                    <a:pt x="1066" y="12237"/>
                  </a:lnTo>
                  <a:lnTo>
                    <a:pt x="1066" y="7849"/>
                  </a:lnTo>
                  <a:lnTo>
                    <a:pt x="1508" y="7849"/>
                  </a:lnTo>
                  <a:cubicBezTo>
                    <a:pt x="1623" y="7849"/>
                    <a:pt x="1719" y="7758"/>
                    <a:pt x="1719" y="7643"/>
                  </a:cubicBezTo>
                  <a:lnTo>
                    <a:pt x="1719" y="6342"/>
                  </a:lnTo>
                  <a:cubicBezTo>
                    <a:pt x="1719" y="6227"/>
                    <a:pt x="1623" y="6135"/>
                    <a:pt x="1508" y="6135"/>
                  </a:cubicBezTo>
                  <a:lnTo>
                    <a:pt x="1066" y="6135"/>
                  </a:lnTo>
                  <a:lnTo>
                    <a:pt x="1066" y="1719"/>
                  </a:lnTo>
                  <a:lnTo>
                    <a:pt x="1508" y="1719"/>
                  </a:lnTo>
                  <a:cubicBezTo>
                    <a:pt x="1623" y="1719"/>
                    <a:pt x="1719" y="1623"/>
                    <a:pt x="1719" y="1513"/>
                  </a:cubicBezTo>
                  <a:lnTo>
                    <a:pt x="1719" y="1066"/>
                  </a:lnTo>
                  <a:lnTo>
                    <a:pt x="4883" y="1066"/>
                  </a:lnTo>
                  <a:cubicBezTo>
                    <a:pt x="4566" y="1311"/>
                    <a:pt x="4331" y="1647"/>
                    <a:pt x="4211" y="2026"/>
                  </a:cubicBezTo>
                  <a:lnTo>
                    <a:pt x="2031" y="8780"/>
                  </a:lnTo>
                  <a:cubicBezTo>
                    <a:pt x="1969" y="8946"/>
                    <a:pt x="2103" y="9060"/>
                    <a:pt x="2234" y="9060"/>
                  </a:cubicBezTo>
                  <a:cubicBezTo>
                    <a:pt x="2315" y="9060"/>
                    <a:pt x="2395" y="9015"/>
                    <a:pt x="2425" y="8910"/>
                  </a:cubicBezTo>
                  <a:lnTo>
                    <a:pt x="4604" y="2151"/>
                  </a:lnTo>
                  <a:cubicBezTo>
                    <a:pt x="4753" y="1681"/>
                    <a:pt x="5118" y="1311"/>
                    <a:pt x="5584" y="1153"/>
                  </a:cubicBezTo>
                  <a:lnTo>
                    <a:pt x="5584" y="1513"/>
                  </a:lnTo>
                  <a:cubicBezTo>
                    <a:pt x="5584" y="1628"/>
                    <a:pt x="5675" y="1719"/>
                    <a:pt x="5790" y="1719"/>
                  </a:cubicBezTo>
                  <a:lnTo>
                    <a:pt x="7091" y="1719"/>
                  </a:lnTo>
                  <a:cubicBezTo>
                    <a:pt x="7206" y="1719"/>
                    <a:pt x="7297" y="1623"/>
                    <a:pt x="7297" y="1513"/>
                  </a:cubicBezTo>
                  <a:lnTo>
                    <a:pt x="7297" y="1162"/>
                  </a:lnTo>
                  <a:cubicBezTo>
                    <a:pt x="7748" y="1326"/>
                    <a:pt x="8099" y="1690"/>
                    <a:pt x="8248" y="2151"/>
                  </a:cubicBezTo>
                  <a:lnTo>
                    <a:pt x="8392" y="2598"/>
                  </a:lnTo>
                  <a:cubicBezTo>
                    <a:pt x="8423" y="2697"/>
                    <a:pt x="8501" y="2740"/>
                    <a:pt x="8581" y="2740"/>
                  </a:cubicBezTo>
                  <a:cubicBezTo>
                    <a:pt x="8708" y="2740"/>
                    <a:pt x="8838" y="2631"/>
                    <a:pt x="8785" y="2468"/>
                  </a:cubicBezTo>
                  <a:cubicBezTo>
                    <a:pt x="8670" y="2209"/>
                    <a:pt x="8617" y="1570"/>
                    <a:pt x="7974" y="1066"/>
                  </a:cubicBezTo>
                  <a:close/>
                  <a:moveTo>
                    <a:pt x="1302" y="12649"/>
                  </a:moveTo>
                  <a:lnTo>
                    <a:pt x="1302" y="13537"/>
                  </a:lnTo>
                  <a:lnTo>
                    <a:pt x="418" y="13537"/>
                  </a:lnTo>
                  <a:lnTo>
                    <a:pt x="418" y="12649"/>
                  </a:lnTo>
                  <a:close/>
                  <a:moveTo>
                    <a:pt x="6884" y="12649"/>
                  </a:moveTo>
                  <a:lnTo>
                    <a:pt x="6884" y="13537"/>
                  </a:lnTo>
                  <a:lnTo>
                    <a:pt x="5996" y="13537"/>
                  </a:lnTo>
                  <a:lnTo>
                    <a:pt x="5996" y="12649"/>
                  </a:lnTo>
                  <a:close/>
                  <a:moveTo>
                    <a:pt x="12438" y="12649"/>
                  </a:moveTo>
                  <a:lnTo>
                    <a:pt x="12438" y="13537"/>
                  </a:lnTo>
                  <a:lnTo>
                    <a:pt x="11550" y="13537"/>
                  </a:lnTo>
                  <a:lnTo>
                    <a:pt x="11550" y="12649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513"/>
                  </a:lnTo>
                  <a:cubicBezTo>
                    <a:pt x="1" y="1623"/>
                    <a:pt x="97" y="1719"/>
                    <a:pt x="212" y="1719"/>
                  </a:cubicBezTo>
                  <a:lnTo>
                    <a:pt x="654" y="1719"/>
                  </a:lnTo>
                  <a:lnTo>
                    <a:pt x="654" y="6135"/>
                  </a:lnTo>
                  <a:lnTo>
                    <a:pt x="212" y="6135"/>
                  </a:lnTo>
                  <a:cubicBezTo>
                    <a:pt x="97" y="6135"/>
                    <a:pt x="1" y="6227"/>
                    <a:pt x="1" y="6342"/>
                  </a:cubicBezTo>
                  <a:lnTo>
                    <a:pt x="1" y="7643"/>
                  </a:lnTo>
                  <a:cubicBezTo>
                    <a:pt x="1" y="7758"/>
                    <a:pt x="97" y="7849"/>
                    <a:pt x="212" y="7849"/>
                  </a:cubicBezTo>
                  <a:lnTo>
                    <a:pt x="654" y="7849"/>
                  </a:lnTo>
                  <a:lnTo>
                    <a:pt x="654" y="12237"/>
                  </a:lnTo>
                  <a:lnTo>
                    <a:pt x="212" y="12237"/>
                  </a:lnTo>
                  <a:cubicBezTo>
                    <a:pt x="97" y="12237"/>
                    <a:pt x="1" y="12328"/>
                    <a:pt x="1" y="12443"/>
                  </a:cubicBezTo>
                  <a:lnTo>
                    <a:pt x="1" y="13744"/>
                  </a:lnTo>
                  <a:cubicBezTo>
                    <a:pt x="1" y="13854"/>
                    <a:pt x="97" y="13950"/>
                    <a:pt x="212" y="13950"/>
                  </a:cubicBezTo>
                  <a:lnTo>
                    <a:pt x="1513" y="13950"/>
                  </a:lnTo>
                  <a:cubicBezTo>
                    <a:pt x="1623" y="13950"/>
                    <a:pt x="1719" y="13854"/>
                    <a:pt x="1719" y="13744"/>
                  </a:cubicBezTo>
                  <a:lnTo>
                    <a:pt x="1719" y="13297"/>
                  </a:lnTo>
                  <a:lnTo>
                    <a:pt x="5584" y="13297"/>
                  </a:lnTo>
                  <a:lnTo>
                    <a:pt x="5584" y="13744"/>
                  </a:lnTo>
                  <a:cubicBezTo>
                    <a:pt x="5584" y="13854"/>
                    <a:pt x="5675" y="13950"/>
                    <a:pt x="5790" y="13950"/>
                  </a:cubicBezTo>
                  <a:lnTo>
                    <a:pt x="7091" y="13950"/>
                  </a:lnTo>
                  <a:cubicBezTo>
                    <a:pt x="7206" y="13950"/>
                    <a:pt x="7297" y="13854"/>
                    <a:pt x="7297" y="13744"/>
                  </a:cubicBezTo>
                  <a:lnTo>
                    <a:pt x="7297" y="13297"/>
                  </a:lnTo>
                  <a:lnTo>
                    <a:pt x="11137" y="13297"/>
                  </a:lnTo>
                  <a:lnTo>
                    <a:pt x="11137" y="13744"/>
                  </a:lnTo>
                  <a:cubicBezTo>
                    <a:pt x="11137" y="13854"/>
                    <a:pt x="11229" y="13950"/>
                    <a:pt x="11344" y="13950"/>
                  </a:cubicBezTo>
                  <a:lnTo>
                    <a:pt x="12645" y="13950"/>
                  </a:lnTo>
                  <a:cubicBezTo>
                    <a:pt x="12760" y="13950"/>
                    <a:pt x="12851" y="13854"/>
                    <a:pt x="12851" y="13744"/>
                  </a:cubicBezTo>
                  <a:lnTo>
                    <a:pt x="12851" y="12443"/>
                  </a:lnTo>
                  <a:cubicBezTo>
                    <a:pt x="12851" y="12328"/>
                    <a:pt x="12760" y="12237"/>
                    <a:pt x="12645" y="12237"/>
                  </a:cubicBezTo>
                  <a:lnTo>
                    <a:pt x="12203" y="12237"/>
                  </a:lnTo>
                  <a:lnTo>
                    <a:pt x="12203" y="7849"/>
                  </a:lnTo>
                  <a:lnTo>
                    <a:pt x="12645" y="7849"/>
                  </a:lnTo>
                  <a:cubicBezTo>
                    <a:pt x="12760" y="7849"/>
                    <a:pt x="12851" y="7758"/>
                    <a:pt x="12851" y="7643"/>
                  </a:cubicBezTo>
                  <a:lnTo>
                    <a:pt x="12851" y="6342"/>
                  </a:lnTo>
                  <a:cubicBezTo>
                    <a:pt x="12851" y="6227"/>
                    <a:pt x="12760" y="6135"/>
                    <a:pt x="12645" y="6135"/>
                  </a:cubicBezTo>
                  <a:lnTo>
                    <a:pt x="12203" y="6135"/>
                  </a:lnTo>
                  <a:lnTo>
                    <a:pt x="12203" y="1719"/>
                  </a:lnTo>
                  <a:lnTo>
                    <a:pt x="12645" y="1719"/>
                  </a:lnTo>
                  <a:cubicBezTo>
                    <a:pt x="12755" y="1719"/>
                    <a:pt x="12851" y="1623"/>
                    <a:pt x="12851" y="1513"/>
                  </a:cubicBezTo>
                  <a:lnTo>
                    <a:pt x="12851" y="212"/>
                  </a:lnTo>
                  <a:cubicBezTo>
                    <a:pt x="12851" y="97"/>
                    <a:pt x="12755" y="1"/>
                    <a:pt x="12645" y="1"/>
                  </a:cubicBezTo>
                  <a:lnTo>
                    <a:pt x="11344" y="1"/>
                  </a:lnTo>
                  <a:cubicBezTo>
                    <a:pt x="11229" y="6"/>
                    <a:pt x="11137" y="97"/>
                    <a:pt x="11137" y="212"/>
                  </a:cubicBezTo>
                  <a:lnTo>
                    <a:pt x="11137" y="654"/>
                  </a:lnTo>
                  <a:lnTo>
                    <a:pt x="7297" y="654"/>
                  </a:lnTo>
                  <a:lnTo>
                    <a:pt x="7297" y="212"/>
                  </a:lnTo>
                  <a:cubicBezTo>
                    <a:pt x="7297" y="97"/>
                    <a:pt x="7206" y="1"/>
                    <a:pt x="7091" y="1"/>
                  </a:cubicBezTo>
                  <a:lnTo>
                    <a:pt x="5790" y="1"/>
                  </a:lnTo>
                  <a:cubicBezTo>
                    <a:pt x="5675" y="1"/>
                    <a:pt x="5584" y="97"/>
                    <a:pt x="5584" y="212"/>
                  </a:cubicBezTo>
                  <a:lnTo>
                    <a:pt x="5584" y="654"/>
                  </a:lnTo>
                  <a:lnTo>
                    <a:pt x="1719" y="654"/>
                  </a:lnTo>
                  <a:lnTo>
                    <a:pt x="1719" y="212"/>
                  </a:lnTo>
                  <a:cubicBezTo>
                    <a:pt x="1719" y="97"/>
                    <a:pt x="1623" y="1"/>
                    <a:pt x="15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53" name="Google Shape;14953;p74"/>
          <p:cNvGrpSpPr/>
          <p:nvPr/>
        </p:nvGrpSpPr>
        <p:grpSpPr>
          <a:xfrm>
            <a:off x="2202380" y="3365197"/>
            <a:ext cx="306255" cy="365499"/>
            <a:chOff x="2202380" y="3365197"/>
            <a:chExt cx="306255" cy="365499"/>
          </a:xfrm>
        </p:grpSpPr>
        <p:sp>
          <p:nvSpPr>
            <p:cNvPr id="14954" name="Google Shape;14954;p74"/>
            <p:cNvSpPr/>
            <p:nvPr/>
          </p:nvSpPr>
          <p:spPr>
            <a:xfrm>
              <a:off x="2230260" y="3427375"/>
              <a:ext cx="216118" cy="213288"/>
            </a:xfrm>
            <a:custGeom>
              <a:avLst/>
              <a:gdLst/>
              <a:ahLst/>
              <a:cxnLst/>
              <a:rect l="l" t="t" r="r" b="b"/>
              <a:pathLst>
                <a:path w="8248" h="8140" extrusionOk="0">
                  <a:moveTo>
                    <a:pt x="6300" y="0"/>
                  </a:moveTo>
                  <a:cubicBezTo>
                    <a:pt x="6208" y="0"/>
                    <a:pt x="6116" y="35"/>
                    <a:pt x="6044" y="105"/>
                  </a:cubicBezTo>
                  <a:lnTo>
                    <a:pt x="3548" y="2606"/>
                  </a:lnTo>
                  <a:lnTo>
                    <a:pt x="1431" y="4718"/>
                  </a:lnTo>
                  <a:cubicBezTo>
                    <a:pt x="1090" y="5063"/>
                    <a:pt x="946" y="5563"/>
                    <a:pt x="1061" y="6033"/>
                  </a:cubicBezTo>
                  <a:lnTo>
                    <a:pt x="308" y="6787"/>
                  </a:lnTo>
                  <a:cubicBezTo>
                    <a:pt x="0" y="7094"/>
                    <a:pt x="0" y="7598"/>
                    <a:pt x="308" y="7905"/>
                  </a:cubicBezTo>
                  <a:cubicBezTo>
                    <a:pt x="464" y="8062"/>
                    <a:pt x="668" y="8140"/>
                    <a:pt x="872" y="8140"/>
                  </a:cubicBezTo>
                  <a:cubicBezTo>
                    <a:pt x="1074" y="8140"/>
                    <a:pt x="1276" y="8063"/>
                    <a:pt x="1431" y="7910"/>
                  </a:cubicBezTo>
                  <a:lnTo>
                    <a:pt x="2185" y="7156"/>
                  </a:lnTo>
                  <a:cubicBezTo>
                    <a:pt x="2291" y="7181"/>
                    <a:pt x="2398" y="7193"/>
                    <a:pt x="2505" y="7193"/>
                  </a:cubicBezTo>
                  <a:cubicBezTo>
                    <a:pt x="2870" y="7193"/>
                    <a:pt x="3227" y="7050"/>
                    <a:pt x="3495" y="6782"/>
                  </a:cubicBezTo>
                  <a:lnTo>
                    <a:pt x="5612" y="4670"/>
                  </a:lnTo>
                  <a:lnTo>
                    <a:pt x="8108" y="2169"/>
                  </a:lnTo>
                  <a:cubicBezTo>
                    <a:pt x="8247" y="2030"/>
                    <a:pt x="8247" y="1804"/>
                    <a:pt x="8108" y="1665"/>
                  </a:cubicBezTo>
                  <a:lnTo>
                    <a:pt x="6553" y="105"/>
                  </a:lnTo>
                  <a:cubicBezTo>
                    <a:pt x="6483" y="35"/>
                    <a:pt x="6392" y="0"/>
                    <a:pt x="6300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5" name="Google Shape;14955;p74"/>
            <p:cNvSpPr/>
            <p:nvPr/>
          </p:nvSpPr>
          <p:spPr>
            <a:xfrm>
              <a:off x="2225727" y="3427375"/>
              <a:ext cx="195366" cy="213184"/>
            </a:xfrm>
            <a:custGeom>
              <a:avLst/>
              <a:gdLst/>
              <a:ahLst/>
              <a:cxnLst/>
              <a:rect l="l" t="t" r="r" b="b"/>
              <a:pathLst>
                <a:path w="7456" h="8136" extrusionOk="0">
                  <a:moveTo>
                    <a:pt x="6473" y="0"/>
                  </a:moveTo>
                  <a:cubicBezTo>
                    <a:pt x="6381" y="0"/>
                    <a:pt x="6289" y="35"/>
                    <a:pt x="6217" y="105"/>
                  </a:cubicBezTo>
                  <a:lnTo>
                    <a:pt x="3721" y="2606"/>
                  </a:lnTo>
                  <a:lnTo>
                    <a:pt x="1604" y="4718"/>
                  </a:lnTo>
                  <a:cubicBezTo>
                    <a:pt x="1263" y="5063"/>
                    <a:pt x="1119" y="5563"/>
                    <a:pt x="1234" y="6033"/>
                  </a:cubicBezTo>
                  <a:lnTo>
                    <a:pt x="481" y="6787"/>
                  </a:lnTo>
                  <a:cubicBezTo>
                    <a:pt x="1" y="7267"/>
                    <a:pt x="308" y="8088"/>
                    <a:pt x="985" y="8136"/>
                  </a:cubicBezTo>
                  <a:cubicBezTo>
                    <a:pt x="966" y="7905"/>
                    <a:pt x="1052" y="7680"/>
                    <a:pt x="1215" y="7516"/>
                  </a:cubicBezTo>
                  <a:lnTo>
                    <a:pt x="1964" y="6768"/>
                  </a:lnTo>
                  <a:cubicBezTo>
                    <a:pt x="1854" y="6292"/>
                    <a:pt x="1993" y="5798"/>
                    <a:pt x="2338" y="5452"/>
                  </a:cubicBezTo>
                  <a:lnTo>
                    <a:pt x="4451" y="3340"/>
                  </a:lnTo>
                  <a:lnTo>
                    <a:pt x="6951" y="839"/>
                  </a:lnTo>
                  <a:cubicBezTo>
                    <a:pt x="7022" y="769"/>
                    <a:pt x="7114" y="734"/>
                    <a:pt x="7206" y="734"/>
                  </a:cubicBezTo>
                  <a:cubicBezTo>
                    <a:pt x="7296" y="734"/>
                    <a:pt x="7386" y="768"/>
                    <a:pt x="7455" y="834"/>
                  </a:cubicBezTo>
                  <a:lnTo>
                    <a:pt x="6726" y="105"/>
                  </a:lnTo>
                  <a:cubicBezTo>
                    <a:pt x="6656" y="35"/>
                    <a:pt x="6565" y="0"/>
                    <a:pt x="6473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6" name="Google Shape;14956;p74"/>
            <p:cNvSpPr/>
            <p:nvPr/>
          </p:nvSpPr>
          <p:spPr>
            <a:xfrm>
              <a:off x="2323200" y="3427506"/>
              <a:ext cx="123178" cy="122235"/>
            </a:xfrm>
            <a:custGeom>
              <a:avLst/>
              <a:gdLst/>
              <a:ahLst/>
              <a:cxnLst/>
              <a:rect l="l" t="t" r="r" b="b"/>
              <a:pathLst>
                <a:path w="4701" h="4665" extrusionOk="0">
                  <a:moveTo>
                    <a:pt x="2753" y="0"/>
                  </a:moveTo>
                  <a:cubicBezTo>
                    <a:pt x="2661" y="0"/>
                    <a:pt x="2569" y="35"/>
                    <a:pt x="2497" y="105"/>
                  </a:cubicBezTo>
                  <a:lnTo>
                    <a:pt x="1" y="2601"/>
                  </a:lnTo>
                  <a:lnTo>
                    <a:pt x="2065" y="4665"/>
                  </a:lnTo>
                  <a:lnTo>
                    <a:pt x="4561" y="2164"/>
                  </a:lnTo>
                  <a:cubicBezTo>
                    <a:pt x="4700" y="2025"/>
                    <a:pt x="4700" y="1799"/>
                    <a:pt x="4561" y="1660"/>
                  </a:cubicBezTo>
                  <a:lnTo>
                    <a:pt x="3006" y="105"/>
                  </a:lnTo>
                  <a:cubicBezTo>
                    <a:pt x="2936" y="35"/>
                    <a:pt x="2845" y="0"/>
                    <a:pt x="2753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7" name="Google Shape;14957;p74"/>
            <p:cNvSpPr/>
            <p:nvPr/>
          </p:nvSpPr>
          <p:spPr>
            <a:xfrm>
              <a:off x="2209507" y="3652953"/>
              <a:ext cx="51226" cy="72266"/>
            </a:xfrm>
            <a:custGeom>
              <a:avLst/>
              <a:gdLst/>
              <a:ahLst/>
              <a:cxnLst/>
              <a:rect l="l" t="t" r="r" b="b"/>
              <a:pathLst>
                <a:path w="1955" h="2758" extrusionOk="0">
                  <a:moveTo>
                    <a:pt x="1032" y="1"/>
                  </a:moveTo>
                  <a:cubicBezTo>
                    <a:pt x="964" y="1"/>
                    <a:pt x="896" y="38"/>
                    <a:pt x="864" y="112"/>
                  </a:cubicBezTo>
                  <a:lnTo>
                    <a:pt x="240" y="1548"/>
                  </a:lnTo>
                  <a:cubicBezTo>
                    <a:pt x="0" y="2095"/>
                    <a:pt x="375" y="2728"/>
                    <a:pt x="975" y="2757"/>
                  </a:cubicBezTo>
                  <a:lnTo>
                    <a:pt x="1090" y="2757"/>
                  </a:lnTo>
                  <a:cubicBezTo>
                    <a:pt x="1325" y="2748"/>
                    <a:pt x="1546" y="2632"/>
                    <a:pt x="1700" y="2450"/>
                  </a:cubicBezTo>
                  <a:cubicBezTo>
                    <a:pt x="1906" y="2196"/>
                    <a:pt x="1954" y="1850"/>
                    <a:pt x="1825" y="1548"/>
                  </a:cubicBezTo>
                  <a:lnTo>
                    <a:pt x="1340" y="429"/>
                  </a:lnTo>
                  <a:lnTo>
                    <a:pt x="1200" y="112"/>
                  </a:lnTo>
                  <a:cubicBezTo>
                    <a:pt x="1169" y="38"/>
                    <a:pt x="1101" y="1"/>
                    <a:pt x="1032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8" name="Google Shape;14958;p74"/>
            <p:cNvSpPr/>
            <p:nvPr/>
          </p:nvSpPr>
          <p:spPr>
            <a:xfrm>
              <a:off x="2229133" y="3664193"/>
              <a:ext cx="31600" cy="52955"/>
            </a:xfrm>
            <a:custGeom>
              <a:avLst/>
              <a:gdLst/>
              <a:ahLst/>
              <a:cxnLst/>
              <a:rect l="l" t="t" r="r" b="b"/>
              <a:pathLst>
                <a:path w="1206" h="2021" extrusionOk="0">
                  <a:moveTo>
                    <a:pt x="591" y="0"/>
                  </a:moveTo>
                  <a:lnTo>
                    <a:pt x="235" y="816"/>
                  </a:lnTo>
                  <a:cubicBezTo>
                    <a:pt x="0" y="1354"/>
                    <a:pt x="365" y="1978"/>
                    <a:pt x="951" y="2021"/>
                  </a:cubicBezTo>
                  <a:cubicBezTo>
                    <a:pt x="1157" y="1767"/>
                    <a:pt x="1205" y="1421"/>
                    <a:pt x="1076" y="1119"/>
                  </a:cubicBezTo>
                  <a:lnTo>
                    <a:pt x="591" y="0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9" name="Google Shape;14959;p74"/>
            <p:cNvSpPr/>
            <p:nvPr/>
          </p:nvSpPr>
          <p:spPr>
            <a:xfrm>
              <a:off x="2323200" y="3427375"/>
              <a:ext cx="97893" cy="87543"/>
            </a:xfrm>
            <a:custGeom>
              <a:avLst/>
              <a:gdLst/>
              <a:ahLst/>
              <a:cxnLst/>
              <a:rect l="l" t="t" r="r" b="b"/>
              <a:pathLst>
                <a:path w="3736" h="3341" extrusionOk="0">
                  <a:moveTo>
                    <a:pt x="2753" y="0"/>
                  </a:moveTo>
                  <a:cubicBezTo>
                    <a:pt x="2661" y="0"/>
                    <a:pt x="2569" y="35"/>
                    <a:pt x="2497" y="105"/>
                  </a:cubicBezTo>
                  <a:lnTo>
                    <a:pt x="1" y="2606"/>
                  </a:lnTo>
                  <a:lnTo>
                    <a:pt x="731" y="3340"/>
                  </a:lnTo>
                  <a:lnTo>
                    <a:pt x="3231" y="839"/>
                  </a:lnTo>
                  <a:cubicBezTo>
                    <a:pt x="3302" y="769"/>
                    <a:pt x="3394" y="734"/>
                    <a:pt x="3486" y="734"/>
                  </a:cubicBezTo>
                  <a:cubicBezTo>
                    <a:pt x="3576" y="734"/>
                    <a:pt x="3666" y="768"/>
                    <a:pt x="3735" y="834"/>
                  </a:cubicBezTo>
                  <a:lnTo>
                    <a:pt x="3006" y="105"/>
                  </a:lnTo>
                  <a:cubicBezTo>
                    <a:pt x="2936" y="35"/>
                    <a:pt x="2845" y="0"/>
                    <a:pt x="275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0" name="Google Shape;14960;p74"/>
            <p:cNvSpPr/>
            <p:nvPr/>
          </p:nvSpPr>
          <p:spPr>
            <a:xfrm>
              <a:off x="2379929" y="3369704"/>
              <a:ext cx="127580" cy="122470"/>
            </a:xfrm>
            <a:custGeom>
              <a:avLst/>
              <a:gdLst/>
              <a:ahLst/>
              <a:cxnLst/>
              <a:rect l="l" t="t" r="r" b="b"/>
              <a:pathLst>
                <a:path w="4869" h="4674" extrusionOk="0">
                  <a:moveTo>
                    <a:pt x="2892" y="0"/>
                  </a:moveTo>
                  <a:cubicBezTo>
                    <a:pt x="2445" y="0"/>
                    <a:pt x="2004" y="176"/>
                    <a:pt x="1671" y="506"/>
                  </a:cubicBezTo>
                  <a:lnTo>
                    <a:pt x="126" y="2051"/>
                  </a:lnTo>
                  <a:cubicBezTo>
                    <a:pt x="1" y="2181"/>
                    <a:pt x="1" y="2392"/>
                    <a:pt x="126" y="2522"/>
                  </a:cubicBezTo>
                  <a:lnTo>
                    <a:pt x="2185" y="4576"/>
                  </a:lnTo>
                  <a:cubicBezTo>
                    <a:pt x="2250" y="4641"/>
                    <a:pt x="2335" y="4674"/>
                    <a:pt x="2420" y="4674"/>
                  </a:cubicBezTo>
                  <a:cubicBezTo>
                    <a:pt x="2505" y="4674"/>
                    <a:pt x="2591" y="4641"/>
                    <a:pt x="2655" y="4576"/>
                  </a:cubicBezTo>
                  <a:lnTo>
                    <a:pt x="3927" y="3304"/>
                  </a:lnTo>
                  <a:lnTo>
                    <a:pt x="4201" y="3031"/>
                  </a:lnTo>
                  <a:cubicBezTo>
                    <a:pt x="4868" y="2359"/>
                    <a:pt x="4868" y="1269"/>
                    <a:pt x="4201" y="597"/>
                  </a:cubicBezTo>
                  <a:lnTo>
                    <a:pt x="4105" y="506"/>
                  </a:lnTo>
                  <a:cubicBezTo>
                    <a:pt x="3951" y="347"/>
                    <a:pt x="3764" y="223"/>
                    <a:pt x="3558" y="136"/>
                  </a:cubicBezTo>
                  <a:cubicBezTo>
                    <a:pt x="3343" y="45"/>
                    <a:pt x="3117" y="0"/>
                    <a:pt x="2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1" name="Google Shape;14961;p74"/>
            <p:cNvSpPr/>
            <p:nvPr/>
          </p:nvSpPr>
          <p:spPr>
            <a:xfrm>
              <a:off x="2439303" y="3373372"/>
              <a:ext cx="68205" cy="82931"/>
            </a:xfrm>
            <a:custGeom>
              <a:avLst/>
              <a:gdLst/>
              <a:ahLst/>
              <a:cxnLst/>
              <a:rect l="l" t="t" r="r" b="b"/>
              <a:pathLst>
                <a:path w="2603" h="3165" extrusionOk="0">
                  <a:moveTo>
                    <a:pt x="1297" y="1"/>
                  </a:moveTo>
                  <a:lnTo>
                    <a:pt x="130" y="1167"/>
                  </a:lnTo>
                  <a:cubicBezTo>
                    <a:pt x="1" y="1297"/>
                    <a:pt x="1" y="1503"/>
                    <a:pt x="130" y="1633"/>
                  </a:cubicBezTo>
                  <a:lnTo>
                    <a:pt x="1661" y="3164"/>
                  </a:lnTo>
                  <a:lnTo>
                    <a:pt x="1935" y="2891"/>
                  </a:lnTo>
                  <a:cubicBezTo>
                    <a:pt x="2602" y="2219"/>
                    <a:pt x="2602" y="1134"/>
                    <a:pt x="1935" y="457"/>
                  </a:cubicBezTo>
                  <a:lnTo>
                    <a:pt x="1839" y="366"/>
                  </a:lnTo>
                  <a:cubicBezTo>
                    <a:pt x="1685" y="207"/>
                    <a:pt x="1498" y="83"/>
                    <a:pt x="129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2" name="Google Shape;14962;p74"/>
            <p:cNvSpPr/>
            <p:nvPr/>
          </p:nvSpPr>
          <p:spPr>
            <a:xfrm>
              <a:off x="2347988" y="3390246"/>
              <a:ext cx="135991" cy="133345"/>
            </a:xfrm>
            <a:custGeom>
              <a:avLst/>
              <a:gdLst/>
              <a:ahLst/>
              <a:cxnLst/>
              <a:rect l="l" t="t" r="r" b="b"/>
              <a:pathLst>
                <a:path w="5190" h="5089" extrusionOk="0">
                  <a:moveTo>
                    <a:pt x="1025" y="0"/>
                  </a:moveTo>
                  <a:cubicBezTo>
                    <a:pt x="898" y="0"/>
                    <a:pt x="771" y="48"/>
                    <a:pt x="673" y="144"/>
                  </a:cubicBezTo>
                  <a:lnTo>
                    <a:pt x="193" y="624"/>
                  </a:lnTo>
                  <a:cubicBezTo>
                    <a:pt x="1" y="816"/>
                    <a:pt x="1" y="1133"/>
                    <a:pt x="193" y="1325"/>
                  </a:cubicBezTo>
                  <a:lnTo>
                    <a:pt x="802" y="1935"/>
                  </a:lnTo>
                  <a:lnTo>
                    <a:pt x="807" y="1939"/>
                  </a:lnTo>
                  <a:lnTo>
                    <a:pt x="3822" y="4949"/>
                  </a:lnTo>
                  <a:cubicBezTo>
                    <a:pt x="3917" y="5042"/>
                    <a:pt x="4042" y="5089"/>
                    <a:pt x="4167" y="5089"/>
                  </a:cubicBezTo>
                  <a:cubicBezTo>
                    <a:pt x="4294" y="5089"/>
                    <a:pt x="4421" y="5041"/>
                    <a:pt x="4518" y="4944"/>
                  </a:cubicBezTo>
                  <a:lnTo>
                    <a:pt x="4998" y="4464"/>
                  </a:lnTo>
                  <a:cubicBezTo>
                    <a:pt x="5190" y="4272"/>
                    <a:pt x="5190" y="3956"/>
                    <a:pt x="4998" y="3764"/>
                  </a:cubicBezTo>
                  <a:lnTo>
                    <a:pt x="1993" y="759"/>
                  </a:lnTo>
                  <a:lnTo>
                    <a:pt x="1378" y="144"/>
                  </a:lnTo>
                  <a:cubicBezTo>
                    <a:pt x="1280" y="48"/>
                    <a:pt x="1153" y="0"/>
                    <a:pt x="1025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3" name="Google Shape;14963;p74"/>
            <p:cNvSpPr/>
            <p:nvPr/>
          </p:nvSpPr>
          <p:spPr>
            <a:xfrm>
              <a:off x="2364076" y="3406204"/>
              <a:ext cx="119903" cy="117387"/>
            </a:xfrm>
            <a:custGeom>
              <a:avLst/>
              <a:gdLst/>
              <a:ahLst/>
              <a:cxnLst/>
              <a:rect l="l" t="t" r="r" b="b"/>
              <a:pathLst>
                <a:path w="4576" h="4480" extrusionOk="0">
                  <a:moveTo>
                    <a:pt x="1024" y="1"/>
                  </a:moveTo>
                  <a:cubicBezTo>
                    <a:pt x="896" y="1"/>
                    <a:pt x="769" y="49"/>
                    <a:pt x="673" y="145"/>
                  </a:cubicBezTo>
                  <a:lnTo>
                    <a:pt x="193" y="625"/>
                  </a:lnTo>
                  <a:cubicBezTo>
                    <a:pt x="1" y="822"/>
                    <a:pt x="1" y="1129"/>
                    <a:pt x="188" y="1326"/>
                  </a:cubicBezTo>
                  <a:lnTo>
                    <a:pt x="193" y="1330"/>
                  </a:lnTo>
                  <a:lnTo>
                    <a:pt x="3208" y="4340"/>
                  </a:lnTo>
                  <a:cubicBezTo>
                    <a:pt x="3303" y="4433"/>
                    <a:pt x="3428" y="4480"/>
                    <a:pt x="3553" y="4480"/>
                  </a:cubicBezTo>
                  <a:cubicBezTo>
                    <a:pt x="3680" y="4480"/>
                    <a:pt x="3807" y="4432"/>
                    <a:pt x="3904" y="4335"/>
                  </a:cubicBezTo>
                  <a:lnTo>
                    <a:pt x="4384" y="3855"/>
                  </a:lnTo>
                  <a:cubicBezTo>
                    <a:pt x="4576" y="3663"/>
                    <a:pt x="4576" y="3347"/>
                    <a:pt x="4384" y="3155"/>
                  </a:cubicBezTo>
                  <a:lnTo>
                    <a:pt x="1379" y="145"/>
                  </a:lnTo>
                  <a:cubicBezTo>
                    <a:pt x="1280" y="49"/>
                    <a:pt x="1152" y="1"/>
                    <a:pt x="1024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4" name="Google Shape;14964;p74"/>
            <p:cNvSpPr/>
            <p:nvPr/>
          </p:nvSpPr>
          <p:spPr>
            <a:xfrm>
              <a:off x="2277084" y="3365197"/>
              <a:ext cx="231551" cy="215751"/>
            </a:xfrm>
            <a:custGeom>
              <a:avLst/>
              <a:gdLst/>
              <a:ahLst/>
              <a:cxnLst/>
              <a:rect l="l" t="t" r="r" b="b"/>
              <a:pathLst>
                <a:path w="8837" h="8234" extrusionOk="0">
                  <a:moveTo>
                    <a:pt x="3681" y="3351"/>
                  </a:moveTo>
                  <a:lnTo>
                    <a:pt x="5447" y="5123"/>
                  </a:lnTo>
                  <a:lnTo>
                    <a:pt x="3825" y="6750"/>
                  </a:lnTo>
                  <a:lnTo>
                    <a:pt x="2054" y="4979"/>
                  </a:lnTo>
                  <a:lnTo>
                    <a:pt x="3681" y="3351"/>
                  </a:lnTo>
                  <a:close/>
                  <a:moveTo>
                    <a:pt x="7133" y="1"/>
                  </a:moveTo>
                  <a:cubicBezTo>
                    <a:pt x="6903" y="1"/>
                    <a:pt x="6851" y="359"/>
                    <a:pt x="7104" y="409"/>
                  </a:cubicBezTo>
                  <a:cubicBezTo>
                    <a:pt x="7660" y="515"/>
                    <a:pt x="7924" y="875"/>
                    <a:pt x="7977" y="918"/>
                  </a:cubicBezTo>
                  <a:cubicBezTo>
                    <a:pt x="8568" y="1508"/>
                    <a:pt x="8568" y="2463"/>
                    <a:pt x="7977" y="3059"/>
                  </a:cubicBezTo>
                  <a:lnTo>
                    <a:pt x="7156" y="3875"/>
                  </a:lnTo>
                  <a:lnTo>
                    <a:pt x="4924" y="1643"/>
                  </a:lnTo>
                  <a:lnTo>
                    <a:pt x="5745" y="827"/>
                  </a:lnTo>
                  <a:cubicBezTo>
                    <a:pt x="5923" y="649"/>
                    <a:pt x="6139" y="515"/>
                    <a:pt x="6379" y="447"/>
                  </a:cubicBezTo>
                  <a:cubicBezTo>
                    <a:pt x="6623" y="373"/>
                    <a:pt x="6546" y="38"/>
                    <a:pt x="6329" y="38"/>
                  </a:cubicBezTo>
                  <a:cubicBezTo>
                    <a:pt x="6307" y="38"/>
                    <a:pt x="6283" y="41"/>
                    <a:pt x="6259" y="49"/>
                  </a:cubicBezTo>
                  <a:cubicBezTo>
                    <a:pt x="5956" y="140"/>
                    <a:pt x="5678" y="303"/>
                    <a:pt x="5447" y="529"/>
                  </a:cubicBezTo>
                  <a:lnTo>
                    <a:pt x="4631" y="1350"/>
                  </a:lnTo>
                  <a:lnTo>
                    <a:pt x="4228" y="947"/>
                  </a:lnTo>
                  <a:cubicBezTo>
                    <a:pt x="4091" y="810"/>
                    <a:pt x="3911" y="741"/>
                    <a:pt x="3731" y="741"/>
                  </a:cubicBezTo>
                  <a:cubicBezTo>
                    <a:pt x="3551" y="741"/>
                    <a:pt x="3371" y="810"/>
                    <a:pt x="3235" y="947"/>
                  </a:cubicBezTo>
                  <a:lnTo>
                    <a:pt x="2755" y="1427"/>
                  </a:lnTo>
                  <a:cubicBezTo>
                    <a:pt x="2476" y="1705"/>
                    <a:pt x="2476" y="2147"/>
                    <a:pt x="2755" y="2425"/>
                  </a:cubicBezTo>
                  <a:lnTo>
                    <a:pt x="3383" y="3059"/>
                  </a:lnTo>
                  <a:lnTo>
                    <a:pt x="162" y="6280"/>
                  </a:lnTo>
                  <a:cubicBezTo>
                    <a:pt x="1" y="6427"/>
                    <a:pt x="146" y="6641"/>
                    <a:pt x="309" y="6641"/>
                  </a:cubicBezTo>
                  <a:cubicBezTo>
                    <a:pt x="358" y="6641"/>
                    <a:pt x="410" y="6621"/>
                    <a:pt x="455" y="6572"/>
                  </a:cubicBezTo>
                  <a:lnTo>
                    <a:pt x="1761" y="5267"/>
                  </a:lnTo>
                  <a:lnTo>
                    <a:pt x="3527" y="7038"/>
                  </a:lnTo>
                  <a:lnTo>
                    <a:pt x="2687" y="7878"/>
                  </a:lnTo>
                  <a:cubicBezTo>
                    <a:pt x="2558" y="8008"/>
                    <a:pt x="2654" y="8233"/>
                    <a:pt x="2836" y="8233"/>
                  </a:cubicBezTo>
                  <a:cubicBezTo>
                    <a:pt x="2838" y="8233"/>
                    <a:pt x="2840" y="8233"/>
                    <a:pt x="2842" y="8233"/>
                  </a:cubicBezTo>
                  <a:cubicBezTo>
                    <a:pt x="2996" y="8233"/>
                    <a:pt x="2908" y="8215"/>
                    <a:pt x="5783" y="5372"/>
                  </a:cubicBezTo>
                  <a:cubicBezTo>
                    <a:pt x="5899" y="5372"/>
                    <a:pt x="5995" y="5276"/>
                    <a:pt x="5995" y="5161"/>
                  </a:cubicBezTo>
                  <a:cubicBezTo>
                    <a:pt x="5995" y="5027"/>
                    <a:pt x="5884" y="4984"/>
                    <a:pt x="5740" y="4825"/>
                  </a:cubicBezTo>
                  <a:lnTo>
                    <a:pt x="3974" y="3054"/>
                  </a:lnTo>
                  <a:lnTo>
                    <a:pt x="3047" y="2132"/>
                  </a:lnTo>
                  <a:cubicBezTo>
                    <a:pt x="2932" y="2017"/>
                    <a:pt x="2932" y="1835"/>
                    <a:pt x="3047" y="1719"/>
                  </a:cubicBezTo>
                  <a:lnTo>
                    <a:pt x="3527" y="1239"/>
                  </a:lnTo>
                  <a:cubicBezTo>
                    <a:pt x="3585" y="1184"/>
                    <a:pt x="3659" y="1157"/>
                    <a:pt x="3733" y="1157"/>
                  </a:cubicBezTo>
                  <a:cubicBezTo>
                    <a:pt x="3807" y="1157"/>
                    <a:pt x="3880" y="1184"/>
                    <a:pt x="3935" y="1239"/>
                  </a:cubicBezTo>
                  <a:lnTo>
                    <a:pt x="7560" y="4859"/>
                  </a:lnTo>
                  <a:cubicBezTo>
                    <a:pt x="7670" y="4974"/>
                    <a:pt x="7670" y="5156"/>
                    <a:pt x="7560" y="5272"/>
                  </a:cubicBezTo>
                  <a:lnTo>
                    <a:pt x="7080" y="5752"/>
                  </a:lnTo>
                  <a:cubicBezTo>
                    <a:pt x="7022" y="5807"/>
                    <a:pt x="6948" y="5834"/>
                    <a:pt x="6873" y="5834"/>
                  </a:cubicBezTo>
                  <a:cubicBezTo>
                    <a:pt x="6799" y="5834"/>
                    <a:pt x="6724" y="5807"/>
                    <a:pt x="6667" y="5752"/>
                  </a:cubicBezTo>
                  <a:lnTo>
                    <a:pt x="6518" y="5603"/>
                  </a:lnTo>
                  <a:cubicBezTo>
                    <a:pt x="6474" y="5561"/>
                    <a:pt x="6425" y="5543"/>
                    <a:pt x="6379" y="5543"/>
                  </a:cubicBezTo>
                  <a:cubicBezTo>
                    <a:pt x="6221" y="5543"/>
                    <a:pt x="6084" y="5744"/>
                    <a:pt x="6225" y="5896"/>
                  </a:cubicBezTo>
                  <a:lnTo>
                    <a:pt x="6374" y="6044"/>
                  </a:lnTo>
                  <a:cubicBezTo>
                    <a:pt x="6511" y="6181"/>
                    <a:pt x="6691" y="6250"/>
                    <a:pt x="6871" y="6250"/>
                  </a:cubicBezTo>
                  <a:cubicBezTo>
                    <a:pt x="7052" y="6250"/>
                    <a:pt x="7233" y="6181"/>
                    <a:pt x="7372" y="6044"/>
                  </a:cubicBezTo>
                  <a:lnTo>
                    <a:pt x="7852" y="5564"/>
                  </a:lnTo>
                  <a:cubicBezTo>
                    <a:pt x="8126" y="5286"/>
                    <a:pt x="8126" y="4844"/>
                    <a:pt x="7852" y="4566"/>
                  </a:cubicBezTo>
                  <a:lnTo>
                    <a:pt x="7449" y="4168"/>
                  </a:lnTo>
                  <a:lnTo>
                    <a:pt x="8270" y="3347"/>
                  </a:lnTo>
                  <a:cubicBezTo>
                    <a:pt x="8630" y="2987"/>
                    <a:pt x="8836" y="2497"/>
                    <a:pt x="8832" y="1988"/>
                  </a:cubicBezTo>
                  <a:cubicBezTo>
                    <a:pt x="8832" y="1062"/>
                    <a:pt x="8208" y="577"/>
                    <a:pt x="8179" y="529"/>
                  </a:cubicBezTo>
                  <a:cubicBezTo>
                    <a:pt x="7905" y="260"/>
                    <a:pt x="7560" y="73"/>
                    <a:pt x="7180" y="6"/>
                  </a:cubicBezTo>
                  <a:cubicBezTo>
                    <a:pt x="7164" y="2"/>
                    <a:pt x="7148" y="1"/>
                    <a:pt x="71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5" name="Google Shape;14965;p74"/>
            <p:cNvSpPr/>
            <p:nvPr/>
          </p:nvSpPr>
          <p:spPr>
            <a:xfrm>
              <a:off x="2226749" y="3543426"/>
              <a:ext cx="116968" cy="102740"/>
            </a:xfrm>
            <a:custGeom>
              <a:avLst/>
              <a:gdLst/>
              <a:ahLst/>
              <a:cxnLst/>
              <a:rect l="l" t="t" r="r" b="b"/>
              <a:pathLst>
                <a:path w="4464" h="3921" extrusionOk="0">
                  <a:moveTo>
                    <a:pt x="1642" y="1"/>
                  </a:moveTo>
                  <a:cubicBezTo>
                    <a:pt x="1593" y="1"/>
                    <a:pt x="1543" y="19"/>
                    <a:pt x="1498" y="63"/>
                  </a:cubicBezTo>
                  <a:cubicBezTo>
                    <a:pt x="1483" y="92"/>
                    <a:pt x="826" y="610"/>
                    <a:pt x="970" y="1537"/>
                  </a:cubicBezTo>
                  <a:lnTo>
                    <a:pt x="293" y="2209"/>
                  </a:lnTo>
                  <a:cubicBezTo>
                    <a:pt x="106" y="2396"/>
                    <a:pt x="0" y="2651"/>
                    <a:pt x="0" y="2919"/>
                  </a:cubicBezTo>
                  <a:cubicBezTo>
                    <a:pt x="0" y="3523"/>
                    <a:pt x="493" y="3920"/>
                    <a:pt x="1007" y="3920"/>
                  </a:cubicBezTo>
                  <a:cubicBezTo>
                    <a:pt x="1254" y="3920"/>
                    <a:pt x="1505" y="3829"/>
                    <a:pt x="1709" y="3625"/>
                  </a:cubicBezTo>
                  <a:lnTo>
                    <a:pt x="2381" y="2953"/>
                  </a:lnTo>
                  <a:cubicBezTo>
                    <a:pt x="2466" y="2967"/>
                    <a:pt x="2551" y="2973"/>
                    <a:pt x="2635" y="2973"/>
                  </a:cubicBezTo>
                  <a:cubicBezTo>
                    <a:pt x="3058" y="2973"/>
                    <a:pt x="3469" y="2806"/>
                    <a:pt x="3773" y="2502"/>
                  </a:cubicBezTo>
                  <a:lnTo>
                    <a:pt x="4315" y="1959"/>
                  </a:lnTo>
                  <a:cubicBezTo>
                    <a:pt x="4463" y="1811"/>
                    <a:pt x="4324" y="1604"/>
                    <a:pt x="4164" y="1604"/>
                  </a:cubicBezTo>
                  <a:cubicBezTo>
                    <a:pt x="4116" y="1604"/>
                    <a:pt x="4067" y="1622"/>
                    <a:pt x="4023" y="1667"/>
                  </a:cubicBezTo>
                  <a:lnTo>
                    <a:pt x="3485" y="2209"/>
                  </a:lnTo>
                  <a:cubicBezTo>
                    <a:pt x="3259" y="2435"/>
                    <a:pt x="2952" y="2558"/>
                    <a:pt x="2639" y="2558"/>
                  </a:cubicBezTo>
                  <a:cubicBezTo>
                    <a:pt x="2546" y="2558"/>
                    <a:pt x="2453" y="2548"/>
                    <a:pt x="2362" y="2526"/>
                  </a:cubicBezTo>
                  <a:cubicBezTo>
                    <a:pt x="2347" y="2523"/>
                    <a:pt x="2332" y="2521"/>
                    <a:pt x="2317" y="2521"/>
                  </a:cubicBezTo>
                  <a:cubicBezTo>
                    <a:pt x="2264" y="2521"/>
                    <a:pt x="2211" y="2541"/>
                    <a:pt x="2170" y="2579"/>
                  </a:cubicBezTo>
                  <a:lnTo>
                    <a:pt x="1421" y="3332"/>
                  </a:lnTo>
                  <a:cubicBezTo>
                    <a:pt x="1306" y="3447"/>
                    <a:pt x="1155" y="3505"/>
                    <a:pt x="1004" y="3505"/>
                  </a:cubicBezTo>
                  <a:cubicBezTo>
                    <a:pt x="853" y="3505"/>
                    <a:pt x="703" y="3447"/>
                    <a:pt x="590" y="3332"/>
                  </a:cubicBezTo>
                  <a:cubicBezTo>
                    <a:pt x="360" y="3102"/>
                    <a:pt x="360" y="2732"/>
                    <a:pt x="590" y="2502"/>
                  </a:cubicBezTo>
                  <a:lnTo>
                    <a:pt x="1339" y="1753"/>
                  </a:lnTo>
                  <a:cubicBezTo>
                    <a:pt x="1392" y="1700"/>
                    <a:pt x="1411" y="1628"/>
                    <a:pt x="1397" y="1556"/>
                  </a:cubicBezTo>
                  <a:cubicBezTo>
                    <a:pt x="1224" y="812"/>
                    <a:pt x="1781" y="380"/>
                    <a:pt x="1791" y="356"/>
                  </a:cubicBezTo>
                  <a:cubicBezTo>
                    <a:pt x="1942" y="208"/>
                    <a:pt x="1803" y="1"/>
                    <a:pt x="164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6" name="Google Shape;14966;p74"/>
            <p:cNvSpPr/>
            <p:nvPr/>
          </p:nvSpPr>
          <p:spPr>
            <a:xfrm>
              <a:off x="2202380" y="3647529"/>
              <a:ext cx="67524" cy="83167"/>
            </a:xfrm>
            <a:custGeom>
              <a:avLst/>
              <a:gdLst/>
              <a:ahLst/>
              <a:cxnLst/>
              <a:rect l="l" t="t" r="r" b="b"/>
              <a:pathLst>
                <a:path w="2577" h="3174" extrusionOk="0">
                  <a:moveTo>
                    <a:pt x="1304" y="454"/>
                  </a:moveTo>
                  <a:lnTo>
                    <a:pt x="1905" y="1836"/>
                  </a:lnTo>
                  <a:cubicBezTo>
                    <a:pt x="2077" y="2230"/>
                    <a:pt x="1842" y="2748"/>
                    <a:pt x="1285" y="2758"/>
                  </a:cubicBezTo>
                  <a:cubicBezTo>
                    <a:pt x="805" y="2758"/>
                    <a:pt x="517" y="2259"/>
                    <a:pt x="700" y="1836"/>
                  </a:cubicBezTo>
                  <a:lnTo>
                    <a:pt x="1304" y="454"/>
                  </a:lnTo>
                  <a:close/>
                  <a:moveTo>
                    <a:pt x="1303" y="0"/>
                  </a:moveTo>
                  <a:cubicBezTo>
                    <a:pt x="1157" y="0"/>
                    <a:pt x="1012" y="79"/>
                    <a:pt x="944" y="238"/>
                  </a:cubicBezTo>
                  <a:lnTo>
                    <a:pt x="320" y="1673"/>
                  </a:lnTo>
                  <a:cubicBezTo>
                    <a:pt x="0" y="2383"/>
                    <a:pt x="528" y="3173"/>
                    <a:pt x="1292" y="3173"/>
                  </a:cubicBezTo>
                  <a:cubicBezTo>
                    <a:pt x="1318" y="3173"/>
                    <a:pt x="1345" y="3172"/>
                    <a:pt x="1372" y="3171"/>
                  </a:cubicBezTo>
                  <a:cubicBezTo>
                    <a:pt x="2125" y="3137"/>
                    <a:pt x="2577" y="2345"/>
                    <a:pt x="2284" y="1673"/>
                  </a:cubicBezTo>
                  <a:lnTo>
                    <a:pt x="1665" y="238"/>
                  </a:lnTo>
                  <a:cubicBezTo>
                    <a:pt x="1595" y="79"/>
                    <a:pt x="1448" y="0"/>
                    <a:pt x="13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67" name="Google Shape;14967;p74"/>
          <p:cNvGrpSpPr/>
          <p:nvPr/>
        </p:nvGrpSpPr>
        <p:grpSpPr>
          <a:xfrm>
            <a:off x="1759349" y="3365144"/>
            <a:ext cx="304525" cy="365394"/>
            <a:chOff x="1759349" y="3365144"/>
            <a:chExt cx="304525" cy="365394"/>
          </a:xfrm>
        </p:grpSpPr>
        <p:sp>
          <p:nvSpPr>
            <p:cNvPr id="14968" name="Google Shape;14968;p74"/>
            <p:cNvSpPr/>
            <p:nvPr/>
          </p:nvSpPr>
          <p:spPr>
            <a:xfrm>
              <a:off x="1884125" y="3689584"/>
              <a:ext cx="57121" cy="35504"/>
            </a:xfrm>
            <a:custGeom>
              <a:avLst/>
              <a:gdLst/>
              <a:ahLst/>
              <a:cxnLst/>
              <a:rect l="l" t="t" r="r" b="b"/>
              <a:pathLst>
                <a:path w="2180" h="1355" extrusionOk="0">
                  <a:moveTo>
                    <a:pt x="0" y="1"/>
                  </a:moveTo>
                  <a:lnTo>
                    <a:pt x="0" y="265"/>
                  </a:lnTo>
                  <a:cubicBezTo>
                    <a:pt x="0" y="870"/>
                    <a:pt x="485" y="1354"/>
                    <a:pt x="1090" y="1354"/>
                  </a:cubicBezTo>
                  <a:cubicBezTo>
                    <a:pt x="1690" y="1354"/>
                    <a:pt x="2179" y="870"/>
                    <a:pt x="2179" y="265"/>
                  </a:cubicBezTo>
                  <a:lnTo>
                    <a:pt x="2179" y="1"/>
                  </a:ln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9" name="Google Shape;14969;p74"/>
            <p:cNvSpPr/>
            <p:nvPr/>
          </p:nvSpPr>
          <p:spPr>
            <a:xfrm>
              <a:off x="1912659" y="3689584"/>
              <a:ext cx="28587" cy="31731"/>
            </a:xfrm>
            <a:custGeom>
              <a:avLst/>
              <a:gdLst/>
              <a:ahLst/>
              <a:cxnLst/>
              <a:rect l="l" t="t" r="r" b="b"/>
              <a:pathLst>
                <a:path w="1091" h="1211" extrusionOk="0">
                  <a:moveTo>
                    <a:pt x="1" y="1"/>
                  </a:moveTo>
                  <a:lnTo>
                    <a:pt x="1" y="265"/>
                  </a:lnTo>
                  <a:cubicBezTo>
                    <a:pt x="1" y="654"/>
                    <a:pt x="207" y="1014"/>
                    <a:pt x="548" y="1210"/>
                  </a:cubicBezTo>
                  <a:cubicBezTo>
                    <a:pt x="884" y="1014"/>
                    <a:pt x="1090" y="654"/>
                    <a:pt x="1090" y="265"/>
                  </a:cubicBezTo>
                  <a:lnTo>
                    <a:pt x="1090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0" name="Google Shape;14970;p74"/>
            <p:cNvSpPr/>
            <p:nvPr/>
          </p:nvSpPr>
          <p:spPr>
            <a:xfrm>
              <a:off x="1814688" y="3423786"/>
              <a:ext cx="194475" cy="268733"/>
            </a:xfrm>
            <a:custGeom>
              <a:avLst/>
              <a:gdLst/>
              <a:ahLst/>
              <a:cxnLst/>
              <a:rect l="l" t="t" r="r" b="b"/>
              <a:pathLst>
                <a:path w="7422" h="10256" extrusionOk="0">
                  <a:moveTo>
                    <a:pt x="3729" y="1"/>
                  </a:moveTo>
                  <a:cubicBezTo>
                    <a:pt x="2326" y="1"/>
                    <a:pt x="1059" y="856"/>
                    <a:pt x="538" y="2167"/>
                  </a:cubicBezTo>
                  <a:cubicBezTo>
                    <a:pt x="0" y="3506"/>
                    <a:pt x="356" y="5037"/>
                    <a:pt x="1421" y="6007"/>
                  </a:cubicBezTo>
                  <a:cubicBezTo>
                    <a:pt x="1844" y="6391"/>
                    <a:pt x="2084" y="6938"/>
                    <a:pt x="2079" y="7514"/>
                  </a:cubicBezTo>
                  <a:lnTo>
                    <a:pt x="2079" y="9665"/>
                  </a:lnTo>
                  <a:cubicBezTo>
                    <a:pt x="2079" y="9991"/>
                    <a:pt x="2343" y="10255"/>
                    <a:pt x="2669" y="10255"/>
                  </a:cubicBezTo>
                  <a:lnTo>
                    <a:pt x="4810" y="10255"/>
                  </a:lnTo>
                  <a:cubicBezTo>
                    <a:pt x="5137" y="10255"/>
                    <a:pt x="5401" y="9991"/>
                    <a:pt x="5401" y="9665"/>
                  </a:cubicBezTo>
                  <a:lnTo>
                    <a:pt x="5401" y="7505"/>
                  </a:lnTo>
                  <a:cubicBezTo>
                    <a:pt x="5401" y="6924"/>
                    <a:pt x="5650" y="6372"/>
                    <a:pt x="6078" y="5983"/>
                  </a:cubicBezTo>
                  <a:cubicBezTo>
                    <a:pt x="7052" y="5080"/>
                    <a:pt x="7422" y="3708"/>
                    <a:pt x="7038" y="2440"/>
                  </a:cubicBezTo>
                  <a:cubicBezTo>
                    <a:pt x="6654" y="1178"/>
                    <a:pt x="5578" y="242"/>
                    <a:pt x="4268" y="40"/>
                  </a:cubicBezTo>
                  <a:cubicBezTo>
                    <a:pt x="4124" y="16"/>
                    <a:pt x="3970" y="2"/>
                    <a:pt x="3821" y="2"/>
                  </a:cubicBezTo>
                  <a:cubicBezTo>
                    <a:pt x="3791" y="1"/>
                    <a:pt x="3760" y="1"/>
                    <a:pt x="3729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1" name="Google Shape;14971;p74"/>
            <p:cNvSpPr/>
            <p:nvPr/>
          </p:nvSpPr>
          <p:spPr>
            <a:xfrm>
              <a:off x="1843878" y="3424834"/>
              <a:ext cx="165154" cy="267685"/>
            </a:xfrm>
            <a:custGeom>
              <a:avLst/>
              <a:gdLst/>
              <a:ahLst/>
              <a:cxnLst/>
              <a:rect l="l" t="t" r="r" b="b"/>
              <a:pathLst>
                <a:path w="6303" h="10216" extrusionOk="0">
                  <a:moveTo>
                    <a:pt x="3149" y="0"/>
                  </a:moveTo>
                  <a:cubicBezTo>
                    <a:pt x="1839" y="207"/>
                    <a:pt x="759" y="1147"/>
                    <a:pt x="379" y="2420"/>
                  </a:cubicBezTo>
                  <a:cubicBezTo>
                    <a:pt x="0" y="3692"/>
                    <a:pt x="384" y="5074"/>
                    <a:pt x="1368" y="5967"/>
                  </a:cubicBezTo>
                  <a:cubicBezTo>
                    <a:pt x="1791" y="6351"/>
                    <a:pt x="2031" y="6898"/>
                    <a:pt x="2026" y="7474"/>
                  </a:cubicBezTo>
                  <a:lnTo>
                    <a:pt x="2026" y="9625"/>
                  </a:lnTo>
                  <a:cubicBezTo>
                    <a:pt x="2026" y="9951"/>
                    <a:pt x="2290" y="10215"/>
                    <a:pt x="2616" y="10215"/>
                  </a:cubicBezTo>
                  <a:lnTo>
                    <a:pt x="3696" y="10215"/>
                  </a:lnTo>
                  <a:cubicBezTo>
                    <a:pt x="4023" y="10215"/>
                    <a:pt x="4287" y="9951"/>
                    <a:pt x="4287" y="9625"/>
                  </a:cubicBezTo>
                  <a:lnTo>
                    <a:pt x="4287" y="7465"/>
                  </a:lnTo>
                  <a:cubicBezTo>
                    <a:pt x="4287" y="6884"/>
                    <a:pt x="4536" y="6332"/>
                    <a:pt x="4964" y="5943"/>
                  </a:cubicBezTo>
                  <a:lnTo>
                    <a:pt x="4964" y="5938"/>
                  </a:lnTo>
                  <a:cubicBezTo>
                    <a:pt x="5933" y="5040"/>
                    <a:pt x="6303" y="3668"/>
                    <a:pt x="5919" y="2400"/>
                  </a:cubicBezTo>
                  <a:cubicBezTo>
                    <a:pt x="5535" y="1138"/>
                    <a:pt x="4460" y="202"/>
                    <a:pt x="3149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2" name="Google Shape;14972;p74"/>
            <p:cNvSpPr/>
            <p:nvPr/>
          </p:nvSpPr>
          <p:spPr>
            <a:xfrm>
              <a:off x="1869137" y="3623815"/>
              <a:ext cx="87071" cy="34482"/>
            </a:xfrm>
            <a:custGeom>
              <a:avLst/>
              <a:gdLst/>
              <a:ahLst/>
              <a:cxnLst/>
              <a:rect l="l" t="t" r="r" b="b"/>
              <a:pathLst>
                <a:path w="3323" h="1316" extrusionOk="0">
                  <a:moveTo>
                    <a:pt x="1" y="0"/>
                  </a:moveTo>
                  <a:lnTo>
                    <a:pt x="1" y="1315"/>
                  </a:lnTo>
                  <a:lnTo>
                    <a:pt x="3323" y="1315"/>
                  </a:lnTo>
                  <a:lnTo>
                    <a:pt x="332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3" name="Google Shape;14973;p74"/>
            <p:cNvSpPr/>
            <p:nvPr/>
          </p:nvSpPr>
          <p:spPr>
            <a:xfrm>
              <a:off x="1869137" y="3658272"/>
              <a:ext cx="87071" cy="34247"/>
            </a:xfrm>
            <a:custGeom>
              <a:avLst/>
              <a:gdLst/>
              <a:ahLst/>
              <a:cxnLst/>
              <a:rect l="l" t="t" r="r" b="b"/>
              <a:pathLst>
                <a:path w="3323" h="1307" extrusionOk="0">
                  <a:moveTo>
                    <a:pt x="1" y="0"/>
                  </a:moveTo>
                  <a:lnTo>
                    <a:pt x="1" y="716"/>
                  </a:lnTo>
                  <a:cubicBezTo>
                    <a:pt x="1" y="1042"/>
                    <a:pt x="265" y="1306"/>
                    <a:pt x="591" y="1306"/>
                  </a:cubicBezTo>
                  <a:lnTo>
                    <a:pt x="2732" y="1306"/>
                  </a:lnTo>
                  <a:cubicBezTo>
                    <a:pt x="3059" y="1306"/>
                    <a:pt x="3323" y="1042"/>
                    <a:pt x="3323" y="716"/>
                  </a:cubicBezTo>
                  <a:lnTo>
                    <a:pt x="3323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4" name="Google Shape;14974;p74"/>
            <p:cNvSpPr/>
            <p:nvPr/>
          </p:nvSpPr>
          <p:spPr>
            <a:xfrm>
              <a:off x="1896938" y="3623815"/>
              <a:ext cx="59270" cy="34482"/>
            </a:xfrm>
            <a:custGeom>
              <a:avLst/>
              <a:gdLst/>
              <a:ahLst/>
              <a:cxnLst/>
              <a:rect l="l" t="t" r="r" b="b"/>
              <a:pathLst>
                <a:path w="2262" h="1316" extrusionOk="0">
                  <a:moveTo>
                    <a:pt x="1" y="0"/>
                  </a:moveTo>
                  <a:lnTo>
                    <a:pt x="1" y="1315"/>
                  </a:lnTo>
                  <a:lnTo>
                    <a:pt x="2262" y="1315"/>
                  </a:lnTo>
                  <a:lnTo>
                    <a:pt x="226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5" name="Google Shape;14975;p74"/>
            <p:cNvSpPr/>
            <p:nvPr/>
          </p:nvSpPr>
          <p:spPr>
            <a:xfrm>
              <a:off x="1896938" y="3658272"/>
              <a:ext cx="59270" cy="34247"/>
            </a:xfrm>
            <a:custGeom>
              <a:avLst/>
              <a:gdLst/>
              <a:ahLst/>
              <a:cxnLst/>
              <a:rect l="l" t="t" r="r" b="b"/>
              <a:pathLst>
                <a:path w="2262" h="1307" extrusionOk="0">
                  <a:moveTo>
                    <a:pt x="1" y="0"/>
                  </a:moveTo>
                  <a:lnTo>
                    <a:pt x="1" y="716"/>
                  </a:lnTo>
                  <a:cubicBezTo>
                    <a:pt x="1" y="1042"/>
                    <a:pt x="265" y="1306"/>
                    <a:pt x="591" y="1306"/>
                  </a:cubicBezTo>
                  <a:lnTo>
                    <a:pt x="1671" y="1306"/>
                  </a:lnTo>
                  <a:cubicBezTo>
                    <a:pt x="1998" y="1306"/>
                    <a:pt x="2262" y="1042"/>
                    <a:pt x="2262" y="716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6" name="Google Shape;14976;p74"/>
            <p:cNvSpPr/>
            <p:nvPr/>
          </p:nvSpPr>
          <p:spPr>
            <a:xfrm>
              <a:off x="1777061" y="3569524"/>
              <a:ext cx="37155" cy="23215"/>
            </a:xfrm>
            <a:custGeom>
              <a:avLst/>
              <a:gdLst/>
              <a:ahLst/>
              <a:cxnLst/>
              <a:rect l="l" t="t" r="r" b="b"/>
              <a:pathLst>
                <a:path w="1418" h="886" extrusionOk="0">
                  <a:moveTo>
                    <a:pt x="1121" y="0"/>
                  </a:moveTo>
                  <a:cubicBezTo>
                    <a:pt x="1088" y="0"/>
                    <a:pt x="1054" y="9"/>
                    <a:pt x="1019" y="27"/>
                  </a:cubicBezTo>
                  <a:lnTo>
                    <a:pt x="217" y="488"/>
                  </a:lnTo>
                  <a:cubicBezTo>
                    <a:pt x="1" y="600"/>
                    <a:pt x="119" y="886"/>
                    <a:pt x="306" y="886"/>
                  </a:cubicBezTo>
                  <a:cubicBezTo>
                    <a:pt x="343" y="886"/>
                    <a:pt x="383" y="874"/>
                    <a:pt x="424" y="848"/>
                  </a:cubicBezTo>
                  <a:lnTo>
                    <a:pt x="1230" y="387"/>
                  </a:lnTo>
                  <a:cubicBezTo>
                    <a:pt x="1418" y="265"/>
                    <a:pt x="1304" y="0"/>
                    <a:pt x="11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7" name="Google Shape;14977;p74"/>
            <p:cNvSpPr/>
            <p:nvPr/>
          </p:nvSpPr>
          <p:spPr>
            <a:xfrm>
              <a:off x="2007015" y="3571201"/>
              <a:ext cx="36998" cy="23320"/>
            </a:xfrm>
            <a:custGeom>
              <a:avLst/>
              <a:gdLst/>
              <a:ahLst/>
              <a:cxnLst/>
              <a:rect l="l" t="t" r="r" b="b"/>
              <a:pathLst>
                <a:path w="1412" h="890" extrusionOk="0">
                  <a:moveTo>
                    <a:pt x="307" y="1"/>
                  </a:moveTo>
                  <a:cubicBezTo>
                    <a:pt x="120" y="1"/>
                    <a:pt x="1" y="288"/>
                    <a:pt x="216" y="400"/>
                  </a:cubicBezTo>
                  <a:cubicBezTo>
                    <a:pt x="1046" y="866"/>
                    <a:pt x="1027" y="890"/>
                    <a:pt x="1128" y="890"/>
                  </a:cubicBezTo>
                  <a:cubicBezTo>
                    <a:pt x="1334" y="885"/>
                    <a:pt x="1411" y="611"/>
                    <a:pt x="1229" y="501"/>
                  </a:cubicBezTo>
                  <a:lnTo>
                    <a:pt x="427" y="40"/>
                  </a:lnTo>
                  <a:cubicBezTo>
                    <a:pt x="386" y="13"/>
                    <a:pt x="345" y="1"/>
                    <a:pt x="3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8" name="Google Shape;14978;p74"/>
            <p:cNvSpPr/>
            <p:nvPr/>
          </p:nvSpPr>
          <p:spPr>
            <a:xfrm>
              <a:off x="1822601" y="3479911"/>
              <a:ext cx="155171" cy="250627"/>
            </a:xfrm>
            <a:custGeom>
              <a:avLst/>
              <a:gdLst/>
              <a:ahLst/>
              <a:cxnLst/>
              <a:rect l="l" t="t" r="r" b="b"/>
              <a:pathLst>
                <a:path w="5922" h="9565" extrusionOk="0">
                  <a:moveTo>
                    <a:pt x="4691" y="418"/>
                  </a:moveTo>
                  <a:cubicBezTo>
                    <a:pt x="4907" y="418"/>
                    <a:pt x="5084" y="596"/>
                    <a:pt x="5084" y="817"/>
                  </a:cubicBezTo>
                  <a:cubicBezTo>
                    <a:pt x="5084" y="1033"/>
                    <a:pt x="4907" y="1210"/>
                    <a:pt x="4691" y="1210"/>
                  </a:cubicBezTo>
                  <a:lnTo>
                    <a:pt x="4244" y="1210"/>
                  </a:lnTo>
                  <a:lnTo>
                    <a:pt x="4244" y="817"/>
                  </a:lnTo>
                  <a:cubicBezTo>
                    <a:pt x="4244" y="596"/>
                    <a:pt x="4422" y="418"/>
                    <a:pt x="4638" y="418"/>
                  </a:cubicBezTo>
                  <a:close/>
                  <a:moveTo>
                    <a:pt x="2238" y="418"/>
                  </a:moveTo>
                  <a:cubicBezTo>
                    <a:pt x="2459" y="418"/>
                    <a:pt x="2636" y="596"/>
                    <a:pt x="2636" y="817"/>
                  </a:cubicBezTo>
                  <a:lnTo>
                    <a:pt x="2636" y="1215"/>
                  </a:lnTo>
                  <a:lnTo>
                    <a:pt x="2190" y="1215"/>
                  </a:lnTo>
                  <a:cubicBezTo>
                    <a:pt x="1969" y="1215"/>
                    <a:pt x="1791" y="1033"/>
                    <a:pt x="1791" y="817"/>
                  </a:cubicBezTo>
                  <a:cubicBezTo>
                    <a:pt x="1791" y="596"/>
                    <a:pt x="1969" y="418"/>
                    <a:pt x="2190" y="418"/>
                  </a:cubicBezTo>
                  <a:close/>
                  <a:moveTo>
                    <a:pt x="4892" y="5699"/>
                  </a:moveTo>
                  <a:lnTo>
                    <a:pt x="4892" y="6596"/>
                  </a:lnTo>
                  <a:lnTo>
                    <a:pt x="1988" y="6596"/>
                  </a:lnTo>
                  <a:lnTo>
                    <a:pt x="1988" y="5699"/>
                  </a:lnTo>
                  <a:close/>
                  <a:moveTo>
                    <a:pt x="4892" y="7014"/>
                  </a:moveTo>
                  <a:lnTo>
                    <a:pt x="4892" y="7585"/>
                  </a:lnTo>
                  <a:cubicBezTo>
                    <a:pt x="4892" y="7758"/>
                    <a:pt x="4748" y="7902"/>
                    <a:pt x="4571" y="7902"/>
                  </a:cubicBezTo>
                  <a:lnTo>
                    <a:pt x="2305" y="7902"/>
                  </a:lnTo>
                  <a:cubicBezTo>
                    <a:pt x="2132" y="7902"/>
                    <a:pt x="1988" y="7758"/>
                    <a:pt x="1988" y="7585"/>
                  </a:cubicBezTo>
                  <a:lnTo>
                    <a:pt x="1988" y="7014"/>
                  </a:lnTo>
                  <a:close/>
                  <a:moveTo>
                    <a:pt x="2190" y="1"/>
                  </a:moveTo>
                  <a:cubicBezTo>
                    <a:pt x="1743" y="1"/>
                    <a:pt x="1378" y="366"/>
                    <a:pt x="1378" y="812"/>
                  </a:cubicBezTo>
                  <a:cubicBezTo>
                    <a:pt x="1378" y="1263"/>
                    <a:pt x="1743" y="1628"/>
                    <a:pt x="2190" y="1628"/>
                  </a:cubicBezTo>
                  <a:lnTo>
                    <a:pt x="2636" y="1628"/>
                  </a:lnTo>
                  <a:lnTo>
                    <a:pt x="2636" y="3322"/>
                  </a:lnTo>
                  <a:cubicBezTo>
                    <a:pt x="2636" y="3462"/>
                    <a:pt x="2741" y="3531"/>
                    <a:pt x="2845" y="3531"/>
                  </a:cubicBezTo>
                  <a:cubicBezTo>
                    <a:pt x="2949" y="3531"/>
                    <a:pt x="3054" y="3462"/>
                    <a:pt x="3054" y="3322"/>
                  </a:cubicBezTo>
                  <a:lnTo>
                    <a:pt x="3054" y="1628"/>
                  </a:lnTo>
                  <a:lnTo>
                    <a:pt x="3822" y="1628"/>
                  </a:lnTo>
                  <a:lnTo>
                    <a:pt x="3822" y="5281"/>
                  </a:lnTo>
                  <a:lnTo>
                    <a:pt x="3059" y="5281"/>
                  </a:lnTo>
                  <a:lnTo>
                    <a:pt x="3059" y="4158"/>
                  </a:lnTo>
                  <a:cubicBezTo>
                    <a:pt x="3059" y="4019"/>
                    <a:pt x="2954" y="3949"/>
                    <a:pt x="2850" y="3949"/>
                  </a:cubicBezTo>
                  <a:cubicBezTo>
                    <a:pt x="2745" y="3949"/>
                    <a:pt x="2641" y="4019"/>
                    <a:pt x="2641" y="4158"/>
                  </a:cubicBezTo>
                  <a:lnTo>
                    <a:pt x="2641" y="5281"/>
                  </a:lnTo>
                  <a:lnTo>
                    <a:pt x="1988" y="5281"/>
                  </a:lnTo>
                  <a:cubicBezTo>
                    <a:pt x="1969" y="4676"/>
                    <a:pt x="1705" y="4105"/>
                    <a:pt x="1258" y="3697"/>
                  </a:cubicBezTo>
                  <a:cubicBezTo>
                    <a:pt x="913" y="3380"/>
                    <a:pt x="639" y="2996"/>
                    <a:pt x="452" y="2564"/>
                  </a:cubicBezTo>
                  <a:cubicBezTo>
                    <a:pt x="414" y="2472"/>
                    <a:pt x="341" y="2433"/>
                    <a:pt x="268" y="2433"/>
                  </a:cubicBezTo>
                  <a:cubicBezTo>
                    <a:pt x="135" y="2433"/>
                    <a:pt x="0" y="2559"/>
                    <a:pt x="68" y="2722"/>
                  </a:cubicBezTo>
                  <a:cubicBezTo>
                    <a:pt x="274" y="3212"/>
                    <a:pt x="586" y="3649"/>
                    <a:pt x="975" y="4004"/>
                  </a:cubicBezTo>
                  <a:cubicBezTo>
                    <a:pt x="1354" y="4350"/>
                    <a:pt x="1571" y="4835"/>
                    <a:pt x="1575" y="5348"/>
                  </a:cubicBezTo>
                  <a:lnTo>
                    <a:pt x="1575" y="7585"/>
                  </a:lnTo>
                  <a:cubicBezTo>
                    <a:pt x="1575" y="7926"/>
                    <a:pt x="1811" y="8224"/>
                    <a:pt x="2147" y="8300"/>
                  </a:cubicBezTo>
                  <a:cubicBezTo>
                    <a:pt x="2147" y="8483"/>
                    <a:pt x="2190" y="8660"/>
                    <a:pt x="2271" y="8824"/>
                  </a:cubicBezTo>
                  <a:cubicBezTo>
                    <a:pt x="2311" y="8910"/>
                    <a:pt x="2380" y="8946"/>
                    <a:pt x="2451" y="8946"/>
                  </a:cubicBezTo>
                  <a:cubicBezTo>
                    <a:pt x="2587" y="8946"/>
                    <a:pt x="2725" y="8811"/>
                    <a:pt x="2646" y="8646"/>
                  </a:cubicBezTo>
                  <a:cubicBezTo>
                    <a:pt x="2598" y="8545"/>
                    <a:pt x="2569" y="8430"/>
                    <a:pt x="2564" y="8320"/>
                  </a:cubicBezTo>
                  <a:lnTo>
                    <a:pt x="4326" y="8320"/>
                  </a:lnTo>
                  <a:cubicBezTo>
                    <a:pt x="4295" y="8803"/>
                    <a:pt x="3893" y="9150"/>
                    <a:pt x="3444" y="9150"/>
                  </a:cubicBezTo>
                  <a:cubicBezTo>
                    <a:pt x="3341" y="9150"/>
                    <a:pt x="3235" y="9132"/>
                    <a:pt x="3131" y="9092"/>
                  </a:cubicBezTo>
                  <a:cubicBezTo>
                    <a:pt x="3101" y="9081"/>
                    <a:pt x="3073" y="9076"/>
                    <a:pt x="3047" y="9076"/>
                  </a:cubicBezTo>
                  <a:cubicBezTo>
                    <a:pt x="2843" y="9076"/>
                    <a:pt x="2752" y="9392"/>
                    <a:pt x="2982" y="9481"/>
                  </a:cubicBezTo>
                  <a:cubicBezTo>
                    <a:pt x="3133" y="9538"/>
                    <a:pt x="3287" y="9564"/>
                    <a:pt x="3437" y="9564"/>
                  </a:cubicBezTo>
                  <a:cubicBezTo>
                    <a:pt x="4113" y="9564"/>
                    <a:pt x="4715" y="9027"/>
                    <a:pt x="4739" y="8300"/>
                  </a:cubicBezTo>
                  <a:cubicBezTo>
                    <a:pt x="5070" y="8219"/>
                    <a:pt x="5305" y="7921"/>
                    <a:pt x="5305" y="7580"/>
                  </a:cubicBezTo>
                  <a:lnTo>
                    <a:pt x="5305" y="5377"/>
                  </a:lnTo>
                  <a:cubicBezTo>
                    <a:pt x="5305" y="4916"/>
                    <a:pt x="5473" y="4470"/>
                    <a:pt x="5780" y="4124"/>
                  </a:cubicBezTo>
                  <a:cubicBezTo>
                    <a:pt x="5922" y="3968"/>
                    <a:pt x="5781" y="3771"/>
                    <a:pt x="5623" y="3771"/>
                  </a:cubicBezTo>
                  <a:cubicBezTo>
                    <a:pt x="5572" y="3771"/>
                    <a:pt x="5519" y="3792"/>
                    <a:pt x="5473" y="3841"/>
                  </a:cubicBezTo>
                  <a:lnTo>
                    <a:pt x="5478" y="3846"/>
                  </a:lnTo>
                  <a:cubicBezTo>
                    <a:pt x="5118" y="4244"/>
                    <a:pt x="4911" y="4748"/>
                    <a:pt x="4892" y="5281"/>
                  </a:cubicBezTo>
                  <a:lnTo>
                    <a:pt x="4244" y="5281"/>
                  </a:lnTo>
                  <a:lnTo>
                    <a:pt x="4244" y="1628"/>
                  </a:lnTo>
                  <a:lnTo>
                    <a:pt x="4691" y="1628"/>
                  </a:lnTo>
                  <a:cubicBezTo>
                    <a:pt x="5137" y="1628"/>
                    <a:pt x="5502" y="1263"/>
                    <a:pt x="5502" y="812"/>
                  </a:cubicBezTo>
                  <a:cubicBezTo>
                    <a:pt x="5502" y="366"/>
                    <a:pt x="5137" y="1"/>
                    <a:pt x="4691" y="1"/>
                  </a:cubicBezTo>
                  <a:lnTo>
                    <a:pt x="4638" y="1"/>
                  </a:lnTo>
                  <a:cubicBezTo>
                    <a:pt x="4191" y="1"/>
                    <a:pt x="3827" y="366"/>
                    <a:pt x="3827" y="812"/>
                  </a:cubicBezTo>
                  <a:lnTo>
                    <a:pt x="3827" y="1210"/>
                  </a:lnTo>
                  <a:lnTo>
                    <a:pt x="3059" y="1210"/>
                  </a:lnTo>
                  <a:lnTo>
                    <a:pt x="3059" y="812"/>
                  </a:lnTo>
                  <a:cubicBezTo>
                    <a:pt x="3054" y="366"/>
                    <a:pt x="2689" y="1"/>
                    <a:pt x="224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9" name="Google Shape;14979;p74"/>
            <p:cNvSpPr/>
            <p:nvPr/>
          </p:nvSpPr>
          <p:spPr>
            <a:xfrm>
              <a:off x="1816837" y="3418152"/>
              <a:ext cx="191829" cy="155721"/>
            </a:xfrm>
            <a:custGeom>
              <a:avLst/>
              <a:gdLst/>
              <a:ahLst/>
              <a:cxnLst/>
              <a:rect l="l" t="t" r="r" b="b"/>
              <a:pathLst>
                <a:path w="7321" h="5943" extrusionOk="0">
                  <a:moveTo>
                    <a:pt x="3691" y="1"/>
                  </a:moveTo>
                  <a:cubicBezTo>
                    <a:pt x="1810" y="1"/>
                    <a:pt x="0" y="1459"/>
                    <a:pt x="0" y="3659"/>
                  </a:cubicBezTo>
                  <a:cubicBezTo>
                    <a:pt x="0" y="3851"/>
                    <a:pt x="14" y="4043"/>
                    <a:pt x="43" y="4230"/>
                  </a:cubicBezTo>
                  <a:cubicBezTo>
                    <a:pt x="58" y="4358"/>
                    <a:pt x="153" y="4416"/>
                    <a:pt x="248" y="4416"/>
                  </a:cubicBezTo>
                  <a:cubicBezTo>
                    <a:pt x="367" y="4416"/>
                    <a:pt x="488" y="4325"/>
                    <a:pt x="456" y="4167"/>
                  </a:cubicBezTo>
                  <a:cubicBezTo>
                    <a:pt x="182" y="2319"/>
                    <a:pt x="1522" y="620"/>
                    <a:pt x="3384" y="457"/>
                  </a:cubicBezTo>
                  <a:cubicBezTo>
                    <a:pt x="3478" y="449"/>
                    <a:pt x="3571" y="445"/>
                    <a:pt x="3663" y="445"/>
                  </a:cubicBezTo>
                  <a:cubicBezTo>
                    <a:pt x="5405" y="445"/>
                    <a:pt x="6862" y="1838"/>
                    <a:pt x="6903" y="3615"/>
                  </a:cubicBezTo>
                  <a:lnTo>
                    <a:pt x="6903" y="3659"/>
                  </a:lnTo>
                  <a:cubicBezTo>
                    <a:pt x="6903" y="4359"/>
                    <a:pt x="6672" y="5046"/>
                    <a:pt x="6250" y="5607"/>
                  </a:cubicBezTo>
                  <a:cubicBezTo>
                    <a:pt x="6128" y="5768"/>
                    <a:pt x="6271" y="5943"/>
                    <a:pt x="6422" y="5943"/>
                  </a:cubicBezTo>
                  <a:cubicBezTo>
                    <a:pt x="6478" y="5943"/>
                    <a:pt x="6536" y="5918"/>
                    <a:pt x="6581" y="5857"/>
                  </a:cubicBezTo>
                  <a:cubicBezTo>
                    <a:pt x="7061" y="5223"/>
                    <a:pt x="7320" y="4451"/>
                    <a:pt x="7316" y="3659"/>
                  </a:cubicBezTo>
                  <a:lnTo>
                    <a:pt x="7316" y="3606"/>
                  </a:lnTo>
                  <a:cubicBezTo>
                    <a:pt x="7306" y="2655"/>
                    <a:pt x="6922" y="1748"/>
                    <a:pt x="6245" y="1076"/>
                  </a:cubicBezTo>
                  <a:cubicBezTo>
                    <a:pt x="5504" y="333"/>
                    <a:pt x="4589" y="1"/>
                    <a:pt x="36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0" name="Google Shape;14980;p74"/>
            <p:cNvSpPr/>
            <p:nvPr/>
          </p:nvSpPr>
          <p:spPr>
            <a:xfrm>
              <a:off x="1907262" y="3365144"/>
              <a:ext cx="10979" cy="35295"/>
            </a:xfrm>
            <a:custGeom>
              <a:avLst/>
              <a:gdLst/>
              <a:ahLst/>
              <a:cxnLst/>
              <a:rect l="l" t="t" r="r" b="b"/>
              <a:pathLst>
                <a:path w="419" h="1347" extrusionOk="0">
                  <a:moveTo>
                    <a:pt x="209" y="1"/>
                  </a:moveTo>
                  <a:cubicBezTo>
                    <a:pt x="105" y="1"/>
                    <a:pt x="0" y="70"/>
                    <a:pt x="0" y="209"/>
                  </a:cubicBezTo>
                  <a:lnTo>
                    <a:pt x="0" y="1141"/>
                  </a:lnTo>
                  <a:cubicBezTo>
                    <a:pt x="0" y="1256"/>
                    <a:pt x="92" y="1347"/>
                    <a:pt x="207" y="1347"/>
                  </a:cubicBezTo>
                  <a:cubicBezTo>
                    <a:pt x="322" y="1347"/>
                    <a:pt x="418" y="1256"/>
                    <a:pt x="418" y="1141"/>
                  </a:cubicBezTo>
                  <a:lnTo>
                    <a:pt x="418" y="209"/>
                  </a:lnTo>
                  <a:cubicBezTo>
                    <a:pt x="418" y="70"/>
                    <a:pt x="314" y="1"/>
                    <a:pt x="2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1" name="Google Shape;14981;p74"/>
            <p:cNvSpPr/>
            <p:nvPr/>
          </p:nvSpPr>
          <p:spPr>
            <a:xfrm>
              <a:off x="1833135" y="3384194"/>
              <a:ext cx="26674" cy="32203"/>
            </a:xfrm>
            <a:custGeom>
              <a:avLst/>
              <a:gdLst/>
              <a:ahLst/>
              <a:cxnLst/>
              <a:rect l="l" t="t" r="r" b="b"/>
              <a:pathLst>
                <a:path w="1018" h="1229" extrusionOk="0">
                  <a:moveTo>
                    <a:pt x="275" y="0"/>
                  </a:moveTo>
                  <a:cubicBezTo>
                    <a:pt x="136" y="0"/>
                    <a:pt x="1" y="145"/>
                    <a:pt x="84" y="308"/>
                  </a:cubicBezTo>
                  <a:lnTo>
                    <a:pt x="549" y="1110"/>
                  </a:lnTo>
                  <a:cubicBezTo>
                    <a:pt x="592" y="1194"/>
                    <a:pt x="660" y="1228"/>
                    <a:pt x="728" y="1228"/>
                  </a:cubicBezTo>
                  <a:cubicBezTo>
                    <a:pt x="873" y="1228"/>
                    <a:pt x="1017" y="1070"/>
                    <a:pt x="909" y="903"/>
                  </a:cubicBezTo>
                  <a:lnTo>
                    <a:pt x="444" y="97"/>
                  </a:lnTo>
                  <a:cubicBezTo>
                    <a:pt x="399" y="29"/>
                    <a:pt x="337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2" name="Google Shape;14982;p74"/>
            <p:cNvSpPr/>
            <p:nvPr/>
          </p:nvSpPr>
          <p:spPr>
            <a:xfrm>
              <a:off x="1778214" y="3436415"/>
              <a:ext cx="37155" cy="23320"/>
            </a:xfrm>
            <a:custGeom>
              <a:avLst/>
              <a:gdLst/>
              <a:ahLst/>
              <a:cxnLst/>
              <a:rect l="l" t="t" r="r" b="b"/>
              <a:pathLst>
                <a:path w="1418" h="890" extrusionOk="0">
                  <a:moveTo>
                    <a:pt x="305" y="1"/>
                  </a:moveTo>
                  <a:cubicBezTo>
                    <a:pt x="118" y="1"/>
                    <a:pt x="0" y="286"/>
                    <a:pt x="216" y="398"/>
                  </a:cubicBezTo>
                  <a:lnTo>
                    <a:pt x="1023" y="864"/>
                  </a:lnTo>
                  <a:cubicBezTo>
                    <a:pt x="1057" y="882"/>
                    <a:pt x="1091" y="889"/>
                    <a:pt x="1122" y="889"/>
                  </a:cubicBezTo>
                  <a:cubicBezTo>
                    <a:pt x="1306" y="889"/>
                    <a:pt x="1418" y="627"/>
                    <a:pt x="1229" y="504"/>
                  </a:cubicBezTo>
                  <a:lnTo>
                    <a:pt x="423" y="38"/>
                  </a:lnTo>
                  <a:cubicBezTo>
                    <a:pt x="382" y="12"/>
                    <a:pt x="342" y="1"/>
                    <a:pt x="3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3" name="Google Shape;14983;p74"/>
            <p:cNvSpPr/>
            <p:nvPr/>
          </p:nvSpPr>
          <p:spPr>
            <a:xfrm>
              <a:off x="1759349" y="3508970"/>
              <a:ext cx="37129" cy="10979"/>
            </a:xfrm>
            <a:custGeom>
              <a:avLst/>
              <a:gdLst/>
              <a:ahLst/>
              <a:cxnLst/>
              <a:rect l="l" t="t" r="r" b="b"/>
              <a:pathLst>
                <a:path w="1417" h="419" extrusionOk="0">
                  <a:moveTo>
                    <a:pt x="279" y="1"/>
                  </a:moveTo>
                  <a:cubicBezTo>
                    <a:pt x="0" y="1"/>
                    <a:pt x="0" y="418"/>
                    <a:pt x="279" y="418"/>
                  </a:cubicBezTo>
                  <a:lnTo>
                    <a:pt x="1205" y="418"/>
                  </a:lnTo>
                  <a:cubicBezTo>
                    <a:pt x="1320" y="418"/>
                    <a:pt x="1416" y="327"/>
                    <a:pt x="1416" y="212"/>
                  </a:cubicBezTo>
                  <a:cubicBezTo>
                    <a:pt x="1416" y="97"/>
                    <a:pt x="1320" y="1"/>
                    <a:pt x="1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4" name="Google Shape;14984;p74"/>
            <p:cNvSpPr/>
            <p:nvPr/>
          </p:nvSpPr>
          <p:spPr>
            <a:xfrm>
              <a:off x="2024858" y="3511354"/>
              <a:ext cx="39016" cy="10848"/>
            </a:xfrm>
            <a:custGeom>
              <a:avLst/>
              <a:gdLst/>
              <a:ahLst/>
              <a:cxnLst/>
              <a:rect l="l" t="t" r="r" b="b"/>
              <a:pathLst>
                <a:path w="1489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1210" y="414"/>
                  </a:lnTo>
                  <a:cubicBezTo>
                    <a:pt x="1489" y="414"/>
                    <a:pt x="1489" y="1"/>
                    <a:pt x="12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5" name="Google Shape;14985;p74"/>
            <p:cNvSpPr/>
            <p:nvPr/>
          </p:nvSpPr>
          <p:spPr>
            <a:xfrm>
              <a:off x="2008875" y="3438826"/>
              <a:ext cx="36526" cy="22927"/>
            </a:xfrm>
            <a:custGeom>
              <a:avLst/>
              <a:gdLst/>
              <a:ahLst/>
              <a:cxnLst/>
              <a:rect l="l" t="t" r="r" b="b"/>
              <a:pathLst>
                <a:path w="1394" h="875" extrusionOk="0">
                  <a:moveTo>
                    <a:pt x="1097" y="1"/>
                  </a:moveTo>
                  <a:cubicBezTo>
                    <a:pt x="1064" y="1"/>
                    <a:pt x="1030" y="9"/>
                    <a:pt x="995" y="28"/>
                  </a:cubicBezTo>
                  <a:lnTo>
                    <a:pt x="193" y="489"/>
                  </a:lnTo>
                  <a:cubicBezTo>
                    <a:pt x="1" y="612"/>
                    <a:pt x="116" y="874"/>
                    <a:pt x="299" y="874"/>
                  </a:cubicBezTo>
                  <a:cubicBezTo>
                    <a:pt x="331" y="874"/>
                    <a:pt x="365" y="866"/>
                    <a:pt x="399" y="849"/>
                  </a:cubicBezTo>
                  <a:lnTo>
                    <a:pt x="1206" y="388"/>
                  </a:lnTo>
                  <a:cubicBezTo>
                    <a:pt x="1394" y="265"/>
                    <a:pt x="1280" y="1"/>
                    <a:pt x="10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6" name="Google Shape;14986;p74"/>
            <p:cNvSpPr/>
            <p:nvPr/>
          </p:nvSpPr>
          <p:spPr>
            <a:xfrm>
              <a:off x="1966008" y="3385373"/>
              <a:ext cx="25967" cy="31810"/>
            </a:xfrm>
            <a:custGeom>
              <a:avLst/>
              <a:gdLst/>
              <a:ahLst/>
              <a:cxnLst/>
              <a:rect l="l" t="t" r="r" b="b"/>
              <a:pathLst>
                <a:path w="991" h="1214" extrusionOk="0">
                  <a:moveTo>
                    <a:pt x="718" y="0"/>
                  </a:moveTo>
                  <a:cubicBezTo>
                    <a:pt x="655" y="0"/>
                    <a:pt x="592" y="30"/>
                    <a:pt x="547" y="100"/>
                  </a:cubicBezTo>
                  <a:lnTo>
                    <a:pt x="82" y="901"/>
                  </a:lnTo>
                  <a:cubicBezTo>
                    <a:pt x="0" y="1041"/>
                    <a:pt x="101" y="1213"/>
                    <a:pt x="264" y="1213"/>
                  </a:cubicBezTo>
                  <a:cubicBezTo>
                    <a:pt x="336" y="1213"/>
                    <a:pt x="403" y="1175"/>
                    <a:pt x="442" y="1113"/>
                  </a:cubicBezTo>
                  <a:lnTo>
                    <a:pt x="907" y="306"/>
                  </a:lnTo>
                  <a:cubicBezTo>
                    <a:pt x="990" y="144"/>
                    <a:pt x="856" y="0"/>
                    <a:pt x="7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87" name="Google Shape;14987;p74"/>
          <p:cNvGrpSpPr/>
          <p:nvPr/>
        </p:nvGrpSpPr>
        <p:grpSpPr>
          <a:xfrm>
            <a:off x="4110892" y="2421802"/>
            <a:ext cx="95115" cy="365368"/>
            <a:chOff x="4110892" y="2421802"/>
            <a:chExt cx="95115" cy="365368"/>
          </a:xfrm>
        </p:grpSpPr>
        <p:sp>
          <p:nvSpPr>
            <p:cNvPr id="14988" name="Google Shape;14988;p74"/>
            <p:cNvSpPr/>
            <p:nvPr/>
          </p:nvSpPr>
          <p:spPr>
            <a:xfrm>
              <a:off x="4116185" y="2427095"/>
              <a:ext cx="84424" cy="354782"/>
            </a:xfrm>
            <a:custGeom>
              <a:avLst/>
              <a:gdLst/>
              <a:ahLst/>
              <a:cxnLst/>
              <a:rect l="l" t="t" r="r" b="b"/>
              <a:pathLst>
                <a:path w="3222" h="13540" extrusionOk="0">
                  <a:moveTo>
                    <a:pt x="1611" y="1"/>
                  </a:moveTo>
                  <a:cubicBezTo>
                    <a:pt x="1395" y="1"/>
                    <a:pt x="1180" y="111"/>
                    <a:pt x="1066" y="329"/>
                  </a:cubicBezTo>
                  <a:lnTo>
                    <a:pt x="908" y="632"/>
                  </a:lnTo>
                  <a:lnTo>
                    <a:pt x="159" y="2758"/>
                  </a:lnTo>
                  <a:cubicBezTo>
                    <a:pt x="53" y="2955"/>
                    <a:pt x="1" y="3171"/>
                    <a:pt x="1" y="3392"/>
                  </a:cubicBezTo>
                  <a:lnTo>
                    <a:pt x="1" y="12579"/>
                  </a:lnTo>
                  <a:cubicBezTo>
                    <a:pt x="1" y="13107"/>
                    <a:pt x="433" y="13539"/>
                    <a:pt x="961" y="13539"/>
                  </a:cubicBezTo>
                  <a:lnTo>
                    <a:pt x="2262" y="13539"/>
                  </a:lnTo>
                  <a:cubicBezTo>
                    <a:pt x="2790" y="13539"/>
                    <a:pt x="3222" y="13107"/>
                    <a:pt x="3222" y="12579"/>
                  </a:cubicBezTo>
                  <a:lnTo>
                    <a:pt x="3222" y="3392"/>
                  </a:lnTo>
                  <a:cubicBezTo>
                    <a:pt x="3222" y="3171"/>
                    <a:pt x="3164" y="2950"/>
                    <a:pt x="3063" y="2753"/>
                  </a:cubicBezTo>
                  <a:lnTo>
                    <a:pt x="2314" y="632"/>
                  </a:lnTo>
                  <a:lnTo>
                    <a:pt x="2156" y="329"/>
                  </a:lnTo>
                  <a:cubicBezTo>
                    <a:pt x="2151" y="320"/>
                    <a:pt x="2142" y="305"/>
                    <a:pt x="2137" y="296"/>
                  </a:cubicBezTo>
                  <a:cubicBezTo>
                    <a:pt x="2016" y="98"/>
                    <a:pt x="1813" y="1"/>
                    <a:pt x="1611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9" name="Google Shape;14989;p74"/>
            <p:cNvSpPr/>
            <p:nvPr/>
          </p:nvSpPr>
          <p:spPr>
            <a:xfrm>
              <a:off x="4143724" y="2434825"/>
              <a:ext cx="56886" cy="347052"/>
            </a:xfrm>
            <a:custGeom>
              <a:avLst/>
              <a:gdLst/>
              <a:ahLst/>
              <a:cxnLst/>
              <a:rect l="l" t="t" r="r" b="b"/>
              <a:pathLst>
                <a:path w="2171" h="13245" extrusionOk="0">
                  <a:moveTo>
                    <a:pt x="1086" y="1"/>
                  </a:moveTo>
                  <a:cubicBezTo>
                    <a:pt x="1081" y="10"/>
                    <a:pt x="1071" y="25"/>
                    <a:pt x="1067" y="34"/>
                  </a:cubicBezTo>
                  <a:lnTo>
                    <a:pt x="908" y="337"/>
                  </a:lnTo>
                  <a:lnTo>
                    <a:pt x="164" y="2463"/>
                  </a:lnTo>
                  <a:cubicBezTo>
                    <a:pt x="58" y="2655"/>
                    <a:pt x="1" y="2876"/>
                    <a:pt x="1" y="3097"/>
                  </a:cubicBezTo>
                  <a:lnTo>
                    <a:pt x="1" y="12284"/>
                  </a:lnTo>
                  <a:cubicBezTo>
                    <a:pt x="1" y="12812"/>
                    <a:pt x="428" y="13244"/>
                    <a:pt x="961" y="13244"/>
                  </a:cubicBezTo>
                  <a:lnTo>
                    <a:pt x="1211" y="13244"/>
                  </a:lnTo>
                  <a:cubicBezTo>
                    <a:pt x="1739" y="13244"/>
                    <a:pt x="2171" y="12812"/>
                    <a:pt x="2171" y="12284"/>
                  </a:cubicBezTo>
                  <a:lnTo>
                    <a:pt x="2171" y="3097"/>
                  </a:lnTo>
                  <a:cubicBezTo>
                    <a:pt x="2171" y="2871"/>
                    <a:pt x="2118" y="2655"/>
                    <a:pt x="2012" y="2458"/>
                  </a:cubicBezTo>
                  <a:lnTo>
                    <a:pt x="1268" y="337"/>
                  </a:lnTo>
                  <a:lnTo>
                    <a:pt x="1110" y="34"/>
                  </a:lnTo>
                  <a:cubicBezTo>
                    <a:pt x="1100" y="25"/>
                    <a:pt x="1095" y="10"/>
                    <a:pt x="1086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0" name="Google Shape;14990;p74"/>
            <p:cNvSpPr/>
            <p:nvPr/>
          </p:nvSpPr>
          <p:spPr>
            <a:xfrm>
              <a:off x="4116185" y="2507903"/>
              <a:ext cx="84424" cy="273973"/>
            </a:xfrm>
            <a:custGeom>
              <a:avLst/>
              <a:gdLst/>
              <a:ahLst/>
              <a:cxnLst/>
              <a:rect l="l" t="t" r="r" b="b"/>
              <a:pathLst>
                <a:path w="3222" h="10456" extrusionOk="0">
                  <a:moveTo>
                    <a:pt x="34" y="1"/>
                  </a:moveTo>
                  <a:cubicBezTo>
                    <a:pt x="10" y="101"/>
                    <a:pt x="1" y="207"/>
                    <a:pt x="1" y="308"/>
                  </a:cubicBezTo>
                  <a:lnTo>
                    <a:pt x="1" y="9495"/>
                  </a:lnTo>
                  <a:cubicBezTo>
                    <a:pt x="1" y="10023"/>
                    <a:pt x="433" y="10455"/>
                    <a:pt x="961" y="10455"/>
                  </a:cubicBezTo>
                  <a:lnTo>
                    <a:pt x="2262" y="10455"/>
                  </a:lnTo>
                  <a:cubicBezTo>
                    <a:pt x="2790" y="10455"/>
                    <a:pt x="3222" y="10023"/>
                    <a:pt x="3222" y="9495"/>
                  </a:cubicBezTo>
                  <a:lnTo>
                    <a:pt x="3222" y="308"/>
                  </a:lnTo>
                  <a:cubicBezTo>
                    <a:pt x="3222" y="207"/>
                    <a:pt x="3212" y="101"/>
                    <a:pt x="3188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1" name="Google Shape;14991;p74"/>
            <p:cNvSpPr/>
            <p:nvPr/>
          </p:nvSpPr>
          <p:spPr>
            <a:xfrm>
              <a:off x="4143724" y="2507903"/>
              <a:ext cx="56886" cy="273973"/>
            </a:xfrm>
            <a:custGeom>
              <a:avLst/>
              <a:gdLst/>
              <a:ahLst/>
              <a:cxnLst/>
              <a:rect l="l" t="t" r="r" b="b"/>
              <a:pathLst>
                <a:path w="2171" h="10456" extrusionOk="0">
                  <a:moveTo>
                    <a:pt x="34" y="1"/>
                  </a:moveTo>
                  <a:cubicBezTo>
                    <a:pt x="10" y="101"/>
                    <a:pt x="1" y="207"/>
                    <a:pt x="1" y="308"/>
                  </a:cubicBezTo>
                  <a:lnTo>
                    <a:pt x="1" y="9495"/>
                  </a:lnTo>
                  <a:cubicBezTo>
                    <a:pt x="1" y="10023"/>
                    <a:pt x="428" y="10455"/>
                    <a:pt x="961" y="10455"/>
                  </a:cubicBezTo>
                  <a:lnTo>
                    <a:pt x="1211" y="10455"/>
                  </a:lnTo>
                  <a:cubicBezTo>
                    <a:pt x="1739" y="10455"/>
                    <a:pt x="2171" y="10023"/>
                    <a:pt x="2171" y="9495"/>
                  </a:cubicBezTo>
                  <a:lnTo>
                    <a:pt x="2171" y="308"/>
                  </a:lnTo>
                  <a:cubicBezTo>
                    <a:pt x="2171" y="207"/>
                    <a:pt x="2161" y="101"/>
                    <a:pt x="213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2" name="Google Shape;14992;p74"/>
            <p:cNvSpPr/>
            <p:nvPr/>
          </p:nvSpPr>
          <p:spPr>
            <a:xfrm>
              <a:off x="4116316" y="2549906"/>
              <a:ext cx="84293" cy="189077"/>
            </a:xfrm>
            <a:custGeom>
              <a:avLst/>
              <a:gdLst/>
              <a:ahLst/>
              <a:cxnLst/>
              <a:rect l="l" t="t" r="r" b="b"/>
              <a:pathLst>
                <a:path w="3217" h="7216" extrusionOk="0">
                  <a:moveTo>
                    <a:pt x="0" y="1"/>
                  </a:moveTo>
                  <a:lnTo>
                    <a:pt x="0" y="7216"/>
                  </a:lnTo>
                  <a:lnTo>
                    <a:pt x="3217" y="7216"/>
                  </a:lnTo>
                  <a:lnTo>
                    <a:pt x="3217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3" name="Google Shape;14993;p74"/>
            <p:cNvSpPr/>
            <p:nvPr/>
          </p:nvSpPr>
          <p:spPr>
            <a:xfrm>
              <a:off x="4143855" y="2549906"/>
              <a:ext cx="56755" cy="189077"/>
            </a:xfrm>
            <a:custGeom>
              <a:avLst/>
              <a:gdLst/>
              <a:ahLst/>
              <a:cxnLst/>
              <a:rect l="l" t="t" r="r" b="b"/>
              <a:pathLst>
                <a:path w="2166" h="7216" extrusionOk="0">
                  <a:moveTo>
                    <a:pt x="1" y="1"/>
                  </a:moveTo>
                  <a:lnTo>
                    <a:pt x="1" y="7216"/>
                  </a:lnTo>
                  <a:lnTo>
                    <a:pt x="2166" y="7216"/>
                  </a:lnTo>
                  <a:lnTo>
                    <a:pt x="2166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4" name="Google Shape;14994;p74"/>
            <p:cNvSpPr/>
            <p:nvPr/>
          </p:nvSpPr>
          <p:spPr>
            <a:xfrm>
              <a:off x="4110892" y="2421802"/>
              <a:ext cx="95115" cy="365368"/>
            </a:xfrm>
            <a:custGeom>
              <a:avLst/>
              <a:gdLst/>
              <a:ahLst/>
              <a:cxnLst/>
              <a:rect l="l" t="t" r="r" b="b"/>
              <a:pathLst>
                <a:path w="3630" h="13944" extrusionOk="0">
                  <a:moveTo>
                    <a:pt x="3212" y="3493"/>
                  </a:moveTo>
                  <a:lnTo>
                    <a:pt x="3212" y="4683"/>
                  </a:lnTo>
                  <a:lnTo>
                    <a:pt x="2262" y="4683"/>
                  </a:lnTo>
                  <a:cubicBezTo>
                    <a:pt x="1988" y="4683"/>
                    <a:pt x="1988" y="5096"/>
                    <a:pt x="2262" y="5096"/>
                  </a:cubicBezTo>
                  <a:lnTo>
                    <a:pt x="3217" y="5096"/>
                  </a:lnTo>
                  <a:lnTo>
                    <a:pt x="3217" y="11898"/>
                  </a:lnTo>
                  <a:lnTo>
                    <a:pt x="414" y="11898"/>
                  </a:lnTo>
                  <a:lnTo>
                    <a:pt x="414" y="5096"/>
                  </a:lnTo>
                  <a:lnTo>
                    <a:pt x="1436" y="5096"/>
                  </a:lnTo>
                  <a:cubicBezTo>
                    <a:pt x="1710" y="5096"/>
                    <a:pt x="1710" y="4683"/>
                    <a:pt x="1436" y="4683"/>
                  </a:cubicBezTo>
                  <a:lnTo>
                    <a:pt x="414" y="4683"/>
                  </a:lnTo>
                  <a:lnTo>
                    <a:pt x="414" y="3493"/>
                  </a:lnTo>
                  <a:close/>
                  <a:moveTo>
                    <a:pt x="1815" y="1"/>
                  </a:moveTo>
                  <a:cubicBezTo>
                    <a:pt x="1529" y="1"/>
                    <a:pt x="1242" y="147"/>
                    <a:pt x="1086" y="440"/>
                  </a:cubicBezTo>
                  <a:lnTo>
                    <a:pt x="711" y="1352"/>
                  </a:lnTo>
                  <a:cubicBezTo>
                    <a:pt x="655" y="1517"/>
                    <a:pt x="784" y="1631"/>
                    <a:pt x="912" y="1631"/>
                  </a:cubicBezTo>
                  <a:cubicBezTo>
                    <a:pt x="989" y="1631"/>
                    <a:pt x="1066" y="1589"/>
                    <a:pt x="1100" y="1491"/>
                  </a:cubicBezTo>
                  <a:lnTo>
                    <a:pt x="1451" y="632"/>
                  </a:lnTo>
                  <a:cubicBezTo>
                    <a:pt x="1530" y="486"/>
                    <a:pt x="1673" y="412"/>
                    <a:pt x="1815" y="412"/>
                  </a:cubicBezTo>
                  <a:cubicBezTo>
                    <a:pt x="1957" y="412"/>
                    <a:pt x="2099" y="486"/>
                    <a:pt x="2176" y="632"/>
                  </a:cubicBezTo>
                  <a:lnTo>
                    <a:pt x="3092" y="3080"/>
                  </a:lnTo>
                  <a:lnTo>
                    <a:pt x="539" y="3080"/>
                  </a:lnTo>
                  <a:cubicBezTo>
                    <a:pt x="582" y="2994"/>
                    <a:pt x="539" y="3080"/>
                    <a:pt x="827" y="2274"/>
                  </a:cubicBezTo>
                  <a:cubicBezTo>
                    <a:pt x="883" y="2109"/>
                    <a:pt x="752" y="1995"/>
                    <a:pt x="623" y="1995"/>
                  </a:cubicBezTo>
                  <a:cubicBezTo>
                    <a:pt x="545" y="1995"/>
                    <a:pt x="467" y="2037"/>
                    <a:pt x="433" y="2135"/>
                  </a:cubicBezTo>
                  <a:lnTo>
                    <a:pt x="145" y="2936"/>
                  </a:lnTo>
                  <a:cubicBezTo>
                    <a:pt x="49" y="3143"/>
                    <a:pt x="1" y="3363"/>
                    <a:pt x="1" y="3594"/>
                  </a:cubicBezTo>
                  <a:lnTo>
                    <a:pt x="1" y="4880"/>
                  </a:lnTo>
                  <a:lnTo>
                    <a:pt x="1" y="4890"/>
                  </a:lnTo>
                  <a:lnTo>
                    <a:pt x="1" y="12109"/>
                  </a:lnTo>
                  <a:lnTo>
                    <a:pt x="1" y="12781"/>
                  </a:lnTo>
                  <a:cubicBezTo>
                    <a:pt x="1" y="13199"/>
                    <a:pt x="227" y="13583"/>
                    <a:pt x="591" y="13794"/>
                  </a:cubicBezTo>
                  <a:cubicBezTo>
                    <a:pt x="628" y="13815"/>
                    <a:pt x="664" y="13824"/>
                    <a:pt x="697" y="13824"/>
                  </a:cubicBezTo>
                  <a:cubicBezTo>
                    <a:pt x="883" y="13824"/>
                    <a:pt x="996" y="13548"/>
                    <a:pt x="793" y="13434"/>
                  </a:cubicBezTo>
                  <a:cubicBezTo>
                    <a:pt x="563" y="13300"/>
                    <a:pt x="414" y="13050"/>
                    <a:pt x="414" y="12781"/>
                  </a:cubicBezTo>
                  <a:lnTo>
                    <a:pt x="414" y="12311"/>
                  </a:lnTo>
                  <a:lnTo>
                    <a:pt x="3217" y="12311"/>
                  </a:lnTo>
                  <a:lnTo>
                    <a:pt x="3217" y="12781"/>
                  </a:lnTo>
                  <a:cubicBezTo>
                    <a:pt x="3217" y="13194"/>
                    <a:pt x="2881" y="13530"/>
                    <a:pt x="2468" y="13530"/>
                  </a:cubicBezTo>
                  <a:lnTo>
                    <a:pt x="1499" y="13530"/>
                  </a:lnTo>
                  <a:cubicBezTo>
                    <a:pt x="1225" y="13530"/>
                    <a:pt x="1225" y="13943"/>
                    <a:pt x="1499" y="13943"/>
                  </a:cubicBezTo>
                  <a:lnTo>
                    <a:pt x="2468" y="13943"/>
                  </a:lnTo>
                  <a:cubicBezTo>
                    <a:pt x="3107" y="13943"/>
                    <a:pt x="3630" y="13425"/>
                    <a:pt x="3630" y="12781"/>
                  </a:cubicBezTo>
                  <a:lnTo>
                    <a:pt x="3630" y="3594"/>
                  </a:lnTo>
                  <a:cubicBezTo>
                    <a:pt x="3630" y="3411"/>
                    <a:pt x="3457" y="2874"/>
                    <a:pt x="3457" y="2874"/>
                  </a:cubicBezTo>
                  <a:lnTo>
                    <a:pt x="2545" y="440"/>
                  </a:lnTo>
                  <a:cubicBezTo>
                    <a:pt x="2389" y="147"/>
                    <a:pt x="2102" y="1"/>
                    <a:pt x="18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95" name="Google Shape;14995;p74"/>
          <p:cNvGrpSpPr/>
          <p:nvPr/>
        </p:nvGrpSpPr>
        <p:grpSpPr>
          <a:xfrm>
            <a:off x="2769848" y="3805635"/>
            <a:ext cx="91473" cy="365525"/>
            <a:chOff x="2769848" y="3805635"/>
            <a:chExt cx="91473" cy="365525"/>
          </a:xfrm>
        </p:grpSpPr>
        <p:sp>
          <p:nvSpPr>
            <p:cNvPr id="14996" name="Google Shape;14996;p74"/>
            <p:cNvSpPr/>
            <p:nvPr/>
          </p:nvSpPr>
          <p:spPr>
            <a:xfrm>
              <a:off x="2776268" y="3941390"/>
              <a:ext cx="78765" cy="175373"/>
            </a:xfrm>
            <a:custGeom>
              <a:avLst/>
              <a:gdLst/>
              <a:ahLst/>
              <a:cxnLst/>
              <a:rect l="l" t="t" r="r" b="b"/>
              <a:pathLst>
                <a:path w="3006" h="6693" extrusionOk="0">
                  <a:moveTo>
                    <a:pt x="557" y="1"/>
                  </a:moveTo>
                  <a:cubicBezTo>
                    <a:pt x="250" y="1"/>
                    <a:pt x="0" y="246"/>
                    <a:pt x="5" y="553"/>
                  </a:cubicBezTo>
                  <a:lnTo>
                    <a:pt x="5" y="6692"/>
                  </a:lnTo>
                  <a:lnTo>
                    <a:pt x="3005" y="6692"/>
                  </a:lnTo>
                  <a:lnTo>
                    <a:pt x="3005" y="553"/>
                  </a:lnTo>
                  <a:cubicBezTo>
                    <a:pt x="3005" y="246"/>
                    <a:pt x="2761" y="1"/>
                    <a:pt x="24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7" name="Google Shape;14997;p74"/>
            <p:cNvSpPr/>
            <p:nvPr/>
          </p:nvSpPr>
          <p:spPr>
            <a:xfrm>
              <a:off x="2794636" y="3941390"/>
              <a:ext cx="60397" cy="175373"/>
            </a:xfrm>
            <a:custGeom>
              <a:avLst/>
              <a:gdLst/>
              <a:ahLst/>
              <a:cxnLst/>
              <a:rect l="l" t="t" r="r" b="b"/>
              <a:pathLst>
                <a:path w="2305" h="6693" extrusionOk="0">
                  <a:moveTo>
                    <a:pt x="552" y="1"/>
                  </a:moveTo>
                  <a:cubicBezTo>
                    <a:pt x="245" y="1"/>
                    <a:pt x="0" y="246"/>
                    <a:pt x="0" y="553"/>
                  </a:cubicBezTo>
                  <a:lnTo>
                    <a:pt x="0" y="6692"/>
                  </a:lnTo>
                  <a:lnTo>
                    <a:pt x="2304" y="6692"/>
                  </a:lnTo>
                  <a:lnTo>
                    <a:pt x="2304" y="553"/>
                  </a:lnTo>
                  <a:cubicBezTo>
                    <a:pt x="2304" y="246"/>
                    <a:pt x="2060" y="1"/>
                    <a:pt x="1752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8" name="Google Shape;14998;p74"/>
            <p:cNvSpPr/>
            <p:nvPr/>
          </p:nvSpPr>
          <p:spPr>
            <a:xfrm>
              <a:off x="2794636" y="3811216"/>
              <a:ext cx="41531" cy="276856"/>
            </a:xfrm>
            <a:custGeom>
              <a:avLst/>
              <a:gdLst/>
              <a:ahLst/>
              <a:cxnLst/>
              <a:rect l="l" t="t" r="r" b="b"/>
              <a:pathLst>
                <a:path w="1585" h="10566" extrusionOk="0">
                  <a:moveTo>
                    <a:pt x="145" y="1"/>
                  </a:moveTo>
                  <a:cubicBezTo>
                    <a:pt x="68" y="1"/>
                    <a:pt x="0" y="61"/>
                    <a:pt x="0" y="149"/>
                  </a:cubicBezTo>
                  <a:lnTo>
                    <a:pt x="0" y="9995"/>
                  </a:lnTo>
                  <a:cubicBezTo>
                    <a:pt x="0" y="10311"/>
                    <a:pt x="255" y="10566"/>
                    <a:pt x="571" y="10566"/>
                  </a:cubicBezTo>
                  <a:lnTo>
                    <a:pt x="1013" y="10566"/>
                  </a:lnTo>
                  <a:cubicBezTo>
                    <a:pt x="1330" y="10566"/>
                    <a:pt x="1584" y="10311"/>
                    <a:pt x="1584" y="9995"/>
                  </a:cubicBezTo>
                  <a:lnTo>
                    <a:pt x="1584" y="874"/>
                  </a:lnTo>
                  <a:lnTo>
                    <a:pt x="754" y="351"/>
                  </a:lnTo>
                  <a:lnTo>
                    <a:pt x="226" y="25"/>
                  </a:lnTo>
                  <a:cubicBezTo>
                    <a:pt x="200" y="8"/>
                    <a:pt x="172" y="1"/>
                    <a:pt x="14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9" name="Google Shape;14999;p74"/>
            <p:cNvSpPr/>
            <p:nvPr/>
          </p:nvSpPr>
          <p:spPr>
            <a:xfrm>
              <a:off x="2814628" y="3820387"/>
              <a:ext cx="21905" cy="250575"/>
            </a:xfrm>
            <a:custGeom>
              <a:avLst/>
              <a:gdLst/>
              <a:ahLst/>
              <a:cxnLst/>
              <a:rect l="l" t="t" r="r" b="b"/>
              <a:pathLst>
                <a:path w="836" h="9563" extrusionOk="0">
                  <a:moveTo>
                    <a:pt x="0" y="1"/>
                  </a:moveTo>
                  <a:lnTo>
                    <a:pt x="0" y="8992"/>
                  </a:lnTo>
                  <a:cubicBezTo>
                    <a:pt x="0" y="9309"/>
                    <a:pt x="260" y="9563"/>
                    <a:pt x="572" y="9563"/>
                  </a:cubicBezTo>
                  <a:lnTo>
                    <a:pt x="836" y="9563"/>
                  </a:lnTo>
                  <a:lnTo>
                    <a:pt x="836" y="5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0" name="Google Shape;15000;p74"/>
            <p:cNvSpPr/>
            <p:nvPr/>
          </p:nvSpPr>
          <p:spPr>
            <a:xfrm>
              <a:off x="2776268" y="4028303"/>
              <a:ext cx="78896" cy="32858"/>
            </a:xfrm>
            <a:custGeom>
              <a:avLst/>
              <a:gdLst/>
              <a:ahLst/>
              <a:cxnLst/>
              <a:rect l="l" t="t" r="r" b="b"/>
              <a:pathLst>
                <a:path w="3011" h="1254" extrusionOk="0">
                  <a:moveTo>
                    <a:pt x="629" y="1"/>
                  </a:moveTo>
                  <a:cubicBezTo>
                    <a:pt x="279" y="1"/>
                    <a:pt x="0" y="279"/>
                    <a:pt x="0" y="630"/>
                  </a:cubicBezTo>
                  <a:cubicBezTo>
                    <a:pt x="0" y="975"/>
                    <a:pt x="279" y="1254"/>
                    <a:pt x="629" y="1254"/>
                  </a:cubicBezTo>
                  <a:lnTo>
                    <a:pt x="2381" y="1254"/>
                  </a:lnTo>
                  <a:cubicBezTo>
                    <a:pt x="2732" y="1254"/>
                    <a:pt x="3010" y="975"/>
                    <a:pt x="3010" y="630"/>
                  </a:cubicBezTo>
                  <a:cubicBezTo>
                    <a:pt x="3010" y="279"/>
                    <a:pt x="2732" y="1"/>
                    <a:pt x="238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1" name="Google Shape;15001;p74"/>
            <p:cNvSpPr/>
            <p:nvPr/>
          </p:nvSpPr>
          <p:spPr>
            <a:xfrm>
              <a:off x="2776634" y="4107933"/>
              <a:ext cx="78398" cy="57750"/>
            </a:xfrm>
            <a:custGeom>
              <a:avLst/>
              <a:gdLst/>
              <a:ahLst/>
              <a:cxnLst/>
              <a:rect l="l" t="t" r="r" b="b"/>
              <a:pathLst>
                <a:path w="2992" h="2204" extrusionOk="0">
                  <a:moveTo>
                    <a:pt x="1" y="0"/>
                  </a:moveTo>
                  <a:lnTo>
                    <a:pt x="1" y="701"/>
                  </a:lnTo>
                  <a:cubicBezTo>
                    <a:pt x="1" y="1532"/>
                    <a:pt x="673" y="2204"/>
                    <a:pt x="1503" y="2204"/>
                  </a:cubicBezTo>
                  <a:cubicBezTo>
                    <a:pt x="1618" y="2204"/>
                    <a:pt x="1739" y="2189"/>
                    <a:pt x="1849" y="2160"/>
                  </a:cubicBezTo>
                  <a:lnTo>
                    <a:pt x="1911" y="2146"/>
                  </a:lnTo>
                  <a:cubicBezTo>
                    <a:pt x="1931" y="2141"/>
                    <a:pt x="1950" y="2132"/>
                    <a:pt x="1969" y="2127"/>
                  </a:cubicBezTo>
                  <a:lnTo>
                    <a:pt x="1993" y="2117"/>
                  </a:lnTo>
                  <a:cubicBezTo>
                    <a:pt x="2017" y="2112"/>
                    <a:pt x="2041" y="2103"/>
                    <a:pt x="2060" y="2093"/>
                  </a:cubicBezTo>
                  <a:lnTo>
                    <a:pt x="2089" y="2084"/>
                  </a:lnTo>
                  <a:lnTo>
                    <a:pt x="2118" y="2069"/>
                  </a:lnTo>
                  <a:lnTo>
                    <a:pt x="2147" y="2055"/>
                  </a:lnTo>
                  <a:lnTo>
                    <a:pt x="2175" y="2045"/>
                  </a:lnTo>
                  <a:lnTo>
                    <a:pt x="2199" y="2031"/>
                  </a:lnTo>
                  <a:cubicBezTo>
                    <a:pt x="2247" y="2007"/>
                    <a:pt x="2291" y="1978"/>
                    <a:pt x="2334" y="1949"/>
                  </a:cubicBezTo>
                  <a:lnTo>
                    <a:pt x="2358" y="1935"/>
                  </a:lnTo>
                  <a:lnTo>
                    <a:pt x="2387" y="1916"/>
                  </a:lnTo>
                  <a:lnTo>
                    <a:pt x="2411" y="1896"/>
                  </a:lnTo>
                  <a:lnTo>
                    <a:pt x="2435" y="1877"/>
                  </a:lnTo>
                  <a:cubicBezTo>
                    <a:pt x="2473" y="1848"/>
                    <a:pt x="2507" y="1815"/>
                    <a:pt x="2540" y="1786"/>
                  </a:cubicBezTo>
                  <a:lnTo>
                    <a:pt x="2564" y="1762"/>
                  </a:lnTo>
                  <a:lnTo>
                    <a:pt x="2588" y="1738"/>
                  </a:lnTo>
                  <a:lnTo>
                    <a:pt x="2612" y="1709"/>
                  </a:lnTo>
                  <a:lnTo>
                    <a:pt x="2636" y="1685"/>
                  </a:lnTo>
                  <a:lnTo>
                    <a:pt x="2660" y="1656"/>
                  </a:lnTo>
                  <a:cubicBezTo>
                    <a:pt x="2679" y="1632"/>
                    <a:pt x="2703" y="1599"/>
                    <a:pt x="2723" y="1570"/>
                  </a:cubicBezTo>
                  <a:lnTo>
                    <a:pt x="2747" y="1541"/>
                  </a:lnTo>
                  <a:cubicBezTo>
                    <a:pt x="2756" y="1522"/>
                    <a:pt x="2771" y="1503"/>
                    <a:pt x="2780" y="1484"/>
                  </a:cubicBezTo>
                  <a:cubicBezTo>
                    <a:pt x="2790" y="1469"/>
                    <a:pt x="2795" y="1460"/>
                    <a:pt x="2799" y="1450"/>
                  </a:cubicBezTo>
                  <a:lnTo>
                    <a:pt x="2819" y="1416"/>
                  </a:lnTo>
                  <a:lnTo>
                    <a:pt x="2833" y="1392"/>
                  </a:lnTo>
                  <a:cubicBezTo>
                    <a:pt x="2881" y="1301"/>
                    <a:pt x="2919" y="1205"/>
                    <a:pt x="2943" y="1109"/>
                  </a:cubicBezTo>
                  <a:cubicBezTo>
                    <a:pt x="2953" y="1085"/>
                    <a:pt x="2958" y="1056"/>
                    <a:pt x="2963" y="1042"/>
                  </a:cubicBezTo>
                  <a:cubicBezTo>
                    <a:pt x="2963" y="1027"/>
                    <a:pt x="2967" y="1013"/>
                    <a:pt x="2972" y="1003"/>
                  </a:cubicBezTo>
                  <a:cubicBezTo>
                    <a:pt x="2972" y="989"/>
                    <a:pt x="2977" y="979"/>
                    <a:pt x="2977" y="970"/>
                  </a:cubicBezTo>
                  <a:cubicBezTo>
                    <a:pt x="2977" y="960"/>
                    <a:pt x="2982" y="951"/>
                    <a:pt x="2982" y="936"/>
                  </a:cubicBezTo>
                  <a:cubicBezTo>
                    <a:pt x="2982" y="927"/>
                    <a:pt x="2987" y="907"/>
                    <a:pt x="2987" y="898"/>
                  </a:cubicBezTo>
                  <a:cubicBezTo>
                    <a:pt x="2991" y="888"/>
                    <a:pt x="2991" y="879"/>
                    <a:pt x="2991" y="874"/>
                  </a:cubicBezTo>
                  <a:cubicBezTo>
                    <a:pt x="2991" y="864"/>
                    <a:pt x="2987" y="864"/>
                    <a:pt x="2991" y="855"/>
                  </a:cubicBezTo>
                  <a:cubicBezTo>
                    <a:pt x="2991" y="840"/>
                    <a:pt x="2991" y="831"/>
                    <a:pt x="2991" y="816"/>
                  </a:cubicBezTo>
                  <a:lnTo>
                    <a:pt x="2991" y="773"/>
                  </a:lnTo>
                  <a:lnTo>
                    <a:pt x="2991" y="739"/>
                  </a:lnTo>
                  <a:lnTo>
                    <a:pt x="2991" y="701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2" name="Google Shape;15002;p74"/>
            <p:cNvSpPr/>
            <p:nvPr/>
          </p:nvSpPr>
          <p:spPr>
            <a:xfrm>
              <a:off x="2794871" y="4107933"/>
              <a:ext cx="60161" cy="56624"/>
            </a:xfrm>
            <a:custGeom>
              <a:avLst/>
              <a:gdLst/>
              <a:ahLst/>
              <a:cxnLst/>
              <a:rect l="l" t="t" r="r" b="b"/>
              <a:pathLst>
                <a:path w="2296" h="2161" extrusionOk="0">
                  <a:moveTo>
                    <a:pt x="1" y="0"/>
                  </a:moveTo>
                  <a:lnTo>
                    <a:pt x="1" y="701"/>
                  </a:lnTo>
                  <a:cubicBezTo>
                    <a:pt x="1" y="1397"/>
                    <a:pt x="476" y="2002"/>
                    <a:pt x="1153" y="2160"/>
                  </a:cubicBezTo>
                  <a:lnTo>
                    <a:pt x="1215" y="2146"/>
                  </a:lnTo>
                  <a:lnTo>
                    <a:pt x="1273" y="2127"/>
                  </a:lnTo>
                  <a:lnTo>
                    <a:pt x="1297" y="2117"/>
                  </a:lnTo>
                  <a:cubicBezTo>
                    <a:pt x="1321" y="2112"/>
                    <a:pt x="1345" y="2103"/>
                    <a:pt x="1364" y="2093"/>
                  </a:cubicBezTo>
                  <a:lnTo>
                    <a:pt x="1393" y="2084"/>
                  </a:lnTo>
                  <a:lnTo>
                    <a:pt x="1422" y="2069"/>
                  </a:lnTo>
                  <a:lnTo>
                    <a:pt x="1451" y="2055"/>
                  </a:lnTo>
                  <a:lnTo>
                    <a:pt x="1479" y="2045"/>
                  </a:lnTo>
                  <a:lnTo>
                    <a:pt x="1503" y="2031"/>
                  </a:lnTo>
                  <a:cubicBezTo>
                    <a:pt x="1551" y="2007"/>
                    <a:pt x="1595" y="1978"/>
                    <a:pt x="1638" y="1949"/>
                  </a:cubicBezTo>
                  <a:lnTo>
                    <a:pt x="1662" y="1935"/>
                  </a:lnTo>
                  <a:lnTo>
                    <a:pt x="1691" y="1916"/>
                  </a:lnTo>
                  <a:lnTo>
                    <a:pt x="1715" y="1896"/>
                  </a:lnTo>
                  <a:lnTo>
                    <a:pt x="1739" y="1877"/>
                  </a:lnTo>
                  <a:cubicBezTo>
                    <a:pt x="1777" y="1848"/>
                    <a:pt x="1811" y="1815"/>
                    <a:pt x="1844" y="1786"/>
                  </a:cubicBezTo>
                  <a:lnTo>
                    <a:pt x="1868" y="1762"/>
                  </a:lnTo>
                  <a:lnTo>
                    <a:pt x="1892" y="1738"/>
                  </a:lnTo>
                  <a:lnTo>
                    <a:pt x="1916" y="1709"/>
                  </a:lnTo>
                  <a:lnTo>
                    <a:pt x="1940" y="1685"/>
                  </a:lnTo>
                  <a:lnTo>
                    <a:pt x="1964" y="1656"/>
                  </a:lnTo>
                  <a:cubicBezTo>
                    <a:pt x="1983" y="1632"/>
                    <a:pt x="2007" y="1599"/>
                    <a:pt x="2027" y="1570"/>
                  </a:cubicBezTo>
                  <a:lnTo>
                    <a:pt x="2051" y="1541"/>
                  </a:lnTo>
                  <a:cubicBezTo>
                    <a:pt x="2060" y="1522"/>
                    <a:pt x="2075" y="1503"/>
                    <a:pt x="2084" y="1484"/>
                  </a:cubicBezTo>
                  <a:cubicBezTo>
                    <a:pt x="2094" y="1469"/>
                    <a:pt x="2099" y="1460"/>
                    <a:pt x="2103" y="1450"/>
                  </a:cubicBezTo>
                  <a:lnTo>
                    <a:pt x="2123" y="1416"/>
                  </a:lnTo>
                  <a:lnTo>
                    <a:pt x="2137" y="1392"/>
                  </a:lnTo>
                  <a:cubicBezTo>
                    <a:pt x="2185" y="1301"/>
                    <a:pt x="2223" y="1205"/>
                    <a:pt x="2247" y="1109"/>
                  </a:cubicBezTo>
                  <a:cubicBezTo>
                    <a:pt x="2257" y="1085"/>
                    <a:pt x="2262" y="1056"/>
                    <a:pt x="2267" y="1042"/>
                  </a:cubicBezTo>
                  <a:cubicBezTo>
                    <a:pt x="2267" y="1027"/>
                    <a:pt x="2271" y="1013"/>
                    <a:pt x="2276" y="1003"/>
                  </a:cubicBezTo>
                  <a:cubicBezTo>
                    <a:pt x="2276" y="989"/>
                    <a:pt x="2281" y="979"/>
                    <a:pt x="2281" y="970"/>
                  </a:cubicBezTo>
                  <a:cubicBezTo>
                    <a:pt x="2281" y="960"/>
                    <a:pt x="2286" y="951"/>
                    <a:pt x="2286" y="936"/>
                  </a:cubicBezTo>
                  <a:cubicBezTo>
                    <a:pt x="2286" y="927"/>
                    <a:pt x="2291" y="907"/>
                    <a:pt x="2291" y="898"/>
                  </a:cubicBezTo>
                  <a:cubicBezTo>
                    <a:pt x="2295" y="888"/>
                    <a:pt x="2295" y="879"/>
                    <a:pt x="2295" y="874"/>
                  </a:cubicBezTo>
                  <a:cubicBezTo>
                    <a:pt x="2295" y="864"/>
                    <a:pt x="2291" y="864"/>
                    <a:pt x="2295" y="855"/>
                  </a:cubicBezTo>
                  <a:cubicBezTo>
                    <a:pt x="2295" y="840"/>
                    <a:pt x="2295" y="831"/>
                    <a:pt x="2295" y="816"/>
                  </a:cubicBezTo>
                  <a:lnTo>
                    <a:pt x="2295" y="773"/>
                  </a:lnTo>
                  <a:lnTo>
                    <a:pt x="2295" y="739"/>
                  </a:lnTo>
                  <a:lnTo>
                    <a:pt x="2295" y="701"/>
                  </a:lnTo>
                  <a:lnTo>
                    <a:pt x="2295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3" name="Google Shape;15003;p74"/>
            <p:cNvSpPr/>
            <p:nvPr/>
          </p:nvSpPr>
          <p:spPr>
            <a:xfrm>
              <a:off x="2769848" y="3805635"/>
              <a:ext cx="91473" cy="365525"/>
            </a:xfrm>
            <a:custGeom>
              <a:avLst/>
              <a:gdLst/>
              <a:ahLst/>
              <a:cxnLst/>
              <a:rect l="l" t="t" r="r" b="b"/>
              <a:pathLst>
                <a:path w="3491" h="13950" extrusionOk="0">
                  <a:moveTo>
                    <a:pt x="1167" y="2172"/>
                  </a:moveTo>
                  <a:lnTo>
                    <a:pt x="2334" y="2902"/>
                  </a:lnTo>
                  <a:lnTo>
                    <a:pt x="2334" y="4068"/>
                  </a:lnTo>
                  <a:lnTo>
                    <a:pt x="1167" y="3338"/>
                  </a:lnTo>
                  <a:lnTo>
                    <a:pt x="1167" y="2172"/>
                  </a:lnTo>
                  <a:close/>
                  <a:moveTo>
                    <a:pt x="1167" y="3833"/>
                  </a:moveTo>
                  <a:lnTo>
                    <a:pt x="2334" y="4563"/>
                  </a:lnTo>
                  <a:lnTo>
                    <a:pt x="2334" y="5729"/>
                  </a:lnTo>
                  <a:lnTo>
                    <a:pt x="1177" y="5009"/>
                  </a:lnTo>
                  <a:lnTo>
                    <a:pt x="1172" y="5004"/>
                  </a:lnTo>
                  <a:cubicBezTo>
                    <a:pt x="1167" y="4894"/>
                    <a:pt x="1167" y="4270"/>
                    <a:pt x="1167" y="3833"/>
                  </a:cubicBezTo>
                  <a:close/>
                  <a:moveTo>
                    <a:pt x="1167" y="5489"/>
                  </a:moveTo>
                  <a:lnTo>
                    <a:pt x="2334" y="6223"/>
                  </a:lnTo>
                  <a:lnTo>
                    <a:pt x="2334" y="7390"/>
                  </a:lnTo>
                  <a:lnTo>
                    <a:pt x="1167" y="6660"/>
                  </a:lnTo>
                  <a:lnTo>
                    <a:pt x="1167" y="5489"/>
                  </a:lnTo>
                  <a:close/>
                  <a:moveTo>
                    <a:pt x="1167" y="7150"/>
                  </a:moveTo>
                  <a:lnTo>
                    <a:pt x="2334" y="7879"/>
                  </a:lnTo>
                  <a:lnTo>
                    <a:pt x="2334" y="8287"/>
                  </a:lnTo>
                  <a:lnTo>
                    <a:pt x="1167" y="8287"/>
                  </a:lnTo>
                  <a:lnTo>
                    <a:pt x="1167" y="7150"/>
                  </a:lnTo>
                  <a:close/>
                  <a:moveTo>
                    <a:pt x="3044" y="5388"/>
                  </a:moveTo>
                  <a:lnTo>
                    <a:pt x="3044" y="8403"/>
                  </a:lnTo>
                  <a:cubicBezTo>
                    <a:pt x="2953" y="8350"/>
                    <a:pt x="2857" y="8316"/>
                    <a:pt x="2751" y="8302"/>
                  </a:cubicBezTo>
                  <a:lnTo>
                    <a:pt x="2751" y="5388"/>
                  </a:lnTo>
                  <a:close/>
                  <a:moveTo>
                    <a:pt x="2059" y="8710"/>
                  </a:moveTo>
                  <a:cubicBezTo>
                    <a:pt x="2726" y="8710"/>
                    <a:pt x="2689" y="8712"/>
                    <a:pt x="2751" y="8729"/>
                  </a:cubicBezTo>
                  <a:cubicBezTo>
                    <a:pt x="3207" y="8868"/>
                    <a:pt x="3106" y="9545"/>
                    <a:pt x="2626" y="9545"/>
                  </a:cubicBezTo>
                  <a:cubicBezTo>
                    <a:pt x="1784" y="9545"/>
                    <a:pt x="1335" y="9547"/>
                    <a:pt x="1090" y="9547"/>
                  </a:cubicBezTo>
                  <a:cubicBezTo>
                    <a:pt x="784" y="9547"/>
                    <a:pt x="795" y="9544"/>
                    <a:pt x="749" y="9531"/>
                  </a:cubicBezTo>
                  <a:cubicBezTo>
                    <a:pt x="591" y="9478"/>
                    <a:pt x="476" y="9344"/>
                    <a:pt x="457" y="9180"/>
                  </a:cubicBezTo>
                  <a:lnTo>
                    <a:pt x="457" y="9080"/>
                  </a:lnTo>
                  <a:cubicBezTo>
                    <a:pt x="481" y="8868"/>
                    <a:pt x="658" y="8710"/>
                    <a:pt x="869" y="8710"/>
                  </a:cubicBezTo>
                  <a:cubicBezTo>
                    <a:pt x="1413" y="8710"/>
                    <a:pt x="1792" y="8710"/>
                    <a:pt x="2059" y="8710"/>
                  </a:cubicBezTo>
                  <a:close/>
                  <a:moveTo>
                    <a:pt x="3044" y="9852"/>
                  </a:moveTo>
                  <a:lnTo>
                    <a:pt x="3044" y="11331"/>
                  </a:lnTo>
                  <a:lnTo>
                    <a:pt x="2823" y="11331"/>
                  </a:lnTo>
                  <a:cubicBezTo>
                    <a:pt x="2545" y="11331"/>
                    <a:pt x="2545" y="11748"/>
                    <a:pt x="2823" y="11748"/>
                  </a:cubicBezTo>
                  <a:lnTo>
                    <a:pt x="3044" y="11748"/>
                  </a:lnTo>
                  <a:cubicBezTo>
                    <a:pt x="3030" y="12099"/>
                    <a:pt x="3092" y="12372"/>
                    <a:pt x="2948" y="12728"/>
                  </a:cubicBezTo>
                  <a:cubicBezTo>
                    <a:pt x="2948" y="12728"/>
                    <a:pt x="2948" y="12728"/>
                    <a:pt x="2948" y="12732"/>
                  </a:cubicBezTo>
                  <a:cubicBezTo>
                    <a:pt x="2857" y="12944"/>
                    <a:pt x="2713" y="13131"/>
                    <a:pt x="2526" y="13275"/>
                  </a:cubicBezTo>
                  <a:cubicBezTo>
                    <a:pt x="2482" y="13299"/>
                    <a:pt x="2179" y="13533"/>
                    <a:pt x="1745" y="13533"/>
                  </a:cubicBezTo>
                  <a:cubicBezTo>
                    <a:pt x="1651" y="13533"/>
                    <a:pt x="1550" y="13522"/>
                    <a:pt x="1445" y="13496"/>
                  </a:cubicBezTo>
                  <a:cubicBezTo>
                    <a:pt x="1052" y="13400"/>
                    <a:pt x="721" y="13126"/>
                    <a:pt x="562" y="12752"/>
                  </a:cubicBezTo>
                  <a:cubicBezTo>
                    <a:pt x="409" y="12392"/>
                    <a:pt x="471" y="12185"/>
                    <a:pt x="457" y="11748"/>
                  </a:cubicBezTo>
                  <a:lnTo>
                    <a:pt x="1988" y="11748"/>
                  </a:lnTo>
                  <a:cubicBezTo>
                    <a:pt x="2266" y="11748"/>
                    <a:pt x="2266" y="11326"/>
                    <a:pt x="1988" y="11326"/>
                  </a:cubicBezTo>
                  <a:lnTo>
                    <a:pt x="457" y="11326"/>
                  </a:lnTo>
                  <a:lnTo>
                    <a:pt x="457" y="9852"/>
                  </a:lnTo>
                  <a:cubicBezTo>
                    <a:pt x="543" y="9900"/>
                    <a:pt x="644" y="9939"/>
                    <a:pt x="749" y="9953"/>
                  </a:cubicBezTo>
                  <a:lnTo>
                    <a:pt x="749" y="10774"/>
                  </a:lnTo>
                  <a:cubicBezTo>
                    <a:pt x="749" y="10889"/>
                    <a:pt x="841" y="10985"/>
                    <a:pt x="956" y="10985"/>
                  </a:cubicBezTo>
                  <a:lnTo>
                    <a:pt x="2540" y="10985"/>
                  </a:lnTo>
                  <a:cubicBezTo>
                    <a:pt x="2655" y="10985"/>
                    <a:pt x="2751" y="10889"/>
                    <a:pt x="2751" y="10774"/>
                  </a:cubicBezTo>
                  <a:lnTo>
                    <a:pt x="2751" y="10476"/>
                  </a:lnTo>
                  <a:cubicBezTo>
                    <a:pt x="2751" y="10337"/>
                    <a:pt x="2646" y="10268"/>
                    <a:pt x="2540" y="10268"/>
                  </a:cubicBezTo>
                  <a:cubicBezTo>
                    <a:pt x="2434" y="10268"/>
                    <a:pt x="2329" y="10337"/>
                    <a:pt x="2329" y="10476"/>
                  </a:cubicBezTo>
                  <a:lnTo>
                    <a:pt x="2329" y="10568"/>
                  </a:lnTo>
                  <a:lnTo>
                    <a:pt x="1167" y="10568"/>
                  </a:lnTo>
                  <a:lnTo>
                    <a:pt x="1167" y="9963"/>
                  </a:lnTo>
                  <a:lnTo>
                    <a:pt x="2626" y="9963"/>
                  </a:lnTo>
                  <a:cubicBezTo>
                    <a:pt x="2775" y="9963"/>
                    <a:pt x="2919" y="9924"/>
                    <a:pt x="3044" y="9852"/>
                  </a:cubicBezTo>
                  <a:close/>
                  <a:moveTo>
                    <a:pt x="1106" y="0"/>
                  </a:moveTo>
                  <a:cubicBezTo>
                    <a:pt x="921" y="0"/>
                    <a:pt x="749" y="149"/>
                    <a:pt x="749" y="358"/>
                  </a:cubicBezTo>
                  <a:lnTo>
                    <a:pt x="749" y="703"/>
                  </a:lnTo>
                  <a:cubicBezTo>
                    <a:pt x="749" y="842"/>
                    <a:pt x="855" y="912"/>
                    <a:pt x="961" y="912"/>
                  </a:cubicBezTo>
                  <a:cubicBezTo>
                    <a:pt x="1066" y="912"/>
                    <a:pt x="1172" y="842"/>
                    <a:pt x="1172" y="703"/>
                  </a:cubicBezTo>
                  <a:lnTo>
                    <a:pt x="1172" y="468"/>
                  </a:lnTo>
                  <a:lnTo>
                    <a:pt x="2334" y="1198"/>
                  </a:lnTo>
                  <a:lnTo>
                    <a:pt x="2334" y="2407"/>
                  </a:lnTo>
                  <a:lnTo>
                    <a:pt x="1167" y="1678"/>
                  </a:lnTo>
                  <a:lnTo>
                    <a:pt x="1167" y="1543"/>
                  </a:lnTo>
                  <a:cubicBezTo>
                    <a:pt x="1167" y="1402"/>
                    <a:pt x="1063" y="1331"/>
                    <a:pt x="958" y="1331"/>
                  </a:cubicBezTo>
                  <a:cubicBezTo>
                    <a:pt x="854" y="1331"/>
                    <a:pt x="749" y="1402"/>
                    <a:pt x="749" y="1543"/>
                  </a:cubicBezTo>
                  <a:lnTo>
                    <a:pt x="749" y="4971"/>
                  </a:lnTo>
                  <a:lnTo>
                    <a:pt x="245" y="4971"/>
                  </a:lnTo>
                  <a:cubicBezTo>
                    <a:pt x="130" y="4971"/>
                    <a:pt x="34" y="5067"/>
                    <a:pt x="34" y="5182"/>
                  </a:cubicBezTo>
                  <a:lnTo>
                    <a:pt x="34" y="7063"/>
                  </a:lnTo>
                  <a:cubicBezTo>
                    <a:pt x="34" y="7203"/>
                    <a:pt x="140" y="7272"/>
                    <a:pt x="245" y="7272"/>
                  </a:cubicBezTo>
                  <a:cubicBezTo>
                    <a:pt x="351" y="7272"/>
                    <a:pt x="457" y="7203"/>
                    <a:pt x="457" y="7063"/>
                  </a:cubicBezTo>
                  <a:lnTo>
                    <a:pt x="457" y="5388"/>
                  </a:lnTo>
                  <a:lnTo>
                    <a:pt x="749" y="5388"/>
                  </a:lnTo>
                  <a:lnTo>
                    <a:pt x="749" y="8297"/>
                  </a:lnTo>
                  <a:cubicBezTo>
                    <a:pt x="644" y="8311"/>
                    <a:pt x="543" y="8350"/>
                    <a:pt x="457" y="8403"/>
                  </a:cubicBezTo>
                  <a:lnTo>
                    <a:pt x="457" y="7899"/>
                  </a:lnTo>
                  <a:cubicBezTo>
                    <a:pt x="457" y="7759"/>
                    <a:pt x="351" y="7690"/>
                    <a:pt x="245" y="7690"/>
                  </a:cubicBezTo>
                  <a:cubicBezTo>
                    <a:pt x="140" y="7690"/>
                    <a:pt x="34" y="7759"/>
                    <a:pt x="34" y="7899"/>
                  </a:cubicBezTo>
                  <a:lnTo>
                    <a:pt x="34" y="11859"/>
                  </a:lnTo>
                  <a:cubicBezTo>
                    <a:pt x="44" y="12142"/>
                    <a:pt x="1" y="12387"/>
                    <a:pt x="111" y="12747"/>
                  </a:cubicBezTo>
                  <a:cubicBezTo>
                    <a:pt x="111" y="12747"/>
                    <a:pt x="111" y="12752"/>
                    <a:pt x="111" y="12752"/>
                  </a:cubicBezTo>
                  <a:cubicBezTo>
                    <a:pt x="348" y="13504"/>
                    <a:pt x="1035" y="13949"/>
                    <a:pt x="1748" y="13949"/>
                  </a:cubicBezTo>
                  <a:cubicBezTo>
                    <a:pt x="2091" y="13949"/>
                    <a:pt x="2439" y="13847"/>
                    <a:pt x="2746" y="13625"/>
                  </a:cubicBezTo>
                  <a:lnTo>
                    <a:pt x="2799" y="13587"/>
                  </a:lnTo>
                  <a:cubicBezTo>
                    <a:pt x="3034" y="13400"/>
                    <a:pt x="3217" y="13160"/>
                    <a:pt x="3332" y="12886"/>
                  </a:cubicBezTo>
                  <a:cubicBezTo>
                    <a:pt x="3490" y="12507"/>
                    <a:pt x="3462" y="12276"/>
                    <a:pt x="3462" y="11537"/>
                  </a:cubicBezTo>
                  <a:lnTo>
                    <a:pt x="3462" y="5177"/>
                  </a:lnTo>
                  <a:cubicBezTo>
                    <a:pt x="3462" y="5062"/>
                    <a:pt x="3366" y="4971"/>
                    <a:pt x="3250" y="4971"/>
                  </a:cubicBezTo>
                  <a:lnTo>
                    <a:pt x="2751" y="4971"/>
                  </a:lnTo>
                  <a:lnTo>
                    <a:pt x="2751" y="1087"/>
                  </a:lnTo>
                  <a:cubicBezTo>
                    <a:pt x="2751" y="1015"/>
                    <a:pt x="2718" y="948"/>
                    <a:pt x="2655" y="910"/>
                  </a:cubicBezTo>
                  <a:lnTo>
                    <a:pt x="1292" y="55"/>
                  </a:lnTo>
                  <a:cubicBezTo>
                    <a:pt x="1232" y="17"/>
                    <a:pt x="1168" y="0"/>
                    <a:pt x="11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04" name="Google Shape;15004;p74"/>
          <p:cNvGrpSpPr/>
          <p:nvPr/>
        </p:nvGrpSpPr>
        <p:grpSpPr>
          <a:xfrm>
            <a:off x="1794067" y="2421750"/>
            <a:ext cx="269807" cy="365525"/>
            <a:chOff x="1794067" y="2421750"/>
            <a:chExt cx="269807" cy="365525"/>
          </a:xfrm>
        </p:grpSpPr>
        <p:sp>
          <p:nvSpPr>
            <p:cNvPr id="15005" name="Google Shape;15005;p74"/>
            <p:cNvSpPr/>
            <p:nvPr/>
          </p:nvSpPr>
          <p:spPr>
            <a:xfrm>
              <a:off x="1812304" y="2427278"/>
              <a:ext cx="235980" cy="154228"/>
            </a:xfrm>
            <a:custGeom>
              <a:avLst/>
              <a:gdLst/>
              <a:ahLst/>
              <a:cxnLst/>
              <a:rect l="l" t="t" r="r" b="b"/>
              <a:pathLst>
                <a:path w="9006" h="5886" extrusionOk="0">
                  <a:moveTo>
                    <a:pt x="629" y="1"/>
                  </a:moveTo>
                  <a:cubicBezTo>
                    <a:pt x="283" y="1"/>
                    <a:pt x="0" y="279"/>
                    <a:pt x="0" y="625"/>
                  </a:cubicBezTo>
                  <a:lnTo>
                    <a:pt x="0" y="5886"/>
                  </a:lnTo>
                  <a:lnTo>
                    <a:pt x="9005" y="5886"/>
                  </a:lnTo>
                  <a:lnTo>
                    <a:pt x="9005" y="625"/>
                  </a:lnTo>
                  <a:cubicBezTo>
                    <a:pt x="9005" y="279"/>
                    <a:pt x="8727" y="1"/>
                    <a:pt x="838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6" name="Google Shape;15006;p74"/>
            <p:cNvSpPr/>
            <p:nvPr/>
          </p:nvSpPr>
          <p:spPr>
            <a:xfrm>
              <a:off x="1799334" y="2581480"/>
              <a:ext cx="258881" cy="45173"/>
            </a:xfrm>
            <a:custGeom>
              <a:avLst/>
              <a:gdLst/>
              <a:ahLst/>
              <a:cxnLst/>
              <a:rect l="l" t="t" r="r" b="b"/>
              <a:pathLst>
                <a:path w="9880" h="1724" extrusionOk="0">
                  <a:moveTo>
                    <a:pt x="495" y="1"/>
                  </a:moveTo>
                  <a:lnTo>
                    <a:pt x="1" y="1724"/>
                  </a:lnTo>
                  <a:lnTo>
                    <a:pt x="9880" y="1724"/>
                  </a:lnTo>
                  <a:lnTo>
                    <a:pt x="9496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7" name="Google Shape;15007;p74"/>
            <p:cNvSpPr/>
            <p:nvPr/>
          </p:nvSpPr>
          <p:spPr>
            <a:xfrm>
              <a:off x="1799334" y="2626653"/>
              <a:ext cx="258881" cy="57750"/>
            </a:xfrm>
            <a:custGeom>
              <a:avLst/>
              <a:gdLst/>
              <a:ahLst/>
              <a:cxnLst/>
              <a:rect l="l" t="t" r="r" b="b"/>
              <a:pathLst>
                <a:path w="9880" h="2204" extrusionOk="0">
                  <a:moveTo>
                    <a:pt x="1" y="0"/>
                  </a:moveTo>
                  <a:lnTo>
                    <a:pt x="1" y="1896"/>
                  </a:lnTo>
                  <a:cubicBezTo>
                    <a:pt x="1" y="2064"/>
                    <a:pt x="140" y="2203"/>
                    <a:pt x="308" y="2203"/>
                  </a:cubicBezTo>
                  <a:lnTo>
                    <a:pt x="9572" y="2203"/>
                  </a:lnTo>
                  <a:cubicBezTo>
                    <a:pt x="9741" y="2203"/>
                    <a:pt x="9880" y="2064"/>
                    <a:pt x="9880" y="1896"/>
                  </a:cubicBezTo>
                  <a:lnTo>
                    <a:pt x="98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8" name="Google Shape;15008;p74"/>
            <p:cNvSpPr/>
            <p:nvPr/>
          </p:nvSpPr>
          <p:spPr>
            <a:xfrm>
              <a:off x="1832663" y="2427278"/>
              <a:ext cx="215620" cy="154228"/>
            </a:xfrm>
            <a:custGeom>
              <a:avLst/>
              <a:gdLst/>
              <a:ahLst/>
              <a:cxnLst/>
              <a:rect l="l" t="t" r="r" b="b"/>
              <a:pathLst>
                <a:path w="8229" h="5886" extrusionOk="0">
                  <a:moveTo>
                    <a:pt x="625" y="1"/>
                  </a:moveTo>
                  <a:cubicBezTo>
                    <a:pt x="279" y="1"/>
                    <a:pt x="1" y="279"/>
                    <a:pt x="1" y="625"/>
                  </a:cubicBezTo>
                  <a:lnTo>
                    <a:pt x="1" y="5886"/>
                  </a:lnTo>
                  <a:lnTo>
                    <a:pt x="8228" y="5886"/>
                  </a:lnTo>
                  <a:lnTo>
                    <a:pt x="8228" y="625"/>
                  </a:lnTo>
                  <a:cubicBezTo>
                    <a:pt x="8228" y="279"/>
                    <a:pt x="7950" y="1"/>
                    <a:pt x="7604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9" name="Google Shape;15009;p74"/>
            <p:cNvSpPr/>
            <p:nvPr/>
          </p:nvSpPr>
          <p:spPr>
            <a:xfrm>
              <a:off x="1819588" y="2581480"/>
              <a:ext cx="238626" cy="45173"/>
            </a:xfrm>
            <a:custGeom>
              <a:avLst/>
              <a:gdLst/>
              <a:ahLst/>
              <a:cxnLst/>
              <a:rect l="l" t="t" r="r" b="b"/>
              <a:pathLst>
                <a:path w="9107" h="1724" extrusionOk="0">
                  <a:moveTo>
                    <a:pt x="500" y="1"/>
                  </a:moveTo>
                  <a:lnTo>
                    <a:pt x="1" y="1724"/>
                  </a:lnTo>
                  <a:lnTo>
                    <a:pt x="9107" y="1724"/>
                  </a:lnTo>
                  <a:lnTo>
                    <a:pt x="8723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0" name="Google Shape;15010;p74"/>
            <p:cNvSpPr/>
            <p:nvPr/>
          </p:nvSpPr>
          <p:spPr>
            <a:xfrm>
              <a:off x="1819588" y="2626653"/>
              <a:ext cx="238626" cy="57750"/>
            </a:xfrm>
            <a:custGeom>
              <a:avLst/>
              <a:gdLst/>
              <a:ahLst/>
              <a:cxnLst/>
              <a:rect l="l" t="t" r="r" b="b"/>
              <a:pathLst>
                <a:path w="9107" h="2204" extrusionOk="0">
                  <a:moveTo>
                    <a:pt x="1" y="0"/>
                  </a:moveTo>
                  <a:lnTo>
                    <a:pt x="1" y="1896"/>
                  </a:lnTo>
                  <a:cubicBezTo>
                    <a:pt x="1" y="2064"/>
                    <a:pt x="140" y="2203"/>
                    <a:pt x="308" y="2203"/>
                  </a:cubicBezTo>
                  <a:lnTo>
                    <a:pt x="8799" y="2203"/>
                  </a:lnTo>
                  <a:cubicBezTo>
                    <a:pt x="8968" y="2203"/>
                    <a:pt x="9107" y="2064"/>
                    <a:pt x="9107" y="1896"/>
                  </a:cubicBezTo>
                  <a:lnTo>
                    <a:pt x="9107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1" name="Google Shape;15011;p74"/>
            <p:cNvSpPr/>
            <p:nvPr/>
          </p:nvSpPr>
          <p:spPr>
            <a:xfrm>
              <a:off x="1999573" y="2445515"/>
              <a:ext cx="27067" cy="23687"/>
            </a:xfrm>
            <a:custGeom>
              <a:avLst/>
              <a:gdLst/>
              <a:ahLst/>
              <a:cxnLst/>
              <a:rect l="l" t="t" r="r" b="b"/>
              <a:pathLst>
                <a:path w="1033" h="904" extrusionOk="0">
                  <a:moveTo>
                    <a:pt x="121" y="1"/>
                  </a:moveTo>
                  <a:cubicBezTo>
                    <a:pt x="54" y="1"/>
                    <a:pt x="1" y="58"/>
                    <a:pt x="1" y="125"/>
                  </a:cubicBezTo>
                  <a:lnTo>
                    <a:pt x="1" y="778"/>
                  </a:lnTo>
                  <a:cubicBezTo>
                    <a:pt x="1" y="846"/>
                    <a:pt x="54" y="903"/>
                    <a:pt x="121" y="903"/>
                  </a:cubicBezTo>
                  <a:lnTo>
                    <a:pt x="908" y="903"/>
                  </a:lnTo>
                  <a:cubicBezTo>
                    <a:pt x="975" y="903"/>
                    <a:pt x="1033" y="846"/>
                    <a:pt x="1033" y="778"/>
                  </a:cubicBezTo>
                  <a:lnTo>
                    <a:pt x="1033" y="125"/>
                  </a:lnTo>
                  <a:cubicBezTo>
                    <a:pt x="1033" y="58"/>
                    <a:pt x="975" y="1"/>
                    <a:pt x="908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2" name="Google Shape;15012;p74"/>
            <p:cNvSpPr/>
            <p:nvPr/>
          </p:nvSpPr>
          <p:spPr>
            <a:xfrm>
              <a:off x="2011914" y="2445515"/>
              <a:ext cx="14726" cy="14254"/>
            </a:xfrm>
            <a:custGeom>
              <a:avLst/>
              <a:gdLst/>
              <a:ahLst/>
              <a:cxnLst/>
              <a:rect l="l" t="t" r="r" b="b"/>
              <a:pathLst>
                <a:path w="562" h="544" extrusionOk="0">
                  <a:moveTo>
                    <a:pt x="0" y="1"/>
                  </a:moveTo>
                  <a:lnTo>
                    <a:pt x="0" y="423"/>
                  </a:lnTo>
                  <a:cubicBezTo>
                    <a:pt x="0" y="490"/>
                    <a:pt x="53" y="543"/>
                    <a:pt x="120" y="543"/>
                  </a:cubicBezTo>
                  <a:lnTo>
                    <a:pt x="562" y="543"/>
                  </a:lnTo>
                  <a:lnTo>
                    <a:pt x="562" y="125"/>
                  </a:lnTo>
                  <a:cubicBezTo>
                    <a:pt x="562" y="58"/>
                    <a:pt x="504" y="1"/>
                    <a:pt x="437" y="1"/>
                  </a:cubicBez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3" name="Google Shape;15013;p74"/>
            <p:cNvSpPr/>
            <p:nvPr/>
          </p:nvSpPr>
          <p:spPr>
            <a:xfrm>
              <a:off x="1832034" y="2540185"/>
              <a:ext cx="25574" cy="22718"/>
            </a:xfrm>
            <a:custGeom>
              <a:avLst/>
              <a:gdLst/>
              <a:ahLst/>
              <a:cxnLst/>
              <a:rect l="l" t="t" r="r" b="b"/>
              <a:pathLst>
                <a:path w="976" h="867" extrusionOk="0">
                  <a:moveTo>
                    <a:pt x="540" y="0"/>
                  </a:moveTo>
                  <a:cubicBezTo>
                    <a:pt x="527" y="0"/>
                    <a:pt x="513" y="1"/>
                    <a:pt x="500" y="2"/>
                  </a:cubicBezTo>
                  <a:cubicBezTo>
                    <a:pt x="466" y="7"/>
                    <a:pt x="433" y="12"/>
                    <a:pt x="399" y="21"/>
                  </a:cubicBezTo>
                  <a:cubicBezTo>
                    <a:pt x="82" y="132"/>
                    <a:pt x="1" y="545"/>
                    <a:pt x="255" y="761"/>
                  </a:cubicBezTo>
                  <a:cubicBezTo>
                    <a:pt x="340" y="833"/>
                    <a:pt x="440" y="866"/>
                    <a:pt x="537" y="866"/>
                  </a:cubicBezTo>
                  <a:cubicBezTo>
                    <a:pt x="737" y="866"/>
                    <a:pt x="927" y="727"/>
                    <a:pt x="966" y="501"/>
                  </a:cubicBezTo>
                  <a:cubicBezTo>
                    <a:pt x="975" y="434"/>
                    <a:pt x="970" y="362"/>
                    <a:pt x="946" y="295"/>
                  </a:cubicBezTo>
                  <a:cubicBezTo>
                    <a:pt x="888" y="121"/>
                    <a:pt x="722" y="0"/>
                    <a:pt x="54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4" name="Google Shape;15014;p74"/>
            <p:cNvSpPr/>
            <p:nvPr/>
          </p:nvSpPr>
          <p:spPr>
            <a:xfrm>
              <a:off x="1997058" y="2540159"/>
              <a:ext cx="26334" cy="22665"/>
            </a:xfrm>
            <a:custGeom>
              <a:avLst/>
              <a:gdLst/>
              <a:ahLst/>
              <a:cxnLst/>
              <a:rect l="l" t="t" r="r" b="b"/>
              <a:pathLst>
                <a:path w="1005" h="865" extrusionOk="0">
                  <a:moveTo>
                    <a:pt x="556" y="0"/>
                  </a:moveTo>
                  <a:cubicBezTo>
                    <a:pt x="541" y="0"/>
                    <a:pt x="525" y="1"/>
                    <a:pt x="510" y="3"/>
                  </a:cubicBezTo>
                  <a:cubicBezTo>
                    <a:pt x="178" y="32"/>
                    <a:pt x="1" y="402"/>
                    <a:pt x="188" y="675"/>
                  </a:cubicBezTo>
                  <a:cubicBezTo>
                    <a:pt x="275" y="802"/>
                    <a:pt x="411" y="864"/>
                    <a:pt x="545" y="864"/>
                  </a:cubicBezTo>
                  <a:cubicBezTo>
                    <a:pt x="701" y="864"/>
                    <a:pt x="855" y="782"/>
                    <a:pt x="932" y="622"/>
                  </a:cubicBezTo>
                  <a:cubicBezTo>
                    <a:pt x="951" y="589"/>
                    <a:pt x="966" y="546"/>
                    <a:pt x="975" y="502"/>
                  </a:cubicBezTo>
                  <a:cubicBezTo>
                    <a:pt x="1004" y="315"/>
                    <a:pt x="913" y="128"/>
                    <a:pt x="740" y="46"/>
                  </a:cubicBezTo>
                  <a:cubicBezTo>
                    <a:pt x="682" y="16"/>
                    <a:pt x="619" y="0"/>
                    <a:pt x="556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5" name="Google Shape;15015;p74"/>
            <p:cNvSpPr/>
            <p:nvPr/>
          </p:nvSpPr>
          <p:spPr>
            <a:xfrm>
              <a:off x="1844742" y="2540185"/>
              <a:ext cx="12865" cy="13206"/>
            </a:xfrm>
            <a:custGeom>
              <a:avLst/>
              <a:gdLst/>
              <a:ahLst/>
              <a:cxnLst/>
              <a:rect l="l" t="t" r="r" b="b"/>
              <a:pathLst>
                <a:path w="491" h="504" extrusionOk="0">
                  <a:moveTo>
                    <a:pt x="56" y="0"/>
                  </a:moveTo>
                  <a:cubicBezTo>
                    <a:pt x="43" y="0"/>
                    <a:pt x="29" y="1"/>
                    <a:pt x="15" y="2"/>
                  </a:cubicBezTo>
                  <a:cubicBezTo>
                    <a:pt x="1" y="69"/>
                    <a:pt x="5" y="141"/>
                    <a:pt x="29" y="209"/>
                  </a:cubicBezTo>
                  <a:cubicBezTo>
                    <a:pt x="87" y="387"/>
                    <a:pt x="253" y="503"/>
                    <a:pt x="439" y="503"/>
                  </a:cubicBezTo>
                  <a:cubicBezTo>
                    <a:pt x="452" y="503"/>
                    <a:pt x="467" y="503"/>
                    <a:pt x="481" y="501"/>
                  </a:cubicBezTo>
                  <a:cubicBezTo>
                    <a:pt x="490" y="434"/>
                    <a:pt x="485" y="362"/>
                    <a:pt x="461" y="295"/>
                  </a:cubicBezTo>
                  <a:cubicBezTo>
                    <a:pt x="403" y="117"/>
                    <a:pt x="238" y="0"/>
                    <a:pt x="5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6" name="Google Shape;15016;p74"/>
            <p:cNvSpPr/>
            <p:nvPr/>
          </p:nvSpPr>
          <p:spPr>
            <a:xfrm>
              <a:off x="2009530" y="2540159"/>
              <a:ext cx="13861" cy="13258"/>
            </a:xfrm>
            <a:custGeom>
              <a:avLst/>
              <a:gdLst/>
              <a:ahLst/>
              <a:cxnLst/>
              <a:rect l="l" t="t" r="r" b="b"/>
              <a:pathLst>
                <a:path w="529" h="506" extrusionOk="0">
                  <a:moveTo>
                    <a:pt x="80" y="0"/>
                  </a:moveTo>
                  <a:cubicBezTo>
                    <a:pt x="65" y="0"/>
                    <a:pt x="49" y="1"/>
                    <a:pt x="34" y="3"/>
                  </a:cubicBezTo>
                  <a:cubicBezTo>
                    <a:pt x="0" y="190"/>
                    <a:pt x="96" y="378"/>
                    <a:pt x="264" y="459"/>
                  </a:cubicBezTo>
                  <a:cubicBezTo>
                    <a:pt x="322" y="490"/>
                    <a:pt x="385" y="505"/>
                    <a:pt x="450" y="505"/>
                  </a:cubicBezTo>
                  <a:cubicBezTo>
                    <a:pt x="467" y="505"/>
                    <a:pt x="483" y="504"/>
                    <a:pt x="499" y="502"/>
                  </a:cubicBezTo>
                  <a:cubicBezTo>
                    <a:pt x="528" y="315"/>
                    <a:pt x="432" y="133"/>
                    <a:pt x="264" y="46"/>
                  </a:cubicBezTo>
                  <a:cubicBezTo>
                    <a:pt x="206" y="16"/>
                    <a:pt x="143" y="0"/>
                    <a:pt x="80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7" name="Google Shape;15017;p74"/>
            <p:cNvSpPr/>
            <p:nvPr/>
          </p:nvSpPr>
          <p:spPr>
            <a:xfrm>
              <a:off x="1853940" y="2655057"/>
              <a:ext cx="149826" cy="126689"/>
            </a:xfrm>
            <a:custGeom>
              <a:avLst/>
              <a:gdLst/>
              <a:ahLst/>
              <a:cxnLst/>
              <a:rect l="l" t="t" r="r" b="b"/>
              <a:pathLst>
                <a:path w="5718" h="4835" extrusionOk="0">
                  <a:moveTo>
                    <a:pt x="0" y="1"/>
                  </a:moveTo>
                  <a:lnTo>
                    <a:pt x="0" y="4527"/>
                  </a:lnTo>
                  <a:cubicBezTo>
                    <a:pt x="0" y="4700"/>
                    <a:pt x="134" y="4835"/>
                    <a:pt x="307" y="4835"/>
                  </a:cubicBezTo>
                  <a:lnTo>
                    <a:pt x="5405" y="4835"/>
                  </a:lnTo>
                  <a:cubicBezTo>
                    <a:pt x="5408" y="4835"/>
                    <a:pt x="5411" y="4835"/>
                    <a:pt x="5414" y="4835"/>
                  </a:cubicBezTo>
                  <a:cubicBezTo>
                    <a:pt x="5583" y="4835"/>
                    <a:pt x="5717" y="4697"/>
                    <a:pt x="5717" y="4527"/>
                  </a:cubicBezTo>
                  <a:lnTo>
                    <a:pt x="5717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8" name="Google Shape;15018;p74"/>
            <p:cNvSpPr/>
            <p:nvPr/>
          </p:nvSpPr>
          <p:spPr>
            <a:xfrm>
              <a:off x="1877705" y="2677591"/>
              <a:ext cx="102164" cy="81647"/>
            </a:xfrm>
            <a:custGeom>
              <a:avLst/>
              <a:gdLst/>
              <a:ahLst/>
              <a:cxnLst/>
              <a:rect l="l" t="t" r="r" b="b"/>
              <a:pathLst>
                <a:path w="3899" h="3116" extrusionOk="0">
                  <a:moveTo>
                    <a:pt x="226" y="0"/>
                  </a:moveTo>
                  <a:cubicBezTo>
                    <a:pt x="101" y="0"/>
                    <a:pt x="0" y="101"/>
                    <a:pt x="0" y="226"/>
                  </a:cubicBezTo>
                  <a:lnTo>
                    <a:pt x="0" y="2895"/>
                  </a:lnTo>
                  <a:cubicBezTo>
                    <a:pt x="0" y="3015"/>
                    <a:pt x="101" y="3115"/>
                    <a:pt x="226" y="3115"/>
                  </a:cubicBezTo>
                  <a:lnTo>
                    <a:pt x="3673" y="3115"/>
                  </a:lnTo>
                  <a:cubicBezTo>
                    <a:pt x="3793" y="3115"/>
                    <a:pt x="3898" y="3015"/>
                    <a:pt x="3898" y="2895"/>
                  </a:cubicBezTo>
                  <a:lnTo>
                    <a:pt x="3898" y="226"/>
                  </a:lnTo>
                  <a:cubicBezTo>
                    <a:pt x="3898" y="101"/>
                    <a:pt x="3797" y="0"/>
                    <a:pt x="3673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9" name="Google Shape;15019;p74"/>
            <p:cNvSpPr/>
            <p:nvPr/>
          </p:nvSpPr>
          <p:spPr>
            <a:xfrm>
              <a:off x="1812304" y="2481360"/>
              <a:ext cx="235980" cy="42684"/>
            </a:xfrm>
            <a:custGeom>
              <a:avLst/>
              <a:gdLst/>
              <a:ahLst/>
              <a:cxnLst/>
              <a:rect l="l" t="t" r="r" b="b"/>
              <a:pathLst>
                <a:path w="9006" h="1629" extrusionOk="0">
                  <a:moveTo>
                    <a:pt x="0" y="1"/>
                  </a:moveTo>
                  <a:lnTo>
                    <a:pt x="0" y="1628"/>
                  </a:lnTo>
                  <a:lnTo>
                    <a:pt x="9005" y="1628"/>
                  </a:lnTo>
                  <a:lnTo>
                    <a:pt x="9005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0" name="Google Shape;15020;p74"/>
            <p:cNvSpPr/>
            <p:nvPr/>
          </p:nvSpPr>
          <p:spPr>
            <a:xfrm>
              <a:off x="1832663" y="2481360"/>
              <a:ext cx="215620" cy="42684"/>
            </a:xfrm>
            <a:custGeom>
              <a:avLst/>
              <a:gdLst/>
              <a:ahLst/>
              <a:cxnLst/>
              <a:rect l="l" t="t" r="r" b="b"/>
              <a:pathLst>
                <a:path w="8229" h="1629" extrusionOk="0">
                  <a:moveTo>
                    <a:pt x="1" y="1"/>
                  </a:moveTo>
                  <a:lnTo>
                    <a:pt x="1" y="1628"/>
                  </a:lnTo>
                  <a:lnTo>
                    <a:pt x="8228" y="1628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1" name="Google Shape;15021;p74"/>
            <p:cNvSpPr/>
            <p:nvPr/>
          </p:nvSpPr>
          <p:spPr>
            <a:xfrm>
              <a:off x="1873172" y="2448293"/>
              <a:ext cx="111203" cy="111334"/>
            </a:xfrm>
            <a:custGeom>
              <a:avLst/>
              <a:gdLst/>
              <a:ahLst/>
              <a:cxnLst/>
              <a:rect l="l" t="t" r="r" b="b"/>
              <a:pathLst>
                <a:path w="4244" h="4249" extrusionOk="0">
                  <a:moveTo>
                    <a:pt x="2122" y="0"/>
                  </a:moveTo>
                  <a:cubicBezTo>
                    <a:pt x="951" y="0"/>
                    <a:pt x="1" y="951"/>
                    <a:pt x="1" y="2122"/>
                  </a:cubicBezTo>
                  <a:cubicBezTo>
                    <a:pt x="1" y="3298"/>
                    <a:pt x="951" y="4248"/>
                    <a:pt x="2122" y="4248"/>
                  </a:cubicBezTo>
                  <a:cubicBezTo>
                    <a:pt x="3294" y="4248"/>
                    <a:pt x="4244" y="3298"/>
                    <a:pt x="4244" y="2122"/>
                  </a:cubicBezTo>
                  <a:cubicBezTo>
                    <a:pt x="4244" y="951"/>
                    <a:pt x="3294" y="0"/>
                    <a:pt x="212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2" name="Google Shape;15022;p74"/>
            <p:cNvSpPr/>
            <p:nvPr/>
          </p:nvSpPr>
          <p:spPr>
            <a:xfrm>
              <a:off x="1891042" y="2470198"/>
              <a:ext cx="75358" cy="67288"/>
            </a:xfrm>
            <a:custGeom>
              <a:avLst/>
              <a:gdLst/>
              <a:ahLst/>
              <a:cxnLst/>
              <a:rect l="l" t="t" r="r" b="b"/>
              <a:pathLst>
                <a:path w="2876" h="2568" extrusionOk="0">
                  <a:moveTo>
                    <a:pt x="1440" y="1"/>
                  </a:moveTo>
                  <a:cubicBezTo>
                    <a:pt x="1074" y="1"/>
                    <a:pt x="711" y="156"/>
                    <a:pt x="456" y="456"/>
                  </a:cubicBezTo>
                  <a:cubicBezTo>
                    <a:pt x="0" y="998"/>
                    <a:pt x="67" y="1804"/>
                    <a:pt x="610" y="2260"/>
                  </a:cubicBezTo>
                  <a:cubicBezTo>
                    <a:pt x="850" y="2467"/>
                    <a:pt x="1145" y="2567"/>
                    <a:pt x="1438" y="2567"/>
                  </a:cubicBezTo>
                  <a:cubicBezTo>
                    <a:pt x="1800" y="2567"/>
                    <a:pt x="2160" y="2414"/>
                    <a:pt x="2415" y="2116"/>
                  </a:cubicBezTo>
                  <a:lnTo>
                    <a:pt x="2424" y="2102"/>
                  </a:lnTo>
                  <a:cubicBezTo>
                    <a:pt x="2876" y="1560"/>
                    <a:pt x="2804" y="753"/>
                    <a:pt x="2261" y="297"/>
                  </a:cubicBezTo>
                  <a:cubicBezTo>
                    <a:pt x="2021" y="98"/>
                    <a:pt x="1730" y="1"/>
                    <a:pt x="144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3" name="Google Shape;15023;p74"/>
            <p:cNvSpPr/>
            <p:nvPr/>
          </p:nvSpPr>
          <p:spPr>
            <a:xfrm>
              <a:off x="1909279" y="2470408"/>
              <a:ext cx="55602" cy="56152"/>
            </a:xfrm>
            <a:custGeom>
              <a:avLst/>
              <a:gdLst/>
              <a:ahLst/>
              <a:cxnLst/>
              <a:rect l="l" t="t" r="r" b="b"/>
              <a:pathLst>
                <a:path w="2122" h="2143" extrusionOk="0">
                  <a:moveTo>
                    <a:pt x="743" y="0"/>
                  </a:moveTo>
                  <a:cubicBezTo>
                    <a:pt x="627" y="0"/>
                    <a:pt x="509" y="16"/>
                    <a:pt x="394" y="49"/>
                  </a:cubicBezTo>
                  <a:cubicBezTo>
                    <a:pt x="34" y="481"/>
                    <a:pt x="0" y="1096"/>
                    <a:pt x="307" y="1561"/>
                  </a:cubicBezTo>
                  <a:cubicBezTo>
                    <a:pt x="549" y="1930"/>
                    <a:pt x="955" y="2143"/>
                    <a:pt x="1379" y="2143"/>
                  </a:cubicBezTo>
                  <a:cubicBezTo>
                    <a:pt x="1495" y="2143"/>
                    <a:pt x="1613" y="2127"/>
                    <a:pt x="1728" y="2094"/>
                  </a:cubicBezTo>
                  <a:cubicBezTo>
                    <a:pt x="2084" y="1662"/>
                    <a:pt x="2122" y="1048"/>
                    <a:pt x="1815" y="582"/>
                  </a:cubicBezTo>
                  <a:cubicBezTo>
                    <a:pt x="1574" y="213"/>
                    <a:pt x="1167" y="0"/>
                    <a:pt x="743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4" name="Google Shape;15024;p74"/>
            <p:cNvSpPr/>
            <p:nvPr/>
          </p:nvSpPr>
          <p:spPr>
            <a:xfrm>
              <a:off x="1923979" y="2487911"/>
              <a:ext cx="21303" cy="21145"/>
            </a:xfrm>
            <a:custGeom>
              <a:avLst/>
              <a:gdLst/>
              <a:ahLst/>
              <a:cxnLst/>
              <a:rect l="l" t="t" r="r" b="b"/>
              <a:pathLst>
                <a:path w="813" h="807" extrusionOk="0">
                  <a:moveTo>
                    <a:pt x="409" y="0"/>
                  </a:moveTo>
                  <a:cubicBezTo>
                    <a:pt x="183" y="0"/>
                    <a:pt x="1" y="178"/>
                    <a:pt x="1" y="404"/>
                  </a:cubicBezTo>
                  <a:cubicBezTo>
                    <a:pt x="1" y="629"/>
                    <a:pt x="183" y="807"/>
                    <a:pt x="409" y="807"/>
                  </a:cubicBezTo>
                  <a:cubicBezTo>
                    <a:pt x="630" y="807"/>
                    <a:pt x="812" y="629"/>
                    <a:pt x="812" y="404"/>
                  </a:cubicBezTo>
                  <a:cubicBezTo>
                    <a:pt x="812" y="178"/>
                    <a:pt x="630" y="0"/>
                    <a:pt x="409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5" name="Google Shape;15025;p74"/>
            <p:cNvSpPr/>
            <p:nvPr/>
          </p:nvSpPr>
          <p:spPr>
            <a:xfrm>
              <a:off x="1994044" y="2436973"/>
              <a:ext cx="38020" cy="34614"/>
            </a:xfrm>
            <a:custGeom>
              <a:avLst/>
              <a:gdLst/>
              <a:ahLst/>
              <a:cxnLst/>
              <a:rect l="l" t="t" r="r" b="b"/>
              <a:pathLst>
                <a:path w="1451" h="1321" extrusionOk="0">
                  <a:moveTo>
                    <a:pt x="1037" y="418"/>
                  </a:moveTo>
                  <a:lnTo>
                    <a:pt x="1037" y="903"/>
                  </a:lnTo>
                  <a:lnTo>
                    <a:pt x="418" y="903"/>
                  </a:lnTo>
                  <a:lnTo>
                    <a:pt x="418" y="418"/>
                  </a:lnTo>
                  <a:close/>
                  <a:moveTo>
                    <a:pt x="332" y="0"/>
                  </a:moveTo>
                  <a:cubicBezTo>
                    <a:pt x="149" y="0"/>
                    <a:pt x="1" y="149"/>
                    <a:pt x="5" y="331"/>
                  </a:cubicBezTo>
                  <a:lnTo>
                    <a:pt x="5" y="989"/>
                  </a:lnTo>
                  <a:cubicBezTo>
                    <a:pt x="1" y="1172"/>
                    <a:pt x="149" y="1316"/>
                    <a:pt x="332" y="1320"/>
                  </a:cubicBezTo>
                  <a:lnTo>
                    <a:pt x="1119" y="1320"/>
                  </a:lnTo>
                  <a:cubicBezTo>
                    <a:pt x="1301" y="1320"/>
                    <a:pt x="1450" y="1172"/>
                    <a:pt x="1450" y="989"/>
                  </a:cubicBezTo>
                  <a:lnTo>
                    <a:pt x="1450" y="331"/>
                  </a:lnTo>
                  <a:cubicBezTo>
                    <a:pt x="1450" y="149"/>
                    <a:pt x="1301" y="0"/>
                    <a:pt x="11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6" name="Google Shape;15026;p74"/>
            <p:cNvSpPr/>
            <p:nvPr/>
          </p:nvSpPr>
          <p:spPr>
            <a:xfrm>
              <a:off x="1830226" y="2534735"/>
              <a:ext cx="35950" cy="33723"/>
            </a:xfrm>
            <a:custGeom>
              <a:avLst/>
              <a:gdLst/>
              <a:ahLst/>
              <a:cxnLst/>
              <a:rect l="l" t="t" r="r" b="b"/>
              <a:pathLst>
                <a:path w="1372" h="1287" extrusionOk="0">
                  <a:moveTo>
                    <a:pt x="600" y="0"/>
                  </a:moveTo>
                  <a:cubicBezTo>
                    <a:pt x="367" y="0"/>
                    <a:pt x="180" y="126"/>
                    <a:pt x="257" y="316"/>
                  </a:cubicBezTo>
                  <a:cubicBezTo>
                    <a:pt x="287" y="398"/>
                    <a:pt x="366" y="448"/>
                    <a:pt x="452" y="448"/>
                  </a:cubicBezTo>
                  <a:cubicBezTo>
                    <a:pt x="477" y="448"/>
                    <a:pt x="501" y="444"/>
                    <a:pt x="526" y="436"/>
                  </a:cubicBezTo>
                  <a:cubicBezTo>
                    <a:pt x="554" y="425"/>
                    <a:pt x="582" y="419"/>
                    <a:pt x="610" y="419"/>
                  </a:cubicBezTo>
                  <a:cubicBezTo>
                    <a:pt x="746" y="419"/>
                    <a:pt x="859" y="547"/>
                    <a:pt x="823" y="695"/>
                  </a:cubicBezTo>
                  <a:cubicBezTo>
                    <a:pt x="797" y="806"/>
                    <a:pt x="701" y="870"/>
                    <a:pt x="603" y="870"/>
                  </a:cubicBezTo>
                  <a:cubicBezTo>
                    <a:pt x="544" y="870"/>
                    <a:pt x="485" y="846"/>
                    <a:pt x="439" y="796"/>
                  </a:cubicBezTo>
                  <a:cubicBezTo>
                    <a:pt x="393" y="748"/>
                    <a:pt x="341" y="729"/>
                    <a:pt x="290" y="729"/>
                  </a:cubicBezTo>
                  <a:cubicBezTo>
                    <a:pt x="136" y="729"/>
                    <a:pt x="1" y="914"/>
                    <a:pt x="127" y="1069"/>
                  </a:cubicBezTo>
                  <a:cubicBezTo>
                    <a:pt x="262" y="1221"/>
                    <a:pt x="431" y="1286"/>
                    <a:pt x="597" y="1286"/>
                  </a:cubicBezTo>
                  <a:cubicBezTo>
                    <a:pt x="993" y="1286"/>
                    <a:pt x="1371" y="911"/>
                    <a:pt x="1212" y="441"/>
                  </a:cubicBezTo>
                  <a:cubicBezTo>
                    <a:pt x="1109" y="126"/>
                    <a:pt x="832" y="0"/>
                    <a:pt x="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7" name="Google Shape;15027;p74"/>
            <p:cNvSpPr/>
            <p:nvPr/>
          </p:nvSpPr>
          <p:spPr>
            <a:xfrm>
              <a:off x="1994542" y="2534709"/>
              <a:ext cx="33618" cy="32622"/>
            </a:xfrm>
            <a:custGeom>
              <a:avLst/>
              <a:gdLst/>
              <a:ahLst/>
              <a:cxnLst/>
              <a:rect l="l" t="t" r="r" b="b"/>
              <a:pathLst>
                <a:path w="1283" h="1245" extrusionOk="0">
                  <a:moveTo>
                    <a:pt x="644" y="0"/>
                  </a:moveTo>
                  <a:cubicBezTo>
                    <a:pt x="289" y="0"/>
                    <a:pt x="1" y="288"/>
                    <a:pt x="1" y="643"/>
                  </a:cubicBezTo>
                  <a:cubicBezTo>
                    <a:pt x="1" y="982"/>
                    <a:pt x="277" y="1244"/>
                    <a:pt x="482" y="1244"/>
                  </a:cubicBezTo>
                  <a:cubicBezTo>
                    <a:pt x="559" y="1244"/>
                    <a:pt x="625" y="1207"/>
                    <a:pt x="663" y="1123"/>
                  </a:cubicBezTo>
                  <a:cubicBezTo>
                    <a:pt x="706" y="1018"/>
                    <a:pt x="658" y="893"/>
                    <a:pt x="553" y="850"/>
                  </a:cubicBezTo>
                  <a:cubicBezTo>
                    <a:pt x="385" y="778"/>
                    <a:pt x="370" y="547"/>
                    <a:pt x="524" y="451"/>
                  </a:cubicBezTo>
                  <a:cubicBezTo>
                    <a:pt x="563" y="428"/>
                    <a:pt x="603" y="417"/>
                    <a:pt x="643" y="417"/>
                  </a:cubicBezTo>
                  <a:cubicBezTo>
                    <a:pt x="766" y="417"/>
                    <a:pt x="877" y="520"/>
                    <a:pt x="870" y="658"/>
                  </a:cubicBezTo>
                  <a:cubicBezTo>
                    <a:pt x="860" y="797"/>
                    <a:pt x="967" y="876"/>
                    <a:pt x="1075" y="876"/>
                  </a:cubicBezTo>
                  <a:cubicBezTo>
                    <a:pt x="1179" y="876"/>
                    <a:pt x="1282" y="803"/>
                    <a:pt x="1282" y="643"/>
                  </a:cubicBezTo>
                  <a:cubicBezTo>
                    <a:pt x="1282" y="288"/>
                    <a:pt x="994" y="0"/>
                    <a:pt x="64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8" name="Google Shape;15028;p74"/>
            <p:cNvSpPr/>
            <p:nvPr/>
          </p:nvSpPr>
          <p:spPr>
            <a:xfrm>
              <a:off x="1915804" y="2482435"/>
              <a:ext cx="37208" cy="31050"/>
            </a:xfrm>
            <a:custGeom>
              <a:avLst/>
              <a:gdLst/>
              <a:ahLst/>
              <a:cxnLst/>
              <a:rect l="l" t="t" r="r" b="b"/>
              <a:pathLst>
                <a:path w="1420" h="1185" extrusionOk="0">
                  <a:moveTo>
                    <a:pt x="712" y="1"/>
                  </a:moveTo>
                  <a:cubicBezTo>
                    <a:pt x="570" y="1"/>
                    <a:pt x="425" y="51"/>
                    <a:pt x="303" y="166"/>
                  </a:cubicBezTo>
                  <a:cubicBezTo>
                    <a:pt x="1" y="449"/>
                    <a:pt x="58" y="939"/>
                    <a:pt x="418" y="1145"/>
                  </a:cubicBezTo>
                  <a:cubicBezTo>
                    <a:pt x="459" y="1173"/>
                    <a:pt x="500" y="1184"/>
                    <a:pt x="537" y="1184"/>
                  </a:cubicBezTo>
                  <a:cubicBezTo>
                    <a:pt x="725" y="1184"/>
                    <a:pt x="844" y="893"/>
                    <a:pt x="620" y="785"/>
                  </a:cubicBezTo>
                  <a:cubicBezTo>
                    <a:pt x="481" y="704"/>
                    <a:pt x="490" y="497"/>
                    <a:pt x="639" y="430"/>
                  </a:cubicBezTo>
                  <a:cubicBezTo>
                    <a:pt x="666" y="419"/>
                    <a:pt x="692" y="415"/>
                    <a:pt x="718" y="415"/>
                  </a:cubicBezTo>
                  <a:cubicBezTo>
                    <a:pt x="841" y="415"/>
                    <a:pt x="945" y="529"/>
                    <a:pt x="913" y="661"/>
                  </a:cubicBezTo>
                  <a:cubicBezTo>
                    <a:pt x="882" y="814"/>
                    <a:pt x="1002" y="908"/>
                    <a:pt x="1121" y="908"/>
                  </a:cubicBezTo>
                  <a:cubicBezTo>
                    <a:pt x="1203" y="908"/>
                    <a:pt x="1285" y="863"/>
                    <a:pt x="1316" y="761"/>
                  </a:cubicBezTo>
                  <a:cubicBezTo>
                    <a:pt x="1420" y="330"/>
                    <a:pt x="1074" y="1"/>
                    <a:pt x="7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9" name="Google Shape;15029;p74"/>
            <p:cNvSpPr/>
            <p:nvPr/>
          </p:nvSpPr>
          <p:spPr>
            <a:xfrm>
              <a:off x="1794067" y="2421750"/>
              <a:ext cx="269807" cy="365525"/>
            </a:xfrm>
            <a:custGeom>
              <a:avLst/>
              <a:gdLst/>
              <a:ahLst/>
              <a:cxnLst/>
              <a:rect l="l" t="t" r="r" b="b"/>
              <a:pathLst>
                <a:path w="10297" h="13950" extrusionOk="0">
                  <a:moveTo>
                    <a:pt x="9077" y="418"/>
                  </a:moveTo>
                  <a:cubicBezTo>
                    <a:pt x="9308" y="418"/>
                    <a:pt x="9495" y="605"/>
                    <a:pt x="9495" y="836"/>
                  </a:cubicBezTo>
                  <a:lnTo>
                    <a:pt x="9495" y="2069"/>
                  </a:lnTo>
                  <a:lnTo>
                    <a:pt x="7210" y="2069"/>
                  </a:lnTo>
                  <a:cubicBezTo>
                    <a:pt x="6776" y="1227"/>
                    <a:pt x="5957" y="806"/>
                    <a:pt x="5139" y="806"/>
                  </a:cubicBezTo>
                  <a:cubicBezTo>
                    <a:pt x="4322" y="806"/>
                    <a:pt x="3504" y="1227"/>
                    <a:pt x="3072" y="2069"/>
                  </a:cubicBezTo>
                  <a:lnTo>
                    <a:pt x="907" y="2069"/>
                  </a:lnTo>
                  <a:lnTo>
                    <a:pt x="907" y="836"/>
                  </a:lnTo>
                  <a:cubicBezTo>
                    <a:pt x="907" y="605"/>
                    <a:pt x="1095" y="418"/>
                    <a:pt x="1325" y="418"/>
                  </a:cubicBezTo>
                  <a:close/>
                  <a:moveTo>
                    <a:pt x="2904" y="2482"/>
                  </a:moveTo>
                  <a:cubicBezTo>
                    <a:pt x="2789" y="2876"/>
                    <a:pt x="2780" y="3293"/>
                    <a:pt x="2880" y="3697"/>
                  </a:cubicBezTo>
                  <a:lnTo>
                    <a:pt x="907" y="3697"/>
                  </a:lnTo>
                  <a:lnTo>
                    <a:pt x="907" y="2482"/>
                  </a:lnTo>
                  <a:close/>
                  <a:moveTo>
                    <a:pt x="5144" y="1223"/>
                  </a:moveTo>
                  <a:cubicBezTo>
                    <a:pt x="5748" y="1223"/>
                    <a:pt x="6353" y="1505"/>
                    <a:pt x="6735" y="2069"/>
                  </a:cubicBezTo>
                  <a:cubicBezTo>
                    <a:pt x="6793" y="2161"/>
                    <a:pt x="6845" y="2257"/>
                    <a:pt x="6893" y="2357"/>
                  </a:cubicBezTo>
                  <a:cubicBezTo>
                    <a:pt x="6908" y="2396"/>
                    <a:pt x="6922" y="2434"/>
                    <a:pt x="6946" y="2473"/>
                  </a:cubicBezTo>
                  <a:cubicBezTo>
                    <a:pt x="6988" y="2525"/>
                    <a:pt x="7050" y="2551"/>
                    <a:pt x="7112" y="2551"/>
                  </a:cubicBezTo>
                  <a:cubicBezTo>
                    <a:pt x="7169" y="2551"/>
                    <a:pt x="7226" y="2528"/>
                    <a:pt x="7268" y="2482"/>
                  </a:cubicBezTo>
                  <a:lnTo>
                    <a:pt x="9495" y="2482"/>
                  </a:lnTo>
                  <a:lnTo>
                    <a:pt x="9495" y="3697"/>
                  </a:lnTo>
                  <a:lnTo>
                    <a:pt x="7402" y="3697"/>
                  </a:lnTo>
                  <a:cubicBezTo>
                    <a:pt x="7445" y="3509"/>
                    <a:pt x="7469" y="3322"/>
                    <a:pt x="7469" y="3135"/>
                  </a:cubicBezTo>
                  <a:cubicBezTo>
                    <a:pt x="7469" y="3025"/>
                    <a:pt x="7378" y="2933"/>
                    <a:pt x="7268" y="2929"/>
                  </a:cubicBezTo>
                  <a:cubicBezTo>
                    <a:pt x="7153" y="2929"/>
                    <a:pt x="7057" y="3020"/>
                    <a:pt x="7057" y="3135"/>
                  </a:cubicBezTo>
                  <a:cubicBezTo>
                    <a:pt x="7057" y="4196"/>
                    <a:pt x="6202" y="5050"/>
                    <a:pt x="5141" y="5050"/>
                  </a:cubicBezTo>
                  <a:cubicBezTo>
                    <a:pt x="3624" y="5050"/>
                    <a:pt x="2693" y="3341"/>
                    <a:pt x="3557" y="2069"/>
                  </a:cubicBezTo>
                  <a:cubicBezTo>
                    <a:pt x="3936" y="1505"/>
                    <a:pt x="4540" y="1223"/>
                    <a:pt x="5144" y="1223"/>
                  </a:cubicBezTo>
                  <a:close/>
                  <a:moveTo>
                    <a:pt x="9495" y="4109"/>
                  </a:moveTo>
                  <a:lnTo>
                    <a:pt x="9495" y="5886"/>
                  </a:lnTo>
                  <a:lnTo>
                    <a:pt x="907" y="5886"/>
                  </a:lnTo>
                  <a:lnTo>
                    <a:pt x="907" y="4109"/>
                  </a:lnTo>
                  <a:lnTo>
                    <a:pt x="3024" y="4109"/>
                  </a:lnTo>
                  <a:cubicBezTo>
                    <a:pt x="3408" y="4935"/>
                    <a:pt x="4234" y="5463"/>
                    <a:pt x="5141" y="5463"/>
                  </a:cubicBezTo>
                  <a:cubicBezTo>
                    <a:pt x="6048" y="5463"/>
                    <a:pt x="6874" y="4935"/>
                    <a:pt x="7258" y="4109"/>
                  </a:cubicBezTo>
                  <a:close/>
                  <a:moveTo>
                    <a:pt x="9533" y="6303"/>
                  </a:moveTo>
                  <a:lnTo>
                    <a:pt x="9821" y="7609"/>
                  </a:lnTo>
                  <a:lnTo>
                    <a:pt x="475" y="7609"/>
                  </a:lnTo>
                  <a:lnTo>
                    <a:pt x="855" y="6303"/>
                  </a:lnTo>
                  <a:close/>
                  <a:moveTo>
                    <a:pt x="9874" y="8026"/>
                  </a:moveTo>
                  <a:lnTo>
                    <a:pt x="9874" y="9812"/>
                  </a:lnTo>
                  <a:lnTo>
                    <a:pt x="8209" y="9812"/>
                  </a:lnTo>
                  <a:lnTo>
                    <a:pt x="8209" y="9111"/>
                  </a:lnTo>
                  <a:lnTo>
                    <a:pt x="9058" y="9111"/>
                  </a:lnTo>
                  <a:cubicBezTo>
                    <a:pt x="9317" y="9097"/>
                    <a:pt x="9317" y="8713"/>
                    <a:pt x="9058" y="8698"/>
                  </a:cubicBezTo>
                  <a:lnTo>
                    <a:pt x="1224" y="8698"/>
                  </a:lnTo>
                  <a:cubicBezTo>
                    <a:pt x="1220" y="8698"/>
                    <a:pt x="1215" y="8698"/>
                    <a:pt x="1211" y="8698"/>
                  </a:cubicBezTo>
                  <a:cubicBezTo>
                    <a:pt x="937" y="8698"/>
                    <a:pt x="936" y="9112"/>
                    <a:pt x="1206" y="9112"/>
                  </a:cubicBezTo>
                  <a:cubicBezTo>
                    <a:pt x="1212" y="9112"/>
                    <a:pt x="1218" y="9112"/>
                    <a:pt x="1224" y="9111"/>
                  </a:cubicBezTo>
                  <a:lnTo>
                    <a:pt x="2074" y="9111"/>
                  </a:lnTo>
                  <a:lnTo>
                    <a:pt x="2074" y="9812"/>
                  </a:lnTo>
                  <a:lnTo>
                    <a:pt x="408" y="9812"/>
                  </a:lnTo>
                  <a:lnTo>
                    <a:pt x="408" y="8026"/>
                  </a:lnTo>
                  <a:close/>
                  <a:moveTo>
                    <a:pt x="7791" y="9116"/>
                  </a:moveTo>
                  <a:lnTo>
                    <a:pt x="7791" y="13532"/>
                  </a:lnTo>
                  <a:lnTo>
                    <a:pt x="2491" y="13532"/>
                  </a:lnTo>
                  <a:lnTo>
                    <a:pt x="2491" y="9116"/>
                  </a:lnTo>
                  <a:close/>
                  <a:moveTo>
                    <a:pt x="1325" y="0"/>
                  </a:moveTo>
                  <a:cubicBezTo>
                    <a:pt x="864" y="5"/>
                    <a:pt x="490" y="375"/>
                    <a:pt x="490" y="836"/>
                  </a:cubicBezTo>
                  <a:lnTo>
                    <a:pt x="490" y="6068"/>
                  </a:lnTo>
                  <a:lnTo>
                    <a:pt x="5" y="7758"/>
                  </a:lnTo>
                  <a:lnTo>
                    <a:pt x="5" y="7762"/>
                  </a:lnTo>
                  <a:cubicBezTo>
                    <a:pt x="5" y="7767"/>
                    <a:pt x="5" y="7772"/>
                    <a:pt x="0" y="7777"/>
                  </a:cubicBezTo>
                  <a:cubicBezTo>
                    <a:pt x="0" y="7786"/>
                    <a:pt x="0" y="7791"/>
                    <a:pt x="0" y="7796"/>
                  </a:cubicBezTo>
                  <a:cubicBezTo>
                    <a:pt x="0" y="7796"/>
                    <a:pt x="0" y="7801"/>
                    <a:pt x="0" y="7801"/>
                  </a:cubicBezTo>
                  <a:cubicBezTo>
                    <a:pt x="0" y="7806"/>
                    <a:pt x="0" y="7810"/>
                    <a:pt x="0" y="7820"/>
                  </a:cubicBezTo>
                  <a:lnTo>
                    <a:pt x="0" y="10023"/>
                  </a:lnTo>
                  <a:cubicBezTo>
                    <a:pt x="0" y="10134"/>
                    <a:pt x="96" y="10230"/>
                    <a:pt x="211" y="10230"/>
                  </a:cubicBezTo>
                  <a:lnTo>
                    <a:pt x="2083" y="10230"/>
                  </a:lnTo>
                  <a:lnTo>
                    <a:pt x="2083" y="13743"/>
                  </a:lnTo>
                  <a:cubicBezTo>
                    <a:pt x="2083" y="13854"/>
                    <a:pt x="2175" y="13950"/>
                    <a:pt x="2290" y="13950"/>
                  </a:cubicBezTo>
                  <a:lnTo>
                    <a:pt x="8007" y="13950"/>
                  </a:lnTo>
                  <a:cubicBezTo>
                    <a:pt x="8122" y="13950"/>
                    <a:pt x="8213" y="13854"/>
                    <a:pt x="8213" y="13743"/>
                  </a:cubicBezTo>
                  <a:lnTo>
                    <a:pt x="8213" y="10230"/>
                  </a:lnTo>
                  <a:lnTo>
                    <a:pt x="10086" y="10230"/>
                  </a:lnTo>
                  <a:cubicBezTo>
                    <a:pt x="10201" y="10230"/>
                    <a:pt x="10297" y="10134"/>
                    <a:pt x="10297" y="10019"/>
                  </a:cubicBezTo>
                  <a:lnTo>
                    <a:pt x="10297" y="7820"/>
                  </a:lnTo>
                  <a:cubicBezTo>
                    <a:pt x="10292" y="7810"/>
                    <a:pt x="10287" y="7796"/>
                    <a:pt x="10282" y="7786"/>
                  </a:cubicBezTo>
                  <a:cubicBezTo>
                    <a:pt x="10282" y="7777"/>
                    <a:pt x="10278" y="7762"/>
                    <a:pt x="10278" y="7753"/>
                  </a:cubicBezTo>
                  <a:lnTo>
                    <a:pt x="9913" y="6102"/>
                  </a:lnTo>
                  <a:cubicBezTo>
                    <a:pt x="9913" y="6097"/>
                    <a:pt x="9913" y="6097"/>
                    <a:pt x="9913" y="6097"/>
                  </a:cubicBezTo>
                  <a:lnTo>
                    <a:pt x="9913" y="836"/>
                  </a:lnTo>
                  <a:cubicBezTo>
                    <a:pt x="9908" y="375"/>
                    <a:pt x="9538" y="5"/>
                    <a:pt x="90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0" name="Google Shape;15030;p74"/>
            <p:cNvSpPr/>
            <p:nvPr/>
          </p:nvSpPr>
          <p:spPr>
            <a:xfrm>
              <a:off x="1878203" y="2465429"/>
              <a:ext cx="89586" cy="77507"/>
            </a:xfrm>
            <a:custGeom>
              <a:avLst/>
              <a:gdLst/>
              <a:ahLst/>
              <a:cxnLst/>
              <a:rect l="l" t="t" r="r" b="b"/>
              <a:pathLst>
                <a:path w="3419" h="2958" extrusionOk="0">
                  <a:moveTo>
                    <a:pt x="1704" y="0"/>
                  </a:moveTo>
                  <a:cubicBezTo>
                    <a:pt x="1691" y="0"/>
                    <a:pt x="1676" y="1"/>
                    <a:pt x="1661" y="4"/>
                  </a:cubicBezTo>
                  <a:cubicBezTo>
                    <a:pt x="447" y="225"/>
                    <a:pt x="1" y="1785"/>
                    <a:pt x="965" y="2601"/>
                  </a:cubicBezTo>
                  <a:cubicBezTo>
                    <a:pt x="1256" y="2847"/>
                    <a:pt x="1594" y="2958"/>
                    <a:pt x="1923" y="2958"/>
                  </a:cubicBezTo>
                  <a:cubicBezTo>
                    <a:pt x="2692" y="2958"/>
                    <a:pt x="3418" y="2356"/>
                    <a:pt x="3418" y="1473"/>
                  </a:cubicBezTo>
                  <a:cubicBezTo>
                    <a:pt x="3418" y="911"/>
                    <a:pt x="3102" y="398"/>
                    <a:pt x="2602" y="143"/>
                  </a:cubicBezTo>
                  <a:cubicBezTo>
                    <a:pt x="2571" y="127"/>
                    <a:pt x="2539" y="120"/>
                    <a:pt x="2508" y="120"/>
                  </a:cubicBezTo>
                  <a:cubicBezTo>
                    <a:pt x="2373" y="120"/>
                    <a:pt x="2260" y="258"/>
                    <a:pt x="2314" y="402"/>
                  </a:cubicBezTo>
                  <a:cubicBezTo>
                    <a:pt x="2319" y="412"/>
                    <a:pt x="2324" y="422"/>
                    <a:pt x="2329" y="431"/>
                  </a:cubicBezTo>
                  <a:cubicBezTo>
                    <a:pt x="2348" y="465"/>
                    <a:pt x="2377" y="494"/>
                    <a:pt x="2415" y="513"/>
                  </a:cubicBezTo>
                  <a:cubicBezTo>
                    <a:pt x="2881" y="748"/>
                    <a:pt x="3111" y="1290"/>
                    <a:pt x="2953" y="1790"/>
                  </a:cubicBezTo>
                  <a:cubicBezTo>
                    <a:pt x="2810" y="2243"/>
                    <a:pt x="2393" y="2540"/>
                    <a:pt x="1933" y="2540"/>
                  </a:cubicBezTo>
                  <a:cubicBezTo>
                    <a:pt x="1882" y="2540"/>
                    <a:pt x="1829" y="2537"/>
                    <a:pt x="1777" y="2529"/>
                  </a:cubicBezTo>
                  <a:cubicBezTo>
                    <a:pt x="1253" y="2457"/>
                    <a:pt x="865" y="2015"/>
                    <a:pt x="855" y="1487"/>
                  </a:cubicBezTo>
                  <a:cubicBezTo>
                    <a:pt x="845" y="964"/>
                    <a:pt x="1220" y="508"/>
                    <a:pt x="1738" y="412"/>
                  </a:cubicBezTo>
                  <a:cubicBezTo>
                    <a:pt x="1997" y="367"/>
                    <a:pt x="1938" y="0"/>
                    <a:pt x="17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1" name="Google Shape;15031;p74"/>
            <p:cNvSpPr/>
            <p:nvPr/>
          </p:nvSpPr>
          <p:spPr>
            <a:xfrm>
              <a:off x="1872281" y="2672298"/>
              <a:ext cx="112854" cy="92469"/>
            </a:xfrm>
            <a:custGeom>
              <a:avLst/>
              <a:gdLst/>
              <a:ahLst/>
              <a:cxnLst/>
              <a:rect l="l" t="t" r="r" b="b"/>
              <a:pathLst>
                <a:path w="4307" h="3529" extrusionOk="0">
                  <a:moveTo>
                    <a:pt x="3899" y="413"/>
                  </a:moveTo>
                  <a:lnTo>
                    <a:pt x="3899" y="3111"/>
                  </a:lnTo>
                  <a:lnTo>
                    <a:pt x="419" y="3111"/>
                  </a:lnTo>
                  <a:lnTo>
                    <a:pt x="419" y="413"/>
                  </a:lnTo>
                  <a:close/>
                  <a:moveTo>
                    <a:pt x="4109" y="0"/>
                  </a:moveTo>
                  <a:cubicBezTo>
                    <a:pt x="4106" y="0"/>
                    <a:pt x="4103" y="0"/>
                    <a:pt x="4100" y="0"/>
                  </a:cubicBezTo>
                  <a:lnTo>
                    <a:pt x="207" y="0"/>
                  </a:lnTo>
                  <a:cubicBezTo>
                    <a:pt x="92" y="0"/>
                    <a:pt x="1" y="92"/>
                    <a:pt x="1" y="207"/>
                  </a:cubicBezTo>
                  <a:lnTo>
                    <a:pt x="1" y="3322"/>
                  </a:lnTo>
                  <a:cubicBezTo>
                    <a:pt x="1" y="3433"/>
                    <a:pt x="92" y="3529"/>
                    <a:pt x="207" y="3529"/>
                  </a:cubicBezTo>
                  <a:lnTo>
                    <a:pt x="4100" y="3529"/>
                  </a:lnTo>
                  <a:cubicBezTo>
                    <a:pt x="4216" y="3529"/>
                    <a:pt x="4307" y="3433"/>
                    <a:pt x="4307" y="3317"/>
                  </a:cubicBezTo>
                  <a:lnTo>
                    <a:pt x="4307" y="202"/>
                  </a:lnTo>
                  <a:cubicBezTo>
                    <a:pt x="4307" y="94"/>
                    <a:pt x="4220" y="0"/>
                    <a:pt x="41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32" name="Google Shape;15032;p74"/>
          <p:cNvGrpSpPr/>
          <p:nvPr/>
        </p:nvGrpSpPr>
        <p:grpSpPr>
          <a:xfrm>
            <a:off x="3606782" y="2421750"/>
            <a:ext cx="211585" cy="365525"/>
            <a:chOff x="3606782" y="2421750"/>
            <a:chExt cx="211585" cy="365525"/>
          </a:xfrm>
        </p:grpSpPr>
        <p:sp>
          <p:nvSpPr>
            <p:cNvPr id="15033" name="Google Shape;15033;p74"/>
            <p:cNvSpPr/>
            <p:nvPr/>
          </p:nvSpPr>
          <p:spPr>
            <a:xfrm>
              <a:off x="3637229" y="2427278"/>
              <a:ext cx="150586" cy="196493"/>
            </a:xfrm>
            <a:custGeom>
              <a:avLst/>
              <a:gdLst/>
              <a:ahLst/>
              <a:cxnLst/>
              <a:rect l="l" t="t" r="r" b="b"/>
              <a:pathLst>
                <a:path w="5747" h="7499" extrusionOk="0">
                  <a:moveTo>
                    <a:pt x="1863" y="1"/>
                  </a:moveTo>
                  <a:cubicBezTo>
                    <a:pt x="835" y="1"/>
                    <a:pt x="0" y="831"/>
                    <a:pt x="0" y="1858"/>
                  </a:cubicBezTo>
                  <a:lnTo>
                    <a:pt x="0" y="7230"/>
                  </a:lnTo>
                  <a:cubicBezTo>
                    <a:pt x="0" y="7379"/>
                    <a:pt x="120" y="7499"/>
                    <a:pt x="269" y="7499"/>
                  </a:cubicBezTo>
                  <a:lnTo>
                    <a:pt x="5482" y="7499"/>
                  </a:lnTo>
                  <a:cubicBezTo>
                    <a:pt x="5626" y="7499"/>
                    <a:pt x="5746" y="7379"/>
                    <a:pt x="5746" y="7230"/>
                  </a:cubicBezTo>
                  <a:lnTo>
                    <a:pt x="5746" y="1858"/>
                  </a:lnTo>
                  <a:cubicBezTo>
                    <a:pt x="5746" y="831"/>
                    <a:pt x="4916" y="1"/>
                    <a:pt x="3888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4" name="Google Shape;15034;p74"/>
            <p:cNvSpPr/>
            <p:nvPr/>
          </p:nvSpPr>
          <p:spPr>
            <a:xfrm>
              <a:off x="3664008" y="2451935"/>
              <a:ext cx="123807" cy="171836"/>
            </a:xfrm>
            <a:custGeom>
              <a:avLst/>
              <a:gdLst/>
              <a:ahLst/>
              <a:cxnLst/>
              <a:rect l="l" t="t" r="r" b="b"/>
              <a:pathLst>
                <a:path w="4725" h="6558" extrusionOk="0">
                  <a:moveTo>
                    <a:pt x="1340" y="0"/>
                  </a:moveTo>
                  <a:cubicBezTo>
                    <a:pt x="601" y="0"/>
                    <a:pt x="1" y="596"/>
                    <a:pt x="1" y="1335"/>
                  </a:cubicBezTo>
                  <a:lnTo>
                    <a:pt x="1" y="6558"/>
                  </a:lnTo>
                  <a:lnTo>
                    <a:pt x="4460" y="6558"/>
                  </a:lnTo>
                  <a:cubicBezTo>
                    <a:pt x="4604" y="6558"/>
                    <a:pt x="4724" y="6438"/>
                    <a:pt x="4724" y="6289"/>
                  </a:cubicBezTo>
                  <a:lnTo>
                    <a:pt x="4724" y="917"/>
                  </a:lnTo>
                  <a:cubicBezTo>
                    <a:pt x="4724" y="596"/>
                    <a:pt x="4643" y="279"/>
                    <a:pt x="447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5" name="Google Shape;15035;p74"/>
            <p:cNvSpPr/>
            <p:nvPr/>
          </p:nvSpPr>
          <p:spPr>
            <a:xfrm>
              <a:off x="3612180" y="2553312"/>
              <a:ext cx="200790" cy="228433"/>
            </a:xfrm>
            <a:custGeom>
              <a:avLst/>
              <a:gdLst/>
              <a:ahLst/>
              <a:cxnLst/>
              <a:rect l="l" t="t" r="r" b="b"/>
              <a:pathLst>
                <a:path w="7663" h="8718" extrusionOk="0">
                  <a:moveTo>
                    <a:pt x="385" y="0"/>
                  </a:moveTo>
                  <a:cubicBezTo>
                    <a:pt x="174" y="0"/>
                    <a:pt x="1" y="173"/>
                    <a:pt x="1" y="389"/>
                  </a:cubicBezTo>
                  <a:lnTo>
                    <a:pt x="1" y="8334"/>
                  </a:lnTo>
                  <a:cubicBezTo>
                    <a:pt x="1" y="8545"/>
                    <a:pt x="174" y="8718"/>
                    <a:pt x="385" y="8718"/>
                  </a:cubicBezTo>
                  <a:lnTo>
                    <a:pt x="7273" y="8718"/>
                  </a:lnTo>
                  <a:cubicBezTo>
                    <a:pt x="7489" y="8718"/>
                    <a:pt x="7662" y="8545"/>
                    <a:pt x="7662" y="8334"/>
                  </a:cubicBezTo>
                  <a:lnTo>
                    <a:pt x="7662" y="389"/>
                  </a:lnTo>
                  <a:cubicBezTo>
                    <a:pt x="7662" y="173"/>
                    <a:pt x="7489" y="0"/>
                    <a:pt x="7273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6" name="Google Shape;15036;p74"/>
            <p:cNvSpPr/>
            <p:nvPr/>
          </p:nvSpPr>
          <p:spPr>
            <a:xfrm>
              <a:off x="3642391" y="2553312"/>
              <a:ext cx="170578" cy="200135"/>
            </a:xfrm>
            <a:custGeom>
              <a:avLst/>
              <a:gdLst/>
              <a:ahLst/>
              <a:cxnLst/>
              <a:rect l="l" t="t" r="r" b="b"/>
              <a:pathLst>
                <a:path w="6510" h="7638" extrusionOk="0">
                  <a:moveTo>
                    <a:pt x="0" y="0"/>
                  </a:moveTo>
                  <a:lnTo>
                    <a:pt x="0" y="7249"/>
                  </a:lnTo>
                  <a:cubicBezTo>
                    <a:pt x="0" y="7465"/>
                    <a:pt x="173" y="7638"/>
                    <a:pt x="389" y="7638"/>
                  </a:cubicBezTo>
                  <a:lnTo>
                    <a:pt x="6509" y="7638"/>
                  </a:lnTo>
                  <a:lnTo>
                    <a:pt x="6509" y="389"/>
                  </a:lnTo>
                  <a:cubicBezTo>
                    <a:pt x="6509" y="173"/>
                    <a:pt x="6336" y="0"/>
                    <a:pt x="6120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7" name="Google Shape;15037;p74"/>
            <p:cNvSpPr/>
            <p:nvPr/>
          </p:nvSpPr>
          <p:spPr>
            <a:xfrm>
              <a:off x="3612180" y="2618347"/>
              <a:ext cx="200790" cy="98495"/>
            </a:xfrm>
            <a:custGeom>
              <a:avLst/>
              <a:gdLst/>
              <a:ahLst/>
              <a:cxnLst/>
              <a:rect l="l" t="t" r="r" b="b"/>
              <a:pathLst>
                <a:path w="7663" h="3759" extrusionOk="0">
                  <a:moveTo>
                    <a:pt x="1" y="0"/>
                  </a:moveTo>
                  <a:lnTo>
                    <a:pt x="1" y="3759"/>
                  </a:lnTo>
                  <a:lnTo>
                    <a:pt x="7662" y="3759"/>
                  </a:lnTo>
                  <a:lnTo>
                    <a:pt x="7662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8" name="Google Shape;15038;p74"/>
            <p:cNvSpPr/>
            <p:nvPr/>
          </p:nvSpPr>
          <p:spPr>
            <a:xfrm>
              <a:off x="3612180" y="2618347"/>
              <a:ext cx="30238" cy="98495"/>
            </a:xfrm>
            <a:custGeom>
              <a:avLst/>
              <a:gdLst/>
              <a:ahLst/>
              <a:cxnLst/>
              <a:rect l="l" t="t" r="r" b="b"/>
              <a:pathLst>
                <a:path w="1154" h="3759" extrusionOk="0">
                  <a:moveTo>
                    <a:pt x="1" y="0"/>
                  </a:moveTo>
                  <a:lnTo>
                    <a:pt x="1" y="3759"/>
                  </a:lnTo>
                  <a:lnTo>
                    <a:pt x="1153" y="3759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9" name="Google Shape;15039;p74"/>
            <p:cNvSpPr/>
            <p:nvPr/>
          </p:nvSpPr>
          <p:spPr>
            <a:xfrm>
              <a:off x="3606782" y="2481151"/>
              <a:ext cx="211585" cy="306124"/>
            </a:xfrm>
            <a:custGeom>
              <a:avLst/>
              <a:gdLst/>
              <a:ahLst/>
              <a:cxnLst/>
              <a:rect l="l" t="t" r="r" b="b"/>
              <a:pathLst>
                <a:path w="8075" h="11683" extrusionOk="0">
                  <a:moveTo>
                    <a:pt x="7479" y="2961"/>
                  </a:moveTo>
                  <a:cubicBezTo>
                    <a:pt x="7580" y="2961"/>
                    <a:pt x="7657" y="3042"/>
                    <a:pt x="7657" y="3143"/>
                  </a:cubicBezTo>
                  <a:lnTo>
                    <a:pt x="7657" y="5030"/>
                  </a:lnTo>
                  <a:lnTo>
                    <a:pt x="6063" y="5030"/>
                  </a:lnTo>
                  <a:cubicBezTo>
                    <a:pt x="5785" y="5030"/>
                    <a:pt x="5785" y="5443"/>
                    <a:pt x="6063" y="5443"/>
                  </a:cubicBezTo>
                  <a:lnTo>
                    <a:pt x="7657" y="5443"/>
                  </a:lnTo>
                  <a:lnTo>
                    <a:pt x="7657" y="8784"/>
                  </a:lnTo>
                  <a:lnTo>
                    <a:pt x="3025" y="8784"/>
                  </a:lnTo>
                  <a:cubicBezTo>
                    <a:pt x="2751" y="8784"/>
                    <a:pt x="2751" y="9201"/>
                    <a:pt x="3025" y="9201"/>
                  </a:cubicBezTo>
                  <a:lnTo>
                    <a:pt x="7657" y="9201"/>
                  </a:lnTo>
                  <a:lnTo>
                    <a:pt x="7657" y="11088"/>
                  </a:lnTo>
                  <a:cubicBezTo>
                    <a:pt x="7657" y="11184"/>
                    <a:pt x="7580" y="11265"/>
                    <a:pt x="7479" y="11265"/>
                  </a:cubicBezTo>
                  <a:lnTo>
                    <a:pt x="591" y="11265"/>
                  </a:lnTo>
                  <a:cubicBezTo>
                    <a:pt x="495" y="11265"/>
                    <a:pt x="413" y="11184"/>
                    <a:pt x="413" y="11088"/>
                  </a:cubicBezTo>
                  <a:lnTo>
                    <a:pt x="413" y="9201"/>
                  </a:lnTo>
                  <a:lnTo>
                    <a:pt x="2199" y="9201"/>
                  </a:lnTo>
                  <a:cubicBezTo>
                    <a:pt x="2473" y="9201"/>
                    <a:pt x="2473" y="8788"/>
                    <a:pt x="2199" y="8788"/>
                  </a:cubicBezTo>
                  <a:lnTo>
                    <a:pt x="413" y="8788"/>
                  </a:lnTo>
                  <a:lnTo>
                    <a:pt x="413" y="5443"/>
                  </a:lnTo>
                  <a:lnTo>
                    <a:pt x="5233" y="5443"/>
                  </a:lnTo>
                  <a:cubicBezTo>
                    <a:pt x="5511" y="5443"/>
                    <a:pt x="5511" y="5030"/>
                    <a:pt x="5233" y="5030"/>
                  </a:cubicBezTo>
                  <a:lnTo>
                    <a:pt x="413" y="5030"/>
                  </a:lnTo>
                  <a:lnTo>
                    <a:pt x="413" y="3143"/>
                  </a:lnTo>
                  <a:cubicBezTo>
                    <a:pt x="413" y="3042"/>
                    <a:pt x="495" y="2961"/>
                    <a:pt x="591" y="2961"/>
                  </a:cubicBezTo>
                  <a:close/>
                  <a:moveTo>
                    <a:pt x="6908" y="0"/>
                  </a:moveTo>
                  <a:cubicBezTo>
                    <a:pt x="6805" y="0"/>
                    <a:pt x="6702" y="69"/>
                    <a:pt x="6702" y="206"/>
                  </a:cubicBezTo>
                  <a:lnTo>
                    <a:pt x="6702" y="2548"/>
                  </a:lnTo>
                  <a:lnTo>
                    <a:pt x="1369" y="2548"/>
                  </a:lnTo>
                  <a:lnTo>
                    <a:pt x="1369" y="1996"/>
                  </a:lnTo>
                  <a:cubicBezTo>
                    <a:pt x="1369" y="1857"/>
                    <a:pt x="1265" y="1787"/>
                    <a:pt x="1162" y="1787"/>
                  </a:cubicBezTo>
                  <a:cubicBezTo>
                    <a:pt x="1059" y="1787"/>
                    <a:pt x="956" y="1857"/>
                    <a:pt x="956" y="1996"/>
                  </a:cubicBezTo>
                  <a:lnTo>
                    <a:pt x="956" y="2548"/>
                  </a:lnTo>
                  <a:lnTo>
                    <a:pt x="591" y="2548"/>
                  </a:lnTo>
                  <a:cubicBezTo>
                    <a:pt x="265" y="2548"/>
                    <a:pt x="1" y="2812"/>
                    <a:pt x="1" y="3143"/>
                  </a:cubicBezTo>
                  <a:lnTo>
                    <a:pt x="1" y="11088"/>
                  </a:lnTo>
                  <a:cubicBezTo>
                    <a:pt x="1" y="11414"/>
                    <a:pt x="265" y="11683"/>
                    <a:pt x="591" y="11683"/>
                  </a:cubicBezTo>
                  <a:lnTo>
                    <a:pt x="7479" y="11683"/>
                  </a:lnTo>
                  <a:cubicBezTo>
                    <a:pt x="7806" y="11683"/>
                    <a:pt x="8075" y="11414"/>
                    <a:pt x="8075" y="11088"/>
                  </a:cubicBezTo>
                  <a:lnTo>
                    <a:pt x="8075" y="3143"/>
                  </a:lnTo>
                  <a:cubicBezTo>
                    <a:pt x="8075" y="2812"/>
                    <a:pt x="7806" y="2548"/>
                    <a:pt x="7479" y="2548"/>
                  </a:cubicBezTo>
                  <a:lnTo>
                    <a:pt x="7115" y="2548"/>
                  </a:lnTo>
                  <a:lnTo>
                    <a:pt x="7115" y="206"/>
                  </a:lnTo>
                  <a:cubicBezTo>
                    <a:pt x="7115" y="69"/>
                    <a:pt x="7011" y="0"/>
                    <a:pt x="69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0" name="Google Shape;15040;p74"/>
            <p:cNvSpPr/>
            <p:nvPr/>
          </p:nvSpPr>
          <p:spPr>
            <a:xfrm>
              <a:off x="3631805" y="2421750"/>
              <a:ext cx="161119" cy="95377"/>
            </a:xfrm>
            <a:custGeom>
              <a:avLst/>
              <a:gdLst/>
              <a:ahLst/>
              <a:cxnLst/>
              <a:rect l="l" t="t" r="r" b="b"/>
              <a:pathLst>
                <a:path w="6149" h="3640" extrusionOk="0">
                  <a:moveTo>
                    <a:pt x="2070" y="0"/>
                  </a:moveTo>
                  <a:cubicBezTo>
                    <a:pt x="927" y="5"/>
                    <a:pt x="6" y="927"/>
                    <a:pt x="1" y="2069"/>
                  </a:cubicBezTo>
                  <a:lnTo>
                    <a:pt x="1" y="3433"/>
                  </a:lnTo>
                  <a:cubicBezTo>
                    <a:pt x="1" y="3548"/>
                    <a:pt x="92" y="3639"/>
                    <a:pt x="207" y="3639"/>
                  </a:cubicBezTo>
                  <a:cubicBezTo>
                    <a:pt x="322" y="3639"/>
                    <a:pt x="414" y="3548"/>
                    <a:pt x="414" y="3433"/>
                  </a:cubicBezTo>
                  <a:lnTo>
                    <a:pt x="414" y="2069"/>
                  </a:lnTo>
                  <a:cubicBezTo>
                    <a:pt x="414" y="1157"/>
                    <a:pt x="1158" y="418"/>
                    <a:pt x="2070" y="418"/>
                  </a:cubicBezTo>
                  <a:lnTo>
                    <a:pt x="4095" y="418"/>
                  </a:lnTo>
                  <a:cubicBezTo>
                    <a:pt x="4099" y="418"/>
                    <a:pt x="4102" y="418"/>
                    <a:pt x="4106" y="418"/>
                  </a:cubicBezTo>
                  <a:cubicBezTo>
                    <a:pt x="4869" y="418"/>
                    <a:pt x="5531" y="949"/>
                    <a:pt x="5704" y="1695"/>
                  </a:cubicBezTo>
                  <a:cubicBezTo>
                    <a:pt x="5727" y="1808"/>
                    <a:pt x="5813" y="1858"/>
                    <a:pt x="5900" y="1858"/>
                  </a:cubicBezTo>
                  <a:cubicBezTo>
                    <a:pt x="6023" y="1858"/>
                    <a:pt x="6149" y="1759"/>
                    <a:pt x="6107" y="1599"/>
                  </a:cubicBezTo>
                  <a:cubicBezTo>
                    <a:pt x="5891" y="663"/>
                    <a:pt x="5055" y="0"/>
                    <a:pt x="40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41" name="Google Shape;15041;p74"/>
          <p:cNvGrpSpPr/>
          <p:nvPr/>
        </p:nvGrpSpPr>
        <p:grpSpPr>
          <a:xfrm>
            <a:off x="3104664" y="1503037"/>
            <a:ext cx="336755" cy="365341"/>
            <a:chOff x="3104664" y="1503037"/>
            <a:chExt cx="336755" cy="365341"/>
          </a:xfrm>
        </p:grpSpPr>
        <p:sp>
          <p:nvSpPr>
            <p:cNvPr id="15042" name="Google Shape;15042;p74"/>
            <p:cNvSpPr/>
            <p:nvPr/>
          </p:nvSpPr>
          <p:spPr>
            <a:xfrm>
              <a:off x="3121407" y="1506208"/>
              <a:ext cx="315347" cy="358136"/>
            </a:xfrm>
            <a:custGeom>
              <a:avLst/>
              <a:gdLst/>
              <a:ahLst/>
              <a:cxnLst/>
              <a:rect l="l" t="t" r="r" b="b"/>
              <a:pathLst>
                <a:path w="12035" h="13668" extrusionOk="0">
                  <a:moveTo>
                    <a:pt x="3965" y="1"/>
                  </a:moveTo>
                  <a:cubicBezTo>
                    <a:pt x="3173" y="1"/>
                    <a:pt x="2544" y="668"/>
                    <a:pt x="2588" y="1460"/>
                  </a:cubicBezTo>
                  <a:lnTo>
                    <a:pt x="1887" y="1460"/>
                  </a:lnTo>
                  <a:cubicBezTo>
                    <a:pt x="1560" y="1460"/>
                    <a:pt x="1292" y="1729"/>
                    <a:pt x="1292" y="2055"/>
                  </a:cubicBezTo>
                  <a:lnTo>
                    <a:pt x="1292" y="2766"/>
                  </a:lnTo>
                  <a:cubicBezTo>
                    <a:pt x="567" y="2809"/>
                    <a:pt x="0" y="3414"/>
                    <a:pt x="0" y="4138"/>
                  </a:cubicBezTo>
                  <a:cubicBezTo>
                    <a:pt x="0" y="4868"/>
                    <a:pt x="567" y="5473"/>
                    <a:pt x="1292" y="5516"/>
                  </a:cubicBezTo>
                  <a:lnTo>
                    <a:pt x="1292" y="11579"/>
                  </a:lnTo>
                  <a:cubicBezTo>
                    <a:pt x="1292" y="11905"/>
                    <a:pt x="1560" y="12174"/>
                    <a:pt x="1887" y="12174"/>
                  </a:cubicBezTo>
                  <a:lnTo>
                    <a:pt x="2592" y="12174"/>
                  </a:lnTo>
                  <a:lnTo>
                    <a:pt x="2592" y="12145"/>
                  </a:lnTo>
                  <a:lnTo>
                    <a:pt x="2592" y="12121"/>
                  </a:lnTo>
                  <a:cubicBezTo>
                    <a:pt x="2645" y="11401"/>
                    <a:pt x="3249" y="10844"/>
                    <a:pt x="3967" y="10844"/>
                  </a:cubicBezTo>
                  <a:cubicBezTo>
                    <a:pt x="3976" y="10844"/>
                    <a:pt x="3985" y="10844"/>
                    <a:pt x="3994" y="10844"/>
                  </a:cubicBezTo>
                  <a:cubicBezTo>
                    <a:pt x="4729" y="10859"/>
                    <a:pt x="5319" y="11440"/>
                    <a:pt x="5348" y="12174"/>
                  </a:cubicBezTo>
                  <a:lnTo>
                    <a:pt x="7950" y="12174"/>
                  </a:lnTo>
                  <a:cubicBezTo>
                    <a:pt x="7882" y="12966"/>
                    <a:pt x="8497" y="13652"/>
                    <a:pt x="9294" y="13667"/>
                  </a:cubicBezTo>
                  <a:cubicBezTo>
                    <a:pt x="9305" y="13667"/>
                    <a:pt x="9316" y="13667"/>
                    <a:pt x="9328" y="13667"/>
                  </a:cubicBezTo>
                  <a:cubicBezTo>
                    <a:pt x="10109" y="13667"/>
                    <a:pt x="10733" y="13017"/>
                    <a:pt x="10705" y="12232"/>
                  </a:cubicBezTo>
                  <a:lnTo>
                    <a:pt x="10705" y="12174"/>
                  </a:lnTo>
                  <a:lnTo>
                    <a:pt x="11161" y="12174"/>
                  </a:lnTo>
                  <a:cubicBezTo>
                    <a:pt x="11627" y="12174"/>
                    <a:pt x="12035" y="12044"/>
                    <a:pt x="12001" y="11334"/>
                  </a:cubicBezTo>
                  <a:lnTo>
                    <a:pt x="12001" y="10873"/>
                  </a:lnTo>
                  <a:cubicBezTo>
                    <a:pt x="11271" y="10830"/>
                    <a:pt x="10705" y="10225"/>
                    <a:pt x="10705" y="9495"/>
                  </a:cubicBezTo>
                  <a:cubicBezTo>
                    <a:pt x="10705" y="8766"/>
                    <a:pt x="11271" y="8161"/>
                    <a:pt x="12001" y="8118"/>
                  </a:cubicBezTo>
                  <a:lnTo>
                    <a:pt x="12001" y="2060"/>
                  </a:lnTo>
                  <a:cubicBezTo>
                    <a:pt x="12001" y="1729"/>
                    <a:pt x="11737" y="1465"/>
                    <a:pt x="11411" y="1465"/>
                  </a:cubicBezTo>
                  <a:lnTo>
                    <a:pt x="10705" y="1465"/>
                  </a:lnTo>
                  <a:cubicBezTo>
                    <a:pt x="10739" y="2170"/>
                    <a:pt x="10134" y="2862"/>
                    <a:pt x="9322" y="2862"/>
                  </a:cubicBezTo>
                  <a:cubicBezTo>
                    <a:pt x="8559" y="2862"/>
                    <a:pt x="7945" y="2242"/>
                    <a:pt x="7945" y="1484"/>
                  </a:cubicBezTo>
                  <a:lnTo>
                    <a:pt x="7945" y="1460"/>
                  </a:lnTo>
                  <a:lnTo>
                    <a:pt x="5343" y="1460"/>
                  </a:lnTo>
                  <a:cubicBezTo>
                    <a:pt x="5386" y="668"/>
                    <a:pt x="4757" y="1"/>
                    <a:pt x="3965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3" name="Google Shape;15043;p74"/>
            <p:cNvSpPr/>
            <p:nvPr/>
          </p:nvSpPr>
          <p:spPr>
            <a:xfrm>
              <a:off x="3295601" y="1684935"/>
              <a:ext cx="141415" cy="180011"/>
            </a:xfrm>
            <a:custGeom>
              <a:avLst/>
              <a:gdLst/>
              <a:ahLst/>
              <a:cxnLst/>
              <a:rect l="l" t="t" r="r" b="b"/>
              <a:pathLst>
                <a:path w="5397" h="6870" extrusionOk="0">
                  <a:moveTo>
                    <a:pt x="1" y="1"/>
                  </a:moveTo>
                  <a:lnTo>
                    <a:pt x="1" y="1297"/>
                  </a:lnTo>
                  <a:cubicBezTo>
                    <a:pt x="730" y="1340"/>
                    <a:pt x="1306" y="1945"/>
                    <a:pt x="1306" y="2674"/>
                  </a:cubicBezTo>
                  <a:cubicBezTo>
                    <a:pt x="1306" y="3409"/>
                    <a:pt x="730" y="4014"/>
                    <a:pt x="1" y="4052"/>
                  </a:cubicBezTo>
                  <a:lnTo>
                    <a:pt x="1" y="5353"/>
                  </a:lnTo>
                  <a:lnTo>
                    <a:pt x="1302" y="5353"/>
                  </a:lnTo>
                  <a:lnTo>
                    <a:pt x="1302" y="5415"/>
                  </a:lnTo>
                  <a:cubicBezTo>
                    <a:pt x="1258" y="6203"/>
                    <a:pt x="1887" y="6870"/>
                    <a:pt x="2679" y="6870"/>
                  </a:cubicBezTo>
                  <a:cubicBezTo>
                    <a:pt x="3471" y="6870"/>
                    <a:pt x="4100" y="6203"/>
                    <a:pt x="4057" y="5415"/>
                  </a:cubicBezTo>
                  <a:lnTo>
                    <a:pt x="4057" y="5353"/>
                  </a:lnTo>
                  <a:lnTo>
                    <a:pt x="4518" y="5353"/>
                  </a:lnTo>
                  <a:cubicBezTo>
                    <a:pt x="4983" y="5353"/>
                    <a:pt x="5396" y="5223"/>
                    <a:pt x="5358" y="4513"/>
                  </a:cubicBezTo>
                  <a:lnTo>
                    <a:pt x="5358" y="4057"/>
                  </a:lnTo>
                  <a:cubicBezTo>
                    <a:pt x="4628" y="4014"/>
                    <a:pt x="4057" y="3409"/>
                    <a:pt x="4057" y="2679"/>
                  </a:cubicBezTo>
                  <a:cubicBezTo>
                    <a:pt x="4057" y="1950"/>
                    <a:pt x="4628" y="1345"/>
                    <a:pt x="5358" y="1302"/>
                  </a:cubicBezTo>
                  <a:lnTo>
                    <a:pt x="5358" y="1297"/>
                  </a:lnTo>
                  <a:lnTo>
                    <a:pt x="5358" y="1"/>
                  </a:lnTo>
                  <a:lnTo>
                    <a:pt x="4057" y="1"/>
                  </a:lnTo>
                  <a:cubicBezTo>
                    <a:pt x="4014" y="730"/>
                    <a:pt x="3409" y="1302"/>
                    <a:pt x="2679" y="1302"/>
                  </a:cubicBezTo>
                  <a:cubicBezTo>
                    <a:pt x="1945" y="1302"/>
                    <a:pt x="1340" y="730"/>
                    <a:pt x="13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4" name="Google Shape;15044;p74"/>
            <p:cNvSpPr/>
            <p:nvPr/>
          </p:nvSpPr>
          <p:spPr>
            <a:xfrm>
              <a:off x="3261407" y="1544568"/>
              <a:ext cx="174587" cy="174220"/>
            </a:xfrm>
            <a:custGeom>
              <a:avLst/>
              <a:gdLst/>
              <a:ahLst/>
              <a:cxnLst/>
              <a:rect l="l" t="t" r="r" b="b"/>
              <a:pathLst>
                <a:path w="6663" h="6649" extrusionOk="0">
                  <a:moveTo>
                    <a:pt x="1306" y="1"/>
                  </a:moveTo>
                  <a:lnTo>
                    <a:pt x="1306" y="1306"/>
                  </a:lnTo>
                  <a:cubicBezTo>
                    <a:pt x="571" y="1345"/>
                    <a:pt x="0" y="1950"/>
                    <a:pt x="0" y="2684"/>
                  </a:cubicBezTo>
                  <a:cubicBezTo>
                    <a:pt x="0" y="3414"/>
                    <a:pt x="571" y="4018"/>
                    <a:pt x="1306" y="4062"/>
                  </a:cubicBezTo>
                  <a:lnTo>
                    <a:pt x="1306" y="5358"/>
                  </a:lnTo>
                  <a:lnTo>
                    <a:pt x="2607" y="5358"/>
                  </a:lnTo>
                  <a:cubicBezTo>
                    <a:pt x="2650" y="6083"/>
                    <a:pt x="3255" y="6649"/>
                    <a:pt x="3979" y="6649"/>
                  </a:cubicBezTo>
                  <a:cubicBezTo>
                    <a:pt x="4709" y="6649"/>
                    <a:pt x="5314" y="6083"/>
                    <a:pt x="5357" y="5358"/>
                  </a:cubicBezTo>
                  <a:lnTo>
                    <a:pt x="6658" y="5358"/>
                  </a:lnTo>
                  <a:lnTo>
                    <a:pt x="6658" y="596"/>
                  </a:lnTo>
                  <a:lnTo>
                    <a:pt x="6663" y="596"/>
                  </a:lnTo>
                  <a:cubicBezTo>
                    <a:pt x="6663" y="265"/>
                    <a:pt x="6394" y="1"/>
                    <a:pt x="6068" y="1"/>
                  </a:cubicBezTo>
                  <a:lnTo>
                    <a:pt x="5362" y="1"/>
                  </a:lnTo>
                  <a:lnTo>
                    <a:pt x="5362" y="20"/>
                  </a:lnTo>
                  <a:cubicBezTo>
                    <a:pt x="5319" y="750"/>
                    <a:pt x="4714" y="1326"/>
                    <a:pt x="3984" y="1326"/>
                  </a:cubicBezTo>
                  <a:cubicBezTo>
                    <a:pt x="3250" y="1326"/>
                    <a:pt x="2645" y="750"/>
                    <a:pt x="2607" y="20"/>
                  </a:cubicBezTo>
                  <a:lnTo>
                    <a:pt x="2607" y="1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5" name="Google Shape;15045;p74"/>
            <p:cNvSpPr/>
            <p:nvPr/>
          </p:nvSpPr>
          <p:spPr>
            <a:xfrm>
              <a:off x="3155234" y="1684935"/>
              <a:ext cx="176369" cy="140393"/>
            </a:xfrm>
            <a:custGeom>
              <a:avLst/>
              <a:gdLst/>
              <a:ahLst/>
              <a:cxnLst/>
              <a:rect l="l" t="t" r="r" b="b"/>
              <a:pathLst>
                <a:path w="6731" h="5358" extrusionOk="0">
                  <a:moveTo>
                    <a:pt x="1" y="1"/>
                  </a:moveTo>
                  <a:lnTo>
                    <a:pt x="1" y="4763"/>
                  </a:lnTo>
                  <a:cubicBezTo>
                    <a:pt x="1" y="5089"/>
                    <a:pt x="269" y="5358"/>
                    <a:pt x="596" y="5358"/>
                  </a:cubicBezTo>
                  <a:lnTo>
                    <a:pt x="1301" y="5358"/>
                  </a:lnTo>
                  <a:lnTo>
                    <a:pt x="1301" y="5329"/>
                  </a:lnTo>
                  <a:lnTo>
                    <a:pt x="1301" y="5305"/>
                  </a:lnTo>
                  <a:cubicBezTo>
                    <a:pt x="1349" y="4581"/>
                    <a:pt x="1949" y="4018"/>
                    <a:pt x="2675" y="4018"/>
                  </a:cubicBezTo>
                  <a:cubicBezTo>
                    <a:pt x="2681" y="4018"/>
                    <a:pt x="2687" y="4018"/>
                    <a:pt x="2694" y="4019"/>
                  </a:cubicBezTo>
                  <a:cubicBezTo>
                    <a:pt x="3423" y="4023"/>
                    <a:pt x="4023" y="4599"/>
                    <a:pt x="4057" y="5329"/>
                  </a:cubicBezTo>
                  <a:lnTo>
                    <a:pt x="4057" y="5358"/>
                  </a:lnTo>
                  <a:lnTo>
                    <a:pt x="5358" y="5358"/>
                  </a:lnTo>
                  <a:lnTo>
                    <a:pt x="5358" y="4057"/>
                  </a:lnTo>
                  <a:cubicBezTo>
                    <a:pt x="6116" y="4052"/>
                    <a:pt x="6731" y="3438"/>
                    <a:pt x="6731" y="2674"/>
                  </a:cubicBezTo>
                  <a:cubicBezTo>
                    <a:pt x="6731" y="1916"/>
                    <a:pt x="6116" y="1302"/>
                    <a:pt x="5358" y="1297"/>
                  </a:cubicBezTo>
                  <a:lnTo>
                    <a:pt x="5358" y="1"/>
                  </a:lnTo>
                  <a:lnTo>
                    <a:pt x="4057" y="1"/>
                  </a:lnTo>
                  <a:cubicBezTo>
                    <a:pt x="4018" y="730"/>
                    <a:pt x="3414" y="1302"/>
                    <a:pt x="2679" y="1302"/>
                  </a:cubicBezTo>
                  <a:cubicBezTo>
                    <a:pt x="1945" y="1302"/>
                    <a:pt x="1340" y="730"/>
                    <a:pt x="1301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6" name="Google Shape;15046;p74"/>
            <p:cNvSpPr/>
            <p:nvPr/>
          </p:nvSpPr>
          <p:spPr>
            <a:xfrm>
              <a:off x="3121407" y="1506339"/>
              <a:ext cx="174351" cy="212581"/>
            </a:xfrm>
            <a:custGeom>
              <a:avLst/>
              <a:gdLst/>
              <a:ahLst/>
              <a:cxnLst/>
              <a:rect l="l" t="t" r="r" b="b"/>
              <a:pathLst>
                <a:path w="6654" h="8113" extrusionOk="0">
                  <a:moveTo>
                    <a:pt x="3975" y="0"/>
                  </a:moveTo>
                  <a:cubicBezTo>
                    <a:pt x="3183" y="0"/>
                    <a:pt x="2554" y="663"/>
                    <a:pt x="2597" y="1455"/>
                  </a:cubicBezTo>
                  <a:lnTo>
                    <a:pt x="2597" y="1460"/>
                  </a:lnTo>
                  <a:lnTo>
                    <a:pt x="1892" y="1460"/>
                  </a:lnTo>
                  <a:cubicBezTo>
                    <a:pt x="1560" y="1460"/>
                    <a:pt x="1296" y="1724"/>
                    <a:pt x="1296" y="2055"/>
                  </a:cubicBezTo>
                  <a:lnTo>
                    <a:pt x="1296" y="2761"/>
                  </a:lnTo>
                  <a:cubicBezTo>
                    <a:pt x="567" y="2804"/>
                    <a:pt x="0" y="3409"/>
                    <a:pt x="0" y="4133"/>
                  </a:cubicBezTo>
                  <a:cubicBezTo>
                    <a:pt x="0" y="4863"/>
                    <a:pt x="567" y="5468"/>
                    <a:pt x="1296" y="5511"/>
                  </a:cubicBezTo>
                  <a:lnTo>
                    <a:pt x="1296" y="6817"/>
                  </a:lnTo>
                  <a:lnTo>
                    <a:pt x="2597" y="6817"/>
                  </a:lnTo>
                  <a:cubicBezTo>
                    <a:pt x="2640" y="7542"/>
                    <a:pt x="3241" y="8113"/>
                    <a:pt x="3975" y="8113"/>
                  </a:cubicBezTo>
                  <a:cubicBezTo>
                    <a:pt x="4705" y="8113"/>
                    <a:pt x="5309" y="7542"/>
                    <a:pt x="5353" y="6817"/>
                  </a:cubicBezTo>
                  <a:lnTo>
                    <a:pt x="6653" y="6817"/>
                  </a:lnTo>
                  <a:lnTo>
                    <a:pt x="6653" y="5516"/>
                  </a:lnTo>
                  <a:cubicBezTo>
                    <a:pt x="5890" y="5516"/>
                    <a:pt x="5271" y="4897"/>
                    <a:pt x="5271" y="4138"/>
                  </a:cubicBezTo>
                  <a:cubicBezTo>
                    <a:pt x="5271" y="3378"/>
                    <a:pt x="5885" y="2761"/>
                    <a:pt x="6645" y="2761"/>
                  </a:cubicBezTo>
                  <a:cubicBezTo>
                    <a:pt x="6648" y="2761"/>
                    <a:pt x="6651" y="2761"/>
                    <a:pt x="6653" y="2761"/>
                  </a:cubicBezTo>
                  <a:lnTo>
                    <a:pt x="6653" y="1460"/>
                  </a:lnTo>
                  <a:lnTo>
                    <a:pt x="5353" y="1460"/>
                  </a:lnTo>
                  <a:lnTo>
                    <a:pt x="5353" y="1455"/>
                  </a:lnTo>
                  <a:cubicBezTo>
                    <a:pt x="5396" y="663"/>
                    <a:pt x="4767" y="0"/>
                    <a:pt x="3975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7" name="Google Shape;15047;p74"/>
            <p:cNvSpPr/>
            <p:nvPr/>
          </p:nvSpPr>
          <p:spPr>
            <a:xfrm>
              <a:off x="3155234" y="1684935"/>
              <a:ext cx="34116" cy="140262"/>
            </a:xfrm>
            <a:custGeom>
              <a:avLst/>
              <a:gdLst/>
              <a:ahLst/>
              <a:cxnLst/>
              <a:rect l="l" t="t" r="r" b="b"/>
              <a:pathLst>
                <a:path w="1302" h="5353" extrusionOk="0">
                  <a:moveTo>
                    <a:pt x="1" y="1"/>
                  </a:moveTo>
                  <a:lnTo>
                    <a:pt x="1" y="4758"/>
                  </a:lnTo>
                  <a:cubicBezTo>
                    <a:pt x="1" y="5089"/>
                    <a:pt x="269" y="5353"/>
                    <a:pt x="596" y="5353"/>
                  </a:cubicBezTo>
                  <a:lnTo>
                    <a:pt x="1301" y="5353"/>
                  </a:lnTo>
                  <a:lnTo>
                    <a:pt x="1301" y="5329"/>
                  </a:lnTo>
                  <a:lnTo>
                    <a:pt x="1301" y="5300"/>
                  </a:lnTo>
                  <a:cubicBezTo>
                    <a:pt x="1090" y="5204"/>
                    <a:pt x="951" y="4993"/>
                    <a:pt x="951" y="4758"/>
                  </a:cubicBezTo>
                  <a:lnTo>
                    <a:pt x="951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8" name="Google Shape;15048;p74"/>
            <p:cNvSpPr/>
            <p:nvPr/>
          </p:nvSpPr>
          <p:spPr>
            <a:xfrm>
              <a:off x="3121407" y="1508278"/>
              <a:ext cx="116627" cy="176683"/>
            </a:xfrm>
            <a:custGeom>
              <a:avLst/>
              <a:gdLst/>
              <a:ahLst/>
              <a:cxnLst/>
              <a:rect l="l" t="t" r="r" b="b"/>
              <a:pathLst>
                <a:path w="4451" h="6743" extrusionOk="0">
                  <a:moveTo>
                    <a:pt x="3977" y="1"/>
                  </a:moveTo>
                  <a:cubicBezTo>
                    <a:pt x="3244" y="1"/>
                    <a:pt x="2597" y="593"/>
                    <a:pt x="2597" y="1381"/>
                  </a:cubicBezTo>
                  <a:lnTo>
                    <a:pt x="2597" y="1386"/>
                  </a:lnTo>
                  <a:lnTo>
                    <a:pt x="1892" y="1386"/>
                  </a:lnTo>
                  <a:cubicBezTo>
                    <a:pt x="1560" y="1386"/>
                    <a:pt x="1296" y="1650"/>
                    <a:pt x="1296" y="1981"/>
                  </a:cubicBezTo>
                  <a:lnTo>
                    <a:pt x="1296" y="2687"/>
                  </a:lnTo>
                  <a:cubicBezTo>
                    <a:pt x="567" y="2730"/>
                    <a:pt x="0" y="3335"/>
                    <a:pt x="0" y="4059"/>
                  </a:cubicBezTo>
                  <a:cubicBezTo>
                    <a:pt x="0" y="4789"/>
                    <a:pt x="567" y="5394"/>
                    <a:pt x="1296" y="5437"/>
                  </a:cubicBezTo>
                  <a:lnTo>
                    <a:pt x="1296" y="6743"/>
                  </a:lnTo>
                  <a:lnTo>
                    <a:pt x="2247" y="6743"/>
                  </a:lnTo>
                  <a:lnTo>
                    <a:pt x="2247" y="5437"/>
                  </a:lnTo>
                  <a:cubicBezTo>
                    <a:pt x="1517" y="5394"/>
                    <a:pt x="951" y="4789"/>
                    <a:pt x="951" y="4059"/>
                  </a:cubicBezTo>
                  <a:cubicBezTo>
                    <a:pt x="951" y="3335"/>
                    <a:pt x="1517" y="2730"/>
                    <a:pt x="2247" y="2687"/>
                  </a:cubicBezTo>
                  <a:lnTo>
                    <a:pt x="2247" y="1981"/>
                  </a:lnTo>
                  <a:cubicBezTo>
                    <a:pt x="2247" y="1650"/>
                    <a:pt x="2511" y="1386"/>
                    <a:pt x="2842" y="1386"/>
                  </a:cubicBezTo>
                  <a:lnTo>
                    <a:pt x="3548" y="1386"/>
                  </a:lnTo>
                  <a:lnTo>
                    <a:pt x="3548" y="1381"/>
                  </a:lnTo>
                  <a:cubicBezTo>
                    <a:pt x="3548" y="805"/>
                    <a:pt x="3903" y="286"/>
                    <a:pt x="4445" y="90"/>
                  </a:cubicBezTo>
                  <a:lnTo>
                    <a:pt x="4450" y="85"/>
                  </a:lnTo>
                  <a:cubicBezTo>
                    <a:pt x="4292" y="28"/>
                    <a:pt x="4133" y="1"/>
                    <a:pt x="3977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9" name="Google Shape;15049;p74"/>
            <p:cNvSpPr/>
            <p:nvPr/>
          </p:nvSpPr>
          <p:spPr>
            <a:xfrm>
              <a:off x="3383956" y="1783902"/>
              <a:ext cx="57331" cy="73341"/>
            </a:xfrm>
            <a:custGeom>
              <a:avLst/>
              <a:gdLst/>
              <a:ahLst/>
              <a:cxnLst/>
              <a:rect l="l" t="t" r="r" b="b"/>
              <a:pathLst>
                <a:path w="2188" h="2799" extrusionOk="0">
                  <a:moveTo>
                    <a:pt x="1580" y="0"/>
                  </a:moveTo>
                  <a:cubicBezTo>
                    <a:pt x="1365" y="0"/>
                    <a:pt x="1281" y="331"/>
                    <a:pt x="1520" y="410"/>
                  </a:cubicBezTo>
                  <a:cubicBezTo>
                    <a:pt x="1602" y="434"/>
                    <a:pt x="1688" y="453"/>
                    <a:pt x="1775" y="467"/>
                  </a:cubicBezTo>
                  <a:lnTo>
                    <a:pt x="1775" y="1370"/>
                  </a:lnTo>
                  <a:cubicBezTo>
                    <a:pt x="1632" y="1372"/>
                    <a:pt x="1508" y="1373"/>
                    <a:pt x="1398" y="1373"/>
                  </a:cubicBezTo>
                  <a:cubicBezTo>
                    <a:pt x="1074" y="1373"/>
                    <a:pt x="884" y="1365"/>
                    <a:pt x="765" y="1365"/>
                  </a:cubicBezTo>
                  <a:cubicBezTo>
                    <a:pt x="621" y="1365"/>
                    <a:pt x="582" y="1377"/>
                    <a:pt x="531" y="1432"/>
                  </a:cubicBezTo>
                  <a:cubicBezTo>
                    <a:pt x="493" y="1470"/>
                    <a:pt x="469" y="1528"/>
                    <a:pt x="474" y="1586"/>
                  </a:cubicBezTo>
                  <a:cubicBezTo>
                    <a:pt x="488" y="1902"/>
                    <a:pt x="373" y="2210"/>
                    <a:pt x="152" y="2440"/>
                  </a:cubicBezTo>
                  <a:cubicBezTo>
                    <a:pt x="0" y="2592"/>
                    <a:pt x="140" y="2798"/>
                    <a:pt x="298" y="2798"/>
                  </a:cubicBezTo>
                  <a:cubicBezTo>
                    <a:pt x="350" y="2798"/>
                    <a:pt x="404" y="2776"/>
                    <a:pt x="450" y="2723"/>
                  </a:cubicBezTo>
                  <a:cubicBezTo>
                    <a:pt x="699" y="2469"/>
                    <a:pt x="848" y="2138"/>
                    <a:pt x="882" y="1782"/>
                  </a:cubicBezTo>
                  <a:lnTo>
                    <a:pt x="1981" y="1782"/>
                  </a:lnTo>
                  <a:cubicBezTo>
                    <a:pt x="2091" y="1782"/>
                    <a:pt x="2187" y="1686"/>
                    <a:pt x="2187" y="1576"/>
                  </a:cubicBezTo>
                  <a:lnTo>
                    <a:pt x="2187" y="275"/>
                  </a:lnTo>
                  <a:cubicBezTo>
                    <a:pt x="2187" y="165"/>
                    <a:pt x="2096" y="74"/>
                    <a:pt x="1986" y="69"/>
                  </a:cubicBezTo>
                  <a:cubicBezTo>
                    <a:pt x="1871" y="69"/>
                    <a:pt x="1755" y="50"/>
                    <a:pt x="1650" y="11"/>
                  </a:cubicBezTo>
                  <a:cubicBezTo>
                    <a:pt x="1625" y="4"/>
                    <a:pt x="1602" y="0"/>
                    <a:pt x="158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0" name="Google Shape;15050;p74"/>
            <p:cNvSpPr/>
            <p:nvPr/>
          </p:nvSpPr>
          <p:spPr>
            <a:xfrm>
              <a:off x="3344547" y="1539171"/>
              <a:ext cx="96871" cy="63122"/>
            </a:xfrm>
            <a:custGeom>
              <a:avLst/>
              <a:gdLst/>
              <a:ahLst/>
              <a:cxnLst/>
              <a:rect l="l" t="t" r="r" b="b"/>
              <a:pathLst>
                <a:path w="3697" h="2409" extrusionOk="0">
                  <a:moveTo>
                    <a:pt x="2189" y="0"/>
                  </a:moveTo>
                  <a:cubicBezTo>
                    <a:pt x="2069" y="0"/>
                    <a:pt x="1973" y="96"/>
                    <a:pt x="1983" y="216"/>
                  </a:cubicBezTo>
                  <a:cubicBezTo>
                    <a:pt x="2011" y="797"/>
                    <a:pt x="1502" y="1397"/>
                    <a:pt x="811" y="1397"/>
                  </a:cubicBezTo>
                  <a:cubicBezTo>
                    <a:pt x="662" y="1397"/>
                    <a:pt x="518" y="1368"/>
                    <a:pt x="379" y="1316"/>
                  </a:cubicBezTo>
                  <a:cubicBezTo>
                    <a:pt x="350" y="1304"/>
                    <a:pt x="322" y="1299"/>
                    <a:pt x="296" y="1299"/>
                  </a:cubicBezTo>
                  <a:cubicBezTo>
                    <a:pt x="95" y="1299"/>
                    <a:pt x="0" y="1610"/>
                    <a:pt x="226" y="1700"/>
                  </a:cubicBezTo>
                  <a:cubicBezTo>
                    <a:pt x="419" y="1775"/>
                    <a:pt x="616" y="1810"/>
                    <a:pt x="808" y="1810"/>
                  </a:cubicBezTo>
                  <a:cubicBezTo>
                    <a:pt x="1583" y="1810"/>
                    <a:pt x="2286" y="1240"/>
                    <a:pt x="2386" y="413"/>
                  </a:cubicBezTo>
                  <a:lnTo>
                    <a:pt x="3279" y="413"/>
                  </a:lnTo>
                  <a:lnTo>
                    <a:pt x="3279" y="2204"/>
                  </a:lnTo>
                  <a:cubicBezTo>
                    <a:pt x="3279" y="2340"/>
                    <a:pt x="3383" y="2409"/>
                    <a:pt x="3487" y="2409"/>
                  </a:cubicBezTo>
                  <a:cubicBezTo>
                    <a:pt x="3592" y="2409"/>
                    <a:pt x="3696" y="2340"/>
                    <a:pt x="3696" y="2204"/>
                  </a:cubicBezTo>
                  <a:lnTo>
                    <a:pt x="3696" y="207"/>
                  </a:lnTo>
                  <a:cubicBezTo>
                    <a:pt x="3696" y="91"/>
                    <a:pt x="3600" y="0"/>
                    <a:pt x="34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1" name="Google Shape;15051;p74"/>
            <p:cNvSpPr/>
            <p:nvPr/>
          </p:nvSpPr>
          <p:spPr>
            <a:xfrm>
              <a:off x="3104664" y="1585287"/>
              <a:ext cx="336624" cy="283092"/>
            </a:xfrm>
            <a:custGeom>
              <a:avLst/>
              <a:gdLst/>
              <a:ahLst/>
              <a:cxnLst/>
              <a:rect l="l" t="t" r="r" b="b"/>
              <a:pathLst>
                <a:path w="12847" h="10804" extrusionOk="0">
                  <a:moveTo>
                    <a:pt x="6249" y="1"/>
                  </a:moveTo>
                  <a:cubicBezTo>
                    <a:pt x="6197" y="1"/>
                    <a:pt x="6143" y="22"/>
                    <a:pt x="6097" y="74"/>
                  </a:cubicBezTo>
                  <a:cubicBezTo>
                    <a:pt x="5262" y="1020"/>
                    <a:pt x="5819" y="2536"/>
                    <a:pt x="7081" y="2700"/>
                  </a:cubicBezTo>
                  <a:lnTo>
                    <a:pt x="7081" y="3593"/>
                  </a:lnTo>
                  <a:lnTo>
                    <a:pt x="5987" y="3593"/>
                  </a:lnTo>
                  <a:cubicBezTo>
                    <a:pt x="5872" y="3593"/>
                    <a:pt x="5780" y="3689"/>
                    <a:pt x="5780" y="3799"/>
                  </a:cubicBezTo>
                  <a:cubicBezTo>
                    <a:pt x="5761" y="4433"/>
                    <a:pt x="5243" y="4932"/>
                    <a:pt x="4609" y="4932"/>
                  </a:cubicBezTo>
                  <a:cubicBezTo>
                    <a:pt x="3976" y="4932"/>
                    <a:pt x="3462" y="4433"/>
                    <a:pt x="3438" y="3799"/>
                  </a:cubicBezTo>
                  <a:cubicBezTo>
                    <a:pt x="3438" y="3689"/>
                    <a:pt x="3347" y="3593"/>
                    <a:pt x="3231" y="3593"/>
                  </a:cubicBezTo>
                  <a:lnTo>
                    <a:pt x="2142" y="3593"/>
                  </a:lnTo>
                  <a:lnTo>
                    <a:pt x="2142" y="2503"/>
                  </a:lnTo>
                  <a:cubicBezTo>
                    <a:pt x="2142" y="2388"/>
                    <a:pt x="2046" y="2296"/>
                    <a:pt x="1935" y="2292"/>
                  </a:cubicBezTo>
                  <a:cubicBezTo>
                    <a:pt x="1033" y="2277"/>
                    <a:pt x="481" y="1293"/>
                    <a:pt x="947" y="516"/>
                  </a:cubicBezTo>
                  <a:cubicBezTo>
                    <a:pt x="1047" y="352"/>
                    <a:pt x="906" y="198"/>
                    <a:pt x="762" y="198"/>
                  </a:cubicBezTo>
                  <a:cubicBezTo>
                    <a:pt x="699" y="198"/>
                    <a:pt x="635" y="228"/>
                    <a:pt x="591" y="300"/>
                  </a:cubicBezTo>
                  <a:cubicBezTo>
                    <a:pt x="1" y="1274"/>
                    <a:pt x="611" y="2532"/>
                    <a:pt x="1724" y="2695"/>
                  </a:cubicBezTo>
                  <a:lnTo>
                    <a:pt x="1724" y="4481"/>
                  </a:lnTo>
                  <a:cubicBezTo>
                    <a:pt x="1724" y="4620"/>
                    <a:pt x="1827" y="4689"/>
                    <a:pt x="1931" y="4689"/>
                  </a:cubicBezTo>
                  <a:cubicBezTo>
                    <a:pt x="2034" y="4689"/>
                    <a:pt x="2137" y="4620"/>
                    <a:pt x="2137" y="4481"/>
                  </a:cubicBezTo>
                  <a:lnTo>
                    <a:pt x="2137" y="4010"/>
                  </a:lnTo>
                  <a:lnTo>
                    <a:pt x="3039" y="4010"/>
                  </a:lnTo>
                  <a:cubicBezTo>
                    <a:pt x="3145" y="4793"/>
                    <a:pt x="3817" y="5378"/>
                    <a:pt x="4609" y="5378"/>
                  </a:cubicBezTo>
                  <a:cubicBezTo>
                    <a:pt x="5401" y="5378"/>
                    <a:pt x="6073" y="4793"/>
                    <a:pt x="6179" y="4010"/>
                  </a:cubicBezTo>
                  <a:lnTo>
                    <a:pt x="7081" y="4010"/>
                  </a:lnTo>
                  <a:lnTo>
                    <a:pt x="7081" y="5100"/>
                  </a:lnTo>
                  <a:cubicBezTo>
                    <a:pt x="7081" y="5215"/>
                    <a:pt x="7172" y="5311"/>
                    <a:pt x="7288" y="5311"/>
                  </a:cubicBezTo>
                  <a:cubicBezTo>
                    <a:pt x="7917" y="5330"/>
                    <a:pt x="8421" y="5849"/>
                    <a:pt x="8421" y="6477"/>
                  </a:cubicBezTo>
                  <a:cubicBezTo>
                    <a:pt x="8421" y="7111"/>
                    <a:pt x="7917" y="7630"/>
                    <a:pt x="7288" y="7649"/>
                  </a:cubicBezTo>
                  <a:cubicBezTo>
                    <a:pt x="7172" y="7649"/>
                    <a:pt x="7081" y="7740"/>
                    <a:pt x="7081" y="7855"/>
                  </a:cubicBezTo>
                  <a:lnTo>
                    <a:pt x="7081" y="8950"/>
                  </a:lnTo>
                  <a:lnTo>
                    <a:pt x="6179" y="8950"/>
                  </a:lnTo>
                  <a:cubicBezTo>
                    <a:pt x="5900" y="8950"/>
                    <a:pt x="5900" y="9362"/>
                    <a:pt x="6179" y="9362"/>
                  </a:cubicBezTo>
                  <a:lnTo>
                    <a:pt x="8387" y="9362"/>
                  </a:lnTo>
                  <a:cubicBezTo>
                    <a:pt x="8463" y="10195"/>
                    <a:pt x="9164" y="10804"/>
                    <a:pt x="9965" y="10804"/>
                  </a:cubicBezTo>
                  <a:cubicBezTo>
                    <a:pt x="10075" y="10804"/>
                    <a:pt x="10186" y="10792"/>
                    <a:pt x="10297" y="10769"/>
                  </a:cubicBezTo>
                  <a:cubicBezTo>
                    <a:pt x="10549" y="10715"/>
                    <a:pt x="10490" y="10355"/>
                    <a:pt x="10262" y="10355"/>
                  </a:cubicBezTo>
                  <a:cubicBezTo>
                    <a:pt x="10246" y="10355"/>
                    <a:pt x="10229" y="10357"/>
                    <a:pt x="10211" y="10361"/>
                  </a:cubicBezTo>
                  <a:cubicBezTo>
                    <a:pt x="10126" y="10379"/>
                    <a:pt x="10042" y="10388"/>
                    <a:pt x="9960" y="10388"/>
                  </a:cubicBezTo>
                  <a:cubicBezTo>
                    <a:pt x="9313" y="10388"/>
                    <a:pt x="8765" y="9847"/>
                    <a:pt x="8795" y="9166"/>
                  </a:cubicBezTo>
                  <a:cubicBezTo>
                    <a:pt x="8800" y="9108"/>
                    <a:pt x="8776" y="9055"/>
                    <a:pt x="8737" y="9012"/>
                  </a:cubicBezTo>
                  <a:cubicBezTo>
                    <a:pt x="8684" y="8958"/>
                    <a:pt x="8642" y="8947"/>
                    <a:pt x="8489" y="8947"/>
                  </a:cubicBezTo>
                  <a:cubicBezTo>
                    <a:pt x="8373" y="8947"/>
                    <a:pt x="8191" y="8953"/>
                    <a:pt x="7890" y="8953"/>
                  </a:cubicBezTo>
                  <a:cubicBezTo>
                    <a:pt x="7775" y="8953"/>
                    <a:pt x="7643" y="8952"/>
                    <a:pt x="7489" y="8950"/>
                  </a:cubicBezTo>
                  <a:lnTo>
                    <a:pt x="7489" y="8052"/>
                  </a:lnTo>
                  <a:cubicBezTo>
                    <a:pt x="8281" y="7946"/>
                    <a:pt x="8867" y="7274"/>
                    <a:pt x="8867" y="6477"/>
                  </a:cubicBezTo>
                  <a:cubicBezTo>
                    <a:pt x="8867" y="5685"/>
                    <a:pt x="8281" y="5013"/>
                    <a:pt x="7489" y="4908"/>
                  </a:cubicBezTo>
                  <a:lnTo>
                    <a:pt x="7489" y="4010"/>
                  </a:lnTo>
                  <a:lnTo>
                    <a:pt x="8392" y="4010"/>
                  </a:lnTo>
                  <a:cubicBezTo>
                    <a:pt x="8502" y="4788"/>
                    <a:pt x="9174" y="5369"/>
                    <a:pt x="9961" y="5369"/>
                  </a:cubicBezTo>
                  <a:cubicBezTo>
                    <a:pt x="10749" y="5369"/>
                    <a:pt x="11421" y="4788"/>
                    <a:pt x="11531" y="4010"/>
                  </a:cubicBezTo>
                  <a:lnTo>
                    <a:pt x="12429" y="4010"/>
                  </a:lnTo>
                  <a:lnTo>
                    <a:pt x="12429" y="4908"/>
                  </a:lnTo>
                  <a:cubicBezTo>
                    <a:pt x="11248" y="5081"/>
                    <a:pt x="10667" y="6482"/>
                    <a:pt x="11411" y="7442"/>
                  </a:cubicBezTo>
                  <a:cubicBezTo>
                    <a:pt x="11457" y="7502"/>
                    <a:pt x="11514" y="7527"/>
                    <a:pt x="11570" y="7527"/>
                  </a:cubicBezTo>
                  <a:cubicBezTo>
                    <a:pt x="11720" y="7527"/>
                    <a:pt x="11860" y="7349"/>
                    <a:pt x="11738" y="7188"/>
                  </a:cubicBezTo>
                  <a:cubicBezTo>
                    <a:pt x="11157" y="6434"/>
                    <a:pt x="11685" y="5321"/>
                    <a:pt x="12645" y="5306"/>
                  </a:cubicBezTo>
                  <a:cubicBezTo>
                    <a:pt x="12755" y="5301"/>
                    <a:pt x="12846" y="5210"/>
                    <a:pt x="12846" y="5100"/>
                  </a:cubicBezTo>
                  <a:lnTo>
                    <a:pt x="12846" y="1274"/>
                  </a:lnTo>
                  <a:cubicBezTo>
                    <a:pt x="12846" y="1159"/>
                    <a:pt x="12755" y="1063"/>
                    <a:pt x="12645" y="1063"/>
                  </a:cubicBezTo>
                  <a:cubicBezTo>
                    <a:pt x="12530" y="1063"/>
                    <a:pt x="12434" y="1159"/>
                    <a:pt x="12434" y="1269"/>
                  </a:cubicBezTo>
                  <a:lnTo>
                    <a:pt x="12434" y="3593"/>
                  </a:lnTo>
                  <a:lnTo>
                    <a:pt x="11344" y="3593"/>
                  </a:lnTo>
                  <a:cubicBezTo>
                    <a:pt x="11229" y="3593"/>
                    <a:pt x="11138" y="3684"/>
                    <a:pt x="11138" y="3799"/>
                  </a:cubicBezTo>
                  <a:cubicBezTo>
                    <a:pt x="11133" y="4087"/>
                    <a:pt x="11022" y="4361"/>
                    <a:pt x="10830" y="4572"/>
                  </a:cubicBezTo>
                  <a:cubicBezTo>
                    <a:pt x="10589" y="4837"/>
                    <a:pt x="10279" y="4956"/>
                    <a:pt x="9974" y="4956"/>
                  </a:cubicBezTo>
                  <a:cubicBezTo>
                    <a:pt x="9378" y="4956"/>
                    <a:pt x="8801" y="4503"/>
                    <a:pt x="8795" y="3799"/>
                  </a:cubicBezTo>
                  <a:cubicBezTo>
                    <a:pt x="8795" y="3684"/>
                    <a:pt x="8699" y="3593"/>
                    <a:pt x="8589" y="3593"/>
                  </a:cubicBezTo>
                  <a:lnTo>
                    <a:pt x="7494" y="3593"/>
                  </a:lnTo>
                  <a:lnTo>
                    <a:pt x="7494" y="2503"/>
                  </a:lnTo>
                  <a:cubicBezTo>
                    <a:pt x="7494" y="2390"/>
                    <a:pt x="7407" y="2296"/>
                    <a:pt x="7296" y="2296"/>
                  </a:cubicBezTo>
                  <a:cubicBezTo>
                    <a:pt x="7293" y="2296"/>
                    <a:pt x="7290" y="2296"/>
                    <a:pt x="7288" y="2296"/>
                  </a:cubicBezTo>
                  <a:cubicBezTo>
                    <a:pt x="6280" y="2296"/>
                    <a:pt x="5747" y="1101"/>
                    <a:pt x="6409" y="348"/>
                  </a:cubicBezTo>
                  <a:cubicBezTo>
                    <a:pt x="6546" y="193"/>
                    <a:pt x="6405" y="1"/>
                    <a:pt x="62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2" name="Google Shape;15052;p74"/>
            <p:cNvSpPr/>
            <p:nvPr/>
          </p:nvSpPr>
          <p:spPr>
            <a:xfrm>
              <a:off x="3132805" y="1507177"/>
              <a:ext cx="83638" cy="80127"/>
            </a:xfrm>
            <a:custGeom>
              <a:avLst/>
              <a:gdLst/>
              <a:ahLst/>
              <a:cxnLst/>
              <a:rect l="l" t="t" r="r" b="b"/>
              <a:pathLst>
                <a:path w="3192" h="3058" extrusionOk="0">
                  <a:moveTo>
                    <a:pt x="2884" y="0"/>
                  </a:moveTo>
                  <a:cubicBezTo>
                    <a:pt x="2846" y="0"/>
                    <a:pt x="2804" y="12"/>
                    <a:pt x="2762" y="40"/>
                  </a:cubicBezTo>
                  <a:cubicBezTo>
                    <a:pt x="2321" y="285"/>
                    <a:pt x="2023" y="722"/>
                    <a:pt x="1961" y="1221"/>
                  </a:cubicBezTo>
                  <a:lnTo>
                    <a:pt x="857" y="1221"/>
                  </a:lnTo>
                  <a:cubicBezTo>
                    <a:pt x="741" y="1221"/>
                    <a:pt x="645" y="1312"/>
                    <a:pt x="645" y="1428"/>
                  </a:cubicBezTo>
                  <a:lnTo>
                    <a:pt x="645" y="2537"/>
                  </a:lnTo>
                  <a:cubicBezTo>
                    <a:pt x="497" y="2556"/>
                    <a:pt x="353" y="2599"/>
                    <a:pt x="218" y="2661"/>
                  </a:cubicBezTo>
                  <a:cubicBezTo>
                    <a:pt x="1" y="2757"/>
                    <a:pt x="100" y="3057"/>
                    <a:pt x="297" y="3057"/>
                  </a:cubicBezTo>
                  <a:cubicBezTo>
                    <a:pt x="327" y="3057"/>
                    <a:pt x="358" y="3051"/>
                    <a:pt x="391" y="3036"/>
                  </a:cubicBezTo>
                  <a:cubicBezTo>
                    <a:pt x="540" y="2969"/>
                    <a:pt x="698" y="2935"/>
                    <a:pt x="861" y="2935"/>
                  </a:cubicBezTo>
                  <a:cubicBezTo>
                    <a:pt x="972" y="2930"/>
                    <a:pt x="1063" y="2839"/>
                    <a:pt x="1063" y="2729"/>
                  </a:cubicBezTo>
                  <a:lnTo>
                    <a:pt x="1063" y="1634"/>
                  </a:lnTo>
                  <a:lnTo>
                    <a:pt x="2157" y="1634"/>
                  </a:lnTo>
                  <a:cubicBezTo>
                    <a:pt x="2273" y="1634"/>
                    <a:pt x="2364" y="1543"/>
                    <a:pt x="2364" y="1428"/>
                  </a:cubicBezTo>
                  <a:cubicBezTo>
                    <a:pt x="2364" y="1428"/>
                    <a:pt x="2340" y="746"/>
                    <a:pt x="2964" y="400"/>
                  </a:cubicBezTo>
                  <a:cubicBezTo>
                    <a:pt x="3192" y="297"/>
                    <a:pt x="3074" y="0"/>
                    <a:pt x="28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3" name="Google Shape;15053;p74"/>
            <p:cNvSpPr/>
            <p:nvPr/>
          </p:nvSpPr>
          <p:spPr>
            <a:xfrm>
              <a:off x="3221343" y="1503037"/>
              <a:ext cx="121920" cy="84189"/>
            </a:xfrm>
            <a:custGeom>
              <a:avLst/>
              <a:gdLst/>
              <a:ahLst/>
              <a:cxnLst/>
              <a:rect l="l" t="t" r="r" b="b"/>
              <a:pathLst>
                <a:path w="4653" h="3213" extrusionOk="0">
                  <a:moveTo>
                    <a:pt x="282" y="1"/>
                  </a:moveTo>
                  <a:cubicBezTo>
                    <a:pt x="29" y="1"/>
                    <a:pt x="1" y="386"/>
                    <a:pt x="267" y="414"/>
                  </a:cubicBezTo>
                  <a:cubicBezTo>
                    <a:pt x="871" y="467"/>
                    <a:pt x="1332" y="976"/>
                    <a:pt x="1327" y="1586"/>
                  </a:cubicBezTo>
                  <a:cubicBezTo>
                    <a:pt x="1327" y="1696"/>
                    <a:pt x="1419" y="1792"/>
                    <a:pt x="1534" y="1792"/>
                  </a:cubicBezTo>
                  <a:lnTo>
                    <a:pt x="2628" y="1792"/>
                  </a:lnTo>
                  <a:lnTo>
                    <a:pt x="2628" y="2690"/>
                  </a:lnTo>
                  <a:cubicBezTo>
                    <a:pt x="2484" y="2714"/>
                    <a:pt x="2340" y="2752"/>
                    <a:pt x="2206" y="2810"/>
                  </a:cubicBezTo>
                  <a:cubicBezTo>
                    <a:pt x="1982" y="2907"/>
                    <a:pt x="2085" y="3212"/>
                    <a:pt x="2283" y="3212"/>
                  </a:cubicBezTo>
                  <a:cubicBezTo>
                    <a:pt x="2310" y="3212"/>
                    <a:pt x="2339" y="3206"/>
                    <a:pt x="2369" y="3194"/>
                  </a:cubicBezTo>
                  <a:cubicBezTo>
                    <a:pt x="2518" y="3127"/>
                    <a:pt x="2676" y="3098"/>
                    <a:pt x="2835" y="3098"/>
                  </a:cubicBezTo>
                  <a:cubicBezTo>
                    <a:pt x="2950" y="3098"/>
                    <a:pt x="3041" y="3002"/>
                    <a:pt x="3041" y="2891"/>
                  </a:cubicBezTo>
                  <a:lnTo>
                    <a:pt x="3041" y="1792"/>
                  </a:lnTo>
                  <a:lnTo>
                    <a:pt x="3939" y="1792"/>
                  </a:lnTo>
                  <a:cubicBezTo>
                    <a:pt x="3968" y="2042"/>
                    <a:pt x="4054" y="2282"/>
                    <a:pt x="4198" y="2493"/>
                  </a:cubicBezTo>
                  <a:cubicBezTo>
                    <a:pt x="4243" y="2560"/>
                    <a:pt x="4303" y="2587"/>
                    <a:pt x="4363" y="2587"/>
                  </a:cubicBezTo>
                  <a:cubicBezTo>
                    <a:pt x="4510" y="2587"/>
                    <a:pt x="4653" y="2423"/>
                    <a:pt x="4544" y="2263"/>
                  </a:cubicBezTo>
                  <a:cubicBezTo>
                    <a:pt x="4409" y="2066"/>
                    <a:pt x="4337" y="1830"/>
                    <a:pt x="4342" y="1595"/>
                  </a:cubicBezTo>
                  <a:cubicBezTo>
                    <a:pt x="4347" y="1475"/>
                    <a:pt x="4251" y="1379"/>
                    <a:pt x="4136" y="1379"/>
                  </a:cubicBezTo>
                  <a:lnTo>
                    <a:pt x="1731" y="1379"/>
                  </a:lnTo>
                  <a:cubicBezTo>
                    <a:pt x="1635" y="645"/>
                    <a:pt x="1044" y="74"/>
                    <a:pt x="305" y="2"/>
                  </a:cubicBezTo>
                  <a:cubicBezTo>
                    <a:pt x="297" y="1"/>
                    <a:pt x="290" y="1"/>
                    <a:pt x="2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4" name="Google Shape;15054;p74"/>
            <p:cNvSpPr/>
            <p:nvPr/>
          </p:nvSpPr>
          <p:spPr>
            <a:xfrm>
              <a:off x="3174598" y="1782985"/>
              <a:ext cx="90425" cy="47636"/>
            </a:xfrm>
            <a:custGeom>
              <a:avLst/>
              <a:gdLst/>
              <a:ahLst/>
              <a:cxnLst/>
              <a:rect l="l" t="t" r="r" b="b"/>
              <a:pathLst>
                <a:path w="3451" h="1818" extrusionOk="0">
                  <a:moveTo>
                    <a:pt x="1940" y="1"/>
                  </a:moveTo>
                  <a:cubicBezTo>
                    <a:pt x="1854" y="1"/>
                    <a:pt x="1768" y="8"/>
                    <a:pt x="1681" y="22"/>
                  </a:cubicBezTo>
                  <a:cubicBezTo>
                    <a:pt x="985" y="137"/>
                    <a:pt x="447" y="704"/>
                    <a:pt x="366" y="1405"/>
                  </a:cubicBezTo>
                  <a:lnTo>
                    <a:pt x="274" y="1405"/>
                  </a:lnTo>
                  <a:cubicBezTo>
                    <a:pt x="1" y="1405"/>
                    <a:pt x="1" y="1817"/>
                    <a:pt x="274" y="1817"/>
                  </a:cubicBezTo>
                  <a:lnTo>
                    <a:pt x="562" y="1817"/>
                  </a:lnTo>
                  <a:cubicBezTo>
                    <a:pt x="682" y="1817"/>
                    <a:pt x="774" y="1721"/>
                    <a:pt x="769" y="1601"/>
                  </a:cubicBezTo>
                  <a:cubicBezTo>
                    <a:pt x="745" y="1001"/>
                    <a:pt x="1259" y="416"/>
                    <a:pt x="1940" y="416"/>
                  </a:cubicBezTo>
                  <a:cubicBezTo>
                    <a:pt x="2391" y="416"/>
                    <a:pt x="2804" y="675"/>
                    <a:pt x="2996" y="1083"/>
                  </a:cubicBezTo>
                  <a:cubicBezTo>
                    <a:pt x="3037" y="1167"/>
                    <a:pt x="3106" y="1202"/>
                    <a:pt x="3175" y="1202"/>
                  </a:cubicBezTo>
                  <a:cubicBezTo>
                    <a:pt x="3312" y="1202"/>
                    <a:pt x="3450" y="1066"/>
                    <a:pt x="3371" y="901"/>
                  </a:cubicBezTo>
                  <a:lnTo>
                    <a:pt x="3371" y="901"/>
                  </a:lnTo>
                  <a:lnTo>
                    <a:pt x="3371" y="905"/>
                  </a:lnTo>
                  <a:cubicBezTo>
                    <a:pt x="3106" y="346"/>
                    <a:pt x="2543" y="1"/>
                    <a:pt x="19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5" name="Google Shape;15055;p74"/>
            <p:cNvSpPr/>
            <p:nvPr/>
          </p:nvSpPr>
          <p:spPr>
            <a:xfrm>
              <a:off x="3149837" y="1718972"/>
              <a:ext cx="17713" cy="111649"/>
            </a:xfrm>
            <a:custGeom>
              <a:avLst/>
              <a:gdLst/>
              <a:ahLst/>
              <a:cxnLst/>
              <a:rect l="l" t="t" r="r" b="b"/>
              <a:pathLst>
                <a:path w="676" h="4261" extrusionOk="0">
                  <a:moveTo>
                    <a:pt x="207" y="0"/>
                  </a:moveTo>
                  <a:cubicBezTo>
                    <a:pt x="103" y="0"/>
                    <a:pt x="0" y="70"/>
                    <a:pt x="0" y="209"/>
                  </a:cubicBezTo>
                  <a:lnTo>
                    <a:pt x="0" y="4054"/>
                  </a:lnTo>
                  <a:cubicBezTo>
                    <a:pt x="0" y="4169"/>
                    <a:pt x="91" y="4260"/>
                    <a:pt x="207" y="4260"/>
                  </a:cubicBezTo>
                  <a:lnTo>
                    <a:pt x="394" y="4260"/>
                  </a:lnTo>
                  <a:cubicBezTo>
                    <a:pt x="395" y="4260"/>
                    <a:pt x="397" y="4260"/>
                    <a:pt x="399" y="4260"/>
                  </a:cubicBezTo>
                  <a:cubicBezTo>
                    <a:pt x="653" y="4260"/>
                    <a:pt x="675" y="3876"/>
                    <a:pt x="413" y="3848"/>
                  </a:cubicBezTo>
                  <a:lnTo>
                    <a:pt x="413" y="209"/>
                  </a:lnTo>
                  <a:cubicBezTo>
                    <a:pt x="413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56" name="Google Shape;15056;p74"/>
          <p:cNvGrpSpPr/>
          <p:nvPr/>
        </p:nvGrpSpPr>
        <p:grpSpPr>
          <a:xfrm>
            <a:off x="2241946" y="2421750"/>
            <a:ext cx="265562" cy="365525"/>
            <a:chOff x="2241946" y="2421750"/>
            <a:chExt cx="265562" cy="365525"/>
          </a:xfrm>
        </p:grpSpPr>
        <p:sp>
          <p:nvSpPr>
            <p:cNvPr id="15057" name="Google Shape;15057;p74"/>
            <p:cNvSpPr/>
            <p:nvPr/>
          </p:nvSpPr>
          <p:spPr>
            <a:xfrm>
              <a:off x="2279573" y="2518594"/>
              <a:ext cx="190309" cy="263152"/>
            </a:xfrm>
            <a:custGeom>
              <a:avLst/>
              <a:gdLst/>
              <a:ahLst/>
              <a:cxnLst/>
              <a:rect l="l" t="t" r="r" b="b"/>
              <a:pathLst>
                <a:path w="7263" h="10043" extrusionOk="0">
                  <a:moveTo>
                    <a:pt x="605" y="1"/>
                  </a:moveTo>
                  <a:cubicBezTo>
                    <a:pt x="303" y="1"/>
                    <a:pt x="43" y="226"/>
                    <a:pt x="5" y="529"/>
                  </a:cubicBezTo>
                  <a:cubicBezTo>
                    <a:pt x="0" y="553"/>
                    <a:pt x="0" y="577"/>
                    <a:pt x="0" y="605"/>
                  </a:cubicBezTo>
                  <a:lnTo>
                    <a:pt x="0" y="8766"/>
                  </a:lnTo>
                  <a:cubicBezTo>
                    <a:pt x="0" y="9471"/>
                    <a:pt x="576" y="10043"/>
                    <a:pt x="1282" y="10043"/>
                  </a:cubicBezTo>
                  <a:lnTo>
                    <a:pt x="5981" y="10043"/>
                  </a:lnTo>
                  <a:cubicBezTo>
                    <a:pt x="6687" y="10043"/>
                    <a:pt x="7258" y="9471"/>
                    <a:pt x="7263" y="8766"/>
                  </a:cubicBezTo>
                  <a:lnTo>
                    <a:pt x="7263" y="605"/>
                  </a:lnTo>
                  <a:cubicBezTo>
                    <a:pt x="7263" y="577"/>
                    <a:pt x="7258" y="553"/>
                    <a:pt x="7253" y="529"/>
                  </a:cubicBezTo>
                  <a:cubicBezTo>
                    <a:pt x="7220" y="226"/>
                    <a:pt x="6961" y="1"/>
                    <a:pt x="6658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8" name="Google Shape;15058;p74"/>
            <p:cNvSpPr/>
            <p:nvPr/>
          </p:nvSpPr>
          <p:spPr>
            <a:xfrm>
              <a:off x="2308867" y="2518594"/>
              <a:ext cx="161014" cy="237133"/>
            </a:xfrm>
            <a:custGeom>
              <a:avLst/>
              <a:gdLst/>
              <a:ahLst/>
              <a:cxnLst/>
              <a:rect l="l" t="t" r="r" b="b"/>
              <a:pathLst>
                <a:path w="6145" h="9050" extrusionOk="0">
                  <a:moveTo>
                    <a:pt x="1" y="1"/>
                  </a:moveTo>
                  <a:lnTo>
                    <a:pt x="1" y="7767"/>
                  </a:lnTo>
                  <a:cubicBezTo>
                    <a:pt x="5" y="8478"/>
                    <a:pt x="577" y="9049"/>
                    <a:pt x="1282" y="9049"/>
                  </a:cubicBezTo>
                  <a:lnTo>
                    <a:pt x="5982" y="9049"/>
                  </a:lnTo>
                  <a:cubicBezTo>
                    <a:pt x="6025" y="9049"/>
                    <a:pt x="6068" y="9049"/>
                    <a:pt x="6111" y="9044"/>
                  </a:cubicBezTo>
                  <a:cubicBezTo>
                    <a:pt x="6131" y="8953"/>
                    <a:pt x="6140" y="8857"/>
                    <a:pt x="6145" y="8766"/>
                  </a:cubicBezTo>
                  <a:lnTo>
                    <a:pt x="6145" y="605"/>
                  </a:lnTo>
                  <a:cubicBezTo>
                    <a:pt x="6145" y="577"/>
                    <a:pt x="6140" y="553"/>
                    <a:pt x="6135" y="529"/>
                  </a:cubicBezTo>
                  <a:cubicBezTo>
                    <a:pt x="6102" y="226"/>
                    <a:pt x="5843" y="1"/>
                    <a:pt x="55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9" name="Google Shape;15059;p74"/>
            <p:cNvSpPr/>
            <p:nvPr/>
          </p:nvSpPr>
          <p:spPr>
            <a:xfrm>
              <a:off x="2279573" y="2518594"/>
              <a:ext cx="190309" cy="161407"/>
            </a:xfrm>
            <a:custGeom>
              <a:avLst/>
              <a:gdLst/>
              <a:ahLst/>
              <a:cxnLst/>
              <a:rect l="l" t="t" r="r" b="b"/>
              <a:pathLst>
                <a:path w="7263" h="6160" extrusionOk="0">
                  <a:moveTo>
                    <a:pt x="605" y="1"/>
                  </a:moveTo>
                  <a:cubicBezTo>
                    <a:pt x="269" y="1"/>
                    <a:pt x="0" y="269"/>
                    <a:pt x="0" y="605"/>
                  </a:cubicBezTo>
                  <a:lnTo>
                    <a:pt x="0" y="1460"/>
                  </a:lnTo>
                  <a:lnTo>
                    <a:pt x="883" y="1460"/>
                  </a:lnTo>
                  <a:cubicBezTo>
                    <a:pt x="1191" y="1460"/>
                    <a:pt x="1445" y="1714"/>
                    <a:pt x="1445" y="2026"/>
                  </a:cubicBezTo>
                  <a:lnTo>
                    <a:pt x="1445" y="3567"/>
                  </a:lnTo>
                  <a:cubicBezTo>
                    <a:pt x="1440" y="3913"/>
                    <a:pt x="1704" y="4206"/>
                    <a:pt x="2050" y="4239"/>
                  </a:cubicBezTo>
                  <a:cubicBezTo>
                    <a:pt x="2064" y="4240"/>
                    <a:pt x="2079" y="4241"/>
                    <a:pt x="2093" y="4241"/>
                  </a:cubicBezTo>
                  <a:cubicBezTo>
                    <a:pt x="2453" y="4241"/>
                    <a:pt x="2756" y="3951"/>
                    <a:pt x="2760" y="3586"/>
                  </a:cubicBezTo>
                  <a:lnTo>
                    <a:pt x="2760" y="5506"/>
                  </a:lnTo>
                  <a:cubicBezTo>
                    <a:pt x="2760" y="5866"/>
                    <a:pt x="3053" y="6159"/>
                    <a:pt x="3413" y="6159"/>
                  </a:cubicBezTo>
                  <a:cubicBezTo>
                    <a:pt x="3778" y="6159"/>
                    <a:pt x="4071" y="5866"/>
                    <a:pt x="4071" y="5506"/>
                  </a:cubicBezTo>
                  <a:lnTo>
                    <a:pt x="4071" y="2026"/>
                  </a:lnTo>
                  <a:cubicBezTo>
                    <a:pt x="4071" y="1714"/>
                    <a:pt x="4325" y="1460"/>
                    <a:pt x="4632" y="1460"/>
                  </a:cubicBezTo>
                  <a:lnTo>
                    <a:pt x="4820" y="1460"/>
                  </a:lnTo>
                  <a:cubicBezTo>
                    <a:pt x="5132" y="1460"/>
                    <a:pt x="5386" y="1714"/>
                    <a:pt x="5386" y="2026"/>
                  </a:cubicBezTo>
                  <a:lnTo>
                    <a:pt x="5386" y="3567"/>
                  </a:lnTo>
                  <a:cubicBezTo>
                    <a:pt x="5381" y="3913"/>
                    <a:pt x="5645" y="4206"/>
                    <a:pt x="5991" y="4234"/>
                  </a:cubicBezTo>
                  <a:cubicBezTo>
                    <a:pt x="6008" y="4236"/>
                    <a:pt x="6025" y="4236"/>
                    <a:pt x="6042" y="4236"/>
                  </a:cubicBezTo>
                  <a:cubicBezTo>
                    <a:pt x="6399" y="4236"/>
                    <a:pt x="6697" y="3949"/>
                    <a:pt x="6697" y="3586"/>
                  </a:cubicBezTo>
                  <a:lnTo>
                    <a:pt x="6697" y="2026"/>
                  </a:lnTo>
                  <a:cubicBezTo>
                    <a:pt x="6697" y="1714"/>
                    <a:pt x="6951" y="1460"/>
                    <a:pt x="7263" y="1460"/>
                  </a:cubicBezTo>
                  <a:lnTo>
                    <a:pt x="7263" y="605"/>
                  </a:lnTo>
                  <a:cubicBezTo>
                    <a:pt x="7258" y="269"/>
                    <a:pt x="6989" y="1"/>
                    <a:pt x="6658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0" name="Google Shape;15060;p74"/>
            <p:cNvSpPr/>
            <p:nvPr/>
          </p:nvSpPr>
          <p:spPr>
            <a:xfrm>
              <a:off x="2328126" y="2427278"/>
              <a:ext cx="93097" cy="38885"/>
            </a:xfrm>
            <a:custGeom>
              <a:avLst/>
              <a:gdLst/>
              <a:ahLst/>
              <a:cxnLst/>
              <a:rect l="l" t="t" r="r" b="b"/>
              <a:pathLst>
                <a:path w="3553" h="1484" extrusionOk="0">
                  <a:moveTo>
                    <a:pt x="331" y="1"/>
                  </a:moveTo>
                  <a:cubicBezTo>
                    <a:pt x="149" y="1"/>
                    <a:pt x="5" y="145"/>
                    <a:pt x="0" y="327"/>
                  </a:cubicBezTo>
                  <a:lnTo>
                    <a:pt x="0" y="1153"/>
                  </a:lnTo>
                  <a:cubicBezTo>
                    <a:pt x="5" y="1335"/>
                    <a:pt x="149" y="1484"/>
                    <a:pt x="331" y="1484"/>
                  </a:cubicBezTo>
                  <a:lnTo>
                    <a:pt x="3221" y="1484"/>
                  </a:lnTo>
                  <a:cubicBezTo>
                    <a:pt x="3403" y="1484"/>
                    <a:pt x="3552" y="1335"/>
                    <a:pt x="3552" y="1153"/>
                  </a:cubicBezTo>
                  <a:lnTo>
                    <a:pt x="3552" y="327"/>
                  </a:lnTo>
                  <a:cubicBezTo>
                    <a:pt x="3552" y="145"/>
                    <a:pt x="3403" y="1"/>
                    <a:pt x="3221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1" name="Google Shape;15061;p74"/>
            <p:cNvSpPr/>
            <p:nvPr/>
          </p:nvSpPr>
          <p:spPr>
            <a:xfrm>
              <a:off x="2352757" y="2427278"/>
              <a:ext cx="68467" cy="18656"/>
            </a:xfrm>
            <a:custGeom>
              <a:avLst/>
              <a:gdLst/>
              <a:ahLst/>
              <a:cxnLst/>
              <a:rect l="l" t="t" r="r" b="b"/>
              <a:pathLst>
                <a:path w="2613" h="712" extrusionOk="0">
                  <a:moveTo>
                    <a:pt x="1" y="1"/>
                  </a:moveTo>
                  <a:lnTo>
                    <a:pt x="1" y="380"/>
                  </a:lnTo>
                  <a:cubicBezTo>
                    <a:pt x="1" y="562"/>
                    <a:pt x="150" y="711"/>
                    <a:pt x="332" y="711"/>
                  </a:cubicBezTo>
                  <a:lnTo>
                    <a:pt x="2612" y="711"/>
                  </a:lnTo>
                  <a:lnTo>
                    <a:pt x="2612" y="327"/>
                  </a:lnTo>
                  <a:cubicBezTo>
                    <a:pt x="2612" y="145"/>
                    <a:pt x="2463" y="1"/>
                    <a:pt x="2281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2" name="Google Shape;15062;p74"/>
            <p:cNvSpPr/>
            <p:nvPr/>
          </p:nvSpPr>
          <p:spPr>
            <a:xfrm>
              <a:off x="2317305" y="2587638"/>
              <a:ext cx="68939" cy="92364"/>
            </a:xfrm>
            <a:custGeom>
              <a:avLst/>
              <a:gdLst/>
              <a:ahLst/>
              <a:cxnLst/>
              <a:rect l="l" t="t" r="r" b="b"/>
              <a:pathLst>
                <a:path w="2631" h="3525" extrusionOk="0">
                  <a:moveTo>
                    <a:pt x="5" y="1"/>
                  </a:moveTo>
                  <a:lnTo>
                    <a:pt x="5" y="1"/>
                  </a:lnTo>
                  <a:cubicBezTo>
                    <a:pt x="5" y="7"/>
                    <a:pt x="5" y="13"/>
                    <a:pt x="5" y="19"/>
                  </a:cubicBezTo>
                  <a:lnTo>
                    <a:pt x="5" y="19"/>
                  </a:lnTo>
                  <a:lnTo>
                    <a:pt x="5" y="1"/>
                  </a:lnTo>
                  <a:close/>
                  <a:moveTo>
                    <a:pt x="5" y="19"/>
                  </a:moveTo>
                  <a:lnTo>
                    <a:pt x="5" y="937"/>
                  </a:lnTo>
                  <a:cubicBezTo>
                    <a:pt x="0" y="1283"/>
                    <a:pt x="264" y="1575"/>
                    <a:pt x="615" y="1604"/>
                  </a:cubicBezTo>
                  <a:cubicBezTo>
                    <a:pt x="631" y="1605"/>
                    <a:pt x="648" y="1606"/>
                    <a:pt x="665" y="1606"/>
                  </a:cubicBezTo>
                  <a:cubicBezTo>
                    <a:pt x="1022" y="1606"/>
                    <a:pt x="1316" y="1314"/>
                    <a:pt x="1320" y="951"/>
                  </a:cubicBezTo>
                  <a:lnTo>
                    <a:pt x="1320" y="131"/>
                  </a:lnTo>
                  <a:cubicBezTo>
                    <a:pt x="1317" y="127"/>
                    <a:pt x="1314" y="126"/>
                    <a:pt x="1312" y="126"/>
                  </a:cubicBezTo>
                  <a:cubicBezTo>
                    <a:pt x="1308" y="126"/>
                    <a:pt x="1306" y="131"/>
                    <a:pt x="1306" y="131"/>
                  </a:cubicBezTo>
                  <a:cubicBezTo>
                    <a:pt x="1251" y="446"/>
                    <a:pt x="974" y="670"/>
                    <a:pt x="662" y="670"/>
                  </a:cubicBezTo>
                  <a:cubicBezTo>
                    <a:pt x="646" y="670"/>
                    <a:pt x="631" y="669"/>
                    <a:pt x="615" y="668"/>
                  </a:cubicBezTo>
                  <a:cubicBezTo>
                    <a:pt x="271" y="640"/>
                    <a:pt x="10" y="357"/>
                    <a:pt x="5" y="19"/>
                  </a:cubicBezTo>
                  <a:close/>
                  <a:moveTo>
                    <a:pt x="1320" y="1931"/>
                  </a:moveTo>
                  <a:lnTo>
                    <a:pt x="1320" y="2871"/>
                  </a:lnTo>
                  <a:cubicBezTo>
                    <a:pt x="1320" y="3231"/>
                    <a:pt x="1613" y="3524"/>
                    <a:pt x="1973" y="3524"/>
                  </a:cubicBezTo>
                  <a:cubicBezTo>
                    <a:pt x="2338" y="3524"/>
                    <a:pt x="2631" y="3231"/>
                    <a:pt x="2631" y="2871"/>
                  </a:cubicBezTo>
                  <a:lnTo>
                    <a:pt x="2631" y="1931"/>
                  </a:lnTo>
                  <a:cubicBezTo>
                    <a:pt x="2631" y="2291"/>
                    <a:pt x="2338" y="2583"/>
                    <a:pt x="1973" y="2588"/>
                  </a:cubicBezTo>
                  <a:cubicBezTo>
                    <a:pt x="1613" y="2583"/>
                    <a:pt x="1320" y="2291"/>
                    <a:pt x="1320" y="193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3" name="Google Shape;15063;p74"/>
            <p:cNvSpPr/>
            <p:nvPr/>
          </p:nvSpPr>
          <p:spPr>
            <a:xfrm>
              <a:off x="2420569" y="2587533"/>
              <a:ext cx="34482" cy="42186"/>
            </a:xfrm>
            <a:custGeom>
              <a:avLst/>
              <a:gdLst/>
              <a:ahLst/>
              <a:cxnLst/>
              <a:rect l="l" t="t" r="r" b="b"/>
              <a:pathLst>
                <a:path w="1316" h="1610" extrusionOk="0">
                  <a:moveTo>
                    <a:pt x="5" y="0"/>
                  </a:moveTo>
                  <a:cubicBezTo>
                    <a:pt x="5" y="6"/>
                    <a:pt x="5" y="13"/>
                    <a:pt x="5" y="19"/>
                  </a:cubicBezTo>
                  <a:lnTo>
                    <a:pt x="5" y="19"/>
                  </a:lnTo>
                  <a:lnTo>
                    <a:pt x="5" y="0"/>
                  </a:lnTo>
                  <a:close/>
                  <a:moveTo>
                    <a:pt x="1316" y="15"/>
                  </a:moveTo>
                  <a:cubicBezTo>
                    <a:pt x="1316" y="192"/>
                    <a:pt x="1248" y="355"/>
                    <a:pt x="1124" y="480"/>
                  </a:cubicBezTo>
                  <a:cubicBezTo>
                    <a:pt x="1000" y="603"/>
                    <a:pt x="833" y="674"/>
                    <a:pt x="658" y="674"/>
                  </a:cubicBezTo>
                  <a:cubicBezTo>
                    <a:pt x="642" y="674"/>
                    <a:pt x="626" y="673"/>
                    <a:pt x="610" y="672"/>
                  </a:cubicBezTo>
                  <a:cubicBezTo>
                    <a:pt x="270" y="639"/>
                    <a:pt x="10" y="361"/>
                    <a:pt x="5" y="19"/>
                  </a:cubicBezTo>
                  <a:lnTo>
                    <a:pt x="5" y="19"/>
                  </a:lnTo>
                  <a:lnTo>
                    <a:pt x="5" y="936"/>
                  </a:lnTo>
                  <a:cubicBezTo>
                    <a:pt x="0" y="1282"/>
                    <a:pt x="264" y="1575"/>
                    <a:pt x="610" y="1608"/>
                  </a:cubicBezTo>
                  <a:cubicBezTo>
                    <a:pt x="624" y="1609"/>
                    <a:pt x="639" y="1610"/>
                    <a:pt x="653" y="1610"/>
                  </a:cubicBezTo>
                  <a:cubicBezTo>
                    <a:pt x="1013" y="1610"/>
                    <a:pt x="1316" y="1320"/>
                    <a:pt x="1316" y="955"/>
                  </a:cubicBezTo>
                  <a:lnTo>
                    <a:pt x="1316" y="15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4" name="Google Shape;15064;p74"/>
            <p:cNvSpPr/>
            <p:nvPr/>
          </p:nvSpPr>
          <p:spPr>
            <a:xfrm>
              <a:off x="2241946" y="2421750"/>
              <a:ext cx="265562" cy="365525"/>
            </a:xfrm>
            <a:custGeom>
              <a:avLst/>
              <a:gdLst/>
              <a:ahLst/>
              <a:cxnLst/>
              <a:rect l="l" t="t" r="r" b="b"/>
              <a:pathLst>
                <a:path w="10135" h="13950" extrusionOk="0">
                  <a:moveTo>
                    <a:pt x="7052" y="1186"/>
                  </a:moveTo>
                  <a:cubicBezTo>
                    <a:pt x="8550" y="1325"/>
                    <a:pt x="9721" y="2473"/>
                    <a:pt x="9721" y="3860"/>
                  </a:cubicBezTo>
                  <a:lnTo>
                    <a:pt x="9721" y="5377"/>
                  </a:lnTo>
                  <a:lnTo>
                    <a:pt x="9717" y="5377"/>
                  </a:lnTo>
                  <a:cubicBezTo>
                    <a:pt x="9717" y="5626"/>
                    <a:pt x="9481" y="5833"/>
                    <a:pt x="9193" y="5833"/>
                  </a:cubicBezTo>
                  <a:lnTo>
                    <a:pt x="8905" y="5833"/>
                  </a:lnTo>
                  <a:cubicBezTo>
                    <a:pt x="8905" y="4229"/>
                    <a:pt x="8968" y="4042"/>
                    <a:pt x="8680" y="3740"/>
                  </a:cubicBezTo>
                  <a:cubicBezTo>
                    <a:pt x="8545" y="3601"/>
                    <a:pt x="8368" y="3514"/>
                    <a:pt x="8181" y="3495"/>
                  </a:cubicBezTo>
                  <a:cubicBezTo>
                    <a:pt x="8147" y="3490"/>
                    <a:pt x="8226" y="3489"/>
                    <a:pt x="7507" y="3489"/>
                  </a:cubicBezTo>
                  <a:cubicBezTo>
                    <a:pt x="6787" y="3489"/>
                    <a:pt x="5269" y="3490"/>
                    <a:pt x="2041" y="3490"/>
                  </a:cubicBezTo>
                  <a:cubicBezTo>
                    <a:pt x="1595" y="3490"/>
                    <a:pt x="1230" y="3850"/>
                    <a:pt x="1230" y="4301"/>
                  </a:cubicBezTo>
                  <a:lnTo>
                    <a:pt x="1230" y="5833"/>
                  </a:lnTo>
                  <a:lnTo>
                    <a:pt x="942" y="5833"/>
                  </a:lnTo>
                  <a:cubicBezTo>
                    <a:pt x="654" y="5833"/>
                    <a:pt x="419" y="5626"/>
                    <a:pt x="419" y="5377"/>
                  </a:cubicBezTo>
                  <a:lnTo>
                    <a:pt x="419" y="3860"/>
                  </a:lnTo>
                  <a:cubicBezTo>
                    <a:pt x="419" y="2473"/>
                    <a:pt x="1590" y="1325"/>
                    <a:pt x="3083" y="1186"/>
                  </a:cubicBezTo>
                  <a:lnTo>
                    <a:pt x="3083" y="1369"/>
                  </a:lnTo>
                  <a:cubicBezTo>
                    <a:pt x="3083" y="1666"/>
                    <a:pt x="3323" y="1906"/>
                    <a:pt x="3625" y="1906"/>
                  </a:cubicBezTo>
                  <a:lnTo>
                    <a:pt x="6515" y="1906"/>
                  </a:lnTo>
                  <a:cubicBezTo>
                    <a:pt x="6812" y="1906"/>
                    <a:pt x="7052" y="1666"/>
                    <a:pt x="7052" y="1369"/>
                  </a:cubicBezTo>
                  <a:lnTo>
                    <a:pt x="7052" y="1186"/>
                  </a:lnTo>
                  <a:close/>
                  <a:moveTo>
                    <a:pt x="8118" y="3903"/>
                  </a:moveTo>
                  <a:cubicBezTo>
                    <a:pt x="8224" y="3908"/>
                    <a:pt x="8315" y="3956"/>
                    <a:pt x="8387" y="4033"/>
                  </a:cubicBezTo>
                  <a:cubicBezTo>
                    <a:pt x="8550" y="4220"/>
                    <a:pt x="8469" y="4369"/>
                    <a:pt x="8488" y="4978"/>
                  </a:cubicBezTo>
                  <a:cubicBezTo>
                    <a:pt x="8157" y="5074"/>
                    <a:pt x="7926" y="5377"/>
                    <a:pt x="7926" y="5722"/>
                  </a:cubicBezTo>
                  <a:lnTo>
                    <a:pt x="7926" y="7282"/>
                  </a:lnTo>
                  <a:cubicBezTo>
                    <a:pt x="7926" y="7530"/>
                    <a:pt x="7724" y="7730"/>
                    <a:pt x="7475" y="7730"/>
                  </a:cubicBezTo>
                  <a:cubicBezTo>
                    <a:pt x="7464" y="7730"/>
                    <a:pt x="7453" y="7730"/>
                    <a:pt x="7441" y="7729"/>
                  </a:cubicBezTo>
                  <a:cubicBezTo>
                    <a:pt x="7206" y="7705"/>
                    <a:pt x="7024" y="7503"/>
                    <a:pt x="7028" y="7268"/>
                  </a:cubicBezTo>
                  <a:lnTo>
                    <a:pt x="7028" y="7254"/>
                  </a:lnTo>
                  <a:cubicBezTo>
                    <a:pt x="7028" y="7114"/>
                    <a:pt x="6925" y="7045"/>
                    <a:pt x="6822" y="7045"/>
                  </a:cubicBezTo>
                  <a:cubicBezTo>
                    <a:pt x="6719" y="7045"/>
                    <a:pt x="6616" y="7114"/>
                    <a:pt x="6616" y="7254"/>
                  </a:cubicBezTo>
                  <a:lnTo>
                    <a:pt x="6616" y="7268"/>
                  </a:lnTo>
                  <a:cubicBezTo>
                    <a:pt x="6611" y="7724"/>
                    <a:pt x="6956" y="8103"/>
                    <a:pt x="7413" y="8142"/>
                  </a:cubicBezTo>
                  <a:cubicBezTo>
                    <a:pt x="7435" y="8143"/>
                    <a:pt x="7457" y="8144"/>
                    <a:pt x="7479" y="8144"/>
                  </a:cubicBezTo>
                  <a:cubicBezTo>
                    <a:pt x="7949" y="8144"/>
                    <a:pt x="8339" y="7759"/>
                    <a:pt x="8344" y="7282"/>
                  </a:cubicBezTo>
                  <a:lnTo>
                    <a:pt x="8344" y="5722"/>
                  </a:lnTo>
                  <a:cubicBezTo>
                    <a:pt x="8339" y="5607"/>
                    <a:pt x="8397" y="5497"/>
                    <a:pt x="8488" y="5429"/>
                  </a:cubicBezTo>
                  <a:lnTo>
                    <a:pt x="8488" y="12462"/>
                  </a:lnTo>
                  <a:cubicBezTo>
                    <a:pt x="8488" y="13052"/>
                    <a:pt x="8008" y="13532"/>
                    <a:pt x="7417" y="13532"/>
                  </a:cubicBezTo>
                  <a:lnTo>
                    <a:pt x="2718" y="13532"/>
                  </a:lnTo>
                  <a:cubicBezTo>
                    <a:pt x="2123" y="13532"/>
                    <a:pt x="1643" y="13052"/>
                    <a:pt x="1643" y="12462"/>
                  </a:cubicBezTo>
                  <a:lnTo>
                    <a:pt x="1643" y="5367"/>
                  </a:lnTo>
                  <a:lnTo>
                    <a:pt x="2319" y="5367"/>
                  </a:lnTo>
                  <a:cubicBezTo>
                    <a:pt x="2516" y="5367"/>
                    <a:pt x="2675" y="5525"/>
                    <a:pt x="2675" y="5722"/>
                  </a:cubicBezTo>
                  <a:lnTo>
                    <a:pt x="2675" y="7018"/>
                  </a:lnTo>
                  <a:cubicBezTo>
                    <a:pt x="2675" y="7158"/>
                    <a:pt x="2778" y="7227"/>
                    <a:pt x="2881" y="7227"/>
                  </a:cubicBezTo>
                  <a:cubicBezTo>
                    <a:pt x="2984" y="7227"/>
                    <a:pt x="3087" y="7158"/>
                    <a:pt x="3087" y="7018"/>
                  </a:cubicBezTo>
                  <a:lnTo>
                    <a:pt x="3087" y="5722"/>
                  </a:lnTo>
                  <a:cubicBezTo>
                    <a:pt x="3087" y="5295"/>
                    <a:pt x="2742" y="4949"/>
                    <a:pt x="2319" y="4949"/>
                  </a:cubicBezTo>
                  <a:lnTo>
                    <a:pt x="1643" y="4949"/>
                  </a:lnTo>
                  <a:lnTo>
                    <a:pt x="1643" y="4301"/>
                  </a:lnTo>
                  <a:cubicBezTo>
                    <a:pt x="1643" y="4081"/>
                    <a:pt x="1820" y="3903"/>
                    <a:pt x="2041" y="3903"/>
                  </a:cubicBezTo>
                  <a:close/>
                  <a:moveTo>
                    <a:pt x="3620" y="0"/>
                  </a:moveTo>
                  <a:cubicBezTo>
                    <a:pt x="3323" y="0"/>
                    <a:pt x="3083" y="245"/>
                    <a:pt x="3083" y="543"/>
                  </a:cubicBezTo>
                  <a:lnTo>
                    <a:pt x="3083" y="773"/>
                  </a:lnTo>
                  <a:cubicBezTo>
                    <a:pt x="1359" y="912"/>
                    <a:pt x="1" y="2242"/>
                    <a:pt x="1" y="3860"/>
                  </a:cubicBezTo>
                  <a:lnTo>
                    <a:pt x="1" y="5377"/>
                  </a:lnTo>
                  <a:cubicBezTo>
                    <a:pt x="1" y="5857"/>
                    <a:pt x="423" y="6250"/>
                    <a:pt x="942" y="6250"/>
                  </a:cubicBezTo>
                  <a:lnTo>
                    <a:pt x="1230" y="6250"/>
                  </a:lnTo>
                  <a:lnTo>
                    <a:pt x="1230" y="12462"/>
                  </a:lnTo>
                  <a:cubicBezTo>
                    <a:pt x="1230" y="13283"/>
                    <a:pt x="1897" y="13945"/>
                    <a:pt x="2718" y="13950"/>
                  </a:cubicBezTo>
                  <a:lnTo>
                    <a:pt x="7417" y="13950"/>
                  </a:lnTo>
                  <a:cubicBezTo>
                    <a:pt x="8238" y="13945"/>
                    <a:pt x="8901" y="13283"/>
                    <a:pt x="8901" y="12462"/>
                  </a:cubicBezTo>
                  <a:lnTo>
                    <a:pt x="8901" y="6250"/>
                  </a:lnTo>
                  <a:lnTo>
                    <a:pt x="9193" y="6250"/>
                  </a:lnTo>
                  <a:cubicBezTo>
                    <a:pt x="9712" y="6250"/>
                    <a:pt x="10134" y="5857"/>
                    <a:pt x="10134" y="5377"/>
                  </a:cubicBezTo>
                  <a:lnTo>
                    <a:pt x="10134" y="3860"/>
                  </a:lnTo>
                  <a:cubicBezTo>
                    <a:pt x="10129" y="2242"/>
                    <a:pt x="8776" y="912"/>
                    <a:pt x="7048" y="768"/>
                  </a:cubicBezTo>
                  <a:lnTo>
                    <a:pt x="7048" y="543"/>
                  </a:lnTo>
                  <a:cubicBezTo>
                    <a:pt x="7048" y="240"/>
                    <a:pt x="6808" y="0"/>
                    <a:pt x="6510" y="0"/>
                  </a:cubicBezTo>
                  <a:lnTo>
                    <a:pt x="5084" y="0"/>
                  </a:lnTo>
                  <a:cubicBezTo>
                    <a:pt x="4808" y="0"/>
                    <a:pt x="4806" y="413"/>
                    <a:pt x="5080" y="413"/>
                  </a:cubicBezTo>
                  <a:cubicBezTo>
                    <a:pt x="5081" y="413"/>
                    <a:pt x="5083" y="413"/>
                    <a:pt x="5084" y="413"/>
                  </a:cubicBezTo>
                  <a:lnTo>
                    <a:pt x="6510" y="413"/>
                  </a:lnTo>
                  <a:cubicBezTo>
                    <a:pt x="6577" y="418"/>
                    <a:pt x="6635" y="471"/>
                    <a:pt x="6635" y="538"/>
                  </a:cubicBezTo>
                  <a:lnTo>
                    <a:pt x="6635" y="1364"/>
                  </a:lnTo>
                  <a:cubicBezTo>
                    <a:pt x="6635" y="1431"/>
                    <a:pt x="6577" y="1489"/>
                    <a:pt x="6510" y="1489"/>
                  </a:cubicBezTo>
                  <a:lnTo>
                    <a:pt x="3620" y="1489"/>
                  </a:lnTo>
                  <a:cubicBezTo>
                    <a:pt x="3553" y="1489"/>
                    <a:pt x="3500" y="1431"/>
                    <a:pt x="3500" y="1364"/>
                  </a:cubicBezTo>
                  <a:lnTo>
                    <a:pt x="3500" y="538"/>
                  </a:lnTo>
                  <a:cubicBezTo>
                    <a:pt x="3500" y="471"/>
                    <a:pt x="3553" y="418"/>
                    <a:pt x="3620" y="418"/>
                  </a:cubicBezTo>
                  <a:lnTo>
                    <a:pt x="4254" y="418"/>
                  </a:lnTo>
                  <a:cubicBezTo>
                    <a:pt x="4532" y="418"/>
                    <a:pt x="4532" y="0"/>
                    <a:pt x="42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5" name="Google Shape;15065;p74"/>
            <p:cNvSpPr/>
            <p:nvPr/>
          </p:nvSpPr>
          <p:spPr>
            <a:xfrm>
              <a:off x="2315811" y="2607080"/>
              <a:ext cx="76092" cy="78293"/>
            </a:xfrm>
            <a:custGeom>
              <a:avLst/>
              <a:gdLst/>
              <a:ahLst/>
              <a:cxnLst/>
              <a:rect l="l" t="t" r="r" b="b"/>
              <a:pathLst>
                <a:path w="2904" h="2988" extrusionOk="0">
                  <a:moveTo>
                    <a:pt x="1375" y="1"/>
                  </a:moveTo>
                  <a:cubicBezTo>
                    <a:pt x="1271" y="1"/>
                    <a:pt x="1166" y="70"/>
                    <a:pt x="1166" y="209"/>
                  </a:cubicBezTo>
                  <a:cubicBezTo>
                    <a:pt x="1166" y="473"/>
                    <a:pt x="947" y="653"/>
                    <a:pt x="717" y="653"/>
                  </a:cubicBezTo>
                  <a:cubicBezTo>
                    <a:pt x="621" y="653"/>
                    <a:pt x="522" y="621"/>
                    <a:pt x="436" y="550"/>
                  </a:cubicBezTo>
                  <a:cubicBezTo>
                    <a:pt x="392" y="512"/>
                    <a:pt x="345" y="495"/>
                    <a:pt x="300" y="495"/>
                  </a:cubicBezTo>
                  <a:cubicBezTo>
                    <a:pt x="133" y="495"/>
                    <a:pt x="0" y="722"/>
                    <a:pt x="163" y="862"/>
                  </a:cubicBezTo>
                  <a:cubicBezTo>
                    <a:pt x="323" y="998"/>
                    <a:pt x="524" y="1068"/>
                    <a:pt x="725" y="1068"/>
                  </a:cubicBezTo>
                  <a:cubicBezTo>
                    <a:pt x="879" y="1068"/>
                    <a:pt x="1034" y="1027"/>
                    <a:pt x="1171" y="944"/>
                  </a:cubicBezTo>
                  <a:lnTo>
                    <a:pt x="1171" y="2125"/>
                  </a:lnTo>
                  <a:cubicBezTo>
                    <a:pt x="1171" y="2642"/>
                    <a:pt x="1596" y="2987"/>
                    <a:pt x="2041" y="2987"/>
                  </a:cubicBezTo>
                  <a:cubicBezTo>
                    <a:pt x="2252" y="2987"/>
                    <a:pt x="2468" y="2909"/>
                    <a:pt x="2645" y="2734"/>
                  </a:cubicBezTo>
                  <a:cubicBezTo>
                    <a:pt x="2779" y="2600"/>
                    <a:pt x="2865" y="2422"/>
                    <a:pt x="2889" y="2230"/>
                  </a:cubicBezTo>
                  <a:cubicBezTo>
                    <a:pt x="2904" y="2120"/>
                    <a:pt x="2822" y="2014"/>
                    <a:pt x="2712" y="2000"/>
                  </a:cubicBezTo>
                  <a:cubicBezTo>
                    <a:pt x="2703" y="1999"/>
                    <a:pt x="2694" y="1998"/>
                    <a:pt x="2685" y="1998"/>
                  </a:cubicBezTo>
                  <a:cubicBezTo>
                    <a:pt x="2581" y="1998"/>
                    <a:pt x="2490" y="2076"/>
                    <a:pt x="2477" y="2182"/>
                  </a:cubicBezTo>
                  <a:cubicBezTo>
                    <a:pt x="2449" y="2408"/>
                    <a:pt x="2258" y="2572"/>
                    <a:pt x="2030" y="2572"/>
                  </a:cubicBezTo>
                  <a:cubicBezTo>
                    <a:pt x="2020" y="2572"/>
                    <a:pt x="2011" y="2572"/>
                    <a:pt x="2001" y="2571"/>
                  </a:cubicBezTo>
                  <a:cubicBezTo>
                    <a:pt x="1766" y="2557"/>
                    <a:pt x="1584" y="2360"/>
                    <a:pt x="1584" y="2125"/>
                  </a:cubicBezTo>
                  <a:lnTo>
                    <a:pt x="1584" y="209"/>
                  </a:lnTo>
                  <a:cubicBezTo>
                    <a:pt x="1584" y="70"/>
                    <a:pt x="1479" y="1"/>
                    <a:pt x="1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6" name="Google Shape;15066;p74"/>
            <p:cNvSpPr/>
            <p:nvPr/>
          </p:nvSpPr>
          <p:spPr>
            <a:xfrm>
              <a:off x="2380819" y="2551426"/>
              <a:ext cx="45304" cy="97185"/>
            </a:xfrm>
            <a:custGeom>
              <a:avLst/>
              <a:gdLst/>
              <a:ahLst/>
              <a:cxnLst/>
              <a:rect l="l" t="t" r="r" b="b"/>
              <a:pathLst>
                <a:path w="1729" h="3709" extrusionOk="0">
                  <a:moveTo>
                    <a:pt x="773" y="0"/>
                  </a:moveTo>
                  <a:cubicBezTo>
                    <a:pt x="346" y="0"/>
                    <a:pt x="0" y="346"/>
                    <a:pt x="0" y="773"/>
                  </a:cubicBezTo>
                  <a:lnTo>
                    <a:pt x="0" y="3500"/>
                  </a:lnTo>
                  <a:cubicBezTo>
                    <a:pt x="0" y="3639"/>
                    <a:pt x="105" y="3709"/>
                    <a:pt x="209" y="3709"/>
                  </a:cubicBezTo>
                  <a:cubicBezTo>
                    <a:pt x="314" y="3709"/>
                    <a:pt x="418" y="3639"/>
                    <a:pt x="418" y="3500"/>
                  </a:cubicBezTo>
                  <a:lnTo>
                    <a:pt x="418" y="773"/>
                  </a:lnTo>
                  <a:cubicBezTo>
                    <a:pt x="418" y="576"/>
                    <a:pt x="576" y="413"/>
                    <a:pt x="773" y="413"/>
                  </a:cubicBezTo>
                  <a:lnTo>
                    <a:pt x="960" y="413"/>
                  </a:lnTo>
                  <a:cubicBezTo>
                    <a:pt x="1152" y="413"/>
                    <a:pt x="1316" y="576"/>
                    <a:pt x="1316" y="773"/>
                  </a:cubicBezTo>
                  <a:lnTo>
                    <a:pt x="1316" y="1474"/>
                  </a:lnTo>
                  <a:cubicBezTo>
                    <a:pt x="1316" y="1611"/>
                    <a:pt x="1419" y="1679"/>
                    <a:pt x="1522" y="1679"/>
                  </a:cubicBezTo>
                  <a:cubicBezTo>
                    <a:pt x="1625" y="1679"/>
                    <a:pt x="1728" y="1611"/>
                    <a:pt x="1728" y="1474"/>
                  </a:cubicBezTo>
                  <a:lnTo>
                    <a:pt x="1728" y="773"/>
                  </a:lnTo>
                  <a:cubicBezTo>
                    <a:pt x="1728" y="346"/>
                    <a:pt x="1383" y="0"/>
                    <a:pt x="9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67" name="Google Shape;15067;p74"/>
          <p:cNvGrpSpPr/>
          <p:nvPr/>
        </p:nvGrpSpPr>
        <p:grpSpPr>
          <a:xfrm>
            <a:off x="2694018" y="2421881"/>
            <a:ext cx="254583" cy="365394"/>
            <a:chOff x="2694018" y="2421881"/>
            <a:chExt cx="254583" cy="365394"/>
          </a:xfrm>
        </p:grpSpPr>
        <p:sp>
          <p:nvSpPr>
            <p:cNvPr id="15068" name="Google Shape;15068;p74"/>
            <p:cNvSpPr/>
            <p:nvPr/>
          </p:nvSpPr>
          <p:spPr>
            <a:xfrm>
              <a:off x="2721295" y="2427278"/>
              <a:ext cx="220520" cy="83796"/>
            </a:xfrm>
            <a:custGeom>
              <a:avLst/>
              <a:gdLst/>
              <a:ahLst/>
              <a:cxnLst/>
              <a:rect l="l" t="t" r="r" b="b"/>
              <a:pathLst>
                <a:path w="8416" h="3198" extrusionOk="0">
                  <a:moveTo>
                    <a:pt x="1369" y="1"/>
                  </a:moveTo>
                  <a:cubicBezTo>
                    <a:pt x="615" y="5"/>
                    <a:pt x="1" y="615"/>
                    <a:pt x="1" y="1369"/>
                  </a:cubicBezTo>
                  <a:lnTo>
                    <a:pt x="1" y="1825"/>
                  </a:lnTo>
                  <a:lnTo>
                    <a:pt x="1" y="1902"/>
                  </a:lnTo>
                  <a:lnTo>
                    <a:pt x="1" y="1906"/>
                  </a:lnTo>
                  <a:cubicBezTo>
                    <a:pt x="1" y="1921"/>
                    <a:pt x="1" y="1935"/>
                    <a:pt x="5" y="1950"/>
                  </a:cubicBezTo>
                  <a:cubicBezTo>
                    <a:pt x="25" y="2161"/>
                    <a:pt x="92" y="2367"/>
                    <a:pt x="207" y="2550"/>
                  </a:cubicBezTo>
                  <a:lnTo>
                    <a:pt x="207" y="2554"/>
                  </a:lnTo>
                  <a:cubicBezTo>
                    <a:pt x="236" y="2598"/>
                    <a:pt x="265" y="2641"/>
                    <a:pt x="298" y="2679"/>
                  </a:cubicBezTo>
                  <a:cubicBezTo>
                    <a:pt x="558" y="3006"/>
                    <a:pt x="951" y="3198"/>
                    <a:pt x="1364" y="3198"/>
                  </a:cubicBezTo>
                  <a:lnTo>
                    <a:pt x="7043" y="3198"/>
                  </a:lnTo>
                  <a:cubicBezTo>
                    <a:pt x="7537" y="3193"/>
                    <a:pt x="7988" y="2934"/>
                    <a:pt x="8233" y="2506"/>
                  </a:cubicBezTo>
                  <a:cubicBezTo>
                    <a:pt x="8257" y="2458"/>
                    <a:pt x="8281" y="2410"/>
                    <a:pt x="8305" y="2362"/>
                  </a:cubicBezTo>
                  <a:cubicBezTo>
                    <a:pt x="8363" y="2218"/>
                    <a:pt x="8401" y="2065"/>
                    <a:pt x="8411" y="1911"/>
                  </a:cubicBezTo>
                  <a:lnTo>
                    <a:pt x="8411" y="1830"/>
                  </a:lnTo>
                  <a:lnTo>
                    <a:pt x="8411" y="1758"/>
                  </a:lnTo>
                  <a:cubicBezTo>
                    <a:pt x="8411" y="1714"/>
                    <a:pt x="8411" y="1676"/>
                    <a:pt x="8406" y="1633"/>
                  </a:cubicBezTo>
                  <a:lnTo>
                    <a:pt x="8406" y="1633"/>
                  </a:lnTo>
                  <a:lnTo>
                    <a:pt x="8411" y="1638"/>
                  </a:lnTo>
                  <a:lnTo>
                    <a:pt x="8411" y="1369"/>
                  </a:lnTo>
                  <a:lnTo>
                    <a:pt x="8416" y="1369"/>
                  </a:lnTo>
                  <a:cubicBezTo>
                    <a:pt x="8411" y="615"/>
                    <a:pt x="7801" y="5"/>
                    <a:pt x="7047" y="1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9" name="Google Shape;15069;p74"/>
            <p:cNvSpPr/>
            <p:nvPr/>
          </p:nvSpPr>
          <p:spPr>
            <a:xfrm>
              <a:off x="2806715" y="2626260"/>
              <a:ext cx="49811" cy="155486"/>
            </a:xfrm>
            <a:custGeom>
              <a:avLst/>
              <a:gdLst/>
              <a:ahLst/>
              <a:cxnLst/>
              <a:rect l="l" t="t" r="r" b="b"/>
              <a:pathLst>
                <a:path w="1901" h="5934" extrusionOk="0">
                  <a:moveTo>
                    <a:pt x="480" y="1"/>
                  </a:moveTo>
                  <a:cubicBezTo>
                    <a:pt x="211" y="1"/>
                    <a:pt x="0" y="217"/>
                    <a:pt x="0" y="481"/>
                  </a:cubicBezTo>
                  <a:lnTo>
                    <a:pt x="0" y="5454"/>
                  </a:lnTo>
                  <a:cubicBezTo>
                    <a:pt x="0" y="5718"/>
                    <a:pt x="211" y="5934"/>
                    <a:pt x="480" y="5934"/>
                  </a:cubicBezTo>
                  <a:lnTo>
                    <a:pt x="1421" y="5934"/>
                  </a:lnTo>
                  <a:cubicBezTo>
                    <a:pt x="1685" y="5934"/>
                    <a:pt x="1901" y="5718"/>
                    <a:pt x="1901" y="5454"/>
                  </a:cubicBezTo>
                  <a:lnTo>
                    <a:pt x="1901" y="481"/>
                  </a:lnTo>
                  <a:cubicBezTo>
                    <a:pt x="1901" y="217"/>
                    <a:pt x="1685" y="1"/>
                    <a:pt x="1421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0" name="Google Shape;15070;p74"/>
            <p:cNvSpPr/>
            <p:nvPr/>
          </p:nvSpPr>
          <p:spPr>
            <a:xfrm>
              <a:off x="2829852" y="2626260"/>
              <a:ext cx="26674" cy="134602"/>
            </a:xfrm>
            <a:custGeom>
              <a:avLst/>
              <a:gdLst/>
              <a:ahLst/>
              <a:cxnLst/>
              <a:rect l="l" t="t" r="r" b="b"/>
              <a:pathLst>
                <a:path w="1018" h="5137" extrusionOk="0">
                  <a:moveTo>
                    <a:pt x="0" y="1"/>
                  </a:moveTo>
                  <a:lnTo>
                    <a:pt x="0" y="4657"/>
                  </a:lnTo>
                  <a:cubicBezTo>
                    <a:pt x="0" y="4921"/>
                    <a:pt x="216" y="5132"/>
                    <a:pt x="480" y="5137"/>
                  </a:cubicBezTo>
                  <a:lnTo>
                    <a:pt x="1018" y="5137"/>
                  </a:lnTo>
                  <a:lnTo>
                    <a:pt x="1018" y="481"/>
                  </a:lnTo>
                  <a:cubicBezTo>
                    <a:pt x="1018" y="217"/>
                    <a:pt x="802" y="1"/>
                    <a:pt x="53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1" name="Google Shape;15071;p74"/>
            <p:cNvSpPr/>
            <p:nvPr/>
          </p:nvSpPr>
          <p:spPr>
            <a:xfrm>
              <a:off x="2721426" y="2437340"/>
              <a:ext cx="220389" cy="67602"/>
            </a:xfrm>
            <a:custGeom>
              <a:avLst/>
              <a:gdLst/>
              <a:ahLst/>
              <a:cxnLst/>
              <a:rect l="l" t="t" r="r" b="b"/>
              <a:pathLst>
                <a:path w="8411" h="2580" extrusionOk="0">
                  <a:moveTo>
                    <a:pt x="1369" y="1"/>
                  </a:moveTo>
                  <a:cubicBezTo>
                    <a:pt x="615" y="5"/>
                    <a:pt x="0" y="615"/>
                    <a:pt x="0" y="1369"/>
                  </a:cubicBezTo>
                  <a:lnTo>
                    <a:pt x="0" y="1441"/>
                  </a:lnTo>
                  <a:lnTo>
                    <a:pt x="0" y="1518"/>
                  </a:lnTo>
                  <a:cubicBezTo>
                    <a:pt x="0" y="1537"/>
                    <a:pt x="5" y="1551"/>
                    <a:pt x="5" y="1566"/>
                  </a:cubicBezTo>
                  <a:cubicBezTo>
                    <a:pt x="24" y="1777"/>
                    <a:pt x="92" y="1983"/>
                    <a:pt x="207" y="2166"/>
                  </a:cubicBezTo>
                  <a:lnTo>
                    <a:pt x="207" y="2170"/>
                  </a:lnTo>
                  <a:cubicBezTo>
                    <a:pt x="236" y="2214"/>
                    <a:pt x="265" y="2252"/>
                    <a:pt x="298" y="2290"/>
                  </a:cubicBezTo>
                  <a:lnTo>
                    <a:pt x="644" y="1858"/>
                  </a:lnTo>
                  <a:cubicBezTo>
                    <a:pt x="735" y="1743"/>
                    <a:pt x="867" y="1686"/>
                    <a:pt x="999" y="1686"/>
                  </a:cubicBezTo>
                  <a:cubicBezTo>
                    <a:pt x="1131" y="1686"/>
                    <a:pt x="1263" y="1743"/>
                    <a:pt x="1354" y="1858"/>
                  </a:cubicBezTo>
                  <a:lnTo>
                    <a:pt x="1825" y="2439"/>
                  </a:lnTo>
                  <a:cubicBezTo>
                    <a:pt x="1897" y="2533"/>
                    <a:pt x="2003" y="2580"/>
                    <a:pt x="2111" y="2580"/>
                  </a:cubicBezTo>
                  <a:cubicBezTo>
                    <a:pt x="2218" y="2580"/>
                    <a:pt x="2326" y="2533"/>
                    <a:pt x="2401" y="2439"/>
                  </a:cubicBezTo>
                  <a:lnTo>
                    <a:pt x="2866" y="1858"/>
                  </a:lnTo>
                  <a:cubicBezTo>
                    <a:pt x="2957" y="1743"/>
                    <a:pt x="3089" y="1686"/>
                    <a:pt x="3221" y="1686"/>
                  </a:cubicBezTo>
                  <a:cubicBezTo>
                    <a:pt x="3353" y="1686"/>
                    <a:pt x="3485" y="1743"/>
                    <a:pt x="3577" y="1858"/>
                  </a:cubicBezTo>
                  <a:lnTo>
                    <a:pt x="4047" y="2439"/>
                  </a:lnTo>
                  <a:cubicBezTo>
                    <a:pt x="4119" y="2533"/>
                    <a:pt x="4226" y="2580"/>
                    <a:pt x="4333" y="2580"/>
                  </a:cubicBezTo>
                  <a:cubicBezTo>
                    <a:pt x="4441" y="2580"/>
                    <a:pt x="4549" y="2533"/>
                    <a:pt x="4623" y="2439"/>
                  </a:cubicBezTo>
                  <a:lnTo>
                    <a:pt x="5089" y="1858"/>
                  </a:lnTo>
                  <a:cubicBezTo>
                    <a:pt x="5180" y="1743"/>
                    <a:pt x="5312" y="1686"/>
                    <a:pt x="5444" y="1686"/>
                  </a:cubicBezTo>
                  <a:cubicBezTo>
                    <a:pt x="5576" y="1686"/>
                    <a:pt x="5708" y="1743"/>
                    <a:pt x="5799" y="1858"/>
                  </a:cubicBezTo>
                  <a:lnTo>
                    <a:pt x="6270" y="2439"/>
                  </a:lnTo>
                  <a:cubicBezTo>
                    <a:pt x="6342" y="2533"/>
                    <a:pt x="6448" y="2580"/>
                    <a:pt x="6556" y="2580"/>
                  </a:cubicBezTo>
                  <a:cubicBezTo>
                    <a:pt x="6663" y="2580"/>
                    <a:pt x="6771" y="2533"/>
                    <a:pt x="6846" y="2439"/>
                  </a:cubicBezTo>
                  <a:lnTo>
                    <a:pt x="7311" y="1858"/>
                  </a:lnTo>
                  <a:cubicBezTo>
                    <a:pt x="7402" y="1743"/>
                    <a:pt x="7535" y="1686"/>
                    <a:pt x="7667" y="1686"/>
                  </a:cubicBezTo>
                  <a:cubicBezTo>
                    <a:pt x="7799" y="1686"/>
                    <a:pt x="7931" y="1743"/>
                    <a:pt x="8022" y="1858"/>
                  </a:cubicBezTo>
                  <a:lnTo>
                    <a:pt x="8233" y="2118"/>
                  </a:lnTo>
                  <a:cubicBezTo>
                    <a:pt x="8257" y="2074"/>
                    <a:pt x="8281" y="2026"/>
                    <a:pt x="8305" y="1974"/>
                  </a:cubicBezTo>
                  <a:cubicBezTo>
                    <a:pt x="8363" y="1830"/>
                    <a:pt x="8401" y="1681"/>
                    <a:pt x="8411" y="1522"/>
                  </a:cubicBezTo>
                  <a:lnTo>
                    <a:pt x="8411" y="1441"/>
                  </a:lnTo>
                  <a:lnTo>
                    <a:pt x="8411" y="1374"/>
                  </a:lnTo>
                  <a:cubicBezTo>
                    <a:pt x="8411" y="620"/>
                    <a:pt x="7801" y="5"/>
                    <a:pt x="704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2" name="Google Shape;15072;p74"/>
            <p:cNvSpPr/>
            <p:nvPr/>
          </p:nvSpPr>
          <p:spPr>
            <a:xfrm>
              <a:off x="2721295" y="2427278"/>
              <a:ext cx="220520" cy="51095"/>
            </a:xfrm>
            <a:custGeom>
              <a:avLst/>
              <a:gdLst/>
              <a:ahLst/>
              <a:cxnLst/>
              <a:rect l="l" t="t" r="r" b="b"/>
              <a:pathLst>
                <a:path w="8416" h="1950" extrusionOk="0">
                  <a:moveTo>
                    <a:pt x="1369" y="1"/>
                  </a:moveTo>
                  <a:cubicBezTo>
                    <a:pt x="615" y="5"/>
                    <a:pt x="1" y="615"/>
                    <a:pt x="1" y="1369"/>
                  </a:cubicBezTo>
                  <a:lnTo>
                    <a:pt x="1" y="1825"/>
                  </a:lnTo>
                  <a:cubicBezTo>
                    <a:pt x="1" y="1868"/>
                    <a:pt x="1" y="1911"/>
                    <a:pt x="5" y="1950"/>
                  </a:cubicBezTo>
                  <a:lnTo>
                    <a:pt x="649" y="1153"/>
                  </a:lnTo>
                  <a:cubicBezTo>
                    <a:pt x="740" y="1037"/>
                    <a:pt x="872" y="980"/>
                    <a:pt x="1004" y="980"/>
                  </a:cubicBezTo>
                  <a:cubicBezTo>
                    <a:pt x="1136" y="980"/>
                    <a:pt x="1268" y="1037"/>
                    <a:pt x="1359" y="1153"/>
                  </a:cubicBezTo>
                  <a:lnTo>
                    <a:pt x="1825" y="1734"/>
                  </a:lnTo>
                  <a:cubicBezTo>
                    <a:pt x="1899" y="1827"/>
                    <a:pt x="2007" y="1874"/>
                    <a:pt x="2115" y="1874"/>
                  </a:cubicBezTo>
                  <a:cubicBezTo>
                    <a:pt x="2222" y="1874"/>
                    <a:pt x="2329" y="1827"/>
                    <a:pt x="2401" y="1734"/>
                  </a:cubicBezTo>
                  <a:lnTo>
                    <a:pt x="2871" y="1153"/>
                  </a:lnTo>
                  <a:cubicBezTo>
                    <a:pt x="2962" y="1037"/>
                    <a:pt x="3094" y="980"/>
                    <a:pt x="3226" y="980"/>
                  </a:cubicBezTo>
                  <a:cubicBezTo>
                    <a:pt x="3358" y="980"/>
                    <a:pt x="3490" y="1037"/>
                    <a:pt x="3582" y="1153"/>
                  </a:cubicBezTo>
                  <a:lnTo>
                    <a:pt x="4047" y="1734"/>
                  </a:lnTo>
                  <a:cubicBezTo>
                    <a:pt x="4122" y="1827"/>
                    <a:pt x="4230" y="1874"/>
                    <a:pt x="4337" y="1874"/>
                  </a:cubicBezTo>
                  <a:cubicBezTo>
                    <a:pt x="4445" y="1874"/>
                    <a:pt x="4551" y="1827"/>
                    <a:pt x="4623" y="1734"/>
                  </a:cubicBezTo>
                  <a:lnTo>
                    <a:pt x="5094" y="1153"/>
                  </a:lnTo>
                  <a:cubicBezTo>
                    <a:pt x="5185" y="1037"/>
                    <a:pt x="5317" y="980"/>
                    <a:pt x="5449" y="980"/>
                  </a:cubicBezTo>
                  <a:cubicBezTo>
                    <a:pt x="5581" y="980"/>
                    <a:pt x="5713" y="1037"/>
                    <a:pt x="5804" y="1153"/>
                  </a:cubicBezTo>
                  <a:lnTo>
                    <a:pt x="6270" y="1734"/>
                  </a:lnTo>
                  <a:cubicBezTo>
                    <a:pt x="6344" y="1827"/>
                    <a:pt x="6452" y="1874"/>
                    <a:pt x="6560" y="1874"/>
                  </a:cubicBezTo>
                  <a:cubicBezTo>
                    <a:pt x="6667" y="1874"/>
                    <a:pt x="6774" y="1827"/>
                    <a:pt x="6846" y="1734"/>
                  </a:cubicBezTo>
                  <a:lnTo>
                    <a:pt x="7316" y="1153"/>
                  </a:lnTo>
                  <a:cubicBezTo>
                    <a:pt x="7407" y="1037"/>
                    <a:pt x="7540" y="980"/>
                    <a:pt x="7672" y="980"/>
                  </a:cubicBezTo>
                  <a:cubicBezTo>
                    <a:pt x="7804" y="980"/>
                    <a:pt x="7936" y="1037"/>
                    <a:pt x="8027" y="1153"/>
                  </a:cubicBezTo>
                  <a:lnTo>
                    <a:pt x="8416" y="1638"/>
                  </a:lnTo>
                  <a:lnTo>
                    <a:pt x="8416" y="1369"/>
                  </a:lnTo>
                  <a:cubicBezTo>
                    <a:pt x="8411" y="615"/>
                    <a:pt x="7801" y="5"/>
                    <a:pt x="7047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3" name="Google Shape;15073;p74"/>
            <p:cNvSpPr/>
            <p:nvPr/>
          </p:nvSpPr>
          <p:spPr>
            <a:xfrm>
              <a:off x="2694018" y="2421881"/>
              <a:ext cx="254583" cy="294437"/>
            </a:xfrm>
            <a:custGeom>
              <a:avLst/>
              <a:gdLst/>
              <a:ahLst/>
              <a:cxnLst/>
              <a:rect l="l" t="t" r="r" b="b"/>
              <a:pathLst>
                <a:path w="9716" h="11237" extrusionOk="0">
                  <a:moveTo>
                    <a:pt x="8712" y="1396"/>
                  </a:moveTo>
                  <a:cubicBezTo>
                    <a:pt x="8785" y="1396"/>
                    <a:pt x="8857" y="1428"/>
                    <a:pt x="8905" y="1493"/>
                  </a:cubicBezTo>
                  <a:lnTo>
                    <a:pt x="9250" y="1920"/>
                  </a:lnTo>
                  <a:cubicBezTo>
                    <a:pt x="9250" y="2026"/>
                    <a:pt x="9250" y="2040"/>
                    <a:pt x="9250" y="2079"/>
                  </a:cubicBezTo>
                  <a:cubicBezTo>
                    <a:pt x="9226" y="2703"/>
                    <a:pt x="8713" y="3192"/>
                    <a:pt x="8088" y="3197"/>
                  </a:cubicBezTo>
                  <a:lnTo>
                    <a:pt x="2410" y="3197"/>
                  </a:lnTo>
                  <a:cubicBezTo>
                    <a:pt x="1839" y="3192"/>
                    <a:pt x="1354" y="2780"/>
                    <a:pt x="1263" y="2223"/>
                  </a:cubicBezTo>
                  <a:lnTo>
                    <a:pt x="1853" y="1493"/>
                  </a:lnTo>
                  <a:cubicBezTo>
                    <a:pt x="1901" y="1428"/>
                    <a:pt x="1973" y="1396"/>
                    <a:pt x="2045" y="1396"/>
                  </a:cubicBezTo>
                  <a:cubicBezTo>
                    <a:pt x="2117" y="1396"/>
                    <a:pt x="2189" y="1428"/>
                    <a:pt x="2237" y="1493"/>
                  </a:cubicBezTo>
                  <a:lnTo>
                    <a:pt x="2707" y="2074"/>
                  </a:lnTo>
                  <a:cubicBezTo>
                    <a:pt x="2823" y="2218"/>
                    <a:pt x="2989" y="2290"/>
                    <a:pt x="3156" y="2290"/>
                  </a:cubicBezTo>
                  <a:cubicBezTo>
                    <a:pt x="3323" y="2290"/>
                    <a:pt x="3490" y="2218"/>
                    <a:pt x="3605" y="2074"/>
                  </a:cubicBezTo>
                  <a:lnTo>
                    <a:pt x="4075" y="1493"/>
                  </a:lnTo>
                  <a:cubicBezTo>
                    <a:pt x="4123" y="1428"/>
                    <a:pt x="4195" y="1396"/>
                    <a:pt x="4267" y="1396"/>
                  </a:cubicBezTo>
                  <a:cubicBezTo>
                    <a:pt x="4339" y="1396"/>
                    <a:pt x="4411" y="1428"/>
                    <a:pt x="4459" y="1493"/>
                  </a:cubicBezTo>
                  <a:lnTo>
                    <a:pt x="4930" y="2074"/>
                  </a:lnTo>
                  <a:cubicBezTo>
                    <a:pt x="5045" y="2218"/>
                    <a:pt x="5212" y="2290"/>
                    <a:pt x="5379" y="2290"/>
                  </a:cubicBezTo>
                  <a:cubicBezTo>
                    <a:pt x="5546" y="2290"/>
                    <a:pt x="5712" y="2218"/>
                    <a:pt x="5828" y="2074"/>
                  </a:cubicBezTo>
                  <a:lnTo>
                    <a:pt x="6298" y="1493"/>
                  </a:lnTo>
                  <a:cubicBezTo>
                    <a:pt x="6346" y="1428"/>
                    <a:pt x="6418" y="1396"/>
                    <a:pt x="6490" y="1396"/>
                  </a:cubicBezTo>
                  <a:cubicBezTo>
                    <a:pt x="6562" y="1396"/>
                    <a:pt x="6634" y="1428"/>
                    <a:pt x="6682" y="1493"/>
                  </a:cubicBezTo>
                  <a:lnTo>
                    <a:pt x="7152" y="2074"/>
                  </a:lnTo>
                  <a:cubicBezTo>
                    <a:pt x="7268" y="2218"/>
                    <a:pt x="7434" y="2290"/>
                    <a:pt x="7601" y="2290"/>
                  </a:cubicBezTo>
                  <a:cubicBezTo>
                    <a:pt x="7768" y="2290"/>
                    <a:pt x="7935" y="2218"/>
                    <a:pt x="8050" y="2074"/>
                  </a:cubicBezTo>
                  <a:lnTo>
                    <a:pt x="8516" y="1493"/>
                  </a:lnTo>
                  <a:cubicBezTo>
                    <a:pt x="8566" y="1428"/>
                    <a:pt x="8639" y="1396"/>
                    <a:pt x="8712" y="1396"/>
                  </a:cubicBezTo>
                  <a:close/>
                  <a:moveTo>
                    <a:pt x="7651" y="0"/>
                  </a:moveTo>
                  <a:cubicBezTo>
                    <a:pt x="7120" y="0"/>
                    <a:pt x="6218" y="11"/>
                    <a:pt x="4586" y="11"/>
                  </a:cubicBezTo>
                  <a:cubicBezTo>
                    <a:pt x="3970" y="11"/>
                    <a:pt x="3252" y="9"/>
                    <a:pt x="2410" y="5"/>
                  </a:cubicBezTo>
                  <a:cubicBezTo>
                    <a:pt x="1541" y="5"/>
                    <a:pt x="835" y="706"/>
                    <a:pt x="835" y="1575"/>
                  </a:cubicBezTo>
                  <a:lnTo>
                    <a:pt x="835" y="1666"/>
                  </a:lnTo>
                  <a:cubicBezTo>
                    <a:pt x="360" y="1719"/>
                    <a:pt x="0" y="2117"/>
                    <a:pt x="0" y="2597"/>
                  </a:cubicBezTo>
                  <a:lnTo>
                    <a:pt x="0" y="4114"/>
                  </a:lnTo>
                  <a:cubicBezTo>
                    <a:pt x="0" y="4498"/>
                    <a:pt x="230" y="4839"/>
                    <a:pt x="590" y="4983"/>
                  </a:cubicBezTo>
                  <a:lnTo>
                    <a:pt x="605" y="4988"/>
                  </a:lnTo>
                  <a:lnTo>
                    <a:pt x="4560" y="6140"/>
                  </a:lnTo>
                  <a:cubicBezTo>
                    <a:pt x="4839" y="6255"/>
                    <a:pt x="5016" y="6524"/>
                    <a:pt x="5016" y="6821"/>
                  </a:cubicBezTo>
                  <a:lnTo>
                    <a:pt x="5016" y="7589"/>
                  </a:lnTo>
                  <a:lnTo>
                    <a:pt x="4776" y="7589"/>
                  </a:lnTo>
                  <a:cubicBezTo>
                    <a:pt x="4397" y="7589"/>
                    <a:pt x="4085" y="7901"/>
                    <a:pt x="4085" y="8281"/>
                  </a:cubicBezTo>
                  <a:lnTo>
                    <a:pt x="4085" y="8597"/>
                  </a:lnTo>
                  <a:cubicBezTo>
                    <a:pt x="4085" y="8737"/>
                    <a:pt x="4189" y="8806"/>
                    <a:pt x="4294" y="8806"/>
                  </a:cubicBezTo>
                  <a:cubicBezTo>
                    <a:pt x="4398" y="8806"/>
                    <a:pt x="4503" y="8737"/>
                    <a:pt x="4503" y="8597"/>
                  </a:cubicBezTo>
                  <a:lnTo>
                    <a:pt x="4503" y="8281"/>
                  </a:lnTo>
                  <a:cubicBezTo>
                    <a:pt x="4503" y="8127"/>
                    <a:pt x="4623" y="8007"/>
                    <a:pt x="4776" y="8007"/>
                  </a:cubicBezTo>
                  <a:lnTo>
                    <a:pt x="5722" y="8007"/>
                  </a:lnTo>
                  <a:cubicBezTo>
                    <a:pt x="5871" y="8007"/>
                    <a:pt x="5996" y="8127"/>
                    <a:pt x="5996" y="8281"/>
                  </a:cubicBezTo>
                  <a:lnTo>
                    <a:pt x="5996" y="11031"/>
                  </a:lnTo>
                  <a:cubicBezTo>
                    <a:pt x="5996" y="11168"/>
                    <a:pt x="6099" y="11236"/>
                    <a:pt x="6202" y="11236"/>
                  </a:cubicBezTo>
                  <a:cubicBezTo>
                    <a:pt x="6305" y="11236"/>
                    <a:pt x="6408" y="11168"/>
                    <a:pt x="6408" y="11031"/>
                  </a:cubicBezTo>
                  <a:lnTo>
                    <a:pt x="6408" y="8281"/>
                  </a:lnTo>
                  <a:cubicBezTo>
                    <a:pt x="6408" y="7901"/>
                    <a:pt x="6101" y="7589"/>
                    <a:pt x="5722" y="7589"/>
                  </a:cubicBezTo>
                  <a:lnTo>
                    <a:pt x="5429" y="7589"/>
                  </a:lnTo>
                  <a:lnTo>
                    <a:pt x="5429" y="6821"/>
                  </a:lnTo>
                  <a:cubicBezTo>
                    <a:pt x="5429" y="6293"/>
                    <a:pt x="5064" y="5861"/>
                    <a:pt x="4685" y="5746"/>
                  </a:cubicBezTo>
                  <a:lnTo>
                    <a:pt x="734" y="4594"/>
                  </a:lnTo>
                  <a:cubicBezTo>
                    <a:pt x="538" y="4512"/>
                    <a:pt x="413" y="4320"/>
                    <a:pt x="413" y="4114"/>
                  </a:cubicBezTo>
                  <a:lnTo>
                    <a:pt x="413" y="2597"/>
                  </a:lnTo>
                  <a:cubicBezTo>
                    <a:pt x="413" y="2348"/>
                    <a:pt x="590" y="2132"/>
                    <a:pt x="835" y="2088"/>
                  </a:cubicBezTo>
                  <a:cubicBezTo>
                    <a:pt x="864" y="2933"/>
                    <a:pt x="1560" y="3605"/>
                    <a:pt x="2405" y="3605"/>
                  </a:cubicBezTo>
                  <a:lnTo>
                    <a:pt x="8088" y="3605"/>
                  </a:lnTo>
                  <a:cubicBezTo>
                    <a:pt x="8938" y="3605"/>
                    <a:pt x="9634" y="2928"/>
                    <a:pt x="9663" y="2074"/>
                  </a:cubicBezTo>
                  <a:cubicBezTo>
                    <a:pt x="9663" y="1546"/>
                    <a:pt x="9716" y="1143"/>
                    <a:pt x="9370" y="663"/>
                  </a:cubicBezTo>
                  <a:cubicBezTo>
                    <a:pt x="9324" y="590"/>
                    <a:pt x="9261" y="561"/>
                    <a:pt x="9200" y="561"/>
                  </a:cubicBezTo>
                  <a:cubicBezTo>
                    <a:pt x="9049" y="561"/>
                    <a:pt x="8905" y="739"/>
                    <a:pt x="9034" y="903"/>
                  </a:cubicBezTo>
                  <a:cubicBezTo>
                    <a:pt x="9092" y="984"/>
                    <a:pt x="9140" y="1071"/>
                    <a:pt x="9173" y="1167"/>
                  </a:cubicBezTo>
                  <a:cubicBezTo>
                    <a:pt x="9045" y="1041"/>
                    <a:pt x="8879" y="979"/>
                    <a:pt x="8713" y="979"/>
                  </a:cubicBezTo>
                  <a:cubicBezTo>
                    <a:pt x="8519" y="979"/>
                    <a:pt x="8326" y="1063"/>
                    <a:pt x="8194" y="1229"/>
                  </a:cubicBezTo>
                  <a:cubicBezTo>
                    <a:pt x="7709" y="1820"/>
                    <a:pt x="7714" y="1872"/>
                    <a:pt x="7599" y="1872"/>
                  </a:cubicBezTo>
                  <a:cubicBezTo>
                    <a:pt x="7551" y="1872"/>
                    <a:pt x="7503" y="1848"/>
                    <a:pt x="7474" y="1810"/>
                  </a:cubicBezTo>
                  <a:lnTo>
                    <a:pt x="7004" y="1229"/>
                  </a:lnTo>
                  <a:cubicBezTo>
                    <a:pt x="6872" y="1063"/>
                    <a:pt x="6680" y="981"/>
                    <a:pt x="6488" y="981"/>
                  </a:cubicBezTo>
                  <a:cubicBezTo>
                    <a:pt x="6296" y="981"/>
                    <a:pt x="6104" y="1063"/>
                    <a:pt x="5972" y="1229"/>
                  </a:cubicBezTo>
                  <a:lnTo>
                    <a:pt x="5506" y="1810"/>
                  </a:lnTo>
                  <a:cubicBezTo>
                    <a:pt x="5472" y="1853"/>
                    <a:pt x="5424" y="1875"/>
                    <a:pt x="5377" y="1875"/>
                  </a:cubicBezTo>
                  <a:cubicBezTo>
                    <a:pt x="5330" y="1875"/>
                    <a:pt x="5283" y="1853"/>
                    <a:pt x="5252" y="1810"/>
                  </a:cubicBezTo>
                  <a:lnTo>
                    <a:pt x="4781" y="1229"/>
                  </a:lnTo>
                  <a:cubicBezTo>
                    <a:pt x="4649" y="1063"/>
                    <a:pt x="4457" y="981"/>
                    <a:pt x="4265" y="981"/>
                  </a:cubicBezTo>
                  <a:cubicBezTo>
                    <a:pt x="4073" y="981"/>
                    <a:pt x="3881" y="1063"/>
                    <a:pt x="3749" y="1229"/>
                  </a:cubicBezTo>
                  <a:lnTo>
                    <a:pt x="3283" y="1810"/>
                  </a:lnTo>
                  <a:cubicBezTo>
                    <a:pt x="3250" y="1853"/>
                    <a:pt x="3202" y="1875"/>
                    <a:pt x="3154" y="1875"/>
                  </a:cubicBezTo>
                  <a:cubicBezTo>
                    <a:pt x="3107" y="1875"/>
                    <a:pt x="3060" y="1853"/>
                    <a:pt x="3029" y="1810"/>
                  </a:cubicBezTo>
                  <a:lnTo>
                    <a:pt x="2559" y="1229"/>
                  </a:lnTo>
                  <a:cubicBezTo>
                    <a:pt x="2427" y="1063"/>
                    <a:pt x="2235" y="981"/>
                    <a:pt x="2043" y="981"/>
                  </a:cubicBezTo>
                  <a:cubicBezTo>
                    <a:pt x="1851" y="981"/>
                    <a:pt x="1659" y="1063"/>
                    <a:pt x="1527" y="1229"/>
                  </a:cubicBezTo>
                  <a:lnTo>
                    <a:pt x="1248" y="1580"/>
                  </a:lnTo>
                  <a:cubicBezTo>
                    <a:pt x="1248" y="936"/>
                    <a:pt x="1767" y="418"/>
                    <a:pt x="2410" y="418"/>
                  </a:cubicBezTo>
                  <a:cubicBezTo>
                    <a:pt x="3341" y="422"/>
                    <a:pt x="4122" y="423"/>
                    <a:pt x="4777" y="423"/>
                  </a:cubicBezTo>
                  <a:cubicBezTo>
                    <a:pt x="6347" y="423"/>
                    <a:pt x="7198" y="415"/>
                    <a:pt x="7682" y="415"/>
                  </a:cubicBezTo>
                  <a:cubicBezTo>
                    <a:pt x="8307" y="415"/>
                    <a:pt x="8319" y="428"/>
                    <a:pt x="8477" y="485"/>
                  </a:cubicBezTo>
                  <a:cubicBezTo>
                    <a:pt x="8505" y="495"/>
                    <a:pt x="8532" y="500"/>
                    <a:pt x="8557" y="500"/>
                  </a:cubicBezTo>
                  <a:cubicBezTo>
                    <a:pt x="8763" y="500"/>
                    <a:pt x="8852" y="182"/>
                    <a:pt x="8621" y="96"/>
                  </a:cubicBezTo>
                  <a:cubicBezTo>
                    <a:pt x="8403" y="17"/>
                    <a:pt x="8334" y="0"/>
                    <a:pt x="765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4" name="Google Shape;15074;p74"/>
            <p:cNvSpPr/>
            <p:nvPr/>
          </p:nvSpPr>
          <p:spPr>
            <a:xfrm>
              <a:off x="2801160" y="2663441"/>
              <a:ext cx="60921" cy="123833"/>
            </a:xfrm>
            <a:custGeom>
              <a:avLst/>
              <a:gdLst/>
              <a:ahLst/>
              <a:cxnLst/>
              <a:rect l="l" t="t" r="r" b="b"/>
              <a:pathLst>
                <a:path w="2325" h="4726" extrusionOk="0">
                  <a:moveTo>
                    <a:pt x="207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4035"/>
                  </a:lnTo>
                  <a:cubicBezTo>
                    <a:pt x="1" y="4414"/>
                    <a:pt x="308" y="4726"/>
                    <a:pt x="687" y="4726"/>
                  </a:cubicBezTo>
                  <a:lnTo>
                    <a:pt x="1633" y="4726"/>
                  </a:lnTo>
                  <a:cubicBezTo>
                    <a:pt x="2012" y="4726"/>
                    <a:pt x="2319" y="4414"/>
                    <a:pt x="2324" y="4035"/>
                  </a:cubicBezTo>
                  <a:lnTo>
                    <a:pt x="2324" y="2643"/>
                  </a:lnTo>
                  <a:cubicBezTo>
                    <a:pt x="2319" y="2527"/>
                    <a:pt x="2228" y="2431"/>
                    <a:pt x="2113" y="2431"/>
                  </a:cubicBezTo>
                  <a:cubicBezTo>
                    <a:pt x="1998" y="2431"/>
                    <a:pt x="1907" y="2527"/>
                    <a:pt x="1907" y="2638"/>
                  </a:cubicBezTo>
                  <a:lnTo>
                    <a:pt x="1907" y="4035"/>
                  </a:lnTo>
                  <a:cubicBezTo>
                    <a:pt x="1907" y="4183"/>
                    <a:pt x="1782" y="4308"/>
                    <a:pt x="1633" y="4308"/>
                  </a:cubicBezTo>
                  <a:lnTo>
                    <a:pt x="687" y="4308"/>
                  </a:lnTo>
                  <a:cubicBezTo>
                    <a:pt x="538" y="4308"/>
                    <a:pt x="414" y="4183"/>
                    <a:pt x="414" y="4035"/>
                  </a:cubicBezTo>
                  <a:lnTo>
                    <a:pt x="414" y="209"/>
                  </a:lnTo>
                  <a:cubicBezTo>
                    <a:pt x="414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75" name="Google Shape;15075;p74"/>
          <p:cNvGrpSpPr/>
          <p:nvPr/>
        </p:nvGrpSpPr>
        <p:grpSpPr>
          <a:xfrm>
            <a:off x="3947519" y="4326147"/>
            <a:ext cx="365420" cy="263021"/>
            <a:chOff x="3947519" y="4326147"/>
            <a:chExt cx="365420" cy="263021"/>
          </a:xfrm>
        </p:grpSpPr>
        <p:sp>
          <p:nvSpPr>
            <p:cNvPr id="15076" name="Google Shape;15076;p74"/>
            <p:cNvSpPr/>
            <p:nvPr/>
          </p:nvSpPr>
          <p:spPr>
            <a:xfrm>
              <a:off x="4100725" y="4343755"/>
              <a:ext cx="105046" cy="39147"/>
            </a:xfrm>
            <a:custGeom>
              <a:avLst/>
              <a:gdLst/>
              <a:ahLst/>
              <a:cxnLst/>
              <a:rect l="l" t="t" r="r" b="b"/>
              <a:pathLst>
                <a:path w="4009" h="1494" extrusionOk="0">
                  <a:moveTo>
                    <a:pt x="1162" y="1"/>
                  </a:moveTo>
                  <a:cubicBezTo>
                    <a:pt x="874" y="1"/>
                    <a:pt x="615" y="169"/>
                    <a:pt x="490" y="433"/>
                  </a:cubicBezTo>
                  <a:lnTo>
                    <a:pt x="0" y="1494"/>
                  </a:lnTo>
                  <a:lnTo>
                    <a:pt x="4008" y="1494"/>
                  </a:lnTo>
                  <a:lnTo>
                    <a:pt x="3519" y="433"/>
                  </a:lnTo>
                  <a:cubicBezTo>
                    <a:pt x="3399" y="169"/>
                    <a:pt x="3135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7" name="Google Shape;15077;p74"/>
            <p:cNvSpPr/>
            <p:nvPr/>
          </p:nvSpPr>
          <p:spPr>
            <a:xfrm>
              <a:off x="4229773" y="4358219"/>
              <a:ext cx="54973" cy="29976"/>
            </a:xfrm>
            <a:custGeom>
              <a:avLst/>
              <a:gdLst/>
              <a:ahLst/>
              <a:cxnLst/>
              <a:rect l="l" t="t" r="r" b="b"/>
              <a:pathLst>
                <a:path w="2098" h="1144" extrusionOk="0">
                  <a:moveTo>
                    <a:pt x="331" y="1"/>
                  </a:moveTo>
                  <a:cubicBezTo>
                    <a:pt x="149" y="1"/>
                    <a:pt x="0" y="149"/>
                    <a:pt x="0" y="332"/>
                  </a:cubicBezTo>
                  <a:lnTo>
                    <a:pt x="0" y="1143"/>
                  </a:lnTo>
                  <a:lnTo>
                    <a:pt x="2098" y="1143"/>
                  </a:lnTo>
                  <a:lnTo>
                    <a:pt x="2098" y="332"/>
                  </a:lnTo>
                  <a:cubicBezTo>
                    <a:pt x="2098" y="149"/>
                    <a:pt x="1949" y="1"/>
                    <a:pt x="17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8" name="Google Shape;15078;p74"/>
            <p:cNvSpPr/>
            <p:nvPr/>
          </p:nvSpPr>
          <p:spPr>
            <a:xfrm>
              <a:off x="3952917" y="4382876"/>
              <a:ext cx="354598" cy="200895"/>
            </a:xfrm>
            <a:custGeom>
              <a:avLst/>
              <a:gdLst/>
              <a:ahLst/>
              <a:cxnLst/>
              <a:rect l="l" t="t" r="r" b="b"/>
              <a:pathLst>
                <a:path w="13533" h="7667" extrusionOk="0">
                  <a:moveTo>
                    <a:pt x="827" y="1"/>
                  </a:moveTo>
                  <a:cubicBezTo>
                    <a:pt x="370" y="1"/>
                    <a:pt x="1" y="370"/>
                    <a:pt x="1" y="826"/>
                  </a:cubicBezTo>
                  <a:lnTo>
                    <a:pt x="1" y="6841"/>
                  </a:lnTo>
                  <a:cubicBezTo>
                    <a:pt x="1" y="7297"/>
                    <a:pt x="370" y="7666"/>
                    <a:pt x="827" y="7666"/>
                  </a:cubicBezTo>
                  <a:lnTo>
                    <a:pt x="12707" y="7666"/>
                  </a:lnTo>
                  <a:cubicBezTo>
                    <a:pt x="13163" y="7666"/>
                    <a:pt x="13533" y="7297"/>
                    <a:pt x="13533" y="6841"/>
                  </a:cubicBezTo>
                  <a:lnTo>
                    <a:pt x="13533" y="826"/>
                  </a:lnTo>
                  <a:cubicBezTo>
                    <a:pt x="13533" y="370"/>
                    <a:pt x="13163" y="1"/>
                    <a:pt x="12707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9" name="Google Shape;15079;p74"/>
            <p:cNvSpPr/>
            <p:nvPr/>
          </p:nvSpPr>
          <p:spPr>
            <a:xfrm>
              <a:off x="4256945" y="4416572"/>
              <a:ext cx="50571" cy="140157"/>
            </a:xfrm>
            <a:custGeom>
              <a:avLst/>
              <a:gdLst/>
              <a:ahLst/>
              <a:cxnLst/>
              <a:rect l="l" t="t" r="r" b="b"/>
              <a:pathLst>
                <a:path w="1930" h="5349" extrusionOk="0">
                  <a:moveTo>
                    <a:pt x="725" y="1"/>
                  </a:moveTo>
                  <a:cubicBezTo>
                    <a:pt x="317" y="25"/>
                    <a:pt x="0" y="366"/>
                    <a:pt x="0" y="774"/>
                  </a:cubicBezTo>
                  <a:lnTo>
                    <a:pt x="0" y="4576"/>
                  </a:lnTo>
                  <a:cubicBezTo>
                    <a:pt x="0" y="5003"/>
                    <a:pt x="346" y="5348"/>
                    <a:pt x="773" y="5348"/>
                  </a:cubicBezTo>
                  <a:lnTo>
                    <a:pt x="1930" y="5348"/>
                  </a:lnTo>
                  <a:lnTo>
                    <a:pt x="193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0" name="Google Shape;15080;p74"/>
            <p:cNvSpPr/>
            <p:nvPr/>
          </p:nvSpPr>
          <p:spPr>
            <a:xfrm>
              <a:off x="4062601" y="4397470"/>
              <a:ext cx="179775" cy="172805"/>
            </a:xfrm>
            <a:custGeom>
              <a:avLst/>
              <a:gdLst/>
              <a:ahLst/>
              <a:cxnLst/>
              <a:rect l="l" t="t" r="r" b="b"/>
              <a:pathLst>
                <a:path w="6861" h="6595" extrusionOk="0">
                  <a:moveTo>
                    <a:pt x="3575" y="0"/>
                  </a:moveTo>
                  <a:cubicBezTo>
                    <a:pt x="3569" y="0"/>
                    <a:pt x="3564" y="0"/>
                    <a:pt x="3558" y="0"/>
                  </a:cubicBezTo>
                  <a:cubicBezTo>
                    <a:pt x="2223" y="0"/>
                    <a:pt x="1018" y="802"/>
                    <a:pt x="510" y="2036"/>
                  </a:cubicBezTo>
                  <a:cubicBezTo>
                    <a:pt x="1" y="3269"/>
                    <a:pt x="284" y="4685"/>
                    <a:pt x="1225" y="5631"/>
                  </a:cubicBezTo>
                  <a:cubicBezTo>
                    <a:pt x="1853" y="6260"/>
                    <a:pt x="2696" y="6595"/>
                    <a:pt x="3554" y="6595"/>
                  </a:cubicBezTo>
                  <a:cubicBezTo>
                    <a:pt x="3981" y="6595"/>
                    <a:pt x="4411" y="6512"/>
                    <a:pt x="4820" y="6341"/>
                  </a:cubicBezTo>
                  <a:cubicBezTo>
                    <a:pt x="6049" y="5833"/>
                    <a:pt x="6855" y="4628"/>
                    <a:pt x="6855" y="3298"/>
                  </a:cubicBezTo>
                  <a:cubicBezTo>
                    <a:pt x="6860" y="1480"/>
                    <a:pt x="5391" y="0"/>
                    <a:pt x="3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1" name="Google Shape;15081;p74"/>
            <p:cNvSpPr/>
            <p:nvPr/>
          </p:nvSpPr>
          <p:spPr>
            <a:xfrm>
              <a:off x="4078453" y="4412170"/>
              <a:ext cx="149197" cy="143328"/>
            </a:xfrm>
            <a:custGeom>
              <a:avLst/>
              <a:gdLst/>
              <a:ahLst/>
              <a:cxnLst/>
              <a:rect l="l" t="t" r="r" b="b"/>
              <a:pathLst>
                <a:path w="5694" h="5470" extrusionOk="0">
                  <a:moveTo>
                    <a:pt x="2962" y="1"/>
                  </a:moveTo>
                  <a:cubicBezTo>
                    <a:pt x="2959" y="1"/>
                    <a:pt x="2956" y="1"/>
                    <a:pt x="2953" y="1"/>
                  </a:cubicBezTo>
                  <a:cubicBezTo>
                    <a:pt x="1844" y="1"/>
                    <a:pt x="850" y="668"/>
                    <a:pt x="428" y="1691"/>
                  </a:cubicBezTo>
                  <a:cubicBezTo>
                    <a:pt x="1" y="2713"/>
                    <a:pt x="236" y="3884"/>
                    <a:pt x="1018" y="4667"/>
                  </a:cubicBezTo>
                  <a:cubicBezTo>
                    <a:pt x="1542" y="5191"/>
                    <a:pt x="2243" y="5469"/>
                    <a:pt x="2955" y="5469"/>
                  </a:cubicBezTo>
                  <a:cubicBezTo>
                    <a:pt x="3307" y="5469"/>
                    <a:pt x="3661" y="5402"/>
                    <a:pt x="3999" y="5262"/>
                  </a:cubicBezTo>
                  <a:cubicBezTo>
                    <a:pt x="5017" y="4840"/>
                    <a:pt x="5684" y="3841"/>
                    <a:pt x="5684" y="2737"/>
                  </a:cubicBezTo>
                  <a:cubicBezTo>
                    <a:pt x="5694" y="1228"/>
                    <a:pt x="4470" y="1"/>
                    <a:pt x="2962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2" name="Google Shape;15082;p74"/>
            <p:cNvSpPr/>
            <p:nvPr/>
          </p:nvSpPr>
          <p:spPr>
            <a:xfrm>
              <a:off x="4093913" y="4430983"/>
              <a:ext cx="117125" cy="104286"/>
            </a:xfrm>
            <a:custGeom>
              <a:avLst/>
              <a:gdLst/>
              <a:ahLst/>
              <a:cxnLst/>
              <a:rect l="l" t="t" r="r" b="b"/>
              <a:pathLst>
                <a:path w="4470" h="3980" extrusionOk="0">
                  <a:moveTo>
                    <a:pt x="2351" y="1"/>
                  </a:moveTo>
                  <a:cubicBezTo>
                    <a:pt x="2140" y="1"/>
                    <a:pt x="1927" y="34"/>
                    <a:pt x="1719" y="104"/>
                  </a:cubicBezTo>
                  <a:cubicBezTo>
                    <a:pt x="1647" y="128"/>
                    <a:pt x="1575" y="161"/>
                    <a:pt x="1503" y="195"/>
                  </a:cubicBezTo>
                  <a:cubicBezTo>
                    <a:pt x="356" y="733"/>
                    <a:pt x="1" y="2192"/>
                    <a:pt x="769" y="3195"/>
                  </a:cubicBezTo>
                  <a:cubicBezTo>
                    <a:pt x="1166" y="3716"/>
                    <a:pt x="1760" y="3980"/>
                    <a:pt x="2354" y="3980"/>
                  </a:cubicBezTo>
                  <a:cubicBezTo>
                    <a:pt x="2909" y="3980"/>
                    <a:pt x="3464" y="3750"/>
                    <a:pt x="3860" y="3286"/>
                  </a:cubicBezTo>
                  <a:lnTo>
                    <a:pt x="3870" y="3277"/>
                  </a:lnTo>
                  <a:cubicBezTo>
                    <a:pt x="3904" y="3234"/>
                    <a:pt x="3942" y="3190"/>
                    <a:pt x="3971" y="3142"/>
                  </a:cubicBezTo>
                  <a:cubicBezTo>
                    <a:pt x="4470" y="2442"/>
                    <a:pt x="4460" y="1496"/>
                    <a:pt x="3952" y="805"/>
                  </a:cubicBezTo>
                  <a:cubicBezTo>
                    <a:pt x="3569" y="289"/>
                    <a:pt x="2969" y="1"/>
                    <a:pt x="2351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3" name="Google Shape;15083;p74"/>
            <p:cNvSpPr/>
            <p:nvPr/>
          </p:nvSpPr>
          <p:spPr>
            <a:xfrm>
              <a:off x="4119591" y="4430983"/>
              <a:ext cx="91447" cy="87333"/>
            </a:xfrm>
            <a:custGeom>
              <a:avLst/>
              <a:gdLst/>
              <a:ahLst/>
              <a:cxnLst/>
              <a:rect l="l" t="t" r="r" b="b"/>
              <a:pathLst>
                <a:path w="3490" h="3333" extrusionOk="0">
                  <a:moveTo>
                    <a:pt x="1371" y="1"/>
                  </a:moveTo>
                  <a:cubicBezTo>
                    <a:pt x="1160" y="1"/>
                    <a:pt x="947" y="34"/>
                    <a:pt x="739" y="104"/>
                  </a:cubicBezTo>
                  <a:cubicBezTo>
                    <a:pt x="667" y="128"/>
                    <a:pt x="595" y="157"/>
                    <a:pt x="523" y="190"/>
                  </a:cubicBezTo>
                  <a:cubicBezTo>
                    <a:pt x="0" y="929"/>
                    <a:pt x="39" y="1928"/>
                    <a:pt x="619" y="2619"/>
                  </a:cubicBezTo>
                  <a:cubicBezTo>
                    <a:pt x="1007" y="3083"/>
                    <a:pt x="1570" y="3332"/>
                    <a:pt x="2144" y="3332"/>
                  </a:cubicBezTo>
                  <a:cubicBezTo>
                    <a:pt x="2430" y="3332"/>
                    <a:pt x="2719" y="3270"/>
                    <a:pt x="2991" y="3142"/>
                  </a:cubicBezTo>
                  <a:cubicBezTo>
                    <a:pt x="3490" y="2442"/>
                    <a:pt x="3480" y="1496"/>
                    <a:pt x="2972" y="805"/>
                  </a:cubicBezTo>
                  <a:cubicBezTo>
                    <a:pt x="2589" y="289"/>
                    <a:pt x="1989" y="1"/>
                    <a:pt x="1371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4" name="Google Shape;15084;p74"/>
            <p:cNvSpPr/>
            <p:nvPr/>
          </p:nvSpPr>
          <p:spPr>
            <a:xfrm>
              <a:off x="4148257" y="4458208"/>
              <a:ext cx="32989" cy="32989"/>
            </a:xfrm>
            <a:custGeom>
              <a:avLst/>
              <a:gdLst/>
              <a:ahLst/>
              <a:cxnLst/>
              <a:rect l="l" t="t" r="r" b="b"/>
              <a:pathLst>
                <a:path w="1259" h="1259" extrusionOk="0">
                  <a:moveTo>
                    <a:pt x="630" y="1"/>
                  </a:moveTo>
                  <a:cubicBezTo>
                    <a:pt x="279" y="1"/>
                    <a:pt x="1" y="279"/>
                    <a:pt x="1" y="630"/>
                  </a:cubicBezTo>
                  <a:cubicBezTo>
                    <a:pt x="1" y="975"/>
                    <a:pt x="279" y="1259"/>
                    <a:pt x="630" y="1259"/>
                  </a:cubicBezTo>
                  <a:cubicBezTo>
                    <a:pt x="975" y="1259"/>
                    <a:pt x="1258" y="975"/>
                    <a:pt x="1258" y="630"/>
                  </a:cubicBezTo>
                  <a:cubicBezTo>
                    <a:pt x="1258" y="279"/>
                    <a:pt x="975" y="1"/>
                    <a:pt x="630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5" name="Google Shape;15085;p74"/>
            <p:cNvSpPr/>
            <p:nvPr/>
          </p:nvSpPr>
          <p:spPr>
            <a:xfrm>
              <a:off x="3984622" y="4335711"/>
              <a:ext cx="33985" cy="29714"/>
            </a:xfrm>
            <a:custGeom>
              <a:avLst/>
              <a:gdLst/>
              <a:ahLst/>
              <a:cxnLst/>
              <a:rect l="l" t="t" r="r" b="b"/>
              <a:pathLst>
                <a:path w="1297" h="1134" extrusionOk="0">
                  <a:moveTo>
                    <a:pt x="332" y="0"/>
                  </a:moveTo>
                  <a:cubicBezTo>
                    <a:pt x="149" y="0"/>
                    <a:pt x="1" y="149"/>
                    <a:pt x="1" y="332"/>
                  </a:cubicBezTo>
                  <a:lnTo>
                    <a:pt x="1" y="802"/>
                  </a:lnTo>
                  <a:cubicBezTo>
                    <a:pt x="1" y="984"/>
                    <a:pt x="149" y="1129"/>
                    <a:pt x="332" y="1133"/>
                  </a:cubicBezTo>
                  <a:lnTo>
                    <a:pt x="965" y="1133"/>
                  </a:lnTo>
                  <a:cubicBezTo>
                    <a:pt x="1148" y="1129"/>
                    <a:pt x="1297" y="984"/>
                    <a:pt x="1297" y="802"/>
                  </a:cubicBezTo>
                  <a:lnTo>
                    <a:pt x="1297" y="332"/>
                  </a:lnTo>
                  <a:cubicBezTo>
                    <a:pt x="1297" y="149"/>
                    <a:pt x="1148" y="0"/>
                    <a:pt x="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6" name="Google Shape;15086;p74"/>
            <p:cNvSpPr/>
            <p:nvPr/>
          </p:nvSpPr>
          <p:spPr>
            <a:xfrm>
              <a:off x="3952917" y="4356830"/>
              <a:ext cx="97526" cy="226940"/>
            </a:xfrm>
            <a:custGeom>
              <a:avLst/>
              <a:gdLst/>
              <a:ahLst/>
              <a:cxnLst/>
              <a:rect l="l" t="t" r="r" b="b"/>
              <a:pathLst>
                <a:path w="3722" h="8661" extrusionOk="0">
                  <a:moveTo>
                    <a:pt x="831" y="1"/>
                  </a:moveTo>
                  <a:cubicBezTo>
                    <a:pt x="370" y="1"/>
                    <a:pt x="1" y="371"/>
                    <a:pt x="1" y="831"/>
                  </a:cubicBezTo>
                  <a:lnTo>
                    <a:pt x="1" y="7835"/>
                  </a:lnTo>
                  <a:cubicBezTo>
                    <a:pt x="1" y="8291"/>
                    <a:pt x="370" y="8660"/>
                    <a:pt x="831" y="8660"/>
                  </a:cubicBezTo>
                  <a:lnTo>
                    <a:pt x="2891" y="8660"/>
                  </a:lnTo>
                  <a:cubicBezTo>
                    <a:pt x="3347" y="8660"/>
                    <a:pt x="3716" y="8291"/>
                    <a:pt x="3721" y="7835"/>
                  </a:cubicBezTo>
                  <a:lnTo>
                    <a:pt x="3721" y="831"/>
                  </a:lnTo>
                  <a:cubicBezTo>
                    <a:pt x="3716" y="385"/>
                    <a:pt x="3366" y="15"/>
                    <a:pt x="2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7" name="Google Shape;15087;p74"/>
            <p:cNvSpPr/>
            <p:nvPr/>
          </p:nvSpPr>
          <p:spPr>
            <a:xfrm>
              <a:off x="3952917" y="4356830"/>
              <a:ext cx="76511" cy="201523"/>
            </a:xfrm>
            <a:custGeom>
              <a:avLst/>
              <a:gdLst/>
              <a:ahLst/>
              <a:cxnLst/>
              <a:rect l="l" t="t" r="r" b="b"/>
              <a:pathLst>
                <a:path w="2920" h="7691" extrusionOk="0">
                  <a:moveTo>
                    <a:pt x="831" y="1"/>
                  </a:moveTo>
                  <a:cubicBezTo>
                    <a:pt x="375" y="1"/>
                    <a:pt x="6" y="371"/>
                    <a:pt x="1" y="831"/>
                  </a:cubicBezTo>
                  <a:lnTo>
                    <a:pt x="1" y="7691"/>
                  </a:lnTo>
                  <a:lnTo>
                    <a:pt x="2094" y="7691"/>
                  </a:lnTo>
                  <a:cubicBezTo>
                    <a:pt x="2550" y="7691"/>
                    <a:pt x="2919" y="7321"/>
                    <a:pt x="2919" y="6865"/>
                  </a:cubicBezTo>
                  <a:lnTo>
                    <a:pt x="2919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8" name="Google Shape;15088;p74"/>
            <p:cNvSpPr/>
            <p:nvPr/>
          </p:nvSpPr>
          <p:spPr>
            <a:xfrm>
              <a:off x="4229380" y="4400746"/>
              <a:ext cx="21800" cy="21774"/>
            </a:xfrm>
            <a:custGeom>
              <a:avLst/>
              <a:gdLst/>
              <a:ahLst/>
              <a:cxnLst/>
              <a:rect l="l" t="t" r="r" b="b"/>
              <a:pathLst>
                <a:path w="832" h="831" extrusionOk="0">
                  <a:moveTo>
                    <a:pt x="418" y="0"/>
                  </a:moveTo>
                  <a:cubicBezTo>
                    <a:pt x="188" y="0"/>
                    <a:pt x="1" y="187"/>
                    <a:pt x="1" y="413"/>
                  </a:cubicBezTo>
                  <a:cubicBezTo>
                    <a:pt x="1" y="643"/>
                    <a:pt x="188" y="831"/>
                    <a:pt x="418" y="831"/>
                  </a:cubicBezTo>
                  <a:cubicBezTo>
                    <a:pt x="644" y="831"/>
                    <a:pt x="831" y="643"/>
                    <a:pt x="831" y="413"/>
                  </a:cubicBezTo>
                  <a:cubicBezTo>
                    <a:pt x="831" y="187"/>
                    <a:pt x="644" y="0"/>
                    <a:pt x="418" y="0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9" name="Google Shape;15089;p74"/>
            <p:cNvSpPr/>
            <p:nvPr/>
          </p:nvSpPr>
          <p:spPr>
            <a:xfrm>
              <a:off x="3947519" y="4326147"/>
              <a:ext cx="365420" cy="263021"/>
            </a:xfrm>
            <a:custGeom>
              <a:avLst/>
              <a:gdLst/>
              <a:ahLst/>
              <a:cxnLst/>
              <a:rect l="l" t="t" r="r" b="b"/>
              <a:pathLst>
                <a:path w="13946" h="10038" extrusionOk="0">
                  <a:moveTo>
                    <a:pt x="2381" y="413"/>
                  </a:moveTo>
                  <a:cubicBezTo>
                    <a:pt x="2449" y="413"/>
                    <a:pt x="2506" y="466"/>
                    <a:pt x="2506" y="538"/>
                  </a:cubicBezTo>
                  <a:lnTo>
                    <a:pt x="2506" y="965"/>
                  </a:lnTo>
                  <a:lnTo>
                    <a:pt x="1623" y="965"/>
                  </a:lnTo>
                  <a:lnTo>
                    <a:pt x="1623" y="538"/>
                  </a:lnTo>
                  <a:cubicBezTo>
                    <a:pt x="1623" y="466"/>
                    <a:pt x="1681" y="413"/>
                    <a:pt x="1748" y="413"/>
                  </a:cubicBezTo>
                  <a:close/>
                  <a:moveTo>
                    <a:pt x="12544" y="1431"/>
                  </a:moveTo>
                  <a:cubicBezTo>
                    <a:pt x="12611" y="1431"/>
                    <a:pt x="12664" y="1484"/>
                    <a:pt x="12664" y="1551"/>
                  </a:cubicBezTo>
                  <a:lnTo>
                    <a:pt x="12664" y="1954"/>
                  </a:lnTo>
                  <a:lnTo>
                    <a:pt x="10983" y="1954"/>
                  </a:lnTo>
                  <a:lnTo>
                    <a:pt x="10983" y="1551"/>
                  </a:lnTo>
                  <a:cubicBezTo>
                    <a:pt x="10983" y="1484"/>
                    <a:pt x="11036" y="1431"/>
                    <a:pt x="11103" y="1431"/>
                  </a:cubicBezTo>
                  <a:close/>
                  <a:moveTo>
                    <a:pt x="1738" y="1"/>
                  </a:moveTo>
                  <a:cubicBezTo>
                    <a:pt x="1441" y="1"/>
                    <a:pt x="1201" y="241"/>
                    <a:pt x="1201" y="538"/>
                  </a:cubicBezTo>
                  <a:lnTo>
                    <a:pt x="1201" y="965"/>
                  </a:lnTo>
                  <a:lnTo>
                    <a:pt x="1023" y="965"/>
                  </a:lnTo>
                  <a:cubicBezTo>
                    <a:pt x="788" y="965"/>
                    <a:pt x="557" y="1047"/>
                    <a:pt x="370" y="1196"/>
                  </a:cubicBezTo>
                  <a:cubicBezTo>
                    <a:pt x="202" y="1337"/>
                    <a:pt x="332" y="1567"/>
                    <a:pt x="502" y="1567"/>
                  </a:cubicBezTo>
                  <a:cubicBezTo>
                    <a:pt x="545" y="1567"/>
                    <a:pt x="590" y="1553"/>
                    <a:pt x="634" y="1518"/>
                  </a:cubicBezTo>
                  <a:cubicBezTo>
                    <a:pt x="784" y="1397"/>
                    <a:pt x="930" y="1378"/>
                    <a:pt x="1072" y="1378"/>
                  </a:cubicBezTo>
                  <a:cubicBezTo>
                    <a:pt x="1137" y="1378"/>
                    <a:pt x="1201" y="1382"/>
                    <a:pt x="1264" y="1382"/>
                  </a:cubicBezTo>
                  <a:cubicBezTo>
                    <a:pt x="1293" y="1382"/>
                    <a:pt x="1321" y="1381"/>
                    <a:pt x="1349" y="1378"/>
                  </a:cubicBezTo>
                  <a:lnTo>
                    <a:pt x="3092" y="1378"/>
                  </a:lnTo>
                  <a:cubicBezTo>
                    <a:pt x="3433" y="1378"/>
                    <a:pt x="3711" y="1657"/>
                    <a:pt x="3711" y="1998"/>
                  </a:cubicBezTo>
                  <a:lnTo>
                    <a:pt x="3711" y="2790"/>
                  </a:lnTo>
                  <a:cubicBezTo>
                    <a:pt x="3711" y="2929"/>
                    <a:pt x="3814" y="2998"/>
                    <a:pt x="3917" y="2998"/>
                  </a:cubicBezTo>
                  <a:cubicBezTo>
                    <a:pt x="4021" y="2998"/>
                    <a:pt x="4124" y="2929"/>
                    <a:pt x="4124" y="2790"/>
                  </a:cubicBezTo>
                  <a:lnTo>
                    <a:pt x="4124" y="2372"/>
                  </a:lnTo>
                  <a:lnTo>
                    <a:pt x="12947" y="2372"/>
                  </a:lnTo>
                  <a:cubicBezTo>
                    <a:pt x="13273" y="2396"/>
                    <a:pt x="13523" y="2665"/>
                    <a:pt x="13523" y="2991"/>
                  </a:cubicBezTo>
                  <a:lnTo>
                    <a:pt x="13523" y="3246"/>
                  </a:lnTo>
                  <a:lnTo>
                    <a:pt x="13168" y="3246"/>
                  </a:lnTo>
                  <a:cubicBezTo>
                    <a:pt x="12894" y="3246"/>
                    <a:pt x="12894" y="3658"/>
                    <a:pt x="13168" y="3658"/>
                  </a:cubicBezTo>
                  <a:lnTo>
                    <a:pt x="13523" y="3658"/>
                  </a:lnTo>
                  <a:lnTo>
                    <a:pt x="13523" y="8593"/>
                  </a:lnTo>
                  <a:lnTo>
                    <a:pt x="12572" y="8593"/>
                  </a:lnTo>
                  <a:cubicBezTo>
                    <a:pt x="12260" y="8593"/>
                    <a:pt x="12006" y="8339"/>
                    <a:pt x="12006" y="8027"/>
                  </a:cubicBezTo>
                  <a:lnTo>
                    <a:pt x="12006" y="4225"/>
                  </a:lnTo>
                  <a:cubicBezTo>
                    <a:pt x="12011" y="3975"/>
                    <a:pt x="12169" y="3759"/>
                    <a:pt x="12404" y="3682"/>
                  </a:cubicBezTo>
                  <a:cubicBezTo>
                    <a:pt x="12630" y="3598"/>
                    <a:pt x="12554" y="3282"/>
                    <a:pt x="12341" y="3282"/>
                  </a:cubicBezTo>
                  <a:cubicBezTo>
                    <a:pt x="12323" y="3282"/>
                    <a:pt x="12304" y="3284"/>
                    <a:pt x="12284" y="3289"/>
                  </a:cubicBezTo>
                  <a:cubicBezTo>
                    <a:pt x="11876" y="3414"/>
                    <a:pt x="11598" y="3793"/>
                    <a:pt x="11593" y="4225"/>
                  </a:cubicBezTo>
                  <a:lnTo>
                    <a:pt x="11593" y="8027"/>
                  </a:lnTo>
                  <a:cubicBezTo>
                    <a:pt x="11598" y="8569"/>
                    <a:pt x="12035" y="9006"/>
                    <a:pt x="12572" y="9006"/>
                  </a:cubicBezTo>
                  <a:lnTo>
                    <a:pt x="13528" y="9006"/>
                  </a:lnTo>
                  <a:cubicBezTo>
                    <a:pt x="13523" y="9347"/>
                    <a:pt x="13249" y="9620"/>
                    <a:pt x="12908" y="9625"/>
                  </a:cubicBezTo>
                  <a:lnTo>
                    <a:pt x="3927" y="9625"/>
                  </a:lnTo>
                  <a:cubicBezTo>
                    <a:pt x="4018" y="9500"/>
                    <a:pt x="4081" y="9361"/>
                    <a:pt x="4114" y="9212"/>
                  </a:cubicBezTo>
                  <a:cubicBezTo>
                    <a:pt x="4145" y="9055"/>
                    <a:pt x="4024" y="8961"/>
                    <a:pt x="3905" y="8961"/>
                  </a:cubicBezTo>
                  <a:cubicBezTo>
                    <a:pt x="3817" y="8961"/>
                    <a:pt x="3731" y="9012"/>
                    <a:pt x="3706" y="9126"/>
                  </a:cubicBezTo>
                  <a:cubicBezTo>
                    <a:pt x="3644" y="9414"/>
                    <a:pt x="3394" y="9620"/>
                    <a:pt x="3097" y="9625"/>
                  </a:cubicBezTo>
                  <a:lnTo>
                    <a:pt x="975" y="9625"/>
                  </a:lnTo>
                  <a:lnTo>
                    <a:pt x="946" y="9620"/>
                  </a:lnTo>
                  <a:cubicBezTo>
                    <a:pt x="639" y="9572"/>
                    <a:pt x="413" y="9313"/>
                    <a:pt x="413" y="9006"/>
                  </a:cubicBezTo>
                  <a:lnTo>
                    <a:pt x="413" y="2094"/>
                  </a:lnTo>
                  <a:cubicBezTo>
                    <a:pt x="413" y="1954"/>
                    <a:pt x="310" y="1885"/>
                    <a:pt x="207" y="1885"/>
                  </a:cubicBezTo>
                  <a:cubicBezTo>
                    <a:pt x="104" y="1885"/>
                    <a:pt x="0" y="1954"/>
                    <a:pt x="0" y="2094"/>
                  </a:cubicBezTo>
                  <a:lnTo>
                    <a:pt x="0" y="9001"/>
                  </a:lnTo>
                  <a:cubicBezTo>
                    <a:pt x="0" y="9505"/>
                    <a:pt x="365" y="9937"/>
                    <a:pt x="860" y="10023"/>
                  </a:cubicBezTo>
                  <a:cubicBezTo>
                    <a:pt x="884" y="10028"/>
                    <a:pt x="908" y="10028"/>
                    <a:pt x="932" y="10033"/>
                  </a:cubicBezTo>
                  <a:lnTo>
                    <a:pt x="980" y="10038"/>
                  </a:lnTo>
                  <a:lnTo>
                    <a:pt x="12913" y="10038"/>
                  </a:lnTo>
                  <a:cubicBezTo>
                    <a:pt x="13484" y="10033"/>
                    <a:pt x="13945" y="9572"/>
                    <a:pt x="13945" y="9006"/>
                  </a:cubicBezTo>
                  <a:lnTo>
                    <a:pt x="13945" y="2991"/>
                  </a:lnTo>
                  <a:cubicBezTo>
                    <a:pt x="13945" y="2487"/>
                    <a:pt x="13580" y="2055"/>
                    <a:pt x="13081" y="1969"/>
                  </a:cubicBezTo>
                  <a:lnTo>
                    <a:pt x="13081" y="1556"/>
                  </a:lnTo>
                  <a:cubicBezTo>
                    <a:pt x="13081" y="1258"/>
                    <a:pt x="12836" y="1013"/>
                    <a:pt x="12539" y="1013"/>
                  </a:cubicBezTo>
                  <a:lnTo>
                    <a:pt x="11103" y="1013"/>
                  </a:lnTo>
                  <a:cubicBezTo>
                    <a:pt x="10806" y="1013"/>
                    <a:pt x="10566" y="1258"/>
                    <a:pt x="10566" y="1556"/>
                  </a:cubicBezTo>
                  <a:lnTo>
                    <a:pt x="10566" y="1959"/>
                  </a:lnTo>
                  <a:lnTo>
                    <a:pt x="9985" y="1959"/>
                  </a:lnTo>
                  <a:lnTo>
                    <a:pt x="9548" y="1018"/>
                  </a:lnTo>
                  <a:cubicBezTo>
                    <a:pt x="9395" y="682"/>
                    <a:pt x="9059" y="471"/>
                    <a:pt x="8694" y="466"/>
                  </a:cubicBezTo>
                  <a:lnTo>
                    <a:pt x="7004" y="466"/>
                  </a:lnTo>
                  <a:cubicBezTo>
                    <a:pt x="6702" y="471"/>
                    <a:pt x="6414" y="615"/>
                    <a:pt x="6236" y="865"/>
                  </a:cubicBezTo>
                  <a:cubicBezTo>
                    <a:pt x="6119" y="1026"/>
                    <a:pt x="6261" y="1195"/>
                    <a:pt x="6409" y="1195"/>
                  </a:cubicBezTo>
                  <a:cubicBezTo>
                    <a:pt x="6467" y="1195"/>
                    <a:pt x="6527" y="1169"/>
                    <a:pt x="6572" y="1105"/>
                  </a:cubicBezTo>
                  <a:cubicBezTo>
                    <a:pt x="6673" y="965"/>
                    <a:pt x="6836" y="884"/>
                    <a:pt x="7004" y="884"/>
                  </a:cubicBezTo>
                  <a:lnTo>
                    <a:pt x="8694" y="884"/>
                  </a:lnTo>
                  <a:cubicBezTo>
                    <a:pt x="8895" y="884"/>
                    <a:pt x="9083" y="1004"/>
                    <a:pt x="9174" y="1191"/>
                  </a:cubicBezTo>
                  <a:lnTo>
                    <a:pt x="9524" y="1959"/>
                  </a:lnTo>
                  <a:lnTo>
                    <a:pt x="6164" y="1959"/>
                  </a:lnTo>
                  <a:lnTo>
                    <a:pt x="6231" y="1820"/>
                  </a:lnTo>
                  <a:cubicBezTo>
                    <a:pt x="6310" y="1654"/>
                    <a:pt x="6173" y="1520"/>
                    <a:pt x="6037" y="1520"/>
                  </a:cubicBezTo>
                  <a:cubicBezTo>
                    <a:pt x="5966" y="1520"/>
                    <a:pt x="5895" y="1557"/>
                    <a:pt x="5857" y="1647"/>
                  </a:cubicBezTo>
                  <a:lnTo>
                    <a:pt x="5708" y="1959"/>
                  </a:lnTo>
                  <a:lnTo>
                    <a:pt x="4129" y="1959"/>
                  </a:lnTo>
                  <a:cubicBezTo>
                    <a:pt x="4105" y="1402"/>
                    <a:pt x="3649" y="965"/>
                    <a:pt x="3092" y="965"/>
                  </a:cubicBezTo>
                  <a:lnTo>
                    <a:pt x="2914" y="965"/>
                  </a:lnTo>
                  <a:lnTo>
                    <a:pt x="2914" y="538"/>
                  </a:lnTo>
                  <a:cubicBezTo>
                    <a:pt x="2914" y="241"/>
                    <a:pt x="2669" y="1"/>
                    <a:pt x="23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0" name="Google Shape;15090;p74"/>
            <p:cNvSpPr/>
            <p:nvPr/>
          </p:nvSpPr>
          <p:spPr>
            <a:xfrm>
              <a:off x="4044862" y="4415603"/>
              <a:ext cx="10979" cy="134576"/>
            </a:xfrm>
            <a:custGeom>
              <a:avLst/>
              <a:gdLst/>
              <a:ahLst/>
              <a:cxnLst/>
              <a:rect l="l" t="t" r="r" b="b"/>
              <a:pathLst>
                <a:path w="419" h="5136" extrusionOk="0">
                  <a:moveTo>
                    <a:pt x="210" y="1"/>
                  </a:moveTo>
                  <a:cubicBezTo>
                    <a:pt x="105" y="1"/>
                    <a:pt x="1" y="69"/>
                    <a:pt x="1" y="206"/>
                  </a:cubicBezTo>
                  <a:lnTo>
                    <a:pt x="1" y="4929"/>
                  </a:lnTo>
                  <a:cubicBezTo>
                    <a:pt x="6" y="5045"/>
                    <a:pt x="97" y="5136"/>
                    <a:pt x="212" y="5136"/>
                  </a:cubicBezTo>
                  <a:cubicBezTo>
                    <a:pt x="322" y="5136"/>
                    <a:pt x="418" y="5040"/>
                    <a:pt x="418" y="4929"/>
                  </a:cubicBezTo>
                  <a:lnTo>
                    <a:pt x="418" y="206"/>
                  </a:lnTo>
                  <a:cubicBezTo>
                    <a:pt x="418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1" name="Google Shape;15091;p74"/>
            <p:cNvSpPr/>
            <p:nvPr/>
          </p:nvSpPr>
          <p:spPr>
            <a:xfrm>
              <a:off x="4222357" y="4397313"/>
              <a:ext cx="40273" cy="30605"/>
            </a:xfrm>
            <a:custGeom>
              <a:avLst/>
              <a:gdLst/>
              <a:ahLst/>
              <a:cxnLst/>
              <a:rect l="l" t="t" r="r" b="b"/>
              <a:pathLst>
                <a:path w="1537" h="1168" extrusionOk="0">
                  <a:moveTo>
                    <a:pt x="926" y="0"/>
                  </a:moveTo>
                  <a:cubicBezTo>
                    <a:pt x="752" y="0"/>
                    <a:pt x="629" y="246"/>
                    <a:pt x="806" y="376"/>
                  </a:cubicBezTo>
                  <a:cubicBezTo>
                    <a:pt x="941" y="472"/>
                    <a:pt x="917" y="678"/>
                    <a:pt x="763" y="736"/>
                  </a:cubicBezTo>
                  <a:cubicBezTo>
                    <a:pt x="736" y="747"/>
                    <a:pt x="709" y="752"/>
                    <a:pt x="683" y="752"/>
                  </a:cubicBezTo>
                  <a:cubicBezTo>
                    <a:pt x="560" y="752"/>
                    <a:pt x="457" y="640"/>
                    <a:pt x="485" y="506"/>
                  </a:cubicBezTo>
                  <a:cubicBezTo>
                    <a:pt x="504" y="395"/>
                    <a:pt x="427" y="285"/>
                    <a:pt x="317" y="266"/>
                  </a:cubicBezTo>
                  <a:cubicBezTo>
                    <a:pt x="303" y="263"/>
                    <a:pt x="289" y="261"/>
                    <a:pt x="276" y="261"/>
                  </a:cubicBezTo>
                  <a:cubicBezTo>
                    <a:pt x="180" y="261"/>
                    <a:pt x="94" y="332"/>
                    <a:pt x="77" y="429"/>
                  </a:cubicBezTo>
                  <a:cubicBezTo>
                    <a:pt x="0" y="813"/>
                    <a:pt x="298" y="1168"/>
                    <a:pt x="686" y="1168"/>
                  </a:cubicBezTo>
                  <a:cubicBezTo>
                    <a:pt x="1286" y="1168"/>
                    <a:pt x="1536" y="390"/>
                    <a:pt x="1046" y="40"/>
                  </a:cubicBezTo>
                  <a:cubicBezTo>
                    <a:pt x="1006" y="12"/>
                    <a:pt x="965" y="0"/>
                    <a:pt x="9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2" name="Google Shape;15092;p74"/>
            <p:cNvSpPr/>
            <p:nvPr/>
          </p:nvSpPr>
          <p:spPr>
            <a:xfrm>
              <a:off x="4063623" y="4391313"/>
              <a:ext cx="183653" cy="183653"/>
            </a:xfrm>
            <a:custGeom>
              <a:avLst/>
              <a:gdLst/>
              <a:ahLst/>
              <a:cxnLst/>
              <a:rect l="l" t="t" r="r" b="b"/>
              <a:pathLst>
                <a:path w="7009" h="7009" extrusionOk="0">
                  <a:moveTo>
                    <a:pt x="3481" y="1"/>
                  </a:moveTo>
                  <a:cubicBezTo>
                    <a:pt x="2745" y="1"/>
                    <a:pt x="1993" y="235"/>
                    <a:pt x="1335" y="754"/>
                  </a:cubicBezTo>
                  <a:cubicBezTo>
                    <a:pt x="1161" y="889"/>
                    <a:pt x="1295" y="1127"/>
                    <a:pt x="1466" y="1127"/>
                  </a:cubicBezTo>
                  <a:cubicBezTo>
                    <a:pt x="1508" y="1127"/>
                    <a:pt x="1552" y="1113"/>
                    <a:pt x="1594" y="1080"/>
                  </a:cubicBezTo>
                  <a:cubicBezTo>
                    <a:pt x="2175" y="621"/>
                    <a:pt x="2838" y="414"/>
                    <a:pt x="3487" y="414"/>
                  </a:cubicBezTo>
                  <a:cubicBezTo>
                    <a:pt x="5084" y="414"/>
                    <a:pt x="6596" y="1668"/>
                    <a:pt x="6596" y="3504"/>
                  </a:cubicBezTo>
                  <a:cubicBezTo>
                    <a:pt x="6596" y="5208"/>
                    <a:pt x="5213" y="6591"/>
                    <a:pt x="3504" y="6591"/>
                  </a:cubicBezTo>
                  <a:cubicBezTo>
                    <a:pt x="1800" y="6591"/>
                    <a:pt x="418" y="5208"/>
                    <a:pt x="418" y="3504"/>
                  </a:cubicBezTo>
                  <a:cubicBezTo>
                    <a:pt x="413" y="2827"/>
                    <a:pt x="634" y="2165"/>
                    <a:pt x="1051" y="1627"/>
                  </a:cubicBezTo>
                  <a:cubicBezTo>
                    <a:pt x="1119" y="1541"/>
                    <a:pt x="1104" y="1411"/>
                    <a:pt x="1013" y="1339"/>
                  </a:cubicBezTo>
                  <a:cubicBezTo>
                    <a:pt x="975" y="1310"/>
                    <a:pt x="931" y="1296"/>
                    <a:pt x="888" y="1296"/>
                  </a:cubicBezTo>
                  <a:cubicBezTo>
                    <a:pt x="825" y="1296"/>
                    <a:pt x="764" y="1324"/>
                    <a:pt x="725" y="1378"/>
                  </a:cubicBezTo>
                  <a:cubicBezTo>
                    <a:pt x="255" y="1987"/>
                    <a:pt x="0" y="2736"/>
                    <a:pt x="5" y="3504"/>
                  </a:cubicBezTo>
                  <a:cubicBezTo>
                    <a:pt x="5" y="5439"/>
                    <a:pt x="1570" y="7008"/>
                    <a:pt x="3504" y="7008"/>
                  </a:cubicBezTo>
                  <a:cubicBezTo>
                    <a:pt x="5444" y="7008"/>
                    <a:pt x="7008" y="5439"/>
                    <a:pt x="7008" y="3504"/>
                  </a:cubicBezTo>
                  <a:cubicBezTo>
                    <a:pt x="7008" y="1419"/>
                    <a:pt x="5293" y="1"/>
                    <a:pt x="3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3" name="Google Shape;15093;p74"/>
            <p:cNvSpPr/>
            <p:nvPr/>
          </p:nvSpPr>
          <p:spPr>
            <a:xfrm>
              <a:off x="4092917" y="4425638"/>
              <a:ext cx="138768" cy="114977"/>
            </a:xfrm>
            <a:custGeom>
              <a:avLst/>
              <a:gdLst/>
              <a:ahLst/>
              <a:cxnLst/>
              <a:rect l="l" t="t" r="r" b="b"/>
              <a:pathLst>
                <a:path w="5296" h="4388" extrusionOk="0">
                  <a:moveTo>
                    <a:pt x="2391" y="1"/>
                  </a:moveTo>
                  <a:cubicBezTo>
                    <a:pt x="1033" y="1"/>
                    <a:pt x="1" y="1215"/>
                    <a:pt x="226" y="2554"/>
                  </a:cubicBezTo>
                  <a:cubicBezTo>
                    <a:pt x="245" y="2675"/>
                    <a:pt x="335" y="2729"/>
                    <a:pt x="425" y="2729"/>
                  </a:cubicBezTo>
                  <a:cubicBezTo>
                    <a:pt x="541" y="2729"/>
                    <a:pt x="658" y="2640"/>
                    <a:pt x="634" y="2487"/>
                  </a:cubicBezTo>
                  <a:cubicBezTo>
                    <a:pt x="438" y="1327"/>
                    <a:pt x="1370" y="412"/>
                    <a:pt x="2398" y="412"/>
                  </a:cubicBezTo>
                  <a:cubicBezTo>
                    <a:pt x="2807" y="412"/>
                    <a:pt x="3231" y="557"/>
                    <a:pt x="3606" y="889"/>
                  </a:cubicBezTo>
                  <a:cubicBezTo>
                    <a:pt x="4388" y="1618"/>
                    <a:pt x="4359" y="2866"/>
                    <a:pt x="3538" y="3558"/>
                  </a:cubicBezTo>
                  <a:cubicBezTo>
                    <a:pt x="3203" y="3842"/>
                    <a:pt x="2796" y="3978"/>
                    <a:pt x="2393" y="3978"/>
                  </a:cubicBezTo>
                  <a:cubicBezTo>
                    <a:pt x="1816" y="3978"/>
                    <a:pt x="1245" y="3698"/>
                    <a:pt x="903" y="3169"/>
                  </a:cubicBezTo>
                  <a:lnTo>
                    <a:pt x="903" y="3174"/>
                  </a:lnTo>
                  <a:cubicBezTo>
                    <a:pt x="858" y="3105"/>
                    <a:pt x="795" y="3077"/>
                    <a:pt x="734" y="3077"/>
                  </a:cubicBezTo>
                  <a:cubicBezTo>
                    <a:pt x="589" y="3077"/>
                    <a:pt x="449" y="3237"/>
                    <a:pt x="557" y="3399"/>
                  </a:cubicBezTo>
                  <a:cubicBezTo>
                    <a:pt x="985" y="4050"/>
                    <a:pt x="1686" y="4387"/>
                    <a:pt x="2392" y="4387"/>
                  </a:cubicBezTo>
                  <a:cubicBezTo>
                    <a:pt x="2977" y="4387"/>
                    <a:pt x="3565" y="4156"/>
                    <a:pt x="4004" y="3682"/>
                  </a:cubicBezTo>
                  <a:cubicBezTo>
                    <a:pt x="5295" y="2286"/>
                    <a:pt x="4297" y="1"/>
                    <a:pt x="23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4" name="Google Shape;15094;p74"/>
            <p:cNvSpPr/>
            <p:nvPr/>
          </p:nvSpPr>
          <p:spPr>
            <a:xfrm>
              <a:off x="4136177" y="4453072"/>
              <a:ext cx="55759" cy="43653"/>
            </a:xfrm>
            <a:custGeom>
              <a:avLst/>
              <a:gdLst/>
              <a:ahLst/>
              <a:cxnLst/>
              <a:rect l="l" t="t" r="r" b="b"/>
              <a:pathLst>
                <a:path w="2128" h="1666" extrusionOk="0">
                  <a:moveTo>
                    <a:pt x="975" y="0"/>
                  </a:moveTo>
                  <a:cubicBezTo>
                    <a:pt x="960" y="0"/>
                    <a:pt x="944" y="2"/>
                    <a:pt x="927" y="5"/>
                  </a:cubicBezTo>
                  <a:cubicBezTo>
                    <a:pt x="145" y="158"/>
                    <a:pt x="1" y="1219"/>
                    <a:pt x="716" y="1575"/>
                  </a:cubicBezTo>
                  <a:cubicBezTo>
                    <a:pt x="842" y="1637"/>
                    <a:pt x="970" y="1665"/>
                    <a:pt x="1092" y="1665"/>
                  </a:cubicBezTo>
                  <a:cubicBezTo>
                    <a:pt x="1664" y="1665"/>
                    <a:pt x="2128" y="1050"/>
                    <a:pt x="1839" y="461"/>
                  </a:cubicBezTo>
                  <a:cubicBezTo>
                    <a:pt x="1800" y="370"/>
                    <a:pt x="1728" y="333"/>
                    <a:pt x="1657" y="333"/>
                  </a:cubicBezTo>
                  <a:cubicBezTo>
                    <a:pt x="1519" y="333"/>
                    <a:pt x="1381" y="471"/>
                    <a:pt x="1470" y="638"/>
                  </a:cubicBezTo>
                  <a:cubicBezTo>
                    <a:pt x="1612" y="935"/>
                    <a:pt x="1380" y="1241"/>
                    <a:pt x="1093" y="1241"/>
                  </a:cubicBezTo>
                  <a:cubicBezTo>
                    <a:pt x="1031" y="1241"/>
                    <a:pt x="967" y="1227"/>
                    <a:pt x="903" y="1195"/>
                  </a:cubicBezTo>
                  <a:cubicBezTo>
                    <a:pt x="548" y="1018"/>
                    <a:pt x="615" y="490"/>
                    <a:pt x="1004" y="408"/>
                  </a:cubicBezTo>
                  <a:cubicBezTo>
                    <a:pt x="1261" y="359"/>
                    <a:pt x="1205" y="0"/>
                    <a:pt x="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95" name="Google Shape;15095;p74"/>
          <p:cNvGrpSpPr/>
          <p:nvPr/>
        </p:nvGrpSpPr>
        <p:grpSpPr>
          <a:xfrm>
            <a:off x="3430072" y="4291874"/>
            <a:ext cx="368931" cy="331488"/>
            <a:chOff x="3430072" y="4291874"/>
            <a:chExt cx="368931" cy="331488"/>
          </a:xfrm>
        </p:grpSpPr>
        <p:sp>
          <p:nvSpPr>
            <p:cNvPr id="15096" name="Google Shape;15096;p74"/>
            <p:cNvSpPr/>
            <p:nvPr/>
          </p:nvSpPr>
          <p:spPr>
            <a:xfrm>
              <a:off x="3435968" y="4367652"/>
              <a:ext cx="356878" cy="179802"/>
            </a:xfrm>
            <a:custGeom>
              <a:avLst/>
              <a:gdLst/>
              <a:ahLst/>
              <a:cxnLst/>
              <a:rect l="l" t="t" r="r" b="b"/>
              <a:pathLst>
                <a:path w="13620" h="6862" extrusionOk="0">
                  <a:moveTo>
                    <a:pt x="6511" y="0"/>
                  </a:moveTo>
                  <a:cubicBezTo>
                    <a:pt x="3146" y="0"/>
                    <a:pt x="853" y="2254"/>
                    <a:pt x="140" y="3058"/>
                  </a:cubicBezTo>
                  <a:cubicBezTo>
                    <a:pt x="1" y="3212"/>
                    <a:pt x="10" y="3447"/>
                    <a:pt x="154" y="3596"/>
                  </a:cubicBezTo>
                  <a:cubicBezTo>
                    <a:pt x="2548" y="6038"/>
                    <a:pt x="4824" y="6862"/>
                    <a:pt x="6802" y="6862"/>
                  </a:cubicBezTo>
                  <a:cubicBezTo>
                    <a:pt x="7005" y="6862"/>
                    <a:pt x="7206" y="6853"/>
                    <a:pt x="7403" y="6836"/>
                  </a:cubicBezTo>
                  <a:cubicBezTo>
                    <a:pt x="10461" y="6587"/>
                    <a:pt x="12721" y="4441"/>
                    <a:pt x="13466" y="3639"/>
                  </a:cubicBezTo>
                  <a:cubicBezTo>
                    <a:pt x="13619" y="3476"/>
                    <a:pt x="13605" y="3222"/>
                    <a:pt x="13442" y="3078"/>
                  </a:cubicBezTo>
                  <a:cubicBezTo>
                    <a:pt x="11291" y="1186"/>
                    <a:pt x="9323" y="322"/>
                    <a:pt x="7595" y="78"/>
                  </a:cubicBezTo>
                  <a:cubicBezTo>
                    <a:pt x="7222" y="25"/>
                    <a:pt x="6861" y="0"/>
                    <a:pt x="651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7" name="Google Shape;15097;p74"/>
            <p:cNvSpPr/>
            <p:nvPr/>
          </p:nvSpPr>
          <p:spPr>
            <a:xfrm>
              <a:off x="3479490" y="4369670"/>
              <a:ext cx="313356" cy="177129"/>
            </a:xfrm>
            <a:custGeom>
              <a:avLst/>
              <a:gdLst/>
              <a:ahLst/>
              <a:cxnLst/>
              <a:rect l="l" t="t" r="r" b="b"/>
              <a:pathLst>
                <a:path w="11959" h="6760" extrusionOk="0">
                  <a:moveTo>
                    <a:pt x="5934" y="1"/>
                  </a:moveTo>
                  <a:cubicBezTo>
                    <a:pt x="2881" y="236"/>
                    <a:pt x="807" y="2276"/>
                    <a:pt x="135" y="3034"/>
                  </a:cubicBezTo>
                  <a:cubicBezTo>
                    <a:pt x="1" y="3188"/>
                    <a:pt x="5" y="3428"/>
                    <a:pt x="149" y="3577"/>
                  </a:cubicBezTo>
                  <a:cubicBezTo>
                    <a:pt x="2127" y="5593"/>
                    <a:pt x="4023" y="6505"/>
                    <a:pt x="5742" y="6759"/>
                  </a:cubicBezTo>
                  <a:cubicBezTo>
                    <a:pt x="8800" y="6510"/>
                    <a:pt x="11060" y="4364"/>
                    <a:pt x="11805" y="3562"/>
                  </a:cubicBezTo>
                  <a:cubicBezTo>
                    <a:pt x="11958" y="3399"/>
                    <a:pt x="11944" y="3145"/>
                    <a:pt x="11781" y="2996"/>
                  </a:cubicBezTo>
                  <a:cubicBezTo>
                    <a:pt x="9630" y="1105"/>
                    <a:pt x="7662" y="245"/>
                    <a:pt x="5934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8" name="Google Shape;15098;p74"/>
            <p:cNvSpPr/>
            <p:nvPr/>
          </p:nvSpPr>
          <p:spPr>
            <a:xfrm>
              <a:off x="3510173" y="4369512"/>
              <a:ext cx="201026" cy="176395"/>
            </a:xfrm>
            <a:custGeom>
              <a:avLst/>
              <a:gdLst/>
              <a:ahLst/>
              <a:cxnLst/>
              <a:rect l="l" t="t" r="r" b="b"/>
              <a:pathLst>
                <a:path w="7672" h="6732" extrusionOk="0">
                  <a:moveTo>
                    <a:pt x="3977" y="1"/>
                  </a:moveTo>
                  <a:cubicBezTo>
                    <a:pt x="3687" y="1"/>
                    <a:pt x="3393" y="39"/>
                    <a:pt x="3102" y="117"/>
                  </a:cubicBezTo>
                  <a:cubicBezTo>
                    <a:pt x="2992" y="146"/>
                    <a:pt x="2886" y="179"/>
                    <a:pt x="2780" y="223"/>
                  </a:cubicBezTo>
                  <a:cubicBezTo>
                    <a:pt x="807" y="971"/>
                    <a:pt x="1" y="3333"/>
                    <a:pt x="1110" y="5133"/>
                  </a:cubicBezTo>
                  <a:cubicBezTo>
                    <a:pt x="1755" y="6177"/>
                    <a:pt x="2861" y="6731"/>
                    <a:pt x="3980" y="6731"/>
                  </a:cubicBezTo>
                  <a:cubicBezTo>
                    <a:pt x="4784" y="6731"/>
                    <a:pt x="5595" y="6445"/>
                    <a:pt x="6246" y="5848"/>
                  </a:cubicBezTo>
                  <a:lnTo>
                    <a:pt x="6251" y="5848"/>
                  </a:lnTo>
                  <a:cubicBezTo>
                    <a:pt x="7393" y="4802"/>
                    <a:pt x="7672" y="3107"/>
                    <a:pt x="6928" y="1749"/>
                  </a:cubicBezTo>
                  <a:cubicBezTo>
                    <a:pt x="6324" y="651"/>
                    <a:pt x="5182" y="1"/>
                    <a:pt x="397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9" name="Google Shape;15099;p74"/>
            <p:cNvSpPr/>
            <p:nvPr/>
          </p:nvSpPr>
          <p:spPr>
            <a:xfrm>
              <a:off x="3545652" y="4369512"/>
              <a:ext cx="165547" cy="159049"/>
            </a:xfrm>
            <a:custGeom>
              <a:avLst/>
              <a:gdLst/>
              <a:ahLst/>
              <a:cxnLst/>
              <a:rect l="l" t="t" r="r" b="b"/>
              <a:pathLst>
                <a:path w="6318" h="6070" extrusionOk="0">
                  <a:moveTo>
                    <a:pt x="2623" y="1"/>
                  </a:moveTo>
                  <a:cubicBezTo>
                    <a:pt x="2333" y="1"/>
                    <a:pt x="2039" y="39"/>
                    <a:pt x="1748" y="117"/>
                  </a:cubicBezTo>
                  <a:cubicBezTo>
                    <a:pt x="1638" y="146"/>
                    <a:pt x="1532" y="179"/>
                    <a:pt x="1426" y="223"/>
                  </a:cubicBezTo>
                  <a:cubicBezTo>
                    <a:pt x="284" y="1269"/>
                    <a:pt x="1" y="2963"/>
                    <a:pt x="749" y="4322"/>
                  </a:cubicBezTo>
                  <a:cubicBezTo>
                    <a:pt x="1349" y="5417"/>
                    <a:pt x="2493" y="6070"/>
                    <a:pt x="3698" y="6070"/>
                  </a:cubicBezTo>
                  <a:cubicBezTo>
                    <a:pt x="3988" y="6070"/>
                    <a:pt x="4281" y="6032"/>
                    <a:pt x="4570" y="5954"/>
                  </a:cubicBezTo>
                  <a:cubicBezTo>
                    <a:pt x="4681" y="5925"/>
                    <a:pt x="4786" y="5887"/>
                    <a:pt x="4892" y="5848"/>
                  </a:cubicBezTo>
                  <a:cubicBezTo>
                    <a:pt x="6039" y="4802"/>
                    <a:pt x="6318" y="3107"/>
                    <a:pt x="5574" y="1749"/>
                  </a:cubicBezTo>
                  <a:cubicBezTo>
                    <a:pt x="4970" y="651"/>
                    <a:pt x="3828" y="1"/>
                    <a:pt x="2623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0" name="Google Shape;15100;p74"/>
            <p:cNvSpPr/>
            <p:nvPr/>
          </p:nvSpPr>
          <p:spPr>
            <a:xfrm>
              <a:off x="3582518" y="4429228"/>
              <a:ext cx="62519" cy="56597"/>
            </a:xfrm>
            <a:custGeom>
              <a:avLst/>
              <a:gdLst/>
              <a:ahLst/>
              <a:cxnLst/>
              <a:rect l="l" t="t" r="r" b="b"/>
              <a:pathLst>
                <a:path w="2386" h="2160" extrusionOk="0">
                  <a:moveTo>
                    <a:pt x="1218" y="0"/>
                  </a:moveTo>
                  <a:cubicBezTo>
                    <a:pt x="806" y="0"/>
                    <a:pt x="416" y="235"/>
                    <a:pt x="235" y="627"/>
                  </a:cubicBezTo>
                  <a:cubicBezTo>
                    <a:pt x="0" y="1126"/>
                    <a:pt x="182" y="1721"/>
                    <a:pt x="653" y="2005"/>
                  </a:cubicBezTo>
                  <a:cubicBezTo>
                    <a:pt x="828" y="2109"/>
                    <a:pt x="1021" y="2159"/>
                    <a:pt x="1213" y="2159"/>
                  </a:cubicBezTo>
                  <a:cubicBezTo>
                    <a:pt x="1540" y="2159"/>
                    <a:pt x="1862" y="2012"/>
                    <a:pt x="2074" y="1736"/>
                  </a:cubicBezTo>
                  <a:cubicBezTo>
                    <a:pt x="2165" y="1611"/>
                    <a:pt x="2232" y="1467"/>
                    <a:pt x="2266" y="1313"/>
                  </a:cubicBezTo>
                  <a:cubicBezTo>
                    <a:pt x="2386" y="776"/>
                    <a:pt x="2079" y="233"/>
                    <a:pt x="1560" y="56"/>
                  </a:cubicBezTo>
                  <a:cubicBezTo>
                    <a:pt x="1447" y="18"/>
                    <a:pt x="1332" y="0"/>
                    <a:pt x="1218" y="0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1" name="Google Shape;15101;p74"/>
            <p:cNvSpPr/>
            <p:nvPr/>
          </p:nvSpPr>
          <p:spPr>
            <a:xfrm>
              <a:off x="3636600" y="4397968"/>
              <a:ext cx="31705" cy="31862"/>
            </a:xfrm>
            <a:custGeom>
              <a:avLst/>
              <a:gdLst/>
              <a:ahLst/>
              <a:cxnLst/>
              <a:rect l="l" t="t" r="r" b="b"/>
              <a:pathLst>
                <a:path w="1210" h="1216" extrusionOk="0">
                  <a:moveTo>
                    <a:pt x="605" y="1"/>
                  </a:moveTo>
                  <a:cubicBezTo>
                    <a:pt x="269" y="1"/>
                    <a:pt x="0" y="274"/>
                    <a:pt x="0" y="610"/>
                  </a:cubicBezTo>
                  <a:cubicBezTo>
                    <a:pt x="0" y="941"/>
                    <a:pt x="269" y="1215"/>
                    <a:pt x="605" y="1215"/>
                  </a:cubicBezTo>
                  <a:cubicBezTo>
                    <a:pt x="941" y="1215"/>
                    <a:pt x="1210" y="941"/>
                    <a:pt x="1210" y="610"/>
                  </a:cubicBezTo>
                  <a:cubicBezTo>
                    <a:pt x="1210" y="274"/>
                    <a:pt x="941" y="1"/>
                    <a:pt x="60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2" name="Google Shape;15102;p74"/>
            <p:cNvSpPr/>
            <p:nvPr/>
          </p:nvSpPr>
          <p:spPr>
            <a:xfrm>
              <a:off x="3430072" y="4362097"/>
              <a:ext cx="368931" cy="190649"/>
            </a:xfrm>
            <a:custGeom>
              <a:avLst/>
              <a:gdLst/>
              <a:ahLst/>
              <a:cxnLst/>
              <a:rect l="l" t="t" r="r" b="b"/>
              <a:pathLst>
                <a:path w="14080" h="7276" extrusionOk="0">
                  <a:moveTo>
                    <a:pt x="6723" y="1"/>
                  </a:moveTo>
                  <a:cubicBezTo>
                    <a:pt x="5287" y="1"/>
                    <a:pt x="3849" y="400"/>
                    <a:pt x="2448" y="1259"/>
                  </a:cubicBezTo>
                  <a:cubicBezTo>
                    <a:pt x="1618" y="1768"/>
                    <a:pt x="864" y="2397"/>
                    <a:pt x="211" y="3126"/>
                  </a:cubicBezTo>
                  <a:cubicBezTo>
                    <a:pt x="0" y="3362"/>
                    <a:pt x="10" y="3722"/>
                    <a:pt x="231" y="3947"/>
                  </a:cubicBezTo>
                  <a:cubicBezTo>
                    <a:pt x="1339" y="5075"/>
                    <a:pt x="2487" y="5930"/>
                    <a:pt x="3653" y="6482"/>
                  </a:cubicBezTo>
                  <a:cubicBezTo>
                    <a:pt x="3687" y="6498"/>
                    <a:pt x="3719" y="6505"/>
                    <a:pt x="3750" y="6505"/>
                  </a:cubicBezTo>
                  <a:cubicBezTo>
                    <a:pt x="3943" y="6505"/>
                    <a:pt x="4047" y="6211"/>
                    <a:pt x="3831" y="6107"/>
                  </a:cubicBezTo>
                  <a:cubicBezTo>
                    <a:pt x="2712" y="5575"/>
                    <a:pt x="1603" y="4749"/>
                    <a:pt x="533" y="3659"/>
                  </a:cubicBezTo>
                  <a:cubicBezTo>
                    <a:pt x="461" y="3587"/>
                    <a:pt x="461" y="3472"/>
                    <a:pt x="528" y="3400"/>
                  </a:cubicBezTo>
                  <a:cubicBezTo>
                    <a:pt x="1042" y="2814"/>
                    <a:pt x="2717" y="1130"/>
                    <a:pt x="5184" y="587"/>
                  </a:cubicBezTo>
                  <a:lnTo>
                    <a:pt x="5184" y="587"/>
                  </a:lnTo>
                  <a:cubicBezTo>
                    <a:pt x="4704" y="875"/>
                    <a:pt x="4301" y="1274"/>
                    <a:pt x="4008" y="1749"/>
                  </a:cubicBezTo>
                  <a:cubicBezTo>
                    <a:pt x="3905" y="1909"/>
                    <a:pt x="4046" y="2065"/>
                    <a:pt x="4190" y="2065"/>
                  </a:cubicBezTo>
                  <a:cubicBezTo>
                    <a:pt x="4252" y="2065"/>
                    <a:pt x="4315" y="2036"/>
                    <a:pt x="4359" y="1965"/>
                  </a:cubicBezTo>
                  <a:cubicBezTo>
                    <a:pt x="4955" y="1009"/>
                    <a:pt x="5983" y="480"/>
                    <a:pt x="7039" y="480"/>
                  </a:cubicBezTo>
                  <a:cubicBezTo>
                    <a:pt x="7548" y="480"/>
                    <a:pt x="8064" y="603"/>
                    <a:pt x="8540" y="861"/>
                  </a:cubicBezTo>
                  <a:cubicBezTo>
                    <a:pt x="10009" y="1658"/>
                    <a:pt x="10599" y="3458"/>
                    <a:pt x="9898" y="4970"/>
                  </a:cubicBezTo>
                  <a:cubicBezTo>
                    <a:pt x="9364" y="6114"/>
                    <a:pt x="8228" y="6797"/>
                    <a:pt x="7035" y="6797"/>
                  </a:cubicBezTo>
                  <a:cubicBezTo>
                    <a:pt x="6652" y="6797"/>
                    <a:pt x="6262" y="6726"/>
                    <a:pt x="5885" y="6578"/>
                  </a:cubicBezTo>
                  <a:cubicBezTo>
                    <a:pt x="4330" y="5968"/>
                    <a:pt x="3519" y="4259"/>
                    <a:pt x="4032" y="2670"/>
                  </a:cubicBezTo>
                  <a:cubicBezTo>
                    <a:pt x="4086" y="2508"/>
                    <a:pt x="3955" y="2398"/>
                    <a:pt x="3828" y="2398"/>
                  </a:cubicBezTo>
                  <a:cubicBezTo>
                    <a:pt x="3748" y="2398"/>
                    <a:pt x="3670" y="2441"/>
                    <a:pt x="3639" y="2541"/>
                  </a:cubicBezTo>
                  <a:cubicBezTo>
                    <a:pt x="3159" y="4024"/>
                    <a:pt x="3696" y="5647"/>
                    <a:pt x="4968" y="6549"/>
                  </a:cubicBezTo>
                  <a:cubicBezTo>
                    <a:pt x="4839" y="6511"/>
                    <a:pt x="4709" y="6467"/>
                    <a:pt x="4580" y="6419"/>
                  </a:cubicBezTo>
                  <a:cubicBezTo>
                    <a:pt x="4551" y="6409"/>
                    <a:pt x="4524" y="6404"/>
                    <a:pt x="4498" y="6404"/>
                  </a:cubicBezTo>
                  <a:cubicBezTo>
                    <a:pt x="4290" y="6404"/>
                    <a:pt x="4205" y="6723"/>
                    <a:pt x="4436" y="6808"/>
                  </a:cubicBezTo>
                  <a:cubicBezTo>
                    <a:pt x="5312" y="7125"/>
                    <a:pt x="6184" y="7275"/>
                    <a:pt x="7042" y="7275"/>
                  </a:cubicBezTo>
                  <a:cubicBezTo>
                    <a:pt x="8565" y="7275"/>
                    <a:pt x="10046" y="6804"/>
                    <a:pt x="11439" y="5954"/>
                  </a:cubicBezTo>
                  <a:cubicBezTo>
                    <a:pt x="12327" y="5407"/>
                    <a:pt x="13138" y="4749"/>
                    <a:pt x="13849" y="3986"/>
                  </a:cubicBezTo>
                  <a:cubicBezTo>
                    <a:pt x="14079" y="3736"/>
                    <a:pt x="14055" y="3347"/>
                    <a:pt x="13801" y="3126"/>
                  </a:cubicBezTo>
                  <a:cubicBezTo>
                    <a:pt x="13374" y="2747"/>
                    <a:pt x="12927" y="2392"/>
                    <a:pt x="12466" y="2061"/>
                  </a:cubicBezTo>
                  <a:cubicBezTo>
                    <a:pt x="12424" y="2029"/>
                    <a:pt x="12381" y="2016"/>
                    <a:pt x="12340" y="2016"/>
                  </a:cubicBezTo>
                  <a:cubicBezTo>
                    <a:pt x="12164" y="2016"/>
                    <a:pt x="12035" y="2268"/>
                    <a:pt x="12226" y="2397"/>
                  </a:cubicBezTo>
                  <a:cubicBezTo>
                    <a:pt x="12678" y="2723"/>
                    <a:pt x="13110" y="3069"/>
                    <a:pt x="13527" y="3434"/>
                  </a:cubicBezTo>
                  <a:cubicBezTo>
                    <a:pt x="13609" y="3506"/>
                    <a:pt x="13614" y="3626"/>
                    <a:pt x="13542" y="3707"/>
                  </a:cubicBezTo>
                  <a:cubicBezTo>
                    <a:pt x="13004" y="4283"/>
                    <a:pt x="11362" y="5882"/>
                    <a:pt x="9097" y="6554"/>
                  </a:cubicBezTo>
                  <a:cubicBezTo>
                    <a:pt x="11041" y="5176"/>
                    <a:pt x="11118" y="2315"/>
                    <a:pt x="9250" y="837"/>
                  </a:cubicBezTo>
                  <a:lnTo>
                    <a:pt x="9250" y="837"/>
                  </a:lnTo>
                  <a:cubicBezTo>
                    <a:pt x="10057" y="1110"/>
                    <a:pt x="10830" y="1485"/>
                    <a:pt x="11550" y="1941"/>
                  </a:cubicBezTo>
                  <a:cubicBezTo>
                    <a:pt x="11590" y="1968"/>
                    <a:pt x="11631" y="1980"/>
                    <a:pt x="11669" y="1980"/>
                  </a:cubicBezTo>
                  <a:cubicBezTo>
                    <a:pt x="11850" y="1980"/>
                    <a:pt x="11973" y="1710"/>
                    <a:pt x="11770" y="1590"/>
                  </a:cubicBezTo>
                  <a:cubicBezTo>
                    <a:pt x="10135" y="565"/>
                    <a:pt x="8431" y="1"/>
                    <a:pt x="672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3" name="Google Shape;15103;p74"/>
            <p:cNvSpPr/>
            <p:nvPr/>
          </p:nvSpPr>
          <p:spPr>
            <a:xfrm>
              <a:off x="3574343" y="4423752"/>
              <a:ext cx="83403" cy="67288"/>
            </a:xfrm>
            <a:custGeom>
              <a:avLst/>
              <a:gdLst/>
              <a:ahLst/>
              <a:cxnLst/>
              <a:rect l="l" t="t" r="r" b="b"/>
              <a:pathLst>
                <a:path w="3183" h="2568" extrusionOk="0">
                  <a:moveTo>
                    <a:pt x="1524" y="1"/>
                  </a:moveTo>
                  <a:cubicBezTo>
                    <a:pt x="621" y="1"/>
                    <a:pt x="1" y="910"/>
                    <a:pt x="331" y="1748"/>
                  </a:cubicBezTo>
                  <a:cubicBezTo>
                    <a:pt x="366" y="1843"/>
                    <a:pt x="441" y="1883"/>
                    <a:pt x="516" y="1883"/>
                  </a:cubicBezTo>
                  <a:cubicBezTo>
                    <a:pt x="647" y="1883"/>
                    <a:pt x="779" y="1763"/>
                    <a:pt x="715" y="1599"/>
                  </a:cubicBezTo>
                  <a:cubicBezTo>
                    <a:pt x="478" y="981"/>
                    <a:pt x="972" y="413"/>
                    <a:pt x="1532" y="413"/>
                  </a:cubicBezTo>
                  <a:cubicBezTo>
                    <a:pt x="1706" y="413"/>
                    <a:pt x="1888" y="469"/>
                    <a:pt x="2055" y="596"/>
                  </a:cubicBezTo>
                  <a:cubicBezTo>
                    <a:pt x="2712" y="1095"/>
                    <a:pt x="2357" y="2156"/>
                    <a:pt x="1527" y="2156"/>
                  </a:cubicBezTo>
                  <a:cubicBezTo>
                    <a:pt x="1402" y="2156"/>
                    <a:pt x="1277" y="2127"/>
                    <a:pt x="1162" y="2074"/>
                  </a:cubicBezTo>
                  <a:cubicBezTo>
                    <a:pt x="1129" y="2059"/>
                    <a:pt x="1098" y="2053"/>
                    <a:pt x="1069" y="2053"/>
                  </a:cubicBezTo>
                  <a:cubicBezTo>
                    <a:pt x="874" y="2053"/>
                    <a:pt x="772" y="2349"/>
                    <a:pt x="989" y="2449"/>
                  </a:cubicBezTo>
                  <a:cubicBezTo>
                    <a:pt x="1162" y="2529"/>
                    <a:pt x="1346" y="2568"/>
                    <a:pt x="1527" y="2568"/>
                  </a:cubicBezTo>
                  <a:cubicBezTo>
                    <a:pt x="1918" y="2568"/>
                    <a:pt x="2300" y="2388"/>
                    <a:pt x="2549" y="2060"/>
                  </a:cubicBezTo>
                  <a:cubicBezTo>
                    <a:pt x="3183" y="1229"/>
                    <a:pt x="2602" y="1"/>
                    <a:pt x="1531" y="1"/>
                  </a:cubicBezTo>
                  <a:cubicBezTo>
                    <a:pt x="1529" y="1"/>
                    <a:pt x="1527" y="1"/>
                    <a:pt x="15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4" name="Google Shape;15104;p74"/>
            <p:cNvSpPr/>
            <p:nvPr/>
          </p:nvSpPr>
          <p:spPr>
            <a:xfrm>
              <a:off x="3624993" y="4392413"/>
              <a:ext cx="50623" cy="42631"/>
            </a:xfrm>
            <a:custGeom>
              <a:avLst/>
              <a:gdLst/>
              <a:ahLst/>
              <a:cxnLst/>
              <a:rect l="l" t="t" r="r" b="b"/>
              <a:pathLst>
                <a:path w="1932" h="1627" extrusionOk="0">
                  <a:moveTo>
                    <a:pt x="1048" y="414"/>
                  </a:moveTo>
                  <a:cubicBezTo>
                    <a:pt x="1174" y="414"/>
                    <a:pt x="1300" y="472"/>
                    <a:pt x="1379" y="592"/>
                  </a:cubicBezTo>
                  <a:cubicBezTo>
                    <a:pt x="1538" y="827"/>
                    <a:pt x="1408" y="1149"/>
                    <a:pt x="1130" y="1206"/>
                  </a:cubicBezTo>
                  <a:cubicBezTo>
                    <a:pt x="1102" y="1211"/>
                    <a:pt x="1075" y="1214"/>
                    <a:pt x="1049" y="1214"/>
                  </a:cubicBezTo>
                  <a:cubicBezTo>
                    <a:pt x="741" y="1214"/>
                    <a:pt x="535" y="867"/>
                    <a:pt x="717" y="597"/>
                  </a:cubicBezTo>
                  <a:lnTo>
                    <a:pt x="717" y="592"/>
                  </a:lnTo>
                  <a:cubicBezTo>
                    <a:pt x="794" y="474"/>
                    <a:pt x="921" y="414"/>
                    <a:pt x="1048" y="414"/>
                  </a:cubicBezTo>
                  <a:close/>
                  <a:moveTo>
                    <a:pt x="1041" y="0"/>
                  </a:moveTo>
                  <a:cubicBezTo>
                    <a:pt x="789" y="0"/>
                    <a:pt x="535" y="116"/>
                    <a:pt x="371" y="366"/>
                  </a:cubicBezTo>
                  <a:cubicBezTo>
                    <a:pt x="1" y="922"/>
                    <a:pt x="420" y="1627"/>
                    <a:pt x="1041" y="1627"/>
                  </a:cubicBezTo>
                  <a:cubicBezTo>
                    <a:pt x="1096" y="1627"/>
                    <a:pt x="1153" y="1621"/>
                    <a:pt x="1211" y="1609"/>
                  </a:cubicBezTo>
                  <a:cubicBezTo>
                    <a:pt x="1648" y="1518"/>
                    <a:pt x="1931" y="1091"/>
                    <a:pt x="1845" y="649"/>
                  </a:cubicBezTo>
                  <a:cubicBezTo>
                    <a:pt x="1760" y="237"/>
                    <a:pt x="1402" y="0"/>
                    <a:pt x="10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5" name="Google Shape;15105;p74"/>
            <p:cNvSpPr/>
            <p:nvPr/>
          </p:nvSpPr>
          <p:spPr>
            <a:xfrm>
              <a:off x="3608931" y="4291874"/>
              <a:ext cx="10822" cy="46745"/>
            </a:xfrm>
            <a:custGeom>
              <a:avLst/>
              <a:gdLst/>
              <a:ahLst/>
              <a:cxnLst/>
              <a:rect l="l" t="t" r="r" b="b"/>
              <a:pathLst>
                <a:path w="413" h="1784" extrusionOk="0">
                  <a:moveTo>
                    <a:pt x="207" y="1"/>
                  </a:moveTo>
                  <a:cubicBezTo>
                    <a:pt x="103" y="1"/>
                    <a:pt x="0" y="70"/>
                    <a:pt x="0" y="209"/>
                  </a:cubicBezTo>
                  <a:lnTo>
                    <a:pt x="0" y="1573"/>
                  </a:lnTo>
                  <a:cubicBezTo>
                    <a:pt x="0" y="1688"/>
                    <a:pt x="91" y="1784"/>
                    <a:pt x="207" y="1784"/>
                  </a:cubicBezTo>
                  <a:cubicBezTo>
                    <a:pt x="322" y="1779"/>
                    <a:pt x="413" y="1688"/>
                    <a:pt x="413" y="1573"/>
                  </a:cubicBezTo>
                  <a:lnTo>
                    <a:pt x="413" y="209"/>
                  </a:lnTo>
                  <a:cubicBezTo>
                    <a:pt x="413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6" name="Google Shape;15106;p74"/>
            <p:cNvSpPr/>
            <p:nvPr/>
          </p:nvSpPr>
          <p:spPr>
            <a:xfrm>
              <a:off x="3524899" y="4306207"/>
              <a:ext cx="25547" cy="44597"/>
            </a:xfrm>
            <a:custGeom>
              <a:avLst/>
              <a:gdLst/>
              <a:ahLst/>
              <a:cxnLst/>
              <a:rect l="l" t="t" r="r" b="b"/>
              <a:pathLst>
                <a:path w="975" h="1702" extrusionOk="0">
                  <a:moveTo>
                    <a:pt x="263" y="1"/>
                  </a:moveTo>
                  <a:cubicBezTo>
                    <a:pt x="134" y="1"/>
                    <a:pt x="1" y="118"/>
                    <a:pt x="58" y="282"/>
                  </a:cubicBezTo>
                  <a:lnTo>
                    <a:pt x="529" y="1563"/>
                  </a:lnTo>
                  <a:cubicBezTo>
                    <a:pt x="563" y="1660"/>
                    <a:pt x="639" y="1701"/>
                    <a:pt x="715" y="1701"/>
                  </a:cubicBezTo>
                  <a:cubicBezTo>
                    <a:pt x="844" y="1701"/>
                    <a:pt x="974" y="1586"/>
                    <a:pt x="917" y="1424"/>
                  </a:cubicBezTo>
                  <a:lnTo>
                    <a:pt x="447" y="138"/>
                  </a:lnTo>
                  <a:cubicBezTo>
                    <a:pt x="413" y="42"/>
                    <a:pt x="339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7" name="Google Shape;15107;p74"/>
            <p:cNvSpPr/>
            <p:nvPr/>
          </p:nvSpPr>
          <p:spPr>
            <a:xfrm>
              <a:off x="3446737" y="4342236"/>
              <a:ext cx="38229" cy="38413"/>
            </a:xfrm>
            <a:custGeom>
              <a:avLst/>
              <a:gdLst/>
              <a:ahLst/>
              <a:cxnLst/>
              <a:rect l="l" t="t" r="r" b="b"/>
              <a:pathLst>
                <a:path w="1459" h="1466" extrusionOk="0">
                  <a:moveTo>
                    <a:pt x="294" y="0"/>
                  </a:moveTo>
                  <a:cubicBezTo>
                    <a:pt x="140" y="0"/>
                    <a:pt x="1" y="186"/>
                    <a:pt x="132" y="342"/>
                  </a:cubicBezTo>
                  <a:lnTo>
                    <a:pt x="1011" y="1388"/>
                  </a:lnTo>
                  <a:cubicBezTo>
                    <a:pt x="1057" y="1443"/>
                    <a:pt x="1112" y="1466"/>
                    <a:pt x="1166" y="1466"/>
                  </a:cubicBezTo>
                  <a:cubicBezTo>
                    <a:pt x="1319" y="1466"/>
                    <a:pt x="1459" y="1281"/>
                    <a:pt x="1327" y="1124"/>
                  </a:cubicBezTo>
                  <a:lnTo>
                    <a:pt x="449" y="78"/>
                  </a:lnTo>
                  <a:cubicBezTo>
                    <a:pt x="403" y="23"/>
                    <a:pt x="347" y="0"/>
                    <a:pt x="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8" name="Google Shape;15108;p74"/>
            <p:cNvSpPr/>
            <p:nvPr/>
          </p:nvSpPr>
          <p:spPr>
            <a:xfrm>
              <a:off x="3743507" y="4345144"/>
              <a:ext cx="36710" cy="38439"/>
            </a:xfrm>
            <a:custGeom>
              <a:avLst/>
              <a:gdLst/>
              <a:ahLst/>
              <a:cxnLst/>
              <a:rect l="l" t="t" r="r" b="b"/>
              <a:pathLst>
                <a:path w="1401" h="1467" extrusionOk="0">
                  <a:moveTo>
                    <a:pt x="1105" y="0"/>
                  </a:moveTo>
                  <a:cubicBezTo>
                    <a:pt x="1051" y="0"/>
                    <a:pt x="997" y="23"/>
                    <a:pt x="951" y="77"/>
                  </a:cubicBezTo>
                  <a:lnTo>
                    <a:pt x="72" y="1124"/>
                  </a:lnTo>
                  <a:cubicBezTo>
                    <a:pt x="0" y="1215"/>
                    <a:pt x="10" y="1345"/>
                    <a:pt x="101" y="1417"/>
                  </a:cubicBezTo>
                  <a:cubicBezTo>
                    <a:pt x="139" y="1450"/>
                    <a:pt x="186" y="1467"/>
                    <a:pt x="233" y="1467"/>
                  </a:cubicBezTo>
                  <a:cubicBezTo>
                    <a:pt x="292" y="1467"/>
                    <a:pt x="351" y="1441"/>
                    <a:pt x="394" y="1393"/>
                  </a:cubicBezTo>
                  <a:lnTo>
                    <a:pt x="1272" y="346"/>
                  </a:lnTo>
                  <a:cubicBezTo>
                    <a:pt x="1401" y="189"/>
                    <a:pt x="1259" y="0"/>
                    <a:pt x="11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9" name="Google Shape;15109;p74"/>
            <p:cNvSpPr/>
            <p:nvPr/>
          </p:nvSpPr>
          <p:spPr>
            <a:xfrm>
              <a:off x="3678341" y="4306679"/>
              <a:ext cx="25390" cy="44518"/>
            </a:xfrm>
            <a:custGeom>
              <a:avLst/>
              <a:gdLst/>
              <a:ahLst/>
              <a:cxnLst/>
              <a:rect l="l" t="t" r="r" b="b"/>
              <a:pathLst>
                <a:path w="969" h="1699" extrusionOk="0">
                  <a:moveTo>
                    <a:pt x="709" y="1"/>
                  </a:moveTo>
                  <a:cubicBezTo>
                    <a:pt x="632" y="1"/>
                    <a:pt x="555" y="42"/>
                    <a:pt x="519" y="139"/>
                  </a:cubicBezTo>
                  <a:lnTo>
                    <a:pt x="54" y="1420"/>
                  </a:lnTo>
                  <a:cubicBezTo>
                    <a:pt x="1" y="1555"/>
                    <a:pt x="102" y="1699"/>
                    <a:pt x="246" y="1699"/>
                  </a:cubicBezTo>
                  <a:cubicBezTo>
                    <a:pt x="332" y="1699"/>
                    <a:pt x="414" y="1646"/>
                    <a:pt x="443" y="1564"/>
                  </a:cubicBezTo>
                  <a:lnTo>
                    <a:pt x="908" y="278"/>
                  </a:lnTo>
                  <a:cubicBezTo>
                    <a:pt x="968" y="116"/>
                    <a:pt x="838" y="1"/>
                    <a:pt x="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0" name="Google Shape;15110;p74"/>
            <p:cNvSpPr/>
            <p:nvPr/>
          </p:nvSpPr>
          <p:spPr>
            <a:xfrm>
              <a:off x="3607149" y="4576696"/>
              <a:ext cx="10848" cy="46667"/>
            </a:xfrm>
            <a:custGeom>
              <a:avLst/>
              <a:gdLst/>
              <a:ahLst/>
              <a:cxnLst/>
              <a:rect l="l" t="t" r="r" b="b"/>
              <a:pathLst>
                <a:path w="414" h="1781" extrusionOk="0">
                  <a:moveTo>
                    <a:pt x="207" y="1"/>
                  </a:moveTo>
                  <a:cubicBezTo>
                    <a:pt x="92" y="1"/>
                    <a:pt x="1" y="92"/>
                    <a:pt x="1" y="207"/>
                  </a:cubicBezTo>
                  <a:lnTo>
                    <a:pt x="1" y="1575"/>
                  </a:lnTo>
                  <a:cubicBezTo>
                    <a:pt x="1" y="1712"/>
                    <a:pt x="104" y="1780"/>
                    <a:pt x="207" y="1780"/>
                  </a:cubicBezTo>
                  <a:cubicBezTo>
                    <a:pt x="311" y="1780"/>
                    <a:pt x="414" y="1712"/>
                    <a:pt x="414" y="1575"/>
                  </a:cubicBezTo>
                  <a:lnTo>
                    <a:pt x="414" y="207"/>
                  </a:lnTo>
                  <a:cubicBezTo>
                    <a:pt x="414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1" name="Google Shape;15111;p74"/>
            <p:cNvSpPr/>
            <p:nvPr/>
          </p:nvSpPr>
          <p:spPr>
            <a:xfrm>
              <a:off x="3676507" y="4564433"/>
              <a:ext cx="25574" cy="44597"/>
            </a:xfrm>
            <a:custGeom>
              <a:avLst/>
              <a:gdLst/>
              <a:ahLst/>
              <a:cxnLst/>
              <a:rect l="l" t="t" r="r" b="b"/>
              <a:pathLst>
                <a:path w="976" h="1702" extrusionOk="0">
                  <a:moveTo>
                    <a:pt x="262" y="1"/>
                  </a:moveTo>
                  <a:cubicBezTo>
                    <a:pt x="133" y="1"/>
                    <a:pt x="1" y="118"/>
                    <a:pt x="61" y="281"/>
                  </a:cubicBezTo>
                  <a:lnTo>
                    <a:pt x="527" y="1563"/>
                  </a:lnTo>
                  <a:cubicBezTo>
                    <a:pt x="563" y="1660"/>
                    <a:pt x="640" y="1701"/>
                    <a:pt x="717" y="1701"/>
                  </a:cubicBezTo>
                  <a:cubicBezTo>
                    <a:pt x="846" y="1701"/>
                    <a:pt x="976" y="1586"/>
                    <a:pt x="916" y="1424"/>
                  </a:cubicBezTo>
                  <a:lnTo>
                    <a:pt x="450" y="137"/>
                  </a:lnTo>
                  <a:cubicBezTo>
                    <a:pt x="415" y="41"/>
                    <a:pt x="339" y="1"/>
                    <a:pt x="2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2" name="Google Shape;15112;p74"/>
            <p:cNvSpPr/>
            <p:nvPr/>
          </p:nvSpPr>
          <p:spPr>
            <a:xfrm>
              <a:off x="3742066" y="4534562"/>
              <a:ext cx="38256" cy="38518"/>
            </a:xfrm>
            <a:custGeom>
              <a:avLst/>
              <a:gdLst/>
              <a:ahLst/>
              <a:cxnLst/>
              <a:rect l="l" t="t" r="r" b="b"/>
              <a:pathLst>
                <a:path w="1460" h="1470" extrusionOk="0">
                  <a:moveTo>
                    <a:pt x="295" y="1"/>
                  </a:moveTo>
                  <a:cubicBezTo>
                    <a:pt x="141" y="1"/>
                    <a:pt x="0" y="189"/>
                    <a:pt x="132" y="346"/>
                  </a:cubicBezTo>
                  <a:lnTo>
                    <a:pt x="1011" y="1393"/>
                  </a:lnTo>
                  <a:cubicBezTo>
                    <a:pt x="1055" y="1447"/>
                    <a:pt x="1109" y="1470"/>
                    <a:pt x="1162" y="1470"/>
                  </a:cubicBezTo>
                  <a:cubicBezTo>
                    <a:pt x="1316" y="1470"/>
                    <a:pt x="1459" y="1281"/>
                    <a:pt x="1327" y="1124"/>
                  </a:cubicBezTo>
                  <a:lnTo>
                    <a:pt x="449" y="77"/>
                  </a:lnTo>
                  <a:cubicBezTo>
                    <a:pt x="403" y="23"/>
                    <a:pt x="349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3" name="Google Shape;15113;p74"/>
            <p:cNvSpPr/>
            <p:nvPr/>
          </p:nvSpPr>
          <p:spPr>
            <a:xfrm>
              <a:off x="3446737" y="4531680"/>
              <a:ext cx="36683" cy="38413"/>
            </a:xfrm>
            <a:custGeom>
              <a:avLst/>
              <a:gdLst/>
              <a:ahLst/>
              <a:cxnLst/>
              <a:rect l="l" t="t" r="r" b="b"/>
              <a:pathLst>
                <a:path w="1400" h="1466" extrusionOk="0">
                  <a:moveTo>
                    <a:pt x="1169" y="1"/>
                  </a:moveTo>
                  <a:cubicBezTo>
                    <a:pt x="1109" y="1"/>
                    <a:pt x="1051" y="26"/>
                    <a:pt x="1011" y="77"/>
                  </a:cubicBezTo>
                  <a:lnTo>
                    <a:pt x="132" y="1123"/>
                  </a:lnTo>
                  <a:cubicBezTo>
                    <a:pt x="1" y="1280"/>
                    <a:pt x="140" y="1465"/>
                    <a:pt x="294" y="1465"/>
                  </a:cubicBezTo>
                  <a:cubicBezTo>
                    <a:pt x="347" y="1465"/>
                    <a:pt x="403" y="1442"/>
                    <a:pt x="449" y="1387"/>
                  </a:cubicBezTo>
                  <a:lnTo>
                    <a:pt x="1327" y="341"/>
                  </a:lnTo>
                  <a:cubicBezTo>
                    <a:pt x="1399" y="255"/>
                    <a:pt x="1390" y="125"/>
                    <a:pt x="1303" y="48"/>
                  </a:cubicBezTo>
                  <a:cubicBezTo>
                    <a:pt x="1263" y="16"/>
                    <a:pt x="1216" y="1"/>
                    <a:pt x="11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4" name="Google Shape;15114;p74"/>
            <p:cNvSpPr/>
            <p:nvPr/>
          </p:nvSpPr>
          <p:spPr>
            <a:xfrm>
              <a:off x="3523196" y="4564066"/>
              <a:ext cx="25128" cy="44544"/>
            </a:xfrm>
            <a:custGeom>
              <a:avLst/>
              <a:gdLst/>
              <a:ahLst/>
              <a:cxnLst/>
              <a:rect l="l" t="t" r="r" b="b"/>
              <a:pathLst>
                <a:path w="959" h="1700" extrusionOk="0">
                  <a:moveTo>
                    <a:pt x="725" y="0"/>
                  </a:moveTo>
                  <a:cubicBezTo>
                    <a:pt x="639" y="0"/>
                    <a:pt x="560" y="54"/>
                    <a:pt x="526" y="137"/>
                  </a:cubicBezTo>
                  <a:lnTo>
                    <a:pt x="61" y="1419"/>
                  </a:lnTo>
                  <a:cubicBezTo>
                    <a:pt x="0" y="1582"/>
                    <a:pt x="132" y="1699"/>
                    <a:pt x="262" y="1699"/>
                  </a:cubicBezTo>
                  <a:cubicBezTo>
                    <a:pt x="338" y="1699"/>
                    <a:pt x="414" y="1659"/>
                    <a:pt x="450" y="1563"/>
                  </a:cubicBezTo>
                  <a:lnTo>
                    <a:pt x="920" y="276"/>
                  </a:lnTo>
                  <a:cubicBezTo>
                    <a:pt x="958" y="171"/>
                    <a:pt x="901" y="51"/>
                    <a:pt x="795" y="12"/>
                  </a:cubicBezTo>
                  <a:cubicBezTo>
                    <a:pt x="772" y="4"/>
                    <a:pt x="748" y="0"/>
                    <a:pt x="7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15" name="Google Shape;15115;p74"/>
          <p:cNvGrpSpPr/>
          <p:nvPr/>
        </p:nvGrpSpPr>
        <p:grpSpPr>
          <a:xfrm>
            <a:off x="3153479" y="2421881"/>
            <a:ext cx="225158" cy="364267"/>
            <a:chOff x="3153479" y="2421881"/>
            <a:chExt cx="225158" cy="364267"/>
          </a:xfrm>
        </p:grpSpPr>
        <p:sp>
          <p:nvSpPr>
            <p:cNvPr id="15116" name="Google Shape;15116;p74"/>
            <p:cNvSpPr/>
            <p:nvPr/>
          </p:nvSpPr>
          <p:spPr>
            <a:xfrm>
              <a:off x="3238008" y="2600608"/>
              <a:ext cx="56990" cy="180326"/>
            </a:xfrm>
            <a:custGeom>
              <a:avLst/>
              <a:gdLst/>
              <a:ahLst/>
              <a:cxnLst/>
              <a:rect l="l" t="t" r="r" b="b"/>
              <a:pathLst>
                <a:path w="2175" h="6882" extrusionOk="0">
                  <a:moveTo>
                    <a:pt x="1090" y="5218"/>
                  </a:moveTo>
                  <a:cubicBezTo>
                    <a:pt x="1170" y="5218"/>
                    <a:pt x="1252" y="5242"/>
                    <a:pt x="1330" y="5295"/>
                  </a:cubicBezTo>
                  <a:cubicBezTo>
                    <a:pt x="1685" y="5530"/>
                    <a:pt x="1517" y="6077"/>
                    <a:pt x="1090" y="6077"/>
                  </a:cubicBezTo>
                  <a:lnTo>
                    <a:pt x="1090" y="6082"/>
                  </a:lnTo>
                  <a:cubicBezTo>
                    <a:pt x="927" y="6077"/>
                    <a:pt x="778" y="5986"/>
                    <a:pt x="706" y="5837"/>
                  </a:cubicBezTo>
                  <a:cubicBezTo>
                    <a:pt x="701" y="5828"/>
                    <a:pt x="696" y="5818"/>
                    <a:pt x="691" y="5813"/>
                  </a:cubicBezTo>
                  <a:cubicBezTo>
                    <a:pt x="568" y="5507"/>
                    <a:pt x="811" y="5218"/>
                    <a:pt x="1090" y="5218"/>
                  </a:cubicBezTo>
                  <a:close/>
                  <a:moveTo>
                    <a:pt x="341" y="0"/>
                  </a:moveTo>
                  <a:cubicBezTo>
                    <a:pt x="159" y="0"/>
                    <a:pt x="10" y="149"/>
                    <a:pt x="10" y="336"/>
                  </a:cubicBezTo>
                  <a:lnTo>
                    <a:pt x="10" y="5789"/>
                  </a:lnTo>
                  <a:cubicBezTo>
                    <a:pt x="0" y="6327"/>
                    <a:pt x="394" y="6793"/>
                    <a:pt x="927" y="6869"/>
                  </a:cubicBezTo>
                  <a:cubicBezTo>
                    <a:pt x="981" y="6878"/>
                    <a:pt x="1036" y="6882"/>
                    <a:pt x="1090" y="6882"/>
                  </a:cubicBezTo>
                  <a:cubicBezTo>
                    <a:pt x="1561" y="6882"/>
                    <a:pt x="1989" y="6571"/>
                    <a:pt x="2127" y="6106"/>
                  </a:cubicBezTo>
                  <a:cubicBezTo>
                    <a:pt x="2155" y="6005"/>
                    <a:pt x="2175" y="5895"/>
                    <a:pt x="2175" y="5789"/>
                  </a:cubicBezTo>
                  <a:lnTo>
                    <a:pt x="2175" y="336"/>
                  </a:lnTo>
                  <a:cubicBezTo>
                    <a:pt x="2170" y="149"/>
                    <a:pt x="2026" y="5"/>
                    <a:pt x="184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7" name="Google Shape;15117;p74"/>
            <p:cNvSpPr/>
            <p:nvPr/>
          </p:nvSpPr>
          <p:spPr>
            <a:xfrm>
              <a:off x="3260778" y="2600608"/>
              <a:ext cx="34220" cy="160386"/>
            </a:xfrm>
            <a:custGeom>
              <a:avLst/>
              <a:gdLst/>
              <a:ahLst/>
              <a:cxnLst/>
              <a:rect l="l" t="t" r="r" b="b"/>
              <a:pathLst>
                <a:path w="1306" h="6121" extrusionOk="0">
                  <a:moveTo>
                    <a:pt x="0" y="0"/>
                  </a:moveTo>
                  <a:lnTo>
                    <a:pt x="0" y="5041"/>
                  </a:lnTo>
                  <a:cubicBezTo>
                    <a:pt x="0" y="5117"/>
                    <a:pt x="10" y="5194"/>
                    <a:pt x="24" y="5271"/>
                  </a:cubicBezTo>
                  <a:cubicBezTo>
                    <a:pt x="80" y="5241"/>
                    <a:pt x="140" y="5222"/>
                    <a:pt x="200" y="5222"/>
                  </a:cubicBezTo>
                  <a:cubicBezTo>
                    <a:pt x="207" y="5222"/>
                    <a:pt x="214" y="5223"/>
                    <a:pt x="221" y="5223"/>
                  </a:cubicBezTo>
                  <a:cubicBezTo>
                    <a:pt x="223" y="5223"/>
                    <a:pt x="225" y="5223"/>
                    <a:pt x="227" y="5223"/>
                  </a:cubicBezTo>
                  <a:cubicBezTo>
                    <a:pt x="612" y="5223"/>
                    <a:pt x="800" y="5695"/>
                    <a:pt x="518" y="5962"/>
                  </a:cubicBezTo>
                  <a:cubicBezTo>
                    <a:pt x="686" y="6068"/>
                    <a:pt x="883" y="6121"/>
                    <a:pt x="1085" y="6121"/>
                  </a:cubicBezTo>
                  <a:cubicBezTo>
                    <a:pt x="1142" y="6121"/>
                    <a:pt x="1200" y="6116"/>
                    <a:pt x="1258" y="6106"/>
                  </a:cubicBezTo>
                  <a:cubicBezTo>
                    <a:pt x="1291" y="6005"/>
                    <a:pt x="1306" y="5895"/>
                    <a:pt x="1306" y="5789"/>
                  </a:cubicBezTo>
                  <a:lnTo>
                    <a:pt x="1306" y="336"/>
                  </a:lnTo>
                  <a:cubicBezTo>
                    <a:pt x="1306" y="149"/>
                    <a:pt x="1157" y="0"/>
                    <a:pt x="974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8" name="Google Shape;15118;p74"/>
            <p:cNvSpPr/>
            <p:nvPr/>
          </p:nvSpPr>
          <p:spPr>
            <a:xfrm>
              <a:off x="3197237" y="2543879"/>
              <a:ext cx="138637" cy="86180"/>
            </a:xfrm>
            <a:custGeom>
              <a:avLst/>
              <a:gdLst/>
              <a:ahLst/>
              <a:cxnLst/>
              <a:rect l="l" t="t" r="r" b="b"/>
              <a:pathLst>
                <a:path w="5291" h="3289" extrusionOk="0">
                  <a:moveTo>
                    <a:pt x="1" y="0"/>
                  </a:moveTo>
                  <a:lnTo>
                    <a:pt x="1" y="2127"/>
                  </a:lnTo>
                  <a:cubicBezTo>
                    <a:pt x="1" y="2770"/>
                    <a:pt x="524" y="3289"/>
                    <a:pt x="1167" y="3289"/>
                  </a:cubicBezTo>
                  <a:lnTo>
                    <a:pt x="4124" y="3289"/>
                  </a:lnTo>
                  <a:cubicBezTo>
                    <a:pt x="4768" y="3289"/>
                    <a:pt x="5291" y="2770"/>
                    <a:pt x="5291" y="2127"/>
                  </a:cubicBezTo>
                  <a:lnTo>
                    <a:pt x="529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9" name="Google Shape;15119;p74"/>
            <p:cNvSpPr/>
            <p:nvPr/>
          </p:nvSpPr>
          <p:spPr>
            <a:xfrm>
              <a:off x="3216234" y="2543879"/>
              <a:ext cx="119641" cy="67314"/>
            </a:xfrm>
            <a:custGeom>
              <a:avLst/>
              <a:gdLst/>
              <a:ahLst/>
              <a:cxnLst/>
              <a:rect l="l" t="t" r="r" b="b"/>
              <a:pathLst>
                <a:path w="4566" h="2569" extrusionOk="0">
                  <a:moveTo>
                    <a:pt x="1" y="0"/>
                  </a:moveTo>
                  <a:lnTo>
                    <a:pt x="1" y="1714"/>
                  </a:lnTo>
                  <a:cubicBezTo>
                    <a:pt x="1" y="2185"/>
                    <a:pt x="380" y="2569"/>
                    <a:pt x="850" y="2569"/>
                  </a:cubicBezTo>
                  <a:lnTo>
                    <a:pt x="4479" y="2569"/>
                  </a:lnTo>
                  <a:cubicBezTo>
                    <a:pt x="4537" y="2425"/>
                    <a:pt x="4566" y="2276"/>
                    <a:pt x="4566" y="2127"/>
                  </a:cubicBezTo>
                  <a:lnTo>
                    <a:pt x="4566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0" name="Google Shape;15120;p74"/>
            <p:cNvSpPr/>
            <p:nvPr/>
          </p:nvSpPr>
          <p:spPr>
            <a:xfrm>
              <a:off x="3183166" y="2426021"/>
              <a:ext cx="166936" cy="115736"/>
            </a:xfrm>
            <a:custGeom>
              <a:avLst/>
              <a:gdLst/>
              <a:ahLst/>
              <a:cxnLst/>
              <a:rect l="l" t="t" r="r" b="b"/>
              <a:pathLst>
                <a:path w="6371" h="4417" extrusionOk="0">
                  <a:moveTo>
                    <a:pt x="514" y="1"/>
                  </a:moveTo>
                  <a:cubicBezTo>
                    <a:pt x="231" y="1"/>
                    <a:pt x="0" y="231"/>
                    <a:pt x="0" y="519"/>
                  </a:cubicBezTo>
                  <a:lnTo>
                    <a:pt x="0" y="4417"/>
                  </a:lnTo>
                  <a:lnTo>
                    <a:pt x="6370" y="4417"/>
                  </a:lnTo>
                  <a:lnTo>
                    <a:pt x="6370" y="519"/>
                  </a:lnTo>
                  <a:cubicBezTo>
                    <a:pt x="6370" y="231"/>
                    <a:pt x="6140" y="1"/>
                    <a:pt x="58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1" name="Google Shape;15121;p74"/>
            <p:cNvSpPr/>
            <p:nvPr/>
          </p:nvSpPr>
          <p:spPr>
            <a:xfrm>
              <a:off x="3202032" y="2426152"/>
              <a:ext cx="148070" cy="82905"/>
            </a:xfrm>
            <a:custGeom>
              <a:avLst/>
              <a:gdLst/>
              <a:ahLst/>
              <a:cxnLst/>
              <a:rect l="l" t="t" r="r" b="b"/>
              <a:pathLst>
                <a:path w="5651" h="3164" extrusionOk="0">
                  <a:moveTo>
                    <a:pt x="0" y="0"/>
                  </a:moveTo>
                  <a:lnTo>
                    <a:pt x="0" y="2487"/>
                  </a:lnTo>
                  <a:cubicBezTo>
                    <a:pt x="0" y="2861"/>
                    <a:pt x="303" y="3164"/>
                    <a:pt x="672" y="3164"/>
                  </a:cubicBezTo>
                  <a:lnTo>
                    <a:pt x="5650" y="3164"/>
                  </a:lnTo>
                  <a:lnTo>
                    <a:pt x="5650" y="514"/>
                  </a:lnTo>
                  <a:cubicBezTo>
                    <a:pt x="5645" y="226"/>
                    <a:pt x="5420" y="0"/>
                    <a:pt x="513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2" name="Google Shape;15122;p74"/>
            <p:cNvSpPr/>
            <p:nvPr/>
          </p:nvSpPr>
          <p:spPr>
            <a:xfrm>
              <a:off x="3153479" y="2525380"/>
              <a:ext cx="218372" cy="40404"/>
            </a:xfrm>
            <a:custGeom>
              <a:avLst/>
              <a:gdLst/>
              <a:ahLst/>
              <a:cxnLst/>
              <a:rect l="l" t="t" r="r" b="b"/>
              <a:pathLst>
                <a:path w="8334" h="1542" extrusionOk="0">
                  <a:moveTo>
                    <a:pt x="1071" y="1"/>
                  </a:moveTo>
                  <a:cubicBezTo>
                    <a:pt x="1032" y="1"/>
                    <a:pt x="994" y="1"/>
                    <a:pt x="956" y="10"/>
                  </a:cubicBezTo>
                  <a:cubicBezTo>
                    <a:pt x="927" y="10"/>
                    <a:pt x="903" y="15"/>
                    <a:pt x="879" y="25"/>
                  </a:cubicBezTo>
                  <a:cubicBezTo>
                    <a:pt x="831" y="34"/>
                    <a:pt x="783" y="54"/>
                    <a:pt x="735" y="78"/>
                  </a:cubicBezTo>
                  <a:cubicBezTo>
                    <a:pt x="0" y="433"/>
                    <a:pt x="250" y="1542"/>
                    <a:pt x="1071" y="1542"/>
                  </a:cubicBezTo>
                  <a:lnTo>
                    <a:pt x="7566" y="1542"/>
                  </a:lnTo>
                  <a:cubicBezTo>
                    <a:pt x="7954" y="1542"/>
                    <a:pt x="8281" y="1249"/>
                    <a:pt x="8329" y="860"/>
                  </a:cubicBezTo>
                  <a:cubicBezTo>
                    <a:pt x="8334" y="831"/>
                    <a:pt x="8334" y="798"/>
                    <a:pt x="8334" y="769"/>
                  </a:cubicBezTo>
                  <a:cubicBezTo>
                    <a:pt x="8334" y="754"/>
                    <a:pt x="8334" y="740"/>
                    <a:pt x="8334" y="726"/>
                  </a:cubicBezTo>
                  <a:cubicBezTo>
                    <a:pt x="8310" y="318"/>
                    <a:pt x="7974" y="1"/>
                    <a:pt x="7566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3" name="Google Shape;15123;p74"/>
            <p:cNvSpPr/>
            <p:nvPr/>
          </p:nvSpPr>
          <p:spPr>
            <a:xfrm>
              <a:off x="3178502" y="2525380"/>
              <a:ext cx="193348" cy="19285"/>
            </a:xfrm>
            <a:custGeom>
              <a:avLst/>
              <a:gdLst/>
              <a:ahLst/>
              <a:cxnLst/>
              <a:rect l="l" t="t" r="r" b="b"/>
              <a:pathLst>
                <a:path w="7379" h="736" extrusionOk="0">
                  <a:moveTo>
                    <a:pt x="116" y="1"/>
                  </a:moveTo>
                  <a:cubicBezTo>
                    <a:pt x="77" y="1"/>
                    <a:pt x="39" y="6"/>
                    <a:pt x="1" y="10"/>
                  </a:cubicBezTo>
                  <a:cubicBezTo>
                    <a:pt x="20" y="418"/>
                    <a:pt x="361" y="735"/>
                    <a:pt x="769" y="735"/>
                  </a:cubicBezTo>
                  <a:lnTo>
                    <a:pt x="7263" y="735"/>
                  </a:lnTo>
                  <a:cubicBezTo>
                    <a:pt x="7302" y="735"/>
                    <a:pt x="7340" y="730"/>
                    <a:pt x="7379" y="726"/>
                  </a:cubicBezTo>
                  <a:cubicBezTo>
                    <a:pt x="7355" y="318"/>
                    <a:pt x="7019" y="1"/>
                    <a:pt x="6611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4" name="Google Shape;15124;p74"/>
            <p:cNvSpPr/>
            <p:nvPr/>
          </p:nvSpPr>
          <p:spPr>
            <a:xfrm>
              <a:off x="3219247" y="2426152"/>
              <a:ext cx="106330" cy="82669"/>
            </a:xfrm>
            <a:custGeom>
              <a:avLst/>
              <a:gdLst/>
              <a:ahLst/>
              <a:cxnLst/>
              <a:rect l="l" t="t" r="r" b="b"/>
              <a:pathLst>
                <a:path w="4058" h="3155" extrusionOk="0">
                  <a:moveTo>
                    <a:pt x="1" y="0"/>
                  </a:moveTo>
                  <a:lnTo>
                    <a:pt x="1" y="1532"/>
                  </a:lnTo>
                  <a:cubicBezTo>
                    <a:pt x="1" y="1810"/>
                    <a:pt x="231" y="2041"/>
                    <a:pt x="510" y="2041"/>
                  </a:cubicBezTo>
                  <a:cubicBezTo>
                    <a:pt x="793" y="2041"/>
                    <a:pt x="1019" y="1810"/>
                    <a:pt x="1019" y="1532"/>
                  </a:cubicBezTo>
                  <a:lnTo>
                    <a:pt x="1019" y="576"/>
                  </a:lnTo>
                  <a:cubicBezTo>
                    <a:pt x="1043" y="836"/>
                    <a:pt x="1263" y="1037"/>
                    <a:pt x="1523" y="1037"/>
                  </a:cubicBezTo>
                  <a:cubicBezTo>
                    <a:pt x="1787" y="1037"/>
                    <a:pt x="2003" y="836"/>
                    <a:pt x="2027" y="576"/>
                  </a:cubicBezTo>
                  <a:lnTo>
                    <a:pt x="2027" y="2650"/>
                  </a:lnTo>
                  <a:cubicBezTo>
                    <a:pt x="2027" y="2929"/>
                    <a:pt x="2257" y="3154"/>
                    <a:pt x="2535" y="3154"/>
                  </a:cubicBezTo>
                  <a:cubicBezTo>
                    <a:pt x="2819" y="3154"/>
                    <a:pt x="3044" y="2929"/>
                    <a:pt x="3044" y="2650"/>
                  </a:cubicBezTo>
                  <a:lnTo>
                    <a:pt x="3044" y="1695"/>
                  </a:lnTo>
                  <a:cubicBezTo>
                    <a:pt x="3067" y="1955"/>
                    <a:pt x="3288" y="2152"/>
                    <a:pt x="3550" y="2152"/>
                  </a:cubicBezTo>
                  <a:cubicBezTo>
                    <a:pt x="3559" y="2152"/>
                    <a:pt x="3568" y="2151"/>
                    <a:pt x="3577" y="2151"/>
                  </a:cubicBezTo>
                  <a:cubicBezTo>
                    <a:pt x="3846" y="2137"/>
                    <a:pt x="4057" y="1911"/>
                    <a:pt x="4057" y="1642"/>
                  </a:cubicBezTo>
                  <a:lnTo>
                    <a:pt x="4057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5" name="Google Shape;15125;p74"/>
            <p:cNvSpPr/>
            <p:nvPr/>
          </p:nvSpPr>
          <p:spPr>
            <a:xfrm>
              <a:off x="3219247" y="2426152"/>
              <a:ext cx="26700" cy="30578"/>
            </a:xfrm>
            <a:custGeom>
              <a:avLst/>
              <a:gdLst/>
              <a:ahLst/>
              <a:cxnLst/>
              <a:rect l="l" t="t" r="r" b="b"/>
              <a:pathLst>
                <a:path w="1019" h="1167" extrusionOk="0">
                  <a:moveTo>
                    <a:pt x="1" y="0"/>
                  </a:moveTo>
                  <a:lnTo>
                    <a:pt x="1" y="658"/>
                  </a:lnTo>
                  <a:cubicBezTo>
                    <a:pt x="1" y="941"/>
                    <a:pt x="231" y="1167"/>
                    <a:pt x="510" y="1167"/>
                  </a:cubicBezTo>
                  <a:cubicBezTo>
                    <a:pt x="793" y="1167"/>
                    <a:pt x="1019" y="941"/>
                    <a:pt x="1019" y="658"/>
                  </a:cubicBezTo>
                  <a:lnTo>
                    <a:pt x="101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6" name="Google Shape;15126;p74"/>
            <p:cNvSpPr/>
            <p:nvPr/>
          </p:nvSpPr>
          <p:spPr>
            <a:xfrm>
              <a:off x="3272333" y="2426152"/>
              <a:ext cx="53243" cy="59270"/>
            </a:xfrm>
            <a:custGeom>
              <a:avLst/>
              <a:gdLst/>
              <a:ahLst/>
              <a:cxnLst/>
              <a:rect l="l" t="t" r="r" b="b"/>
              <a:pathLst>
                <a:path w="2032" h="2262" extrusionOk="0">
                  <a:moveTo>
                    <a:pt x="1" y="0"/>
                  </a:moveTo>
                  <a:lnTo>
                    <a:pt x="1" y="1753"/>
                  </a:lnTo>
                  <a:cubicBezTo>
                    <a:pt x="1" y="2036"/>
                    <a:pt x="231" y="2261"/>
                    <a:pt x="509" y="2261"/>
                  </a:cubicBezTo>
                  <a:cubicBezTo>
                    <a:pt x="793" y="2261"/>
                    <a:pt x="1018" y="2036"/>
                    <a:pt x="1018" y="1753"/>
                  </a:cubicBezTo>
                  <a:lnTo>
                    <a:pt x="1018" y="792"/>
                  </a:lnTo>
                  <a:cubicBezTo>
                    <a:pt x="1041" y="1057"/>
                    <a:pt x="1262" y="1254"/>
                    <a:pt x="1524" y="1254"/>
                  </a:cubicBezTo>
                  <a:cubicBezTo>
                    <a:pt x="1533" y="1254"/>
                    <a:pt x="1542" y="1254"/>
                    <a:pt x="1551" y="1253"/>
                  </a:cubicBezTo>
                  <a:cubicBezTo>
                    <a:pt x="1820" y="1239"/>
                    <a:pt x="2031" y="1013"/>
                    <a:pt x="2031" y="744"/>
                  </a:cubicBezTo>
                  <a:lnTo>
                    <a:pt x="2031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7" name="Google Shape;15127;p74"/>
            <p:cNvSpPr/>
            <p:nvPr/>
          </p:nvSpPr>
          <p:spPr>
            <a:xfrm>
              <a:off x="3155103" y="2421881"/>
              <a:ext cx="223534" cy="364267"/>
            </a:xfrm>
            <a:custGeom>
              <a:avLst/>
              <a:gdLst/>
              <a:ahLst/>
              <a:cxnLst/>
              <a:rect l="l" t="t" r="r" b="b"/>
              <a:pathLst>
                <a:path w="8531" h="13902" extrusionOk="0">
                  <a:moveTo>
                    <a:pt x="6294" y="413"/>
                  </a:moveTo>
                  <a:lnTo>
                    <a:pt x="6294" y="1848"/>
                  </a:lnTo>
                  <a:cubicBezTo>
                    <a:pt x="6291" y="2042"/>
                    <a:pt x="6143" y="2143"/>
                    <a:pt x="5995" y="2143"/>
                  </a:cubicBezTo>
                  <a:cubicBezTo>
                    <a:pt x="5860" y="2143"/>
                    <a:pt x="5724" y="2058"/>
                    <a:pt x="5699" y="1882"/>
                  </a:cubicBezTo>
                  <a:lnTo>
                    <a:pt x="5699" y="1037"/>
                  </a:lnTo>
                  <a:cubicBezTo>
                    <a:pt x="5699" y="898"/>
                    <a:pt x="5594" y="828"/>
                    <a:pt x="5490" y="828"/>
                  </a:cubicBezTo>
                  <a:cubicBezTo>
                    <a:pt x="5385" y="828"/>
                    <a:pt x="5281" y="898"/>
                    <a:pt x="5281" y="1037"/>
                  </a:cubicBezTo>
                  <a:lnTo>
                    <a:pt x="5281" y="2050"/>
                  </a:lnTo>
                  <a:lnTo>
                    <a:pt x="5281" y="2856"/>
                  </a:lnTo>
                  <a:cubicBezTo>
                    <a:pt x="5281" y="3020"/>
                    <a:pt x="5147" y="3154"/>
                    <a:pt x="4983" y="3154"/>
                  </a:cubicBezTo>
                  <a:cubicBezTo>
                    <a:pt x="4815" y="3154"/>
                    <a:pt x="4681" y="3020"/>
                    <a:pt x="4681" y="2856"/>
                  </a:cubicBezTo>
                  <a:lnTo>
                    <a:pt x="4681" y="783"/>
                  </a:lnTo>
                  <a:cubicBezTo>
                    <a:pt x="4681" y="672"/>
                    <a:pt x="4595" y="581"/>
                    <a:pt x="4484" y="576"/>
                  </a:cubicBezTo>
                  <a:lnTo>
                    <a:pt x="4475" y="576"/>
                  </a:lnTo>
                  <a:cubicBezTo>
                    <a:pt x="4364" y="576"/>
                    <a:pt x="4278" y="658"/>
                    <a:pt x="4268" y="763"/>
                  </a:cubicBezTo>
                  <a:cubicBezTo>
                    <a:pt x="4247" y="941"/>
                    <a:pt x="4107" y="1030"/>
                    <a:pt x="3968" y="1030"/>
                  </a:cubicBezTo>
                  <a:cubicBezTo>
                    <a:pt x="3829" y="1030"/>
                    <a:pt x="3690" y="941"/>
                    <a:pt x="3668" y="763"/>
                  </a:cubicBezTo>
                  <a:cubicBezTo>
                    <a:pt x="3657" y="639"/>
                    <a:pt x="3561" y="578"/>
                    <a:pt x="3464" y="578"/>
                  </a:cubicBezTo>
                  <a:cubicBezTo>
                    <a:pt x="3360" y="578"/>
                    <a:pt x="3255" y="648"/>
                    <a:pt x="3255" y="783"/>
                  </a:cubicBezTo>
                  <a:lnTo>
                    <a:pt x="3255" y="1738"/>
                  </a:lnTo>
                  <a:cubicBezTo>
                    <a:pt x="3255" y="1906"/>
                    <a:pt x="3121" y="2040"/>
                    <a:pt x="2953" y="2040"/>
                  </a:cubicBezTo>
                  <a:cubicBezTo>
                    <a:pt x="2790" y="2040"/>
                    <a:pt x="2655" y="1906"/>
                    <a:pt x="2655" y="1738"/>
                  </a:cubicBezTo>
                  <a:lnTo>
                    <a:pt x="2655" y="413"/>
                  </a:lnTo>
                  <a:close/>
                  <a:moveTo>
                    <a:pt x="6683" y="5741"/>
                  </a:moveTo>
                  <a:lnTo>
                    <a:pt x="6683" y="6821"/>
                  </a:lnTo>
                  <a:lnTo>
                    <a:pt x="6688" y="6821"/>
                  </a:lnTo>
                  <a:cubicBezTo>
                    <a:pt x="6688" y="7354"/>
                    <a:pt x="6260" y="7781"/>
                    <a:pt x="5728" y="7781"/>
                  </a:cubicBezTo>
                  <a:lnTo>
                    <a:pt x="2771" y="7781"/>
                  </a:lnTo>
                  <a:cubicBezTo>
                    <a:pt x="2243" y="7781"/>
                    <a:pt x="1810" y="7354"/>
                    <a:pt x="1810" y="6821"/>
                  </a:cubicBezTo>
                  <a:lnTo>
                    <a:pt x="1810" y="5741"/>
                  </a:lnTo>
                  <a:close/>
                  <a:moveTo>
                    <a:pt x="1585" y="0"/>
                  </a:moveTo>
                  <a:cubicBezTo>
                    <a:pt x="1186" y="0"/>
                    <a:pt x="865" y="322"/>
                    <a:pt x="865" y="720"/>
                  </a:cubicBezTo>
                  <a:lnTo>
                    <a:pt x="865" y="1479"/>
                  </a:lnTo>
                  <a:cubicBezTo>
                    <a:pt x="865" y="1618"/>
                    <a:pt x="969" y="1688"/>
                    <a:pt x="1074" y="1688"/>
                  </a:cubicBezTo>
                  <a:cubicBezTo>
                    <a:pt x="1178" y="1688"/>
                    <a:pt x="1282" y="1618"/>
                    <a:pt x="1282" y="1479"/>
                  </a:cubicBezTo>
                  <a:lnTo>
                    <a:pt x="1282" y="720"/>
                  </a:lnTo>
                  <a:cubicBezTo>
                    <a:pt x="1282" y="552"/>
                    <a:pt x="1417" y="413"/>
                    <a:pt x="1590" y="413"/>
                  </a:cubicBezTo>
                  <a:lnTo>
                    <a:pt x="2247" y="413"/>
                  </a:lnTo>
                  <a:lnTo>
                    <a:pt x="2247" y="1738"/>
                  </a:lnTo>
                  <a:cubicBezTo>
                    <a:pt x="2247" y="2136"/>
                    <a:pt x="2569" y="2453"/>
                    <a:pt x="2963" y="2453"/>
                  </a:cubicBezTo>
                  <a:cubicBezTo>
                    <a:pt x="3361" y="2453"/>
                    <a:pt x="3678" y="2136"/>
                    <a:pt x="3678" y="1738"/>
                  </a:cubicBezTo>
                  <a:lnTo>
                    <a:pt x="3678" y="1383"/>
                  </a:lnTo>
                  <a:cubicBezTo>
                    <a:pt x="3774" y="1426"/>
                    <a:pt x="3876" y="1448"/>
                    <a:pt x="3977" y="1448"/>
                  </a:cubicBezTo>
                  <a:cubicBezTo>
                    <a:pt x="4079" y="1448"/>
                    <a:pt x="4179" y="1426"/>
                    <a:pt x="4273" y="1383"/>
                  </a:cubicBezTo>
                  <a:lnTo>
                    <a:pt x="4273" y="2856"/>
                  </a:lnTo>
                  <a:cubicBezTo>
                    <a:pt x="4273" y="3250"/>
                    <a:pt x="4595" y="3572"/>
                    <a:pt x="4988" y="3572"/>
                  </a:cubicBezTo>
                  <a:cubicBezTo>
                    <a:pt x="5387" y="3572"/>
                    <a:pt x="5704" y="3250"/>
                    <a:pt x="5704" y="2856"/>
                  </a:cubicBezTo>
                  <a:lnTo>
                    <a:pt x="5704" y="2501"/>
                  </a:lnTo>
                  <a:cubicBezTo>
                    <a:pt x="5800" y="2544"/>
                    <a:pt x="5900" y="2564"/>
                    <a:pt x="5997" y="2564"/>
                  </a:cubicBezTo>
                  <a:cubicBezTo>
                    <a:pt x="6376" y="2564"/>
                    <a:pt x="6717" y="2261"/>
                    <a:pt x="6721" y="1848"/>
                  </a:cubicBezTo>
                  <a:lnTo>
                    <a:pt x="6721" y="413"/>
                  </a:lnTo>
                  <a:lnTo>
                    <a:pt x="6928" y="413"/>
                  </a:lnTo>
                  <a:cubicBezTo>
                    <a:pt x="7096" y="413"/>
                    <a:pt x="7230" y="552"/>
                    <a:pt x="7230" y="720"/>
                  </a:cubicBezTo>
                  <a:lnTo>
                    <a:pt x="7230" y="3788"/>
                  </a:lnTo>
                  <a:lnTo>
                    <a:pt x="5497" y="3788"/>
                  </a:lnTo>
                  <a:cubicBezTo>
                    <a:pt x="5219" y="3788"/>
                    <a:pt x="5219" y="4200"/>
                    <a:pt x="5497" y="4200"/>
                  </a:cubicBezTo>
                  <a:lnTo>
                    <a:pt x="7504" y="4200"/>
                  </a:lnTo>
                  <a:cubicBezTo>
                    <a:pt x="7509" y="4200"/>
                    <a:pt x="7515" y="4200"/>
                    <a:pt x="7521" y="4200"/>
                  </a:cubicBezTo>
                  <a:cubicBezTo>
                    <a:pt x="7830" y="4200"/>
                    <a:pt x="8084" y="4451"/>
                    <a:pt x="8084" y="4762"/>
                  </a:cubicBezTo>
                  <a:cubicBezTo>
                    <a:pt x="8084" y="5070"/>
                    <a:pt x="7834" y="5324"/>
                    <a:pt x="7529" y="5324"/>
                  </a:cubicBezTo>
                  <a:cubicBezTo>
                    <a:pt x="7520" y="5324"/>
                    <a:pt x="7512" y="5324"/>
                    <a:pt x="7504" y="5324"/>
                  </a:cubicBezTo>
                  <a:lnTo>
                    <a:pt x="1009" y="5324"/>
                  </a:lnTo>
                  <a:cubicBezTo>
                    <a:pt x="1000" y="5324"/>
                    <a:pt x="992" y="5324"/>
                    <a:pt x="984" y="5324"/>
                  </a:cubicBezTo>
                  <a:cubicBezTo>
                    <a:pt x="678" y="5324"/>
                    <a:pt x="428" y="5070"/>
                    <a:pt x="428" y="4762"/>
                  </a:cubicBezTo>
                  <a:cubicBezTo>
                    <a:pt x="428" y="4451"/>
                    <a:pt x="682" y="4200"/>
                    <a:pt x="992" y="4200"/>
                  </a:cubicBezTo>
                  <a:cubicBezTo>
                    <a:pt x="997" y="4200"/>
                    <a:pt x="1003" y="4200"/>
                    <a:pt x="1009" y="4200"/>
                  </a:cubicBezTo>
                  <a:lnTo>
                    <a:pt x="4667" y="4200"/>
                  </a:lnTo>
                  <a:cubicBezTo>
                    <a:pt x="4945" y="4200"/>
                    <a:pt x="4945" y="3788"/>
                    <a:pt x="4667" y="3788"/>
                  </a:cubicBezTo>
                  <a:lnTo>
                    <a:pt x="1282" y="3788"/>
                  </a:lnTo>
                  <a:lnTo>
                    <a:pt x="1282" y="2314"/>
                  </a:lnTo>
                  <a:cubicBezTo>
                    <a:pt x="1282" y="2175"/>
                    <a:pt x="1178" y="2105"/>
                    <a:pt x="1074" y="2105"/>
                  </a:cubicBezTo>
                  <a:cubicBezTo>
                    <a:pt x="969" y="2105"/>
                    <a:pt x="865" y="2175"/>
                    <a:pt x="865" y="2314"/>
                  </a:cubicBezTo>
                  <a:lnTo>
                    <a:pt x="865" y="3797"/>
                  </a:lnTo>
                  <a:cubicBezTo>
                    <a:pt x="361" y="3874"/>
                    <a:pt x="1" y="4325"/>
                    <a:pt x="34" y="4834"/>
                  </a:cubicBezTo>
                  <a:cubicBezTo>
                    <a:pt x="73" y="5343"/>
                    <a:pt x="500" y="5741"/>
                    <a:pt x="1009" y="5741"/>
                  </a:cubicBezTo>
                  <a:lnTo>
                    <a:pt x="1407" y="5741"/>
                  </a:lnTo>
                  <a:lnTo>
                    <a:pt x="1407" y="6821"/>
                  </a:lnTo>
                  <a:cubicBezTo>
                    <a:pt x="1407" y="7580"/>
                    <a:pt x="2022" y="8194"/>
                    <a:pt x="2780" y="8194"/>
                  </a:cubicBezTo>
                  <a:lnTo>
                    <a:pt x="2967" y="8194"/>
                  </a:lnTo>
                  <a:lnTo>
                    <a:pt x="2967" y="12649"/>
                  </a:lnTo>
                  <a:cubicBezTo>
                    <a:pt x="2987" y="13345"/>
                    <a:pt x="3558" y="13902"/>
                    <a:pt x="4254" y="13902"/>
                  </a:cubicBezTo>
                  <a:cubicBezTo>
                    <a:pt x="4955" y="13902"/>
                    <a:pt x="5526" y="13345"/>
                    <a:pt x="5545" y="12649"/>
                  </a:cubicBezTo>
                  <a:lnTo>
                    <a:pt x="5545" y="10902"/>
                  </a:lnTo>
                  <a:cubicBezTo>
                    <a:pt x="5545" y="10765"/>
                    <a:pt x="5441" y="10696"/>
                    <a:pt x="5336" y="10696"/>
                  </a:cubicBezTo>
                  <a:cubicBezTo>
                    <a:pt x="5232" y="10696"/>
                    <a:pt x="5127" y="10765"/>
                    <a:pt x="5127" y="10902"/>
                  </a:cubicBezTo>
                  <a:lnTo>
                    <a:pt x="5127" y="12649"/>
                  </a:lnTo>
                  <a:cubicBezTo>
                    <a:pt x="5127" y="13134"/>
                    <a:pt x="4739" y="13522"/>
                    <a:pt x="4254" y="13522"/>
                  </a:cubicBezTo>
                  <a:cubicBezTo>
                    <a:pt x="3774" y="13522"/>
                    <a:pt x="3380" y="13134"/>
                    <a:pt x="3380" y="12649"/>
                  </a:cubicBezTo>
                  <a:lnTo>
                    <a:pt x="3380" y="8199"/>
                  </a:lnTo>
                  <a:lnTo>
                    <a:pt x="5127" y="8199"/>
                  </a:lnTo>
                  <a:lnTo>
                    <a:pt x="5127" y="10076"/>
                  </a:lnTo>
                  <a:cubicBezTo>
                    <a:pt x="5127" y="10213"/>
                    <a:pt x="5232" y="10281"/>
                    <a:pt x="5336" y="10281"/>
                  </a:cubicBezTo>
                  <a:cubicBezTo>
                    <a:pt x="5441" y="10281"/>
                    <a:pt x="5545" y="10213"/>
                    <a:pt x="5545" y="10076"/>
                  </a:cubicBezTo>
                  <a:lnTo>
                    <a:pt x="5545" y="8199"/>
                  </a:lnTo>
                  <a:lnTo>
                    <a:pt x="5732" y="8199"/>
                  </a:lnTo>
                  <a:cubicBezTo>
                    <a:pt x="6491" y="8199"/>
                    <a:pt x="7105" y="7585"/>
                    <a:pt x="7105" y="6826"/>
                  </a:cubicBezTo>
                  <a:lnTo>
                    <a:pt x="7105" y="5746"/>
                  </a:lnTo>
                  <a:lnTo>
                    <a:pt x="7504" y="5746"/>
                  </a:lnTo>
                  <a:cubicBezTo>
                    <a:pt x="7507" y="5746"/>
                    <a:pt x="7510" y="5746"/>
                    <a:pt x="7513" y="5746"/>
                  </a:cubicBezTo>
                  <a:cubicBezTo>
                    <a:pt x="8027" y="5746"/>
                    <a:pt x="8454" y="5349"/>
                    <a:pt x="8492" y="4839"/>
                  </a:cubicBezTo>
                  <a:cubicBezTo>
                    <a:pt x="8531" y="4320"/>
                    <a:pt x="8161" y="3864"/>
                    <a:pt x="7648" y="3797"/>
                  </a:cubicBezTo>
                  <a:lnTo>
                    <a:pt x="7648" y="720"/>
                  </a:lnTo>
                  <a:cubicBezTo>
                    <a:pt x="7648" y="322"/>
                    <a:pt x="7321" y="0"/>
                    <a:pt x="69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8" name="Google Shape;15128;p74"/>
            <p:cNvSpPr/>
            <p:nvPr/>
          </p:nvSpPr>
          <p:spPr>
            <a:xfrm>
              <a:off x="3249301" y="2733166"/>
              <a:ext cx="38544" cy="33356"/>
            </a:xfrm>
            <a:custGeom>
              <a:avLst/>
              <a:gdLst/>
              <a:ahLst/>
              <a:cxnLst/>
              <a:rect l="l" t="t" r="r" b="b"/>
              <a:pathLst>
                <a:path w="1471" h="1273" extrusionOk="0">
                  <a:moveTo>
                    <a:pt x="736" y="1"/>
                  </a:moveTo>
                  <a:cubicBezTo>
                    <a:pt x="501" y="1"/>
                    <a:pt x="445" y="364"/>
                    <a:pt x="702" y="418"/>
                  </a:cubicBezTo>
                  <a:cubicBezTo>
                    <a:pt x="966" y="466"/>
                    <a:pt x="928" y="855"/>
                    <a:pt x="659" y="855"/>
                  </a:cubicBezTo>
                  <a:cubicBezTo>
                    <a:pt x="553" y="855"/>
                    <a:pt x="457" y="778"/>
                    <a:pt x="443" y="673"/>
                  </a:cubicBezTo>
                  <a:cubicBezTo>
                    <a:pt x="424" y="551"/>
                    <a:pt x="332" y="496"/>
                    <a:pt x="240" y="496"/>
                  </a:cubicBezTo>
                  <a:cubicBezTo>
                    <a:pt x="121" y="496"/>
                    <a:pt x="0" y="586"/>
                    <a:pt x="30" y="740"/>
                  </a:cubicBezTo>
                  <a:cubicBezTo>
                    <a:pt x="86" y="1072"/>
                    <a:pt x="369" y="1273"/>
                    <a:pt x="662" y="1273"/>
                  </a:cubicBezTo>
                  <a:cubicBezTo>
                    <a:pt x="818" y="1273"/>
                    <a:pt x="977" y="1216"/>
                    <a:pt x="1105" y="1090"/>
                  </a:cubicBezTo>
                  <a:cubicBezTo>
                    <a:pt x="1470" y="730"/>
                    <a:pt x="1288" y="106"/>
                    <a:pt x="784" y="6"/>
                  </a:cubicBezTo>
                  <a:cubicBezTo>
                    <a:pt x="767" y="2"/>
                    <a:pt x="751" y="1"/>
                    <a:pt x="7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29" name="Google Shape;15129;p74"/>
          <p:cNvGrpSpPr/>
          <p:nvPr/>
        </p:nvGrpSpPr>
        <p:grpSpPr>
          <a:xfrm>
            <a:off x="3967643" y="3839881"/>
            <a:ext cx="365551" cy="297503"/>
            <a:chOff x="3967643" y="3839881"/>
            <a:chExt cx="365551" cy="297503"/>
          </a:xfrm>
        </p:grpSpPr>
        <p:sp>
          <p:nvSpPr>
            <p:cNvPr id="15130" name="Google Shape;15130;p74"/>
            <p:cNvSpPr/>
            <p:nvPr/>
          </p:nvSpPr>
          <p:spPr>
            <a:xfrm>
              <a:off x="3973172" y="3871219"/>
              <a:ext cx="354598" cy="260767"/>
            </a:xfrm>
            <a:custGeom>
              <a:avLst/>
              <a:gdLst/>
              <a:ahLst/>
              <a:cxnLst/>
              <a:rect l="l" t="t" r="r" b="b"/>
              <a:pathLst>
                <a:path w="13533" h="9952" extrusionOk="0">
                  <a:moveTo>
                    <a:pt x="1143" y="0"/>
                  </a:moveTo>
                  <a:cubicBezTo>
                    <a:pt x="1038" y="0"/>
                    <a:pt x="932" y="15"/>
                    <a:pt x="831" y="43"/>
                  </a:cubicBezTo>
                  <a:lnTo>
                    <a:pt x="788" y="58"/>
                  </a:lnTo>
                  <a:cubicBezTo>
                    <a:pt x="318" y="211"/>
                    <a:pt x="1" y="648"/>
                    <a:pt x="1" y="1143"/>
                  </a:cubicBezTo>
                  <a:lnTo>
                    <a:pt x="1" y="8804"/>
                  </a:lnTo>
                  <a:cubicBezTo>
                    <a:pt x="1" y="9437"/>
                    <a:pt x="514" y="9951"/>
                    <a:pt x="1148" y="9951"/>
                  </a:cubicBezTo>
                  <a:lnTo>
                    <a:pt x="12385" y="9951"/>
                  </a:lnTo>
                  <a:cubicBezTo>
                    <a:pt x="13019" y="9951"/>
                    <a:pt x="13533" y="9437"/>
                    <a:pt x="13533" y="8804"/>
                  </a:cubicBezTo>
                  <a:lnTo>
                    <a:pt x="13533" y="1143"/>
                  </a:lnTo>
                  <a:cubicBezTo>
                    <a:pt x="13533" y="514"/>
                    <a:pt x="13019" y="0"/>
                    <a:pt x="12385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1" name="Google Shape;15131;p74"/>
            <p:cNvSpPr/>
            <p:nvPr/>
          </p:nvSpPr>
          <p:spPr>
            <a:xfrm>
              <a:off x="3993426" y="3871088"/>
              <a:ext cx="337383" cy="237735"/>
            </a:xfrm>
            <a:custGeom>
              <a:avLst/>
              <a:gdLst/>
              <a:ahLst/>
              <a:cxnLst/>
              <a:rect l="l" t="t" r="r" b="b"/>
              <a:pathLst>
                <a:path w="12876" h="9073" extrusionOk="0">
                  <a:moveTo>
                    <a:pt x="370" y="0"/>
                  </a:moveTo>
                  <a:cubicBezTo>
                    <a:pt x="265" y="0"/>
                    <a:pt x="159" y="15"/>
                    <a:pt x="53" y="44"/>
                  </a:cubicBezTo>
                  <a:lnTo>
                    <a:pt x="15" y="58"/>
                  </a:lnTo>
                  <a:cubicBezTo>
                    <a:pt x="5" y="116"/>
                    <a:pt x="1" y="178"/>
                    <a:pt x="1" y="240"/>
                  </a:cubicBezTo>
                  <a:lnTo>
                    <a:pt x="1" y="7897"/>
                  </a:lnTo>
                  <a:cubicBezTo>
                    <a:pt x="1" y="8530"/>
                    <a:pt x="514" y="9044"/>
                    <a:pt x="1143" y="9044"/>
                  </a:cubicBezTo>
                  <a:lnTo>
                    <a:pt x="12385" y="9044"/>
                  </a:lnTo>
                  <a:cubicBezTo>
                    <a:pt x="12427" y="9064"/>
                    <a:pt x="12470" y="9073"/>
                    <a:pt x="12510" y="9073"/>
                  </a:cubicBezTo>
                  <a:cubicBezTo>
                    <a:pt x="12715" y="9073"/>
                    <a:pt x="12876" y="8846"/>
                    <a:pt x="12760" y="8646"/>
                  </a:cubicBezTo>
                  <a:lnTo>
                    <a:pt x="12760" y="1148"/>
                  </a:lnTo>
                  <a:cubicBezTo>
                    <a:pt x="12760" y="514"/>
                    <a:pt x="12246" y="0"/>
                    <a:pt x="1161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2" name="Google Shape;15132;p74"/>
            <p:cNvSpPr/>
            <p:nvPr/>
          </p:nvSpPr>
          <p:spPr>
            <a:xfrm>
              <a:off x="4043604" y="3844912"/>
              <a:ext cx="20412" cy="51357"/>
            </a:xfrm>
            <a:custGeom>
              <a:avLst/>
              <a:gdLst/>
              <a:ahLst/>
              <a:cxnLst/>
              <a:rect l="l" t="t" r="r" b="b"/>
              <a:pathLst>
                <a:path w="779" h="1960" extrusionOk="0">
                  <a:moveTo>
                    <a:pt x="390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1575"/>
                  </a:lnTo>
                  <a:cubicBezTo>
                    <a:pt x="1" y="1787"/>
                    <a:pt x="174" y="1959"/>
                    <a:pt x="390" y="1959"/>
                  </a:cubicBezTo>
                  <a:cubicBezTo>
                    <a:pt x="601" y="1959"/>
                    <a:pt x="778" y="1787"/>
                    <a:pt x="778" y="1575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9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3" name="Google Shape;15133;p74"/>
            <p:cNvSpPr/>
            <p:nvPr/>
          </p:nvSpPr>
          <p:spPr>
            <a:xfrm>
              <a:off x="4108010" y="3844912"/>
              <a:ext cx="20412" cy="51357"/>
            </a:xfrm>
            <a:custGeom>
              <a:avLst/>
              <a:gdLst/>
              <a:ahLst/>
              <a:cxnLst/>
              <a:rect l="l" t="t" r="r" b="b"/>
              <a:pathLst>
                <a:path w="779" h="1960" extrusionOk="0">
                  <a:moveTo>
                    <a:pt x="389" y="1"/>
                  </a:moveTo>
                  <a:cubicBezTo>
                    <a:pt x="173" y="1"/>
                    <a:pt x="1" y="174"/>
                    <a:pt x="1" y="385"/>
                  </a:cubicBezTo>
                  <a:lnTo>
                    <a:pt x="1" y="1575"/>
                  </a:lnTo>
                  <a:cubicBezTo>
                    <a:pt x="1" y="1787"/>
                    <a:pt x="173" y="1959"/>
                    <a:pt x="389" y="1959"/>
                  </a:cubicBezTo>
                  <a:cubicBezTo>
                    <a:pt x="601" y="1959"/>
                    <a:pt x="778" y="1787"/>
                    <a:pt x="778" y="1575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8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4" name="Google Shape;15134;p74"/>
            <p:cNvSpPr/>
            <p:nvPr/>
          </p:nvSpPr>
          <p:spPr>
            <a:xfrm>
              <a:off x="4172546" y="3844912"/>
              <a:ext cx="20255" cy="51357"/>
            </a:xfrm>
            <a:custGeom>
              <a:avLst/>
              <a:gdLst/>
              <a:ahLst/>
              <a:cxnLst/>
              <a:rect l="l" t="t" r="r" b="b"/>
              <a:pathLst>
                <a:path w="773" h="1960" extrusionOk="0">
                  <a:moveTo>
                    <a:pt x="384" y="1"/>
                  </a:moveTo>
                  <a:cubicBezTo>
                    <a:pt x="173" y="1"/>
                    <a:pt x="0" y="174"/>
                    <a:pt x="0" y="385"/>
                  </a:cubicBezTo>
                  <a:lnTo>
                    <a:pt x="0" y="1575"/>
                  </a:lnTo>
                  <a:cubicBezTo>
                    <a:pt x="0" y="1787"/>
                    <a:pt x="173" y="1959"/>
                    <a:pt x="384" y="1959"/>
                  </a:cubicBezTo>
                  <a:cubicBezTo>
                    <a:pt x="600" y="1959"/>
                    <a:pt x="773" y="1787"/>
                    <a:pt x="773" y="1575"/>
                  </a:cubicBezTo>
                  <a:lnTo>
                    <a:pt x="773" y="385"/>
                  </a:lnTo>
                  <a:cubicBezTo>
                    <a:pt x="773" y="174"/>
                    <a:pt x="600" y="1"/>
                    <a:pt x="3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5" name="Google Shape;15135;p74"/>
            <p:cNvSpPr/>
            <p:nvPr/>
          </p:nvSpPr>
          <p:spPr>
            <a:xfrm>
              <a:off x="4236926" y="3844912"/>
              <a:ext cx="20281" cy="51357"/>
            </a:xfrm>
            <a:custGeom>
              <a:avLst/>
              <a:gdLst/>
              <a:ahLst/>
              <a:cxnLst/>
              <a:rect l="l" t="t" r="r" b="b"/>
              <a:pathLst>
                <a:path w="774" h="1960" extrusionOk="0">
                  <a:moveTo>
                    <a:pt x="385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1575"/>
                  </a:lnTo>
                  <a:cubicBezTo>
                    <a:pt x="1" y="1787"/>
                    <a:pt x="174" y="1959"/>
                    <a:pt x="385" y="1959"/>
                  </a:cubicBezTo>
                  <a:cubicBezTo>
                    <a:pt x="601" y="1959"/>
                    <a:pt x="774" y="1787"/>
                    <a:pt x="774" y="1575"/>
                  </a:cubicBezTo>
                  <a:lnTo>
                    <a:pt x="774" y="385"/>
                  </a:lnTo>
                  <a:cubicBezTo>
                    <a:pt x="774" y="174"/>
                    <a:pt x="601" y="1"/>
                    <a:pt x="38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6" name="Google Shape;15136;p74"/>
            <p:cNvSpPr/>
            <p:nvPr/>
          </p:nvSpPr>
          <p:spPr>
            <a:xfrm>
              <a:off x="4043604" y="3844912"/>
              <a:ext cx="20412" cy="28587"/>
            </a:xfrm>
            <a:custGeom>
              <a:avLst/>
              <a:gdLst/>
              <a:ahLst/>
              <a:cxnLst/>
              <a:rect l="l" t="t" r="r" b="b"/>
              <a:pathLst>
                <a:path w="779" h="1091" extrusionOk="0">
                  <a:moveTo>
                    <a:pt x="390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707"/>
                  </a:lnTo>
                  <a:cubicBezTo>
                    <a:pt x="1" y="918"/>
                    <a:pt x="174" y="1091"/>
                    <a:pt x="390" y="1091"/>
                  </a:cubicBezTo>
                  <a:cubicBezTo>
                    <a:pt x="601" y="1091"/>
                    <a:pt x="778" y="918"/>
                    <a:pt x="778" y="707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90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7" name="Google Shape;15137;p74"/>
            <p:cNvSpPr/>
            <p:nvPr/>
          </p:nvSpPr>
          <p:spPr>
            <a:xfrm>
              <a:off x="4108010" y="3844912"/>
              <a:ext cx="20412" cy="28587"/>
            </a:xfrm>
            <a:custGeom>
              <a:avLst/>
              <a:gdLst/>
              <a:ahLst/>
              <a:cxnLst/>
              <a:rect l="l" t="t" r="r" b="b"/>
              <a:pathLst>
                <a:path w="779" h="1091" extrusionOk="0">
                  <a:moveTo>
                    <a:pt x="389" y="1"/>
                  </a:moveTo>
                  <a:cubicBezTo>
                    <a:pt x="173" y="1"/>
                    <a:pt x="1" y="174"/>
                    <a:pt x="1" y="385"/>
                  </a:cubicBezTo>
                  <a:lnTo>
                    <a:pt x="1" y="707"/>
                  </a:lnTo>
                  <a:cubicBezTo>
                    <a:pt x="1" y="918"/>
                    <a:pt x="173" y="1091"/>
                    <a:pt x="389" y="1091"/>
                  </a:cubicBezTo>
                  <a:cubicBezTo>
                    <a:pt x="601" y="1091"/>
                    <a:pt x="778" y="918"/>
                    <a:pt x="778" y="707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8" name="Google Shape;15138;p74"/>
            <p:cNvSpPr/>
            <p:nvPr/>
          </p:nvSpPr>
          <p:spPr>
            <a:xfrm>
              <a:off x="4172546" y="3844912"/>
              <a:ext cx="20255" cy="28587"/>
            </a:xfrm>
            <a:custGeom>
              <a:avLst/>
              <a:gdLst/>
              <a:ahLst/>
              <a:cxnLst/>
              <a:rect l="l" t="t" r="r" b="b"/>
              <a:pathLst>
                <a:path w="773" h="1091" extrusionOk="0">
                  <a:moveTo>
                    <a:pt x="384" y="1"/>
                  </a:moveTo>
                  <a:cubicBezTo>
                    <a:pt x="173" y="1"/>
                    <a:pt x="0" y="174"/>
                    <a:pt x="0" y="385"/>
                  </a:cubicBezTo>
                  <a:lnTo>
                    <a:pt x="0" y="707"/>
                  </a:lnTo>
                  <a:cubicBezTo>
                    <a:pt x="0" y="918"/>
                    <a:pt x="173" y="1091"/>
                    <a:pt x="384" y="1091"/>
                  </a:cubicBezTo>
                  <a:cubicBezTo>
                    <a:pt x="600" y="1091"/>
                    <a:pt x="773" y="918"/>
                    <a:pt x="773" y="707"/>
                  </a:cubicBezTo>
                  <a:lnTo>
                    <a:pt x="773" y="385"/>
                  </a:lnTo>
                  <a:cubicBezTo>
                    <a:pt x="773" y="174"/>
                    <a:pt x="600" y="1"/>
                    <a:pt x="38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9" name="Google Shape;15139;p74"/>
            <p:cNvSpPr/>
            <p:nvPr/>
          </p:nvSpPr>
          <p:spPr>
            <a:xfrm>
              <a:off x="4236926" y="3844912"/>
              <a:ext cx="20281" cy="28587"/>
            </a:xfrm>
            <a:custGeom>
              <a:avLst/>
              <a:gdLst/>
              <a:ahLst/>
              <a:cxnLst/>
              <a:rect l="l" t="t" r="r" b="b"/>
              <a:pathLst>
                <a:path w="774" h="1091" extrusionOk="0">
                  <a:moveTo>
                    <a:pt x="385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707"/>
                  </a:lnTo>
                  <a:cubicBezTo>
                    <a:pt x="1" y="918"/>
                    <a:pt x="174" y="1091"/>
                    <a:pt x="385" y="1091"/>
                  </a:cubicBezTo>
                  <a:cubicBezTo>
                    <a:pt x="601" y="1091"/>
                    <a:pt x="774" y="918"/>
                    <a:pt x="774" y="707"/>
                  </a:cubicBezTo>
                  <a:lnTo>
                    <a:pt x="774" y="385"/>
                  </a:lnTo>
                  <a:cubicBezTo>
                    <a:pt x="774" y="174"/>
                    <a:pt x="601" y="1"/>
                    <a:pt x="38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0" name="Google Shape;15140;p74"/>
            <p:cNvSpPr/>
            <p:nvPr/>
          </p:nvSpPr>
          <p:spPr>
            <a:xfrm>
              <a:off x="4168590" y="3935651"/>
              <a:ext cx="142070" cy="138952"/>
            </a:xfrm>
            <a:custGeom>
              <a:avLst/>
              <a:gdLst/>
              <a:ahLst/>
              <a:cxnLst/>
              <a:rect l="l" t="t" r="r" b="b"/>
              <a:pathLst>
                <a:path w="5422" h="5303" extrusionOk="0">
                  <a:moveTo>
                    <a:pt x="4338" y="1"/>
                  </a:moveTo>
                  <a:cubicBezTo>
                    <a:pt x="4086" y="1"/>
                    <a:pt x="3834" y="97"/>
                    <a:pt x="3641" y="287"/>
                  </a:cubicBezTo>
                  <a:lnTo>
                    <a:pt x="3627" y="297"/>
                  </a:lnTo>
                  <a:lnTo>
                    <a:pt x="3002" y="925"/>
                  </a:lnTo>
                  <a:lnTo>
                    <a:pt x="727" y="3201"/>
                  </a:lnTo>
                  <a:cubicBezTo>
                    <a:pt x="631" y="3297"/>
                    <a:pt x="559" y="3412"/>
                    <a:pt x="521" y="3542"/>
                  </a:cubicBezTo>
                  <a:lnTo>
                    <a:pt x="233" y="4478"/>
                  </a:lnTo>
                  <a:lnTo>
                    <a:pt x="22" y="5159"/>
                  </a:lnTo>
                  <a:cubicBezTo>
                    <a:pt x="1" y="5235"/>
                    <a:pt x="57" y="5303"/>
                    <a:pt x="125" y="5303"/>
                  </a:cubicBezTo>
                  <a:cubicBezTo>
                    <a:pt x="135" y="5303"/>
                    <a:pt x="146" y="5301"/>
                    <a:pt x="156" y="5298"/>
                  </a:cubicBezTo>
                  <a:lnTo>
                    <a:pt x="842" y="5087"/>
                  </a:lnTo>
                  <a:lnTo>
                    <a:pt x="1774" y="4799"/>
                  </a:lnTo>
                  <a:cubicBezTo>
                    <a:pt x="1841" y="4775"/>
                    <a:pt x="1908" y="4746"/>
                    <a:pt x="1970" y="4708"/>
                  </a:cubicBezTo>
                  <a:cubicBezTo>
                    <a:pt x="2023" y="4674"/>
                    <a:pt x="2071" y="4636"/>
                    <a:pt x="2119" y="4588"/>
                  </a:cubicBezTo>
                  <a:lnTo>
                    <a:pt x="4395" y="2313"/>
                  </a:lnTo>
                  <a:lnTo>
                    <a:pt x="5033" y="1674"/>
                  </a:lnTo>
                  <a:lnTo>
                    <a:pt x="5033" y="1679"/>
                  </a:lnTo>
                  <a:cubicBezTo>
                    <a:pt x="5422" y="1285"/>
                    <a:pt x="5417" y="657"/>
                    <a:pt x="5019" y="273"/>
                  </a:cubicBezTo>
                  <a:cubicBezTo>
                    <a:pt x="4827" y="91"/>
                    <a:pt x="4583" y="1"/>
                    <a:pt x="4338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1" name="Google Shape;15141;p74"/>
            <p:cNvSpPr/>
            <p:nvPr/>
          </p:nvSpPr>
          <p:spPr>
            <a:xfrm>
              <a:off x="4168590" y="4052829"/>
              <a:ext cx="22089" cy="21669"/>
            </a:xfrm>
            <a:custGeom>
              <a:avLst/>
              <a:gdLst/>
              <a:ahLst/>
              <a:cxnLst/>
              <a:rect l="l" t="t" r="r" b="b"/>
              <a:pathLst>
                <a:path w="843" h="827" extrusionOk="0">
                  <a:moveTo>
                    <a:pt x="233" y="1"/>
                  </a:moveTo>
                  <a:lnTo>
                    <a:pt x="22" y="687"/>
                  </a:lnTo>
                  <a:cubicBezTo>
                    <a:pt x="1" y="758"/>
                    <a:pt x="56" y="826"/>
                    <a:pt x="125" y="826"/>
                  </a:cubicBezTo>
                  <a:cubicBezTo>
                    <a:pt x="135" y="826"/>
                    <a:pt x="146" y="825"/>
                    <a:pt x="156" y="822"/>
                  </a:cubicBezTo>
                  <a:lnTo>
                    <a:pt x="842" y="610"/>
                  </a:lnTo>
                  <a:cubicBezTo>
                    <a:pt x="818" y="284"/>
                    <a:pt x="559" y="25"/>
                    <a:pt x="23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2" name="Google Shape;15142;p74"/>
            <p:cNvSpPr/>
            <p:nvPr/>
          </p:nvSpPr>
          <p:spPr>
            <a:xfrm>
              <a:off x="4184495" y="3959758"/>
              <a:ext cx="99255" cy="99255"/>
            </a:xfrm>
            <a:custGeom>
              <a:avLst/>
              <a:gdLst/>
              <a:ahLst/>
              <a:cxnLst/>
              <a:rect l="l" t="t" r="r" b="b"/>
              <a:pathLst>
                <a:path w="3788" h="3788" extrusionOk="0">
                  <a:moveTo>
                    <a:pt x="2395" y="1"/>
                  </a:moveTo>
                  <a:lnTo>
                    <a:pt x="120" y="2276"/>
                  </a:lnTo>
                  <a:cubicBezTo>
                    <a:pt x="72" y="2324"/>
                    <a:pt x="34" y="2372"/>
                    <a:pt x="0" y="2425"/>
                  </a:cubicBezTo>
                  <a:lnTo>
                    <a:pt x="653" y="3082"/>
                  </a:lnTo>
                  <a:lnTo>
                    <a:pt x="1349" y="3774"/>
                  </a:lnTo>
                  <a:lnTo>
                    <a:pt x="1363" y="3788"/>
                  </a:lnTo>
                  <a:cubicBezTo>
                    <a:pt x="1416" y="3754"/>
                    <a:pt x="1464" y="3716"/>
                    <a:pt x="1512" y="3668"/>
                  </a:cubicBezTo>
                  <a:lnTo>
                    <a:pt x="3788" y="1393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3" name="Google Shape;15143;p74"/>
            <p:cNvSpPr/>
            <p:nvPr/>
          </p:nvSpPr>
          <p:spPr>
            <a:xfrm>
              <a:off x="4263967" y="3935573"/>
              <a:ext cx="46693" cy="43968"/>
            </a:xfrm>
            <a:custGeom>
              <a:avLst/>
              <a:gdLst/>
              <a:ahLst/>
              <a:cxnLst/>
              <a:rect l="l" t="t" r="r" b="b"/>
              <a:pathLst>
                <a:path w="1782" h="1678" extrusionOk="0">
                  <a:moveTo>
                    <a:pt x="696" y="1"/>
                  </a:moveTo>
                  <a:cubicBezTo>
                    <a:pt x="444" y="1"/>
                    <a:pt x="193" y="96"/>
                    <a:pt x="1" y="285"/>
                  </a:cubicBezTo>
                  <a:lnTo>
                    <a:pt x="1393" y="1677"/>
                  </a:lnTo>
                  <a:cubicBezTo>
                    <a:pt x="1782" y="1288"/>
                    <a:pt x="1777" y="655"/>
                    <a:pt x="1379" y="271"/>
                  </a:cubicBezTo>
                  <a:cubicBezTo>
                    <a:pt x="1187" y="91"/>
                    <a:pt x="941" y="1"/>
                    <a:pt x="69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4" name="Google Shape;15144;p74"/>
            <p:cNvSpPr/>
            <p:nvPr/>
          </p:nvSpPr>
          <p:spPr>
            <a:xfrm>
              <a:off x="4201579" y="3976868"/>
              <a:ext cx="82171" cy="82145"/>
            </a:xfrm>
            <a:custGeom>
              <a:avLst/>
              <a:gdLst/>
              <a:ahLst/>
              <a:cxnLst/>
              <a:rect l="l" t="t" r="r" b="b"/>
              <a:pathLst>
                <a:path w="3136" h="3135" extrusionOk="0">
                  <a:moveTo>
                    <a:pt x="2396" y="0"/>
                  </a:moveTo>
                  <a:lnTo>
                    <a:pt x="121" y="2281"/>
                  </a:lnTo>
                  <a:cubicBezTo>
                    <a:pt x="73" y="2324"/>
                    <a:pt x="35" y="2372"/>
                    <a:pt x="1" y="2429"/>
                  </a:cubicBezTo>
                  <a:lnTo>
                    <a:pt x="697" y="3121"/>
                  </a:lnTo>
                  <a:lnTo>
                    <a:pt x="711" y="3135"/>
                  </a:lnTo>
                  <a:cubicBezTo>
                    <a:pt x="764" y="3101"/>
                    <a:pt x="812" y="3063"/>
                    <a:pt x="860" y="3015"/>
                  </a:cubicBezTo>
                  <a:lnTo>
                    <a:pt x="3136" y="740"/>
                  </a:lnTo>
                  <a:lnTo>
                    <a:pt x="2396" y="0"/>
                  </a:ln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5" name="Google Shape;15145;p74"/>
            <p:cNvSpPr/>
            <p:nvPr/>
          </p:nvSpPr>
          <p:spPr>
            <a:xfrm>
              <a:off x="4263967" y="3935599"/>
              <a:ext cx="46693" cy="43942"/>
            </a:xfrm>
            <a:custGeom>
              <a:avLst/>
              <a:gdLst/>
              <a:ahLst/>
              <a:cxnLst/>
              <a:rect l="l" t="t" r="r" b="b"/>
              <a:pathLst>
                <a:path w="1782" h="1677" extrusionOk="0">
                  <a:moveTo>
                    <a:pt x="693" y="0"/>
                  </a:moveTo>
                  <a:cubicBezTo>
                    <a:pt x="443" y="0"/>
                    <a:pt x="192" y="95"/>
                    <a:pt x="1" y="284"/>
                  </a:cubicBezTo>
                  <a:lnTo>
                    <a:pt x="654" y="937"/>
                  </a:lnTo>
                  <a:lnTo>
                    <a:pt x="1393" y="1676"/>
                  </a:lnTo>
                  <a:cubicBezTo>
                    <a:pt x="1782" y="1287"/>
                    <a:pt x="1777" y="654"/>
                    <a:pt x="1379" y="275"/>
                  </a:cubicBezTo>
                  <a:cubicBezTo>
                    <a:pt x="1186" y="92"/>
                    <a:pt x="939" y="0"/>
                    <a:pt x="693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6" name="Google Shape;15146;p74"/>
            <p:cNvSpPr/>
            <p:nvPr/>
          </p:nvSpPr>
          <p:spPr>
            <a:xfrm>
              <a:off x="4281077" y="3952709"/>
              <a:ext cx="28587" cy="26831"/>
            </a:xfrm>
            <a:custGeom>
              <a:avLst/>
              <a:gdLst/>
              <a:ahLst/>
              <a:cxnLst/>
              <a:rect l="l" t="t" r="r" b="b"/>
              <a:pathLst>
                <a:path w="1091" h="1024" extrusionOk="0">
                  <a:moveTo>
                    <a:pt x="696" y="1"/>
                  </a:moveTo>
                  <a:cubicBezTo>
                    <a:pt x="440" y="1"/>
                    <a:pt x="189" y="99"/>
                    <a:pt x="1" y="284"/>
                  </a:cubicBezTo>
                  <a:lnTo>
                    <a:pt x="740" y="1023"/>
                  </a:lnTo>
                  <a:cubicBezTo>
                    <a:pt x="994" y="769"/>
                    <a:pt x="1090" y="390"/>
                    <a:pt x="985" y="44"/>
                  </a:cubicBezTo>
                  <a:cubicBezTo>
                    <a:pt x="890" y="15"/>
                    <a:pt x="792" y="1"/>
                    <a:pt x="6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7" name="Google Shape;15147;p74"/>
            <p:cNvSpPr/>
            <p:nvPr/>
          </p:nvSpPr>
          <p:spPr>
            <a:xfrm>
              <a:off x="4247250" y="3943040"/>
              <a:ext cx="53217" cy="53217"/>
            </a:xfrm>
            <a:custGeom>
              <a:avLst/>
              <a:gdLst/>
              <a:ahLst/>
              <a:cxnLst/>
              <a:rect l="l" t="t" r="r" b="b"/>
              <a:pathLst>
                <a:path w="2031" h="2031" extrusionOk="0">
                  <a:moveTo>
                    <a:pt x="639" y="0"/>
                  </a:moveTo>
                  <a:lnTo>
                    <a:pt x="625" y="10"/>
                  </a:lnTo>
                  <a:lnTo>
                    <a:pt x="0" y="639"/>
                  </a:lnTo>
                  <a:lnTo>
                    <a:pt x="1393" y="2031"/>
                  </a:lnTo>
                  <a:lnTo>
                    <a:pt x="2031" y="1392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8" name="Google Shape;15148;p74"/>
            <p:cNvSpPr/>
            <p:nvPr/>
          </p:nvSpPr>
          <p:spPr>
            <a:xfrm>
              <a:off x="4264360" y="3960125"/>
              <a:ext cx="36107" cy="36133"/>
            </a:xfrm>
            <a:custGeom>
              <a:avLst/>
              <a:gdLst/>
              <a:ahLst/>
              <a:cxnLst/>
              <a:rect l="l" t="t" r="r" b="b"/>
              <a:pathLst>
                <a:path w="1378" h="1379" extrusionOk="0">
                  <a:moveTo>
                    <a:pt x="639" y="1"/>
                  </a:moveTo>
                  <a:lnTo>
                    <a:pt x="629" y="15"/>
                  </a:lnTo>
                  <a:lnTo>
                    <a:pt x="0" y="639"/>
                  </a:lnTo>
                  <a:lnTo>
                    <a:pt x="740" y="1379"/>
                  </a:lnTo>
                  <a:lnTo>
                    <a:pt x="1378" y="740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9" name="Google Shape;15149;p74"/>
            <p:cNvSpPr/>
            <p:nvPr/>
          </p:nvSpPr>
          <p:spPr>
            <a:xfrm>
              <a:off x="4264360" y="3960125"/>
              <a:ext cx="36107" cy="36133"/>
            </a:xfrm>
            <a:custGeom>
              <a:avLst/>
              <a:gdLst/>
              <a:ahLst/>
              <a:cxnLst/>
              <a:rect l="l" t="t" r="r" b="b"/>
              <a:pathLst>
                <a:path w="1378" h="1379" extrusionOk="0">
                  <a:moveTo>
                    <a:pt x="639" y="1"/>
                  </a:moveTo>
                  <a:lnTo>
                    <a:pt x="629" y="15"/>
                  </a:lnTo>
                  <a:lnTo>
                    <a:pt x="0" y="639"/>
                  </a:lnTo>
                  <a:lnTo>
                    <a:pt x="740" y="1379"/>
                  </a:lnTo>
                  <a:lnTo>
                    <a:pt x="1378" y="740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0" name="Google Shape;15150;p74"/>
            <p:cNvSpPr/>
            <p:nvPr/>
          </p:nvSpPr>
          <p:spPr>
            <a:xfrm>
              <a:off x="4176555" y="3871141"/>
              <a:ext cx="156639" cy="266244"/>
            </a:xfrm>
            <a:custGeom>
              <a:avLst/>
              <a:gdLst/>
              <a:ahLst/>
              <a:cxnLst/>
              <a:rect l="l" t="t" r="r" b="b"/>
              <a:pathLst>
                <a:path w="5978" h="10161" extrusionOk="0">
                  <a:moveTo>
                    <a:pt x="5284" y="0"/>
                  </a:moveTo>
                  <a:cubicBezTo>
                    <a:pt x="5108" y="0"/>
                    <a:pt x="4981" y="249"/>
                    <a:pt x="5166" y="382"/>
                  </a:cubicBezTo>
                  <a:cubicBezTo>
                    <a:pt x="5411" y="555"/>
                    <a:pt x="5559" y="843"/>
                    <a:pt x="5559" y="1146"/>
                  </a:cubicBezTo>
                  <a:lnTo>
                    <a:pt x="5559" y="8807"/>
                  </a:lnTo>
                  <a:cubicBezTo>
                    <a:pt x="5559" y="9325"/>
                    <a:pt x="5142" y="9748"/>
                    <a:pt x="4623" y="9748"/>
                  </a:cubicBezTo>
                  <a:lnTo>
                    <a:pt x="274" y="9748"/>
                  </a:lnTo>
                  <a:cubicBezTo>
                    <a:pt x="1" y="9748"/>
                    <a:pt x="1" y="10160"/>
                    <a:pt x="274" y="10160"/>
                  </a:cubicBezTo>
                  <a:lnTo>
                    <a:pt x="4623" y="10160"/>
                  </a:lnTo>
                  <a:cubicBezTo>
                    <a:pt x="5367" y="10160"/>
                    <a:pt x="5972" y="9556"/>
                    <a:pt x="5977" y="8807"/>
                  </a:cubicBezTo>
                  <a:lnTo>
                    <a:pt x="5977" y="1146"/>
                  </a:lnTo>
                  <a:cubicBezTo>
                    <a:pt x="5977" y="709"/>
                    <a:pt x="5761" y="296"/>
                    <a:pt x="5406" y="42"/>
                  </a:cubicBezTo>
                  <a:cubicBezTo>
                    <a:pt x="5365" y="13"/>
                    <a:pt x="5323" y="0"/>
                    <a:pt x="5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1" name="Google Shape;15151;p74"/>
            <p:cNvSpPr/>
            <p:nvPr/>
          </p:nvSpPr>
          <p:spPr>
            <a:xfrm>
              <a:off x="3967774" y="3940839"/>
              <a:ext cx="201523" cy="196545"/>
            </a:xfrm>
            <a:custGeom>
              <a:avLst/>
              <a:gdLst/>
              <a:ahLst/>
              <a:cxnLst/>
              <a:rect l="l" t="t" r="r" b="b"/>
              <a:pathLst>
                <a:path w="7691" h="7501" extrusionOk="0">
                  <a:moveTo>
                    <a:pt x="207" y="0"/>
                  </a:moveTo>
                  <a:cubicBezTo>
                    <a:pt x="103" y="0"/>
                    <a:pt x="0" y="70"/>
                    <a:pt x="0" y="209"/>
                  </a:cubicBezTo>
                  <a:lnTo>
                    <a:pt x="0" y="6147"/>
                  </a:lnTo>
                  <a:cubicBezTo>
                    <a:pt x="0" y="6896"/>
                    <a:pt x="605" y="7500"/>
                    <a:pt x="1349" y="7500"/>
                  </a:cubicBezTo>
                  <a:lnTo>
                    <a:pt x="7417" y="7500"/>
                  </a:lnTo>
                  <a:cubicBezTo>
                    <a:pt x="7690" y="7500"/>
                    <a:pt x="7690" y="7088"/>
                    <a:pt x="7417" y="7088"/>
                  </a:cubicBezTo>
                  <a:lnTo>
                    <a:pt x="1354" y="7088"/>
                  </a:lnTo>
                  <a:cubicBezTo>
                    <a:pt x="831" y="7088"/>
                    <a:pt x="413" y="6665"/>
                    <a:pt x="413" y="6147"/>
                  </a:cubicBezTo>
                  <a:lnTo>
                    <a:pt x="413" y="209"/>
                  </a:lnTo>
                  <a:cubicBezTo>
                    <a:pt x="413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2" name="Google Shape;15152;p74"/>
            <p:cNvSpPr/>
            <p:nvPr/>
          </p:nvSpPr>
          <p:spPr>
            <a:xfrm>
              <a:off x="3967643" y="3839881"/>
              <a:ext cx="334082" cy="90084"/>
            </a:xfrm>
            <a:custGeom>
              <a:avLst/>
              <a:gdLst/>
              <a:ahLst/>
              <a:cxnLst/>
              <a:rect l="l" t="t" r="r" b="b"/>
              <a:pathLst>
                <a:path w="12750" h="3438" extrusionOk="0">
                  <a:moveTo>
                    <a:pt x="3281" y="397"/>
                  </a:moveTo>
                  <a:cubicBezTo>
                    <a:pt x="3371" y="397"/>
                    <a:pt x="3461" y="457"/>
                    <a:pt x="3461" y="577"/>
                  </a:cubicBezTo>
                  <a:lnTo>
                    <a:pt x="3461" y="1767"/>
                  </a:lnTo>
                  <a:cubicBezTo>
                    <a:pt x="3461" y="1885"/>
                    <a:pt x="3371" y="1944"/>
                    <a:pt x="3281" y="1944"/>
                  </a:cubicBezTo>
                  <a:cubicBezTo>
                    <a:pt x="3191" y="1944"/>
                    <a:pt x="3101" y="1885"/>
                    <a:pt x="3101" y="1767"/>
                  </a:cubicBezTo>
                  <a:cubicBezTo>
                    <a:pt x="3111" y="1374"/>
                    <a:pt x="3111" y="1043"/>
                    <a:pt x="3111" y="577"/>
                  </a:cubicBezTo>
                  <a:lnTo>
                    <a:pt x="3101" y="577"/>
                  </a:lnTo>
                  <a:cubicBezTo>
                    <a:pt x="3101" y="457"/>
                    <a:pt x="3191" y="397"/>
                    <a:pt x="3281" y="397"/>
                  </a:cubicBezTo>
                  <a:close/>
                  <a:moveTo>
                    <a:pt x="5744" y="397"/>
                  </a:moveTo>
                  <a:cubicBezTo>
                    <a:pt x="5834" y="397"/>
                    <a:pt x="5924" y="457"/>
                    <a:pt x="5924" y="577"/>
                  </a:cubicBezTo>
                  <a:lnTo>
                    <a:pt x="5924" y="1767"/>
                  </a:lnTo>
                  <a:cubicBezTo>
                    <a:pt x="5924" y="1885"/>
                    <a:pt x="5834" y="1944"/>
                    <a:pt x="5744" y="1944"/>
                  </a:cubicBezTo>
                  <a:cubicBezTo>
                    <a:pt x="5654" y="1944"/>
                    <a:pt x="5564" y="1885"/>
                    <a:pt x="5564" y="1767"/>
                  </a:cubicBezTo>
                  <a:lnTo>
                    <a:pt x="5564" y="577"/>
                  </a:lnTo>
                  <a:cubicBezTo>
                    <a:pt x="5564" y="457"/>
                    <a:pt x="5654" y="397"/>
                    <a:pt x="5744" y="397"/>
                  </a:cubicBezTo>
                  <a:close/>
                  <a:moveTo>
                    <a:pt x="8202" y="397"/>
                  </a:moveTo>
                  <a:cubicBezTo>
                    <a:pt x="8292" y="397"/>
                    <a:pt x="8382" y="457"/>
                    <a:pt x="8382" y="577"/>
                  </a:cubicBezTo>
                  <a:lnTo>
                    <a:pt x="8382" y="1767"/>
                  </a:lnTo>
                  <a:cubicBezTo>
                    <a:pt x="8382" y="1885"/>
                    <a:pt x="8292" y="1944"/>
                    <a:pt x="8202" y="1944"/>
                  </a:cubicBezTo>
                  <a:cubicBezTo>
                    <a:pt x="8112" y="1944"/>
                    <a:pt x="8022" y="1885"/>
                    <a:pt x="8022" y="1767"/>
                  </a:cubicBezTo>
                  <a:lnTo>
                    <a:pt x="8022" y="577"/>
                  </a:lnTo>
                  <a:cubicBezTo>
                    <a:pt x="8022" y="457"/>
                    <a:pt x="8112" y="397"/>
                    <a:pt x="8202" y="397"/>
                  </a:cubicBezTo>
                  <a:close/>
                  <a:moveTo>
                    <a:pt x="10664" y="397"/>
                  </a:moveTo>
                  <a:cubicBezTo>
                    <a:pt x="10754" y="397"/>
                    <a:pt x="10844" y="457"/>
                    <a:pt x="10844" y="577"/>
                  </a:cubicBezTo>
                  <a:lnTo>
                    <a:pt x="10844" y="1767"/>
                  </a:lnTo>
                  <a:cubicBezTo>
                    <a:pt x="10844" y="1885"/>
                    <a:pt x="10754" y="1944"/>
                    <a:pt x="10664" y="1944"/>
                  </a:cubicBezTo>
                  <a:cubicBezTo>
                    <a:pt x="10574" y="1944"/>
                    <a:pt x="10484" y="1885"/>
                    <a:pt x="10484" y="1767"/>
                  </a:cubicBezTo>
                  <a:lnTo>
                    <a:pt x="10484" y="1403"/>
                  </a:lnTo>
                  <a:lnTo>
                    <a:pt x="10484" y="577"/>
                  </a:lnTo>
                  <a:cubicBezTo>
                    <a:pt x="10484" y="457"/>
                    <a:pt x="10574" y="397"/>
                    <a:pt x="10664" y="397"/>
                  </a:cubicBezTo>
                  <a:close/>
                  <a:moveTo>
                    <a:pt x="3289" y="1"/>
                  </a:moveTo>
                  <a:cubicBezTo>
                    <a:pt x="2967" y="1"/>
                    <a:pt x="2703" y="255"/>
                    <a:pt x="2693" y="577"/>
                  </a:cubicBezTo>
                  <a:lnTo>
                    <a:pt x="2693" y="985"/>
                  </a:lnTo>
                  <a:lnTo>
                    <a:pt x="1359" y="985"/>
                  </a:lnTo>
                  <a:cubicBezTo>
                    <a:pt x="610" y="985"/>
                    <a:pt x="5" y="1595"/>
                    <a:pt x="5" y="2339"/>
                  </a:cubicBezTo>
                  <a:lnTo>
                    <a:pt x="5" y="3227"/>
                  </a:lnTo>
                  <a:cubicBezTo>
                    <a:pt x="0" y="3342"/>
                    <a:pt x="96" y="3438"/>
                    <a:pt x="212" y="3438"/>
                  </a:cubicBezTo>
                  <a:cubicBezTo>
                    <a:pt x="322" y="3438"/>
                    <a:pt x="418" y="3342"/>
                    <a:pt x="418" y="3232"/>
                  </a:cubicBezTo>
                  <a:lnTo>
                    <a:pt x="418" y="2339"/>
                  </a:lnTo>
                  <a:cubicBezTo>
                    <a:pt x="418" y="1823"/>
                    <a:pt x="831" y="1403"/>
                    <a:pt x="1350" y="1403"/>
                  </a:cubicBezTo>
                  <a:cubicBezTo>
                    <a:pt x="1353" y="1403"/>
                    <a:pt x="1356" y="1403"/>
                    <a:pt x="1359" y="1403"/>
                  </a:cubicBezTo>
                  <a:lnTo>
                    <a:pt x="2698" y="1403"/>
                  </a:lnTo>
                  <a:lnTo>
                    <a:pt x="2698" y="1767"/>
                  </a:lnTo>
                  <a:cubicBezTo>
                    <a:pt x="2708" y="2084"/>
                    <a:pt x="2967" y="2339"/>
                    <a:pt x="3289" y="2339"/>
                  </a:cubicBezTo>
                  <a:cubicBezTo>
                    <a:pt x="3610" y="2339"/>
                    <a:pt x="3874" y="2084"/>
                    <a:pt x="3884" y="1767"/>
                  </a:cubicBezTo>
                  <a:lnTo>
                    <a:pt x="3884" y="1403"/>
                  </a:lnTo>
                  <a:lnTo>
                    <a:pt x="5151" y="1403"/>
                  </a:lnTo>
                  <a:lnTo>
                    <a:pt x="5151" y="1767"/>
                  </a:lnTo>
                  <a:cubicBezTo>
                    <a:pt x="5166" y="2084"/>
                    <a:pt x="5425" y="2339"/>
                    <a:pt x="5746" y="2339"/>
                  </a:cubicBezTo>
                  <a:cubicBezTo>
                    <a:pt x="6068" y="2339"/>
                    <a:pt x="6332" y="2084"/>
                    <a:pt x="6342" y="1767"/>
                  </a:cubicBezTo>
                  <a:lnTo>
                    <a:pt x="6342" y="1403"/>
                  </a:lnTo>
                  <a:lnTo>
                    <a:pt x="7609" y="1403"/>
                  </a:lnTo>
                  <a:lnTo>
                    <a:pt x="7609" y="1767"/>
                  </a:lnTo>
                  <a:cubicBezTo>
                    <a:pt x="7623" y="2084"/>
                    <a:pt x="7883" y="2339"/>
                    <a:pt x="8204" y="2339"/>
                  </a:cubicBezTo>
                  <a:cubicBezTo>
                    <a:pt x="8526" y="2339"/>
                    <a:pt x="8790" y="2084"/>
                    <a:pt x="8799" y="1767"/>
                  </a:cubicBezTo>
                  <a:lnTo>
                    <a:pt x="8799" y="1403"/>
                  </a:lnTo>
                  <a:lnTo>
                    <a:pt x="10067" y="1403"/>
                  </a:lnTo>
                  <a:lnTo>
                    <a:pt x="10067" y="1767"/>
                  </a:lnTo>
                  <a:cubicBezTo>
                    <a:pt x="10081" y="2084"/>
                    <a:pt x="10340" y="2339"/>
                    <a:pt x="10662" y="2339"/>
                  </a:cubicBezTo>
                  <a:cubicBezTo>
                    <a:pt x="10983" y="2339"/>
                    <a:pt x="11248" y="2084"/>
                    <a:pt x="11257" y="1767"/>
                  </a:cubicBezTo>
                  <a:lnTo>
                    <a:pt x="11257" y="1403"/>
                  </a:lnTo>
                  <a:lnTo>
                    <a:pt x="12472" y="1403"/>
                  </a:lnTo>
                  <a:cubicBezTo>
                    <a:pt x="12750" y="1403"/>
                    <a:pt x="12750" y="985"/>
                    <a:pt x="12472" y="985"/>
                  </a:cubicBezTo>
                  <a:lnTo>
                    <a:pt x="11257" y="985"/>
                  </a:lnTo>
                  <a:lnTo>
                    <a:pt x="11257" y="577"/>
                  </a:lnTo>
                  <a:cubicBezTo>
                    <a:pt x="11248" y="255"/>
                    <a:pt x="10983" y="1"/>
                    <a:pt x="10662" y="1"/>
                  </a:cubicBezTo>
                  <a:cubicBezTo>
                    <a:pt x="10340" y="1"/>
                    <a:pt x="10081" y="255"/>
                    <a:pt x="10071" y="577"/>
                  </a:cubicBezTo>
                  <a:lnTo>
                    <a:pt x="10071" y="985"/>
                  </a:lnTo>
                  <a:lnTo>
                    <a:pt x="8799" y="985"/>
                  </a:lnTo>
                  <a:lnTo>
                    <a:pt x="8799" y="577"/>
                  </a:lnTo>
                  <a:cubicBezTo>
                    <a:pt x="8785" y="255"/>
                    <a:pt x="8526" y="1"/>
                    <a:pt x="8204" y="1"/>
                  </a:cubicBezTo>
                  <a:cubicBezTo>
                    <a:pt x="7883" y="1"/>
                    <a:pt x="7619" y="255"/>
                    <a:pt x="7609" y="577"/>
                  </a:cubicBezTo>
                  <a:lnTo>
                    <a:pt x="7609" y="985"/>
                  </a:lnTo>
                  <a:lnTo>
                    <a:pt x="6342" y="985"/>
                  </a:lnTo>
                  <a:lnTo>
                    <a:pt x="6342" y="577"/>
                  </a:lnTo>
                  <a:cubicBezTo>
                    <a:pt x="6327" y="255"/>
                    <a:pt x="6068" y="1"/>
                    <a:pt x="5746" y="1"/>
                  </a:cubicBezTo>
                  <a:cubicBezTo>
                    <a:pt x="5425" y="1"/>
                    <a:pt x="5161" y="255"/>
                    <a:pt x="5151" y="577"/>
                  </a:cubicBezTo>
                  <a:lnTo>
                    <a:pt x="5151" y="985"/>
                  </a:lnTo>
                  <a:lnTo>
                    <a:pt x="3884" y="985"/>
                  </a:lnTo>
                  <a:lnTo>
                    <a:pt x="3884" y="577"/>
                  </a:lnTo>
                  <a:cubicBezTo>
                    <a:pt x="3870" y="255"/>
                    <a:pt x="3610" y="1"/>
                    <a:pt x="32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3" name="Google Shape;15153;p74"/>
            <p:cNvSpPr/>
            <p:nvPr/>
          </p:nvSpPr>
          <p:spPr>
            <a:xfrm>
              <a:off x="3993059" y="3920271"/>
              <a:ext cx="161381" cy="157503"/>
            </a:xfrm>
            <a:custGeom>
              <a:avLst/>
              <a:gdLst/>
              <a:ahLst/>
              <a:cxnLst/>
              <a:rect l="l" t="t" r="r" b="b"/>
              <a:pathLst>
                <a:path w="6159" h="6011" extrusionOk="0">
                  <a:moveTo>
                    <a:pt x="207" y="0"/>
                  </a:moveTo>
                  <a:cubicBezTo>
                    <a:pt x="91" y="0"/>
                    <a:pt x="0" y="96"/>
                    <a:pt x="0" y="207"/>
                  </a:cubicBezTo>
                  <a:lnTo>
                    <a:pt x="0" y="1536"/>
                  </a:lnTo>
                  <a:cubicBezTo>
                    <a:pt x="0" y="2516"/>
                    <a:pt x="797" y="3312"/>
                    <a:pt x="1781" y="3317"/>
                  </a:cubicBezTo>
                  <a:lnTo>
                    <a:pt x="2506" y="3317"/>
                  </a:lnTo>
                  <a:cubicBezTo>
                    <a:pt x="3135" y="3317"/>
                    <a:pt x="3644" y="3826"/>
                    <a:pt x="3644" y="4455"/>
                  </a:cubicBezTo>
                  <a:cubicBezTo>
                    <a:pt x="3648" y="5314"/>
                    <a:pt x="4340" y="6005"/>
                    <a:pt x="5199" y="6010"/>
                  </a:cubicBezTo>
                  <a:lnTo>
                    <a:pt x="5880" y="6010"/>
                  </a:lnTo>
                  <a:cubicBezTo>
                    <a:pt x="6159" y="6010"/>
                    <a:pt x="6159" y="5593"/>
                    <a:pt x="5880" y="5593"/>
                  </a:cubicBezTo>
                  <a:lnTo>
                    <a:pt x="5199" y="5593"/>
                  </a:lnTo>
                  <a:cubicBezTo>
                    <a:pt x="4570" y="5593"/>
                    <a:pt x="4056" y="5084"/>
                    <a:pt x="4056" y="4455"/>
                  </a:cubicBezTo>
                  <a:cubicBezTo>
                    <a:pt x="4056" y="3596"/>
                    <a:pt x="3365" y="2900"/>
                    <a:pt x="2506" y="2900"/>
                  </a:cubicBezTo>
                  <a:lnTo>
                    <a:pt x="1781" y="2900"/>
                  </a:lnTo>
                  <a:cubicBezTo>
                    <a:pt x="1027" y="2900"/>
                    <a:pt x="413" y="2290"/>
                    <a:pt x="413" y="1536"/>
                  </a:cubicBezTo>
                  <a:lnTo>
                    <a:pt x="413" y="207"/>
                  </a:lnTo>
                  <a:cubicBezTo>
                    <a:pt x="413" y="96"/>
                    <a:pt x="322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4" name="Google Shape;15154;p74"/>
            <p:cNvSpPr/>
            <p:nvPr/>
          </p:nvSpPr>
          <p:spPr>
            <a:xfrm>
              <a:off x="4161148" y="3930594"/>
              <a:ext cx="156324" cy="150848"/>
            </a:xfrm>
            <a:custGeom>
              <a:avLst/>
              <a:gdLst/>
              <a:ahLst/>
              <a:cxnLst/>
              <a:rect l="l" t="t" r="r" b="b"/>
              <a:pathLst>
                <a:path w="5966" h="5757" extrusionOk="0">
                  <a:moveTo>
                    <a:pt x="3925" y="768"/>
                  </a:moveTo>
                  <a:lnTo>
                    <a:pt x="5024" y="1867"/>
                  </a:lnTo>
                  <a:lnTo>
                    <a:pt x="4679" y="2213"/>
                  </a:lnTo>
                  <a:lnTo>
                    <a:pt x="3579" y="1114"/>
                  </a:lnTo>
                  <a:lnTo>
                    <a:pt x="3925" y="768"/>
                  </a:lnTo>
                  <a:close/>
                  <a:moveTo>
                    <a:pt x="3286" y="1406"/>
                  </a:moveTo>
                  <a:lnTo>
                    <a:pt x="3690" y="1810"/>
                  </a:lnTo>
                  <a:lnTo>
                    <a:pt x="1573" y="3927"/>
                  </a:lnTo>
                  <a:lnTo>
                    <a:pt x="1170" y="3523"/>
                  </a:lnTo>
                  <a:lnTo>
                    <a:pt x="3286" y="1406"/>
                  </a:lnTo>
                  <a:close/>
                  <a:moveTo>
                    <a:pt x="968" y="3907"/>
                  </a:moveTo>
                  <a:lnTo>
                    <a:pt x="1890" y="4824"/>
                  </a:lnTo>
                  <a:lnTo>
                    <a:pt x="1280" y="5011"/>
                  </a:lnTo>
                  <a:cubicBezTo>
                    <a:pt x="1189" y="4781"/>
                    <a:pt x="1011" y="4603"/>
                    <a:pt x="781" y="4517"/>
                  </a:cubicBezTo>
                  <a:lnTo>
                    <a:pt x="968" y="3907"/>
                  </a:lnTo>
                  <a:close/>
                  <a:moveTo>
                    <a:pt x="656" y="4915"/>
                  </a:moveTo>
                  <a:cubicBezTo>
                    <a:pt x="757" y="4959"/>
                    <a:pt x="834" y="5035"/>
                    <a:pt x="882" y="5136"/>
                  </a:cubicBezTo>
                  <a:lnTo>
                    <a:pt x="560" y="5232"/>
                  </a:lnTo>
                  <a:lnTo>
                    <a:pt x="656" y="4915"/>
                  </a:lnTo>
                  <a:close/>
                  <a:moveTo>
                    <a:pt x="4453" y="1"/>
                  </a:moveTo>
                  <a:cubicBezTo>
                    <a:pt x="4439" y="1"/>
                    <a:pt x="4425" y="2"/>
                    <a:pt x="4410" y="5"/>
                  </a:cubicBezTo>
                  <a:cubicBezTo>
                    <a:pt x="3834" y="106"/>
                    <a:pt x="3642" y="518"/>
                    <a:pt x="3142" y="960"/>
                  </a:cubicBezTo>
                  <a:cubicBezTo>
                    <a:pt x="3142" y="960"/>
                    <a:pt x="843" y="3254"/>
                    <a:pt x="819" y="3307"/>
                  </a:cubicBezTo>
                  <a:cubicBezTo>
                    <a:pt x="608" y="3442"/>
                    <a:pt x="522" y="3999"/>
                    <a:pt x="42" y="5491"/>
                  </a:cubicBezTo>
                  <a:cubicBezTo>
                    <a:pt x="0" y="5628"/>
                    <a:pt x="104" y="5757"/>
                    <a:pt x="238" y="5757"/>
                  </a:cubicBezTo>
                  <a:cubicBezTo>
                    <a:pt x="260" y="5757"/>
                    <a:pt x="283" y="5753"/>
                    <a:pt x="306" y="5746"/>
                  </a:cubicBezTo>
                  <a:lnTo>
                    <a:pt x="2115" y="5189"/>
                  </a:lnTo>
                  <a:cubicBezTo>
                    <a:pt x="2456" y="5083"/>
                    <a:pt x="2600" y="4863"/>
                    <a:pt x="2710" y="4767"/>
                  </a:cubicBezTo>
                  <a:cubicBezTo>
                    <a:pt x="2861" y="4616"/>
                    <a:pt x="2725" y="4409"/>
                    <a:pt x="2564" y="4409"/>
                  </a:cubicBezTo>
                  <a:cubicBezTo>
                    <a:pt x="2515" y="4409"/>
                    <a:pt x="2464" y="4428"/>
                    <a:pt x="2418" y="4474"/>
                  </a:cubicBezTo>
                  <a:lnTo>
                    <a:pt x="2269" y="4623"/>
                  </a:lnTo>
                  <a:lnTo>
                    <a:pt x="1866" y="4219"/>
                  </a:lnTo>
                  <a:lnTo>
                    <a:pt x="3983" y="2102"/>
                  </a:lnTo>
                  <a:lnTo>
                    <a:pt x="4386" y="2506"/>
                  </a:lnTo>
                  <a:lnTo>
                    <a:pt x="3003" y="3888"/>
                  </a:lnTo>
                  <a:cubicBezTo>
                    <a:pt x="2878" y="4018"/>
                    <a:pt x="2970" y="4239"/>
                    <a:pt x="3152" y="4239"/>
                  </a:cubicBezTo>
                  <a:cubicBezTo>
                    <a:pt x="3315" y="4239"/>
                    <a:pt x="3258" y="4191"/>
                    <a:pt x="4818" y="2659"/>
                  </a:cubicBezTo>
                  <a:lnTo>
                    <a:pt x="4827" y="2654"/>
                  </a:lnTo>
                  <a:lnTo>
                    <a:pt x="4832" y="2645"/>
                  </a:lnTo>
                  <a:lnTo>
                    <a:pt x="5461" y="2016"/>
                  </a:lnTo>
                  <a:cubicBezTo>
                    <a:pt x="5965" y="1512"/>
                    <a:pt x="5917" y="682"/>
                    <a:pt x="5355" y="240"/>
                  </a:cubicBezTo>
                  <a:cubicBezTo>
                    <a:pt x="5312" y="206"/>
                    <a:pt x="5268" y="191"/>
                    <a:pt x="5226" y="191"/>
                  </a:cubicBezTo>
                  <a:cubicBezTo>
                    <a:pt x="5057" y="191"/>
                    <a:pt x="4928" y="428"/>
                    <a:pt x="5101" y="566"/>
                  </a:cubicBezTo>
                  <a:cubicBezTo>
                    <a:pt x="5399" y="802"/>
                    <a:pt x="5480" y="1224"/>
                    <a:pt x="5293" y="1560"/>
                  </a:cubicBezTo>
                  <a:lnTo>
                    <a:pt x="4237" y="499"/>
                  </a:lnTo>
                  <a:cubicBezTo>
                    <a:pt x="4314" y="456"/>
                    <a:pt x="4395" y="427"/>
                    <a:pt x="4482" y="413"/>
                  </a:cubicBezTo>
                  <a:cubicBezTo>
                    <a:pt x="4740" y="367"/>
                    <a:pt x="4690" y="1"/>
                    <a:pt x="44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55" name="Google Shape;15155;p74"/>
          <p:cNvGrpSpPr/>
          <p:nvPr/>
        </p:nvGrpSpPr>
        <p:grpSpPr>
          <a:xfrm>
            <a:off x="3220505" y="3805687"/>
            <a:ext cx="80153" cy="365472"/>
            <a:chOff x="3220505" y="3805687"/>
            <a:chExt cx="80153" cy="365472"/>
          </a:xfrm>
        </p:grpSpPr>
        <p:sp>
          <p:nvSpPr>
            <p:cNvPr id="15156" name="Google Shape;15156;p74"/>
            <p:cNvSpPr/>
            <p:nvPr/>
          </p:nvSpPr>
          <p:spPr>
            <a:xfrm>
              <a:off x="3225929" y="3814072"/>
              <a:ext cx="69332" cy="351611"/>
            </a:xfrm>
            <a:custGeom>
              <a:avLst/>
              <a:gdLst/>
              <a:ahLst/>
              <a:cxnLst/>
              <a:rect l="l" t="t" r="r" b="b"/>
              <a:pathLst>
                <a:path w="2646" h="13419" extrusionOk="0">
                  <a:moveTo>
                    <a:pt x="1325" y="1"/>
                  </a:moveTo>
                  <a:cubicBezTo>
                    <a:pt x="1289" y="1"/>
                    <a:pt x="1253" y="19"/>
                    <a:pt x="1234" y="55"/>
                  </a:cubicBezTo>
                  <a:lnTo>
                    <a:pt x="744" y="981"/>
                  </a:lnTo>
                  <a:lnTo>
                    <a:pt x="135" y="2138"/>
                  </a:lnTo>
                  <a:cubicBezTo>
                    <a:pt x="48" y="2301"/>
                    <a:pt x="0" y="2479"/>
                    <a:pt x="5" y="2661"/>
                  </a:cubicBezTo>
                  <a:lnTo>
                    <a:pt x="5" y="12098"/>
                  </a:lnTo>
                  <a:cubicBezTo>
                    <a:pt x="0" y="12829"/>
                    <a:pt x="596" y="13419"/>
                    <a:pt x="1318" y="13419"/>
                  </a:cubicBezTo>
                  <a:cubicBezTo>
                    <a:pt x="1327" y="13419"/>
                    <a:pt x="1336" y="13419"/>
                    <a:pt x="1344" y="13419"/>
                  </a:cubicBezTo>
                  <a:cubicBezTo>
                    <a:pt x="1522" y="13419"/>
                    <a:pt x="1700" y="13380"/>
                    <a:pt x="1858" y="13303"/>
                  </a:cubicBezTo>
                  <a:cubicBezTo>
                    <a:pt x="2333" y="13087"/>
                    <a:pt x="2636" y="12617"/>
                    <a:pt x="2645" y="12098"/>
                  </a:cubicBezTo>
                  <a:lnTo>
                    <a:pt x="2645" y="12079"/>
                  </a:lnTo>
                  <a:lnTo>
                    <a:pt x="2645" y="2661"/>
                  </a:lnTo>
                  <a:cubicBezTo>
                    <a:pt x="2645" y="2584"/>
                    <a:pt x="2636" y="2503"/>
                    <a:pt x="2621" y="2426"/>
                  </a:cubicBezTo>
                  <a:cubicBezTo>
                    <a:pt x="2616" y="2421"/>
                    <a:pt x="2616" y="2416"/>
                    <a:pt x="2616" y="2412"/>
                  </a:cubicBezTo>
                  <a:cubicBezTo>
                    <a:pt x="2597" y="2316"/>
                    <a:pt x="2564" y="2224"/>
                    <a:pt x="2516" y="2138"/>
                  </a:cubicBezTo>
                  <a:lnTo>
                    <a:pt x="1906" y="981"/>
                  </a:lnTo>
                  <a:lnTo>
                    <a:pt x="1416" y="55"/>
                  </a:lnTo>
                  <a:cubicBezTo>
                    <a:pt x="1397" y="19"/>
                    <a:pt x="1361" y="1"/>
                    <a:pt x="132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7" name="Google Shape;15157;p74"/>
            <p:cNvSpPr/>
            <p:nvPr/>
          </p:nvSpPr>
          <p:spPr>
            <a:xfrm>
              <a:off x="3226060" y="4099365"/>
              <a:ext cx="69201" cy="31731"/>
            </a:xfrm>
            <a:custGeom>
              <a:avLst/>
              <a:gdLst/>
              <a:ahLst/>
              <a:cxnLst/>
              <a:rect l="l" t="t" r="r" b="b"/>
              <a:pathLst>
                <a:path w="2641" h="1211" extrusionOk="0">
                  <a:moveTo>
                    <a:pt x="0" y="1"/>
                  </a:moveTo>
                  <a:lnTo>
                    <a:pt x="0" y="1210"/>
                  </a:lnTo>
                  <a:lnTo>
                    <a:pt x="2640" y="1210"/>
                  </a:lnTo>
                  <a:lnTo>
                    <a:pt x="2640" y="1191"/>
                  </a:lnTo>
                  <a:lnTo>
                    <a:pt x="264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8" name="Google Shape;15158;p74"/>
            <p:cNvSpPr/>
            <p:nvPr/>
          </p:nvSpPr>
          <p:spPr>
            <a:xfrm>
              <a:off x="3245423" y="3814072"/>
              <a:ext cx="30342" cy="31391"/>
            </a:xfrm>
            <a:custGeom>
              <a:avLst/>
              <a:gdLst/>
              <a:ahLst/>
              <a:cxnLst/>
              <a:rect l="l" t="t" r="r" b="b"/>
              <a:pathLst>
                <a:path w="1158" h="1198" extrusionOk="0">
                  <a:moveTo>
                    <a:pt x="581" y="1"/>
                  </a:moveTo>
                  <a:cubicBezTo>
                    <a:pt x="545" y="1"/>
                    <a:pt x="509" y="19"/>
                    <a:pt x="490" y="55"/>
                  </a:cubicBezTo>
                  <a:lnTo>
                    <a:pt x="0" y="981"/>
                  </a:lnTo>
                  <a:cubicBezTo>
                    <a:pt x="166" y="1125"/>
                    <a:pt x="372" y="1197"/>
                    <a:pt x="579" y="1197"/>
                  </a:cubicBezTo>
                  <a:cubicBezTo>
                    <a:pt x="785" y="1197"/>
                    <a:pt x="992" y="1125"/>
                    <a:pt x="1157" y="981"/>
                  </a:cubicBezTo>
                  <a:lnTo>
                    <a:pt x="672" y="55"/>
                  </a:lnTo>
                  <a:cubicBezTo>
                    <a:pt x="653" y="19"/>
                    <a:pt x="617" y="1"/>
                    <a:pt x="581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9" name="Google Shape;15159;p74"/>
            <p:cNvSpPr/>
            <p:nvPr/>
          </p:nvSpPr>
          <p:spPr>
            <a:xfrm>
              <a:off x="3225929" y="4131070"/>
              <a:ext cx="69332" cy="34614"/>
            </a:xfrm>
            <a:custGeom>
              <a:avLst/>
              <a:gdLst/>
              <a:ahLst/>
              <a:cxnLst/>
              <a:rect l="l" t="t" r="r" b="b"/>
              <a:pathLst>
                <a:path w="2646" h="1321" extrusionOk="0">
                  <a:moveTo>
                    <a:pt x="0" y="0"/>
                  </a:moveTo>
                  <a:cubicBezTo>
                    <a:pt x="0" y="731"/>
                    <a:pt x="591" y="1321"/>
                    <a:pt x="1318" y="1321"/>
                  </a:cubicBezTo>
                  <a:cubicBezTo>
                    <a:pt x="1327" y="1321"/>
                    <a:pt x="1336" y="1321"/>
                    <a:pt x="1344" y="1321"/>
                  </a:cubicBezTo>
                  <a:cubicBezTo>
                    <a:pt x="1522" y="1321"/>
                    <a:pt x="1700" y="1277"/>
                    <a:pt x="1858" y="1205"/>
                  </a:cubicBezTo>
                  <a:cubicBezTo>
                    <a:pt x="2333" y="989"/>
                    <a:pt x="2636" y="519"/>
                    <a:pt x="264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0" name="Google Shape;15160;p74"/>
            <p:cNvSpPr/>
            <p:nvPr/>
          </p:nvSpPr>
          <p:spPr>
            <a:xfrm>
              <a:off x="3254227" y="4099365"/>
              <a:ext cx="41033" cy="31731"/>
            </a:xfrm>
            <a:custGeom>
              <a:avLst/>
              <a:gdLst/>
              <a:ahLst/>
              <a:cxnLst/>
              <a:rect l="l" t="t" r="r" b="b"/>
              <a:pathLst>
                <a:path w="1566" h="1211" extrusionOk="0">
                  <a:moveTo>
                    <a:pt x="0" y="1"/>
                  </a:moveTo>
                  <a:lnTo>
                    <a:pt x="0" y="1210"/>
                  </a:lnTo>
                  <a:lnTo>
                    <a:pt x="1565" y="1210"/>
                  </a:lnTo>
                  <a:lnTo>
                    <a:pt x="1565" y="119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1" name="Google Shape;15161;p74"/>
            <p:cNvSpPr/>
            <p:nvPr/>
          </p:nvSpPr>
          <p:spPr>
            <a:xfrm>
              <a:off x="3254227" y="4131070"/>
              <a:ext cx="41033" cy="31600"/>
            </a:xfrm>
            <a:custGeom>
              <a:avLst/>
              <a:gdLst/>
              <a:ahLst/>
              <a:cxnLst/>
              <a:rect l="l" t="t" r="r" b="b"/>
              <a:pathLst>
                <a:path w="1566" h="1206" extrusionOk="0">
                  <a:moveTo>
                    <a:pt x="0" y="0"/>
                  </a:moveTo>
                  <a:cubicBezTo>
                    <a:pt x="0" y="519"/>
                    <a:pt x="303" y="994"/>
                    <a:pt x="778" y="1205"/>
                  </a:cubicBezTo>
                  <a:cubicBezTo>
                    <a:pt x="1253" y="989"/>
                    <a:pt x="1556" y="519"/>
                    <a:pt x="15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2" name="Google Shape;15162;p74"/>
            <p:cNvSpPr/>
            <p:nvPr/>
          </p:nvSpPr>
          <p:spPr>
            <a:xfrm>
              <a:off x="3226060" y="3877115"/>
              <a:ext cx="69201" cy="222276"/>
            </a:xfrm>
            <a:custGeom>
              <a:avLst/>
              <a:gdLst/>
              <a:ahLst/>
              <a:cxnLst/>
              <a:rect l="l" t="t" r="r" b="b"/>
              <a:pathLst>
                <a:path w="2641" h="8483" extrusionOk="0">
                  <a:moveTo>
                    <a:pt x="29" y="1"/>
                  </a:moveTo>
                  <a:cubicBezTo>
                    <a:pt x="10" y="87"/>
                    <a:pt x="0" y="169"/>
                    <a:pt x="0" y="255"/>
                  </a:cubicBezTo>
                  <a:lnTo>
                    <a:pt x="0" y="8483"/>
                  </a:lnTo>
                  <a:lnTo>
                    <a:pt x="2640" y="8483"/>
                  </a:lnTo>
                  <a:lnTo>
                    <a:pt x="2640" y="255"/>
                  </a:lnTo>
                  <a:cubicBezTo>
                    <a:pt x="2640" y="174"/>
                    <a:pt x="2631" y="97"/>
                    <a:pt x="2616" y="20"/>
                  </a:cubicBezTo>
                  <a:cubicBezTo>
                    <a:pt x="2611" y="15"/>
                    <a:pt x="2611" y="6"/>
                    <a:pt x="2611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3" name="Google Shape;15163;p74"/>
            <p:cNvSpPr/>
            <p:nvPr/>
          </p:nvSpPr>
          <p:spPr>
            <a:xfrm>
              <a:off x="3258891" y="3877115"/>
              <a:ext cx="36369" cy="222276"/>
            </a:xfrm>
            <a:custGeom>
              <a:avLst/>
              <a:gdLst/>
              <a:ahLst/>
              <a:cxnLst/>
              <a:rect l="l" t="t" r="r" b="b"/>
              <a:pathLst>
                <a:path w="1388" h="8483" extrusionOk="0">
                  <a:moveTo>
                    <a:pt x="0" y="1"/>
                  </a:moveTo>
                  <a:lnTo>
                    <a:pt x="0" y="8483"/>
                  </a:lnTo>
                  <a:lnTo>
                    <a:pt x="1387" y="8483"/>
                  </a:lnTo>
                  <a:lnTo>
                    <a:pt x="1387" y="255"/>
                  </a:lnTo>
                  <a:cubicBezTo>
                    <a:pt x="1387" y="174"/>
                    <a:pt x="1378" y="97"/>
                    <a:pt x="1363" y="20"/>
                  </a:cubicBezTo>
                  <a:cubicBezTo>
                    <a:pt x="1363" y="15"/>
                    <a:pt x="1363" y="6"/>
                    <a:pt x="1363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4" name="Google Shape;15164;p74"/>
            <p:cNvSpPr/>
            <p:nvPr/>
          </p:nvSpPr>
          <p:spPr>
            <a:xfrm>
              <a:off x="3220505" y="3805687"/>
              <a:ext cx="80153" cy="365472"/>
            </a:xfrm>
            <a:custGeom>
              <a:avLst/>
              <a:gdLst/>
              <a:ahLst/>
              <a:cxnLst/>
              <a:rect l="l" t="t" r="r" b="b"/>
              <a:pathLst>
                <a:path w="3059" h="13948" extrusionOk="0">
                  <a:moveTo>
                    <a:pt x="1532" y="653"/>
                  </a:moveTo>
                  <a:lnTo>
                    <a:pt x="1835" y="1224"/>
                  </a:lnTo>
                  <a:lnTo>
                    <a:pt x="1839" y="1234"/>
                  </a:lnTo>
                  <a:cubicBezTo>
                    <a:pt x="1741" y="1284"/>
                    <a:pt x="1635" y="1310"/>
                    <a:pt x="1530" y="1310"/>
                  </a:cubicBezTo>
                  <a:cubicBezTo>
                    <a:pt x="1424" y="1310"/>
                    <a:pt x="1319" y="1284"/>
                    <a:pt x="1220" y="1234"/>
                  </a:cubicBezTo>
                  <a:lnTo>
                    <a:pt x="1532" y="653"/>
                  </a:lnTo>
                  <a:close/>
                  <a:moveTo>
                    <a:pt x="2031" y="1599"/>
                  </a:moveTo>
                  <a:lnTo>
                    <a:pt x="2521" y="2520"/>
                  </a:lnTo>
                  <a:lnTo>
                    <a:pt x="539" y="2520"/>
                  </a:lnTo>
                  <a:lnTo>
                    <a:pt x="1028" y="1599"/>
                  </a:lnTo>
                  <a:cubicBezTo>
                    <a:pt x="1187" y="1683"/>
                    <a:pt x="1359" y="1725"/>
                    <a:pt x="1532" y="1725"/>
                  </a:cubicBezTo>
                  <a:cubicBezTo>
                    <a:pt x="1704" y="1725"/>
                    <a:pt x="1875" y="1683"/>
                    <a:pt x="2031" y="1599"/>
                  </a:cubicBezTo>
                  <a:close/>
                  <a:moveTo>
                    <a:pt x="2646" y="11415"/>
                  </a:moveTo>
                  <a:lnTo>
                    <a:pt x="2646" y="12212"/>
                  </a:lnTo>
                  <a:lnTo>
                    <a:pt x="419" y="12212"/>
                  </a:lnTo>
                  <a:lnTo>
                    <a:pt x="419" y="11415"/>
                  </a:lnTo>
                  <a:close/>
                  <a:moveTo>
                    <a:pt x="1527" y="0"/>
                  </a:moveTo>
                  <a:cubicBezTo>
                    <a:pt x="1451" y="0"/>
                    <a:pt x="1383" y="44"/>
                    <a:pt x="1345" y="111"/>
                  </a:cubicBezTo>
                  <a:lnTo>
                    <a:pt x="769" y="1205"/>
                  </a:lnTo>
                  <a:lnTo>
                    <a:pt x="155" y="2362"/>
                  </a:lnTo>
                  <a:cubicBezTo>
                    <a:pt x="54" y="2554"/>
                    <a:pt x="1" y="2765"/>
                    <a:pt x="1" y="2981"/>
                  </a:cubicBezTo>
                  <a:lnTo>
                    <a:pt x="1" y="6701"/>
                  </a:lnTo>
                  <a:cubicBezTo>
                    <a:pt x="1" y="6841"/>
                    <a:pt x="105" y="6910"/>
                    <a:pt x="210" y="6910"/>
                  </a:cubicBezTo>
                  <a:cubicBezTo>
                    <a:pt x="314" y="6910"/>
                    <a:pt x="419" y="6841"/>
                    <a:pt x="419" y="6701"/>
                  </a:cubicBezTo>
                  <a:lnTo>
                    <a:pt x="419" y="2938"/>
                  </a:lnTo>
                  <a:lnTo>
                    <a:pt x="1321" y="2938"/>
                  </a:lnTo>
                  <a:lnTo>
                    <a:pt x="1321" y="10993"/>
                  </a:lnTo>
                  <a:lnTo>
                    <a:pt x="1321" y="11002"/>
                  </a:lnTo>
                  <a:lnTo>
                    <a:pt x="414" y="11002"/>
                  </a:lnTo>
                  <a:lnTo>
                    <a:pt x="414" y="7532"/>
                  </a:lnTo>
                  <a:cubicBezTo>
                    <a:pt x="414" y="7393"/>
                    <a:pt x="311" y="7323"/>
                    <a:pt x="207" y="7323"/>
                  </a:cubicBezTo>
                  <a:cubicBezTo>
                    <a:pt x="104" y="7323"/>
                    <a:pt x="1" y="7393"/>
                    <a:pt x="1" y="7532"/>
                  </a:cubicBezTo>
                  <a:lnTo>
                    <a:pt x="1" y="12418"/>
                  </a:lnTo>
                  <a:lnTo>
                    <a:pt x="1" y="12423"/>
                  </a:lnTo>
                  <a:cubicBezTo>
                    <a:pt x="1" y="12697"/>
                    <a:pt x="78" y="12971"/>
                    <a:pt x="222" y="13206"/>
                  </a:cubicBezTo>
                  <a:cubicBezTo>
                    <a:pt x="265" y="13281"/>
                    <a:pt x="329" y="13313"/>
                    <a:pt x="393" y="13313"/>
                  </a:cubicBezTo>
                  <a:cubicBezTo>
                    <a:pt x="535" y="13313"/>
                    <a:pt x="675" y="13157"/>
                    <a:pt x="572" y="12995"/>
                  </a:cubicBezTo>
                  <a:cubicBezTo>
                    <a:pt x="505" y="12879"/>
                    <a:pt x="457" y="12755"/>
                    <a:pt x="433" y="12625"/>
                  </a:cubicBezTo>
                  <a:lnTo>
                    <a:pt x="2622" y="12625"/>
                  </a:lnTo>
                  <a:cubicBezTo>
                    <a:pt x="2516" y="13143"/>
                    <a:pt x="2075" y="13518"/>
                    <a:pt x="1547" y="13532"/>
                  </a:cubicBezTo>
                  <a:cubicBezTo>
                    <a:pt x="1536" y="13532"/>
                    <a:pt x="1525" y="13533"/>
                    <a:pt x="1514" y="13533"/>
                  </a:cubicBezTo>
                  <a:cubicBezTo>
                    <a:pt x="1370" y="13533"/>
                    <a:pt x="1225" y="13504"/>
                    <a:pt x="1095" y="13446"/>
                  </a:cubicBezTo>
                  <a:cubicBezTo>
                    <a:pt x="1064" y="13432"/>
                    <a:pt x="1034" y="13426"/>
                    <a:pt x="1006" y="13426"/>
                  </a:cubicBezTo>
                  <a:cubicBezTo>
                    <a:pt x="807" y="13426"/>
                    <a:pt x="709" y="13732"/>
                    <a:pt x="932" y="13825"/>
                  </a:cubicBezTo>
                  <a:cubicBezTo>
                    <a:pt x="1128" y="13909"/>
                    <a:pt x="1329" y="13948"/>
                    <a:pt x="1525" y="13948"/>
                  </a:cubicBezTo>
                  <a:cubicBezTo>
                    <a:pt x="2333" y="13948"/>
                    <a:pt x="3059" y="13284"/>
                    <a:pt x="3059" y="12418"/>
                  </a:cubicBezTo>
                  <a:lnTo>
                    <a:pt x="3059" y="11223"/>
                  </a:lnTo>
                  <a:cubicBezTo>
                    <a:pt x="3059" y="11218"/>
                    <a:pt x="3059" y="11214"/>
                    <a:pt x="3059" y="11209"/>
                  </a:cubicBezTo>
                  <a:lnTo>
                    <a:pt x="3059" y="11190"/>
                  </a:lnTo>
                  <a:lnTo>
                    <a:pt x="3059" y="9414"/>
                  </a:lnTo>
                  <a:cubicBezTo>
                    <a:pt x="3059" y="9277"/>
                    <a:pt x="2955" y="9208"/>
                    <a:pt x="2852" y="9208"/>
                  </a:cubicBezTo>
                  <a:cubicBezTo>
                    <a:pt x="2749" y="9208"/>
                    <a:pt x="2646" y="9277"/>
                    <a:pt x="2646" y="9414"/>
                  </a:cubicBezTo>
                  <a:lnTo>
                    <a:pt x="2646" y="10998"/>
                  </a:lnTo>
                  <a:lnTo>
                    <a:pt x="1739" y="10998"/>
                  </a:lnTo>
                  <a:lnTo>
                    <a:pt x="1739" y="10988"/>
                  </a:lnTo>
                  <a:lnTo>
                    <a:pt x="1739" y="2933"/>
                  </a:lnTo>
                  <a:lnTo>
                    <a:pt x="2646" y="2933"/>
                  </a:lnTo>
                  <a:lnTo>
                    <a:pt x="2646" y="2981"/>
                  </a:lnTo>
                  <a:lnTo>
                    <a:pt x="2646" y="8588"/>
                  </a:lnTo>
                  <a:cubicBezTo>
                    <a:pt x="2646" y="8725"/>
                    <a:pt x="2749" y="8793"/>
                    <a:pt x="2852" y="8793"/>
                  </a:cubicBezTo>
                  <a:cubicBezTo>
                    <a:pt x="2955" y="8793"/>
                    <a:pt x="3059" y="8725"/>
                    <a:pt x="3059" y="8588"/>
                  </a:cubicBezTo>
                  <a:lnTo>
                    <a:pt x="3059" y="2981"/>
                  </a:lnTo>
                  <a:cubicBezTo>
                    <a:pt x="3059" y="2765"/>
                    <a:pt x="3006" y="2549"/>
                    <a:pt x="2905" y="2362"/>
                  </a:cubicBezTo>
                  <a:lnTo>
                    <a:pt x="1710" y="111"/>
                  </a:lnTo>
                  <a:cubicBezTo>
                    <a:pt x="1676" y="44"/>
                    <a:pt x="1604" y="0"/>
                    <a:pt x="15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65" name="Google Shape;15165;p74"/>
          <p:cNvGrpSpPr/>
          <p:nvPr/>
        </p:nvGrpSpPr>
        <p:grpSpPr>
          <a:xfrm>
            <a:off x="1347157" y="2421723"/>
            <a:ext cx="280655" cy="365551"/>
            <a:chOff x="1347157" y="2421723"/>
            <a:chExt cx="280655" cy="365551"/>
          </a:xfrm>
        </p:grpSpPr>
        <p:sp>
          <p:nvSpPr>
            <p:cNvPr id="15166" name="Google Shape;15166;p74"/>
            <p:cNvSpPr/>
            <p:nvPr/>
          </p:nvSpPr>
          <p:spPr>
            <a:xfrm>
              <a:off x="1348546" y="2427357"/>
              <a:ext cx="273607" cy="354520"/>
            </a:xfrm>
            <a:custGeom>
              <a:avLst/>
              <a:gdLst/>
              <a:ahLst/>
              <a:cxnLst/>
              <a:rect l="l" t="t" r="r" b="b"/>
              <a:pathLst>
                <a:path w="10442" h="13530" extrusionOk="0">
                  <a:moveTo>
                    <a:pt x="5529" y="0"/>
                  </a:moveTo>
                  <a:cubicBezTo>
                    <a:pt x="4771" y="0"/>
                    <a:pt x="4010" y="189"/>
                    <a:pt x="3318" y="574"/>
                  </a:cubicBezTo>
                  <a:cubicBezTo>
                    <a:pt x="1638" y="1515"/>
                    <a:pt x="725" y="3411"/>
                    <a:pt x="1047" y="5307"/>
                  </a:cubicBezTo>
                  <a:lnTo>
                    <a:pt x="207" y="7793"/>
                  </a:lnTo>
                  <a:cubicBezTo>
                    <a:pt x="1" y="8398"/>
                    <a:pt x="423" y="9051"/>
                    <a:pt x="1061" y="9080"/>
                  </a:cubicBezTo>
                  <a:lnTo>
                    <a:pt x="1426" y="9080"/>
                  </a:lnTo>
                  <a:cubicBezTo>
                    <a:pt x="1532" y="9080"/>
                    <a:pt x="1618" y="9166"/>
                    <a:pt x="1618" y="9272"/>
                  </a:cubicBezTo>
                  <a:lnTo>
                    <a:pt x="1618" y="11005"/>
                  </a:lnTo>
                  <a:cubicBezTo>
                    <a:pt x="1618" y="11513"/>
                    <a:pt x="2031" y="11926"/>
                    <a:pt x="2540" y="11926"/>
                  </a:cubicBezTo>
                  <a:lnTo>
                    <a:pt x="3860" y="11705"/>
                  </a:lnTo>
                  <a:cubicBezTo>
                    <a:pt x="3871" y="11704"/>
                    <a:pt x="3882" y="11703"/>
                    <a:pt x="3893" y="11703"/>
                  </a:cubicBezTo>
                  <a:cubicBezTo>
                    <a:pt x="3999" y="11703"/>
                    <a:pt x="4086" y="11784"/>
                    <a:pt x="4086" y="11893"/>
                  </a:cubicBezTo>
                  <a:lnTo>
                    <a:pt x="4086" y="13241"/>
                  </a:lnTo>
                  <a:cubicBezTo>
                    <a:pt x="4086" y="13400"/>
                    <a:pt x="4210" y="13529"/>
                    <a:pt x="4369" y="13529"/>
                  </a:cubicBezTo>
                  <a:lnTo>
                    <a:pt x="8588" y="13529"/>
                  </a:lnTo>
                  <a:cubicBezTo>
                    <a:pt x="8747" y="13529"/>
                    <a:pt x="8876" y="13400"/>
                    <a:pt x="8876" y="13241"/>
                  </a:cubicBezTo>
                  <a:lnTo>
                    <a:pt x="8876" y="8763"/>
                  </a:lnTo>
                  <a:cubicBezTo>
                    <a:pt x="8876" y="8470"/>
                    <a:pt x="8915" y="8177"/>
                    <a:pt x="8996" y="7899"/>
                  </a:cubicBezTo>
                  <a:cubicBezTo>
                    <a:pt x="9073" y="7616"/>
                    <a:pt x="9193" y="7352"/>
                    <a:pt x="9352" y="7102"/>
                  </a:cubicBezTo>
                  <a:cubicBezTo>
                    <a:pt x="9587" y="6737"/>
                    <a:pt x="9764" y="6339"/>
                    <a:pt x="9889" y="5921"/>
                  </a:cubicBezTo>
                  <a:lnTo>
                    <a:pt x="9884" y="5921"/>
                  </a:lnTo>
                  <a:cubicBezTo>
                    <a:pt x="10441" y="4145"/>
                    <a:pt x="9860" y="2201"/>
                    <a:pt x="8411" y="1025"/>
                  </a:cubicBezTo>
                  <a:cubicBezTo>
                    <a:pt x="7579" y="348"/>
                    <a:pt x="6557" y="0"/>
                    <a:pt x="5529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7" name="Google Shape;15167;p74"/>
            <p:cNvSpPr/>
            <p:nvPr/>
          </p:nvSpPr>
          <p:spPr>
            <a:xfrm>
              <a:off x="1475969" y="2654428"/>
              <a:ext cx="35740" cy="22220"/>
            </a:xfrm>
            <a:custGeom>
              <a:avLst/>
              <a:gdLst/>
              <a:ahLst/>
              <a:cxnLst/>
              <a:rect l="l" t="t" r="r" b="b"/>
              <a:pathLst>
                <a:path w="1364" h="848" extrusionOk="0">
                  <a:moveTo>
                    <a:pt x="0" y="1"/>
                  </a:moveTo>
                  <a:lnTo>
                    <a:pt x="0" y="169"/>
                  </a:lnTo>
                  <a:cubicBezTo>
                    <a:pt x="0" y="562"/>
                    <a:pt x="326" y="847"/>
                    <a:pt x="682" y="847"/>
                  </a:cubicBezTo>
                  <a:cubicBezTo>
                    <a:pt x="796" y="847"/>
                    <a:pt x="912" y="818"/>
                    <a:pt x="1023" y="754"/>
                  </a:cubicBezTo>
                  <a:lnTo>
                    <a:pt x="1028" y="750"/>
                  </a:lnTo>
                  <a:cubicBezTo>
                    <a:pt x="1234" y="630"/>
                    <a:pt x="1364" y="409"/>
                    <a:pt x="1364" y="169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8" name="Google Shape;15168;p74"/>
            <p:cNvSpPr/>
            <p:nvPr/>
          </p:nvSpPr>
          <p:spPr>
            <a:xfrm>
              <a:off x="1494205" y="2654428"/>
              <a:ext cx="17503" cy="19652"/>
            </a:xfrm>
            <a:custGeom>
              <a:avLst/>
              <a:gdLst/>
              <a:ahLst/>
              <a:cxnLst/>
              <a:rect l="l" t="t" r="r" b="b"/>
              <a:pathLst>
                <a:path w="668" h="750" extrusionOk="0">
                  <a:moveTo>
                    <a:pt x="0" y="1"/>
                  </a:moveTo>
                  <a:lnTo>
                    <a:pt x="0" y="169"/>
                  </a:lnTo>
                  <a:cubicBezTo>
                    <a:pt x="0" y="404"/>
                    <a:pt x="125" y="630"/>
                    <a:pt x="332" y="750"/>
                  </a:cubicBezTo>
                  <a:cubicBezTo>
                    <a:pt x="538" y="630"/>
                    <a:pt x="668" y="409"/>
                    <a:pt x="668" y="169"/>
                  </a:cubicBezTo>
                  <a:lnTo>
                    <a:pt x="66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9" name="Google Shape;15169;p74"/>
            <p:cNvSpPr/>
            <p:nvPr/>
          </p:nvSpPr>
          <p:spPr>
            <a:xfrm>
              <a:off x="1432708" y="2488514"/>
              <a:ext cx="121265" cy="167722"/>
            </a:xfrm>
            <a:custGeom>
              <a:avLst/>
              <a:gdLst/>
              <a:ahLst/>
              <a:cxnLst/>
              <a:rect l="l" t="t" r="r" b="b"/>
              <a:pathLst>
                <a:path w="4628" h="6401" extrusionOk="0">
                  <a:moveTo>
                    <a:pt x="2328" y="1"/>
                  </a:moveTo>
                  <a:cubicBezTo>
                    <a:pt x="1453" y="1"/>
                    <a:pt x="660" y="533"/>
                    <a:pt x="331" y="1350"/>
                  </a:cubicBezTo>
                  <a:cubicBezTo>
                    <a:pt x="0" y="2190"/>
                    <a:pt x="221" y="3146"/>
                    <a:pt x="888" y="3750"/>
                  </a:cubicBezTo>
                  <a:cubicBezTo>
                    <a:pt x="1147" y="3990"/>
                    <a:pt x="1296" y="4331"/>
                    <a:pt x="1296" y="4691"/>
                  </a:cubicBezTo>
                  <a:lnTo>
                    <a:pt x="1296" y="6035"/>
                  </a:lnTo>
                  <a:cubicBezTo>
                    <a:pt x="1296" y="6131"/>
                    <a:pt x="1334" y="6227"/>
                    <a:pt x="1402" y="6294"/>
                  </a:cubicBezTo>
                  <a:cubicBezTo>
                    <a:pt x="1416" y="6304"/>
                    <a:pt x="1430" y="6318"/>
                    <a:pt x="1445" y="6328"/>
                  </a:cubicBezTo>
                  <a:cubicBezTo>
                    <a:pt x="1454" y="6338"/>
                    <a:pt x="1464" y="6342"/>
                    <a:pt x="1474" y="6347"/>
                  </a:cubicBezTo>
                  <a:cubicBezTo>
                    <a:pt x="1531" y="6386"/>
                    <a:pt x="1598" y="6400"/>
                    <a:pt x="1666" y="6400"/>
                  </a:cubicBezTo>
                  <a:lnTo>
                    <a:pt x="3000" y="6400"/>
                  </a:lnTo>
                  <a:cubicBezTo>
                    <a:pt x="3067" y="6400"/>
                    <a:pt x="3135" y="6386"/>
                    <a:pt x="3192" y="6347"/>
                  </a:cubicBezTo>
                  <a:cubicBezTo>
                    <a:pt x="3202" y="6342"/>
                    <a:pt x="3211" y="6338"/>
                    <a:pt x="3221" y="6328"/>
                  </a:cubicBezTo>
                  <a:cubicBezTo>
                    <a:pt x="3235" y="6318"/>
                    <a:pt x="3245" y="6304"/>
                    <a:pt x="3259" y="6294"/>
                  </a:cubicBezTo>
                  <a:cubicBezTo>
                    <a:pt x="3331" y="6227"/>
                    <a:pt x="3370" y="6131"/>
                    <a:pt x="3370" y="6035"/>
                  </a:cubicBezTo>
                  <a:lnTo>
                    <a:pt x="3370" y="4686"/>
                  </a:lnTo>
                  <a:cubicBezTo>
                    <a:pt x="3370" y="4322"/>
                    <a:pt x="3523" y="3981"/>
                    <a:pt x="3792" y="3736"/>
                  </a:cubicBezTo>
                  <a:cubicBezTo>
                    <a:pt x="4397" y="3179"/>
                    <a:pt x="4627" y="2334"/>
                    <a:pt x="4402" y="1547"/>
                  </a:cubicBezTo>
                  <a:cubicBezTo>
                    <a:pt x="4171" y="765"/>
                    <a:pt x="3514" y="174"/>
                    <a:pt x="2712" y="35"/>
                  </a:cubicBezTo>
                  <a:lnTo>
                    <a:pt x="2664" y="25"/>
                  </a:lnTo>
                  <a:cubicBezTo>
                    <a:pt x="2573" y="11"/>
                    <a:pt x="2482" y="1"/>
                    <a:pt x="2386" y="1"/>
                  </a:cubicBezTo>
                  <a:cubicBezTo>
                    <a:pt x="2366" y="1"/>
                    <a:pt x="2347" y="1"/>
                    <a:pt x="2328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0" name="Google Shape;15170;p74"/>
            <p:cNvSpPr/>
            <p:nvPr/>
          </p:nvSpPr>
          <p:spPr>
            <a:xfrm>
              <a:off x="1440988" y="2489404"/>
              <a:ext cx="112985" cy="166831"/>
            </a:xfrm>
            <a:custGeom>
              <a:avLst/>
              <a:gdLst/>
              <a:ahLst/>
              <a:cxnLst/>
              <a:rect l="l" t="t" r="r" b="b"/>
              <a:pathLst>
                <a:path w="4312" h="6367" extrusionOk="0">
                  <a:moveTo>
                    <a:pt x="2391" y="1"/>
                  </a:moveTo>
                  <a:cubicBezTo>
                    <a:pt x="630" y="313"/>
                    <a:pt x="1" y="2511"/>
                    <a:pt x="1326" y="3716"/>
                  </a:cubicBezTo>
                  <a:cubicBezTo>
                    <a:pt x="1590" y="3956"/>
                    <a:pt x="1739" y="4297"/>
                    <a:pt x="1734" y="4657"/>
                  </a:cubicBezTo>
                  <a:lnTo>
                    <a:pt x="1734" y="6001"/>
                  </a:lnTo>
                  <a:cubicBezTo>
                    <a:pt x="1734" y="6203"/>
                    <a:pt x="1902" y="6366"/>
                    <a:pt x="2103" y="6366"/>
                  </a:cubicBezTo>
                  <a:lnTo>
                    <a:pt x="2684" y="6366"/>
                  </a:lnTo>
                  <a:cubicBezTo>
                    <a:pt x="2886" y="6366"/>
                    <a:pt x="3054" y="6203"/>
                    <a:pt x="3054" y="6001"/>
                  </a:cubicBezTo>
                  <a:lnTo>
                    <a:pt x="3054" y="4652"/>
                  </a:lnTo>
                  <a:cubicBezTo>
                    <a:pt x="3054" y="4288"/>
                    <a:pt x="3207" y="3947"/>
                    <a:pt x="3476" y="3702"/>
                  </a:cubicBezTo>
                  <a:cubicBezTo>
                    <a:pt x="4076" y="3145"/>
                    <a:pt x="4311" y="2300"/>
                    <a:pt x="4081" y="1513"/>
                  </a:cubicBezTo>
                  <a:cubicBezTo>
                    <a:pt x="3851" y="731"/>
                    <a:pt x="3198" y="140"/>
                    <a:pt x="2391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1" name="Google Shape;15171;p74"/>
            <p:cNvSpPr/>
            <p:nvPr/>
          </p:nvSpPr>
          <p:spPr>
            <a:xfrm>
              <a:off x="1466667" y="2613421"/>
              <a:ext cx="54344" cy="21538"/>
            </a:xfrm>
            <a:custGeom>
              <a:avLst/>
              <a:gdLst/>
              <a:ahLst/>
              <a:cxnLst/>
              <a:rect l="l" t="t" r="r" b="b"/>
              <a:pathLst>
                <a:path w="2074" h="822" extrusionOk="0">
                  <a:moveTo>
                    <a:pt x="0" y="1"/>
                  </a:moveTo>
                  <a:lnTo>
                    <a:pt x="0" y="822"/>
                  </a:lnTo>
                  <a:lnTo>
                    <a:pt x="2074" y="822"/>
                  </a:lnTo>
                  <a:lnTo>
                    <a:pt x="2074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2" name="Google Shape;15172;p74"/>
            <p:cNvSpPr/>
            <p:nvPr/>
          </p:nvSpPr>
          <p:spPr>
            <a:xfrm>
              <a:off x="1466667" y="2634933"/>
              <a:ext cx="54344" cy="21303"/>
            </a:xfrm>
            <a:custGeom>
              <a:avLst/>
              <a:gdLst/>
              <a:ahLst/>
              <a:cxnLst/>
              <a:rect l="l" t="t" r="r" b="b"/>
              <a:pathLst>
                <a:path w="2074" h="813" extrusionOk="0">
                  <a:moveTo>
                    <a:pt x="0" y="1"/>
                  </a:moveTo>
                  <a:lnTo>
                    <a:pt x="0" y="447"/>
                  </a:lnTo>
                  <a:cubicBezTo>
                    <a:pt x="0" y="543"/>
                    <a:pt x="38" y="639"/>
                    <a:pt x="106" y="706"/>
                  </a:cubicBezTo>
                  <a:cubicBezTo>
                    <a:pt x="120" y="721"/>
                    <a:pt x="134" y="730"/>
                    <a:pt x="149" y="740"/>
                  </a:cubicBezTo>
                  <a:cubicBezTo>
                    <a:pt x="158" y="750"/>
                    <a:pt x="168" y="754"/>
                    <a:pt x="178" y="759"/>
                  </a:cubicBezTo>
                  <a:cubicBezTo>
                    <a:pt x="235" y="798"/>
                    <a:pt x="302" y="812"/>
                    <a:pt x="370" y="812"/>
                  </a:cubicBezTo>
                  <a:lnTo>
                    <a:pt x="1704" y="812"/>
                  </a:lnTo>
                  <a:cubicBezTo>
                    <a:pt x="1771" y="812"/>
                    <a:pt x="1839" y="798"/>
                    <a:pt x="1896" y="759"/>
                  </a:cubicBezTo>
                  <a:cubicBezTo>
                    <a:pt x="1906" y="754"/>
                    <a:pt x="1915" y="750"/>
                    <a:pt x="1925" y="740"/>
                  </a:cubicBezTo>
                  <a:cubicBezTo>
                    <a:pt x="1939" y="730"/>
                    <a:pt x="1954" y="721"/>
                    <a:pt x="1963" y="706"/>
                  </a:cubicBezTo>
                  <a:cubicBezTo>
                    <a:pt x="2035" y="639"/>
                    <a:pt x="2074" y="543"/>
                    <a:pt x="2074" y="447"/>
                  </a:cubicBezTo>
                  <a:lnTo>
                    <a:pt x="2074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3" name="Google Shape;15173;p74"/>
            <p:cNvSpPr/>
            <p:nvPr/>
          </p:nvSpPr>
          <p:spPr>
            <a:xfrm>
              <a:off x="1486397" y="2613421"/>
              <a:ext cx="34614" cy="21538"/>
            </a:xfrm>
            <a:custGeom>
              <a:avLst/>
              <a:gdLst/>
              <a:ahLst/>
              <a:cxnLst/>
              <a:rect l="l" t="t" r="r" b="b"/>
              <a:pathLst>
                <a:path w="1321" h="822" extrusionOk="0">
                  <a:moveTo>
                    <a:pt x="1" y="1"/>
                  </a:moveTo>
                  <a:lnTo>
                    <a:pt x="1" y="822"/>
                  </a:lnTo>
                  <a:lnTo>
                    <a:pt x="1321" y="822"/>
                  </a:lnTo>
                  <a:lnTo>
                    <a:pt x="1321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4" name="Google Shape;15174;p74"/>
            <p:cNvSpPr/>
            <p:nvPr/>
          </p:nvSpPr>
          <p:spPr>
            <a:xfrm>
              <a:off x="1486397" y="2634933"/>
              <a:ext cx="34614" cy="21303"/>
            </a:xfrm>
            <a:custGeom>
              <a:avLst/>
              <a:gdLst/>
              <a:ahLst/>
              <a:cxnLst/>
              <a:rect l="l" t="t" r="r" b="b"/>
              <a:pathLst>
                <a:path w="1321" h="813" extrusionOk="0">
                  <a:moveTo>
                    <a:pt x="1" y="1"/>
                  </a:moveTo>
                  <a:lnTo>
                    <a:pt x="1" y="447"/>
                  </a:lnTo>
                  <a:cubicBezTo>
                    <a:pt x="1" y="649"/>
                    <a:pt x="169" y="812"/>
                    <a:pt x="370" y="812"/>
                  </a:cubicBezTo>
                  <a:lnTo>
                    <a:pt x="951" y="812"/>
                  </a:lnTo>
                  <a:cubicBezTo>
                    <a:pt x="1018" y="812"/>
                    <a:pt x="1086" y="798"/>
                    <a:pt x="1143" y="759"/>
                  </a:cubicBezTo>
                  <a:cubicBezTo>
                    <a:pt x="1153" y="754"/>
                    <a:pt x="1162" y="750"/>
                    <a:pt x="1172" y="740"/>
                  </a:cubicBezTo>
                  <a:cubicBezTo>
                    <a:pt x="1186" y="730"/>
                    <a:pt x="1201" y="721"/>
                    <a:pt x="1210" y="706"/>
                  </a:cubicBezTo>
                  <a:cubicBezTo>
                    <a:pt x="1282" y="639"/>
                    <a:pt x="1321" y="543"/>
                    <a:pt x="1321" y="447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5" name="Google Shape;15175;p74"/>
            <p:cNvSpPr/>
            <p:nvPr/>
          </p:nvSpPr>
          <p:spPr>
            <a:xfrm>
              <a:off x="1372076" y="2659852"/>
              <a:ext cx="138009" cy="127423"/>
            </a:xfrm>
            <a:custGeom>
              <a:avLst/>
              <a:gdLst/>
              <a:ahLst/>
              <a:cxnLst/>
              <a:rect l="l" t="t" r="r" b="b"/>
              <a:pathLst>
                <a:path w="5267" h="4863" extrusionOk="0">
                  <a:moveTo>
                    <a:pt x="279" y="0"/>
                  </a:moveTo>
                  <a:cubicBezTo>
                    <a:pt x="0" y="0"/>
                    <a:pt x="0" y="413"/>
                    <a:pt x="279" y="413"/>
                  </a:cubicBezTo>
                  <a:lnTo>
                    <a:pt x="519" y="413"/>
                  </a:lnTo>
                  <a:lnTo>
                    <a:pt x="519" y="2132"/>
                  </a:lnTo>
                  <a:cubicBezTo>
                    <a:pt x="519" y="2751"/>
                    <a:pt x="1023" y="3260"/>
                    <a:pt x="1647" y="3260"/>
                  </a:cubicBezTo>
                  <a:cubicBezTo>
                    <a:pt x="1648" y="3260"/>
                    <a:pt x="1649" y="3260"/>
                    <a:pt x="1650" y="3260"/>
                  </a:cubicBezTo>
                  <a:cubicBezTo>
                    <a:pt x="1677" y="3260"/>
                    <a:pt x="1664" y="3255"/>
                    <a:pt x="2981" y="3039"/>
                  </a:cubicBezTo>
                  <a:lnTo>
                    <a:pt x="2981" y="4368"/>
                  </a:lnTo>
                  <a:cubicBezTo>
                    <a:pt x="2981" y="4642"/>
                    <a:pt x="3202" y="4858"/>
                    <a:pt x="3476" y="4863"/>
                  </a:cubicBezTo>
                  <a:lnTo>
                    <a:pt x="4988" y="4863"/>
                  </a:lnTo>
                  <a:cubicBezTo>
                    <a:pt x="5266" y="4858"/>
                    <a:pt x="5266" y="4445"/>
                    <a:pt x="4988" y="4445"/>
                  </a:cubicBezTo>
                  <a:lnTo>
                    <a:pt x="3471" y="4445"/>
                  </a:lnTo>
                  <a:cubicBezTo>
                    <a:pt x="3428" y="4445"/>
                    <a:pt x="3394" y="4412"/>
                    <a:pt x="3394" y="4368"/>
                  </a:cubicBezTo>
                  <a:lnTo>
                    <a:pt x="3394" y="2794"/>
                  </a:lnTo>
                  <a:cubicBezTo>
                    <a:pt x="3394" y="2676"/>
                    <a:pt x="3298" y="2585"/>
                    <a:pt x="3186" y="2585"/>
                  </a:cubicBezTo>
                  <a:cubicBezTo>
                    <a:pt x="3175" y="2585"/>
                    <a:pt x="3165" y="2586"/>
                    <a:pt x="3154" y="2588"/>
                  </a:cubicBezTo>
                  <a:lnTo>
                    <a:pt x="1628" y="2847"/>
                  </a:lnTo>
                  <a:cubicBezTo>
                    <a:pt x="1239" y="2837"/>
                    <a:pt x="932" y="2520"/>
                    <a:pt x="932" y="2132"/>
                  </a:cubicBezTo>
                  <a:lnTo>
                    <a:pt x="932" y="207"/>
                  </a:lnTo>
                  <a:cubicBezTo>
                    <a:pt x="932" y="91"/>
                    <a:pt x="836" y="0"/>
                    <a:pt x="7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6" name="Google Shape;15176;p74"/>
            <p:cNvSpPr/>
            <p:nvPr/>
          </p:nvSpPr>
          <p:spPr>
            <a:xfrm>
              <a:off x="1347157" y="2442004"/>
              <a:ext cx="88040" cy="221306"/>
            </a:xfrm>
            <a:custGeom>
              <a:avLst/>
              <a:gdLst/>
              <a:ahLst/>
              <a:cxnLst/>
              <a:rect l="l" t="t" r="r" b="b"/>
              <a:pathLst>
                <a:path w="3360" h="8446" extrusionOk="0">
                  <a:moveTo>
                    <a:pt x="3055" y="0"/>
                  </a:moveTo>
                  <a:cubicBezTo>
                    <a:pt x="3018" y="0"/>
                    <a:pt x="2978" y="12"/>
                    <a:pt x="2939" y="39"/>
                  </a:cubicBezTo>
                  <a:cubicBezTo>
                    <a:pt x="1619" y="922"/>
                    <a:pt x="831" y="2405"/>
                    <a:pt x="831" y="3994"/>
                  </a:cubicBezTo>
                  <a:cubicBezTo>
                    <a:pt x="831" y="4244"/>
                    <a:pt x="850" y="4488"/>
                    <a:pt x="889" y="4733"/>
                  </a:cubicBezTo>
                  <a:cubicBezTo>
                    <a:pt x="68" y="7225"/>
                    <a:pt x="1" y="7210"/>
                    <a:pt x="1" y="7551"/>
                  </a:cubicBezTo>
                  <a:cubicBezTo>
                    <a:pt x="1" y="7858"/>
                    <a:pt x="121" y="8156"/>
                    <a:pt x="332" y="8377"/>
                  </a:cubicBezTo>
                  <a:cubicBezTo>
                    <a:pt x="378" y="8425"/>
                    <a:pt x="430" y="8445"/>
                    <a:pt x="480" y="8445"/>
                  </a:cubicBezTo>
                  <a:cubicBezTo>
                    <a:pt x="639" y="8445"/>
                    <a:pt x="776" y="8242"/>
                    <a:pt x="630" y="8089"/>
                  </a:cubicBezTo>
                  <a:cubicBezTo>
                    <a:pt x="428" y="7882"/>
                    <a:pt x="361" y="7575"/>
                    <a:pt x="457" y="7301"/>
                  </a:cubicBezTo>
                  <a:lnTo>
                    <a:pt x="1297" y="4815"/>
                  </a:lnTo>
                  <a:cubicBezTo>
                    <a:pt x="1306" y="4781"/>
                    <a:pt x="1311" y="4748"/>
                    <a:pt x="1306" y="4714"/>
                  </a:cubicBezTo>
                  <a:cubicBezTo>
                    <a:pt x="1263" y="4474"/>
                    <a:pt x="1244" y="4234"/>
                    <a:pt x="1244" y="3994"/>
                  </a:cubicBezTo>
                  <a:cubicBezTo>
                    <a:pt x="1244" y="2544"/>
                    <a:pt x="1964" y="1191"/>
                    <a:pt x="3169" y="384"/>
                  </a:cubicBezTo>
                  <a:cubicBezTo>
                    <a:pt x="3359" y="258"/>
                    <a:pt x="3232" y="0"/>
                    <a:pt x="30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7" name="Google Shape;15177;p74"/>
            <p:cNvSpPr/>
            <p:nvPr/>
          </p:nvSpPr>
          <p:spPr>
            <a:xfrm>
              <a:off x="1438289" y="2421723"/>
              <a:ext cx="189523" cy="168901"/>
            </a:xfrm>
            <a:custGeom>
              <a:avLst/>
              <a:gdLst/>
              <a:ahLst/>
              <a:cxnLst/>
              <a:rect l="l" t="t" r="r" b="b"/>
              <a:pathLst>
                <a:path w="7233" h="6446" extrusionOk="0">
                  <a:moveTo>
                    <a:pt x="2116" y="1"/>
                  </a:moveTo>
                  <a:cubicBezTo>
                    <a:pt x="1476" y="1"/>
                    <a:pt x="830" y="130"/>
                    <a:pt x="219" y="395"/>
                  </a:cubicBezTo>
                  <a:cubicBezTo>
                    <a:pt x="1" y="492"/>
                    <a:pt x="98" y="794"/>
                    <a:pt x="297" y="794"/>
                  </a:cubicBezTo>
                  <a:cubicBezTo>
                    <a:pt x="325" y="794"/>
                    <a:pt x="355" y="788"/>
                    <a:pt x="387" y="774"/>
                  </a:cubicBezTo>
                  <a:cubicBezTo>
                    <a:pt x="939" y="534"/>
                    <a:pt x="1539" y="414"/>
                    <a:pt x="2144" y="414"/>
                  </a:cubicBezTo>
                  <a:cubicBezTo>
                    <a:pt x="5034" y="433"/>
                    <a:pt x="7184" y="3198"/>
                    <a:pt x="6234" y="6175"/>
                  </a:cubicBezTo>
                  <a:cubicBezTo>
                    <a:pt x="6184" y="6336"/>
                    <a:pt x="6312" y="6446"/>
                    <a:pt x="6439" y="6446"/>
                  </a:cubicBezTo>
                  <a:cubicBezTo>
                    <a:pt x="6519" y="6446"/>
                    <a:pt x="6599" y="6402"/>
                    <a:pt x="6632" y="6299"/>
                  </a:cubicBezTo>
                  <a:cubicBezTo>
                    <a:pt x="7232" y="4413"/>
                    <a:pt x="6695" y="2574"/>
                    <a:pt x="5461" y="1365"/>
                  </a:cubicBezTo>
                  <a:cubicBezTo>
                    <a:pt x="4547" y="473"/>
                    <a:pt x="3341" y="1"/>
                    <a:pt x="21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8" name="Google Shape;15178;p74"/>
            <p:cNvSpPr/>
            <p:nvPr/>
          </p:nvSpPr>
          <p:spPr>
            <a:xfrm>
              <a:off x="1517211" y="2599743"/>
              <a:ext cx="87438" cy="187531"/>
            </a:xfrm>
            <a:custGeom>
              <a:avLst/>
              <a:gdLst/>
              <a:ahLst/>
              <a:cxnLst/>
              <a:rect l="l" t="t" r="r" b="b"/>
              <a:pathLst>
                <a:path w="3337" h="7157" extrusionOk="0">
                  <a:moveTo>
                    <a:pt x="3102" y="0"/>
                  </a:moveTo>
                  <a:cubicBezTo>
                    <a:pt x="3027" y="0"/>
                    <a:pt x="2955" y="40"/>
                    <a:pt x="2915" y="110"/>
                  </a:cubicBezTo>
                  <a:cubicBezTo>
                    <a:pt x="2723" y="475"/>
                    <a:pt x="2233" y="1080"/>
                    <a:pt x="2233" y="2184"/>
                  </a:cubicBezTo>
                  <a:lnTo>
                    <a:pt x="2233" y="6662"/>
                  </a:lnTo>
                  <a:cubicBezTo>
                    <a:pt x="2233" y="6706"/>
                    <a:pt x="2195" y="6739"/>
                    <a:pt x="2151" y="6739"/>
                  </a:cubicBezTo>
                  <a:lnTo>
                    <a:pt x="274" y="6739"/>
                  </a:lnTo>
                  <a:cubicBezTo>
                    <a:pt x="1" y="6739"/>
                    <a:pt x="1" y="7157"/>
                    <a:pt x="274" y="7157"/>
                  </a:cubicBezTo>
                  <a:lnTo>
                    <a:pt x="2151" y="7157"/>
                  </a:lnTo>
                  <a:cubicBezTo>
                    <a:pt x="2425" y="7152"/>
                    <a:pt x="2646" y="6936"/>
                    <a:pt x="2646" y="6662"/>
                  </a:cubicBezTo>
                  <a:lnTo>
                    <a:pt x="2646" y="2184"/>
                  </a:lnTo>
                  <a:cubicBezTo>
                    <a:pt x="2646" y="1205"/>
                    <a:pt x="3073" y="701"/>
                    <a:pt x="3284" y="307"/>
                  </a:cubicBezTo>
                  <a:cubicBezTo>
                    <a:pt x="3337" y="206"/>
                    <a:pt x="3299" y="77"/>
                    <a:pt x="3198" y="24"/>
                  </a:cubicBezTo>
                  <a:cubicBezTo>
                    <a:pt x="3167" y="8"/>
                    <a:pt x="3134" y="0"/>
                    <a:pt x="31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9" name="Google Shape;15179;p74"/>
            <p:cNvSpPr/>
            <p:nvPr/>
          </p:nvSpPr>
          <p:spPr>
            <a:xfrm>
              <a:off x="1406899" y="2577392"/>
              <a:ext cx="28744" cy="18578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795" y="0"/>
                  </a:moveTo>
                  <a:cubicBezTo>
                    <a:pt x="761" y="0"/>
                    <a:pt x="724" y="10"/>
                    <a:pt x="687" y="32"/>
                  </a:cubicBezTo>
                  <a:lnTo>
                    <a:pt x="183" y="320"/>
                  </a:lnTo>
                  <a:cubicBezTo>
                    <a:pt x="1" y="426"/>
                    <a:pt x="73" y="709"/>
                    <a:pt x="289" y="709"/>
                  </a:cubicBezTo>
                  <a:cubicBezTo>
                    <a:pt x="323" y="709"/>
                    <a:pt x="356" y="699"/>
                    <a:pt x="390" y="680"/>
                  </a:cubicBezTo>
                  <a:lnTo>
                    <a:pt x="894" y="392"/>
                  </a:lnTo>
                  <a:cubicBezTo>
                    <a:pt x="1096" y="275"/>
                    <a:pt x="978" y="0"/>
                    <a:pt x="7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0" name="Google Shape;15180;p74"/>
            <p:cNvSpPr/>
            <p:nvPr/>
          </p:nvSpPr>
          <p:spPr>
            <a:xfrm>
              <a:off x="1549912" y="2578650"/>
              <a:ext cx="28587" cy="18578"/>
            </a:xfrm>
            <a:custGeom>
              <a:avLst/>
              <a:gdLst/>
              <a:ahLst/>
              <a:cxnLst/>
              <a:rect l="l" t="t" r="r" b="b"/>
              <a:pathLst>
                <a:path w="1091" h="709" extrusionOk="0">
                  <a:moveTo>
                    <a:pt x="300" y="0"/>
                  </a:moveTo>
                  <a:cubicBezTo>
                    <a:pt x="115" y="0"/>
                    <a:pt x="0" y="275"/>
                    <a:pt x="202" y="392"/>
                  </a:cubicBezTo>
                  <a:cubicBezTo>
                    <a:pt x="702" y="670"/>
                    <a:pt x="711" y="709"/>
                    <a:pt x="807" y="709"/>
                  </a:cubicBezTo>
                  <a:cubicBezTo>
                    <a:pt x="1019" y="709"/>
                    <a:pt x="1091" y="430"/>
                    <a:pt x="913" y="325"/>
                  </a:cubicBezTo>
                  <a:lnTo>
                    <a:pt x="409" y="32"/>
                  </a:lnTo>
                  <a:cubicBezTo>
                    <a:pt x="371" y="10"/>
                    <a:pt x="334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1" name="Google Shape;15181;p74"/>
            <p:cNvSpPr/>
            <p:nvPr/>
          </p:nvSpPr>
          <p:spPr>
            <a:xfrm>
              <a:off x="1427022" y="2483116"/>
              <a:ext cx="133738" cy="199008"/>
            </a:xfrm>
            <a:custGeom>
              <a:avLst/>
              <a:gdLst/>
              <a:ahLst/>
              <a:cxnLst/>
              <a:rect l="l" t="t" r="r" b="b"/>
              <a:pathLst>
                <a:path w="5104" h="7595" extrusionOk="0">
                  <a:moveTo>
                    <a:pt x="1787" y="1883"/>
                  </a:moveTo>
                  <a:cubicBezTo>
                    <a:pt x="1880" y="1883"/>
                    <a:pt x="1974" y="1940"/>
                    <a:pt x="1974" y="2055"/>
                  </a:cubicBezTo>
                  <a:lnTo>
                    <a:pt x="1974" y="2228"/>
                  </a:lnTo>
                  <a:lnTo>
                    <a:pt x="1772" y="2228"/>
                  </a:lnTo>
                  <a:cubicBezTo>
                    <a:pt x="1676" y="2223"/>
                    <a:pt x="1599" y="2151"/>
                    <a:pt x="1599" y="2055"/>
                  </a:cubicBezTo>
                  <a:cubicBezTo>
                    <a:pt x="1599" y="1940"/>
                    <a:pt x="1693" y="1883"/>
                    <a:pt x="1787" y="1883"/>
                  </a:cubicBezTo>
                  <a:close/>
                  <a:moveTo>
                    <a:pt x="3313" y="1883"/>
                  </a:moveTo>
                  <a:cubicBezTo>
                    <a:pt x="3407" y="1883"/>
                    <a:pt x="3500" y="1940"/>
                    <a:pt x="3500" y="2055"/>
                  </a:cubicBezTo>
                  <a:cubicBezTo>
                    <a:pt x="3500" y="2151"/>
                    <a:pt x="3424" y="2223"/>
                    <a:pt x="3328" y="2228"/>
                  </a:cubicBezTo>
                  <a:lnTo>
                    <a:pt x="3126" y="2228"/>
                  </a:lnTo>
                  <a:lnTo>
                    <a:pt x="3126" y="2055"/>
                  </a:lnTo>
                  <a:cubicBezTo>
                    <a:pt x="3126" y="1940"/>
                    <a:pt x="3220" y="1883"/>
                    <a:pt x="3313" y="1883"/>
                  </a:cubicBezTo>
                  <a:close/>
                  <a:moveTo>
                    <a:pt x="2713" y="2641"/>
                  </a:moveTo>
                  <a:lnTo>
                    <a:pt x="2713" y="4768"/>
                  </a:lnTo>
                  <a:lnTo>
                    <a:pt x="2387" y="4768"/>
                  </a:lnTo>
                  <a:lnTo>
                    <a:pt x="2387" y="2641"/>
                  </a:lnTo>
                  <a:close/>
                  <a:moveTo>
                    <a:pt x="3380" y="5180"/>
                  </a:moveTo>
                  <a:lnTo>
                    <a:pt x="3380" y="5588"/>
                  </a:lnTo>
                  <a:lnTo>
                    <a:pt x="1719" y="5588"/>
                  </a:lnTo>
                  <a:lnTo>
                    <a:pt x="1719" y="5180"/>
                  </a:lnTo>
                  <a:close/>
                  <a:moveTo>
                    <a:pt x="3380" y="6001"/>
                  </a:moveTo>
                  <a:lnTo>
                    <a:pt x="3380" y="6241"/>
                  </a:lnTo>
                  <a:cubicBezTo>
                    <a:pt x="3380" y="6328"/>
                    <a:pt x="3308" y="6400"/>
                    <a:pt x="3222" y="6400"/>
                  </a:cubicBezTo>
                  <a:lnTo>
                    <a:pt x="1883" y="6400"/>
                  </a:lnTo>
                  <a:cubicBezTo>
                    <a:pt x="1791" y="6400"/>
                    <a:pt x="1719" y="6328"/>
                    <a:pt x="1719" y="6241"/>
                  </a:cubicBezTo>
                  <a:lnTo>
                    <a:pt x="1719" y="6001"/>
                  </a:lnTo>
                  <a:close/>
                  <a:moveTo>
                    <a:pt x="3011" y="6817"/>
                  </a:moveTo>
                  <a:cubicBezTo>
                    <a:pt x="2963" y="7028"/>
                    <a:pt x="2772" y="7176"/>
                    <a:pt x="2552" y="7177"/>
                  </a:cubicBezTo>
                  <a:lnTo>
                    <a:pt x="2552" y="7177"/>
                  </a:lnTo>
                  <a:cubicBezTo>
                    <a:pt x="2333" y="7176"/>
                    <a:pt x="2142" y="7028"/>
                    <a:pt x="2094" y="6817"/>
                  </a:cubicBezTo>
                  <a:close/>
                  <a:moveTo>
                    <a:pt x="2556" y="1"/>
                  </a:moveTo>
                  <a:cubicBezTo>
                    <a:pt x="2544" y="1"/>
                    <a:pt x="2533" y="1"/>
                    <a:pt x="2521" y="1"/>
                  </a:cubicBezTo>
                  <a:cubicBezTo>
                    <a:pt x="1551" y="15"/>
                    <a:pt x="687" y="620"/>
                    <a:pt x="342" y="1527"/>
                  </a:cubicBezTo>
                  <a:cubicBezTo>
                    <a:pt x="1" y="2435"/>
                    <a:pt x="246" y="3457"/>
                    <a:pt x="966" y="4110"/>
                  </a:cubicBezTo>
                  <a:cubicBezTo>
                    <a:pt x="1187" y="4312"/>
                    <a:pt x="1307" y="4600"/>
                    <a:pt x="1307" y="4897"/>
                  </a:cubicBezTo>
                  <a:lnTo>
                    <a:pt x="1307" y="6241"/>
                  </a:lnTo>
                  <a:cubicBezTo>
                    <a:pt x="1307" y="6476"/>
                    <a:pt x="1451" y="6683"/>
                    <a:pt x="1667" y="6774"/>
                  </a:cubicBezTo>
                  <a:cubicBezTo>
                    <a:pt x="1700" y="7235"/>
                    <a:pt x="2089" y="7595"/>
                    <a:pt x="2550" y="7595"/>
                  </a:cubicBezTo>
                  <a:cubicBezTo>
                    <a:pt x="3016" y="7595"/>
                    <a:pt x="3404" y="7235"/>
                    <a:pt x="3438" y="6774"/>
                  </a:cubicBezTo>
                  <a:cubicBezTo>
                    <a:pt x="3654" y="6683"/>
                    <a:pt x="3793" y="6472"/>
                    <a:pt x="3793" y="6241"/>
                  </a:cubicBezTo>
                  <a:lnTo>
                    <a:pt x="3793" y="4892"/>
                  </a:lnTo>
                  <a:cubicBezTo>
                    <a:pt x="3793" y="4816"/>
                    <a:pt x="3803" y="4739"/>
                    <a:pt x="3817" y="4662"/>
                  </a:cubicBezTo>
                  <a:cubicBezTo>
                    <a:pt x="3856" y="4503"/>
                    <a:pt x="3733" y="4406"/>
                    <a:pt x="3612" y="4406"/>
                  </a:cubicBezTo>
                  <a:cubicBezTo>
                    <a:pt x="3525" y="4406"/>
                    <a:pt x="3438" y="4456"/>
                    <a:pt x="3414" y="4571"/>
                  </a:cubicBezTo>
                  <a:cubicBezTo>
                    <a:pt x="3400" y="4633"/>
                    <a:pt x="3390" y="4700"/>
                    <a:pt x="3385" y="4768"/>
                  </a:cubicBezTo>
                  <a:lnTo>
                    <a:pt x="3126" y="4768"/>
                  </a:lnTo>
                  <a:lnTo>
                    <a:pt x="3126" y="2641"/>
                  </a:lnTo>
                  <a:lnTo>
                    <a:pt x="3328" y="2641"/>
                  </a:lnTo>
                  <a:cubicBezTo>
                    <a:pt x="3333" y="2641"/>
                    <a:pt x="3339" y="2641"/>
                    <a:pt x="3345" y="2641"/>
                  </a:cubicBezTo>
                  <a:cubicBezTo>
                    <a:pt x="3668" y="2641"/>
                    <a:pt x="3932" y="2381"/>
                    <a:pt x="3932" y="2055"/>
                  </a:cubicBezTo>
                  <a:cubicBezTo>
                    <a:pt x="3932" y="1730"/>
                    <a:pt x="3668" y="1470"/>
                    <a:pt x="3345" y="1470"/>
                  </a:cubicBezTo>
                  <a:cubicBezTo>
                    <a:pt x="3339" y="1470"/>
                    <a:pt x="3333" y="1470"/>
                    <a:pt x="3328" y="1470"/>
                  </a:cubicBezTo>
                  <a:lnTo>
                    <a:pt x="3299" y="1470"/>
                  </a:lnTo>
                  <a:cubicBezTo>
                    <a:pt x="2972" y="1470"/>
                    <a:pt x="2713" y="1734"/>
                    <a:pt x="2713" y="2055"/>
                  </a:cubicBezTo>
                  <a:lnTo>
                    <a:pt x="2713" y="2228"/>
                  </a:lnTo>
                  <a:lnTo>
                    <a:pt x="2387" y="2228"/>
                  </a:lnTo>
                  <a:lnTo>
                    <a:pt x="2387" y="2055"/>
                  </a:lnTo>
                  <a:cubicBezTo>
                    <a:pt x="2387" y="1734"/>
                    <a:pt x="2123" y="1470"/>
                    <a:pt x="1801" y="1470"/>
                  </a:cubicBezTo>
                  <a:lnTo>
                    <a:pt x="1772" y="1470"/>
                  </a:lnTo>
                  <a:cubicBezTo>
                    <a:pt x="1455" y="1479"/>
                    <a:pt x="1206" y="1739"/>
                    <a:pt x="1206" y="2055"/>
                  </a:cubicBezTo>
                  <a:cubicBezTo>
                    <a:pt x="1206" y="2372"/>
                    <a:pt x="1455" y="2631"/>
                    <a:pt x="1772" y="2641"/>
                  </a:cubicBezTo>
                  <a:lnTo>
                    <a:pt x="1974" y="2641"/>
                  </a:lnTo>
                  <a:lnTo>
                    <a:pt x="1974" y="4768"/>
                  </a:lnTo>
                  <a:lnTo>
                    <a:pt x="1715" y="4768"/>
                  </a:lnTo>
                  <a:cubicBezTo>
                    <a:pt x="1681" y="4398"/>
                    <a:pt x="1513" y="4052"/>
                    <a:pt x="1239" y="3803"/>
                  </a:cubicBezTo>
                  <a:cubicBezTo>
                    <a:pt x="644" y="3260"/>
                    <a:pt x="443" y="2411"/>
                    <a:pt x="731" y="1657"/>
                  </a:cubicBezTo>
                  <a:cubicBezTo>
                    <a:pt x="1023" y="908"/>
                    <a:pt x="1743" y="414"/>
                    <a:pt x="2545" y="414"/>
                  </a:cubicBezTo>
                  <a:lnTo>
                    <a:pt x="2593" y="414"/>
                  </a:lnTo>
                  <a:cubicBezTo>
                    <a:pt x="3635" y="447"/>
                    <a:pt x="4470" y="1292"/>
                    <a:pt x="4494" y="2334"/>
                  </a:cubicBezTo>
                  <a:lnTo>
                    <a:pt x="4494" y="2363"/>
                  </a:lnTo>
                  <a:cubicBezTo>
                    <a:pt x="4494" y="2891"/>
                    <a:pt x="4278" y="3400"/>
                    <a:pt x="3894" y="3769"/>
                  </a:cubicBezTo>
                  <a:cubicBezTo>
                    <a:pt x="3738" y="3914"/>
                    <a:pt x="3875" y="4128"/>
                    <a:pt x="4037" y="4128"/>
                  </a:cubicBezTo>
                  <a:cubicBezTo>
                    <a:pt x="4084" y="4128"/>
                    <a:pt x="4133" y="4110"/>
                    <a:pt x="4177" y="4067"/>
                  </a:cubicBezTo>
                  <a:cubicBezTo>
                    <a:pt x="4883" y="3400"/>
                    <a:pt x="5104" y="2367"/>
                    <a:pt x="4734" y="1470"/>
                  </a:cubicBezTo>
                  <a:cubicBezTo>
                    <a:pt x="4374" y="583"/>
                    <a:pt x="3512" y="1"/>
                    <a:pt x="25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2" name="Google Shape;15182;p74"/>
            <p:cNvSpPr/>
            <p:nvPr/>
          </p:nvSpPr>
          <p:spPr>
            <a:xfrm>
              <a:off x="1488415" y="2449996"/>
              <a:ext cx="10848" cy="26071"/>
            </a:xfrm>
            <a:custGeom>
              <a:avLst/>
              <a:gdLst/>
              <a:ahLst/>
              <a:cxnLst/>
              <a:rect l="l" t="t" r="r" b="b"/>
              <a:pathLst>
                <a:path w="414" h="995" extrusionOk="0">
                  <a:moveTo>
                    <a:pt x="207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790"/>
                  </a:lnTo>
                  <a:cubicBezTo>
                    <a:pt x="1" y="927"/>
                    <a:pt x="104" y="995"/>
                    <a:pt x="207" y="995"/>
                  </a:cubicBezTo>
                  <a:cubicBezTo>
                    <a:pt x="310" y="995"/>
                    <a:pt x="413" y="927"/>
                    <a:pt x="413" y="790"/>
                  </a:cubicBezTo>
                  <a:lnTo>
                    <a:pt x="413" y="209"/>
                  </a:lnTo>
                  <a:cubicBezTo>
                    <a:pt x="413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3" name="Google Shape;15183;p74"/>
            <p:cNvSpPr/>
            <p:nvPr/>
          </p:nvSpPr>
          <p:spPr>
            <a:xfrm>
              <a:off x="1441276" y="2461708"/>
              <a:ext cx="21014" cy="24080"/>
            </a:xfrm>
            <a:custGeom>
              <a:avLst/>
              <a:gdLst/>
              <a:ahLst/>
              <a:cxnLst/>
              <a:rect l="l" t="t" r="r" b="b"/>
              <a:pathLst>
                <a:path w="802" h="919" extrusionOk="0">
                  <a:moveTo>
                    <a:pt x="281" y="1"/>
                  </a:moveTo>
                  <a:cubicBezTo>
                    <a:pt x="139" y="1"/>
                    <a:pt x="0" y="149"/>
                    <a:pt x="95" y="314"/>
                  </a:cubicBezTo>
                  <a:lnTo>
                    <a:pt x="383" y="813"/>
                  </a:lnTo>
                  <a:cubicBezTo>
                    <a:pt x="422" y="881"/>
                    <a:pt x="493" y="918"/>
                    <a:pt x="566" y="918"/>
                  </a:cubicBezTo>
                  <a:cubicBezTo>
                    <a:pt x="602" y="918"/>
                    <a:pt x="638" y="909"/>
                    <a:pt x="671" y="890"/>
                  </a:cubicBezTo>
                  <a:cubicBezTo>
                    <a:pt x="767" y="832"/>
                    <a:pt x="801" y="708"/>
                    <a:pt x="743" y="607"/>
                  </a:cubicBezTo>
                  <a:lnTo>
                    <a:pt x="455" y="108"/>
                  </a:lnTo>
                  <a:cubicBezTo>
                    <a:pt x="412" y="32"/>
                    <a:pt x="346" y="1"/>
                    <a:pt x="2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4" name="Google Shape;15184;p74"/>
            <p:cNvSpPr/>
            <p:nvPr/>
          </p:nvSpPr>
          <p:spPr>
            <a:xfrm>
              <a:off x="1407135" y="2494514"/>
              <a:ext cx="27355" cy="18578"/>
            </a:xfrm>
            <a:custGeom>
              <a:avLst/>
              <a:gdLst/>
              <a:ahLst/>
              <a:cxnLst/>
              <a:rect l="l" t="t" r="r" b="b"/>
              <a:pathLst>
                <a:path w="1044" h="709" extrusionOk="0">
                  <a:moveTo>
                    <a:pt x="300" y="0"/>
                  </a:moveTo>
                  <a:cubicBezTo>
                    <a:pt x="116" y="0"/>
                    <a:pt x="1" y="274"/>
                    <a:pt x="203" y="392"/>
                  </a:cubicBezTo>
                  <a:cubicBezTo>
                    <a:pt x="702" y="670"/>
                    <a:pt x="712" y="708"/>
                    <a:pt x="808" y="708"/>
                  </a:cubicBezTo>
                  <a:cubicBezTo>
                    <a:pt x="880" y="708"/>
                    <a:pt x="947" y="665"/>
                    <a:pt x="986" y="603"/>
                  </a:cubicBezTo>
                  <a:cubicBezTo>
                    <a:pt x="1043" y="502"/>
                    <a:pt x="1010" y="377"/>
                    <a:pt x="909" y="320"/>
                  </a:cubicBezTo>
                  <a:lnTo>
                    <a:pt x="410" y="32"/>
                  </a:lnTo>
                  <a:cubicBezTo>
                    <a:pt x="372" y="10"/>
                    <a:pt x="335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5" name="Google Shape;15185;p74"/>
            <p:cNvSpPr/>
            <p:nvPr/>
          </p:nvSpPr>
          <p:spPr>
            <a:xfrm>
              <a:off x="1395474" y="2539739"/>
              <a:ext cx="27801" cy="10822"/>
            </a:xfrm>
            <a:custGeom>
              <a:avLst/>
              <a:gdLst/>
              <a:ahLst/>
              <a:cxnLst/>
              <a:rect l="l" t="t" r="r" b="b"/>
              <a:pathLst>
                <a:path w="1061" h="413" extrusionOk="0">
                  <a:moveTo>
                    <a:pt x="279" y="0"/>
                  </a:moveTo>
                  <a:cubicBezTo>
                    <a:pt x="0" y="0"/>
                    <a:pt x="0" y="413"/>
                    <a:pt x="279" y="413"/>
                  </a:cubicBezTo>
                  <a:lnTo>
                    <a:pt x="855" y="413"/>
                  </a:lnTo>
                  <a:cubicBezTo>
                    <a:pt x="970" y="413"/>
                    <a:pt x="1061" y="322"/>
                    <a:pt x="1061" y="206"/>
                  </a:cubicBezTo>
                  <a:cubicBezTo>
                    <a:pt x="1061" y="91"/>
                    <a:pt x="970" y="0"/>
                    <a:pt x="8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6" name="Google Shape;15186;p74"/>
            <p:cNvSpPr/>
            <p:nvPr/>
          </p:nvSpPr>
          <p:spPr>
            <a:xfrm>
              <a:off x="1561127" y="2541233"/>
              <a:ext cx="27801" cy="10848"/>
            </a:xfrm>
            <a:custGeom>
              <a:avLst/>
              <a:gdLst/>
              <a:ahLst/>
              <a:cxnLst/>
              <a:rect l="l" t="t" r="r" b="b"/>
              <a:pathLst>
                <a:path w="1061" h="414" extrusionOk="0">
                  <a:moveTo>
                    <a:pt x="274" y="1"/>
                  </a:moveTo>
                  <a:cubicBezTo>
                    <a:pt x="0" y="1"/>
                    <a:pt x="0" y="413"/>
                    <a:pt x="274" y="413"/>
                  </a:cubicBezTo>
                  <a:lnTo>
                    <a:pt x="855" y="413"/>
                  </a:lnTo>
                  <a:cubicBezTo>
                    <a:pt x="970" y="413"/>
                    <a:pt x="1061" y="322"/>
                    <a:pt x="1061" y="207"/>
                  </a:cubicBezTo>
                  <a:cubicBezTo>
                    <a:pt x="1061" y="92"/>
                    <a:pt x="970" y="1"/>
                    <a:pt x="8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7" name="Google Shape;15187;p74"/>
            <p:cNvSpPr/>
            <p:nvPr/>
          </p:nvSpPr>
          <p:spPr>
            <a:xfrm>
              <a:off x="1550646" y="2495772"/>
              <a:ext cx="29137" cy="18656"/>
            </a:xfrm>
            <a:custGeom>
              <a:avLst/>
              <a:gdLst/>
              <a:ahLst/>
              <a:cxnLst/>
              <a:rect l="l" t="t" r="r" b="b"/>
              <a:pathLst>
                <a:path w="1112" h="712" extrusionOk="0">
                  <a:moveTo>
                    <a:pt x="812" y="0"/>
                  </a:moveTo>
                  <a:cubicBezTo>
                    <a:pt x="777" y="0"/>
                    <a:pt x="740" y="10"/>
                    <a:pt x="702" y="32"/>
                  </a:cubicBezTo>
                  <a:lnTo>
                    <a:pt x="203" y="320"/>
                  </a:lnTo>
                  <a:cubicBezTo>
                    <a:pt x="1" y="437"/>
                    <a:pt x="116" y="711"/>
                    <a:pt x="301" y="711"/>
                  </a:cubicBezTo>
                  <a:cubicBezTo>
                    <a:pt x="335" y="711"/>
                    <a:pt x="372" y="701"/>
                    <a:pt x="410" y="680"/>
                  </a:cubicBezTo>
                  <a:lnTo>
                    <a:pt x="909" y="392"/>
                  </a:lnTo>
                  <a:cubicBezTo>
                    <a:pt x="1111" y="274"/>
                    <a:pt x="996" y="0"/>
                    <a:pt x="8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8" name="Google Shape;15188;p74"/>
            <p:cNvSpPr/>
            <p:nvPr/>
          </p:nvSpPr>
          <p:spPr>
            <a:xfrm>
              <a:off x="1524155" y="2462416"/>
              <a:ext cx="22010" cy="24159"/>
            </a:xfrm>
            <a:custGeom>
              <a:avLst/>
              <a:gdLst/>
              <a:ahLst/>
              <a:cxnLst/>
              <a:rect l="l" t="t" r="r" b="b"/>
              <a:pathLst>
                <a:path w="840" h="922" extrusionOk="0">
                  <a:moveTo>
                    <a:pt x="556" y="1"/>
                  </a:moveTo>
                  <a:cubicBezTo>
                    <a:pt x="492" y="1"/>
                    <a:pt x="427" y="31"/>
                    <a:pt x="384" y="105"/>
                  </a:cubicBezTo>
                  <a:lnTo>
                    <a:pt x="96" y="609"/>
                  </a:lnTo>
                  <a:cubicBezTo>
                    <a:pt x="0" y="773"/>
                    <a:pt x="140" y="922"/>
                    <a:pt x="281" y="922"/>
                  </a:cubicBezTo>
                  <a:cubicBezTo>
                    <a:pt x="346" y="922"/>
                    <a:pt x="412" y="890"/>
                    <a:pt x="456" y="815"/>
                  </a:cubicBezTo>
                  <a:lnTo>
                    <a:pt x="744" y="316"/>
                  </a:lnTo>
                  <a:cubicBezTo>
                    <a:pt x="840" y="150"/>
                    <a:pt x="699" y="1"/>
                    <a:pt x="5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89" name="Google Shape;15189;p74"/>
          <p:cNvGrpSpPr/>
          <p:nvPr/>
        </p:nvGrpSpPr>
        <p:grpSpPr>
          <a:xfrm>
            <a:off x="3507658" y="3832256"/>
            <a:ext cx="395474" cy="312491"/>
            <a:chOff x="3507658" y="3832256"/>
            <a:chExt cx="395474" cy="312491"/>
          </a:xfrm>
        </p:grpSpPr>
        <p:sp>
          <p:nvSpPr>
            <p:cNvPr id="15190" name="Google Shape;15190;p74"/>
            <p:cNvSpPr/>
            <p:nvPr/>
          </p:nvSpPr>
          <p:spPr>
            <a:xfrm>
              <a:off x="3526655" y="3837680"/>
              <a:ext cx="355358" cy="301460"/>
            </a:xfrm>
            <a:custGeom>
              <a:avLst/>
              <a:gdLst/>
              <a:ahLst/>
              <a:cxnLst/>
              <a:rect l="l" t="t" r="r" b="b"/>
              <a:pathLst>
                <a:path w="13562" h="11505" extrusionOk="0">
                  <a:moveTo>
                    <a:pt x="8492" y="0"/>
                  </a:moveTo>
                  <a:cubicBezTo>
                    <a:pt x="7671" y="0"/>
                    <a:pt x="6875" y="612"/>
                    <a:pt x="6832" y="1578"/>
                  </a:cubicBezTo>
                  <a:lnTo>
                    <a:pt x="6827" y="1578"/>
                  </a:lnTo>
                  <a:cubicBezTo>
                    <a:pt x="6784" y="695"/>
                    <a:pt x="6059" y="3"/>
                    <a:pt x="5175" y="3"/>
                  </a:cubicBezTo>
                  <a:cubicBezTo>
                    <a:pt x="4940" y="3"/>
                    <a:pt x="4705" y="56"/>
                    <a:pt x="4494" y="152"/>
                  </a:cubicBezTo>
                  <a:cubicBezTo>
                    <a:pt x="4283" y="248"/>
                    <a:pt x="4095" y="387"/>
                    <a:pt x="3947" y="555"/>
                  </a:cubicBezTo>
                  <a:cubicBezTo>
                    <a:pt x="3811" y="525"/>
                    <a:pt x="3675" y="510"/>
                    <a:pt x="3540" y="510"/>
                  </a:cubicBezTo>
                  <a:cubicBezTo>
                    <a:pt x="2792" y="510"/>
                    <a:pt x="2102" y="969"/>
                    <a:pt x="1830" y="1693"/>
                  </a:cubicBezTo>
                  <a:cubicBezTo>
                    <a:pt x="1815" y="1741"/>
                    <a:pt x="1796" y="1789"/>
                    <a:pt x="1786" y="1837"/>
                  </a:cubicBezTo>
                  <a:cubicBezTo>
                    <a:pt x="1666" y="2250"/>
                    <a:pt x="1700" y="2696"/>
                    <a:pt x="1878" y="3090"/>
                  </a:cubicBezTo>
                  <a:lnTo>
                    <a:pt x="1834" y="3104"/>
                  </a:lnTo>
                  <a:cubicBezTo>
                    <a:pt x="884" y="3440"/>
                    <a:pt x="217" y="4290"/>
                    <a:pt x="111" y="5288"/>
                  </a:cubicBezTo>
                  <a:cubicBezTo>
                    <a:pt x="1" y="6287"/>
                    <a:pt x="481" y="7257"/>
                    <a:pt x="1340" y="7785"/>
                  </a:cubicBezTo>
                  <a:cubicBezTo>
                    <a:pt x="500" y="8997"/>
                    <a:pt x="1373" y="10646"/>
                    <a:pt x="2836" y="10646"/>
                  </a:cubicBezTo>
                  <a:cubicBezTo>
                    <a:pt x="2845" y="10646"/>
                    <a:pt x="2853" y="10646"/>
                    <a:pt x="2862" y="10645"/>
                  </a:cubicBezTo>
                  <a:cubicBezTo>
                    <a:pt x="3135" y="10641"/>
                    <a:pt x="3399" y="10578"/>
                    <a:pt x="3644" y="10458"/>
                  </a:cubicBezTo>
                  <a:cubicBezTo>
                    <a:pt x="3898" y="11094"/>
                    <a:pt x="4509" y="11503"/>
                    <a:pt x="5181" y="11503"/>
                  </a:cubicBezTo>
                  <a:cubicBezTo>
                    <a:pt x="5235" y="11503"/>
                    <a:pt x="5289" y="11500"/>
                    <a:pt x="5343" y="11495"/>
                  </a:cubicBezTo>
                  <a:cubicBezTo>
                    <a:pt x="6078" y="11418"/>
                    <a:pt x="6673" y="10871"/>
                    <a:pt x="6803" y="10141"/>
                  </a:cubicBezTo>
                  <a:cubicBezTo>
                    <a:pt x="6812" y="10093"/>
                    <a:pt x="6817" y="10045"/>
                    <a:pt x="6822" y="9997"/>
                  </a:cubicBezTo>
                  <a:cubicBezTo>
                    <a:pt x="6827" y="9969"/>
                    <a:pt x="6827" y="9940"/>
                    <a:pt x="6827" y="9911"/>
                  </a:cubicBezTo>
                  <a:cubicBezTo>
                    <a:pt x="6832" y="9940"/>
                    <a:pt x="6832" y="9964"/>
                    <a:pt x="6832" y="9988"/>
                  </a:cubicBezTo>
                  <a:cubicBezTo>
                    <a:pt x="6836" y="10026"/>
                    <a:pt x="6841" y="10060"/>
                    <a:pt x="6846" y="10093"/>
                  </a:cubicBezTo>
                  <a:cubicBezTo>
                    <a:pt x="6971" y="10900"/>
                    <a:pt x="7662" y="11500"/>
                    <a:pt x="8478" y="11505"/>
                  </a:cubicBezTo>
                  <a:cubicBezTo>
                    <a:pt x="8809" y="11505"/>
                    <a:pt x="9136" y="11404"/>
                    <a:pt x="9414" y="11212"/>
                  </a:cubicBezTo>
                  <a:cubicBezTo>
                    <a:pt x="9683" y="11025"/>
                    <a:pt x="9889" y="10765"/>
                    <a:pt x="10014" y="10463"/>
                  </a:cubicBezTo>
                  <a:cubicBezTo>
                    <a:pt x="10254" y="10578"/>
                    <a:pt x="10523" y="10645"/>
                    <a:pt x="10792" y="10645"/>
                  </a:cubicBezTo>
                  <a:cubicBezTo>
                    <a:pt x="10799" y="10646"/>
                    <a:pt x="10805" y="10646"/>
                    <a:pt x="10812" y="10646"/>
                  </a:cubicBezTo>
                  <a:cubicBezTo>
                    <a:pt x="11677" y="10646"/>
                    <a:pt x="12420" y="10039"/>
                    <a:pt x="12601" y="9196"/>
                  </a:cubicBezTo>
                  <a:cubicBezTo>
                    <a:pt x="12611" y="9157"/>
                    <a:pt x="12616" y="9119"/>
                    <a:pt x="12621" y="9081"/>
                  </a:cubicBezTo>
                  <a:cubicBezTo>
                    <a:pt x="12630" y="9013"/>
                    <a:pt x="12635" y="8951"/>
                    <a:pt x="12640" y="8884"/>
                  </a:cubicBezTo>
                  <a:cubicBezTo>
                    <a:pt x="12654" y="8490"/>
                    <a:pt x="12539" y="8106"/>
                    <a:pt x="12318" y="7785"/>
                  </a:cubicBezTo>
                  <a:cubicBezTo>
                    <a:pt x="12433" y="7713"/>
                    <a:pt x="12544" y="7636"/>
                    <a:pt x="12645" y="7545"/>
                  </a:cubicBezTo>
                  <a:cubicBezTo>
                    <a:pt x="12673" y="7521"/>
                    <a:pt x="12702" y="7492"/>
                    <a:pt x="12731" y="7468"/>
                  </a:cubicBezTo>
                  <a:cubicBezTo>
                    <a:pt x="12793" y="7410"/>
                    <a:pt x="12851" y="7353"/>
                    <a:pt x="12909" y="7285"/>
                  </a:cubicBezTo>
                  <a:cubicBezTo>
                    <a:pt x="13331" y="6810"/>
                    <a:pt x="13562" y="6200"/>
                    <a:pt x="13562" y="5567"/>
                  </a:cubicBezTo>
                  <a:cubicBezTo>
                    <a:pt x="13562" y="4444"/>
                    <a:pt x="12846" y="3445"/>
                    <a:pt x="11781" y="3090"/>
                  </a:cubicBezTo>
                  <a:cubicBezTo>
                    <a:pt x="11968" y="2677"/>
                    <a:pt x="11997" y="2211"/>
                    <a:pt x="11857" y="1779"/>
                  </a:cubicBezTo>
                  <a:cubicBezTo>
                    <a:pt x="11848" y="1751"/>
                    <a:pt x="11838" y="1722"/>
                    <a:pt x="11829" y="1693"/>
                  </a:cubicBezTo>
                  <a:cubicBezTo>
                    <a:pt x="11556" y="969"/>
                    <a:pt x="10862" y="510"/>
                    <a:pt x="10116" y="510"/>
                  </a:cubicBezTo>
                  <a:cubicBezTo>
                    <a:pt x="9982" y="510"/>
                    <a:pt x="9847" y="525"/>
                    <a:pt x="9712" y="555"/>
                  </a:cubicBezTo>
                  <a:cubicBezTo>
                    <a:pt x="9371" y="173"/>
                    <a:pt x="8928" y="0"/>
                    <a:pt x="8492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1" name="Google Shape;15191;p74"/>
            <p:cNvSpPr/>
            <p:nvPr/>
          </p:nvSpPr>
          <p:spPr>
            <a:xfrm>
              <a:off x="3526655" y="3918751"/>
              <a:ext cx="331593" cy="220389"/>
            </a:xfrm>
            <a:custGeom>
              <a:avLst/>
              <a:gdLst/>
              <a:ahLst/>
              <a:cxnLst/>
              <a:rect l="l" t="t" r="r" b="b"/>
              <a:pathLst>
                <a:path w="12655" h="8411" extrusionOk="0">
                  <a:moveTo>
                    <a:pt x="1882" y="1"/>
                  </a:moveTo>
                  <a:cubicBezTo>
                    <a:pt x="922" y="318"/>
                    <a:pt x="231" y="1167"/>
                    <a:pt x="116" y="2170"/>
                  </a:cubicBezTo>
                  <a:cubicBezTo>
                    <a:pt x="1" y="3178"/>
                    <a:pt x="481" y="4163"/>
                    <a:pt x="1340" y="4691"/>
                  </a:cubicBezTo>
                  <a:cubicBezTo>
                    <a:pt x="870" y="5372"/>
                    <a:pt x="922" y="6289"/>
                    <a:pt x="1460" y="6918"/>
                  </a:cubicBezTo>
                  <a:cubicBezTo>
                    <a:pt x="1817" y="7331"/>
                    <a:pt x="2327" y="7552"/>
                    <a:pt x="2847" y="7552"/>
                  </a:cubicBezTo>
                  <a:cubicBezTo>
                    <a:pt x="3117" y="7552"/>
                    <a:pt x="3390" y="7492"/>
                    <a:pt x="3644" y="7369"/>
                  </a:cubicBezTo>
                  <a:cubicBezTo>
                    <a:pt x="3896" y="7997"/>
                    <a:pt x="4507" y="8405"/>
                    <a:pt x="5173" y="8405"/>
                  </a:cubicBezTo>
                  <a:cubicBezTo>
                    <a:pt x="5229" y="8405"/>
                    <a:pt x="5286" y="8402"/>
                    <a:pt x="5343" y="8396"/>
                  </a:cubicBezTo>
                  <a:cubicBezTo>
                    <a:pt x="6078" y="8324"/>
                    <a:pt x="6673" y="7777"/>
                    <a:pt x="6808" y="7052"/>
                  </a:cubicBezTo>
                  <a:cubicBezTo>
                    <a:pt x="6817" y="7004"/>
                    <a:pt x="6822" y="6951"/>
                    <a:pt x="6827" y="6903"/>
                  </a:cubicBezTo>
                  <a:cubicBezTo>
                    <a:pt x="6827" y="6875"/>
                    <a:pt x="6832" y="6846"/>
                    <a:pt x="6832" y="6822"/>
                  </a:cubicBezTo>
                  <a:cubicBezTo>
                    <a:pt x="6832" y="6846"/>
                    <a:pt x="6832" y="6870"/>
                    <a:pt x="6836" y="6899"/>
                  </a:cubicBezTo>
                  <a:cubicBezTo>
                    <a:pt x="6836" y="6932"/>
                    <a:pt x="6841" y="6966"/>
                    <a:pt x="6851" y="7004"/>
                  </a:cubicBezTo>
                  <a:cubicBezTo>
                    <a:pt x="6976" y="7811"/>
                    <a:pt x="7667" y="8406"/>
                    <a:pt x="8483" y="8411"/>
                  </a:cubicBezTo>
                  <a:cubicBezTo>
                    <a:pt x="8819" y="8411"/>
                    <a:pt x="9145" y="8310"/>
                    <a:pt x="9419" y="8118"/>
                  </a:cubicBezTo>
                  <a:cubicBezTo>
                    <a:pt x="9688" y="7931"/>
                    <a:pt x="9899" y="7671"/>
                    <a:pt x="10019" y="7369"/>
                  </a:cubicBezTo>
                  <a:cubicBezTo>
                    <a:pt x="10264" y="7484"/>
                    <a:pt x="10528" y="7551"/>
                    <a:pt x="10801" y="7551"/>
                  </a:cubicBezTo>
                  <a:cubicBezTo>
                    <a:pt x="10808" y="7552"/>
                    <a:pt x="10815" y="7552"/>
                    <a:pt x="10822" y="7552"/>
                  </a:cubicBezTo>
                  <a:cubicBezTo>
                    <a:pt x="11682" y="7552"/>
                    <a:pt x="12430" y="6945"/>
                    <a:pt x="12611" y="6097"/>
                  </a:cubicBezTo>
                  <a:cubicBezTo>
                    <a:pt x="12616" y="6063"/>
                    <a:pt x="12625" y="6025"/>
                    <a:pt x="12630" y="5987"/>
                  </a:cubicBezTo>
                  <a:cubicBezTo>
                    <a:pt x="12640" y="5919"/>
                    <a:pt x="12645" y="5857"/>
                    <a:pt x="12645" y="5790"/>
                  </a:cubicBezTo>
                  <a:cubicBezTo>
                    <a:pt x="12654" y="5545"/>
                    <a:pt x="12611" y="5305"/>
                    <a:pt x="12525" y="5079"/>
                  </a:cubicBezTo>
                  <a:cubicBezTo>
                    <a:pt x="12252" y="5796"/>
                    <a:pt x="11567" y="6265"/>
                    <a:pt x="10803" y="6265"/>
                  </a:cubicBezTo>
                  <a:cubicBezTo>
                    <a:pt x="10800" y="6265"/>
                    <a:pt x="10796" y="6265"/>
                    <a:pt x="10792" y="6265"/>
                  </a:cubicBezTo>
                  <a:cubicBezTo>
                    <a:pt x="10561" y="6260"/>
                    <a:pt x="10336" y="6217"/>
                    <a:pt x="10125" y="6131"/>
                  </a:cubicBezTo>
                  <a:cubicBezTo>
                    <a:pt x="10108" y="6123"/>
                    <a:pt x="10091" y="6119"/>
                    <a:pt x="10074" y="6119"/>
                  </a:cubicBezTo>
                  <a:cubicBezTo>
                    <a:pt x="10029" y="6119"/>
                    <a:pt x="9987" y="6146"/>
                    <a:pt x="9966" y="6188"/>
                  </a:cubicBezTo>
                  <a:cubicBezTo>
                    <a:pt x="9837" y="6447"/>
                    <a:pt x="9649" y="6663"/>
                    <a:pt x="9414" y="6827"/>
                  </a:cubicBezTo>
                  <a:cubicBezTo>
                    <a:pt x="9140" y="7019"/>
                    <a:pt x="8814" y="7119"/>
                    <a:pt x="8478" y="7119"/>
                  </a:cubicBezTo>
                  <a:cubicBezTo>
                    <a:pt x="7662" y="7115"/>
                    <a:pt x="6971" y="6519"/>
                    <a:pt x="6846" y="5713"/>
                  </a:cubicBezTo>
                  <a:cubicBezTo>
                    <a:pt x="6836" y="5651"/>
                    <a:pt x="6832" y="5593"/>
                    <a:pt x="6832" y="5531"/>
                  </a:cubicBezTo>
                  <a:cubicBezTo>
                    <a:pt x="6827" y="5607"/>
                    <a:pt x="6817" y="5684"/>
                    <a:pt x="6803" y="5761"/>
                  </a:cubicBezTo>
                  <a:cubicBezTo>
                    <a:pt x="6678" y="6452"/>
                    <a:pt x="6136" y="6990"/>
                    <a:pt x="5439" y="7100"/>
                  </a:cubicBezTo>
                  <a:cubicBezTo>
                    <a:pt x="5352" y="7114"/>
                    <a:pt x="5265" y="7121"/>
                    <a:pt x="5178" y="7121"/>
                  </a:cubicBezTo>
                  <a:cubicBezTo>
                    <a:pt x="4580" y="7121"/>
                    <a:pt x="4019" y="6796"/>
                    <a:pt x="3726" y="6255"/>
                  </a:cubicBezTo>
                  <a:cubicBezTo>
                    <a:pt x="3677" y="6161"/>
                    <a:pt x="3573" y="6101"/>
                    <a:pt x="3466" y="6101"/>
                  </a:cubicBezTo>
                  <a:cubicBezTo>
                    <a:pt x="3458" y="6101"/>
                    <a:pt x="3450" y="6101"/>
                    <a:pt x="3443" y="6102"/>
                  </a:cubicBezTo>
                  <a:cubicBezTo>
                    <a:pt x="3377" y="6107"/>
                    <a:pt x="3316" y="6110"/>
                    <a:pt x="3257" y="6110"/>
                  </a:cubicBezTo>
                  <a:cubicBezTo>
                    <a:pt x="2209" y="6110"/>
                    <a:pt x="2292" y="5283"/>
                    <a:pt x="2310" y="4892"/>
                  </a:cubicBezTo>
                  <a:cubicBezTo>
                    <a:pt x="2314" y="4767"/>
                    <a:pt x="2262" y="4647"/>
                    <a:pt x="2156" y="4571"/>
                  </a:cubicBezTo>
                  <a:cubicBezTo>
                    <a:pt x="1513" y="4095"/>
                    <a:pt x="1210" y="3332"/>
                    <a:pt x="1210" y="2473"/>
                  </a:cubicBezTo>
                  <a:cubicBezTo>
                    <a:pt x="1210" y="1940"/>
                    <a:pt x="1369" y="1422"/>
                    <a:pt x="1676" y="985"/>
                  </a:cubicBezTo>
                  <a:cubicBezTo>
                    <a:pt x="1815" y="802"/>
                    <a:pt x="1964" y="630"/>
                    <a:pt x="2132" y="471"/>
                  </a:cubicBezTo>
                  <a:cubicBezTo>
                    <a:pt x="2257" y="351"/>
                    <a:pt x="1983" y="159"/>
                    <a:pt x="1892" y="15"/>
                  </a:cubicBezTo>
                  <a:lnTo>
                    <a:pt x="1882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2" name="Google Shape;15192;p74"/>
            <p:cNvSpPr/>
            <p:nvPr/>
          </p:nvSpPr>
          <p:spPr>
            <a:xfrm>
              <a:off x="3507658" y="3832256"/>
              <a:ext cx="395474" cy="312491"/>
            </a:xfrm>
            <a:custGeom>
              <a:avLst/>
              <a:gdLst/>
              <a:ahLst/>
              <a:cxnLst/>
              <a:rect l="l" t="t" r="r" b="b"/>
              <a:pathLst>
                <a:path w="15093" h="11926" extrusionOk="0">
                  <a:moveTo>
                    <a:pt x="5894" y="0"/>
                  </a:moveTo>
                  <a:cubicBezTo>
                    <a:pt x="5434" y="0"/>
                    <a:pt x="4970" y="169"/>
                    <a:pt x="4604" y="522"/>
                  </a:cubicBezTo>
                  <a:lnTo>
                    <a:pt x="4595" y="532"/>
                  </a:lnTo>
                  <a:lnTo>
                    <a:pt x="4580" y="532"/>
                  </a:lnTo>
                  <a:cubicBezTo>
                    <a:pt x="4472" y="515"/>
                    <a:pt x="4365" y="507"/>
                    <a:pt x="4260" y="507"/>
                  </a:cubicBezTo>
                  <a:cubicBezTo>
                    <a:pt x="2923" y="507"/>
                    <a:pt x="1901" y="1818"/>
                    <a:pt x="2315" y="3153"/>
                  </a:cubicBezTo>
                  <a:lnTo>
                    <a:pt x="2324" y="3177"/>
                  </a:lnTo>
                  <a:lnTo>
                    <a:pt x="2300" y="3187"/>
                  </a:lnTo>
                  <a:cubicBezTo>
                    <a:pt x="308" y="4051"/>
                    <a:pt x="1" y="6753"/>
                    <a:pt x="1753" y="8040"/>
                  </a:cubicBezTo>
                  <a:lnTo>
                    <a:pt x="1772" y="8054"/>
                  </a:lnTo>
                  <a:lnTo>
                    <a:pt x="1763" y="8073"/>
                  </a:lnTo>
                  <a:cubicBezTo>
                    <a:pt x="1364" y="8827"/>
                    <a:pt x="1465" y="9700"/>
                    <a:pt x="2031" y="10353"/>
                  </a:cubicBezTo>
                  <a:cubicBezTo>
                    <a:pt x="2418" y="10815"/>
                    <a:pt x="2982" y="11067"/>
                    <a:pt x="3560" y="11067"/>
                  </a:cubicBezTo>
                  <a:cubicBezTo>
                    <a:pt x="3786" y="11067"/>
                    <a:pt x="4014" y="11028"/>
                    <a:pt x="4235" y="10948"/>
                  </a:cubicBezTo>
                  <a:lnTo>
                    <a:pt x="4259" y="10939"/>
                  </a:lnTo>
                  <a:lnTo>
                    <a:pt x="4268" y="10958"/>
                  </a:lnTo>
                  <a:cubicBezTo>
                    <a:pt x="4393" y="11179"/>
                    <a:pt x="4561" y="11371"/>
                    <a:pt x="4758" y="11529"/>
                  </a:cubicBezTo>
                  <a:cubicBezTo>
                    <a:pt x="4801" y="11563"/>
                    <a:pt x="4846" y="11577"/>
                    <a:pt x="4888" y="11577"/>
                  </a:cubicBezTo>
                  <a:cubicBezTo>
                    <a:pt x="5062" y="11577"/>
                    <a:pt x="5195" y="11332"/>
                    <a:pt x="5017" y="11193"/>
                  </a:cubicBezTo>
                  <a:cubicBezTo>
                    <a:pt x="4816" y="11035"/>
                    <a:pt x="4657" y="10828"/>
                    <a:pt x="4556" y="10588"/>
                  </a:cubicBezTo>
                  <a:cubicBezTo>
                    <a:pt x="4525" y="10505"/>
                    <a:pt x="4446" y="10455"/>
                    <a:pt x="4363" y="10455"/>
                  </a:cubicBezTo>
                  <a:cubicBezTo>
                    <a:pt x="4332" y="10455"/>
                    <a:pt x="4299" y="10462"/>
                    <a:pt x="4268" y="10478"/>
                  </a:cubicBezTo>
                  <a:cubicBezTo>
                    <a:pt x="4037" y="10589"/>
                    <a:pt x="3799" y="10640"/>
                    <a:pt x="3568" y="10640"/>
                  </a:cubicBezTo>
                  <a:cubicBezTo>
                    <a:pt x="2661" y="10640"/>
                    <a:pt x="1855" y="9857"/>
                    <a:pt x="1955" y="8851"/>
                  </a:cubicBezTo>
                  <a:cubicBezTo>
                    <a:pt x="2041" y="8030"/>
                    <a:pt x="2737" y="7406"/>
                    <a:pt x="3563" y="7406"/>
                  </a:cubicBezTo>
                  <a:cubicBezTo>
                    <a:pt x="3822" y="7387"/>
                    <a:pt x="3822" y="7007"/>
                    <a:pt x="3563" y="6988"/>
                  </a:cubicBezTo>
                  <a:cubicBezTo>
                    <a:pt x="2972" y="6988"/>
                    <a:pt x="2415" y="7243"/>
                    <a:pt x="2027" y="7684"/>
                  </a:cubicBezTo>
                  <a:lnTo>
                    <a:pt x="2012" y="7704"/>
                  </a:lnTo>
                  <a:lnTo>
                    <a:pt x="1993" y="7689"/>
                  </a:lnTo>
                  <a:cubicBezTo>
                    <a:pt x="510" y="6590"/>
                    <a:pt x="779" y="4300"/>
                    <a:pt x="2473" y="3571"/>
                  </a:cubicBezTo>
                  <a:lnTo>
                    <a:pt x="2492" y="3561"/>
                  </a:lnTo>
                  <a:lnTo>
                    <a:pt x="2507" y="3580"/>
                  </a:lnTo>
                  <a:cubicBezTo>
                    <a:pt x="2876" y="4199"/>
                    <a:pt x="3539" y="4579"/>
                    <a:pt x="4259" y="4583"/>
                  </a:cubicBezTo>
                  <a:cubicBezTo>
                    <a:pt x="4518" y="4564"/>
                    <a:pt x="4518" y="4180"/>
                    <a:pt x="4259" y="4161"/>
                  </a:cubicBezTo>
                  <a:cubicBezTo>
                    <a:pt x="3356" y="4151"/>
                    <a:pt x="2636" y="3403"/>
                    <a:pt x="2660" y="2500"/>
                  </a:cubicBezTo>
                  <a:cubicBezTo>
                    <a:pt x="2688" y="1624"/>
                    <a:pt x="3404" y="933"/>
                    <a:pt x="4271" y="933"/>
                  </a:cubicBezTo>
                  <a:cubicBezTo>
                    <a:pt x="4297" y="933"/>
                    <a:pt x="4324" y="934"/>
                    <a:pt x="4350" y="935"/>
                  </a:cubicBezTo>
                  <a:cubicBezTo>
                    <a:pt x="4883" y="959"/>
                    <a:pt x="5368" y="1252"/>
                    <a:pt x="5641" y="1713"/>
                  </a:cubicBezTo>
                  <a:cubicBezTo>
                    <a:pt x="5687" y="1783"/>
                    <a:pt x="5750" y="1812"/>
                    <a:pt x="5813" y="1812"/>
                  </a:cubicBezTo>
                  <a:cubicBezTo>
                    <a:pt x="5956" y="1812"/>
                    <a:pt x="6095" y="1660"/>
                    <a:pt x="6001" y="1497"/>
                  </a:cubicBezTo>
                  <a:cubicBezTo>
                    <a:pt x="5795" y="1151"/>
                    <a:pt x="5488" y="873"/>
                    <a:pt x="5123" y="700"/>
                  </a:cubicBezTo>
                  <a:lnTo>
                    <a:pt x="5075" y="681"/>
                  </a:lnTo>
                  <a:lnTo>
                    <a:pt x="5118" y="652"/>
                  </a:lnTo>
                  <a:cubicBezTo>
                    <a:pt x="5364" y="496"/>
                    <a:pt x="5630" y="424"/>
                    <a:pt x="5890" y="424"/>
                  </a:cubicBezTo>
                  <a:cubicBezTo>
                    <a:pt x="6641" y="424"/>
                    <a:pt x="7336" y="1021"/>
                    <a:pt x="7336" y="1866"/>
                  </a:cubicBezTo>
                  <a:lnTo>
                    <a:pt x="7336" y="4934"/>
                  </a:lnTo>
                  <a:lnTo>
                    <a:pt x="7307" y="4934"/>
                  </a:lnTo>
                  <a:cubicBezTo>
                    <a:pt x="6880" y="4915"/>
                    <a:pt x="6587" y="4756"/>
                    <a:pt x="6390" y="4439"/>
                  </a:cubicBezTo>
                  <a:cubicBezTo>
                    <a:pt x="6345" y="4366"/>
                    <a:pt x="6280" y="4336"/>
                    <a:pt x="6215" y="4336"/>
                  </a:cubicBezTo>
                  <a:cubicBezTo>
                    <a:pt x="6069" y="4336"/>
                    <a:pt x="5927" y="4493"/>
                    <a:pt x="6030" y="4660"/>
                  </a:cubicBezTo>
                  <a:cubicBezTo>
                    <a:pt x="6304" y="5102"/>
                    <a:pt x="6731" y="5337"/>
                    <a:pt x="7307" y="5351"/>
                  </a:cubicBezTo>
                  <a:lnTo>
                    <a:pt x="7331" y="5351"/>
                  </a:lnTo>
                  <a:lnTo>
                    <a:pt x="7331" y="8553"/>
                  </a:lnTo>
                  <a:lnTo>
                    <a:pt x="7288" y="8510"/>
                  </a:lnTo>
                  <a:cubicBezTo>
                    <a:pt x="7009" y="8241"/>
                    <a:pt x="6640" y="8097"/>
                    <a:pt x="6256" y="8097"/>
                  </a:cubicBezTo>
                  <a:lnTo>
                    <a:pt x="4950" y="8097"/>
                  </a:lnTo>
                  <a:cubicBezTo>
                    <a:pt x="4691" y="8116"/>
                    <a:pt x="4691" y="8496"/>
                    <a:pt x="4950" y="8515"/>
                  </a:cubicBezTo>
                  <a:lnTo>
                    <a:pt x="6256" y="8515"/>
                  </a:lnTo>
                  <a:cubicBezTo>
                    <a:pt x="6851" y="8515"/>
                    <a:pt x="7336" y="9000"/>
                    <a:pt x="7336" y="9595"/>
                  </a:cubicBezTo>
                  <a:lnTo>
                    <a:pt x="7336" y="10060"/>
                  </a:lnTo>
                  <a:cubicBezTo>
                    <a:pt x="7336" y="10870"/>
                    <a:pt x="6677" y="11504"/>
                    <a:pt x="5899" y="11504"/>
                  </a:cubicBezTo>
                  <a:cubicBezTo>
                    <a:pt x="5823" y="11504"/>
                    <a:pt x="5747" y="11498"/>
                    <a:pt x="5670" y="11486"/>
                  </a:cubicBezTo>
                  <a:cubicBezTo>
                    <a:pt x="5663" y="11484"/>
                    <a:pt x="5657" y="11482"/>
                    <a:pt x="5651" y="11482"/>
                  </a:cubicBezTo>
                  <a:cubicBezTo>
                    <a:pt x="5646" y="11482"/>
                    <a:pt x="5641" y="11484"/>
                    <a:pt x="5636" y="11486"/>
                  </a:cubicBezTo>
                  <a:cubicBezTo>
                    <a:pt x="5629" y="11485"/>
                    <a:pt x="5621" y="11485"/>
                    <a:pt x="5614" y="11485"/>
                  </a:cubicBezTo>
                  <a:cubicBezTo>
                    <a:pt x="5352" y="11485"/>
                    <a:pt x="5327" y="11885"/>
                    <a:pt x="5603" y="11904"/>
                  </a:cubicBezTo>
                  <a:cubicBezTo>
                    <a:pt x="5699" y="11919"/>
                    <a:pt x="5795" y="11926"/>
                    <a:pt x="5890" y="11926"/>
                  </a:cubicBezTo>
                  <a:cubicBezTo>
                    <a:pt x="6560" y="11926"/>
                    <a:pt x="7187" y="11565"/>
                    <a:pt x="7523" y="10968"/>
                  </a:cubicBezTo>
                  <a:lnTo>
                    <a:pt x="7547" y="10924"/>
                  </a:lnTo>
                  <a:lnTo>
                    <a:pt x="7571" y="10968"/>
                  </a:lnTo>
                  <a:cubicBezTo>
                    <a:pt x="7903" y="11565"/>
                    <a:pt x="8533" y="11926"/>
                    <a:pt x="9204" y="11926"/>
                  </a:cubicBezTo>
                  <a:cubicBezTo>
                    <a:pt x="9299" y="11926"/>
                    <a:pt x="9395" y="11919"/>
                    <a:pt x="9491" y="11904"/>
                  </a:cubicBezTo>
                  <a:cubicBezTo>
                    <a:pt x="9756" y="11863"/>
                    <a:pt x="9708" y="11483"/>
                    <a:pt x="9463" y="11483"/>
                  </a:cubicBezTo>
                  <a:cubicBezTo>
                    <a:pt x="9451" y="11483"/>
                    <a:pt x="9438" y="11484"/>
                    <a:pt x="9424" y="11486"/>
                  </a:cubicBezTo>
                  <a:cubicBezTo>
                    <a:pt x="9345" y="11499"/>
                    <a:pt x="9266" y="11505"/>
                    <a:pt x="9188" y="11505"/>
                  </a:cubicBezTo>
                  <a:cubicBezTo>
                    <a:pt x="8412" y="11505"/>
                    <a:pt x="7753" y="10873"/>
                    <a:pt x="7753" y="10065"/>
                  </a:cubicBezTo>
                  <a:lnTo>
                    <a:pt x="7753" y="8217"/>
                  </a:lnTo>
                  <a:cubicBezTo>
                    <a:pt x="7753" y="7622"/>
                    <a:pt x="8238" y="7137"/>
                    <a:pt x="8833" y="7137"/>
                  </a:cubicBezTo>
                  <a:lnTo>
                    <a:pt x="10725" y="7137"/>
                  </a:lnTo>
                  <a:cubicBezTo>
                    <a:pt x="10732" y="7138"/>
                    <a:pt x="10740" y="7138"/>
                    <a:pt x="10747" y="7138"/>
                  </a:cubicBezTo>
                  <a:cubicBezTo>
                    <a:pt x="11020" y="7138"/>
                    <a:pt x="11020" y="6719"/>
                    <a:pt x="10747" y="6719"/>
                  </a:cubicBezTo>
                  <a:cubicBezTo>
                    <a:pt x="10740" y="6719"/>
                    <a:pt x="10732" y="6719"/>
                    <a:pt x="10725" y="6719"/>
                  </a:cubicBezTo>
                  <a:lnTo>
                    <a:pt x="8833" y="6719"/>
                  </a:lnTo>
                  <a:cubicBezTo>
                    <a:pt x="8449" y="6719"/>
                    <a:pt x="8080" y="6863"/>
                    <a:pt x="7806" y="7132"/>
                  </a:cubicBezTo>
                  <a:lnTo>
                    <a:pt x="7758" y="7175"/>
                  </a:lnTo>
                  <a:lnTo>
                    <a:pt x="7758" y="6311"/>
                  </a:lnTo>
                  <a:lnTo>
                    <a:pt x="7782" y="6311"/>
                  </a:lnTo>
                  <a:cubicBezTo>
                    <a:pt x="8675" y="6273"/>
                    <a:pt x="9376" y="5539"/>
                    <a:pt x="9371" y="4646"/>
                  </a:cubicBezTo>
                  <a:cubicBezTo>
                    <a:pt x="9383" y="4495"/>
                    <a:pt x="9273" y="4419"/>
                    <a:pt x="9162" y="4419"/>
                  </a:cubicBezTo>
                  <a:cubicBezTo>
                    <a:pt x="9052" y="4419"/>
                    <a:pt x="8941" y="4495"/>
                    <a:pt x="8953" y="4646"/>
                  </a:cubicBezTo>
                  <a:cubicBezTo>
                    <a:pt x="8953" y="5303"/>
                    <a:pt x="8445" y="5846"/>
                    <a:pt x="7787" y="5889"/>
                  </a:cubicBezTo>
                  <a:lnTo>
                    <a:pt x="7758" y="5889"/>
                  </a:lnTo>
                  <a:lnTo>
                    <a:pt x="7758" y="1866"/>
                  </a:lnTo>
                  <a:cubicBezTo>
                    <a:pt x="7758" y="1022"/>
                    <a:pt x="8451" y="426"/>
                    <a:pt x="9200" y="426"/>
                  </a:cubicBezTo>
                  <a:cubicBezTo>
                    <a:pt x="9461" y="426"/>
                    <a:pt x="9728" y="498"/>
                    <a:pt x="9976" y="657"/>
                  </a:cubicBezTo>
                  <a:lnTo>
                    <a:pt x="10019" y="681"/>
                  </a:lnTo>
                  <a:lnTo>
                    <a:pt x="9971" y="705"/>
                  </a:lnTo>
                  <a:cubicBezTo>
                    <a:pt x="9606" y="873"/>
                    <a:pt x="9299" y="1151"/>
                    <a:pt x="9093" y="1497"/>
                  </a:cubicBezTo>
                  <a:cubicBezTo>
                    <a:pt x="8999" y="1660"/>
                    <a:pt x="9138" y="1812"/>
                    <a:pt x="9281" y="1812"/>
                  </a:cubicBezTo>
                  <a:cubicBezTo>
                    <a:pt x="9344" y="1812"/>
                    <a:pt x="9407" y="1783"/>
                    <a:pt x="9453" y="1713"/>
                  </a:cubicBezTo>
                  <a:cubicBezTo>
                    <a:pt x="9767" y="1193"/>
                    <a:pt x="10301" y="935"/>
                    <a:pt x="10834" y="935"/>
                  </a:cubicBezTo>
                  <a:cubicBezTo>
                    <a:pt x="11385" y="935"/>
                    <a:pt x="11934" y="1210"/>
                    <a:pt x="12242" y="1756"/>
                  </a:cubicBezTo>
                  <a:cubicBezTo>
                    <a:pt x="12851" y="2831"/>
                    <a:pt x="12074" y="4166"/>
                    <a:pt x="10835" y="4166"/>
                  </a:cubicBezTo>
                  <a:cubicBezTo>
                    <a:pt x="10828" y="4165"/>
                    <a:pt x="10820" y="4165"/>
                    <a:pt x="10813" y="4165"/>
                  </a:cubicBezTo>
                  <a:cubicBezTo>
                    <a:pt x="10540" y="4165"/>
                    <a:pt x="10540" y="4584"/>
                    <a:pt x="10813" y="4584"/>
                  </a:cubicBezTo>
                  <a:cubicBezTo>
                    <a:pt x="10820" y="4584"/>
                    <a:pt x="10828" y="4584"/>
                    <a:pt x="10835" y="4583"/>
                  </a:cubicBezTo>
                  <a:cubicBezTo>
                    <a:pt x="11555" y="4583"/>
                    <a:pt x="12222" y="4204"/>
                    <a:pt x="12587" y="3585"/>
                  </a:cubicBezTo>
                  <a:lnTo>
                    <a:pt x="12602" y="3566"/>
                  </a:lnTo>
                  <a:lnTo>
                    <a:pt x="12621" y="3575"/>
                  </a:lnTo>
                  <a:cubicBezTo>
                    <a:pt x="14315" y="4305"/>
                    <a:pt x="14584" y="6595"/>
                    <a:pt x="13101" y="7694"/>
                  </a:cubicBezTo>
                  <a:lnTo>
                    <a:pt x="13082" y="7708"/>
                  </a:lnTo>
                  <a:lnTo>
                    <a:pt x="13067" y="7689"/>
                  </a:lnTo>
                  <a:cubicBezTo>
                    <a:pt x="12678" y="7247"/>
                    <a:pt x="12122" y="6993"/>
                    <a:pt x="11531" y="6993"/>
                  </a:cubicBezTo>
                  <a:cubicBezTo>
                    <a:pt x="11524" y="6992"/>
                    <a:pt x="11516" y="6992"/>
                    <a:pt x="11509" y="6992"/>
                  </a:cubicBezTo>
                  <a:cubicBezTo>
                    <a:pt x="11236" y="6992"/>
                    <a:pt x="11236" y="7412"/>
                    <a:pt x="11509" y="7412"/>
                  </a:cubicBezTo>
                  <a:cubicBezTo>
                    <a:pt x="11516" y="7412"/>
                    <a:pt x="11524" y="7411"/>
                    <a:pt x="11531" y="7411"/>
                  </a:cubicBezTo>
                  <a:cubicBezTo>
                    <a:pt x="12299" y="7411"/>
                    <a:pt x="12962" y="7953"/>
                    <a:pt x="13115" y="8707"/>
                  </a:cubicBezTo>
                  <a:cubicBezTo>
                    <a:pt x="13245" y="9307"/>
                    <a:pt x="13014" y="9931"/>
                    <a:pt x="12520" y="10300"/>
                  </a:cubicBezTo>
                  <a:cubicBezTo>
                    <a:pt x="12231" y="10529"/>
                    <a:pt x="11882" y="10645"/>
                    <a:pt x="11529" y="10645"/>
                  </a:cubicBezTo>
                  <a:cubicBezTo>
                    <a:pt x="11290" y="10645"/>
                    <a:pt x="11049" y="10592"/>
                    <a:pt x="10826" y="10483"/>
                  </a:cubicBezTo>
                  <a:cubicBezTo>
                    <a:pt x="10795" y="10468"/>
                    <a:pt x="10763" y="10461"/>
                    <a:pt x="10732" y="10461"/>
                  </a:cubicBezTo>
                  <a:cubicBezTo>
                    <a:pt x="10648" y="10461"/>
                    <a:pt x="10569" y="10510"/>
                    <a:pt x="10538" y="10593"/>
                  </a:cubicBezTo>
                  <a:cubicBezTo>
                    <a:pt x="10442" y="10833"/>
                    <a:pt x="10283" y="11044"/>
                    <a:pt x="10077" y="11198"/>
                  </a:cubicBezTo>
                  <a:cubicBezTo>
                    <a:pt x="9899" y="11337"/>
                    <a:pt x="10032" y="11582"/>
                    <a:pt x="10206" y="11582"/>
                  </a:cubicBezTo>
                  <a:cubicBezTo>
                    <a:pt x="10248" y="11582"/>
                    <a:pt x="10293" y="11568"/>
                    <a:pt x="10336" y="11534"/>
                  </a:cubicBezTo>
                  <a:cubicBezTo>
                    <a:pt x="10538" y="11380"/>
                    <a:pt x="10701" y="11184"/>
                    <a:pt x="10826" y="10963"/>
                  </a:cubicBezTo>
                  <a:lnTo>
                    <a:pt x="10835" y="10944"/>
                  </a:lnTo>
                  <a:lnTo>
                    <a:pt x="10859" y="10953"/>
                  </a:lnTo>
                  <a:cubicBezTo>
                    <a:pt x="11077" y="11030"/>
                    <a:pt x="11304" y="11068"/>
                    <a:pt x="11529" y="11068"/>
                  </a:cubicBezTo>
                  <a:cubicBezTo>
                    <a:pt x="11963" y="11068"/>
                    <a:pt x="12393" y="10927"/>
                    <a:pt x="12750" y="10656"/>
                  </a:cubicBezTo>
                  <a:cubicBezTo>
                    <a:pt x="13302" y="10252"/>
                    <a:pt x="13610" y="9600"/>
                    <a:pt x="13566" y="8918"/>
                  </a:cubicBezTo>
                  <a:cubicBezTo>
                    <a:pt x="13552" y="8625"/>
                    <a:pt x="13470" y="8337"/>
                    <a:pt x="13331" y="8078"/>
                  </a:cubicBezTo>
                  <a:lnTo>
                    <a:pt x="13322" y="8059"/>
                  </a:lnTo>
                  <a:lnTo>
                    <a:pt x="13341" y="8044"/>
                  </a:lnTo>
                  <a:cubicBezTo>
                    <a:pt x="15093" y="6758"/>
                    <a:pt x="14786" y="4055"/>
                    <a:pt x="12794" y="3191"/>
                  </a:cubicBezTo>
                  <a:lnTo>
                    <a:pt x="12798" y="3187"/>
                  </a:lnTo>
                  <a:lnTo>
                    <a:pt x="12779" y="3177"/>
                  </a:lnTo>
                  <a:lnTo>
                    <a:pt x="12784" y="3153"/>
                  </a:lnTo>
                  <a:cubicBezTo>
                    <a:pt x="13198" y="1818"/>
                    <a:pt x="12180" y="507"/>
                    <a:pt x="10839" y="507"/>
                  </a:cubicBezTo>
                  <a:cubicBezTo>
                    <a:pt x="10734" y="507"/>
                    <a:pt x="10627" y="515"/>
                    <a:pt x="10518" y="532"/>
                  </a:cubicBezTo>
                  <a:lnTo>
                    <a:pt x="10509" y="532"/>
                  </a:lnTo>
                  <a:lnTo>
                    <a:pt x="10499" y="522"/>
                  </a:lnTo>
                  <a:cubicBezTo>
                    <a:pt x="10132" y="169"/>
                    <a:pt x="9667" y="0"/>
                    <a:pt x="9206" y="0"/>
                  </a:cubicBezTo>
                  <a:cubicBezTo>
                    <a:pt x="8559" y="0"/>
                    <a:pt x="7921" y="334"/>
                    <a:pt x="7576" y="959"/>
                  </a:cubicBezTo>
                  <a:lnTo>
                    <a:pt x="7552" y="1002"/>
                  </a:lnTo>
                  <a:lnTo>
                    <a:pt x="7528" y="959"/>
                  </a:lnTo>
                  <a:cubicBezTo>
                    <a:pt x="7180" y="334"/>
                    <a:pt x="6541" y="0"/>
                    <a:pt x="58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93" name="Google Shape;15193;p74"/>
          <p:cNvGrpSpPr/>
          <p:nvPr/>
        </p:nvGrpSpPr>
        <p:grpSpPr>
          <a:xfrm>
            <a:off x="3962481" y="2901255"/>
            <a:ext cx="365158" cy="365368"/>
            <a:chOff x="3962481" y="2901255"/>
            <a:chExt cx="365158" cy="365368"/>
          </a:xfrm>
        </p:grpSpPr>
        <p:sp>
          <p:nvSpPr>
            <p:cNvPr id="15194" name="Google Shape;15194;p74"/>
            <p:cNvSpPr/>
            <p:nvPr/>
          </p:nvSpPr>
          <p:spPr>
            <a:xfrm>
              <a:off x="4221964" y="3072777"/>
              <a:ext cx="24683" cy="24552"/>
            </a:xfrm>
            <a:custGeom>
              <a:avLst/>
              <a:gdLst/>
              <a:ahLst/>
              <a:cxnLst/>
              <a:rect l="l" t="t" r="r" b="b"/>
              <a:pathLst>
                <a:path w="942" h="937" fill="none" extrusionOk="0">
                  <a:moveTo>
                    <a:pt x="941" y="936"/>
                  </a:moveTo>
                  <a:lnTo>
                    <a:pt x="1" y="0"/>
                  </a:lnTo>
                </a:path>
              </a:pathLst>
            </a:custGeom>
            <a:noFill/>
            <a:ln w="225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5" name="Google Shape;15195;p74"/>
            <p:cNvSpPr/>
            <p:nvPr/>
          </p:nvSpPr>
          <p:spPr>
            <a:xfrm>
              <a:off x="3968901" y="2983584"/>
              <a:ext cx="353341" cy="277642"/>
            </a:xfrm>
            <a:custGeom>
              <a:avLst/>
              <a:gdLst/>
              <a:ahLst/>
              <a:cxnLst/>
              <a:rect l="l" t="t" r="r" b="b"/>
              <a:pathLst>
                <a:path w="13485" h="10596" extrusionOk="0">
                  <a:moveTo>
                    <a:pt x="693" y="1"/>
                  </a:moveTo>
                  <a:cubicBezTo>
                    <a:pt x="308" y="1"/>
                    <a:pt x="0" y="316"/>
                    <a:pt x="0" y="702"/>
                  </a:cubicBezTo>
                  <a:lnTo>
                    <a:pt x="0" y="9890"/>
                  </a:lnTo>
                  <a:cubicBezTo>
                    <a:pt x="0" y="10278"/>
                    <a:pt x="313" y="10595"/>
                    <a:pt x="701" y="10595"/>
                  </a:cubicBezTo>
                  <a:lnTo>
                    <a:pt x="12779" y="10595"/>
                  </a:lnTo>
                  <a:cubicBezTo>
                    <a:pt x="13168" y="10595"/>
                    <a:pt x="13484" y="10278"/>
                    <a:pt x="13484" y="9890"/>
                  </a:cubicBezTo>
                  <a:lnTo>
                    <a:pt x="13484" y="702"/>
                  </a:lnTo>
                  <a:cubicBezTo>
                    <a:pt x="13484" y="316"/>
                    <a:pt x="13172" y="1"/>
                    <a:pt x="12788" y="1"/>
                  </a:cubicBezTo>
                  <a:cubicBezTo>
                    <a:pt x="12785" y="1"/>
                    <a:pt x="12782" y="1"/>
                    <a:pt x="12779" y="1"/>
                  </a:cubicBezTo>
                  <a:lnTo>
                    <a:pt x="701" y="1"/>
                  </a:lnTo>
                  <a:cubicBezTo>
                    <a:pt x="698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6" name="Google Shape;15196;p74"/>
            <p:cNvSpPr/>
            <p:nvPr/>
          </p:nvSpPr>
          <p:spPr>
            <a:xfrm>
              <a:off x="3991906" y="2982850"/>
              <a:ext cx="332850" cy="278873"/>
            </a:xfrm>
            <a:custGeom>
              <a:avLst/>
              <a:gdLst/>
              <a:ahLst/>
              <a:cxnLst/>
              <a:rect l="l" t="t" r="r" b="b"/>
              <a:pathLst>
                <a:path w="12703" h="10643" extrusionOk="0">
                  <a:moveTo>
                    <a:pt x="11954" y="0"/>
                  </a:moveTo>
                  <a:lnTo>
                    <a:pt x="707" y="53"/>
                  </a:lnTo>
                  <a:cubicBezTo>
                    <a:pt x="318" y="53"/>
                    <a:pt x="1" y="370"/>
                    <a:pt x="6" y="759"/>
                  </a:cubicBezTo>
                  <a:lnTo>
                    <a:pt x="44" y="9946"/>
                  </a:lnTo>
                  <a:cubicBezTo>
                    <a:pt x="44" y="10332"/>
                    <a:pt x="356" y="10642"/>
                    <a:pt x="741" y="10642"/>
                  </a:cubicBezTo>
                  <a:cubicBezTo>
                    <a:pt x="744" y="10642"/>
                    <a:pt x="747" y="10642"/>
                    <a:pt x="750" y="10642"/>
                  </a:cubicBezTo>
                  <a:lnTo>
                    <a:pt x="12002" y="10594"/>
                  </a:lnTo>
                  <a:cubicBezTo>
                    <a:pt x="12390" y="10594"/>
                    <a:pt x="12702" y="10278"/>
                    <a:pt x="12702" y="9889"/>
                  </a:cubicBezTo>
                  <a:lnTo>
                    <a:pt x="12659" y="701"/>
                  </a:lnTo>
                  <a:cubicBezTo>
                    <a:pt x="12659" y="312"/>
                    <a:pt x="12342" y="0"/>
                    <a:pt x="1195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7" name="Google Shape;15197;p74"/>
            <p:cNvSpPr/>
            <p:nvPr/>
          </p:nvSpPr>
          <p:spPr>
            <a:xfrm>
              <a:off x="3992535" y="3007375"/>
              <a:ext cx="45566" cy="27198"/>
            </a:xfrm>
            <a:custGeom>
              <a:avLst/>
              <a:gdLst/>
              <a:ahLst/>
              <a:cxnLst/>
              <a:rect l="l" t="t" r="r" b="b"/>
              <a:pathLst>
                <a:path w="1739" h="1038" extrusionOk="0">
                  <a:moveTo>
                    <a:pt x="145" y="0"/>
                  </a:moveTo>
                  <a:cubicBezTo>
                    <a:pt x="68" y="0"/>
                    <a:pt x="1" y="67"/>
                    <a:pt x="1" y="144"/>
                  </a:cubicBezTo>
                  <a:lnTo>
                    <a:pt x="1" y="893"/>
                  </a:lnTo>
                  <a:cubicBezTo>
                    <a:pt x="1" y="970"/>
                    <a:pt x="68" y="1037"/>
                    <a:pt x="145" y="1037"/>
                  </a:cubicBezTo>
                  <a:lnTo>
                    <a:pt x="1595" y="1037"/>
                  </a:lnTo>
                  <a:cubicBezTo>
                    <a:pt x="1671" y="1037"/>
                    <a:pt x="1739" y="970"/>
                    <a:pt x="1739" y="893"/>
                  </a:cubicBezTo>
                  <a:lnTo>
                    <a:pt x="1739" y="144"/>
                  </a:lnTo>
                  <a:cubicBezTo>
                    <a:pt x="1739" y="67"/>
                    <a:pt x="1671" y="0"/>
                    <a:pt x="159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8" name="Google Shape;15198;p74"/>
            <p:cNvSpPr/>
            <p:nvPr/>
          </p:nvSpPr>
          <p:spPr>
            <a:xfrm>
              <a:off x="4252778" y="3007375"/>
              <a:ext cx="45566" cy="27198"/>
            </a:xfrm>
            <a:custGeom>
              <a:avLst/>
              <a:gdLst/>
              <a:ahLst/>
              <a:cxnLst/>
              <a:rect l="l" t="t" r="r" b="b"/>
              <a:pathLst>
                <a:path w="1739" h="1038" extrusionOk="0">
                  <a:moveTo>
                    <a:pt x="145" y="0"/>
                  </a:moveTo>
                  <a:cubicBezTo>
                    <a:pt x="68" y="0"/>
                    <a:pt x="1" y="67"/>
                    <a:pt x="1" y="144"/>
                  </a:cubicBezTo>
                  <a:lnTo>
                    <a:pt x="1" y="893"/>
                  </a:lnTo>
                  <a:cubicBezTo>
                    <a:pt x="1" y="970"/>
                    <a:pt x="68" y="1037"/>
                    <a:pt x="145" y="1037"/>
                  </a:cubicBezTo>
                  <a:lnTo>
                    <a:pt x="1594" y="1037"/>
                  </a:lnTo>
                  <a:cubicBezTo>
                    <a:pt x="1671" y="1037"/>
                    <a:pt x="1738" y="970"/>
                    <a:pt x="1738" y="893"/>
                  </a:cubicBezTo>
                  <a:lnTo>
                    <a:pt x="1738" y="144"/>
                  </a:lnTo>
                  <a:cubicBezTo>
                    <a:pt x="1738" y="67"/>
                    <a:pt x="1671" y="0"/>
                    <a:pt x="159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9" name="Google Shape;15199;p74"/>
            <p:cNvSpPr/>
            <p:nvPr/>
          </p:nvSpPr>
          <p:spPr>
            <a:xfrm>
              <a:off x="4014178" y="3007375"/>
              <a:ext cx="23923" cy="27198"/>
            </a:xfrm>
            <a:custGeom>
              <a:avLst/>
              <a:gdLst/>
              <a:ahLst/>
              <a:cxnLst/>
              <a:rect l="l" t="t" r="r" b="b"/>
              <a:pathLst>
                <a:path w="913" h="1038" extrusionOk="0">
                  <a:moveTo>
                    <a:pt x="145" y="0"/>
                  </a:moveTo>
                  <a:cubicBezTo>
                    <a:pt x="68" y="0"/>
                    <a:pt x="1" y="67"/>
                    <a:pt x="1" y="144"/>
                  </a:cubicBezTo>
                  <a:lnTo>
                    <a:pt x="1" y="893"/>
                  </a:lnTo>
                  <a:cubicBezTo>
                    <a:pt x="1" y="970"/>
                    <a:pt x="68" y="1037"/>
                    <a:pt x="149" y="1037"/>
                  </a:cubicBezTo>
                  <a:lnTo>
                    <a:pt x="769" y="1037"/>
                  </a:lnTo>
                  <a:cubicBezTo>
                    <a:pt x="845" y="1037"/>
                    <a:pt x="913" y="970"/>
                    <a:pt x="913" y="893"/>
                  </a:cubicBezTo>
                  <a:lnTo>
                    <a:pt x="913" y="144"/>
                  </a:lnTo>
                  <a:cubicBezTo>
                    <a:pt x="913" y="67"/>
                    <a:pt x="845" y="0"/>
                    <a:pt x="76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0" name="Google Shape;15200;p74"/>
            <p:cNvSpPr/>
            <p:nvPr/>
          </p:nvSpPr>
          <p:spPr>
            <a:xfrm>
              <a:off x="4274553" y="3007375"/>
              <a:ext cx="23792" cy="27198"/>
            </a:xfrm>
            <a:custGeom>
              <a:avLst/>
              <a:gdLst/>
              <a:ahLst/>
              <a:cxnLst/>
              <a:rect l="l" t="t" r="r" b="b"/>
              <a:pathLst>
                <a:path w="908" h="1038" extrusionOk="0">
                  <a:moveTo>
                    <a:pt x="144" y="0"/>
                  </a:moveTo>
                  <a:cubicBezTo>
                    <a:pt x="63" y="0"/>
                    <a:pt x="0" y="67"/>
                    <a:pt x="0" y="144"/>
                  </a:cubicBezTo>
                  <a:lnTo>
                    <a:pt x="0" y="893"/>
                  </a:lnTo>
                  <a:cubicBezTo>
                    <a:pt x="0" y="970"/>
                    <a:pt x="63" y="1037"/>
                    <a:pt x="144" y="1037"/>
                  </a:cubicBezTo>
                  <a:lnTo>
                    <a:pt x="763" y="1037"/>
                  </a:lnTo>
                  <a:cubicBezTo>
                    <a:pt x="840" y="1037"/>
                    <a:pt x="907" y="970"/>
                    <a:pt x="907" y="893"/>
                  </a:cubicBezTo>
                  <a:lnTo>
                    <a:pt x="907" y="144"/>
                  </a:lnTo>
                  <a:cubicBezTo>
                    <a:pt x="907" y="67"/>
                    <a:pt x="845" y="5"/>
                    <a:pt x="763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1" name="Google Shape;15201;p74"/>
            <p:cNvSpPr/>
            <p:nvPr/>
          </p:nvSpPr>
          <p:spPr>
            <a:xfrm>
              <a:off x="4117705" y="3067720"/>
              <a:ext cx="135729" cy="132087"/>
            </a:xfrm>
            <a:custGeom>
              <a:avLst/>
              <a:gdLst/>
              <a:ahLst/>
              <a:cxnLst/>
              <a:rect l="l" t="t" r="r" b="b"/>
              <a:pathLst>
                <a:path w="5180" h="5041" extrusionOk="0">
                  <a:moveTo>
                    <a:pt x="4449" y="0"/>
                  </a:moveTo>
                  <a:cubicBezTo>
                    <a:pt x="4276" y="0"/>
                    <a:pt x="4104" y="66"/>
                    <a:pt x="3975" y="198"/>
                  </a:cubicBezTo>
                  <a:lnTo>
                    <a:pt x="3548" y="621"/>
                  </a:lnTo>
                  <a:lnTo>
                    <a:pt x="451" y="3678"/>
                  </a:lnTo>
                  <a:cubicBezTo>
                    <a:pt x="384" y="3746"/>
                    <a:pt x="341" y="3822"/>
                    <a:pt x="312" y="3914"/>
                  </a:cubicBezTo>
                  <a:lnTo>
                    <a:pt x="173" y="4370"/>
                  </a:lnTo>
                  <a:lnTo>
                    <a:pt x="120" y="4538"/>
                  </a:lnTo>
                  <a:lnTo>
                    <a:pt x="34" y="4811"/>
                  </a:lnTo>
                  <a:cubicBezTo>
                    <a:pt x="1" y="4928"/>
                    <a:pt x="90" y="5040"/>
                    <a:pt x="205" y="5040"/>
                  </a:cubicBezTo>
                  <a:cubicBezTo>
                    <a:pt x="222" y="5040"/>
                    <a:pt x="241" y="5038"/>
                    <a:pt x="259" y="5032"/>
                  </a:cubicBezTo>
                  <a:lnTo>
                    <a:pt x="528" y="4950"/>
                  </a:lnTo>
                  <a:lnTo>
                    <a:pt x="1157" y="4758"/>
                  </a:lnTo>
                  <a:cubicBezTo>
                    <a:pt x="1243" y="4730"/>
                    <a:pt x="1320" y="4682"/>
                    <a:pt x="1387" y="4619"/>
                  </a:cubicBezTo>
                  <a:lnTo>
                    <a:pt x="4488" y="1557"/>
                  </a:lnTo>
                  <a:lnTo>
                    <a:pt x="4920" y="1129"/>
                  </a:lnTo>
                  <a:cubicBezTo>
                    <a:pt x="5160" y="894"/>
                    <a:pt x="5180" y="515"/>
                    <a:pt x="4973" y="251"/>
                  </a:cubicBezTo>
                  <a:cubicBezTo>
                    <a:pt x="4954" y="227"/>
                    <a:pt x="4935" y="203"/>
                    <a:pt x="4911" y="184"/>
                  </a:cubicBezTo>
                  <a:cubicBezTo>
                    <a:pt x="4781" y="61"/>
                    <a:pt x="4615" y="0"/>
                    <a:pt x="4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2" name="Google Shape;15202;p74"/>
            <p:cNvSpPr/>
            <p:nvPr/>
          </p:nvSpPr>
          <p:spPr>
            <a:xfrm>
              <a:off x="4122107" y="3067825"/>
              <a:ext cx="125798" cy="114531"/>
            </a:xfrm>
            <a:custGeom>
              <a:avLst/>
              <a:gdLst/>
              <a:ahLst/>
              <a:cxnLst/>
              <a:rect l="l" t="t" r="r" b="b"/>
              <a:pathLst>
                <a:path w="4801" h="4371" extrusionOk="0">
                  <a:moveTo>
                    <a:pt x="4281" y="1"/>
                  </a:moveTo>
                  <a:cubicBezTo>
                    <a:pt x="4108" y="1"/>
                    <a:pt x="3936" y="67"/>
                    <a:pt x="3807" y="199"/>
                  </a:cubicBezTo>
                  <a:lnTo>
                    <a:pt x="3380" y="617"/>
                  </a:lnTo>
                  <a:lnTo>
                    <a:pt x="283" y="3679"/>
                  </a:lnTo>
                  <a:cubicBezTo>
                    <a:pt x="216" y="3746"/>
                    <a:pt x="168" y="3823"/>
                    <a:pt x="144" y="3910"/>
                  </a:cubicBezTo>
                  <a:lnTo>
                    <a:pt x="0" y="4370"/>
                  </a:lnTo>
                  <a:lnTo>
                    <a:pt x="0" y="4370"/>
                  </a:lnTo>
                  <a:lnTo>
                    <a:pt x="269" y="4289"/>
                  </a:lnTo>
                  <a:lnTo>
                    <a:pt x="605" y="4183"/>
                  </a:lnTo>
                  <a:lnTo>
                    <a:pt x="898" y="4092"/>
                  </a:lnTo>
                  <a:cubicBezTo>
                    <a:pt x="984" y="4063"/>
                    <a:pt x="1061" y="4020"/>
                    <a:pt x="1128" y="3953"/>
                  </a:cubicBezTo>
                  <a:lnTo>
                    <a:pt x="3941" y="1173"/>
                  </a:lnTo>
                  <a:lnTo>
                    <a:pt x="4224" y="890"/>
                  </a:lnTo>
                  <a:lnTo>
                    <a:pt x="4656" y="463"/>
                  </a:lnTo>
                  <a:cubicBezTo>
                    <a:pt x="4719" y="401"/>
                    <a:pt x="4772" y="329"/>
                    <a:pt x="4800" y="247"/>
                  </a:cubicBezTo>
                  <a:cubicBezTo>
                    <a:pt x="4786" y="223"/>
                    <a:pt x="4762" y="204"/>
                    <a:pt x="4743" y="185"/>
                  </a:cubicBezTo>
                  <a:cubicBezTo>
                    <a:pt x="4613" y="62"/>
                    <a:pt x="4447" y="1"/>
                    <a:pt x="428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3" name="Google Shape;15203;p74"/>
            <p:cNvSpPr/>
            <p:nvPr/>
          </p:nvSpPr>
          <p:spPr>
            <a:xfrm>
              <a:off x="4127373" y="3083965"/>
              <a:ext cx="98024" cy="93491"/>
            </a:xfrm>
            <a:custGeom>
              <a:avLst/>
              <a:gdLst/>
              <a:ahLst/>
              <a:cxnLst/>
              <a:rect l="l" t="t" r="r" b="b"/>
              <a:pathLst>
                <a:path w="3741" h="3568" extrusionOk="0">
                  <a:moveTo>
                    <a:pt x="3179" y="1"/>
                  </a:moveTo>
                  <a:lnTo>
                    <a:pt x="82" y="3063"/>
                  </a:lnTo>
                  <a:cubicBezTo>
                    <a:pt x="49" y="3092"/>
                    <a:pt x="25" y="3126"/>
                    <a:pt x="1" y="3164"/>
                  </a:cubicBezTo>
                  <a:lnTo>
                    <a:pt x="404" y="3567"/>
                  </a:lnTo>
                  <a:lnTo>
                    <a:pt x="697" y="3476"/>
                  </a:lnTo>
                  <a:cubicBezTo>
                    <a:pt x="783" y="3447"/>
                    <a:pt x="860" y="3404"/>
                    <a:pt x="927" y="3337"/>
                  </a:cubicBezTo>
                  <a:lnTo>
                    <a:pt x="3740" y="557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4" name="Google Shape;15204;p74"/>
            <p:cNvSpPr/>
            <p:nvPr/>
          </p:nvSpPr>
          <p:spPr>
            <a:xfrm>
              <a:off x="3968901" y="3223205"/>
              <a:ext cx="23661" cy="10848"/>
            </a:xfrm>
            <a:custGeom>
              <a:avLst/>
              <a:gdLst/>
              <a:ahLst/>
              <a:cxnLst/>
              <a:rect l="l" t="t" r="r" b="b"/>
              <a:pathLst>
                <a:path w="903" h="414" extrusionOk="0">
                  <a:moveTo>
                    <a:pt x="0" y="0"/>
                  </a:moveTo>
                  <a:lnTo>
                    <a:pt x="0" y="413"/>
                  </a:lnTo>
                  <a:lnTo>
                    <a:pt x="903" y="413"/>
                  </a:lnTo>
                  <a:lnTo>
                    <a:pt x="903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5" name="Google Shape;15205;p74"/>
            <p:cNvSpPr/>
            <p:nvPr/>
          </p:nvSpPr>
          <p:spPr>
            <a:xfrm>
              <a:off x="3968901" y="3047491"/>
              <a:ext cx="23661" cy="10979"/>
            </a:xfrm>
            <a:custGeom>
              <a:avLst/>
              <a:gdLst/>
              <a:ahLst/>
              <a:cxnLst/>
              <a:rect l="l" t="t" r="r" b="b"/>
              <a:pathLst>
                <a:path w="903" h="419" extrusionOk="0">
                  <a:moveTo>
                    <a:pt x="0" y="1"/>
                  </a:moveTo>
                  <a:lnTo>
                    <a:pt x="0" y="418"/>
                  </a:lnTo>
                  <a:lnTo>
                    <a:pt x="903" y="418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6" name="Google Shape;15206;p74"/>
            <p:cNvSpPr/>
            <p:nvPr/>
          </p:nvSpPr>
          <p:spPr>
            <a:xfrm>
              <a:off x="4127373" y="3083965"/>
              <a:ext cx="107954" cy="106828"/>
            </a:xfrm>
            <a:custGeom>
              <a:avLst/>
              <a:gdLst/>
              <a:ahLst/>
              <a:cxnLst/>
              <a:rect l="l" t="t" r="r" b="b"/>
              <a:pathLst>
                <a:path w="4120" h="4077" extrusionOk="0">
                  <a:moveTo>
                    <a:pt x="3179" y="1"/>
                  </a:moveTo>
                  <a:lnTo>
                    <a:pt x="82" y="3058"/>
                  </a:lnTo>
                  <a:cubicBezTo>
                    <a:pt x="49" y="3092"/>
                    <a:pt x="25" y="3126"/>
                    <a:pt x="1" y="3159"/>
                  </a:cubicBezTo>
                  <a:lnTo>
                    <a:pt x="404" y="3562"/>
                  </a:lnTo>
                  <a:lnTo>
                    <a:pt x="908" y="4066"/>
                  </a:lnTo>
                  <a:lnTo>
                    <a:pt x="922" y="4076"/>
                  </a:lnTo>
                  <a:cubicBezTo>
                    <a:pt x="956" y="4052"/>
                    <a:pt x="990" y="4028"/>
                    <a:pt x="1018" y="3999"/>
                  </a:cubicBezTo>
                  <a:lnTo>
                    <a:pt x="4119" y="937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7" name="Google Shape;15207;p74"/>
            <p:cNvSpPr/>
            <p:nvPr/>
          </p:nvSpPr>
          <p:spPr>
            <a:xfrm>
              <a:off x="4127373" y="3083965"/>
              <a:ext cx="98024" cy="93491"/>
            </a:xfrm>
            <a:custGeom>
              <a:avLst/>
              <a:gdLst/>
              <a:ahLst/>
              <a:cxnLst/>
              <a:rect l="l" t="t" r="r" b="b"/>
              <a:pathLst>
                <a:path w="3741" h="3568" extrusionOk="0">
                  <a:moveTo>
                    <a:pt x="3179" y="1"/>
                  </a:moveTo>
                  <a:lnTo>
                    <a:pt x="82" y="3063"/>
                  </a:lnTo>
                  <a:cubicBezTo>
                    <a:pt x="49" y="3092"/>
                    <a:pt x="25" y="3126"/>
                    <a:pt x="1" y="3164"/>
                  </a:cubicBezTo>
                  <a:lnTo>
                    <a:pt x="404" y="3567"/>
                  </a:lnTo>
                  <a:lnTo>
                    <a:pt x="697" y="3476"/>
                  </a:lnTo>
                  <a:cubicBezTo>
                    <a:pt x="783" y="3447"/>
                    <a:pt x="860" y="3404"/>
                    <a:pt x="927" y="3337"/>
                  </a:cubicBezTo>
                  <a:lnTo>
                    <a:pt x="3740" y="557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8" name="Google Shape;15208;p74"/>
            <p:cNvSpPr/>
            <p:nvPr/>
          </p:nvSpPr>
          <p:spPr>
            <a:xfrm>
              <a:off x="3962481" y="3223205"/>
              <a:ext cx="364791" cy="10848"/>
            </a:xfrm>
            <a:custGeom>
              <a:avLst/>
              <a:gdLst/>
              <a:ahLst/>
              <a:cxnLst/>
              <a:rect l="l" t="t" r="r" b="b"/>
              <a:pathLst>
                <a:path w="13922" h="414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lnTo>
                    <a:pt x="13643" y="413"/>
                  </a:lnTo>
                  <a:cubicBezTo>
                    <a:pt x="13921" y="413"/>
                    <a:pt x="13921" y="0"/>
                    <a:pt x="136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9" name="Google Shape;15209;p74"/>
            <p:cNvSpPr/>
            <p:nvPr/>
          </p:nvSpPr>
          <p:spPr>
            <a:xfrm>
              <a:off x="4109713" y="3062322"/>
              <a:ext cx="155040" cy="145162"/>
            </a:xfrm>
            <a:custGeom>
              <a:avLst/>
              <a:gdLst/>
              <a:ahLst/>
              <a:cxnLst/>
              <a:rect l="l" t="t" r="r" b="b"/>
              <a:pathLst>
                <a:path w="5917" h="5540" extrusionOk="0">
                  <a:moveTo>
                    <a:pt x="4760" y="414"/>
                  </a:moveTo>
                  <a:cubicBezTo>
                    <a:pt x="4875" y="414"/>
                    <a:pt x="4985" y="462"/>
                    <a:pt x="5072" y="539"/>
                  </a:cubicBezTo>
                  <a:cubicBezTo>
                    <a:pt x="5158" y="625"/>
                    <a:pt x="5211" y="745"/>
                    <a:pt x="5211" y="870"/>
                  </a:cubicBezTo>
                  <a:cubicBezTo>
                    <a:pt x="5211" y="918"/>
                    <a:pt x="5201" y="966"/>
                    <a:pt x="5187" y="1009"/>
                  </a:cubicBezTo>
                  <a:lnTo>
                    <a:pt x="4616" y="438"/>
                  </a:lnTo>
                  <a:cubicBezTo>
                    <a:pt x="4664" y="423"/>
                    <a:pt x="4712" y="414"/>
                    <a:pt x="4760" y="414"/>
                  </a:cubicBezTo>
                  <a:close/>
                  <a:moveTo>
                    <a:pt x="4285" y="692"/>
                  </a:moveTo>
                  <a:lnTo>
                    <a:pt x="4928" y="1335"/>
                  </a:lnTo>
                  <a:lnTo>
                    <a:pt x="4793" y="1470"/>
                  </a:lnTo>
                  <a:lnTo>
                    <a:pt x="4145" y="827"/>
                  </a:lnTo>
                  <a:lnTo>
                    <a:pt x="4285" y="692"/>
                  </a:lnTo>
                  <a:close/>
                  <a:moveTo>
                    <a:pt x="756" y="4364"/>
                  </a:moveTo>
                  <a:lnTo>
                    <a:pt x="1217" y="4825"/>
                  </a:lnTo>
                  <a:lnTo>
                    <a:pt x="555" y="5027"/>
                  </a:lnTo>
                  <a:lnTo>
                    <a:pt x="756" y="4364"/>
                  </a:lnTo>
                  <a:close/>
                  <a:moveTo>
                    <a:pt x="4760" y="1"/>
                  </a:moveTo>
                  <a:cubicBezTo>
                    <a:pt x="4529" y="1"/>
                    <a:pt x="4313" y="87"/>
                    <a:pt x="4145" y="246"/>
                  </a:cubicBezTo>
                  <a:lnTo>
                    <a:pt x="4141" y="251"/>
                  </a:lnTo>
                  <a:lnTo>
                    <a:pt x="4136" y="255"/>
                  </a:lnTo>
                  <a:lnTo>
                    <a:pt x="612" y="3736"/>
                  </a:lnTo>
                  <a:cubicBezTo>
                    <a:pt x="574" y="3769"/>
                    <a:pt x="545" y="3808"/>
                    <a:pt x="516" y="3851"/>
                  </a:cubicBezTo>
                  <a:cubicBezTo>
                    <a:pt x="507" y="3865"/>
                    <a:pt x="497" y="3880"/>
                    <a:pt x="488" y="3894"/>
                  </a:cubicBezTo>
                  <a:cubicBezTo>
                    <a:pt x="459" y="3947"/>
                    <a:pt x="435" y="4000"/>
                    <a:pt x="420" y="4052"/>
                  </a:cubicBezTo>
                  <a:lnTo>
                    <a:pt x="46" y="5272"/>
                  </a:lnTo>
                  <a:cubicBezTo>
                    <a:pt x="0" y="5409"/>
                    <a:pt x="107" y="5540"/>
                    <a:pt x="243" y="5540"/>
                  </a:cubicBezTo>
                  <a:cubicBezTo>
                    <a:pt x="263" y="5540"/>
                    <a:pt x="284" y="5537"/>
                    <a:pt x="305" y="5531"/>
                  </a:cubicBezTo>
                  <a:lnTo>
                    <a:pt x="1524" y="5156"/>
                  </a:lnTo>
                  <a:cubicBezTo>
                    <a:pt x="1640" y="5118"/>
                    <a:pt x="1750" y="5056"/>
                    <a:pt x="1836" y="4969"/>
                  </a:cubicBezTo>
                  <a:lnTo>
                    <a:pt x="3709" y="3121"/>
                  </a:lnTo>
                  <a:cubicBezTo>
                    <a:pt x="3860" y="2970"/>
                    <a:pt x="3721" y="2761"/>
                    <a:pt x="3559" y="2761"/>
                  </a:cubicBezTo>
                  <a:cubicBezTo>
                    <a:pt x="3511" y="2761"/>
                    <a:pt x="3461" y="2779"/>
                    <a:pt x="3416" y="2824"/>
                  </a:cubicBezTo>
                  <a:lnTo>
                    <a:pt x="1606" y="4619"/>
                  </a:lnTo>
                  <a:lnTo>
                    <a:pt x="958" y="3971"/>
                  </a:lnTo>
                  <a:lnTo>
                    <a:pt x="3853" y="1110"/>
                  </a:lnTo>
                  <a:lnTo>
                    <a:pt x="4501" y="1758"/>
                  </a:lnTo>
                  <a:lnTo>
                    <a:pt x="4006" y="2243"/>
                  </a:lnTo>
                  <a:cubicBezTo>
                    <a:pt x="3920" y="2324"/>
                    <a:pt x="3920" y="2459"/>
                    <a:pt x="4001" y="2545"/>
                  </a:cubicBezTo>
                  <a:cubicBezTo>
                    <a:pt x="4042" y="2584"/>
                    <a:pt x="4095" y="2603"/>
                    <a:pt x="4148" y="2603"/>
                  </a:cubicBezTo>
                  <a:cubicBezTo>
                    <a:pt x="4201" y="2603"/>
                    <a:pt x="4253" y="2584"/>
                    <a:pt x="4294" y="2545"/>
                  </a:cubicBezTo>
                  <a:lnTo>
                    <a:pt x="4909" y="1940"/>
                  </a:lnTo>
                  <a:cubicBezTo>
                    <a:pt x="4933" y="1921"/>
                    <a:pt x="4952" y="1902"/>
                    <a:pt x="4966" y="1878"/>
                  </a:cubicBezTo>
                  <a:lnTo>
                    <a:pt x="5369" y="1479"/>
                  </a:lnTo>
                  <a:cubicBezTo>
                    <a:pt x="5917" y="932"/>
                    <a:pt x="5533" y="1"/>
                    <a:pt x="47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0" name="Google Shape;15210;p74"/>
            <p:cNvSpPr/>
            <p:nvPr/>
          </p:nvSpPr>
          <p:spPr>
            <a:xfrm>
              <a:off x="3987138" y="3001951"/>
              <a:ext cx="56388" cy="38020"/>
            </a:xfrm>
            <a:custGeom>
              <a:avLst/>
              <a:gdLst/>
              <a:ahLst/>
              <a:cxnLst/>
              <a:rect l="l" t="t" r="r" b="b"/>
              <a:pathLst>
                <a:path w="2152" h="1451" extrusionOk="0">
                  <a:moveTo>
                    <a:pt x="1738" y="414"/>
                  </a:moveTo>
                  <a:lnTo>
                    <a:pt x="1738" y="1038"/>
                  </a:lnTo>
                  <a:lnTo>
                    <a:pt x="413" y="1038"/>
                  </a:lnTo>
                  <a:lnTo>
                    <a:pt x="413" y="414"/>
                  </a:lnTo>
                  <a:close/>
                  <a:moveTo>
                    <a:pt x="351" y="1"/>
                  </a:moveTo>
                  <a:cubicBezTo>
                    <a:pt x="159" y="1"/>
                    <a:pt x="1" y="159"/>
                    <a:pt x="1" y="351"/>
                  </a:cubicBezTo>
                  <a:lnTo>
                    <a:pt x="1" y="1100"/>
                  </a:lnTo>
                  <a:cubicBezTo>
                    <a:pt x="1" y="1292"/>
                    <a:pt x="159" y="1451"/>
                    <a:pt x="351" y="1451"/>
                  </a:cubicBezTo>
                  <a:lnTo>
                    <a:pt x="1801" y="1451"/>
                  </a:lnTo>
                  <a:cubicBezTo>
                    <a:pt x="1993" y="1451"/>
                    <a:pt x="2151" y="1292"/>
                    <a:pt x="2151" y="1100"/>
                  </a:cubicBezTo>
                  <a:lnTo>
                    <a:pt x="2151" y="356"/>
                  </a:lnTo>
                  <a:cubicBezTo>
                    <a:pt x="2151" y="159"/>
                    <a:pt x="1993" y="1"/>
                    <a:pt x="180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1" name="Google Shape;15211;p74"/>
            <p:cNvSpPr/>
            <p:nvPr/>
          </p:nvSpPr>
          <p:spPr>
            <a:xfrm>
              <a:off x="4247381" y="3001951"/>
              <a:ext cx="56362" cy="38020"/>
            </a:xfrm>
            <a:custGeom>
              <a:avLst/>
              <a:gdLst/>
              <a:ahLst/>
              <a:cxnLst/>
              <a:rect l="l" t="t" r="r" b="b"/>
              <a:pathLst>
                <a:path w="2151" h="1451" extrusionOk="0">
                  <a:moveTo>
                    <a:pt x="1738" y="414"/>
                  </a:moveTo>
                  <a:lnTo>
                    <a:pt x="1738" y="1038"/>
                  </a:lnTo>
                  <a:lnTo>
                    <a:pt x="413" y="1038"/>
                  </a:lnTo>
                  <a:lnTo>
                    <a:pt x="413" y="414"/>
                  </a:lnTo>
                  <a:close/>
                  <a:moveTo>
                    <a:pt x="351" y="1"/>
                  </a:moveTo>
                  <a:cubicBezTo>
                    <a:pt x="159" y="1"/>
                    <a:pt x="0" y="159"/>
                    <a:pt x="0" y="356"/>
                  </a:cubicBezTo>
                  <a:lnTo>
                    <a:pt x="0" y="1100"/>
                  </a:lnTo>
                  <a:cubicBezTo>
                    <a:pt x="0" y="1292"/>
                    <a:pt x="159" y="1451"/>
                    <a:pt x="351" y="1451"/>
                  </a:cubicBezTo>
                  <a:lnTo>
                    <a:pt x="1800" y="1451"/>
                  </a:lnTo>
                  <a:cubicBezTo>
                    <a:pt x="1992" y="1451"/>
                    <a:pt x="2151" y="1292"/>
                    <a:pt x="2151" y="1100"/>
                  </a:cubicBezTo>
                  <a:lnTo>
                    <a:pt x="2151" y="356"/>
                  </a:lnTo>
                  <a:cubicBezTo>
                    <a:pt x="2151" y="159"/>
                    <a:pt x="1992" y="1"/>
                    <a:pt x="18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2" name="Google Shape;15212;p74"/>
            <p:cNvSpPr/>
            <p:nvPr/>
          </p:nvSpPr>
          <p:spPr>
            <a:xfrm>
              <a:off x="3963372" y="2901255"/>
              <a:ext cx="364267" cy="365368"/>
            </a:xfrm>
            <a:custGeom>
              <a:avLst/>
              <a:gdLst/>
              <a:ahLst/>
              <a:cxnLst/>
              <a:rect l="l" t="t" r="r" b="b"/>
              <a:pathLst>
                <a:path w="13902" h="13944" extrusionOk="0">
                  <a:moveTo>
                    <a:pt x="12159" y="0"/>
                  </a:moveTo>
                  <a:cubicBezTo>
                    <a:pt x="12056" y="0"/>
                    <a:pt x="11953" y="68"/>
                    <a:pt x="11953" y="205"/>
                  </a:cubicBezTo>
                  <a:lnTo>
                    <a:pt x="11953" y="685"/>
                  </a:lnTo>
                  <a:cubicBezTo>
                    <a:pt x="11948" y="1098"/>
                    <a:pt x="11617" y="1429"/>
                    <a:pt x="11204" y="1429"/>
                  </a:cubicBezTo>
                  <a:lnTo>
                    <a:pt x="7921" y="1429"/>
                  </a:lnTo>
                  <a:cubicBezTo>
                    <a:pt x="7282" y="1429"/>
                    <a:pt x="6764" y="1948"/>
                    <a:pt x="6764" y="2591"/>
                  </a:cubicBezTo>
                  <a:lnTo>
                    <a:pt x="6764" y="2937"/>
                  </a:lnTo>
                  <a:lnTo>
                    <a:pt x="912" y="2937"/>
                  </a:lnTo>
                  <a:cubicBezTo>
                    <a:pt x="408" y="2937"/>
                    <a:pt x="5" y="3340"/>
                    <a:pt x="0" y="3844"/>
                  </a:cubicBezTo>
                  <a:lnTo>
                    <a:pt x="0" y="9441"/>
                  </a:lnTo>
                  <a:cubicBezTo>
                    <a:pt x="0" y="9578"/>
                    <a:pt x="105" y="9646"/>
                    <a:pt x="209" y="9646"/>
                  </a:cubicBezTo>
                  <a:cubicBezTo>
                    <a:pt x="313" y="9646"/>
                    <a:pt x="418" y="9578"/>
                    <a:pt x="418" y="9441"/>
                  </a:cubicBezTo>
                  <a:lnTo>
                    <a:pt x="418" y="5999"/>
                  </a:lnTo>
                  <a:lnTo>
                    <a:pt x="13484" y="5999"/>
                  </a:lnTo>
                  <a:lnTo>
                    <a:pt x="13484" y="13032"/>
                  </a:lnTo>
                  <a:cubicBezTo>
                    <a:pt x="13484" y="13305"/>
                    <a:pt x="13263" y="13526"/>
                    <a:pt x="12990" y="13526"/>
                  </a:cubicBezTo>
                  <a:lnTo>
                    <a:pt x="912" y="13526"/>
                  </a:lnTo>
                  <a:cubicBezTo>
                    <a:pt x="639" y="13526"/>
                    <a:pt x="418" y="13305"/>
                    <a:pt x="418" y="13032"/>
                  </a:cubicBezTo>
                  <a:lnTo>
                    <a:pt x="418" y="10267"/>
                  </a:lnTo>
                  <a:cubicBezTo>
                    <a:pt x="418" y="10130"/>
                    <a:pt x="315" y="10061"/>
                    <a:pt x="211" y="10061"/>
                  </a:cubicBezTo>
                  <a:cubicBezTo>
                    <a:pt x="108" y="10061"/>
                    <a:pt x="5" y="10130"/>
                    <a:pt x="5" y="10267"/>
                  </a:cubicBezTo>
                  <a:lnTo>
                    <a:pt x="5" y="13032"/>
                  </a:lnTo>
                  <a:cubicBezTo>
                    <a:pt x="5" y="13536"/>
                    <a:pt x="413" y="13939"/>
                    <a:pt x="912" y="13944"/>
                  </a:cubicBezTo>
                  <a:lnTo>
                    <a:pt x="12990" y="13944"/>
                  </a:lnTo>
                  <a:cubicBezTo>
                    <a:pt x="13494" y="13939"/>
                    <a:pt x="13897" y="13536"/>
                    <a:pt x="13902" y="13032"/>
                  </a:cubicBezTo>
                  <a:lnTo>
                    <a:pt x="13902" y="3844"/>
                  </a:lnTo>
                  <a:cubicBezTo>
                    <a:pt x="13897" y="3345"/>
                    <a:pt x="13494" y="2937"/>
                    <a:pt x="12990" y="2937"/>
                  </a:cubicBezTo>
                  <a:lnTo>
                    <a:pt x="10988" y="2937"/>
                  </a:lnTo>
                  <a:cubicBezTo>
                    <a:pt x="10714" y="2937"/>
                    <a:pt x="10714" y="3349"/>
                    <a:pt x="10988" y="3349"/>
                  </a:cubicBezTo>
                  <a:lnTo>
                    <a:pt x="12990" y="3349"/>
                  </a:lnTo>
                  <a:cubicBezTo>
                    <a:pt x="13263" y="3349"/>
                    <a:pt x="13489" y="3570"/>
                    <a:pt x="13489" y="3844"/>
                  </a:cubicBezTo>
                  <a:lnTo>
                    <a:pt x="13489" y="5586"/>
                  </a:lnTo>
                  <a:lnTo>
                    <a:pt x="418" y="5586"/>
                  </a:lnTo>
                  <a:lnTo>
                    <a:pt x="418" y="3844"/>
                  </a:lnTo>
                  <a:cubicBezTo>
                    <a:pt x="418" y="3570"/>
                    <a:pt x="639" y="3349"/>
                    <a:pt x="912" y="3349"/>
                  </a:cubicBezTo>
                  <a:lnTo>
                    <a:pt x="10162" y="3349"/>
                  </a:lnTo>
                  <a:cubicBezTo>
                    <a:pt x="10434" y="3349"/>
                    <a:pt x="10436" y="2937"/>
                    <a:pt x="10167" y="2937"/>
                  </a:cubicBezTo>
                  <a:cubicBezTo>
                    <a:pt x="10166" y="2937"/>
                    <a:pt x="10164" y="2937"/>
                    <a:pt x="10162" y="2937"/>
                  </a:cubicBezTo>
                  <a:lnTo>
                    <a:pt x="7177" y="2937"/>
                  </a:lnTo>
                  <a:lnTo>
                    <a:pt x="7177" y="2591"/>
                  </a:lnTo>
                  <a:cubicBezTo>
                    <a:pt x="7181" y="2178"/>
                    <a:pt x="7513" y="1847"/>
                    <a:pt x="7921" y="1847"/>
                  </a:cubicBezTo>
                  <a:lnTo>
                    <a:pt x="11204" y="1847"/>
                  </a:lnTo>
                  <a:cubicBezTo>
                    <a:pt x="11847" y="1842"/>
                    <a:pt x="12366" y="1324"/>
                    <a:pt x="12366" y="685"/>
                  </a:cubicBezTo>
                  <a:lnTo>
                    <a:pt x="12366" y="205"/>
                  </a:lnTo>
                  <a:cubicBezTo>
                    <a:pt x="12366" y="68"/>
                    <a:pt x="12263" y="0"/>
                    <a:pt x="121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13" name="Google Shape;15213;p74"/>
          <p:cNvGrpSpPr/>
          <p:nvPr/>
        </p:nvGrpSpPr>
        <p:grpSpPr>
          <a:xfrm>
            <a:off x="3520995" y="2925728"/>
            <a:ext cx="365551" cy="316238"/>
            <a:chOff x="3520995" y="2925728"/>
            <a:chExt cx="365551" cy="316238"/>
          </a:xfrm>
        </p:grpSpPr>
        <p:sp>
          <p:nvSpPr>
            <p:cNvPr id="15214" name="Google Shape;15214;p74"/>
            <p:cNvSpPr/>
            <p:nvPr/>
          </p:nvSpPr>
          <p:spPr>
            <a:xfrm>
              <a:off x="3526524" y="2931152"/>
              <a:ext cx="354598" cy="152708"/>
            </a:xfrm>
            <a:custGeom>
              <a:avLst/>
              <a:gdLst/>
              <a:ahLst/>
              <a:cxnLst/>
              <a:rect l="l" t="t" r="r" b="b"/>
              <a:pathLst>
                <a:path w="13533" h="5828" extrusionOk="0">
                  <a:moveTo>
                    <a:pt x="591" y="0"/>
                  </a:moveTo>
                  <a:cubicBezTo>
                    <a:pt x="265" y="0"/>
                    <a:pt x="1" y="264"/>
                    <a:pt x="1" y="596"/>
                  </a:cubicBezTo>
                  <a:lnTo>
                    <a:pt x="1" y="5237"/>
                  </a:lnTo>
                  <a:cubicBezTo>
                    <a:pt x="1" y="5564"/>
                    <a:pt x="265" y="5828"/>
                    <a:pt x="591" y="5828"/>
                  </a:cubicBezTo>
                  <a:lnTo>
                    <a:pt x="12938" y="5828"/>
                  </a:lnTo>
                  <a:cubicBezTo>
                    <a:pt x="13264" y="5828"/>
                    <a:pt x="13533" y="5564"/>
                    <a:pt x="13533" y="5237"/>
                  </a:cubicBezTo>
                  <a:lnTo>
                    <a:pt x="13533" y="596"/>
                  </a:lnTo>
                  <a:cubicBezTo>
                    <a:pt x="13533" y="264"/>
                    <a:pt x="13264" y="0"/>
                    <a:pt x="12938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5" name="Google Shape;15215;p74"/>
            <p:cNvSpPr/>
            <p:nvPr/>
          </p:nvSpPr>
          <p:spPr>
            <a:xfrm>
              <a:off x="3544656" y="2931152"/>
              <a:ext cx="336466" cy="134602"/>
            </a:xfrm>
            <a:custGeom>
              <a:avLst/>
              <a:gdLst/>
              <a:ahLst/>
              <a:cxnLst/>
              <a:rect l="l" t="t" r="r" b="b"/>
              <a:pathLst>
                <a:path w="12841" h="5137" extrusionOk="0">
                  <a:moveTo>
                    <a:pt x="0" y="0"/>
                  </a:moveTo>
                  <a:lnTo>
                    <a:pt x="0" y="4546"/>
                  </a:lnTo>
                  <a:cubicBezTo>
                    <a:pt x="0" y="4873"/>
                    <a:pt x="264" y="5137"/>
                    <a:pt x="591" y="5137"/>
                  </a:cubicBezTo>
                  <a:lnTo>
                    <a:pt x="12841" y="5137"/>
                  </a:lnTo>
                  <a:lnTo>
                    <a:pt x="12841" y="596"/>
                  </a:lnTo>
                  <a:cubicBezTo>
                    <a:pt x="12841" y="264"/>
                    <a:pt x="12572" y="0"/>
                    <a:pt x="12246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6" name="Google Shape;15216;p74"/>
            <p:cNvSpPr/>
            <p:nvPr/>
          </p:nvSpPr>
          <p:spPr>
            <a:xfrm>
              <a:off x="3526524" y="3083834"/>
              <a:ext cx="354598" cy="152734"/>
            </a:xfrm>
            <a:custGeom>
              <a:avLst/>
              <a:gdLst/>
              <a:ahLst/>
              <a:cxnLst/>
              <a:rect l="l" t="t" r="r" b="b"/>
              <a:pathLst>
                <a:path w="13533" h="5829" extrusionOk="0">
                  <a:moveTo>
                    <a:pt x="12946" y="1"/>
                  </a:moveTo>
                  <a:cubicBezTo>
                    <a:pt x="12944" y="1"/>
                    <a:pt x="12941" y="1"/>
                    <a:pt x="12938" y="1"/>
                  </a:cubicBezTo>
                  <a:lnTo>
                    <a:pt x="591" y="1"/>
                  </a:lnTo>
                  <a:cubicBezTo>
                    <a:pt x="265" y="1"/>
                    <a:pt x="1" y="265"/>
                    <a:pt x="1" y="591"/>
                  </a:cubicBezTo>
                  <a:lnTo>
                    <a:pt x="1" y="5233"/>
                  </a:lnTo>
                  <a:cubicBezTo>
                    <a:pt x="1" y="5559"/>
                    <a:pt x="265" y="5823"/>
                    <a:pt x="591" y="5828"/>
                  </a:cubicBezTo>
                  <a:lnTo>
                    <a:pt x="12938" y="5828"/>
                  </a:lnTo>
                  <a:cubicBezTo>
                    <a:pt x="13264" y="5828"/>
                    <a:pt x="13533" y="5559"/>
                    <a:pt x="13533" y="5233"/>
                  </a:cubicBezTo>
                  <a:lnTo>
                    <a:pt x="13533" y="596"/>
                  </a:lnTo>
                  <a:cubicBezTo>
                    <a:pt x="13533" y="268"/>
                    <a:pt x="13274" y="1"/>
                    <a:pt x="1294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7" name="Google Shape;15217;p74"/>
            <p:cNvSpPr/>
            <p:nvPr/>
          </p:nvSpPr>
          <p:spPr>
            <a:xfrm>
              <a:off x="3545285" y="3101835"/>
              <a:ext cx="335837" cy="134733"/>
            </a:xfrm>
            <a:custGeom>
              <a:avLst/>
              <a:gdLst/>
              <a:ahLst/>
              <a:cxnLst/>
              <a:rect l="l" t="t" r="r" b="b"/>
              <a:pathLst>
                <a:path w="12817" h="5142" extrusionOk="0">
                  <a:moveTo>
                    <a:pt x="595" y="0"/>
                  </a:moveTo>
                  <a:cubicBezTo>
                    <a:pt x="264" y="0"/>
                    <a:pt x="0" y="269"/>
                    <a:pt x="0" y="595"/>
                  </a:cubicBezTo>
                  <a:lnTo>
                    <a:pt x="0" y="5141"/>
                  </a:lnTo>
                  <a:lnTo>
                    <a:pt x="12222" y="5141"/>
                  </a:lnTo>
                  <a:cubicBezTo>
                    <a:pt x="12548" y="5141"/>
                    <a:pt x="12817" y="4872"/>
                    <a:pt x="12817" y="4546"/>
                  </a:cubicBezTo>
                  <a:lnTo>
                    <a:pt x="12817" y="5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8" name="Google Shape;15218;p74"/>
            <p:cNvSpPr/>
            <p:nvPr/>
          </p:nvSpPr>
          <p:spPr>
            <a:xfrm>
              <a:off x="3551940" y="3105740"/>
              <a:ext cx="43182" cy="42893"/>
            </a:xfrm>
            <a:custGeom>
              <a:avLst/>
              <a:gdLst/>
              <a:ahLst/>
              <a:cxnLst/>
              <a:rect l="l" t="t" r="r" b="b"/>
              <a:pathLst>
                <a:path w="1648" h="1637" extrusionOk="0">
                  <a:moveTo>
                    <a:pt x="821" y="0"/>
                  </a:moveTo>
                  <a:cubicBezTo>
                    <a:pt x="370" y="0"/>
                    <a:pt x="1" y="365"/>
                    <a:pt x="1" y="816"/>
                  </a:cubicBezTo>
                  <a:cubicBezTo>
                    <a:pt x="1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82" y="1637"/>
                    <a:pt x="1647" y="1272"/>
                    <a:pt x="1647" y="816"/>
                  </a:cubicBezTo>
                  <a:cubicBezTo>
                    <a:pt x="1647" y="365"/>
                    <a:pt x="1282" y="0"/>
                    <a:pt x="826" y="0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9" name="Google Shape;15219;p74"/>
            <p:cNvSpPr/>
            <p:nvPr/>
          </p:nvSpPr>
          <p:spPr>
            <a:xfrm>
              <a:off x="3551940" y="3171770"/>
              <a:ext cx="43182" cy="42920"/>
            </a:xfrm>
            <a:custGeom>
              <a:avLst/>
              <a:gdLst/>
              <a:ahLst/>
              <a:cxnLst/>
              <a:rect l="l" t="t" r="r" b="b"/>
              <a:pathLst>
                <a:path w="1648" h="1638" extrusionOk="0">
                  <a:moveTo>
                    <a:pt x="821" y="0"/>
                  </a:moveTo>
                  <a:cubicBezTo>
                    <a:pt x="370" y="0"/>
                    <a:pt x="1" y="365"/>
                    <a:pt x="1" y="821"/>
                  </a:cubicBezTo>
                  <a:cubicBezTo>
                    <a:pt x="1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82" y="1637"/>
                    <a:pt x="1647" y="1272"/>
                    <a:pt x="1647" y="821"/>
                  </a:cubicBezTo>
                  <a:cubicBezTo>
                    <a:pt x="1647" y="365"/>
                    <a:pt x="1282" y="0"/>
                    <a:pt x="82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0" name="Google Shape;15220;p74"/>
            <p:cNvSpPr/>
            <p:nvPr/>
          </p:nvSpPr>
          <p:spPr>
            <a:xfrm>
              <a:off x="3617106" y="3105740"/>
              <a:ext cx="43156" cy="42893"/>
            </a:xfrm>
            <a:custGeom>
              <a:avLst/>
              <a:gdLst/>
              <a:ahLst/>
              <a:cxnLst/>
              <a:rect l="l" t="t" r="r" b="b"/>
              <a:pathLst>
                <a:path w="1647" h="1637" extrusionOk="0">
                  <a:moveTo>
                    <a:pt x="821" y="0"/>
                  </a:moveTo>
                  <a:cubicBezTo>
                    <a:pt x="370" y="0"/>
                    <a:pt x="0" y="365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16"/>
                  </a:cubicBezTo>
                  <a:cubicBezTo>
                    <a:pt x="1647" y="365"/>
                    <a:pt x="1277" y="0"/>
                    <a:pt x="826" y="0"/>
                  </a:cubicBezTo>
                  <a:close/>
                </a:path>
              </a:pathLst>
            </a:custGeom>
            <a:solidFill>
              <a:srgbClr val="B4C3D0"/>
            </a:solidFill>
            <a:ln w="1550" cap="flat" cmpd="sng">
              <a:solidFill>
                <a:srgbClr val="B4C3D0"/>
              </a:solidFill>
              <a:prstDash val="solid"/>
              <a:miter lim="48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1" name="Google Shape;15221;p74"/>
            <p:cNvSpPr/>
            <p:nvPr/>
          </p:nvSpPr>
          <p:spPr>
            <a:xfrm>
              <a:off x="3617106" y="3171770"/>
              <a:ext cx="43156" cy="42920"/>
            </a:xfrm>
            <a:custGeom>
              <a:avLst/>
              <a:gdLst/>
              <a:ahLst/>
              <a:cxnLst/>
              <a:rect l="l" t="t" r="r" b="b"/>
              <a:pathLst>
                <a:path w="1647" h="1638" extrusionOk="0">
                  <a:moveTo>
                    <a:pt x="812" y="0"/>
                  </a:moveTo>
                  <a:cubicBezTo>
                    <a:pt x="365" y="0"/>
                    <a:pt x="0" y="368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21"/>
                  </a:cubicBezTo>
                  <a:lnTo>
                    <a:pt x="1647" y="816"/>
                  </a:lnTo>
                  <a:cubicBezTo>
                    <a:pt x="1647" y="368"/>
                    <a:pt x="1282" y="0"/>
                    <a:pt x="834" y="0"/>
                  </a:cubicBezTo>
                  <a:cubicBezTo>
                    <a:pt x="832" y="0"/>
                    <a:pt x="829" y="0"/>
                    <a:pt x="826" y="0"/>
                  </a:cubicBezTo>
                  <a:lnTo>
                    <a:pt x="821" y="0"/>
                  </a:lnTo>
                  <a:cubicBezTo>
                    <a:pt x="818" y="0"/>
                    <a:pt x="815" y="0"/>
                    <a:pt x="8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2" name="Google Shape;15222;p74"/>
            <p:cNvSpPr/>
            <p:nvPr/>
          </p:nvSpPr>
          <p:spPr>
            <a:xfrm>
              <a:off x="3682245" y="3171770"/>
              <a:ext cx="43051" cy="42920"/>
            </a:xfrm>
            <a:custGeom>
              <a:avLst/>
              <a:gdLst/>
              <a:ahLst/>
              <a:cxnLst/>
              <a:rect l="l" t="t" r="r" b="b"/>
              <a:pathLst>
                <a:path w="1643" h="1638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2"/>
                    <a:pt x="366" y="1637"/>
                    <a:pt x="822" y="1637"/>
                  </a:cubicBezTo>
                  <a:lnTo>
                    <a:pt x="826" y="1637"/>
                  </a:lnTo>
                  <a:cubicBezTo>
                    <a:pt x="1278" y="1637"/>
                    <a:pt x="1642" y="1272"/>
                    <a:pt x="1642" y="821"/>
                  </a:cubicBezTo>
                  <a:cubicBezTo>
                    <a:pt x="1642" y="365"/>
                    <a:pt x="1278" y="0"/>
                    <a:pt x="826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3" name="Google Shape;15223;p74"/>
            <p:cNvSpPr/>
            <p:nvPr/>
          </p:nvSpPr>
          <p:spPr>
            <a:xfrm>
              <a:off x="3747280" y="3105740"/>
              <a:ext cx="43156" cy="42893"/>
            </a:xfrm>
            <a:custGeom>
              <a:avLst/>
              <a:gdLst/>
              <a:ahLst/>
              <a:cxnLst/>
              <a:rect l="l" t="t" r="r" b="b"/>
              <a:pathLst>
                <a:path w="1647" h="1637" extrusionOk="0">
                  <a:moveTo>
                    <a:pt x="821" y="0"/>
                  </a:moveTo>
                  <a:cubicBezTo>
                    <a:pt x="370" y="0"/>
                    <a:pt x="0" y="365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16"/>
                  </a:cubicBezTo>
                  <a:cubicBezTo>
                    <a:pt x="1647" y="365"/>
                    <a:pt x="1277" y="0"/>
                    <a:pt x="82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4" name="Google Shape;15224;p74"/>
            <p:cNvSpPr/>
            <p:nvPr/>
          </p:nvSpPr>
          <p:spPr>
            <a:xfrm>
              <a:off x="3747280" y="3171770"/>
              <a:ext cx="43156" cy="42920"/>
            </a:xfrm>
            <a:custGeom>
              <a:avLst/>
              <a:gdLst/>
              <a:ahLst/>
              <a:cxnLst/>
              <a:rect l="l" t="t" r="r" b="b"/>
              <a:pathLst>
                <a:path w="1647" h="1638" extrusionOk="0">
                  <a:moveTo>
                    <a:pt x="813" y="0"/>
                  </a:moveTo>
                  <a:cubicBezTo>
                    <a:pt x="365" y="0"/>
                    <a:pt x="0" y="368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21"/>
                  </a:cubicBezTo>
                  <a:lnTo>
                    <a:pt x="1647" y="816"/>
                  </a:lnTo>
                  <a:cubicBezTo>
                    <a:pt x="1647" y="368"/>
                    <a:pt x="1282" y="0"/>
                    <a:pt x="835" y="0"/>
                  </a:cubicBezTo>
                  <a:cubicBezTo>
                    <a:pt x="832" y="0"/>
                    <a:pt x="829" y="0"/>
                    <a:pt x="826" y="0"/>
                  </a:cubicBezTo>
                  <a:lnTo>
                    <a:pt x="821" y="0"/>
                  </a:lnTo>
                  <a:cubicBezTo>
                    <a:pt x="818" y="0"/>
                    <a:pt x="815" y="0"/>
                    <a:pt x="813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5" name="Google Shape;15225;p74"/>
            <p:cNvSpPr/>
            <p:nvPr/>
          </p:nvSpPr>
          <p:spPr>
            <a:xfrm>
              <a:off x="3812419" y="3105740"/>
              <a:ext cx="43182" cy="42893"/>
            </a:xfrm>
            <a:custGeom>
              <a:avLst/>
              <a:gdLst/>
              <a:ahLst/>
              <a:cxnLst/>
              <a:rect l="l" t="t" r="r" b="b"/>
              <a:pathLst>
                <a:path w="1648" h="1637" extrusionOk="0">
                  <a:moveTo>
                    <a:pt x="822" y="0"/>
                  </a:moveTo>
                  <a:cubicBezTo>
                    <a:pt x="371" y="0"/>
                    <a:pt x="1" y="365"/>
                    <a:pt x="1" y="816"/>
                  </a:cubicBezTo>
                  <a:cubicBezTo>
                    <a:pt x="1" y="1272"/>
                    <a:pt x="371" y="1637"/>
                    <a:pt x="822" y="1637"/>
                  </a:cubicBezTo>
                  <a:lnTo>
                    <a:pt x="827" y="1637"/>
                  </a:lnTo>
                  <a:cubicBezTo>
                    <a:pt x="1278" y="1637"/>
                    <a:pt x="1647" y="1272"/>
                    <a:pt x="1647" y="816"/>
                  </a:cubicBezTo>
                  <a:cubicBezTo>
                    <a:pt x="1647" y="365"/>
                    <a:pt x="1278" y="0"/>
                    <a:pt x="82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6" name="Google Shape;15226;p74"/>
            <p:cNvSpPr/>
            <p:nvPr/>
          </p:nvSpPr>
          <p:spPr>
            <a:xfrm>
              <a:off x="3812419" y="3171770"/>
              <a:ext cx="43182" cy="42920"/>
            </a:xfrm>
            <a:custGeom>
              <a:avLst/>
              <a:gdLst/>
              <a:ahLst/>
              <a:cxnLst/>
              <a:rect l="l" t="t" r="r" b="b"/>
              <a:pathLst>
                <a:path w="1648" h="1638" extrusionOk="0">
                  <a:moveTo>
                    <a:pt x="822" y="0"/>
                  </a:moveTo>
                  <a:cubicBezTo>
                    <a:pt x="371" y="0"/>
                    <a:pt x="1" y="365"/>
                    <a:pt x="1" y="821"/>
                  </a:cubicBezTo>
                  <a:cubicBezTo>
                    <a:pt x="1" y="1272"/>
                    <a:pt x="371" y="1637"/>
                    <a:pt x="822" y="1637"/>
                  </a:cubicBezTo>
                  <a:lnTo>
                    <a:pt x="827" y="1637"/>
                  </a:lnTo>
                  <a:cubicBezTo>
                    <a:pt x="1278" y="1637"/>
                    <a:pt x="1647" y="1272"/>
                    <a:pt x="1647" y="821"/>
                  </a:cubicBezTo>
                  <a:cubicBezTo>
                    <a:pt x="1647" y="365"/>
                    <a:pt x="1278" y="0"/>
                    <a:pt x="827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7" name="Google Shape;15227;p74"/>
            <p:cNvSpPr/>
            <p:nvPr/>
          </p:nvSpPr>
          <p:spPr>
            <a:xfrm>
              <a:off x="3559722" y="3113234"/>
              <a:ext cx="40011" cy="35400"/>
            </a:xfrm>
            <a:custGeom>
              <a:avLst/>
              <a:gdLst/>
              <a:ahLst/>
              <a:cxnLst/>
              <a:rect l="l" t="t" r="r" b="b"/>
              <a:pathLst>
                <a:path w="1527" h="1351" extrusionOk="0">
                  <a:moveTo>
                    <a:pt x="1101" y="1"/>
                  </a:moveTo>
                  <a:cubicBezTo>
                    <a:pt x="1091" y="1"/>
                    <a:pt x="1081" y="1"/>
                    <a:pt x="1072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50" y="2"/>
                  </a:cubicBezTo>
                  <a:cubicBezTo>
                    <a:pt x="341" y="2"/>
                    <a:pt x="1" y="875"/>
                    <a:pt x="524" y="1351"/>
                  </a:cubicBezTo>
                  <a:lnTo>
                    <a:pt x="529" y="1351"/>
                  </a:lnTo>
                  <a:cubicBezTo>
                    <a:pt x="985" y="1351"/>
                    <a:pt x="1350" y="986"/>
                    <a:pt x="1350" y="530"/>
                  </a:cubicBezTo>
                  <a:cubicBezTo>
                    <a:pt x="1526" y="317"/>
                    <a:pt x="1367" y="1"/>
                    <a:pt x="1101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8" name="Google Shape;15228;p74"/>
            <p:cNvSpPr/>
            <p:nvPr/>
          </p:nvSpPr>
          <p:spPr>
            <a:xfrm>
              <a:off x="3559775" y="3179395"/>
              <a:ext cx="39933" cy="35295"/>
            </a:xfrm>
            <a:custGeom>
              <a:avLst/>
              <a:gdLst/>
              <a:ahLst/>
              <a:cxnLst/>
              <a:rect l="l" t="t" r="r" b="b"/>
              <a:pathLst>
                <a:path w="1524" h="1347" extrusionOk="0">
                  <a:moveTo>
                    <a:pt x="1104" y="0"/>
                  </a:moveTo>
                  <a:cubicBezTo>
                    <a:pt x="1093" y="0"/>
                    <a:pt x="1081" y="1"/>
                    <a:pt x="1070" y="2"/>
                  </a:cubicBezTo>
                  <a:lnTo>
                    <a:pt x="1065" y="2"/>
                  </a:lnTo>
                  <a:cubicBezTo>
                    <a:pt x="1057" y="2"/>
                    <a:pt x="1050" y="2"/>
                    <a:pt x="1042" y="2"/>
                  </a:cubicBezTo>
                  <a:cubicBezTo>
                    <a:pt x="337" y="2"/>
                    <a:pt x="0" y="871"/>
                    <a:pt x="522" y="1346"/>
                  </a:cubicBezTo>
                  <a:lnTo>
                    <a:pt x="527" y="1346"/>
                  </a:lnTo>
                  <a:cubicBezTo>
                    <a:pt x="983" y="1346"/>
                    <a:pt x="1348" y="981"/>
                    <a:pt x="1348" y="530"/>
                  </a:cubicBezTo>
                  <a:cubicBezTo>
                    <a:pt x="1523" y="314"/>
                    <a:pt x="1367" y="0"/>
                    <a:pt x="1104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9" name="Google Shape;15229;p74"/>
            <p:cNvSpPr/>
            <p:nvPr/>
          </p:nvSpPr>
          <p:spPr>
            <a:xfrm>
              <a:off x="3624757" y="3113234"/>
              <a:ext cx="40011" cy="35400"/>
            </a:xfrm>
            <a:custGeom>
              <a:avLst/>
              <a:gdLst/>
              <a:ahLst/>
              <a:cxnLst/>
              <a:rect l="l" t="t" r="r" b="b"/>
              <a:pathLst>
                <a:path w="1527" h="1351" extrusionOk="0">
                  <a:moveTo>
                    <a:pt x="1105" y="1"/>
                  </a:moveTo>
                  <a:cubicBezTo>
                    <a:pt x="1096" y="1"/>
                    <a:pt x="1086" y="1"/>
                    <a:pt x="1076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49" y="2"/>
                  </a:cubicBezTo>
                  <a:cubicBezTo>
                    <a:pt x="346" y="2"/>
                    <a:pt x="0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0"/>
                  </a:cubicBez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C2CED8"/>
            </a:solidFill>
            <a:ln w="1550" cap="flat" cmpd="sng">
              <a:solidFill>
                <a:srgbClr val="B4C3D0"/>
              </a:solidFill>
              <a:prstDash val="solid"/>
              <a:miter lim="48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0" name="Google Shape;15230;p74"/>
            <p:cNvSpPr/>
            <p:nvPr/>
          </p:nvSpPr>
          <p:spPr>
            <a:xfrm>
              <a:off x="3624757" y="3179264"/>
              <a:ext cx="40011" cy="35426"/>
            </a:xfrm>
            <a:custGeom>
              <a:avLst/>
              <a:gdLst/>
              <a:ahLst/>
              <a:cxnLst/>
              <a:rect l="l" t="t" r="r" b="b"/>
              <a:pathLst>
                <a:path w="1527" h="1352" extrusionOk="0">
                  <a:moveTo>
                    <a:pt x="1105" y="1"/>
                  </a:moveTo>
                  <a:cubicBezTo>
                    <a:pt x="1096" y="1"/>
                    <a:pt x="1086" y="1"/>
                    <a:pt x="1076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49" y="2"/>
                  </a:cubicBezTo>
                  <a:cubicBezTo>
                    <a:pt x="346" y="2"/>
                    <a:pt x="0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5"/>
                  </a:cubicBezTo>
                  <a:lnTo>
                    <a:pt x="1355" y="530"/>
                  </a:ln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1" name="Google Shape;15231;p74"/>
            <p:cNvSpPr/>
            <p:nvPr/>
          </p:nvSpPr>
          <p:spPr>
            <a:xfrm>
              <a:off x="3689949" y="3179395"/>
              <a:ext cx="39933" cy="35295"/>
            </a:xfrm>
            <a:custGeom>
              <a:avLst/>
              <a:gdLst/>
              <a:ahLst/>
              <a:cxnLst/>
              <a:rect l="l" t="t" r="r" b="b"/>
              <a:pathLst>
                <a:path w="1524" h="1347" extrusionOk="0">
                  <a:moveTo>
                    <a:pt x="1105" y="0"/>
                  </a:moveTo>
                  <a:cubicBezTo>
                    <a:pt x="1093" y="0"/>
                    <a:pt x="1082" y="1"/>
                    <a:pt x="1070" y="2"/>
                  </a:cubicBezTo>
                  <a:lnTo>
                    <a:pt x="1065" y="2"/>
                  </a:lnTo>
                  <a:cubicBezTo>
                    <a:pt x="1058" y="2"/>
                    <a:pt x="1050" y="2"/>
                    <a:pt x="1042" y="2"/>
                  </a:cubicBezTo>
                  <a:cubicBezTo>
                    <a:pt x="342" y="2"/>
                    <a:pt x="0" y="871"/>
                    <a:pt x="528" y="1346"/>
                  </a:cubicBezTo>
                  <a:lnTo>
                    <a:pt x="532" y="1346"/>
                  </a:lnTo>
                  <a:cubicBezTo>
                    <a:pt x="984" y="1346"/>
                    <a:pt x="1348" y="981"/>
                    <a:pt x="1348" y="530"/>
                  </a:cubicBezTo>
                  <a:cubicBezTo>
                    <a:pt x="1523" y="314"/>
                    <a:pt x="1372" y="0"/>
                    <a:pt x="11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2" name="Google Shape;15232;p74"/>
            <p:cNvSpPr/>
            <p:nvPr/>
          </p:nvSpPr>
          <p:spPr>
            <a:xfrm>
              <a:off x="3754931" y="3113234"/>
              <a:ext cx="40011" cy="35400"/>
            </a:xfrm>
            <a:custGeom>
              <a:avLst/>
              <a:gdLst/>
              <a:ahLst/>
              <a:cxnLst/>
              <a:rect l="l" t="t" r="r" b="b"/>
              <a:pathLst>
                <a:path w="1527" h="1351" extrusionOk="0">
                  <a:moveTo>
                    <a:pt x="1105" y="1"/>
                  </a:moveTo>
                  <a:cubicBezTo>
                    <a:pt x="1096" y="1"/>
                    <a:pt x="1086" y="1"/>
                    <a:pt x="1077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50" y="2"/>
                  </a:cubicBezTo>
                  <a:cubicBezTo>
                    <a:pt x="346" y="2"/>
                    <a:pt x="1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0"/>
                  </a:cubicBez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3" name="Google Shape;15233;p74"/>
            <p:cNvSpPr/>
            <p:nvPr/>
          </p:nvSpPr>
          <p:spPr>
            <a:xfrm>
              <a:off x="3754931" y="3179264"/>
              <a:ext cx="40011" cy="35426"/>
            </a:xfrm>
            <a:custGeom>
              <a:avLst/>
              <a:gdLst/>
              <a:ahLst/>
              <a:cxnLst/>
              <a:rect l="l" t="t" r="r" b="b"/>
              <a:pathLst>
                <a:path w="1527" h="1352" extrusionOk="0">
                  <a:moveTo>
                    <a:pt x="1105" y="1"/>
                  </a:moveTo>
                  <a:cubicBezTo>
                    <a:pt x="1096" y="1"/>
                    <a:pt x="1086" y="1"/>
                    <a:pt x="1077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50" y="2"/>
                  </a:cubicBezTo>
                  <a:cubicBezTo>
                    <a:pt x="346" y="2"/>
                    <a:pt x="1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5"/>
                  </a:cubicBezTo>
                  <a:lnTo>
                    <a:pt x="1355" y="530"/>
                  </a:ln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4" name="Google Shape;15234;p74"/>
            <p:cNvSpPr/>
            <p:nvPr/>
          </p:nvSpPr>
          <p:spPr>
            <a:xfrm>
              <a:off x="3820097" y="3113234"/>
              <a:ext cx="39985" cy="35400"/>
            </a:xfrm>
            <a:custGeom>
              <a:avLst/>
              <a:gdLst/>
              <a:ahLst/>
              <a:cxnLst/>
              <a:rect l="l" t="t" r="r" b="b"/>
              <a:pathLst>
                <a:path w="1526" h="1351" extrusionOk="0">
                  <a:moveTo>
                    <a:pt x="1101" y="1"/>
                  </a:moveTo>
                  <a:cubicBezTo>
                    <a:pt x="1091" y="1"/>
                    <a:pt x="1081" y="1"/>
                    <a:pt x="1071" y="2"/>
                  </a:cubicBezTo>
                  <a:lnTo>
                    <a:pt x="1066" y="2"/>
                  </a:lnTo>
                  <a:cubicBezTo>
                    <a:pt x="1061" y="2"/>
                    <a:pt x="1055" y="2"/>
                    <a:pt x="1049" y="2"/>
                  </a:cubicBezTo>
                  <a:cubicBezTo>
                    <a:pt x="346" y="2"/>
                    <a:pt x="0" y="875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4" y="986"/>
                    <a:pt x="1354" y="530"/>
                  </a:cubicBezTo>
                  <a:cubicBezTo>
                    <a:pt x="1526" y="317"/>
                    <a:pt x="1371" y="1"/>
                    <a:pt x="110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5" name="Google Shape;15235;p74"/>
            <p:cNvSpPr/>
            <p:nvPr/>
          </p:nvSpPr>
          <p:spPr>
            <a:xfrm>
              <a:off x="3820123" y="3179395"/>
              <a:ext cx="39933" cy="35295"/>
            </a:xfrm>
            <a:custGeom>
              <a:avLst/>
              <a:gdLst/>
              <a:ahLst/>
              <a:cxnLst/>
              <a:rect l="l" t="t" r="r" b="b"/>
              <a:pathLst>
                <a:path w="1524" h="1347" extrusionOk="0">
                  <a:moveTo>
                    <a:pt x="1105" y="0"/>
                  </a:moveTo>
                  <a:cubicBezTo>
                    <a:pt x="1094" y="0"/>
                    <a:pt x="1082" y="1"/>
                    <a:pt x="1070" y="2"/>
                  </a:cubicBezTo>
                  <a:lnTo>
                    <a:pt x="1065" y="2"/>
                  </a:lnTo>
                  <a:cubicBezTo>
                    <a:pt x="1058" y="2"/>
                    <a:pt x="1050" y="2"/>
                    <a:pt x="1043" y="2"/>
                  </a:cubicBezTo>
                  <a:cubicBezTo>
                    <a:pt x="343" y="2"/>
                    <a:pt x="1" y="871"/>
                    <a:pt x="528" y="1346"/>
                  </a:cubicBezTo>
                  <a:lnTo>
                    <a:pt x="533" y="1346"/>
                  </a:lnTo>
                  <a:cubicBezTo>
                    <a:pt x="984" y="1346"/>
                    <a:pt x="1353" y="981"/>
                    <a:pt x="1353" y="530"/>
                  </a:cubicBezTo>
                  <a:cubicBezTo>
                    <a:pt x="1524" y="314"/>
                    <a:pt x="1372" y="0"/>
                    <a:pt x="1105" y="0"/>
                  </a:cubicBezTo>
                  <a:close/>
                </a:path>
              </a:pathLst>
            </a:custGeom>
            <a:solidFill>
              <a:srgbClr val="445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6" name="Google Shape;15236;p74"/>
            <p:cNvSpPr/>
            <p:nvPr/>
          </p:nvSpPr>
          <p:spPr>
            <a:xfrm>
              <a:off x="3548298" y="2952900"/>
              <a:ext cx="98259" cy="63803"/>
            </a:xfrm>
            <a:custGeom>
              <a:avLst/>
              <a:gdLst/>
              <a:ahLst/>
              <a:cxnLst/>
              <a:rect l="l" t="t" r="r" b="b"/>
              <a:pathLst>
                <a:path w="3750" h="2435" extrusionOk="0">
                  <a:moveTo>
                    <a:pt x="1772" y="1"/>
                  </a:moveTo>
                  <a:cubicBezTo>
                    <a:pt x="1551" y="6"/>
                    <a:pt x="1368" y="183"/>
                    <a:pt x="1368" y="409"/>
                  </a:cubicBezTo>
                  <a:lnTo>
                    <a:pt x="1368" y="438"/>
                  </a:lnTo>
                  <a:lnTo>
                    <a:pt x="1368" y="462"/>
                  </a:lnTo>
                  <a:cubicBezTo>
                    <a:pt x="1373" y="651"/>
                    <a:pt x="1224" y="812"/>
                    <a:pt x="1036" y="812"/>
                  </a:cubicBezTo>
                  <a:cubicBezTo>
                    <a:pt x="1033" y="812"/>
                    <a:pt x="1030" y="812"/>
                    <a:pt x="1028" y="812"/>
                  </a:cubicBezTo>
                  <a:cubicBezTo>
                    <a:pt x="802" y="812"/>
                    <a:pt x="620" y="994"/>
                    <a:pt x="620" y="1220"/>
                  </a:cubicBezTo>
                  <a:cubicBezTo>
                    <a:pt x="620" y="1244"/>
                    <a:pt x="624" y="1268"/>
                    <a:pt x="629" y="1292"/>
                  </a:cubicBezTo>
                  <a:cubicBezTo>
                    <a:pt x="658" y="1431"/>
                    <a:pt x="548" y="1561"/>
                    <a:pt x="404" y="1566"/>
                  </a:cubicBezTo>
                  <a:cubicBezTo>
                    <a:pt x="183" y="1566"/>
                    <a:pt x="0" y="1748"/>
                    <a:pt x="0" y="1969"/>
                  </a:cubicBezTo>
                  <a:lnTo>
                    <a:pt x="0" y="2031"/>
                  </a:lnTo>
                  <a:cubicBezTo>
                    <a:pt x="0" y="2252"/>
                    <a:pt x="183" y="2434"/>
                    <a:pt x="404" y="2434"/>
                  </a:cubicBezTo>
                  <a:lnTo>
                    <a:pt x="1844" y="2434"/>
                  </a:lnTo>
                  <a:cubicBezTo>
                    <a:pt x="2069" y="2434"/>
                    <a:pt x="2252" y="2252"/>
                    <a:pt x="2252" y="2031"/>
                  </a:cubicBezTo>
                  <a:lnTo>
                    <a:pt x="2252" y="1964"/>
                  </a:lnTo>
                  <a:cubicBezTo>
                    <a:pt x="2247" y="1777"/>
                    <a:pt x="2396" y="1628"/>
                    <a:pt x="2583" y="1623"/>
                  </a:cubicBezTo>
                  <a:lnTo>
                    <a:pt x="3337" y="1623"/>
                  </a:lnTo>
                  <a:cubicBezTo>
                    <a:pt x="3562" y="1623"/>
                    <a:pt x="3745" y="1441"/>
                    <a:pt x="3745" y="1220"/>
                  </a:cubicBezTo>
                  <a:lnTo>
                    <a:pt x="3749" y="1220"/>
                  </a:lnTo>
                  <a:cubicBezTo>
                    <a:pt x="3745" y="994"/>
                    <a:pt x="3567" y="817"/>
                    <a:pt x="3341" y="812"/>
                  </a:cubicBezTo>
                  <a:cubicBezTo>
                    <a:pt x="3339" y="812"/>
                    <a:pt x="3336" y="812"/>
                    <a:pt x="3334" y="812"/>
                  </a:cubicBezTo>
                  <a:cubicBezTo>
                    <a:pt x="3189" y="812"/>
                    <a:pt x="3083" y="675"/>
                    <a:pt x="3116" y="534"/>
                  </a:cubicBezTo>
                  <a:cubicBezTo>
                    <a:pt x="3121" y="500"/>
                    <a:pt x="3125" y="471"/>
                    <a:pt x="3125" y="438"/>
                  </a:cubicBezTo>
                  <a:lnTo>
                    <a:pt x="3125" y="409"/>
                  </a:lnTo>
                  <a:cubicBezTo>
                    <a:pt x="3125" y="183"/>
                    <a:pt x="2943" y="6"/>
                    <a:pt x="2722" y="1"/>
                  </a:cubicBezTo>
                  <a:close/>
                </a:path>
              </a:pathLst>
            </a:custGeom>
            <a:solidFill>
              <a:srgbClr val="445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7" name="Google Shape;15237;p74"/>
            <p:cNvSpPr/>
            <p:nvPr/>
          </p:nvSpPr>
          <p:spPr>
            <a:xfrm>
              <a:off x="3565906" y="2952900"/>
              <a:ext cx="80651" cy="63803"/>
            </a:xfrm>
            <a:custGeom>
              <a:avLst/>
              <a:gdLst/>
              <a:ahLst/>
              <a:cxnLst/>
              <a:rect l="l" t="t" r="r" b="b"/>
              <a:pathLst>
                <a:path w="3078" h="2435" extrusionOk="0">
                  <a:moveTo>
                    <a:pt x="1777" y="1"/>
                  </a:moveTo>
                  <a:cubicBezTo>
                    <a:pt x="1551" y="1"/>
                    <a:pt x="1369" y="183"/>
                    <a:pt x="1369" y="404"/>
                  </a:cubicBezTo>
                  <a:lnTo>
                    <a:pt x="1369" y="438"/>
                  </a:lnTo>
                  <a:lnTo>
                    <a:pt x="1369" y="462"/>
                  </a:lnTo>
                  <a:cubicBezTo>
                    <a:pt x="1378" y="654"/>
                    <a:pt x="1220" y="812"/>
                    <a:pt x="1028" y="812"/>
                  </a:cubicBezTo>
                  <a:cubicBezTo>
                    <a:pt x="773" y="812"/>
                    <a:pt x="581" y="1042"/>
                    <a:pt x="629" y="1292"/>
                  </a:cubicBezTo>
                  <a:cubicBezTo>
                    <a:pt x="658" y="1431"/>
                    <a:pt x="548" y="1561"/>
                    <a:pt x="408" y="1566"/>
                  </a:cubicBezTo>
                  <a:cubicBezTo>
                    <a:pt x="183" y="1566"/>
                    <a:pt x="0" y="1748"/>
                    <a:pt x="0" y="1969"/>
                  </a:cubicBezTo>
                  <a:lnTo>
                    <a:pt x="0" y="2031"/>
                  </a:lnTo>
                  <a:cubicBezTo>
                    <a:pt x="0" y="2252"/>
                    <a:pt x="183" y="2434"/>
                    <a:pt x="408" y="2434"/>
                  </a:cubicBezTo>
                  <a:lnTo>
                    <a:pt x="1172" y="2434"/>
                  </a:lnTo>
                  <a:cubicBezTo>
                    <a:pt x="1397" y="2434"/>
                    <a:pt x="1580" y="2252"/>
                    <a:pt x="1580" y="2031"/>
                  </a:cubicBezTo>
                  <a:lnTo>
                    <a:pt x="1580" y="1964"/>
                  </a:lnTo>
                  <a:cubicBezTo>
                    <a:pt x="1575" y="1777"/>
                    <a:pt x="1724" y="1628"/>
                    <a:pt x="1911" y="1623"/>
                  </a:cubicBezTo>
                  <a:lnTo>
                    <a:pt x="2665" y="1623"/>
                  </a:lnTo>
                  <a:cubicBezTo>
                    <a:pt x="2890" y="1623"/>
                    <a:pt x="3073" y="1441"/>
                    <a:pt x="3073" y="1220"/>
                  </a:cubicBezTo>
                  <a:lnTo>
                    <a:pt x="3077" y="1215"/>
                  </a:lnTo>
                  <a:cubicBezTo>
                    <a:pt x="3073" y="994"/>
                    <a:pt x="2895" y="812"/>
                    <a:pt x="2669" y="812"/>
                  </a:cubicBezTo>
                  <a:cubicBezTo>
                    <a:pt x="2521" y="812"/>
                    <a:pt x="2410" y="673"/>
                    <a:pt x="2444" y="529"/>
                  </a:cubicBezTo>
                  <a:cubicBezTo>
                    <a:pt x="2449" y="500"/>
                    <a:pt x="2453" y="466"/>
                    <a:pt x="2453" y="438"/>
                  </a:cubicBezTo>
                  <a:lnTo>
                    <a:pt x="2453" y="404"/>
                  </a:lnTo>
                  <a:cubicBezTo>
                    <a:pt x="2453" y="183"/>
                    <a:pt x="2271" y="1"/>
                    <a:pt x="205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8" name="Google Shape;15238;p74"/>
            <p:cNvSpPr/>
            <p:nvPr/>
          </p:nvSpPr>
          <p:spPr>
            <a:xfrm>
              <a:off x="3632565" y="2998309"/>
              <a:ext cx="84424" cy="63803"/>
            </a:xfrm>
            <a:custGeom>
              <a:avLst/>
              <a:gdLst/>
              <a:ahLst/>
              <a:cxnLst/>
              <a:rect l="l" t="t" r="r" b="b"/>
              <a:pathLst>
                <a:path w="3222" h="2435" extrusionOk="0">
                  <a:moveTo>
                    <a:pt x="1897" y="1"/>
                  </a:moveTo>
                  <a:cubicBezTo>
                    <a:pt x="1676" y="1"/>
                    <a:pt x="1493" y="183"/>
                    <a:pt x="1493" y="409"/>
                  </a:cubicBezTo>
                  <a:lnTo>
                    <a:pt x="1493" y="471"/>
                  </a:lnTo>
                  <a:cubicBezTo>
                    <a:pt x="1498" y="658"/>
                    <a:pt x="1349" y="812"/>
                    <a:pt x="1162" y="812"/>
                  </a:cubicBezTo>
                  <a:lnTo>
                    <a:pt x="404" y="812"/>
                  </a:lnTo>
                  <a:cubicBezTo>
                    <a:pt x="178" y="812"/>
                    <a:pt x="1" y="994"/>
                    <a:pt x="1" y="1220"/>
                  </a:cubicBezTo>
                  <a:cubicBezTo>
                    <a:pt x="1" y="1441"/>
                    <a:pt x="178" y="1623"/>
                    <a:pt x="404" y="1623"/>
                  </a:cubicBezTo>
                  <a:cubicBezTo>
                    <a:pt x="553" y="1623"/>
                    <a:pt x="663" y="1762"/>
                    <a:pt x="629" y="1906"/>
                  </a:cubicBezTo>
                  <a:cubicBezTo>
                    <a:pt x="625" y="1935"/>
                    <a:pt x="620" y="1969"/>
                    <a:pt x="620" y="1998"/>
                  </a:cubicBezTo>
                  <a:lnTo>
                    <a:pt x="620" y="2031"/>
                  </a:lnTo>
                  <a:cubicBezTo>
                    <a:pt x="620" y="2252"/>
                    <a:pt x="802" y="2434"/>
                    <a:pt x="1028" y="2434"/>
                  </a:cubicBezTo>
                  <a:lnTo>
                    <a:pt x="1445" y="2434"/>
                  </a:lnTo>
                  <a:cubicBezTo>
                    <a:pt x="1671" y="2434"/>
                    <a:pt x="1849" y="2252"/>
                    <a:pt x="1853" y="2031"/>
                  </a:cubicBezTo>
                  <a:lnTo>
                    <a:pt x="1853" y="1998"/>
                  </a:lnTo>
                  <a:lnTo>
                    <a:pt x="1853" y="1974"/>
                  </a:lnTo>
                  <a:cubicBezTo>
                    <a:pt x="1844" y="1782"/>
                    <a:pt x="1998" y="1623"/>
                    <a:pt x="2194" y="1623"/>
                  </a:cubicBezTo>
                  <a:cubicBezTo>
                    <a:pt x="2444" y="1623"/>
                    <a:pt x="2636" y="1393"/>
                    <a:pt x="2593" y="1143"/>
                  </a:cubicBezTo>
                  <a:cubicBezTo>
                    <a:pt x="2564" y="1004"/>
                    <a:pt x="2670" y="870"/>
                    <a:pt x="2814" y="870"/>
                  </a:cubicBezTo>
                  <a:cubicBezTo>
                    <a:pt x="3039" y="870"/>
                    <a:pt x="3217" y="687"/>
                    <a:pt x="3222" y="466"/>
                  </a:cubicBezTo>
                  <a:lnTo>
                    <a:pt x="3222" y="404"/>
                  </a:lnTo>
                  <a:cubicBezTo>
                    <a:pt x="3217" y="178"/>
                    <a:pt x="3034" y="1"/>
                    <a:pt x="281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9" name="Google Shape;15239;p74"/>
            <p:cNvSpPr/>
            <p:nvPr/>
          </p:nvSpPr>
          <p:spPr>
            <a:xfrm>
              <a:off x="3655702" y="2998309"/>
              <a:ext cx="61288" cy="61917"/>
            </a:xfrm>
            <a:custGeom>
              <a:avLst/>
              <a:gdLst/>
              <a:ahLst/>
              <a:cxnLst/>
              <a:rect l="l" t="t" r="r" b="b"/>
              <a:pathLst>
                <a:path w="2339" h="2363" extrusionOk="0">
                  <a:moveTo>
                    <a:pt x="1897" y="1"/>
                  </a:moveTo>
                  <a:cubicBezTo>
                    <a:pt x="1676" y="1"/>
                    <a:pt x="1494" y="183"/>
                    <a:pt x="1494" y="409"/>
                  </a:cubicBezTo>
                  <a:lnTo>
                    <a:pt x="1494" y="471"/>
                  </a:lnTo>
                  <a:cubicBezTo>
                    <a:pt x="1499" y="658"/>
                    <a:pt x="1350" y="812"/>
                    <a:pt x="1163" y="812"/>
                  </a:cubicBezTo>
                  <a:lnTo>
                    <a:pt x="404" y="812"/>
                  </a:lnTo>
                  <a:cubicBezTo>
                    <a:pt x="183" y="812"/>
                    <a:pt x="1" y="994"/>
                    <a:pt x="1" y="1220"/>
                  </a:cubicBezTo>
                  <a:cubicBezTo>
                    <a:pt x="1" y="1441"/>
                    <a:pt x="183" y="1623"/>
                    <a:pt x="404" y="1623"/>
                  </a:cubicBezTo>
                  <a:cubicBezTo>
                    <a:pt x="553" y="1623"/>
                    <a:pt x="663" y="1762"/>
                    <a:pt x="634" y="1906"/>
                  </a:cubicBezTo>
                  <a:cubicBezTo>
                    <a:pt x="625" y="1935"/>
                    <a:pt x="620" y="1969"/>
                    <a:pt x="620" y="1998"/>
                  </a:cubicBezTo>
                  <a:lnTo>
                    <a:pt x="620" y="2031"/>
                  </a:lnTo>
                  <a:cubicBezTo>
                    <a:pt x="524" y="2170"/>
                    <a:pt x="625" y="2362"/>
                    <a:pt x="793" y="2362"/>
                  </a:cubicBezTo>
                  <a:cubicBezTo>
                    <a:pt x="966" y="2362"/>
                    <a:pt x="1066" y="2170"/>
                    <a:pt x="970" y="2031"/>
                  </a:cubicBezTo>
                  <a:lnTo>
                    <a:pt x="970" y="1998"/>
                  </a:lnTo>
                  <a:lnTo>
                    <a:pt x="970" y="1974"/>
                  </a:lnTo>
                  <a:cubicBezTo>
                    <a:pt x="961" y="1782"/>
                    <a:pt x="1115" y="1623"/>
                    <a:pt x="1311" y="1623"/>
                  </a:cubicBezTo>
                  <a:cubicBezTo>
                    <a:pt x="1561" y="1623"/>
                    <a:pt x="1753" y="1393"/>
                    <a:pt x="1710" y="1143"/>
                  </a:cubicBezTo>
                  <a:cubicBezTo>
                    <a:pt x="1681" y="1004"/>
                    <a:pt x="1787" y="870"/>
                    <a:pt x="1931" y="870"/>
                  </a:cubicBezTo>
                  <a:cubicBezTo>
                    <a:pt x="2156" y="870"/>
                    <a:pt x="2334" y="687"/>
                    <a:pt x="2339" y="466"/>
                  </a:cubicBezTo>
                  <a:lnTo>
                    <a:pt x="2339" y="404"/>
                  </a:lnTo>
                  <a:cubicBezTo>
                    <a:pt x="2334" y="183"/>
                    <a:pt x="2151" y="1"/>
                    <a:pt x="193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0" name="Google Shape;15240;p74"/>
            <p:cNvSpPr/>
            <p:nvPr/>
          </p:nvSpPr>
          <p:spPr>
            <a:xfrm>
              <a:off x="3715706" y="2963696"/>
              <a:ext cx="121946" cy="138402"/>
            </a:xfrm>
            <a:custGeom>
              <a:avLst/>
              <a:gdLst/>
              <a:ahLst/>
              <a:cxnLst/>
              <a:rect l="l" t="t" r="r" b="b"/>
              <a:pathLst>
                <a:path w="4654" h="5282" extrusionOk="0">
                  <a:moveTo>
                    <a:pt x="4598" y="1"/>
                  </a:moveTo>
                  <a:cubicBezTo>
                    <a:pt x="4591" y="1"/>
                    <a:pt x="4583" y="3"/>
                    <a:pt x="4575" y="6"/>
                  </a:cubicBezTo>
                  <a:cubicBezTo>
                    <a:pt x="3169" y="606"/>
                    <a:pt x="2031" y="1720"/>
                    <a:pt x="1229" y="2733"/>
                  </a:cubicBezTo>
                  <a:cubicBezTo>
                    <a:pt x="1042" y="2968"/>
                    <a:pt x="874" y="3194"/>
                    <a:pt x="721" y="3410"/>
                  </a:cubicBezTo>
                  <a:cubicBezTo>
                    <a:pt x="399" y="3871"/>
                    <a:pt x="154" y="4279"/>
                    <a:pt x="1" y="4552"/>
                  </a:cubicBezTo>
                  <a:cubicBezTo>
                    <a:pt x="154" y="4591"/>
                    <a:pt x="298" y="4658"/>
                    <a:pt x="423" y="4754"/>
                  </a:cubicBezTo>
                  <a:lnTo>
                    <a:pt x="442" y="4768"/>
                  </a:lnTo>
                  <a:lnTo>
                    <a:pt x="490" y="4807"/>
                  </a:lnTo>
                  <a:lnTo>
                    <a:pt x="505" y="4821"/>
                  </a:lnTo>
                  <a:lnTo>
                    <a:pt x="524" y="4840"/>
                  </a:lnTo>
                  <a:lnTo>
                    <a:pt x="572" y="4879"/>
                  </a:lnTo>
                  <a:cubicBezTo>
                    <a:pt x="692" y="4989"/>
                    <a:pt x="788" y="5128"/>
                    <a:pt x="855" y="5282"/>
                  </a:cubicBezTo>
                  <a:cubicBezTo>
                    <a:pt x="1100" y="5085"/>
                    <a:pt x="1465" y="4787"/>
                    <a:pt x="1868" y="4399"/>
                  </a:cubicBezTo>
                  <a:cubicBezTo>
                    <a:pt x="2060" y="4211"/>
                    <a:pt x="2257" y="4015"/>
                    <a:pt x="2463" y="3794"/>
                  </a:cubicBezTo>
                  <a:cubicBezTo>
                    <a:pt x="3342" y="2839"/>
                    <a:pt x="4263" y="1547"/>
                    <a:pt x="4642" y="64"/>
                  </a:cubicBezTo>
                  <a:cubicBezTo>
                    <a:pt x="4654" y="29"/>
                    <a:pt x="4628" y="1"/>
                    <a:pt x="4598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1" name="Google Shape;15241;p74"/>
            <p:cNvSpPr/>
            <p:nvPr/>
          </p:nvSpPr>
          <p:spPr>
            <a:xfrm>
              <a:off x="3734572" y="3035281"/>
              <a:ext cx="45697" cy="43549"/>
            </a:xfrm>
            <a:custGeom>
              <a:avLst/>
              <a:gdLst/>
              <a:ahLst/>
              <a:cxnLst/>
              <a:rect l="l" t="t" r="r" b="b"/>
              <a:pathLst>
                <a:path w="1744" h="1662" extrusionOk="0">
                  <a:moveTo>
                    <a:pt x="505" y="1"/>
                  </a:moveTo>
                  <a:cubicBezTo>
                    <a:pt x="317" y="236"/>
                    <a:pt x="149" y="462"/>
                    <a:pt x="1" y="678"/>
                  </a:cubicBezTo>
                  <a:lnTo>
                    <a:pt x="1148" y="1662"/>
                  </a:lnTo>
                  <a:cubicBezTo>
                    <a:pt x="1340" y="1479"/>
                    <a:pt x="1541" y="1278"/>
                    <a:pt x="1743" y="106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2" name="Google Shape;15242;p74"/>
            <p:cNvSpPr/>
            <p:nvPr/>
          </p:nvSpPr>
          <p:spPr>
            <a:xfrm>
              <a:off x="3635710" y="3073799"/>
              <a:ext cx="114374" cy="79184"/>
            </a:xfrm>
            <a:custGeom>
              <a:avLst/>
              <a:gdLst/>
              <a:ahLst/>
              <a:cxnLst/>
              <a:rect l="l" t="t" r="r" b="b"/>
              <a:pathLst>
                <a:path w="4365" h="3022" extrusionOk="0">
                  <a:moveTo>
                    <a:pt x="3035" y="1"/>
                  </a:moveTo>
                  <a:cubicBezTo>
                    <a:pt x="2771" y="1"/>
                    <a:pt x="2509" y="88"/>
                    <a:pt x="2290" y="245"/>
                  </a:cubicBezTo>
                  <a:cubicBezTo>
                    <a:pt x="2118" y="365"/>
                    <a:pt x="1978" y="528"/>
                    <a:pt x="1882" y="720"/>
                  </a:cubicBezTo>
                  <a:cubicBezTo>
                    <a:pt x="1854" y="773"/>
                    <a:pt x="1829" y="830"/>
                    <a:pt x="1810" y="888"/>
                  </a:cubicBezTo>
                  <a:cubicBezTo>
                    <a:pt x="1762" y="1037"/>
                    <a:pt x="1729" y="1190"/>
                    <a:pt x="1642" y="1334"/>
                  </a:cubicBezTo>
                  <a:cubicBezTo>
                    <a:pt x="1527" y="1526"/>
                    <a:pt x="1364" y="1685"/>
                    <a:pt x="1167" y="1795"/>
                  </a:cubicBezTo>
                  <a:cubicBezTo>
                    <a:pt x="1057" y="1867"/>
                    <a:pt x="932" y="1920"/>
                    <a:pt x="807" y="1968"/>
                  </a:cubicBezTo>
                  <a:cubicBezTo>
                    <a:pt x="716" y="2001"/>
                    <a:pt x="620" y="2025"/>
                    <a:pt x="524" y="2049"/>
                  </a:cubicBezTo>
                  <a:cubicBezTo>
                    <a:pt x="476" y="2064"/>
                    <a:pt x="303" y="2107"/>
                    <a:pt x="145" y="2141"/>
                  </a:cubicBezTo>
                  <a:cubicBezTo>
                    <a:pt x="39" y="2160"/>
                    <a:pt x="1" y="2290"/>
                    <a:pt x="82" y="2362"/>
                  </a:cubicBezTo>
                  <a:cubicBezTo>
                    <a:pt x="621" y="2861"/>
                    <a:pt x="1219" y="3021"/>
                    <a:pt x="1765" y="3021"/>
                  </a:cubicBezTo>
                  <a:cubicBezTo>
                    <a:pt x="2738" y="3021"/>
                    <a:pt x="3543" y="2510"/>
                    <a:pt x="3543" y="2510"/>
                  </a:cubicBezTo>
                  <a:cubicBezTo>
                    <a:pt x="3644" y="2443"/>
                    <a:pt x="3740" y="2371"/>
                    <a:pt x="3826" y="2285"/>
                  </a:cubicBezTo>
                  <a:cubicBezTo>
                    <a:pt x="4220" y="1896"/>
                    <a:pt x="4364" y="1344"/>
                    <a:pt x="4215" y="873"/>
                  </a:cubicBezTo>
                  <a:cubicBezTo>
                    <a:pt x="4153" y="677"/>
                    <a:pt x="4042" y="504"/>
                    <a:pt x="3894" y="360"/>
                  </a:cubicBezTo>
                  <a:lnTo>
                    <a:pt x="3846" y="321"/>
                  </a:lnTo>
                  <a:lnTo>
                    <a:pt x="3826" y="307"/>
                  </a:lnTo>
                  <a:lnTo>
                    <a:pt x="3812" y="293"/>
                  </a:lnTo>
                  <a:cubicBezTo>
                    <a:pt x="3793" y="278"/>
                    <a:pt x="3778" y="264"/>
                    <a:pt x="3764" y="254"/>
                  </a:cubicBezTo>
                  <a:lnTo>
                    <a:pt x="3745" y="240"/>
                  </a:lnTo>
                  <a:cubicBezTo>
                    <a:pt x="3528" y="76"/>
                    <a:pt x="3280" y="1"/>
                    <a:pt x="3035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3" name="Google Shape;15243;p74"/>
            <p:cNvSpPr/>
            <p:nvPr/>
          </p:nvSpPr>
          <p:spPr>
            <a:xfrm>
              <a:off x="3656855" y="3073799"/>
              <a:ext cx="89324" cy="56755"/>
            </a:xfrm>
            <a:custGeom>
              <a:avLst/>
              <a:gdLst/>
              <a:ahLst/>
              <a:cxnLst/>
              <a:rect l="l" t="t" r="r" b="b"/>
              <a:pathLst>
                <a:path w="3409" h="2166" extrusionOk="0">
                  <a:moveTo>
                    <a:pt x="2228" y="1"/>
                  </a:moveTo>
                  <a:cubicBezTo>
                    <a:pt x="1964" y="1"/>
                    <a:pt x="1702" y="88"/>
                    <a:pt x="1483" y="245"/>
                  </a:cubicBezTo>
                  <a:cubicBezTo>
                    <a:pt x="1311" y="365"/>
                    <a:pt x="1171" y="528"/>
                    <a:pt x="1075" y="720"/>
                  </a:cubicBezTo>
                  <a:cubicBezTo>
                    <a:pt x="1047" y="773"/>
                    <a:pt x="1022" y="830"/>
                    <a:pt x="1003" y="888"/>
                  </a:cubicBezTo>
                  <a:cubicBezTo>
                    <a:pt x="955" y="1037"/>
                    <a:pt x="922" y="1195"/>
                    <a:pt x="835" y="1334"/>
                  </a:cubicBezTo>
                  <a:cubicBezTo>
                    <a:pt x="715" y="1526"/>
                    <a:pt x="557" y="1685"/>
                    <a:pt x="360" y="1800"/>
                  </a:cubicBezTo>
                  <a:cubicBezTo>
                    <a:pt x="245" y="1867"/>
                    <a:pt x="125" y="1920"/>
                    <a:pt x="0" y="1968"/>
                  </a:cubicBezTo>
                  <a:cubicBezTo>
                    <a:pt x="330" y="2111"/>
                    <a:pt x="665" y="2166"/>
                    <a:pt x="981" y="2166"/>
                  </a:cubicBezTo>
                  <a:cubicBezTo>
                    <a:pt x="1956" y="2166"/>
                    <a:pt x="2760" y="1651"/>
                    <a:pt x="2760" y="1651"/>
                  </a:cubicBezTo>
                  <a:cubicBezTo>
                    <a:pt x="2866" y="1589"/>
                    <a:pt x="2957" y="1517"/>
                    <a:pt x="3043" y="1430"/>
                  </a:cubicBezTo>
                  <a:cubicBezTo>
                    <a:pt x="3207" y="1272"/>
                    <a:pt x="3331" y="1085"/>
                    <a:pt x="3408" y="873"/>
                  </a:cubicBezTo>
                  <a:cubicBezTo>
                    <a:pt x="3346" y="677"/>
                    <a:pt x="3235" y="504"/>
                    <a:pt x="3087" y="365"/>
                  </a:cubicBezTo>
                  <a:lnTo>
                    <a:pt x="3039" y="321"/>
                  </a:lnTo>
                  <a:lnTo>
                    <a:pt x="3019" y="307"/>
                  </a:lnTo>
                  <a:lnTo>
                    <a:pt x="3005" y="293"/>
                  </a:lnTo>
                  <a:cubicBezTo>
                    <a:pt x="2986" y="278"/>
                    <a:pt x="2971" y="264"/>
                    <a:pt x="2957" y="254"/>
                  </a:cubicBezTo>
                  <a:lnTo>
                    <a:pt x="2938" y="240"/>
                  </a:lnTo>
                  <a:cubicBezTo>
                    <a:pt x="2721" y="76"/>
                    <a:pt x="2473" y="1"/>
                    <a:pt x="2228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4" name="Google Shape;15244;p74"/>
            <p:cNvSpPr/>
            <p:nvPr/>
          </p:nvSpPr>
          <p:spPr>
            <a:xfrm>
              <a:off x="3520995" y="2925728"/>
              <a:ext cx="365551" cy="316238"/>
            </a:xfrm>
            <a:custGeom>
              <a:avLst/>
              <a:gdLst/>
              <a:ahLst/>
              <a:cxnLst/>
              <a:rect l="l" t="t" r="r" b="b"/>
              <a:pathLst>
                <a:path w="13951" h="12069" extrusionOk="0">
                  <a:moveTo>
                    <a:pt x="8684" y="4480"/>
                  </a:moveTo>
                  <a:lnTo>
                    <a:pt x="9596" y="5257"/>
                  </a:lnTo>
                  <a:cubicBezTo>
                    <a:pt x="9491" y="5363"/>
                    <a:pt x="9395" y="5459"/>
                    <a:pt x="9294" y="5564"/>
                  </a:cubicBezTo>
                  <a:lnTo>
                    <a:pt x="8430" y="4825"/>
                  </a:lnTo>
                  <a:cubicBezTo>
                    <a:pt x="8555" y="4652"/>
                    <a:pt x="8684" y="4484"/>
                    <a:pt x="8684" y="4480"/>
                  </a:cubicBezTo>
                  <a:close/>
                  <a:moveTo>
                    <a:pt x="13149" y="414"/>
                  </a:moveTo>
                  <a:cubicBezTo>
                    <a:pt x="13360" y="414"/>
                    <a:pt x="13533" y="587"/>
                    <a:pt x="13537" y="803"/>
                  </a:cubicBezTo>
                  <a:lnTo>
                    <a:pt x="13537" y="5444"/>
                  </a:lnTo>
                  <a:lnTo>
                    <a:pt x="13533" y="5440"/>
                  </a:lnTo>
                  <a:cubicBezTo>
                    <a:pt x="13533" y="5656"/>
                    <a:pt x="13360" y="5828"/>
                    <a:pt x="13149" y="5828"/>
                  </a:cubicBezTo>
                  <a:lnTo>
                    <a:pt x="9616" y="5828"/>
                  </a:lnTo>
                  <a:cubicBezTo>
                    <a:pt x="9616" y="5828"/>
                    <a:pt x="9745" y="5699"/>
                    <a:pt x="9827" y="5612"/>
                  </a:cubicBezTo>
                  <a:cubicBezTo>
                    <a:pt x="9846" y="5569"/>
                    <a:pt x="11689" y="3851"/>
                    <a:pt x="12275" y="1561"/>
                  </a:cubicBezTo>
                  <a:cubicBezTo>
                    <a:pt x="12318" y="1391"/>
                    <a:pt x="12187" y="1241"/>
                    <a:pt x="12029" y="1241"/>
                  </a:cubicBezTo>
                  <a:cubicBezTo>
                    <a:pt x="11995" y="1241"/>
                    <a:pt x="11960" y="1248"/>
                    <a:pt x="11925" y="1263"/>
                  </a:cubicBezTo>
                  <a:cubicBezTo>
                    <a:pt x="11137" y="1599"/>
                    <a:pt x="10365" y="2123"/>
                    <a:pt x="9630" y="2809"/>
                  </a:cubicBezTo>
                  <a:cubicBezTo>
                    <a:pt x="9494" y="2960"/>
                    <a:pt x="9625" y="3161"/>
                    <a:pt x="9783" y="3161"/>
                  </a:cubicBezTo>
                  <a:cubicBezTo>
                    <a:pt x="9826" y="3161"/>
                    <a:pt x="9871" y="3146"/>
                    <a:pt x="9913" y="3111"/>
                  </a:cubicBezTo>
                  <a:cubicBezTo>
                    <a:pt x="10470" y="2579"/>
                    <a:pt x="11099" y="2132"/>
                    <a:pt x="11781" y="1787"/>
                  </a:cubicBezTo>
                  <a:lnTo>
                    <a:pt x="11781" y="1787"/>
                  </a:lnTo>
                  <a:cubicBezTo>
                    <a:pt x="11449" y="2847"/>
                    <a:pt x="10811" y="3908"/>
                    <a:pt x="9875" y="4955"/>
                  </a:cubicBezTo>
                  <a:lnTo>
                    <a:pt x="8944" y="4158"/>
                  </a:lnTo>
                  <a:cubicBezTo>
                    <a:pt x="9078" y="4000"/>
                    <a:pt x="9212" y="3841"/>
                    <a:pt x="9347" y="3692"/>
                  </a:cubicBezTo>
                  <a:cubicBezTo>
                    <a:pt x="9475" y="3539"/>
                    <a:pt x="9339" y="3350"/>
                    <a:pt x="9184" y="3350"/>
                  </a:cubicBezTo>
                  <a:cubicBezTo>
                    <a:pt x="9135" y="3350"/>
                    <a:pt x="9085" y="3369"/>
                    <a:pt x="9040" y="3414"/>
                  </a:cubicBezTo>
                  <a:cubicBezTo>
                    <a:pt x="8732" y="3755"/>
                    <a:pt x="8440" y="4110"/>
                    <a:pt x="8171" y="4480"/>
                  </a:cubicBezTo>
                  <a:cubicBezTo>
                    <a:pt x="8171" y="4489"/>
                    <a:pt x="7907" y="4811"/>
                    <a:pt x="7518" y="5449"/>
                  </a:cubicBezTo>
                  <a:cubicBezTo>
                    <a:pt x="7487" y="5447"/>
                    <a:pt x="7457" y="5446"/>
                    <a:pt x="7426" y="5446"/>
                  </a:cubicBezTo>
                  <a:cubicBezTo>
                    <a:pt x="7055" y="5446"/>
                    <a:pt x="6698" y="5580"/>
                    <a:pt x="6419" y="5828"/>
                  </a:cubicBezTo>
                  <a:lnTo>
                    <a:pt x="802" y="5828"/>
                  </a:lnTo>
                  <a:cubicBezTo>
                    <a:pt x="591" y="5828"/>
                    <a:pt x="418" y="5656"/>
                    <a:pt x="418" y="5444"/>
                  </a:cubicBezTo>
                  <a:lnTo>
                    <a:pt x="418" y="803"/>
                  </a:lnTo>
                  <a:cubicBezTo>
                    <a:pt x="418" y="587"/>
                    <a:pt x="591" y="414"/>
                    <a:pt x="802" y="414"/>
                  </a:cubicBezTo>
                  <a:close/>
                  <a:moveTo>
                    <a:pt x="8190" y="5166"/>
                  </a:moveTo>
                  <a:lnTo>
                    <a:pt x="8992" y="5852"/>
                  </a:lnTo>
                  <a:cubicBezTo>
                    <a:pt x="8948" y="5891"/>
                    <a:pt x="8828" y="6001"/>
                    <a:pt x="8651" y="6155"/>
                  </a:cubicBezTo>
                  <a:cubicBezTo>
                    <a:pt x="8574" y="6035"/>
                    <a:pt x="8483" y="5924"/>
                    <a:pt x="8372" y="5828"/>
                  </a:cubicBezTo>
                  <a:cubicBezTo>
                    <a:pt x="8248" y="5708"/>
                    <a:pt x="8099" y="5617"/>
                    <a:pt x="7940" y="5550"/>
                  </a:cubicBezTo>
                  <a:cubicBezTo>
                    <a:pt x="8075" y="5339"/>
                    <a:pt x="8166" y="5200"/>
                    <a:pt x="8190" y="5166"/>
                  </a:cubicBezTo>
                  <a:close/>
                  <a:moveTo>
                    <a:pt x="4491" y="7078"/>
                  </a:moveTo>
                  <a:cubicBezTo>
                    <a:pt x="4729" y="7078"/>
                    <a:pt x="4954" y="7216"/>
                    <a:pt x="5055" y="7446"/>
                  </a:cubicBezTo>
                  <a:cubicBezTo>
                    <a:pt x="4935" y="7484"/>
                    <a:pt x="4628" y="7561"/>
                    <a:pt x="4484" y="7590"/>
                  </a:cubicBezTo>
                  <a:cubicBezTo>
                    <a:pt x="4215" y="7643"/>
                    <a:pt x="4119" y="7974"/>
                    <a:pt x="4316" y="8161"/>
                  </a:cubicBezTo>
                  <a:cubicBezTo>
                    <a:pt x="4369" y="8209"/>
                    <a:pt x="4422" y="8257"/>
                    <a:pt x="4479" y="8301"/>
                  </a:cubicBezTo>
                  <a:cubicBezTo>
                    <a:pt x="4177" y="8296"/>
                    <a:pt x="3927" y="8065"/>
                    <a:pt x="3889" y="7768"/>
                  </a:cubicBezTo>
                  <a:cubicBezTo>
                    <a:pt x="3846" y="7470"/>
                    <a:pt x="4033" y="7187"/>
                    <a:pt x="4321" y="7100"/>
                  </a:cubicBezTo>
                  <a:lnTo>
                    <a:pt x="4326" y="7100"/>
                  </a:lnTo>
                  <a:cubicBezTo>
                    <a:pt x="4381" y="7085"/>
                    <a:pt x="4436" y="7078"/>
                    <a:pt x="4491" y="7078"/>
                  </a:cubicBezTo>
                  <a:close/>
                  <a:moveTo>
                    <a:pt x="7401" y="5856"/>
                  </a:moveTo>
                  <a:cubicBezTo>
                    <a:pt x="7689" y="5856"/>
                    <a:pt x="7976" y="5982"/>
                    <a:pt x="8200" y="6241"/>
                  </a:cubicBezTo>
                  <a:cubicBezTo>
                    <a:pt x="8641" y="6750"/>
                    <a:pt x="8468" y="7576"/>
                    <a:pt x="7806" y="7979"/>
                  </a:cubicBezTo>
                  <a:cubicBezTo>
                    <a:pt x="7475" y="8171"/>
                    <a:pt x="7120" y="8310"/>
                    <a:pt x="6745" y="8392"/>
                  </a:cubicBezTo>
                  <a:cubicBezTo>
                    <a:pt x="6494" y="8446"/>
                    <a:pt x="6553" y="8801"/>
                    <a:pt x="6780" y="8801"/>
                  </a:cubicBezTo>
                  <a:cubicBezTo>
                    <a:pt x="6797" y="8801"/>
                    <a:pt x="6814" y="8799"/>
                    <a:pt x="6832" y="8795"/>
                  </a:cubicBezTo>
                  <a:cubicBezTo>
                    <a:pt x="7249" y="8709"/>
                    <a:pt x="7657" y="8550"/>
                    <a:pt x="8027" y="8329"/>
                  </a:cubicBezTo>
                  <a:cubicBezTo>
                    <a:pt x="8190" y="8229"/>
                    <a:pt x="8339" y="8099"/>
                    <a:pt x="8464" y="7950"/>
                  </a:cubicBezTo>
                  <a:cubicBezTo>
                    <a:pt x="8588" y="8397"/>
                    <a:pt x="8992" y="8709"/>
                    <a:pt x="9457" y="8709"/>
                  </a:cubicBezTo>
                  <a:lnTo>
                    <a:pt x="9462" y="8709"/>
                  </a:lnTo>
                  <a:cubicBezTo>
                    <a:pt x="9476" y="8709"/>
                    <a:pt x="9490" y="8710"/>
                    <a:pt x="9504" y="8710"/>
                  </a:cubicBezTo>
                  <a:cubicBezTo>
                    <a:pt x="9572" y="8710"/>
                    <a:pt x="9638" y="8700"/>
                    <a:pt x="9702" y="8685"/>
                  </a:cubicBezTo>
                  <a:cubicBezTo>
                    <a:pt x="9944" y="8617"/>
                    <a:pt x="9881" y="8276"/>
                    <a:pt x="9658" y="8276"/>
                  </a:cubicBezTo>
                  <a:cubicBezTo>
                    <a:pt x="9641" y="8276"/>
                    <a:pt x="9624" y="8277"/>
                    <a:pt x="9606" y="8281"/>
                  </a:cubicBezTo>
                  <a:cubicBezTo>
                    <a:pt x="9558" y="8293"/>
                    <a:pt x="9509" y="8299"/>
                    <a:pt x="9462" y="8299"/>
                  </a:cubicBezTo>
                  <a:cubicBezTo>
                    <a:pt x="9160" y="8299"/>
                    <a:pt x="8889" y="8073"/>
                    <a:pt x="8848" y="7758"/>
                  </a:cubicBezTo>
                  <a:cubicBezTo>
                    <a:pt x="8804" y="7393"/>
                    <a:pt x="9092" y="7072"/>
                    <a:pt x="9457" y="7072"/>
                  </a:cubicBezTo>
                  <a:lnTo>
                    <a:pt x="9462" y="7072"/>
                  </a:lnTo>
                  <a:cubicBezTo>
                    <a:pt x="9885" y="7072"/>
                    <a:pt x="10177" y="7484"/>
                    <a:pt x="10043" y="7878"/>
                  </a:cubicBezTo>
                  <a:cubicBezTo>
                    <a:pt x="9989" y="8042"/>
                    <a:pt x="10120" y="8156"/>
                    <a:pt x="10248" y="8156"/>
                  </a:cubicBezTo>
                  <a:cubicBezTo>
                    <a:pt x="10326" y="8156"/>
                    <a:pt x="10404" y="8113"/>
                    <a:pt x="10437" y="8013"/>
                  </a:cubicBezTo>
                  <a:cubicBezTo>
                    <a:pt x="10686" y="7279"/>
                    <a:pt x="10092" y="6658"/>
                    <a:pt x="9447" y="6658"/>
                  </a:cubicBezTo>
                  <a:cubicBezTo>
                    <a:pt x="9247" y="6658"/>
                    <a:pt x="9043" y="6717"/>
                    <a:pt x="8857" y="6851"/>
                  </a:cubicBezTo>
                  <a:cubicBezTo>
                    <a:pt x="8857" y="6750"/>
                    <a:pt x="8843" y="6649"/>
                    <a:pt x="8819" y="6553"/>
                  </a:cubicBezTo>
                  <a:cubicBezTo>
                    <a:pt x="8929" y="6457"/>
                    <a:pt x="9049" y="6352"/>
                    <a:pt x="9179" y="6236"/>
                  </a:cubicBezTo>
                  <a:lnTo>
                    <a:pt x="13149" y="6236"/>
                  </a:lnTo>
                  <a:cubicBezTo>
                    <a:pt x="13360" y="6236"/>
                    <a:pt x="13533" y="6409"/>
                    <a:pt x="13533" y="6620"/>
                  </a:cubicBezTo>
                  <a:lnTo>
                    <a:pt x="13533" y="11267"/>
                  </a:lnTo>
                  <a:lnTo>
                    <a:pt x="13537" y="11272"/>
                  </a:lnTo>
                  <a:cubicBezTo>
                    <a:pt x="13533" y="11483"/>
                    <a:pt x="13360" y="11656"/>
                    <a:pt x="13149" y="11656"/>
                  </a:cubicBezTo>
                  <a:lnTo>
                    <a:pt x="802" y="11656"/>
                  </a:lnTo>
                  <a:cubicBezTo>
                    <a:pt x="591" y="11656"/>
                    <a:pt x="418" y="11483"/>
                    <a:pt x="418" y="11272"/>
                  </a:cubicBezTo>
                  <a:lnTo>
                    <a:pt x="418" y="6630"/>
                  </a:lnTo>
                  <a:cubicBezTo>
                    <a:pt x="418" y="6414"/>
                    <a:pt x="591" y="6241"/>
                    <a:pt x="802" y="6241"/>
                  </a:cubicBezTo>
                  <a:lnTo>
                    <a:pt x="6092" y="6241"/>
                  </a:lnTo>
                  <a:cubicBezTo>
                    <a:pt x="5862" y="6654"/>
                    <a:pt x="6015" y="6889"/>
                    <a:pt x="5430" y="7273"/>
                  </a:cubicBezTo>
                  <a:cubicBezTo>
                    <a:pt x="5263" y="6897"/>
                    <a:pt x="4892" y="6661"/>
                    <a:pt x="4494" y="6661"/>
                  </a:cubicBezTo>
                  <a:cubicBezTo>
                    <a:pt x="4401" y="6661"/>
                    <a:pt x="4305" y="6675"/>
                    <a:pt x="4211" y="6702"/>
                  </a:cubicBezTo>
                  <a:lnTo>
                    <a:pt x="4206" y="6702"/>
                  </a:lnTo>
                  <a:cubicBezTo>
                    <a:pt x="3625" y="6865"/>
                    <a:pt x="3308" y="7499"/>
                    <a:pt x="3529" y="8061"/>
                  </a:cubicBezTo>
                  <a:cubicBezTo>
                    <a:pt x="3689" y="8470"/>
                    <a:pt x="4080" y="8714"/>
                    <a:pt x="4487" y="8714"/>
                  </a:cubicBezTo>
                  <a:cubicBezTo>
                    <a:pt x="4643" y="8714"/>
                    <a:pt x="4801" y="8679"/>
                    <a:pt x="4950" y="8603"/>
                  </a:cubicBezTo>
                  <a:cubicBezTo>
                    <a:pt x="5262" y="8757"/>
                    <a:pt x="5603" y="8848"/>
                    <a:pt x="5948" y="8872"/>
                  </a:cubicBezTo>
                  <a:lnTo>
                    <a:pt x="5963" y="8872"/>
                  </a:lnTo>
                  <a:cubicBezTo>
                    <a:pt x="6227" y="8867"/>
                    <a:pt x="6241" y="8478"/>
                    <a:pt x="5977" y="8454"/>
                  </a:cubicBezTo>
                  <a:cubicBezTo>
                    <a:pt x="5511" y="8430"/>
                    <a:pt x="5070" y="8257"/>
                    <a:pt x="4715" y="7960"/>
                  </a:cubicBezTo>
                  <a:cubicBezTo>
                    <a:pt x="5319" y="7821"/>
                    <a:pt x="5867" y="7638"/>
                    <a:pt x="6198" y="7091"/>
                  </a:cubicBezTo>
                  <a:cubicBezTo>
                    <a:pt x="6260" y="6971"/>
                    <a:pt x="6313" y="6841"/>
                    <a:pt x="6352" y="6707"/>
                  </a:cubicBezTo>
                  <a:cubicBezTo>
                    <a:pt x="6433" y="6443"/>
                    <a:pt x="6462" y="6409"/>
                    <a:pt x="6592" y="6241"/>
                  </a:cubicBezTo>
                  <a:cubicBezTo>
                    <a:pt x="6649" y="6174"/>
                    <a:pt x="6716" y="6112"/>
                    <a:pt x="6788" y="6059"/>
                  </a:cubicBezTo>
                  <a:cubicBezTo>
                    <a:pt x="6976" y="5924"/>
                    <a:pt x="7189" y="5856"/>
                    <a:pt x="7401" y="5856"/>
                  </a:cubicBezTo>
                  <a:close/>
                  <a:moveTo>
                    <a:pt x="802" y="1"/>
                  </a:moveTo>
                  <a:cubicBezTo>
                    <a:pt x="361" y="1"/>
                    <a:pt x="1" y="356"/>
                    <a:pt x="1" y="803"/>
                  </a:cubicBezTo>
                  <a:lnTo>
                    <a:pt x="1" y="5444"/>
                  </a:lnTo>
                  <a:cubicBezTo>
                    <a:pt x="1" y="5670"/>
                    <a:pt x="97" y="5886"/>
                    <a:pt x="265" y="6035"/>
                  </a:cubicBezTo>
                  <a:cubicBezTo>
                    <a:pt x="97" y="6188"/>
                    <a:pt x="1" y="6404"/>
                    <a:pt x="1" y="6630"/>
                  </a:cubicBezTo>
                  <a:lnTo>
                    <a:pt x="1" y="11267"/>
                  </a:lnTo>
                  <a:cubicBezTo>
                    <a:pt x="1" y="11709"/>
                    <a:pt x="361" y="12069"/>
                    <a:pt x="802" y="12069"/>
                  </a:cubicBezTo>
                  <a:lnTo>
                    <a:pt x="13149" y="12069"/>
                  </a:lnTo>
                  <a:cubicBezTo>
                    <a:pt x="13590" y="12069"/>
                    <a:pt x="13950" y="11709"/>
                    <a:pt x="13950" y="11267"/>
                  </a:cubicBezTo>
                  <a:lnTo>
                    <a:pt x="13950" y="6625"/>
                  </a:lnTo>
                  <a:cubicBezTo>
                    <a:pt x="13950" y="6400"/>
                    <a:pt x="13854" y="6184"/>
                    <a:pt x="13686" y="6035"/>
                  </a:cubicBezTo>
                  <a:cubicBezTo>
                    <a:pt x="13854" y="5881"/>
                    <a:pt x="13950" y="5665"/>
                    <a:pt x="13950" y="5440"/>
                  </a:cubicBezTo>
                  <a:lnTo>
                    <a:pt x="13950" y="803"/>
                  </a:lnTo>
                  <a:cubicBezTo>
                    <a:pt x="13950" y="356"/>
                    <a:pt x="13590" y="1"/>
                    <a:pt x="13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5" name="Google Shape;15245;p74"/>
            <p:cNvSpPr/>
            <p:nvPr/>
          </p:nvSpPr>
          <p:spPr>
            <a:xfrm>
              <a:off x="3544892" y="3100316"/>
              <a:ext cx="60161" cy="53872"/>
            </a:xfrm>
            <a:custGeom>
              <a:avLst/>
              <a:gdLst/>
              <a:ahLst/>
              <a:cxnLst/>
              <a:rect l="l" t="t" r="r" b="b"/>
              <a:pathLst>
                <a:path w="2296" h="2056" extrusionOk="0">
                  <a:moveTo>
                    <a:pt x="1090" y="1"/>
                  </a:moveTo>
                  <a:cubicBezTo>
                    <a:pt x="476" y="1"/>
                    <a:pt x="1" y="538"/>
                    <a:pt x="73" y="1148"/>
                  </a:cubicBezTo>
                  <a:cubicBezTo>
                    <a:pt x="135" y="1675"/>
                    <a:pt x="585" y="2055"/>
                    <a:pt x="1094" y="2055"/>
                  </a:cubicBezTo>
                  <a:cubicBezTo>
                    <a:pt x="1173" y="2055"/>
                    <a:pt x="1254" y="2046"/>
                    <a:pt x="1335" y="2026"/>
                  </a:cubicBezTo>
                  <a:cubicBezTo>
                    <a:pt x="1587" y="1969"/>
                    <a:pt x="1526" y="1615"/>
                    <a:pt x="1301" y="1615"/>
                  </a:cubicBezTo>
                  <a:cubicBezTo>
                    <a:pt x="1282" y="1615"/>
                    <a:pt x="1261" y="1617"/>
                    <a:pt x="1239" y="1623"/>
                  </a:cubicBezTo>
                  <a:cubicBezTo>
                    <a:pt x="1190" y="1635"/>
                    <a:pt x="1141" y="1641"/>
                    <a:pt x="1093" y="1641"/>
                  </a:cubicBezTo>
                  <a:cubicBezTo>
                    <a:pt x="789" y="1641"/>
                    <a:pt x="522" y="1415"/>
                    <a:pt x="481" y="1100"/>
                  </a:cubicBezTo>
                  <a:cubicBezTo>
                    <a:pt x="438" y="735"/>
                    <a:pt x="721" y="413"/>
                    <a:pt x="1090" y="413"/>
                  </a:cubicBezTo>
                  <a:lnTo>
                    <a:pt x="1095" y="413"/>
                  </a:lnTo>
                  <a:cubicBezTo>
                    <a:pt x="1518" y="413"/>
                    <a:pt x="1811" y="826"/>
                    <a:pt x="1676" y="1220"/>
                  </a:cubicBezTo>
                  <a:cubicBezTo>
                    <a:pt x="1623" y="1384"/>
                    <a:pt x="1752" y="1497"/>
                    <a:pt x="1879" y="1497"/>
                  </a:cubicBezTo>
                  <a:cubicBezTo>
                    <a:pt x="1957" y="1497"/>
                    <a:pt x="2035" y="1455"/>
                    <a:pt x="2070" y="1354"/>
                  </a:cubicBezTo>
                  <a:cubicBezTo>
                    <a:pt x="2295" y="687"/>
                    <a:pt x="1796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6" name="Google Shape;15246;p74"/>
            <p:cNvSpPr/>
            <p:nvPr/>
          </p:nvSpPr>
          <p:spPr>
            <a:xfrm>
              <a:off x="3544892" y="3166346"/>
              <a:ext cx="60161" cy="53872"/>
            </a:xfrm>
            <a:custGeom>
              <a:avLst/>
              <a:gdLst/>
              <a:ahLst/>
              <a:cxnLst/>
              <a:rect l="l" t="t" r="r" b="b"/>
              <a:pathLst>
                <a:path w="2296" h="2056" extrusionOk="0">
                  <a:moveTo>
                    <a:pt x="1090" y="1"/>
                  </a:moveTo>
                  <a:cubicBezTo>
                    <a:pt x="476" y="1"/>
                    <a:pt x="1" y="538"/>
                    <a:pt x="73" y="1148"/>
                  </a:cubicBezTo>
                  <a:cubicBezTo>
                    <a:pt x="135" y="1679"/>
                    <a:pt x="584" y="2055"/>
                    <a:pt x="1092" y="2055"/>
                  </a:cubicBezTo>
                  <a:cubicBezTo>
                    <a:pt x="1172" y="2055"/>
                    <a:pt x="1254" y="2046"/>
                    <a:pt x="1335" y="2026"/>
                  </a:cubicBezTo>
                  <a:cubicBezTo>
                    <a:pt x="1587" y="1969"/>
                    <a:pt x="1526" y="1615"/>
                    <a:pt x="1301" y="1615"/>
                  </a:cubicBezTo>
                  <a:cubicBezTo>
                    <a:pt x="1282" y="1615"/>
                    <a:pt x="1261" y="1617"/>
                    <a:pt x="1239" y="1623"/>
                  </a:cubicBezTo>
                  <a:cubicBezTo>
                    <a:pt x="1190" y="1635"/>
                    <a:pt x="1141" y="1641"/>
                    <a:pt x="1093" y="1641"/>
                  </a:cubicBezTo>
                  <a:cubicBezTo>
                    <a:pt x="789" y="1641"/>
                    <a:pt x="522" y="1415"/>
                    <a:pt x="481" y="1100"/>
                  </a:cubicBezTo>
                  <a:cubicBezTo>
                    <a:pt x="438" y="735"/>
                    <a:pt x="721" y="414"/>
                    <a:pt x="1090" y="414"/>
                  </a:cubicBezTo>
                  <a:lnTo>
                    <a:pt x="1095" y="414"/>
                  </a:lnTo>
                  <a:cubicBezTo>
                    <a:pt x="1518" y="414"/>
                    <a:pt x="1811" y="826"/>
                    <a:pt x="1676" y="1225"/>
                  </a:cubicBezTo>
                  <a:cubicBezTo>
                    <a:pt x="1623" y="1385"/>
                    <a:pt x="1751" y="1498"/>
                    <a:pt x="1878" y="1498"/>
                  </a:cubicBezTo>
                  <a:cubicBezTo>
                    <a:pt x="1957" y="1498"/>
                    <a:pt x="2035" y="1455"/>
                    <a:pt x="2070" y="1354"/>
                  </a:cubicBezTo>
                  <a:cubicBezTo>
                    <a:pt x="2295" y="692"/>
                    <a:pt x="1796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7" name="Google Shape;15247;p74"/>
            <p:cNvSpPr/>
            <p:nvPr/>
          </p:nvSpPr>
          <p:spPr>
            <a:xfrm>
              <a:off x="3610057" y="3166346"/>
              <a:ext cx="60030" cy="53872"/>
            </a:xfrm>
            <a:custGeom>
              <a:avLst/>
              <a:gdLst/>
              <a:ahLst/>
              <a:cxnLst/>
              <a:rect l="l" t="t" r="r" b="b"/>
              <a:pathLst>
                <a:path w="2291" h="2056" extrusionOk="0">
                  <a:moveTo>
                    <a:pt x="1090" y="1"/>
                  </a:moveTo>
                  <a:cubicBezTo>
                    <a:pt x="476" y="1"/>
                    <a:pt x="0" y="538"/>
                    <a:pt x="72" y="1148"/>
                  </a:cubicBezTo>
                  <a:cubicBezTo>
                    <a:pt x="135" y="1679"/>
                    <a:pt x="584" y="2055"/>
                    <a:pt x="1091" y="2055"/>
                  </a:cubicBezTo>
                  <a:cubicBezTo>
                    <a:pt x="1171" y="2055"/>
                    <a:pt x="1253" y="2046"/>
                    <a:pt x="1335" y="2026"/>
                  </a:cubicBezTo>
                  <a:cubicBezTo>
                    <a:pt x="1587" y="1969"/>
                    <a:pt x="1525" y="1615"/>
                    <a:pt x="1301" y="1615"/>
                  </a:cubicBezTo>
                  <a:cubicBezTo>
                    <a:pt x="1281" y="1615"/>
                    <a:pt x="1261" y="1617"/>
                    <a:pt x="1239" y="1623"/>
                  </a:cubicBezTo>
                  <a:cubicBezTo>
                    <a:pt x="1190" y="1635"/>
                    <a:pt x="1141" y="1641"/>
                    <a:pt x="1093" y="1641"/>
                  </a:cubicBezTo>
                  <a:cubicBezTo>
                    <a:pt x="788" y="1641"/>
                    <a:pt x="518" y="1415"/>
                    <a:pt x="480" y="1100"/>
                  </a:cubicBezTo>
                  <a:cubicBezTo>
                    <a:pt x="437" y="735"/>
                    <a:pt x="720" y="414"/>
                    <a:pt x="1090" y="414"/>
                  </a:cubicBezTo>
                  <a:lnTo>
                    <a:pt x="1095" y="414"/>
                  </a:lnTo>
                  <a:cubicBezTo>
                    <a:pt x="1512" y="414"/>
                    <a:pt x="1810" y="826"/>
                    <a:pt x="1676" y="1225"/>
                  </a:cubicBezTo>
                  <a:cubicBezTo>
                    <a:pt x="1619" y="1385"/>
                    <a:pt x="1748" y="1498"/>
                    <a:pt x="1877" y="1498"/>
                  </a:cubicBezTo>
                  <a:cubicBezTo>
                    <a:pt x="1956" y="1498"/>
                    <a:pt x="2034" y="1455"/>
                    <a:pt x="2069" y="1354"/>
                  </a:cubicBezTo>
                  <a:cubicBezTo>
                    <a:pt x="2290" y="692"/>
                    <a:pt x="1796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8" name="Google Shape;15248;p74"/>
            <p:cNvSpPr/>
            <p:nvPr/>
          </p:nvSpPr>
          <p:spPr>
            <a:xfrm>
              <a:off x="3675092" y="3166346"/>
              <a:ext cx="60135" cy="53872"/>
            </a:xfrm>
            <a:custGeom>
              <a:avLst/>
              <a:gdLst/>
              <a:ahLst/>
              <a:cxnLst/>
              <a:rect l="l" t="t" r="r" b="b"/>
              <a:pathLst>
                <a:path w="2295" h="2056" extrusionOk="0">
                  <a:moveTo>
                    <a:pt x="1095" y="1"/>
                  </a:moveTo>
                  <a:cubicBezTo>
                    <a:pt x="475" y="1"/>
                    <a:pt x="0" y="538"/>
                    <a:pt x="72" y="1148"/>
                  </a:cubicBezTo>
                  <a:cubicBezTo>
                    <a:pt x="138" y="1679"/>
                    <a:pt x="588" y="2055"/>
                    <a:pt x="1093" y="2055"/>
                  </a:cubicBezTo>
                  <a:cubicBezTo>
                    <a:pt x="1172" y="2055"/>
                    <a:pt x="1253" y="2046"/>
                    <a:pt x="1335" y="2026"/>
                  </a:cubicBezTo>
                  <a:cubicBezTo>
                    <a:pt x="1591" y="1969"/>
                    <a:pt x="1526" y="1615"/>
                    <a:pt x="1301" y="1615"/>
                  </a:cubicBezTo>
                  <a:cubicBezTo>
                    <a:pt x="1281" y="1615"/>
                    <a:pt x="1260" y="1617"/>
                    <a:pt x="1239" y="1623"/>
                  </a:cubicBezTo>
                  <a:cubicBezTo>
                    <a:pt x="1190" y="1635"/>
                    <a:pt x="1142" y="1641"/>
                    <a:pt x="1094" y="1641"/>
                  </a:cubicBezTo>
                  <a:cubicBezTo>
                    <a:pt x="792" y="1641"/>
                    <a:pt x="522" y="1415"/>
                    <a:pt x="485" y="1100"/>
                  </a:cubicBezTo>
                  <a:cubicBezTo>
                    <a:pt x="437" y="735"/>
                    <a:pt x="725" y="414"/>
                    <a:pt x="1095" y="414"/>
                  </a:cubicBezTo>
                  <a:lnTo>
                    <a:pt x="1099" y="414"/>
                  </a:lnTo>
                  <a:cubicBezTo>
                    <a:pt x="1517" y="414"/>
                    <a:pt x="1810" y="826"/>
                    <a:pt x="1680" y="1225"/>
                  </a:cubicBezTo>
                  <a:cubicBezTo>
                    <a:pt x="1624" y="1385"/>
                    <a:pt x="1753" y="1498"/>
                    <a:pt x="1880" y="1498"/>
                  </a:cubicBezTo>
                  <a:cubicBezTo>
                    <a:pt x="1958" y="1498"/>
                    <a:pt x="2036" y="1455"/>
                    <a:pt x="2069" y="1354"/>
                  </a:cubicBezTo>
                  <a:cubicBezTo>
                    <a:pt x="2295" y="692"/>
                    <a:pt x="1800" y="1"/>
                    <a:pt x="10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9" name="Google Shape;15249;p74"/>
            <p:cNvSpPr/>
            <p:nvPr/>
          </p:nvSpPr>
          <p:spPr>
            <a:xfrm>
              <a:off x="3740100" y="3166346"/>
              <a:ext cx="60161" cy="53872"/>
            </a:xfrm>
            <a:custGeom>
              <a:avLst/>
              <a:gdLst/>
              <a:ahLst/>
              <a:cxnLst/>
              <a:rect l="l" t="t" r="r" b="b"/>
              <a:pathLst>
                <a:path w="2296" h="2056" extrusionOk="0">
                  <a:moveTo>
                    <a:pt x="1095" y="1"/>
                  </a:moveTo>
                  <a:cubicBezTo>
                    <a:pt x="476" y="1"/>
                    <a:pt x="1" y="538"/>
                    <a:pt x="73" y="1153"/>
                  </a:cubicBezTo>
                  <a:cubicBezTo>
                    <a:pt x="139" y="1679"/>
                    <a:pt x="589" y="2055"/>
                    <a:pt x="1096" y="2055"/>
                  </a:cubicBezTo>
                  <a:cubicBezTo>
                    <a:pt x="1177" y="2055"/>
                    <a:pt x="1258" y="2046"/>
                    <a:pt x="1340" y="2026"/>
                  </a:cubicBezTo>
                  <a:cubicBezTo>
                    <a:pt x="1596" y="1969"/>
                    <a:pt x="1531" y="1615"/>
                    <a:pt x="1306" y="1615"/>
                  </a:cubicBezTo>
                  <a:cubicBezTo>
                    <a:pt x="1287" y="1615"/>
                    <a:pt x="1266" y="1617"/>
                    <a:pt x="1244" y="1623"/>
                  </a:cubicBezTo>
                  <a:cubicBezTo>
                    <a:pt x="1196" y="1635"/>
                    <a:pt x="1147" y="1641"/>
                    <a:pt x="1100" y="1641"/>
                  </a:cubicBezTo>
                  <a:cubicBezTo>
                    <a:pt x="798" y="1641"/>
                    <a:pt x="527" y="1415"/>
                    <a:pt x="486" y="1100"/>
                  </a:cubicBezTo>
                  <a:cubicBezTo>
                    <a:pt x="442" y="735"/>
                    <a:pt x="730" y="414"/>
                    <a:pt x="1095" y="414"/>
                  </a:cubicBezTo>
                  <a:lnTo>
                    <a:pt x="1100" y="414"/>
                  </a:lnTo>
                  <a:cubicBezTo>
                    <a:pt x="1523" y="414"/>
                    <a:pt x="1815" y="826"/>
                    <a:pt x="1681" y="1220"/>
                  </a:cubicBezTo>
                  <a:cubicBezTo>
                    <a:pt x="1627" y="1384"/>
                    <a:pt x="1758" y="1495"/>
                    <a:pt x="1886" y="1495"/>
                  </a:cubicBezTo>
                  <a:cubicBezTo>
                    <a:pt x="1964" y="1495"/>
                    <a:pt x="2042" y="1453"/>
                    <a:pt x="2075" y="1354"/>
                  </a:cubicBezTo>
                  <a:cubicBezTo>
                    <a:pt x="2295" y="687"/>
                    <a:pt x="1801" y="1"/>
                    <a:pt x="11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0" name="Google Shape;15250;p74"/>
            <p:cNvSpPr/>
            <p:nvPr/>
          </p:nvSpPr>
          <p:spPr>
            <a:xfrm>
              <a:off x="3805397" y="3100316"/>
              <a:ext cx="60004" cy="53872"/>
            </a:xfrm>
            <a:custGeom>
              <a:avLst/>
              <a:gdLst/>
              <a:ahLst/>
              <a:cxnLst/>
              <a:rect l="l" t="t" r="r" b="b"/>
              <a:pathLst>
                <a:path w="2290" h="2056" extrusionOk="0">
                  <a:moveTo>
                    <a:pt x="1090" y="1"/>
                  </a:moveTo>
                  <a:cubicBezTo>
                    <a:pt x="475" y="1"/>
                    <a:pt x="0" y="538"/>
                    <a:pt x="72" y="1148"/>
                  </a:cubicBezTo>
                  <a:cubicBezTo>
                    <a:pt x="134" y="1675"/>
                    <a:pt x="584" y="2055"/>
                    <a:pt x="1093" y="2055"/>
                  </a:cubicBezTo>
                  <a:cubicBezTo>
                    <a:pt x="1173" y="2055"/>
                    <a:pt x="1253" y="2046"/>
                    <a:pt x="1335" y="2026"/>
                  </a:cubicBezTo>
                  <a:cubicBezTo>
                    <a:pt x="1586" y="1969"/>
                    <a:pt x="1525" y="1615"/>
                    <a:pt x="1301" y="1615"/>
                  </a:cubicBezTo>
                  <a:cubicBezTo>
                    <a:pt x="1281" y="1615"/>
                    <a:pt x="1260" y="1617"/>
                    <a:pt x="1239" y="1623"/>
                  </a:cubicBezTo>
                  <a:cubicBezTo>
                    <a:pt x="1190" y="1635"/>
                    <a:pt x="1141" y="1641"/>
                    <a:pt x="1092" y="1641"/>
                  </a:cubicBezTo>
                  <a:cubicBezTo>
                    <a:pt x="788" y="1641"/>
                    <a:pt x="517" y="1415"/>
                    <a:pt x="480" y="1100"/>
                  </a:cubicBezTo>
                  <a:cubicBezTo>
                    <a:pt x="437" y="735"/>
                    <a:pt x="720" y="413"/>
                    <a:pt x="1090" y="413"/>
                  </a:cubicBezTo>
                  <a:lnTo>
                    <a:pt x="1095" y="413"/>
                  </a:lnTo>
                  <a:cubicBezTo>
                    <a:pt x="1512" y="413"/>
                    <a:pt x="1810" y="826"/>
                    <a:pt x="1675" y="1220"/>
                  </a:cubicBezTo>
                  <a:cubicBezTo>
                    <a:pt x="1619" y="1384"/>
                    <a:pt x="1749" y="1497"/>
                    <a:pt x="1877" y="1497"/>
                  </a:cubicBezTo>
                  <a:cubicBezTo>
                    <a:pt x="1956" y="1497"/>
                    <a:pt x="2034" y="1455"/>
                    <a:pt x="2069" y="1354"/>
                  </a:cubicBezTo>
                  <a:cubicBezTo>
                    <a:pt x="2290" y="687"/>
                    <a:pt x="1795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1" name="Google Shape;15251;p74"/>
            <p:cNvSpPr/>
            <p:nvPr/>
          </p:nvSpPr>
          <p:spPr>
            <a:xfrm>
              <a:off x="3805397" y="3166346"/>
              <a:ext cx="60004" cy="53872"/>
            </a:xfrm>
            <a:custGeom>
              <a:avLst/>
              <a:gdLst/>
              <a:ahLst/>
              <a:cxnLst/>
              <a:rect l="l" t="t" r="r" b="b"/>
              <a:pathLst>
                <a:path w="2290" h="2056" extrusionOk="0">
                  <a:moveTo>
                    <a:pt x="1090" y="1"/>
                  </a:moveTo>
                  <a:cubicBezTo>
                    <a:pt x="475" y="1"/>
                    <a:pt x="0" y="538"/>
                    <a:pt x="72" y="1148"/>
                  </a:cubicBezTo>
                  <a:cubicBezTo>
                    <a:pt x="134" y="1679"/>
                    <a:pt x="583" y="2055"/>
                    <a:pt x="1091" y="2055"/>
                  </a:cubicBezTo>
                  <a:cubicBezTo>
                    <a:pt x="1171" y="2055"/>
                    <a:pt x="1253" y="2046"/>
                    <a:pt x="1335" y="2026"/>
                  </a:cubicBezTo>
                  <a:cubicBezTo>
                    <a:pt x="1586" y="1969"/>
                    <a:pt x="1525" y="1615"/>
                    <a:pt x="1301" y="1615"/>
                  </a:cubicBezTo>
                  <a:cubicBezTo>
                    <a:pt x="1281" y="1615"/>
                    <a:pt x="1260" y="1617"/>
                    <a:pt x="1239" y="1623"/>
                  </a:cubicBezTo>
                  <a:cubicBezTo>
                    <a:pt x="1190" y="1635"/>
                    <a:pt x="1141" y="1641"/>
                    <a:pt x="1092" y="1641"/>
                  </a:cubicBezTo>
                  <a:cubicBezTo>
                    <a:pt x="788" y="1641"/>
                    <a:pt x="517" y="1415"/>
                    <a:pt x="480" y="1100"/>
                  </a:cubicBezTo>
                  <a:cubicBezTo>
                    <a:pt x="437" y="735"/>
                    <a:pt x="720" y="414"/>
                    <a:pt x="1090" y="414"/>
                  </a:cubicBezTo>
                  <a:lnTo>
                    <a:pt x="1095" y="414"/>
                  </a:lnTo>
                  <a:cubicBezTo>
                    <a:pt x="1512" y="414"/>
                    <a:pt x="1810" y="826"/>
                    <a:pt x="1675" y="1225"/>
                  </a:cubicBezTo>
                  <a:cubicBezTo>
                    <a:pt x="1619" y="1385"/>
                    <a:pt x="1748" y="1498"/>
                    <a:pt x="1877" y="1498"/>
                  </a:cubicBezTo>
                  <a:cubicBezTo>
                    <a:pt x="1956" y="1498"/>
                    <a:pt x="2034" y="1455"/>
                    <a:pt x="2069" y="1354"/>
                  </a:cubicBezTo>
                  <a:cubicBezTo>
                    <a:pt x="2290" y="692"/>
                    <a:pt x="1795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2" name="Google Shape;15252;p74"/>
            <p:cNvSpPr/>
            <p:nvPr/>
          </p:nvSpPr>
          <p:spPr>
            <a:xfrm>
              <a:off x="3542900" y="2947503"/>
              <a:ext cx="108950" cy="74599"/>
            </a:xfrm>
            <a:custGeom>
              <a:avLst/>
              <a:gdLst/>
              <a:ahLst/>
              <a:cxnLst/>
              <a:rect l="l" t="t" r="r" b="b"/>
              <a:pathLst>
                <a:path w="4158" h="2847" extrusionOk="0">
                  <a:moveTo>
                    <a:pt x="1978" y="0"/>
                  </a:moveTo>
                  <a:cubicBezTo>
                    <a:pt x="1637" y="0"/>
                    <a:pt x="1368" y="274"/>
                    <a:pt x="1368" y="615"/>
                  </a:cubicBezTo>
                  <a:lnTo>
                    <a:pt x="1368" y="687"/>
                  </a:lnTo>
                  <a:cubicBezTo>
                    <a:pt x="1363" y="759"/>
                    <a:pt x="1301" y="812"/>
                    <a:pt x="1234" y="812"/>
                  </a:cubicBezTo>
                  <a:cubicBezTo>
                    <a:pt x="850" y="812"/>
                    <a:pt x="566" y="1157"/>
                    <a:pt x="634" y="1532"/>
                  </a:cubicBezTo>
                  <a:cubicBezTo>
                    <a:pt x="634" y="1532"/>
                    <a:pt x="634" y="1536"/>
                    <a:pt x="634" y="1536"/>
                  </a:cubicBezTo>
                  <a:cubicBezTo>
                    <a:pt x="634" y="1546"/>
                    <a:pt x="629" y="1560"/>
                    <a:pt x="614" y="1560"/>
                  </a:cubicBezTo>
                  <a:cubicBezTo>
                    <a:pt x="274" y="1560"/>
                    <a:pt x="0" y="1834"/>
                    <a:pt x="0" y="2175"/>
                  </a:cubicBezTo>
                  <a:lnTo>
                    <a:pt x="0" y="2232"/>
                  </a:lnTo>
                  <a:cubicBezTo>
                    <a:pt x="0" y="2535"/>
                    <a:pt x="216" y="2789"/>
                    <a:pt x="514" y="2837"/>
                  </a:cubicBezTo>
                  <a:cubicBezTo>
                    <a:pt x="529" y="2840"/>
                    <a:pt x="543" y="2841"/>
                    <a:pt x="556" y="2841"/>
                  </a:cubicBezTo>
                  <a:cubicBezTo>
                    <a:pt x="789" y="2841"/>
                    <a:pt x="835" y="2475"/>
                    <a:pt x="581" y="2429"/>
                  </a:cubicBezTo>
                  <a:cubicBezTo>
                    <a:pt x="485" y="2415"/>
                    <a:pt x="413" y="2328"/>
                    <a:pt x="413" y="2232"/>
                  </a:cubicBezTo>
                  <a:lnTo>
                    <a:pt x="413" y="2175"/>
                  </a:lnTo>
                  <a:cubicBezTo>
                    <a:pt x="413" y="2064"/>
                    <a:pt x="504" y="1973"/>
                    <a:pt x="614" y="1973"/>
                  </a:cubicBezTo>
                  <a:cubicBezTo>
                    <a:pt x="883" y="1973"/>
                    <a:pt x="1090" y="1724"/>
                    <a:pt x="1037" y="1460"/>
                  </a:cubicBezTo>
                  <a:cubicBezTo>
                    <a:pt x="1018" y="1335"/>
                    <a:pt x="1109" y="1224"/>
                    <a:pt x="1234" y="1224"/>
                  </a:cubicBezTo>
                  <a:cubicBezTo>
                    <a:pt x="1546" y="1224"/>
                    <a:pt x="1795" y="965"/>
                    <a:pt x="1781" y="653"/>
                  </a:cubicBezTo>
                  <a:cubicBezTo>
                    <a:pt x="1771" y="500"/>
                    <a:pt x="1867" y="413"/>
                    <a:pt x="1978" y="413"/>
                  </a:cubicBezTo>
                  <a:lnTo>
                    <a:pt x="2928" y="413"/>
                  </a:lnTo>
                  <a:cubicBezTo>
                    <a:pt x="3034" y="413"/>
                    <a:pt x="3125" y="504"/>
                    <a:pt x="3125" y="610"/>
                  </a:cubicBezTo>
                  <a:lnTo>
                    <a:pt x="3125" y="644"/>
                  </a:lnTo>
                  <a:cubicBezTo>
                    <a:pt x="3125" y="687"/>
                    <a:pt x="3106" y="711"/>
                    <a:pt x="3106" y="788"/>
                  </a:cubicBezTo>
                  <a:cubicBezTo>
                    <a:pt x="3111" y="1032"/>
                    <a:pt x="3307" y="1224"/>
                    <a:pt x="3547" y="1224"/>
                  </a:cubicBezTo>
                  <a:cubicBezTo>
                    <a:pt x="3811" y="1224"/>
                    <a:pt x="3811" y="1623"/>
                    <a:pt x="3547" y="1623"/>
                  </a:cubicBezTo>
                  <a:lnTo>
                    <a:pt x="2789" y="1623"/>
                  </a:lnTo>
                  <a:cubicBezTo>
                    <a:pt x="2491" y="1623"/>
                    <a:pt x="2247" y="1868"/>
                    <a:pt x="2251" y="2165"/>
                  </a:cubicBezTo>
                  <a:lnTo>
                    <a:pt x="2251" y="2237"/>
                  </a:lnTo>
                  <a:cubicBezTo>
                    <a:pt x="2251" y="2343"/>
                    <a:pt x="2160" y="2434"/>
                    <a:pt x="2055" y="2434"/>
                  </a:cubicBezTo>
                  <a:lnTo>
                    <a:pt x="1373" y="2434"/>
                  </a:lnTo>
                  <a:cubicBezTo>
                    <a:pt x="1094" y="2434"/>
                    <a:pt x="1094" y="2847"/>
                    <a:pt x="1373" y="2847"/>
                  </a:cubicBezTo>
                  <a:lnTo>
                    <a:pt x="2055" y="2847"/>
                  </a:lnTo>
                  <a:cubicBezTo>
                    <a:pt x="2391" y="2847"/>
                    <a:pt x="2664" y="2573"/>
                    <a:pt x="2664" y="2237"/>
                  </a:cubicBezTo>
                  <a:lnTo>
                    <a:pt x="2664" y="2170"/>
                  </a:lnTo>
                  <a:cubicBezTo>
                    <a:pt x="2659" y="2098"/>
                    <a:pt x="2717" y="2036"/>
                    <a:pt x="2789" y="2036"/>
                  </a:cubicBezTo>
                  <a:lnTo>
                    <a:pt x="3547" y="2036"/>
                  </a:lnTo>
                  <a:cubicBezTo>
                    <a:pt x="3883" y="2036"/>
                    <a:pt x="4157" y="1762"/>
                    <a:pt x="4157" y="1426"/>
                  </a:cubicBezTo>
                  <a:cubicBezTo>
                    <a:pt x="4157" y="1085"/>
                    <a:pt x="3883" y="812"/>
                    <a:pt x="3543" y="812"/>
                  </a:cubicBezTo>
                  <a:cubicBezTo>
                    <a:pt x="3528" y="812"/>
                    <a:pt x="3519" y="802"/>
                    <a:pt x="3519" y="788"/>
                  </a:cubicBezTo>
                  <a:cubicBezTo>
                    <a:pt x="3624" y="394"/>
                    <a:pt x="3331" y="5"/>
                    <a:pt x="29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3" name="Google Shape;15253;p74"/>
            <p:cNvSpPr/>
            <p:nvPr/>
          </p:nvSpPr>
          <p:spPr>
            <a:xfrm>
              <a:off x="3627037" y="2992781"/>
              <a:ext cx="95325" cy="74730"/>
            </a:xfrm>
            <a:custGeom>
              <a:avLst/>
              <a:gdLst/>
              <a:ahLst/>
              <a:cxnLst/>
              <a:rect l="l" t="t" r="r" b="b"/>
              <a:pathLst>
                <a:path w="3638" h="2852" extrusionOk="0">
                  <a:moveTo>
                    <a:pt x="2112" y="0"/>
                  </a:moveTo>
                  <a:cubicBezTo>
                    <a:pt x="1772" y="0"/>
                    <a:pt x="1498" y="274"/>
                    <a:pt x="1498" y="615"/>
                  </a:cubicBezTo>
                  <a:lnTo>
                    <a:pt x="1498" y="682"/>
                  </a:lnTo>
                  <a:cubicBezTo>
                    <a:pt x="1503" y="754"/>
                    <a:pt x="1445" y="812"/>
                    <a:pt x="1373" y="812"/>
                  </a:cubicBezTo>
                  <a:lnTo>
                    <a:pt x="615" y="812"/>
                  </a:lnTo>
                  <a:cubicBezTo>
                    <a:pt x="279" y="812"/>
                    <a:pt x="0" y="1085"/>
                    <a:pt x="0" y="1426"/>
                  </a:cubicBezTo>
                  <a:cubicBezTo>
                    <a:pt x="0" y="1762"/>
                    <a:pt x="279" y="2041"/>
                    <a:pt x="615" y="2041"/>
                  </a:cubicBezTo>
                  <a:cubicBezTo>
                    <a:pt x="617" y="2040"/>
                    <a:pt x="619" y="2040"/>
                    <a:pt x="620" y="2040"/>
                  </a:cubicBezTo>
                  <a:cubicBezTo>
                    <a:pt x="632" y="2040"/>
                    <a:pt x="639" y="2051"/>
                    <a:pt x="639" y="2060"/>
                  </a:cubicBezTo>
                  <a:cubicBezTo>
                    <a:pt x="629" y="2108"/>
                    <a:pt x="624" y="2156"/>
                    <a:pt x="624" y="2209"/>
                  </a:cubicBezTo>
                  <a:lnTo>
                    <a:pt x="624" y="2237"/>
                  </a:lnTo>
                  <a:cubicBezTo>
                    <a:pt x="624" y="2573"/>
                    <a:pt x="898" y="2847"/>
                    <a:pt x="1234" y="2852"/>
                  </a:cubicBezTo>
                  <a:lnTo>
                    <a:pt x="1656" y="2852"/>
                  </a:lnTo>
                  <a:cubicBezTo>
                    <a:pt x="1988" y="2852"/>
                    <a:pt x="2290" y="2583"/>
                    <a:pt x="2266" y="2170"/>
                  </a:cubicBezTo>
                  <a:cubicBezTo>
                    <a:pt x="2266" y="2098"/>
                    <a:pt x="2329" y="2036"/>
                    <a:pt x="2401" y="2036"/>
                  </a:cubicBezTo>
                  <a:cubicBezTo>
                    <a:pt x="2785" y="2036"/>
                    <a:pt x="3073" y="1695"/>
                    <a:pt x="3005" y="1316"/>
                  </a:cubicBezTo>
                  <a:cubicBezTo>
                    <a:pt x="3005" y="1301"/>
                    <a:pt x="3010" y="1287"/>
                    <a:pt x="3025" y="1287"/>
                  </a:cubicBezTo>
                  <a:cubicBezTo>
                    <a:pt x="3361" y="1287"/>
                    <a:pt x="3634" y="1013"/>
                    <a:pt x="3634" y="677"/>
                  </a:cubicBezTo>
                  <a:lnTo>
                    <a:pt x="3634" y="615"/>
                  </a:lnTo>
                  <a:cubicBezTo>
                    <a:pt x="3637" y="236"/>
                    <a:pt x="3306" y="6"/>
                    <a:pt x="3075" y="6"/>
                  </a:cubicBezTo>
                  <a:cubicBezTo>
                    <a:pt x="2958" y="6"/>
                    <a:pt x="2866" y="65"/>
                    <a:pt x="2857" y="192"/>
                  </a:cubicBezTo>
                  <a:cubicBezTo>
                    <a:pt x="2842" y="308"/>
                    <a:pt x="2929" y="408"/>
                    <a:pt x="3044" y="418"/>
                  </a:cubicBezTo>
                  <a:cubicBezTo>
                    <a:pt x="3145" y="428"/>
                    <a:pt x="3221" y="514"/>
                    <a:pt x="3221" y="615"/>
                  </a:cubicBezTo>
                  <a:lnTo>
                    <a:pt x="3221" y="677"/>
                  </a:lnTo>
                  <a:cubicBezTo>
                    <a:pt x="3221" y="783"/>
                    <a:pt x="3135" y="874"/>
                    <a:pt x="3025" y="874"/>
                  </a:cubicBezTo>
                  <a:cubicBezTo>
                    <a:pt x="2751" y="874"/>
                    <a:pt x="2549" y="1124"/>
                    <a:pt x="2597" y="1393"/>
                  </a:cubicBezTo>
                  <a:cubicBezTo>
                    <a:pt x="2621" y="1513"/>
                    <a:pt x="2525" y="1623"/>
                    <a:pt x="2401" y="1623"/>
                  </a:cubicBezTo>
                  <a:cubicBezTo>
                    <a:pt x="2088" y="1623"/>
                    <a:pt x="1839" y="1882"/>
                    <a:pt x="1853" y="2194"/>
                  </a:cubicBezTo>
                  <a:cubicBezTo>
                    <a:pt x="1863" y="2353"/>
                    <a:pt x="1767" y="2434"/>
                    <a:pt x="1656" y="2434"/>
                  </a:cubicBezTo>
                  <a:lnTo>
                    <a:pt x="1239" y="2434"/>
                  </a:lnTo>
                  <a:cubicBezTo>
                    <a:pt x="1128" y="2434"/>
                    <a:pt x="1037" y="2348"/>
                    <a:pt x="1037" y="2237"/>
                  </a:cubicBezTo>
                  <a:lnTo>
                    <a:pt x="1037" y="2209"/>
                  </a:lnTo>
                  <a:cubicBezTo>
                    <a:pt x="1037" y="2161"/>
                    <a:pt x="1056" y="2141"/>
                    <a:pt x="1056" y="2060"/>
                  </a:cubicBezTo>
                  <a:cubicBezTo>
                    <a:pt x="1056" y="1820"/>
                    <a:pt x="860" y="1623"/>
                    <a:pt x="615" y="1623"/>
                  </a:cubicBezTo>
                  <a:cubicBezTo>
                    <a:pt x="351" y="1623"/>
                    <a:pt x="351" y="1229"/>
                    <a:pt x="615" y="1229"/>
                  </a:cubicBezTo>
                  <a:lnTo>
                    <a:pt x="1373" y="1229"/>
                  </a:lnTo>
                  <a:cubicBezTo>
                    <a:pt x="1671" y="1229"/>
                    <a:pt x="1916" y="985"/>
                    <a:pt x="1911" y="682"/>
                  </a:cubicBezTo>
                  <a:lnTo>
                    <a:pt x="1911" y="615"/>
                  </a:lnTo>
                  <a:cubicBezTo>
                    <a:pt x="1911" y="504"/>
                    <a:pt x="2002" y="418"/>
                    <a:pt x="2112" y="418"/>
                  </a:cubicBezTo>
                  <a:lnTo>
                    <a:pt x="2233" y="418"/>
                  </a:lnTo>
                  <a:cubicBezTo>
                    <a:pt x="2506" y="413"/>
                    <a:pt x="2506" y="0"/>
                    <a:pt x="22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54" name="Google Shape;15254;p74"/>
          <p:cNvGrpSpPr/>
          <p:nvPr/>
        </p:nvGrpSpPr>
        <p:grpSpPr>
          <a:xfrm>
            <a:off x="894378" y="2422038"/>
            <a:ext cx="284926" cy="365237"/>
            <a:chOff x="894378" y="2422038"/>
            <a:chExt cx="284926" cy="365237"/>
          </a:xfrm>
        </p:grpSpPr>
        <p:sp>
          <p:nvSpPr>
            <p:cNvPr id="15255" name="Google Shape;15255;p74"/>
            <p:cNvSpPr/>
            <p:nvPr/>
          </p:nvSpPr>
          <p:spPr>
            <a:xfrm>
              <a:off x="1017739" y="2427278"/>
              <a:ext cx="38282" cy="90844"/>
            </a:xfrm>
            <a:custGeom>
              <a:avLst/>
              <a:gdLst/>
              <a:ahLst/>
              <a:cxnLst/>
              <a:rect l="l" t="t" r="r" b="b"/>
              <a:pathLst>
                <a:path w="1461" h="3467" extrusionOk="0">
                  <a:moveTo>
                    <a:pt x="731" y="1"/>
                  </a:moveTo>
                  <a:cubicBezTo>
                    <a:pt x="327" y="1"/>
                    <a:pt x="1" y="327"/>
                    <a:pt x="1" y="730"/>
                  </a:cubicBezTo>
                  <a:lnTo>
                    <a:pt x="1" y="2737"/>
                  </a:lnTo>
                  <a:cubicBezTo>
                    <a:pt x="1" y="3140"/>
                    <a:pt x="327" y="3466"/>
                    <a:pt x="731" y="3466"/>
                  </a:cubicBezTo>
                  <a:cubicBezTo>
                    <a:pt x="1134" y="3466"/>
                    <a:pt x="1460" y="3140"/>
                    <a:pt x="1460" y="2737"/>
                  </a:cubicBezTo>
                  <a:lnTo>
                    <a:pt x="1460" y="730"/>
                  </a:lnTo>
                  <a:cubicBezTo>
                    <a:pt x="1460" y="327"/>
                    <a:pt x="1134" y="1"/>
                    <a:pt x="73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6" name="Google Shape;15256;p74"/>
            <p:cNvSpPr/>
            <p:nvPr/>
          </p:nvSpPr>
          <p:spPr>
            <a:xfrm>
              <a:off x="1038885" y="2430423"/>
              <a:ext cx="17136" cy="84424"/>
            </a:xfrm>
            <a:custGeom>
              <a:avLst/>
              <a:gdLst/>
              <a:ahLst/>
              <a:cxnLst/>
              <a:rect l="l" t="t" r="r" b="b"/>
              <a:pathLst>
                <a:path w="654" h="3222" extrusionOk="0">
                  <a:moveTo>
                    <a:pt x="327" y="1"/>
                  </a:moveTo>
                  <a:cubicBezTo>
                    <a:pt x="125" y="135"/>
                    <a:pt x="5" y="365"/>
                    <a:pt x="0" y="610"/>
                  </a:cubicBezTo>
                  <a:lnTo>
                    <a:pt x="0" y="2617"/>
                  </a:lnTo>
                  <a:cubicBezTo>
                    <a:pt x="5" y="2862"/>
                    <a:pt x="125" y="3087"/>
                    <a:pt x="327" y="3222"/>
                  </a:cubicBezTo>
                  <a:cubicBezTo>
                    <a:pt x="528" y="3087"/>
                    <a:pt x="653" y="2862"/>
                    <a:pt x="653" y="2617"/>
                  </a:cubicBezTo>
                  <a:lnTo>
                    <a:pt x="653" y="610"/>
                  </a:lnTo>
                  <a:cubicBezTo>
                    <a:pt x="653" y="365"/>
                    <a:pt x="528" y="140"/>
                    <a:pt x="32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7" name="Google Shape;15257;p74"/>
            <p:cNvSpPr/>
            <p:nvPr/>
          </p:nvSpPr>
          <p:spPr>
            <a:xfrm>
              <a:off x="909968" y="2483116"/>
              <a:ext cx="133711" cy="278375"/>
            </a:xfrm>
            <a:custGeom>
              <a:avLst/>
              <a:gdLst/>
              <a:ahLst/>
              <a:cxnLst/>
              <a:rect l="l" t="t" r="r" b="b"/>
              <a:pathLst>
                <a:path w="5103" h="10624" extrusionOk="0">
                  <a:moveTo>
                    <a:pt x="4431" y="1"/>
                  </a:moveTo>
                  <a:lnTo>
                    <a:pt x="0" y="10624"/>
                  </a:lnTo>
                  <a:lnTo>
                    <a:pt x="624" y="10264"/>
                  </a:lnTo>
                  <a:cubicBezTo>
                    <a:pt x="898" y="10105"/>
                    <a:pt x="1114" y="9861"/>
                    <a:pt x="1239" y="9568"/>
                  </a:cubicBezTo>
                  <a:lnTo>
                    <a:pt x="5103" y="289"/>
                  </a:lnTo>
                  <a:lnTo>
                    <a:pt x="4431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8" name="Google Shape;15258;p74"/>
            <p:cNvSpPr/>
            <p:nvPr/>
          </p:nvSpPr>
          <p:spPr>
            <a:xfrm>
              <a:off x="924668" y="2686500"/>
              <a:ext cx="38151" cy="38020"/>
            </a:xfrm>
            <a:custGeom>
              <a:avLst/>
              <a:gdLst/>
              <a:ahLst/>
              <a:cxnLst/>
              <a:rect l="l" t="t" r="r" b="b"/>
              <a:pathLst>
                <a:path w="1456" h="1451" extrusionOk="0">
                  <a:moveTo>
                    <a:pt x="730" y="1"/>
                  </a:moveTo>
                  <a:cubicBezTo>
                    <a:pt x="327" y="1"/>
                    <a:pt x="1" y="327"/>
                    <a:pt x="1" y="726"/>
                  </a:cubicBezTo>
                  <a:cubicBezTo>
                    <a:pt x="1" y="1129"/>
                    <a:pt x="327" y="1451"/>
                    <a:pt x="730" y="1451"/>
                  </a:cubicBezTo>
                  <a:cubicBezTo>
                    <a:pt x="1129" y="1451"/>
                    <a:pt x="1455" y="1129"/>
                    <a:pt x="1455" y="726"/>
                  </a:cubicBezTo>
                  <a:cubicBezTo>
                    <a:pt x="1455" y="327"/>
                    <a:pt x="1129" y="1"/>
                    <a:pt x="73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9" name="Google Shape;15259;p74"/>
            <p:cNvSpPr/>
            <p:nvPr/>
          </p:nvSpPr>
          <p:spPr>
            <a:xfrm>
              <a:off x="1029819" y="2483116"/>
              <a:ext cx="133738" cy="278375"/>
            </a:xfrm>
            <a:custGeom>
              <a:avLst/>
              <a:gdLst/>
              <a:ahLst/>
              <a:cxnLst/>
              <a:rect l="l" t="t" r="r" b="b"/>
              <a:pathLst>
                <a:path w="5104" h="10624" extrusionOk="0">
                  <a:moveTo>
                    <a:pt x="673" y="1"/>
                  </a:moveTo>
                  <a:lnTo>
                    <a:pt x="1" y="289"/>
                  </a:lnTo>
                  <a:lnTo>
                    <a:pt x="3860" y="9568"/>
                  </a:lnTo>
                  <a:cubicBezTo>
                    <a:pt x="3985" y="9861"/>
                    <a:pt x="4201" y="10105"/>
                    <a:pt x="4479" y="10264"/>
                  </a:cubicBezTo>
                  <a:lnTo>
                    <a:pt x="5103" y="1062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0" name="Google Shape;15260;p74"/>
            <p:cNvSpPr/>
            <p:nvPr/>
          </p:nvSpPr>
          <p:spPr>
            <a:xfrm>
              <a:off x="1110837" y="2686631"/>
              <a:ext cx="37994" cy="38020"/>
            </a:xfrm>
            <a:custGeom>
              <a:avLst/>
              <a:gdLst/>
              <a:ahLst/>
              <a:cxnLst/>
              <a:rect l="l" t="t" r="r" b="b"/>
              <a:pathLst>
                <a:path w="1450" h="1451" extrusionOk="0">
                  <a:moveTo>
                    <a:pt x="725" y="1"/>
                  </a:moveTo>
                  <a:cubicBezTo>
                    <a:pt x="322" y="1"/>
                    <a:pt x="0" y="322"/>
                    <a:pt x="0" y="726"/>
                  </a:cubicBezTo>
                  <a:cubicBezTo>
                    <a:pt x="0" y="1124"/>
                    <a:pt x="322" y="1450"/>
                    <a:pt x="725" y="1450"/>
                  </a:cubicBezTo>
                  <a:cubicBezTo>
                    <a:pt x="1123" y="1450"/>
                    <a:pt x="1450" y="1124"/>
                    <a:pt x="1450" y="726"/>
                  </a:cubicBezTo>
                  <a:cubicBezTo>
                    <a:pt x="1450" y="322"/>
                    <a:pt x="1123" y="1"/>
                    <a:pt x="72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1" name="Google Shape;15261;p74"/>
            <p:cNvSpPr/>
            <p:nvPr/>
          </p:nvSpPr>
          <p:spPr>
            <a:xfrm>
              <a:off x="994236" y="2473264"/>
              <a:ext cx="85918" cy="75437"/>
            </a:xfrm>
            <a:custGeom>
              <a:avLst/>
              <a:gdLst/>
              <a:ahLst/>
              <a:cxnLst/>
              <a:rect l="l" t="t" r="r" b="b"/>
              <a:pathLst>
                <a:path w="3279" h="2879" extrusionOk="0">
                  <a:moveTo>
                    <a:pt x="1642" y="1"/>
                  </a:moveTo>
                  <a:cubicBezTo>
                    <a:pt x="1400" y="1"/>
                    <a:pt x="1156" y="62"/>
                    <a:pt x="932" y="190"/>
                  </a:cubicBezTo>
                  <a:cubicBezTo>
                    <a:pt x="245" y="574"/>
                    <a:pt x="0" y="1438"/>
                    <a:pt x="375" y="2129"/>
                  </a:cubicBezTo>
                  <a:cubicBezTo>
                    <a:pt x="635" y="2606"/>
                    <a:pt x="1129" y="2879"/>
                    <a:pt x="1640" y="2879"/>
                  </a:cubicBezTo>
                  <a:cubicBezTo>
                    <a:pt x="1864" y="2879"/>
                    <a:pt x="2092" y="2826"/>
                    <a:pt x="2304" y="2715"/>
                  </a:cubicBezTo>
                  <a:cubicBezTo>
                    <a:pt x="2333" y="2700"/>
                    <a:pt x="2362" y="2686"/>
                    <a:pt x="2391" y="2671"/>
                  </a:cubicBezTo>
                  <a:cubicBezTo>
                    <a:pt x="3058" y="2259"/>
                    <a:pt x="3279" y="1390"/>
                    <a:pt x="2880" y="708"/>
                  </a:cubicBezTo>
                  <a:cubicBezTo>
                    <a:pt x="2613" y="254"/>
                    <a:pt x="2134" y="1"/>
                    <a:pt x="164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2" name="Google Shape;15262;p74"/>
            <p:cNvSpPr/>
            <p:nvPr/>
          </p:nvSpPr>
          <p:spPr>
            <a:xfrm>
              <a:off x="1016377" y="2473054"/>
              <a:ext cx="61261" cy="71349"/>
            </a:xfrm>
            <a:custGeom>
              <a:avLst/>
              <a:gdLst/>
              <a:ahLst/>
              <a:cxnLst/>
              <a:rect l="l" t="t" r="r" b="b"/>
              <a:pathLst>
                <a:path w="2338" h="2723" extrusionOk="0">
                  <a:moveTo>
                    <a:pt x="879" y="1"/>
                  </a:moveTo>
                  <a:cubicBezTo>
                    <a:pt x="850" y="15"/>
                    <a:pt x="826" y="30"/>
                    <a:pt x="797" y="49"/>
                  </a:cubicBezTo>
                  <a:cubicBezTo>
                    <a:pt x="259" y="380"/>
                    <a:pt x="0" y="1019"/>
                    <a:pt x="154" y="1628"/>
                  </a:cubicBezTo>
                  <a:cubicBezTo>
                    <a:pt x="303" y="2238"/>
                    <a:pt x="831" y="2684"/>
                    <a:pt x="1459" y="2723"/>
                  </a:cubicBezTo>
                  <a:cubicBezTo>
                    <a:pt x="1488" y="2708"/>
                    <a:pt x="1517" y="2694"/>
                    <a:pt x="1546" y="2679"/>
                  </a:cubicBezTo>
                  <a:cubicBezTo>
                    <a:pt x="2079" y="2348"/>
                    <a:pt x="2338" y="1710"/>
                    <a:pt x="2189" y="1095"/>
                  </a:cubicBezTo>
                  <a:cubicBezTo>
                    <a:pt x="2035" y="486"/>
                    <a:pt x="1507" y="44"/>
                    <a:pt x="879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3" name="Google Shape;15263;p74"/>
            <p:cNvSpPr/>
            <p:nvPr/>
          </p:nvSpPr>
          <p:spPr>
            <a:xfrm>
              <a:off x="1024919" y="2499099"/>
              <a:ext cx="23792" cy="23687"/>
            </a:xfrm>
            <a:custGeom>
              <a:avLst/>
              <a:gdLst/>
              <a:ahLst/>
              <a:cxnLst/>
              <a:rect l="l" t="t" r="r" b="b"/>
              <a:pathLst>
                <a:path w="908" h="904" extrusionOk="0">
                  <a:moveTo>
                    <a:pt x="457" y="1"/>
                  </a:moveTo>
                  <a:cubicBezTo>
                    <a:pt x="207" y="1"/>
                    <a:pt x="1" y="202"/>
                    <a:pt x="1" y="452"/>
                  </a:cubicBezTo>
                  <a:cubicBezTo>
                    <a:pt x="1" y="701"/>
                    <a:pt x="207" y="903"/>
                    <a:pt x="457" y="903"/>
                  </a:cubicBezTo>
                  <a:cubicBezTo>
                    <a:pt x="706" y="903"/>
                    <a:pt x="908" y="701"/>
                    <a:pt x="908" y="452"/>
                  </a:cubicBezTo>
                  <a:cubicBezTo>
                    <a:pt x="908" y="202"/>
                    <a:pt x="706" y="1"/>
                    <a:pt x="45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4" name="Google Shape;15264;p74"/>
            <p:cNvSpPr/>
            <p:nvPr/>
          </p:nvSpPr>
          <p:spPr>
            <a:xfrm>
              <a:off x="894378" y="2422038"/>
              <a:ext cx="284926" cy="365237"/>
            </a:xfrm>
            <a:custGeom>
              <a:avLst/>
              <a:gdLst/>
              <a:ahLst/>
              <a:cxnLst/>
              <a:rect l="l" t="t" r="r" b="b"/>
              <a:pathLst>
                <a:path w="10874" h="13939" extrusionOk="0">
                  <a:moveTo>
                    <a:pt x="4301" y="4598"/>
                  </a:moveTo>
                  <a:cubicBezTo>
                    <a:pt x="4383" y="4674"/>
                    <a:pt x="4469" y="4742"/>
                    <a:pt x="4565" y="4799"/>
                  </a:cubicBezTo>
                  <a:lnTo>
                    <a:pt x="2386" y="10036"/>
                  </a:lnTo>
                  <a:cubicBezTo>
                    <a:pt x="2294" y="9979"/>
                    <a:pt x="2189" y="9940"/>
                    <a:pt x="2083" y="9921"/>
                  </a:cubicBezTo>
                  <a:lnTo>
                    <a:pt x="4301" y="4598"/>
                  </a:lnTo>
                  <a:close/>
                  <a:moveTo>
                    <a:pt x="6571" y="4598"/>
                  </a:moveTo>
                  <a:lnTo>
                    <a:pt x="8794" y="9921"/>
                  </a:lnTo>
                  <a:cubicBezTo>
                    <a:pt x="8684" y="9940"/>
                    <a:pt x="8583" y="9979"/>
                    <a:pt x="8492" y="10036"/>
                  </a:cubicBezTo>
                  <a:lnTo>
                    <a:pt x="8487" y="10036"/>
                  </a:lnTo>
                  <a:lnTo>
                    <a:pt x="6312" y="4799"/>
                  </a:lnTo>
                  <a:cubicBezTo>
                    <a:pt x="6403" y="4742"/>
                    <a:pt x="6490" y="4674"/>
                    <a:pt x="6571" y="4598"/>
                  </a:cubicBezTo>
                  <a:close/>
                  <a:moveTo>
                    <a:pt x="1378" y="11601"/>
                  </a:moveTo>
                  <a:cubicBezTo>
                    <a:pt x="1469" y="11664"/>
                    <a:pt x="1570" y="11712"/>
                    <a:pt x="1675" y="11740"/>
                  </a:cubicBezTo>
                  <a:cubicBezTo>
                    <a:pt x="1570" y="12024"/>
                    <a:pt x="1373" y="12264"/>
                    <a:pt x="1114" y="12417"/>
                  </a:cubicBezTo>
                  <a:lnTo>
                    <a:pt x="1018" y="12470"/>
                  </a:lnTo>
                  <a:lnTo>
                    <a:pt x="1378" y="11601"/>
                  </a:lnTo>
                  <a:close/>
                  <a:moveTo>
                    <a:pt x="9495" y="11601"/>
                  </a:moveTo>
                  <a:lnTo>
                    <a:pt x="9855" y="12475"/>
                  </a:lnTo>
                  <a:lnTo>
                    <a:pt x="9764" y="12417"/>
                  </a:lnTo>
                  <a:cubicBezTo>
                    <a:pt x="9500" y="12264"/>
                    <a:pt x="9303" y="12024"/>
                    <a:pt x="9202" y="11740"/>
                  </a:cubicBezTo>
                  <a:cubicBezTo>
                    <a:pt x="9308" y="11712"/>
                    <a:pt x="9408" y="11668"/>
                    <a:pt x="9495" y="11601"/>
                  </a:cubicBezTo>
                  <a:close/>
                  <a:moveTo>
                    <a:pt x="5450" y="0"/>
                  </a:moveTo>
                  <a:cubicBezTo>
                    <a:pt x="5422" y="0"/>
                    <a:pt x="5394" y="1"/>
                    <a:pt x="5367" y="4"/>
                  </a:cubicBezTo>
                  <a:cubicBezTo>
                    <a:pt x="4882" y="42"/>
                    <a:pt x="4512" y="445"/>
                    <a:pt x="4507" y="930"/>
                  </a:cubicBezTo>
                  <a:lnTo>
                    <a:pt x="4507" y="2030"/>
                  </a:lnTo>
                  <a:cubicBezTo>
                    <a:pt x="4383" y="2116"/>
                    <a:pt x="4267" y="2217"/>
                    <a:pt x="4171" y="2337"/>
                  </a:cubicBezTo>
                  <a:cubicBezTo>
                    <a:pt x="4040" y="2493"/>
                    <a:pt x="4182" y="2678"/>
                    <a:pt x="4335" y="2678"/>
                  </a:cubicBezTo>
                  <a:cubicBezTo>
                    <a:pt x="4388" y="2678"/>
                    <a:pt x="4443" y="2656"/>
                    <a:pt x="4488" y="2601"/>
                  </a:cubicBezTo>
                  <a:cubicBezTo>
                    <a:pt x="4748" y="2287"/>
                    <a:pt x="5087" y="2151"/>
                    <a:pt x="5420" y="2151"/>
                  </a:cubicBezTo>
                  <a:cubicBezTo>
                    <a:pt x="6154" y="2151"/>
                    <a:pt x="6863" y="2809"/>
                    <a:pt x="6648" y="3690"/>
                  </a:cubicBezTo>
                  <a:cubicBezTo>
                    <a:pt x="6505" y="4293"/>
                    <a:pt x="5973" y="4634"/>
                    <a:pt x="5435" y="4634"/>
                  </a:cubicBezTo>
                  <a:cubicBezTo>
                    <a:pt x="5039" y="4634"/>
                    <a:pt x="4641" y="4449"/>
                    <a:pt x="4392" y="4046"/>
                  </a:cubicBezTo>
                  <a:cubicBezTo>
                    <a:pt x="4243" y="3806"/>
                    <a:pt x="4181" y="3522"/>
                    <a:pt x="4215" y="3244"/>
                  </a:cubicBezTo>
                  <a:cubicBezTo>
                    <a:pt x="4233" y="3095"/>
                    <a:pt x="4118" y="3011"/>
                    <a:pt x="4005" y="3011"/>
                  </a:cubicBezTo>
                  <a:cubicBezTo>
                    <a:pt x="3911" y="3011"/>
                    <a:pt x="3817" y="3069"/>
                    <a:pt x="3802" y="3196"/>
                  </a:cubicBezTo>
                  <a:cubicBezTo>
                    <a:pt x="3758" y="3551"/>
                    <a:pt x="3835" y="3916"/>
                    <a:pt x="4018" y="4228"/>
                  </a:cubicBezTo>
                  <a:lnTo>
                    <a:pt x="1594" y="10017"/>
                  </a:lnTo>
                  <a:cubicBezTo>
                    <a:pt x="1506" y="10158"/>
                    <a:pt x="1611" y="10334"/>
                    <a:pt x="1765" y="10334"/>
                  </a:cubicBezTo>
                  <a:cubicBezTo>
                    <a:pt x="1779" y="10334"/>
                    <a:pt x="1794" y="10332"/>
                    <a:pt x="1810" y="10329"/>
                  </a:cubicBezTo>
                  <a:cubicBezTo>
                    <a:pt x="1844" y="10323"/>
                    <a:pt x="1878" y="10320"/>
                    <a:pt x="1912" y="10320"/>
                  </a:cubicBezTo>
                  <a:cubicBezTo>
                    <a:pt x="1983" y="10320"/>
                    <a:pt x="2052" y="10334"/>
                    <a:pt x="2117" y="10363"/>
                  </a:cubicBezTo>
                  <a:cubicBezTo>
                    <a:pt x="2640" y="10584"/>
                    <a:pt x="2472" y="11356"/>
                    <a:pt x="1915" y="11356"/>
                  </a:cubicBezTo>
                  <a:cubicBezTo>
                    <a:pt x="1579" y="11356"/>
                    <a:pt x="1334" y="11044"/>
                    <a:pt x="1411" y="10723"/>
                  </a:cubicBezTo>
                  <a:cubicBezTo>
                    <a:pt x="1445" y="10566"/>
                    <a:pt x="1321" y="10468"/>
                    <a:pt x="1201" y="10468"/>
                  </a:cubicBezTo>
                  <a:cubicBezTo>
                    <a:pt x="1116" y="10468"/>
                    <a:pt x="1032" y="10518"/>
                    <a:pt x="1008" y="10632"/>
                  </a:cubicBezTo>
                  <a:cubicBezTo>
                    <a:pt x="955" y="10838"/>
                    <a:pt x="984" y="11059"/>
                    <a:pt x="1080" y="11251"/>
                  </a:cubicBezTo>
                  <a:lnTo>
                    <a:pt x="403" y="12873"/>
                  </a:lnTo>
                  <a:lnTo>
                    <a:pt x="72" y="13651"/>
                  </a:lnTo>
                  <a:cubicBezTo>
                    <a:pt x="1" y="13814"/>
                    <a:pt x="134" y="13938"/>
                    <a:pt x="267" y="13938"/>
                  </a:cubicBezTo>
                  <a:cubicBezTo>
                    <a:pt x="340" y="13938"/>
                    <a:pt x="413" y="13900"/>
                    <a:pt x="451" y="13809"/>
                  </a:cubicBezTo>
                  <a:lnTo>
                    <a:pt x="754" y="13104"/>
                  </a:lnTo>
                  <a:lnTo>
                    <a:pt x="1320" y="12777"/>
                  </a:lnTo>
                  <a:cubicBezTo>
                    <a:pt x="1939" y="12422"/>
                    <a:pt x="2064" y="11851"/>
                    <a:pt x="2122" y="11750"/>
                  </a:cubicBezTo>
                  <a:cubicBezTo>
                    <a:pt x="2746" y="11606"/>
                    <a:pt x="3043" y="10886"/>
                    <a:pt x="2702" y="10344"/>
                  </a:cubicBezTo>
                  <a:lnTo>
                    <a:pt x="4939" y="4972"/>
                  </a:lnTo>
                  <a:cubicBezTo>
                    <a:pt x="5100" y="5022"/>
                    <a:pt x="5268" y="5048"/>
                    <a:pt x="5436" y="5048"/>
                  </a:cubicBezTo>
                  <a:cubicBezTo>
                    <a:pt x="5604" y="5048"/>
                    <a:pt x="5772" y="5022"/>
                    <a:pt x="5933" y="4972"/>
                  </a:cubicBezTo>
                  <a:lnTo>
                    <a:pt x="8170" y="10344"/>
                  </a:lnTo>
                  <a:cubicBezTo>
                    <a:pt x="8088" y="10473"/>
                    <a:pt x="8040" y="10622"/>
                    <a:pt x="8026" y="10771"/>
                  </a:cubicBezTo>
                  <a:cubicBezTo>
                    <a:pt x="8013" y="10920"/>
                    <a:pt x="8125" y="10998"/>
                    <a:pt x="8236" y="10998"/>
                  </a:cubicBezTo>
                  <a:cubicBezTo>
                    <a:pt x="8337" y="10998"/>
                    <a:pt x="8437" y="10934"/>
                    <a:pt x="8444" y="10800"/>
                  </a:cubicBezTo>
                  <a:cubicBezTo>
                    <a:pt x="8453" y="10651"/>
                    <a:pt x="8530" y="10512"/>
                    <a:pt x="8650" y="10425"/>
                  </a:cubicBezTo>
                  <a:cubicBezTo>
                    <a:pt x="8750" y="10350"/>
                    <a:pt x="8856" y="10317"/>
                    <a:pt x="8958" y="10317"/>
                  </a:cubicBezTo>
                  <a:cubicBezTo>
                    <a:pt x="9311" y="10317"/>
                    <a:pt x="9612" y="10709"/>
                    <a:pt x="9418" y="11078"/>
                  </a:cubicBezTo>
                  <a:cubicBezTo>
                    <a:pt x="9327" y="11256"/>
                    <a:pt x="9146" y="11358"/>
                    <a:pt x="8959" y="11358"/>
                  </a:cubicBezTo>
                  <a:cubicBezTo>
                    <a:pt x="8879" y="11358"/>
                    <a:pt x="8797" y="11339"/>
                    <a:pt x="8722" y="11299"/>
                  </a:cubicBezTo>
                  <a:cubicBezTo>
                    <a:pt x="8686" y="11279"/>
                    <a:pt x="8647" y="11268"/>
                    <a:pt x="8609" y="11268"/>
                  </a:cubicBezTo>
                  <a:cubicBezTo>
                    <a:pt x="8592" y="11268"/>
                    <a:pt x="8575" y="11270"/>
                    <a:pt x="8559" y="11275"/>
                  </a:cubicBezTo>
                  <a:cubicBezTo>
                    <a:pt x="8372" y="11328"/>
                    <a:pt x="8352" y="11592"/>
                    <a:pt x="8535" y="11668"/>
                  </a:cubicBezTo>
                  <a:cubicBezTo>
                    <a:pt x="8602" y="11702"/>
                    <a:pt x="8679" y="11731"/>
                    <a:pt x="8756" y="11750"/>
                  </a:cubicBezTo>
                  <a:cubicBezTo>
                    <a:pt x="8818" y="11851"/>
                    <a:pt x="8943" y="12422"/>
                    <a:pt x="9557" y="12777"/>
                  </a:cubicBezTo>
                  <a:lnTo>
                    <a:pt x="10124" y="13099"/>
                  </a:lnTo>
                  <a:lnTo>
                    <a:pt x="10426" y="13809"/>
                  </a:lnTo>
                  <a:cubicBezTo>
                    <a:pt x="10463" y="13899"/>
                    <a:pt x="10535" y="13937"/>
                    <a:pt x="10608" y="13937"/>
                  </a:cubicBezTo>
                  <a:cubicBezTo>
                    <a:pt x="10740" y="13937"/>
                    <a:pt x="10873" y="13812"/>
                    <a:pt x="10805" y="13651"/>
                  </a:cubicBezTo>
                  <a:lnTo>
                    <a:pt x="10474" y="12873"/>
                  </a:lnTo>
                  <a:lnTo>
                    <a:pt x="9802" y="11251"/>
                  </a:lnTo>
                  <a:cubicBezTo>
                    <a:pt x="10047" y="10742"/>
                    <a:pt x="9797" y="10132"/>
                    <a:pt x="9260" y="9955"/>
                  </a:cubicBezTo>
                  <a:lnTo>
                    <a:pt x="6869" y="4228"/>
                  </a:lnTo>
                  <a:cubicBezTo>
                    <a:pt x="7306" y="3479"/>
                    <a:pt x="7090" y="2524"/>
                    <a:pt x="6379" y="2030"/>
                  </a:cubicBezTo>
                  <a:lnTo>
                    <a:pt x="6379" y="1636"/>
                  </a:lnTo>
                  <a:cubicBezTo>
                    <a:pt x="6379" y="1499"/>
                    <a:pt x="6276" y="1431"/>
                    <a:pt x="6173" y="1431"/>
                  </a:cubicBezTo>
                  <a:cubicBezTo>
                    <a:pt x="6070" y="1431"/>
                    <a:pt x="5967" y="1499"/>
                    <a:pt x="5967" y="1636"/>
                  </a:cubicBezTo>
                  <a:lnTo>
                    <a:pt x="5967" y="1823"/>
                  </a:lnTo>
                  <a:cubicBezTo>
                    <a:pt x="5796" y="1766"/>
                    <a:pt x="5619" y="1737"/>
                    <a:pt x="5442" y="1737"/>
                  </a:cubicBezTo>
                  <a:cubicBezTo>
                    <a:pt x="5265" y="1737"/>
                    <a:pt x="5088" y="1766"/>
                    <a:pt x="4920" y="1823"/>
                  </a:cubicBezTo>
                  <a:lnTo>
                    <a:pt x="4920" y="930"/>
                  </a:lnTo>
                  <a:cubicBezTo>
                    <a:pt x="4920" y="657"/>
                    <a:pt x="5127" y="431"/>
                    <a:pt x="5400" y="407"/>
                  </a:cubicBezTo>
                  <a:cubicBezTo>
                    <a:pt x="5415" y="406"/>
                    <a:pt x="5431" y="405"/>
                    <a:pt x="5446" y="405"/>
                  </a:cubicBezTo>
                  <a:cubicBezTo>
                    <a:pt x="5696" y="405"/>
                    <a:pt x="5916" y="590"/>
                    <a:pt x="5957" y="844"/>
                  </a:cubicBezTo>
                  <a:cubicBezTo>
                    <a:pt x="5978" y="961"/>
                    <a:pt x="6068" y="1015"/>
                    <a:pt x="6158" y="1015"/>
                  </a:cubicBezTo>
                  <a:cubicBezTo>
                    <a:pt x="6274" y="1015"/>
                    <a:pt x="6392" y="926"/>
                    <a:pt x="6365" y="772"/>
                  </a:cubicBezTo>
                  <a:cubicBezTo>
                    <a:pt x="6288" y="324"/>
                    <a:pt x="5896" y="0"/>
                    <a:pt x="54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5" name="Google Shape;15265;p74"/>
            <p:cNvSpPr/>
            <p:nvPr/>
          </p:nvSpPr>
          <p:spPr>
            <a:xfrm>
              <a:off x="1014490" y="2493885"/>
              <a:ext cx="39644" cy="34430"/>
            </a:xfrm>
            <a:custGeom>
              <a:avLst/>
              <a:gdLst/>
              <a:ahLst/>
              <a:cxnLst/>
              <a:rect l="l" t="t" r="r" b="b"/>
              <a:pathLst>
                <a:path w="1513" h="1314" extrusionOk="0">
                  <a:moveTo>
                    <a:pt x="937" y="0"/>
                  </a:moveTo>
                  <a:cubicBezTo>
                    <a:pt x="829" y="0"/>
                    <a:pt x="743" y="54"/>
                    <a:pt x="725" y="171"/>
                  </a:cubicBezTo>
                  <a:cubicBezTo>
                    <a:pt x="701" y="286"/>
                    <a:pt x="783" y="392"/>
                    <a:pt x="893" y="411"/>
                  </a:cubicBezTo>
                  <a:cubicBezTo>
                    <a:pt x="1191" y="464"/>
                    <a:pt x="1152" y="896"/>
                    <a:pt x="855" y="900"/>
                  </a:cubicBezTo>
                  <a:lnTo>
                    <a:pt x="855" y="896"/>
                  </a:lnTo>
                  <a:cubicBezTo>
                    <a:pt x="725" y="896"/>
                    <a:pt x="619" y="800"/>
                    <a:pt x="610" y="675"/>
                  </a:cubicBezTo>
                  <a:cubicBezTo>
                    <a:pt x="601" y="566"/>
                    <a:pt x="510" y="487"/>
                    <a:pt x="403" y="487"/>
                  </a:cubicBezTo>
                  <a:cubicBezTo>
                    <a:pt x="396" y="487"/>
                    <a:pt x="390" y="487"/>
                    <a:pt x="384" y="488"/>
                  </a:cubicBezTo>
                  <a:cubicBezTo>
                    <a:pt x="0" y="526"/>
                    <a:pt x="240" y="1313"/>
                    <a:pt x="855" y="1313"/>
                  </a:cubicBezTo>
                  <a:cubicBezTo>
                    <a:pt x="1219" y="1313"/>
                    <a:pt x="1512" y="1016"/>
                    <a:pt x="1512" y="651"/>
                  </a:cubicBezTo>
                  <a:cubicBezTo>
                    <a:pt x="1512" y="250"/>
                    <a:pt x="1171" y="0"/>
                    <a:pt x="9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6" name="Google Shape;15266;p74"/>
            <p:cNvSpPr/>
            <p:nvPr/>
          </p:nvSpPr>
          <p:spPr>
            <a:xfrm>
              <a:off x="936485" y="2697950"/>
              <a:ext cx="16403" cy="16377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1"/>
                    <a:pt x="140" y="625"/>
                    <a:pt x="313" y="625"/>
                  </a:cubicBezTo>
                  <a:cubicBezTo>
                    <a:pt x="486" y="625"/>
                    <a:pt x="625" y="481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7" name="Google Shape;15267;p74"/>
            <p:cNvSpPr/>
            <p:nvPr/>
          </p:nvSpPr>
          <p:spPr>
            <a:xfrm>
              <a:off x="1121134" y="2697819"/>
              <a:ext cx="16377" cy="16377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1" y="625"/>
                    <a:pt x="625" y="486"/>
                    <a:pt x="625" y="313"/>
                  </a:cubicBezTo>
                  <a:cubicBezTo>
                    <a:pt x="625" y="140"/>
                    <a:pt x="481" y="1"/>
                    <a:pt x="3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68" name="Google Shape;15268;p74"/>
          <p:cNvGrpSpPr/>
          <p:nvPr/>
        </p:nvGrpSpPr>
        <p:grpSpPr>
          <a:xfrm>
            <a:off x="3077518" y="2928637"/>
            <a:ext cx="376844" cy="310369"/>
            <a:chOff x="3077518" y="2928637"/>
            <a:chExt cx="376844" cy="310369"/>
          </a:xfrm>
        </p:grpSpPr>
        <p:sp>
          <p:nvSpPr>
            <p:cNvPr id="15269" name="Google Shape;15269;p74"/>
            <p:cNvSpPr/>
            <p:nvPr/>
          </p:nvSpPr>
          <p:spPr>
            <a:xfrm>
              <a:off x="3077518" y="3029254"/>
              <a:ext cx="75489" cy="10979"/>
            </a:xfrm>
            <a:custGeom>
              <a:avLst/>
              <a:gdLst/>
              <a:ahLst/>
              <a:cxnLst/>
              <a:rect l="l" t="t" r="r" b="b"/>
              <a:pathLst>
                <a:path w="2881" h="419" extrusionOk="0">
                  <a:moveTo>
                    <a:pt x="278" y="1"/>
                  </a:moveTo>
                  <a:cubicBezTo>
                    <a:pt x="0" y="1"/>
                    <a:pt x="0" y="418"/>
                    <a:pt x="278" y="418"/>
                  </a:cubicBezTo>
                  <a:lnTo>
                    <a:pt x="2602" y="418"/>
                  </a:lnTo>
                  <a:cubicBezTo>
                    <a:pt x="2880" y="413"/>
                    <a:pt x="2880" y="1"/>
                    <a:pt x="260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0" name="Google Shape;15270;p74"/>
            <p:cNvSpPr/>
            <p:nvPr/>
          </p:nvSpPr>
          <p:spPr>
            <a:xfrm>
              <a:off x="3291461" y="3042199"/>
              <a:ext cx="65166" cy="52353"/>
            </a:xfrm>
            <a:custGeom>
              <a:avLst/>
              <a:gdLst/>
              <a:ahLst/>
              <a:cxnLst/>
              <a:rect l="l" t="t" r="r" b="b"/>
              <a:pathLst>
                <a:path w="2487" h="1998" extrusionOk="0">
                  <a:moveTo>
                    <a:pt x="0" y="1"/>
                  </a:moveTo>
                  <a:lnTo>
                    <a:pt x="0" y="1182"/>
                  </a:lnTo>
                  <a:cubicBezTo>
                    <a:pt x="0" y="1633"/>
                    <a:pt x="365" y="1998"/>
                    <a:pt x="812" y="1998"/>
                  </a:cubicBezTo>
                  <a:lnTo>
                    <a:pt x="1676" y="1998"/>
                  </a:lnTo>
                  <a:cubicBezTo>
                    <a:pt x="2088" y="1998"/>
                    <a:pt x="2439" y="1686"/>
                    <a:pt x="2482" y="1273"/>
                  </a:cubicBezTo>
                  <a:cubicBezTo>
                    <a:pt x="2487" y="1244"/>
                    <a:pt x="2487" y="1211"/>
                    <a:pt x="2487" y="1182"/>
                  </a:cubicBezTo>
                  <a:lnTo>
                    <a:pt x="248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1" name="Google Shape;15271;p74"/>
            <p:cNvSpPr/>
            <p:nvPr/>
          </p:nvSpPr>
          <p:spPr>
            <a:xfrm>
              <a:off x="3310196" y="3042199"/>
              <a:ext cx="46431" cy="33487"/>
            </a:xfrm>
            <a:custGeom>
              <a:avLst/>
              <a:gdLst/>
              <a:ahLst/>
              <a:cxnLst/>
              <a:rect l="l" t="t" r="r" b="b"/>
              <a:pathLst>
                <a:path w="1772" h="1278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913"/>
                    <a:pt x="365" y="1278"/>
                    <a:pt x="817" y="1278"/>
                  </a:cubicBezTo>
                  <a:lnTo>
                    <a:pt x="1676" y="1278"/>
                  </a:lnTo>
                  <a:cubicBezTo>
                    <a:pt x="1709" y="1278"/>
                    <a:pt x="1738" y="1278"/>
                    <a:pt x="1767" y="1273"/>
                  </a:cubicBezTo>
                  <a:cubicBezTo>
                    <a:pt x="1772" y="1244"/>
                    <a:pt x="1772" y="1211"/>
                    <a:pt x="1772" y="1182"/>
                  </a:cubicBezTo>
                  <a:lnTo>
                    <a:pt x="177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2" name="Google Shape;15272;p74"/>
            <p:cNvSpPr/>
            <p:nvPr/>
          </p:nvSpPr>
          <p:spPr>
            <a:xfrm>
              <a:off x="3167576" y="2934139"/>
              <a:ext cx="94984" cy="99465"/>
            </a:xfrm>
            <a:custGeom>
              <a:avLst/>
              <a:gdLst/>
              <a:ahLst/>
              <a:cxnLst/>
              <a:rect l="l" t="t" r="r" b="b"/>
              <a:pathLst>
                <a:path w="3625" h="3796" extrusionOk="0">
                  <a:moveTo>
                    <a:pt x="1231" y="0"/>
                  </a:moveTo>
                  <a:cubicBezTo>
                    <a:pt x="1150" y="0"/>
                    <a:pt x="1073" y="47"/>
                    <a:pt x="1037" y="126"/>
                  </a:cubicBezTo>
                  <a:lnTo>
                    <a:pt x="298" y="1874"/>
                  </a:lnTo>
                  <a:cubicBezTo>
                    <a:pt x="0" y="2574"/>
                    <a:pt x="326" y="3386"/>
                    <a:pt x="1027" y="3688"/>
                  </a:cubicBezTo>
                  <a:lnTo>
                    <a:pt x="1032" y="3688"/>
                  </a:lnTo>
                  <a:cubicBezTo>
                    <a:pt x="1206" y="3761"/>
                    <a:pt x="1387" y="3795"/>
                    <a:pt x="1565" y="3795"/>
                  </a:cubicBezTo>
                  <a:cubicBezTo>
                    <a:pt x="2103" y="3795"/>
                    <a:pt x="2615" y="3480"/>
                    <a:pt x="2842" y="2954"/>
                  </a:cubicBezTo>
                  <a:lnTo>
                    <a:pt x="3586" y="1206"/>
                  </a:lnTo>
                  <a:cubicBezTo>
                    <a:pt x="3624" y="1101"/>
                    <a:pt x="3576" y="986"/>
                    <a:pt x="3475" y="938"/>
                  </a:cubicBezTo>
                  <a:lnTo>
                    <a:pt x="1771" y="213"/>
                  </a:lnTo>
                  <a:lnTo>
                    <a:pt x="1310" y="16"/>
                  </a:lnTo>
                  <a:cubicBezTo>
                    <a:pt x="1284" y="5"/>
                    <a:pt x="1257" y="0"/>
                    <a:pt x="123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3" name="Google Shape;15273;p74"/>
            <p:cNvSpPr/>
            <p:nvPr/>
          </p:nvSpPr>
          <p:spPr>
            <a:xfrm>
              <a:off x="3189691" y="2939694"/>
              <a:ext cx="73000" cy="88957"/>
            </a:xfrm>
            <a:custGeom>
              <a:avLst/>
              <a:gdLst/>
              <a:ahLst/>
              <a:cxnLst/>
              <a:rect l="l" t="t" r="r" b="b"/>
              <a:pathLst>
                <a:path w="2786" h="3395" extrusionOk="0">
                  <a:moveTo>
                    <a:pt x="927" y="1"/>
                  </a:moveTo>
                  <a:lnTo>
                    <a:pt x="298" y="1474"/>
                  </a:lnTo>
                  <a:cubicBezTo>
                    <a:pt x="1" y="2180"/>
                    <a:pt x="327" y="2987"/>
                    <a:pt x="1028" y="3289"/>
                  </a:cubicBezTo>
                  <a:lnTo>
                    <a:pt x="1033" y="3289"/>
                  </a:lnTo>
                  <a:cubicBezTo>
                    <a:pt x="1141" y="3362"/>
                    <a:pt x="1259" y="3395"/>
                    <a:pt x="1375" y="3395"/>
                  </a:cubicBezTo>
                  <a:cubicBezTo>
                    <a:pt x="1707" y="3395"/>
                    <a:pt x="2016" y="3120"/>
                    <a:pt x="1998" y="2742"/>
                  </a:cubicBezTo>
                  <a:lnTo>
                    <a:pt x="2742" y="994"/>
                  </a:lnTo>
                  <a:cubicBezTo>
                    <a:pt x="2785" y="889"/>
                    <a:pt x="2732" y="769"/>
                    <a:pt x="2631" y="726"/>
                  </a:cubicBezTo>
                  <a:lnTo>
                    <a:pt x="92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4" name="Google Shape;15274;p74"/>
            <p:cNvSpPr/>
            <p:nvPr/>
          </p:nvSpPr>
          <p:spPr>
            <a:xfrm>
              <a:off x="3116612" y="3012406"/>
              <a:ext cx="322789" cy="44911"/>
            </a:xfrm>
            <a:custGeom>
              <a:avLst/>
              <a:gdLst/>
              <a:ahLst/>
              <a:cxnLst/>
              <a:rect l="l" t="t" r="r" b="b"/>
              <a:pathLst>
                <a:path w="12319" h="1714" extrusionOk="0">
                  <a:moveTo>
                    <a:pt x="1743" y="0"/>
                  </a:moveTo>
                  <a:cubicBezTo>
                    <a:pt x="1475" y="5"/>
                    <a:pt x="1211" y="67"/>
                    <a:pt x="966" y="178"/>
                  </a:cubicBezTo>
                  <a:lnTo>
                    <a:pt x="265" y="509"/>
                  </a:lnTo>
                  <a:cubicBezTo>
                    <a:pt x="1" y="706"/>
                    <a:pt x="15" y="1100"/>
                    <a:pt x="289" y="1282"/>
                  </a:cubicBezTo>
                  <a:lnTo>
                    <a:pt x="1009" y="1570"/>
                  </a:lnTo>
                  <a:cubicBezTo>
                    <a:pt x="1239" y="1666"/>
                    <a:pt x="1484" y="1714"/>
                    <a:pt x="1734" y="1714"/>
                  </a:cubicBezTo>
                  <a:lnTo>
                    <a:pt x="11459" y="1714"/>
                  </a:lnTo>
                  <a:cubicBezTo>
                    <a:pt x="11930" y="1709"/>
                    <a:pt x="12314" y="1325"/>
                    <a:pt x="12318" y="855"/>
                  </a:cubicBezTo>
                  <a:lnTo>
                    <a:pt x="12314" y="855"/>
                  </a:lnTo>
                  <a:cubicBezTo>
                    <a:pt x="12314" y="384"/>
                    <a:pt x="11930" y="0"/>
                    <a:pt x="1145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5" name="Google Shape;15275;p74"/>
            <p:cNvSpPr/>
            <p:nvPr/>
          </p:nvSpPr>
          <p:spPr>
            <a:xfrm>
              <a:off x="3116612" y="3022075"/>
              <a:ext cx="322789" cy="35242"/>
            </a:xfrm>
            <a:custGeom>
              <a:avLst/>
              <a:gdLst/>
              <a:ahLst/>
              <a:cxnLst/>
              <a:rect l="l" t="t" r="r" b="b"/>
              <a:pathLst>
                <a:path w="12319" h="1345" extrusionOk="0">
                  <a:moveTo>
                    <a:pt x="12160" y="1"/>
                  </a:moveTo>
                  <a:cubicBezTo>
                    <a:pt x="12002" y="236"/>
                    <a:pt x="11733" y="375"/>
                    <a:pt x="11454" y="375"/>
                  </a:cubicBezTo>
                  <a:lnTo>
                    <a:pt x="1734" y="375"/>
                  </a:lnTo>
                  <a:cubicBezTo>
                    <a:pt x="1484" y="375"/>
                    <a:pt x="1235" y="327"/>
                    <a:pt x="1004" y="231"/>
                  </a:cubicBezTo>
                  <a:lnTo>
                    <a:pt x="500" y="30"/>
                  </a:lnTo>
                  <a:lnTo>
                    <a:pt x="265" y="140"/>
                  </a:lnTo>
                  <a:cubicBezTo>
                    <a:pt x="251" y="150"/>
                    <a:pt x="236" y="164"/>
                    <a:pt x="222" y="179"/>
                  </a:cubicBezTo>
                  <a:lnTo>
                    <a:pt x="198" y="198"/>
                  </a:lnTo>
                  <a:cubicBezTo>
                    <a:pt x="1" y="414"/>
                    <a:pt x="44" y="750"/>
                    <a:pt x="289" y="913"/>
                  </a:cubicBezTo>
                  <a:lnTo>
                    <a:pt x="1009" y="1201"/>
                  </a:lnTo>
                  <a:lnTo>
                    <a:pt x="1052" y="1220"/>
                  </a:lnTo>
                  <a:cubicBezTo>
                    <a:pt x="1196" y="1273"/>
                    <a:pt x="1350" y="1311"/>
                    <a:pt x="1503" y="1331"/>
                  </a:cubicBezTo>
                  <a:lnTo>
                    <a:pt x="1547" y="1335"/>
                  </a:lnTo>
                  <a:cubicBezTo>
                    <a:pt x="1609" y="1340"/>
                    <a:pt x="1676" y="1345"/>
                    <a:pt x="1734" y="1345"/>
                  </a:cubicBezTo>
                  <a:lnTo>
                    <a:pt x="11459" y="1345"/>
                  </a:lnTo>
                  <a:cubicBezTo>
                    <a:pt x="11930" y="1340"/>
                    <a:pt x="12314" y="956"/>
                    <a:pt x="12318" y="486"/>
                  </a:cubicBezTo>
                  <a:cubicBezTo>
                    <a:pt x="12314" y="313"/>
                    <a:pt x="12261" y="145"/>
                    <a:pt x="12160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6" name="Google Shape;15276;p74"/>
            <p:cNvSpPr/>
            <p:nvPr/>
          </p:nvSpPr>
          <p:spPr>
            <a:xfrm>
              <a:off x="3116612" y="3012275"/>
              <a:ext cx="45828" cy="45042"/>
            </a:xfrm>
            <a:custGeom>
              <a:avLst/>
              <a:gdLst/>
              <a:ahLst/>
              <a:cxnLst/>
              <a:rect l="l" t="t" r="r" b="b"/>
              <a:pathLst>
                <a:path w="1749" h="1719" extrusionOk="0">
                  <a:moveTo>
                    <a:pt x="1748" y="0"/>
                  </a:moveTo>
                  <a:cubicBezTo>
                    <a:pt x="1475" y="5"/>
                    <a:pt x="1211" y="68"/>
                    <a:pt x="966" y="183"/>
                  </a:cubicBezTo>
                  <a:lnTo>
                    <a:pt x="265" y="514"/>
                  </a:lnTo>
                  <a:cubicBezTo>
                    <a:pt x="1" y="711"/>
                    <a:pt x="15" y="1105"/>
                    <a:pt x="289" y="1282"/>
                  </a:cubicBezTo>
                  <a:lnTo>
                    <a:pt x="1009" y="1575"/>
                  </a:lnTo>
                  <a:cubicBezTo>
                    <a:pt x="1239" y="1666"/>
                    <a:pt x="1484" y="1714"/>
                    <a:pt x="1734" y="1719"/>
                  </a:cubicBezTo>
                  <a:lnTo>
                    <a:pt x="1748" y="1719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7" name="Google Shape;15277;p74"/>
            <p:cNvSpPr/>
            <p:nvPr/>
          </p:nvSpPr>
          <p:spPr>
            <a:xfrm>
              <a:off x="3116743" y="3022835"/>
              <a:ext cx="45697" cy="34482"/>
            </a:xfrm>
            <a:custGeom>
              <a:avLst/>
              <a:gdLst/>
              <a:ahLst/>
              <a:cxnLst/>
              <a:rect l="l" t="t" r="r" b="b"/>
              <a:pathLst>
                <a:path w="1744" h="1316" extrusionOk="0">
                  <a:moveTo>
                    <a:pt x="500" y="1"/>
                  </a:moveTo>
                  <a:lnTo>
                    <a:pt x="265" y="111"/>
                  </a:lnTo>
                  <a:cubicBezTo>
                    <a:pt x="1" y="308"/>
                    <a:pt x="15" y="702"/>
                    <a:pt x="289" y="884"/>
                  </a:cubicBezTo>
                  <a:cubicBezTo>
                    <a:pt x="1028" y="1177"/>
                    <a:pt x="1244" y="1316"/>
                    <a:pt x="1729" y="1316"/>
                  </a:cubicBezTo>
                  <a:lnTo>
                    <a:pt x="1743" y="1316"/>
                  </a:lnTo>
                  <a:lnTo>
                    <a:pt x="1743" y="346"/>
                  </a:lnTo>
                  <a:lnTo>
                    <a:pt x="1734" y="346"/>
                  </a:lnTo>
                  <a:cubicBezTo>
                    <a:pt x="1484" y="346"/>
                    <a:pt x="1239" y="298"/>
                    <a:pt x="1009" y="207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8" name="Google Shape;15278;p74"/>
            <p:cNvSpPr/>
            <p:nvPr/>
          </p:nvSpPr>
          <p:spPr>
            <a:xfrm>
              <a:off x="3398000" y="3012275"/>
              <a:ext cx="41400" cy="45042"/>
            </a:xfrm>
            <a:custGeom>
              <a:avLst/>
              <a:gdLst/>
              <a:ahLst/>
              <a:cxnLst/>
              <a:rect l="l" t="t" r="r" b="b"/>
              <a:pathLst>
                <a:path w="1580" h="1719" extrusionOk="0">
                  <a:moveTo>
                    <a:pt x="0" y="0"/>
                  </a:moveTo>
                  <a:lnTo>
                    <a:pt x="0" y="1719"/>
                  </a:lnTo>
                  <a:lnTo>
                    <a:pt x="720" y="1719"/>
                  </a:lnTo>
                  <a:cubicBezTo>
                    <a:pt x="1191" y="1714"/>
                    <a:pt x="1575" y="1330"/>
                    <a:pt x="1579" y="860"/>
                  </a:cubicBezTo>
                  <a:cubicBezTo>
                    <a:pt x="1575" y="385"/>
                    <a:pt x="1191" y="0"/>
                    <a:pt x="720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9" name="Google Shape;15279;p74"/>
            <p:cNvSpPr/>
            <p:nvPr/>
          </p:nvSpPr>
          <p:spPr>
            <a:xfrm>
              <a:off x="3398000" y="3022075"/>
              <a:ext cx="41400" cy="35242"/>
            </a:xfrm>
            <a:custGeom>
              <a:avLst/>
              <a:gdLst/>
              <a:ahLst/>
              <a:cxnLst/>
              <a:rect l="l" t="t" r="r" b="b"/>
              <a:pathLst>
                <a:path w="1580" h="1345" extrusionOk="0">
                  <a:moveTo>
                    <a:pt x="1426" y="1"/>
                  </a:moveTo>
                  <a:cubicBezTo>
                    <a:pt x="1267" y="236"/>
                    <a:pt x="1003" y="375"/>
                    <a:pt x="720" y="375"/>
                  </a:cubicBezTo>
                  <a:lnTo>
                    <a:pt x="0" y="375"/>
                  </a:lnTo>
                  <a:lnTo>
                    <a:pt x="0" y="1345"/>
                  </a:lnTo>
                  <a:lnTo>
                    <a:pt x="720" y="1345"/>
                  </a:lnTo>
                  <a:cubicBezTo>
                    <a:pt x="1191" y="1340"/>
                    <a:pt x="1575" y="956"/>
                    <a:pt x="1579" y="486"/>
                  </a:cubicBezTo>
                  <a:cubicBezTo>
                    <a:pt x="1579" y="313"/>
                    <a:pt x="1527" y="145"/>
                    <a:pt x="1426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0" name="Google Shape;15280;p74"/>
            <p:cNvSpPr/>
            <p:nvPr/>
          </p:nvSpPr>
          <p:spPr>
            <a:xfrm>
              <a:off x="3077518" y="2928637"/>
              <a:ext cx="226783" cy="134104"/>
            </a:xfrm>
            <a:custGeom>
              <a:avLst/>
              <a:gdLst/>
              <a:ahLst/>
              <a:cxnLst/>
              <a:rect l="l" t="t" r="r" b="b"/>
              <a:pathLst>
                <a:path w="8655" h="5118" extrusionOk="0">
                  <a:moveTo>
                    <a:pt x="3029" y="3418"/>
                  </a:moveTo>
                  <a:lnTo>
                    <a:pt x="3029" y="4690"/>
                  </a:lnTo>
                  <a:cubicBezTo>
                    <a:pt x="2727" y="4657"/>
                    <a:pt x="2607" y="4585"/>
                    <a:pt x="1882" y="4292"/>
                  </a:cubicBezTo>
                  <a:cubicBezTo>
                    <a:pt x="1747" y="4191"/>
                    <a:pt x="1743" y="3994"/>
                    <a:pt x="1867" y="3884"/>
                  </a:cubicBezTo>
                  <a:cubicBezTo>
                    <a:pt x="2578" y="3553"/>
                    <a:pt x="2707" y="3461"/>
                    <a:pt x="3029" y="3418"/>
                  </a:cubicBezTo>
                  <a:close/>
                  <a:moveTo>
                    <a:pt x="4667" y="0"/>
                  </a:moveTo>
                  <a:cubicBezTo>
                    <a:pt x="4505" y="0"/>
                    <a:pt x="4351" y="97"/>
                    <a:pt x="4287" y="255"/>
                  </a:cubicBezTo>
                  <a:lnTo>
                    <a:pt x="3543" y="2002"/>
                  </a:lnTo>
                  <a:cubicBezTo>
                    <a:pt x="3408" y="2314"/>
                    <a:pt x="3379" y="2660"/>
                    <a:pt x="3456" y="2986"/>
                  </a:cubicBezTo>
                  <a:lnTo>
                    <a:pt x="3279" y="2986"/>
                  </a:lnTo>
                  <a:cubicBezTo>
                    <a:pt x="2640" y="2986"/>
                    <a:pt x="2323" y="3226"/>
                    <a:pt x="1671" y="3519"/>
                  </a:cubicBezTo>
                  <a:cubicBezTo>
                    <a:pt x="1551" y="3596"/>
                    <a:pt x="1455" y="3711"/>
                    <a:pt x="1407" y="3845"/>
                  </a:cubicBezTo>
                  <a:lnTo>
                    <a:pt x="274" y="3845"/>
                  </a:lnTo>
                  <a:cubicBezTo>
                    <a:pt x="0" y="3845"/>
                    <a:pt x="0" y="4258"/>
                    <a:pt x="274" y="4258"/>
                  </a:cubicBezTo>
                  <a:lnTo>
                    <a:pt x="1387" y="4258"/>
                  </a:lnTo>
                  <a:cubicBezTo>
                    <a:pt x="1435" y="4455"/>
                    <a:pt x="1594" y="4628"/>
                    <a:pt x="1704" y="4671"/>
                  </a:cubicBezTo>
                  <a:cubicBezTo>
                    <a:pt x="2448" y="4969"/>
                    <a:pt x="2712" y="5117"/>
                    <a:pt x="3226" y="5117"/>
                  </a:cubicBezTo>
                  <a:lnTo>
                    <a:pt x="6370" y="5117"/>
                  </a:lnTo>
                  <a:cubicBezTo>
                    <a:pt x="6648" y="5117"/>
                    <a:pt x="6648" y="4705"/>
                    <a:pt x="6370" y="4705"/>
                  </a:cubicBezTo>
                  <a:lnTo>
                    <a:pt x="6375" y="4700"/>
                  </a:lnTo>
                  <a:lnTo>
                    <a:pt x="3447" y="4700"/>
                  </a:lnTo>
                  <a:lnTo>
                    <a:pt x="3447" y="3399"/>
                  </a:lnTo>
                  <a:lnTo>
                    <a:pt x="8381" y="3399"/>
                  </a:lnTo>
                  <a:cubicBezTo>
                    <a:pt x="8655" y="3399"/>
                    <a:pt x="8655" y="2986"/>
                    <a:pt x="8381" y="2986"/>
                  </a:cubicBezTo>
                  <a:lnTo>
                    <a:pt x="6581" y="2986"/>
                  </a:lnTo>
                  <a:cubicBezTo>
                    <a:pt x="7229" y="1426"/>
                    <a:pt x="7244" y="1484"/>
                    <a:pt x="7244" y="1335"/>
                  </a:cubicBezTo>
                  <a:cubicBezTo>
                    <a:pt x="7244" y="1172"/>
                    <a:pt x="7148" y="1018"/>
                    <a:pt x="6994" y="956"/>
                  </a:cubicBezTo>
                  <a:lnTo>
                    <a:pt x="6730" y="840"/>
                  </a:lnTo>
                  <a:cubicBezTo>
                    <a:pt x="6699" y="828"/>
                    <a:pt x="6670" y="822"/>
                    <a:pt x="6643" y="822"/>
                  </a:cubicBezTo>
                  <a:cubicBezTo>
                    <a:pt x="6442" y="822"/>
                    <a:pt x="6343" y="1127"/>
                    <a:pt x="6567" y="1224"/>
                  </a:cubicBezTo>
                  <a:lnTo>
                    <a:pt x="6831" y="1335"/>
                  </a:lnTo>
                  <a:lnTo>
                    <a:pt x="6130" y="2986"/>
                  </a:lnTo>
                  <a:lnTo>
                    <a:pt x="3888" y="2986"/>
                  </a:lnTo>
                  <a:cubicBezTo>
                    <a:pt x="3845" y="2866"/>
                    <a:pt x="3826" y="2741"/>
                    <a:pt x="3826" y="2616"/>
                  </a:cubicBezTo>
                  <a:cubicBezTo>
                    <a:pt x="3826" y="2458"/>
                    <a:pt x="3859" y="2304"/>
                    <a:pt x="3917" y="2160"/>
                  </a:cubicBezTo>
                  <a:lnTo>
                    <a:pt x="4666" y="418"/>
                  </a:lnTo>
                  <a:lnTo>
                    <a:pt x="5808" y="903"/>
                  </a:lnTo>
                  <a:cubicBezTo>
                    <a:pt x="5838" y="915"/>
                    <a:pt x="5867" y="921"/>
                    <a:pt x="5894" y="921"/>
                  </a:cubicBezTo>
                  <a:cubicBezTo>
                    <a:pt x="6091" y="921"/>
                    <a:pt x="6191" y="616"/>
                    <a:pt x="5967" y="519"/>
                  </a:cubicBezTo>
                  <a:lnTo>
                    <a:pt x="4829" y="34"/>
                  </a:lnTo>
                  <a:cubicBezTo>
                    <a:pt x="4776" y="11"/>
                    <a:pt x="4721" y="0"/>
                    <a:pt x="46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1" name="Google Shape;15281;p74"/>
            <p:cNvSpPr/>
            <p:nvPr/>
          </p:nvSpPr>
          <p:spPr>
            <a:xfrm>
              <a:off x="3258996" y="3006878"/>
              <a:ext cx="195366" cy="232128"/>
            </a:xfrm>
            <a:custGeom>
              <a:avLst/>
              <a:gdLst/>
              <a:ahLst/>
              <a:cxnLst/>
              <a:rect l="l" t="t" r="r" b="b"/>
              <a:pathLst>
                <a:path w="7456" h="8859" extrusionOk="0">
                  <a:moveTo>
                    <a:pt x="6025" y="413"/>
                  </a:moveTo>
                  <a:cubicBezTo>
                    <a:pt x="6385" y="413"/>
                    <a:pt x="6673" y="706"/>
                    <a:pt x="6673" y="1066"/>
                  </a:cubicBezTo>
                  <a:cubicBezTo>
                    <a:pt x="6673" y="1426"/>
                    <a:pt x="6385" y="1714"/>
                    <a:pt x="6025" y="1714"/>
                  </a:cubicBezTo>
                  <a:lnTo>
                    <a:pt x="5512" y="1714"/>
                  </a:lnTo>
                  <a:lnTo>
                    <a:pt x="5512" y="413"/>
                  </a:lnTo>
                  <a:close/>
                  <a:moveTo>
                    <a:pt x="2281" y="0"/>
                  </a:moveTo>
                  <a:cubicBezTo>
                    <a:pt x="2007" y="0"/>
                    <a:pt x="2007" y="413"/>
                    <a:pt x="2281" y="413"/>
                  </a:cubicBezTo>
                  <a:lnTo>
                    <a:pt x="5099" y="413"/>
                  </a:lnTo>
                  <a:lnTo>
                    <a:pt x="5099" y="1714"/>
                  </a:lnTo>
                  <a:lnTo>
                    <a:pt x="274" y="1714"/>
                  </a:lnTo>
                  <a:cubicBezTo>
                    <a:pt x="1" y="1714"/>
                    <a:pt x="1" y="2131"/>
                    <a:pt x="274" y="2131"/>
                  </a:cubicBezTo>
                  <a:lnTo>
                    <a:pt x="1033" y="2131"/>
                  </a:lnTo>
                  <a:lnTo>
                    <a:pt x="1033" y="2535"/>
                  </a:lnTo>
                  <a:cubicBezTo>
                    <a:pt x="1033" y="3096"/>
                    <a:pt x="1489" y="3552"/>
                    <a:pt x="2051" y="3552"/>
                  </a:cubicBezTo>
                  <a:lnTo>
                    <a:pt x="2343" y="3552"/>
                  </a:lnTo>
                  <a:lnTo>
                    <a:pt x="2343" y="4359"/>
                  </a:lnTo>
                  <a:cubicBezTo>
                    <a:pt x="2343" y="5093"/>
                    <a:pt x="2939" y="5693"/>
                    <a:pt x="3678" y="5693"/>
                  </a:cubicBezTo>
                  <a:lnTo>
                    <a:pt x="3875" y="5693"/>
                  </a:lnTo>
                  <a:cubicBezTo>
                    <a:pt x="4484" y="5693"/>
                    <a:pt x="4983" y="6188"/>
                    <a:pt x="4983" y="6802"/>
                  </a:cubicBezTo>
                  <a:lnTo>
                    <a:pt x="4983" y="8650"/>
                  </a:lnTo>
                  <a:cubicBezTo>
                    <a:pt x="4983" y="8789"/>
                    <a:pt x="5087" y="8859"/>
                    <a:pt x="5190" y="8859"/>
                  </a:cubicBezTo>
                  <a:cubicBezTo>
                    <a:pt x="5293" y="8859"/>
                    <a:pt x="5396" y="8789"/>
                    <a:pt x="5396" y="8650"/>
                  </a:cubicBezTo>
                  <a:lnTo>
                    <a:pt x="5396" y="6802"/>
                  </a:lnTo>
                  <a:cubicBezTo>
                    <a:pt x="5396" y="5962"/>
                    <a:pt x="4715" y="5280"/>
                    <a:pt x="3875" y="5276"/>
                  </a:cubicBezTo>
                  <a:lnTo>
                    <a:pt x="3683" y="5276"/>
                  </a:lnTo>
                  <a:cubicBezTo>
                    <a:pt x="3174" y="5276"/>
                    <a:pt x="2761" y="4863"/>
                    <a:pt x="2761" y="4359"/>
                  </a:cubicBezTo>
                  <a:lnTo>
                    <a:pt x="2761" y="3552"/>
                  </a:lnTo>
                  <a:cubicBezTo>
                    <a:pt x="2773" y="3551"/>
                    <a:pt x="2787" y="3551"/>
                    <a:pt x="2804" y="3551"/>
                  </a:cubicBezTo>
                  <a:cubicBezTo>
                    <a:pt x="2829" y="3551"/>
                    <a:pt x="2859" y="3552"/>
                    <a:pt x="2893" y="3552"/>
                  </a:cubicBezTo>
                  <a:cubicBezTo>
                    <a:pt x="3011" y="3552"/>
                    <a:pt x="3179" y="3541"/>
                    <a:pt x="3371" y="3447"/>
                  </a:cubicBezTo>
                  <a:cubicBezTo>
                    <a:pt x="3581" y="3339"/>
                    <a:pt x="3476" y="3052"/>
                    <a:pt x="3284" y="3052"/>
                  </a:cubicBezTo>
                  <a:cubicBezTo>
                    <a:pt x="3252" y="3052"/>
                    <a:pt x="3219" y="3059"/>
                    <a:pt x="3183" y="3077"/>
                  </a:cubicBezTo>
                  <a:cubicBezTo>
                    <a:pt x="3080" y="3129"/>
                    <a:pt x="3017" y="3139"/>
                    <a:pt x="2790" y="3139"/>
                  </a:cubicBezTo>
                  <a:cubicBezTo>
                    <a:pt x="2639" y="3139"/>
                    <a:pt x="2414" y="3135"/>
                    <a:pt x="2055" y="3135"/>
                  </a:cubicBezTo>
                  <a:cubicBezTo>
                    <a:pt x="1719" y="3135"/>
                    <a:pt x="1446" y="2861"/>
                    <a:pt x="1446" y="2525"/>
                  </a:cubicBezTo>
                  <a:lnTo>
                    <a:pt x="1446" y="2127"/>
                  </a:lnTo>
                  <a:lnTo>
                    <a:pt x="3524" y="2127"/>
                  </a:lnTo>
                  <a:lnTo>
                    <a:pt x="3524" y="2583"/>
                  </a:lnTo>
                  <a:cubicBezTo>
                    <a:pt x="3511" y="2731"/>
                    <a:pt x="3623" y="2812"/>
                    <a:pt x="3734" y="2812"/>
                  </a:cubicBezTo>
                  <a:cubicBezTo>
                    <a:pt x="3830" y="2812"/>
                    <a:pt x="3926" y="2751"/>
                    <a:pt x="3937" y="2621"/>
                  </a:cubicBezTo>
                  <a:cubicBezTo>
                    <a:pt x="3937" y="2592"/>
                    <a:pt x="3942" y="2559"/>
                    <a:pt x="3942" y="2525"/>
                  </a:cubicBezTo>
                  <a:lnTo>
                    <a:pt x="3942" y="2127"/>
                  </a:lnTo>
                  <a:lnTo>
                    <a:pt x="6030" y="2127"/>
                  </a:lnTo>
                  <a:cubicBezTo>
                    <a:pt x="6980" y="2127"/>
                    <a:pt x="7456" y="979"/>
                    <a:pt x="6784" y="307"/>
                  </a:cubicBezTo>
                  <a:lnTo>
                    <a:pt x="6784" y="307"/>
                  </a:lnTo>
                  <a:lnTo>
                    <a:pt x="6779" y="312"/>
                  </a:lnTo>
                  <a:cubicBezTo>
                    <a:pt x="6577" y="110"/>
                    <a:pt x="6308" y="0"/>
                    <a:pt x="60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82" name="Google Shape;15282;p74"/>
          <p:cNvGrpSpPr/>
          <p:nvPr/>
        </p:nvGrpSpPr>
        <p:grpSpPr>
          <a:xfrm>
            <a:off x="2637656" y="2901098"/>
            <a:ext cx="365289" cy="365525"/>
            <a:chOff x="2637656" y="2901098"/>
            <a:chExt cx="365289" cy="365525"/>
          </a:xfrm>
        </p:grpSpPr>
        <p:sp>
          <p:nvSpPr>
            <p:cNvPr id="15283" name="Google Shape;15283;p74"/>
            <p:cNvSpPr/>
            <p:nvPr/>
          </p:nvSpPr>
          <p:spPr>
            <a:xfrm>
              <a:off x="2696769" y="2959058"/>
              <a:ext cx="300778" cy="302167"/>
            </a:xfrm>
            <a:custGeom>
              <a:avLst/>
              <a:gdLst/>
              <a:ahLst/>
              <a:cxnLst/>
              <a:rect l="l" t="t" r="r" b="b"/>
              <a:pathLst>
                <a:path w="11479" h="11532" extrusionOk="0">
                  <a:moveTo>
                    <a:pt x="10983" y="1"/>
                  </a:moveTo>
                  <a:cubicBezTo>
                    <a:pt x="10980" y="1"/>
                    <a:pt x="10977" y="1"/>
                    <a:pt x="10974" y="1"/>
                  </a:cubicBezTo>
                  <a:lnTo>
                    <a:pt x="682" y="1"/>
                  </a:lnTo>
                  <a:cubicBezTo>
                    <a:pt x="679" y="1"/>
                    <a:pt x="677" y="1"/>
                    <a:pt x="674" y="1"/>
                  </a:cubicBezTo>
                  <a:cubicBezTo>
                    <a:pt x="303" y="1"/>
                    <a:pt x="1" y="306"/>
                    <a:pt x="1" y="678"/>
                  </a:cubicBezTo>
                  <a:lnTo>
                    <a:pt x="1" y="11022"/>
                  </a:lnTo>
                  <a:cubicBezTo>
                    <a:pt x="1" y="11301"/>
                    <a:pt x="226" y="11531"/>
                    <a:pt x="509" y="11531"/>
                  </a:cubicBezTo>
                  <a:lnTo>
                    <a:pt x="1724" y="11531"/>
                  </a:lnTo>
                  <a:cubicBezTo>
                    <a:pt x="2007" y="11531"/>
                    <a:pt x="2233" y="11301"/>
                    <a:pt x="2233" y="11022"/>
                  </a:cubicBezTo>
                  <a:lnTo>
                    <a:pt x="2233" y="2233"/>
                  </a:lnTo>
                  <a:lnTo>
                    <a:pt x="10974" y="2233"/>
                  </a:lnTo>
                  <a:cubicBezTo>
                    <a:pt x="11252" y="2233"/>
                    <a:pt x="11478" y="2003"/>
                    <a:pt x="11478" y="1724"/>
                  </a:cubicBezTo>
                  <a:lnTo>
                    <a:pt x="11478" y="505"/>
                  </a:lnTo>
                  <a:cubicBezTo>
                    <a:pt x="11478" y="229"/>
                    <a:pt x="11257" y="1"/>
                    <a:pt x="10983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4" name="Google Shape;15284;p74"/>
            <p:cNvSpPr/>
            <p:nvPr/>
          </p:nvSpPr>
          <p:spPr>
            <a:xfrm>
              <a:off x="2696769" y="3126230"/>
              <a:ext cx="58510" cy="55366"/>
            </a:xfrm>
            <a:custGeom>
              <a:avLst/>
              <a:gdLst/>
              <a:ahLst/>
              <a:cxnLst/>
              <a:rect l="l" t="t" r="r" b="b"/>
              <a:pathLst>
                <a:path w="2233" h="2113" extrusionOk="0">
                  <a:moveTo>
                    <a:pt x="1" y="0"/>
                  </a:moveTo>
                  <a:lnTo>
                    <a:pt x="1" y="2113"/>
                  </a:lnTo>
                  <a:lnTo>
                    <a:pt x="2233" y="2113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5" name="Google Shape;15285;p74"/>
            <p:cNvSpPr/>
            <p:nvPr/>
          </p:nvSpPr>
          <p:spPr>
            <a:xfrm>
              <a:off x="2859775" y="2959058"/>
              <a:ext cx="25574" cy="58536"/>
            </a:xfrm>
            <a:custGeom>
              <a:avLst/>
              <a:gdLst/>
              <a:ahLst/>
              <a:cxnLst/>
              <a:rect l="l" t="t" r="r" b="b"/>
              <a:pathLst>
                <a:path w="976" h="2234" extrusionOk="0">
                  <a:moveTo>
                    <a:pt x="1" y="1"/>
                  </a:moveTo>
                  <a:lnTo>
                    <a:pt x="1" y="2233"/>
                  </a:lnTo>
                  <a:lnTo>
                    <a:pt x="975" y="2233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6" name="Google Shape;15286;p74"/>
            <p:cNvSpPr/>
            <p:nvPr/>
          </p:nvSpPr>
          <p:spPr>
            <a:xfrm>
              <a:off x="2642949" y="2906627"/>
              <a:ext cx="300883" cy="302010"/>
            </a:xfrm>
            <a:custGeom>
              <a:avLst/>
              <a:gdLst/>
              <a:ahLst/>
              <a:cxnLst/>
              <a:rect l="l" t="t" r="r" b="b"/>
              <a:pathLst>
                <a:path w="11483" h="11526" extrusionOk="0">
                  <a:moveTo>
                    <a:pt x="9759" y="0"/>
                  </a:moveTo>
                  <a:cubicBezTo>
                    <a:pt x="9476" y="0"/>
                    <a:pt x="9250" y="226"/>
                    <a:pt x="9250" y="504"/>
                  </a:cubicBezTo>
                  <a:lnTo>
                    <a:pt x="9250" y="9298"/>
                  </a:lnTo>
                  <a:lnTo>
                    <a:pt x="509" y="9298"/>
                  </a:lnTo>
                  <a:cubicBezTo>
                    <a:pt x="231" y="9298"/>
                    <a:pt x="0" y="9524"/>
                    <a:pt x="0" y="9802"/>
                  </a:cubicBezTo>
                  <a:lnTo>
                    <a:pt x="0" y="11022"/>
                  </a:lnTo>
                  <a:cubicBezTo>
                    <a:pt x="0" y="11297"/>
                    <a:pt x="226" y="11526"/>
                    <a:pt x="500" y="11526"/>
                  </a:cubicBezTo>
                  <a:cubicBezTo>
                    <a:pt x="503" y="11526"/>
                    <a:pt x="506" y="11526"/>
                    <a:pt x="509" y="11526"/>
                  </a:cubicBezTo>
                  <a:lnTo>
                    <a:pt x="10801" y="11526"/>
                  </a:lnTo>
                  <a:cubicBezTo>
                    <a:pt x="11175" y="11526"/>
                    <a:pt x="11482" y="11223"/>
                    <a:pt x="11482" y="10849"/>
                  </a:cubicBezTo>
                  <a:lnTo>
                    <a:pt x="11482" y="504"/>
                  </a:lnTo>
                  <a:cubicBezTo>
                    <a:pt x="11482" y="226"/>
                    <a:pt x="11257" y="0"/>
                    <a:pt x="10978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7" name="Google Shape;15287;p74"/>
            <p:cNvSpPr/>
            <p:nvPr/>
          </p:nvSpPr>
          <p:spPr>
            <a:xfrm>
              <a:off x="2749855" y="2901098"/>
              <a:ext cx="253090" cy="313067"/>
            </a:xfrm>
            <a:custGeom>
              <a:avLst/>
              <a:gdLst/>
              <a:ahLst/>
              <a:cxnLst/>
              <a:rect l="l" t="t" r="r" b="b"/>
              <a:pathLst>
                <a:path w="9659" h="11948" extrusionOk="0">
                  <a:moveTo>
                    <a:pt x="8943" y="2419"/>
                  </a:moveTo>
                  <a:cubicBezTo>
                    <a:pt x="9111" y="2419"/>
                    <a:pt x="9246" y="2554"/>
                    <a:pt x="9246" y="2717"/>
                  </a:cubicBezTo>
                  <a:lnTo>
                    <a:pt x="9246" y="3936"/>
                  </a:lnTo>
                  <a:lnTo>
                    <a:pt x="9246" y="3941"/>
                  </a:lnTo>
                  <a:cubicBezTo>
                    <a:pt x="9246" y="4104"/>
                    <a:pt x="9111" y="4239"/>
                    <a:pt x="8948" y="4239"/>
                  </a:cubicBezTo>
                  <a:lnTo>
                    <a:pt x="8588" y="4239"/>
                  </a:lnTo>
                  <a:lnTo>
                    <a:pt x="8588" y="3413"/>
                  </a:lnTo>
                  <a:cubicBezTo>
                    <a:pt x="8588" y="3274"/>
                    <a:pt x="8485" y="3204"/>
                    <a:pt x="8382" y="3204"/>
                  </a:cubicBezTo>
                  <a:cubicBezTo>
                    <a:pt x="8278" y="3204"/>
                    <a:pt x="8175" y="3274"/>
                    <a:pt x="8175" y="3413"/>
                  </a:cubicBezTo>
                  <a:lnTo>
                    <a:pt x="8175" y="4239"/>
                  </a:lnTo>
                  <a:lnTo>
                    <a:pt x="7609" y="4239"/>
                  </a:lnTo>
                  <a:lnTo>
                    <a:pt x="7609" y="2419"/>
                  </a:lnTo>
                  <a:close/>
                  <a:moveTo>
                    <a:pt x="5674" y="0"/>
                  </a:moveTo>
                  <a:cubicBezTo>
                    <a:pt x="5281" y="0"/>
                    <a:pt x="4964" y="322"/>
                    <a:pt x="4964" y="715"/>
                  </a:cubicBezTo>
                  <a:lnTo>
                    <a:pt x="4964" y="2007"/>
                  </a:lnTo>
                  <a:lnTo>
                    <a:pt x="4052" y="2007"/>
                  </a:lnTo>
                  <a:cubicBezTo>
                    <a:pt x="3773" y="2007"/>
                    <a:pt x="3773" y="2419"/>
                    <a:pt x="4052" y="2419"/>
                  </a:cubicBezTo>
                  <a:lnTo>
                    <a:pt x="4964" y="2419"/>
                  </a:lnTo>
                  <a:lnTo>
                    <a:pt x="4964" y="4239"/>
                  </a:lnTo>
                  <a:lnTo>
                    <a:pt x="4273" y="4239"/>
                  </a:lnTo>
                  <a:lnTo>
                    <a:pt x="4273" y="3773"/>
                  </a:lnTo>
                  <a:cubicBezTo>
                    <a:pt x="4273" y="3636"/>
                    <a:pt x="4169" y="3568"/>
                    <a:pt x="4066" y="3568"/>
                  </a:cubicBezTo>
                  <a:cubicBezTo>
                    <a:pt x="3963" y="3568"/>
                    <a:pt x="3860" y="3636"/>
                    <a:pt x="3860" y="3773"/>
                  </a:cubicBezTo>
                  <a:lnTo>
                    <a:pt x="3860" y="4239"/>
                  </a:lnTo>
                  <a:lnTo>
                    <a:pt x="2996" y="4239"/>
                  </a:lnTo>
                  <a:lnTo>
                    <a:pt x="2996" y="3408"/>
                  </a:lnTo>
                  <a:cubicBezTo>
                    <a:pt x="2996" y="3271"/>
                    <a:pt x="2893" y="3203"/>
                    <a:pt x="2789" y="3203"/>
                  </a:cubicBezTo>
                  <a:cubicBezTo>
                    <a:pt x="2686" y="3203"/>
                    <a:pt x="2583" y="3271"/>
                    <a:pt x="2583" y="3408"/>
                  </a:cubicBezTo>
                  <a:lnTo>
                    <a:pt x="2583" y="4239"/>
                  </a:lnTo>
                  <a:lnTo>
                    <a:pt x="1709" y="4239"/>
                  </a:lnTo>
                  <a:lnTo>
                    <a:pt x="1709" y="3773"/>
                  </a:lnTo>
                  <a:cubicBezTo>
                    <a:pt x="1709" y="3636"/>
                    <a:pt x="1605" y="3568"/>
                    <a:pt x="1500" y="3568"/>
                  </a:cubicBezTo>
                  <a:cubicBezTo>
                    <a:pt x="1396" y="3568"/>
                    <a:pt x="1292" y="3636"/>
                    <a:pt x="1292" y="3773"/>
                  </a:cubicBezTo>
                  <a:lnTo>
                    <a:pt x="1292" y="4239"/>
                  </a:lnTo>
                  <a:lnTo>
                    <a:pt x="413" y="4239"/>
                  </a:lnTo>
                  <a:lnTo>
                    <a:pt x="413" y="3408"/>
                  </a:lnTo>
                  <a:cubicBezTo>
                    <a:pt x="413" y="3271"/>
                    <a:pt x="310" y="3203"/>
                    <a:pt x="207" y="3203"/>
                  </a:cubicBezTo>
                  <a:cubicBezTo>
                    <a:pt x="104" y="3203"/>
                    <a:pt x="0" y="3271"/>
                    <a:pt x="0" y="3408"/>
                  </a:cubicBezTo>
                  <a:lnTo>
                    <a:pt x="0" y="6005"/>
                  </a:lnTo>
                  <a:cubicBezTo>
                    <a:pt x="0" y="6142"/>
                    <a:pt x="104" y="6210"/>
                    <a:pt x="207" y="6210"/>
                  </a:cubicBezTo>
                  <a:cubicBezTo>
                    <a:pt x="310" y="6210"/>
                    <a:pt x="413" y="6142"/>
                    <a:pt x="413" y="6005"/>
                  </a:cubicBezTo>
                  <a:lnTo>
                    <a:pt x="413" y="4652"/>
                  </a:lnTo>
                  <a:lnTo>
                    <a:pt x="4964" y="4652"/>
                  </a:lnTo>
                  <a:lnTo>
                    <a:pt x="4964" y="7119"/>
                  </a:lnTo>
                  <a:cubicBezTo>
                    <a:pt x="4964" y="7258"/>
                    <a:pt x="5067" y="7328"/>
                    <a:pt x="5170" y="7328"/>
                  </a:cubicBezTo>
                  <a:cubicBezTo>
                    <a:pt x="5273" y="7328"/>
                    <a:pt x="5377" y="7258"/>
                    <a:pt x="5377" y="7119"/>
                  </a:cubicBezTo>
                  <a:lnTo>
                    <a:pt x="5377" y="715"/>
                  </a:lnTo>
                  <a:cubicBezTo>
                    <a:pt x="5377" y="552"/>
                    <a:pt x="5511" y="418"/>
                    <a:pt x="5674" y="418"/>
                  </a:cubicBezTo>
                  <a:lnTo>
                    <a:pt x="6894" y="418"/>
                  </a:lnTo>
                  <a:cubicBezTo>
                    <a:pt x="7062" y="418"/>
                    <a:pt x="7196" y="552"/>
                    <a:pt x="7196" y="715"/>
                  </a:cubicBezTo>
                  <a:lnTo>
                    <a:pt x="7196" y="11060"/>
                  </a:lnTo>
                  <a:cubicBezTo>
                    <a:pt x="7196" y="11319"/>
                    <a:pt x="6985" y="11530"/>
                    <a:pt x="6721" y="11530"/>
                  </a:cubicBezTo>
                  <a:lnTo>
                    <a:pt x="2156" y="11530"/>
                  </a:lnTo>
                  <a:cubicBezTo>
                    <a:pt x="1882" y="11530"/>
                    <a:pt x="1882" y="11948"/>
                    <a:pt x="2156" y="11948"/>
                  </a:cubicBezTo>
                  <a:lnTo>
                    <a:pt x="6721" y="11948"/>
                  </a:lnTo>
                  <a:cubicBezTo>
                    <a:pt x="7210" y="11943"/>
                    <a:pt x="7609" y="11549"/>
                    <a:pt x="7609" y="11060"/>
                  </a:cubicBezTo>
                  <a:lnTo>
                    <a:pt x="7609" y="4652"/>
                  </a:lnTo>
                  <a:lnTo>
                    <a:pt x="8948" y="4652"/>
                  </a:lnTo>
                  <a:cubicBezTo>
                    <a:pt x="9342" y="4652"/>
                    <a:pt x="9658" y="4330"/>
                    <a:pt x="9658" y="3936"/>
                  </a:cubicBezTo>
                  <a:lnTo>
                    <a:pt x="9658" y="2717"/>
                  </a:lnTo>
                  <a:cubicBezTo>
                    <a:pt x="9658" y="2323"/>
                    <a:pt x="9342" y="2007"/>
                    <a:pt x="8948" y="2007"/>
                  </a:cubicBezTo>
                  <a:lnTo>
                    <a:pt x="7609" y="2007"/>
                  </a:lnTo>
                  <a:lnTo>
                    <a:pt x="7609" y="715"/>
                  </a:lnTo>
                  <a:cubicBezTo>
                    <a:pt x="7609" y="322"/>
                    <a:pt x="7287" y="0"/>
                    <a:pt x="68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8" name="Google Shape;15288;p74"/>
            <p:cNvSpPr/>
            <p:nvPr/>
          </p:nvSpPr>
          <p:spPr>
            <a:xfrm>
              <a:off x="2637656" y="2953529"/>
              <a:ext cx="253221" cy="313094"/>
            </a:xfrm>
            <a:custGeom>
              <a:avLst/>
              <a:gdLst/>
              <a:ahLst/>
              <a:cxnLst/>
              <a:rect l="l" t="t" r="r" b="b"/>
              <a:pathLst>
                <a:path w="9664" h="11949" extrusionOk="0">
                  <a:moveTo>
                    <a:pt x="4282" y="9942"/>
                  </a:moveTo>
                  <a:lnTo>
                    <a:pt x="4282" y="11233"/>
                  </a:lnTo>
                  <a:cubicBezTo>
                    <a:pt x="4282" y="11397"/>
                    <a:pt x="4148" y="11531"/>
                    <a:pt x="3980" y="11531"/>
                  </a:cubicBezTo>
                  <a:lnTo>
                    <a:pt x="2765" y="11531"/>
                  </a:lnTo>
                  <a:cubicBezTo>
                    <a:pt x="2597" y="11531"/>
                    <a:pt x="2463" y="11397"/>
                    <a:pt x="2463" y="11233"/>
                  </a:cubicBezTo>
                  <a:lnTo>
                    <a:pt x="2463" y="9942"/>
                  </a:lnTo>
                  <a:close/>
                  <a:moveTo>
                    <a:pt x="2943" y="1"/>
                  </a:moveTo>
                  <a:cubicBezTo>
                    <a:pt x="2453" y="6"/>
                    <a:pt x="2055" y="399"/>
                    <a:pt x="2055" y="889"/>
                  </a:cubicBezTo>
                  <a:lnTo>
                    <a:pt x="2055" y="7297"/>
                  </a:lnTo>
                  <a:lnTo>
                    <a:pt x="716" y="7297"/>
                  </a:lnTo>
                  <a:cubicBezTo>
                    <a:pt x="322" y="7297"/>
                    <a:pt x="1" y="7619"/>
                    <a:pt x="1" y="8012"/>
                  </a:cubicBezTo>
                  <a:lnTo>
                    <a:pt x="1" y="9232"/>
                  </a:lnTo>
                  <a:cubicBezTo>
                    <a:pt x="1" y="9625"/>
                    <a:pt x="322" y="9942"/>
                    <a:pt x="716" y="9947"/>
                  </a:cubicBezTo>
                  <a:lnTo>
                    <a:pt x="2055" y="9947"/>
                  </a:lnTo>
                  <a:lnTo>
                    <a:pt x="2055" y="11233"/>
                  </a:lnTo>
                  <a:cubicBezTo>
                    <a:pt x="2055" y="11627"/>
                    <a:pt x="2372" y="11944"/>
                    <a:pt x="2765" y="11949"/>
                  </a:cubicBezTo>
                  <a:lnTo>
                    <a:pt x="3985" y="11949"/>
                  </a:lnTo>
                  <a:cubicBezTo>
                    <a:pt x="4378" y="11944"/>
                    <a:pt x="4700" y="11627"/>
                    <a:pt x="4700" y="11233"/>
                  </a:cubicBezTo>
                  <a:lnTo>
                    <a:pt x="4700" y="9947"/>
                  </a:lnTo>
                  <a:lnTo>
                    <a:pt x="5612" y="9947"/>
                  </a:lnTo>
                  <a:cubicBezTo>
                    <a:pt x="5886" y="9947"/>
                    <a:pt x="5886" y="9529"/>
                    <a:pt x="5612" y="9529"/>
                  </a:cubicBezTo>
                  <a:lnTo>
                    <a:pt x="711" y="9529"/>
                  </a:lnTo>
                  <a:cubicBezTo>
                    <a:pt x="548" y="9529"/>
                    <a:pt x="413" y="9395"/>
                    <a:pt x="413" y="9232"/>
                  </a:cubicBezTo>
                  <a:lnTo>
                    <a:pt x="413" y="8012"/>
                  </a:lnTo>
                  <a:cubicBezTo>
                    <a:pt x="413" y="7844"/>
                    <a:pt x="548" y="7710"/>
                    <a:pt x="711" y="7710"/>
                  </a:cubicBezTo>
                  <a:lnTo>
                    <a:pt x="1412" y="7710"/>
                  </a:lnTo>
                  <a:lnTo>
                    <a:pt x="1412" y="8540"/>
                  </a:lnTo>
                  <a:cubicBezTo>
                    <a:pt x="1412" y="8677"/>
                    <a:pt x="1515" y="8746"/>
                    <a:pt x="1618" y="8746"/>
                  </a:cubicBezTo>
                  <a:cubicBezTo>
                    <a:pt x="1721" y="8746"/>
                    <a:pt x="1825" y="8677"/>
                    <a:pt x="1825" y="8540"/>
                  </a:cubicBezTo>
                  <a:lnTo>
                    <a:pt x="1825" y="7710"/>
                  </a:lnTo>
                  <a:lnTo>
                    <a:pt x="2689" y="7710"/>
                  </a:lnTo>
                  <a:lnTo>
                    <a:pt x="2689" y="8233"/>
                  </a:lnTo>
                  <a:cubicBezTo>
                    <a:pt x="2689" y="8370"/>
                    <a:pt x="2793" y="8438"/>
                    <a:pt x="2897" y="8438"/>
                  </a:cubicBezTo>
                  <a:cubicBezTo>
                    <a:pt x="3002" y="8438"/>
                    <a:pt x="3106" y="8370"/>
                    <a:pt x="3106" y="8233"/>
                  </a:cubicBezTo>
                  <a:lnTo>
                    <a:pt x="3106" y="7710"/>
                  </a:lnTo>
                  <a:lnTo>
                    <a:pt x="3970" y="7710"/>
                  </a:lnTo>
                  <a:lnTo>
                    <a:pt x="3970" y="8540"/>
                  </a:lnTo>
                  <a:cubicBezTo>
                    <a:pt x="3970" y="8641"/>
                    <a:pt x="4047" y="8732"/>
                    <a:pt x="4148" y="8742"/>
                  </a:cubicBezTo>
                  <a:cubicBezTo>
                    <a:pt x="4153" y="8744"/>
                    <a:pt x="4158" y="8746"/>
                    <a:pt x="4162" y="8746"/>
                  </a:cubicBezTo>
                  <a:cubicBezTo>
                    <a:pt x="4167" y="8746"/>
                    <a:pt x="4172" y="8744"/>
                    <a:pt x="4177" y="8742"/>
                  </a:cubicBezTo>
                  <a:cubicBezTo>
                    <a:pt x="4292" y="8742"/>
                    <a:pt x="4383" y="8651"/>
                    <a:pt x="4383" y="8536"/>
                  </a:cubicBezTo>
                  <a:lnTo>
                    <a:pt x="4383" y="7710"/>
                  </a:lnTo>
                  <a:lnTo>
                    <a:pt x="5247" y="7710"/>
                  </a:lnTo>
                  <a:lnTo>
                    <a:pt x="5247" y="8228"/>
                  </a:lnTo>
                  <a:cubicBezTo>
                    <a:pt x="5247" y="8368"/>
                    <a:pt x="5352" y="8437"/>
                    <a:pt x="5456" y="8437"/>
                  </a:cubicBezTo>
                  <a:cubicBezTo>
                    <a:pt x="5560" y="8437"/>
                    <a:pt x="5665" y="8368"/>
                    <a:pt x="5665" y="8228"/>
                  </a:cubicBezTo>
                  <a:lnTo>
                    <a:pt x="5665" y="7710"/>
                  </a:lnTo>
                  <a:lnTo>
                    <a:pt x="6529" y="7710"/>
                  </a:lnTo>
                  <a:lnTo>
                    <a:pt x="6529" y="8536"/>
                  </a:lnTo>
                  <a:cubicBezTo>
                    <a:pt x="6529" y="8675"/>
                    <a:pt x="6632" y="8744"/>
                    <a:pt x="6735" y="8744"/>
                  </a:cubicBezTo>
                  <a:cubicBezTo>
                    <a:pt x="6838" y="8744"/>
                    <a:pt x="6942" y="8675"/>
                    <a:pt x="6942" y="8536"/>
                  </a:cubicBezTo>
                  <a:lnTo>
                    <a:pt x="6942" y="7710"/>
                  </a:lnTo>
                  <a:lnTo>
                    <a:pt x="7815" y="7710"/>
                  </a:lnTo>
                  <a:lnTo>
                    <a:pt x="7815" y="8228"/>
                  </a:lnTo>
                  <a:cubicBezTo>
                    <a:pt x="7815" y="8368"/>
                    <a:pt x="7919" y="8437"/>
                    <a:pt x="8022" y="8437"/>
                  </a:cubicBezTo>
                  <a:cubicBezTo>
                    <a:pt x="8125" y="8437"/>
                    <a:pt x="8228" y="8368"/>
                    <a:pt x="8228" y="8228"/>
                  </a:cubicBezTo>
                  <a:lnTo>
                    <a:pt x="8228" y="7710"/>
                  </a:lnTo>
                  <a:lnTo>
                    <a:pt x="9246" y="7710"/>
                  </a:lnTo>
                  <a:lnTo>
                    <a:pt x="9246" y="8536"/>
                  </a:lnTo>
                  <a:cubicBezTo>
                    <a:pt x="9246" y="8675"/>
                    <a:pt x="9350" y="8744"/>
                    <a:pt x="9455" y="8744"/>
                  </a:cubicBezTo>
                  <a:cubicBezTo>
                    <a:pt x="9559" y="8744"/>
                    <a:pt x="9663" y="8675"/>
                    <a:pt x="9663" y="8536"/>
                  </a:cubicBezTo>
                  <a:lnTo>
                    <a:pt x="9663" y="7422"/>
                  </a:lnTo>
                  <a:lnTo>
                    <a:pt x="9663" y="5948"/>
                  </a:lnTo>
                  <a:cubicBezTo>
                    <a:pt x="9663" y="5809"/>
                    <a:pt x="9559" y="5739"/>
                    <a:pt x="9455" y="5739"/>
                  </a:cubicBezTo>
                  <a:cubicBezTo>
                    <a:pt x="9350" y="5739"/>
                    <a:pt x="9246" y="5809"/>
                    <a:pt x="9246" y="5948"/>
                  </a:cubicBezTo>
                  <a:lnTo>
                    <a:pt x="9246" y="7297"/>
                  </a:lnTo>
                  <a:lnTo>
                    <a:pt x="4700" y="7297"/>
                  </a:lnTo>
                  <a:lnTo>
                    <a:pt x="4700" y="4825"/>
                  </a:lnTo>
                  <a:cubicBezTo>
                    <a:pt x="4700" y="4688"/>
                    <a:pt x="4597" y="4620"/>
                    <a:pt x="4494" y="4620"/>
                  </a:cubicBezTo>
                  <a:cubicBezTo>
                    <a:pt x="4390" y="4620"/>
                    <a:pt x="4287" y="4688"/>
                    <a:pt x="4287" y="4825"/>
                  </a:cubicBezTo>
                  <a:lnTo>
                    <a:pt x="4287" y="7297"/>
                  </a:lnTo>
                  <a:lnTo>
                    <a:pt x="2468" y="7297"/>
                  </a:lnTo>
                  <a:lnTo>
                    <a:pt x="2468" y="889"/>
                  </a:lnTo>
                  <a:cubicBezTo>
                    <a:pt x="2468" y="630"/>
                    <a:pt x="2679" y="418"/>
                    <a:pt x="2943" y="418"/>
                  </a:cubicBezTo>
                  <a:lnTo>
                    <a:pt x="7508" y="418"/>
                  </a:lnTo>
                  <a:cubicBezTo>
                    <a:pt x="7782" y="418"/>
                    <a:pt x="7782" y="1"/>
                    <a:pt x="75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89" name="Google Shape;15289;p74"/>
          <p:cNvGrpSpPr/>
          <p:nvPr/>
        </p:nvGrpSpPr>
        <p:grpSpPr>
          <a:xfrm>
            <a:off x="2195804" y="2946376"/>
            <a:ext cx="365394" cy="274969"/>
            <a:chOff x="2195804" y="2946376"/>
            <a:chExt cx="365394" cy="274969"/>
          </a:xfrm>
        </p:grpSpPr>
        <p:sp>
          <p:nvSpPr>
            <p:cNvPr id="15290" name="Google Shape;15290;p74"/>
            <p:cNvSpPr/>
            <p:nvPr/>
          </p:nvSpPr>
          <p:spPr>
            <a:xfrm>
              <a:off x="2201332" y="2951774"/>
              <a:ext cx="354467" cy="264174"/>
            </a:xfrm>
            <a:custGeom>
              <a:avLst/>
              <a:gdLst/>
              <a:ahLst/>
              <a:cxnLst/>
              <a:rect l="l" t="t" r="r" b="b"/>
              <a:pathLst>
                <a:path w="13528" h="10082" extrusionOk="0">
                  <a:moveTo>
                    <a:pt x="706" y="1"/>
                  </a:moveTo>
                  <a:cubicBezTo>
                    <a:pt x="312" y="1"/>
                    <a:pt x="0" y="317"/>
                    <a:pt x="0" y="706"/>
                  </a:cubicBezTo>
                  <a:lnTo>
                    <a:pt x="0" y="9375"/>
                  </a:lnTo>
                  <a:cubicBezTo>
                    <a:pt x="0" y="9764"/>
                    <a:pt x="312" y="10081"/>
                    <a:pt x="706" y="10081"/>
                  </a:cubicBezTo>
                  <a:lnTo>
                    <a:pt x="12827" y="10081"/>
                  </a:lnTo>
                  <a:cubicBezTo>
                    <a:pt x="13216" y="10081"/>
                    <a:pt x="13528" y="9764"/>
                    <a:pt x="13528" y="9375"/>
                  </a:cubicBezTo>
                  <a:lnTo>
                    <a:pt x="13528" y="706"/>
                  </a:lnTo>
                  <a:cubicBezTo>
                    <a:pt x="13528" y="317"/>
                    <a:pt x="13216" y="1"/>
                    <a:pt x="1282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1" name="Google Shape;15291;p74"/>
            <p:cNvSpPr/>
            <p:nvPr/>
          </p:nvSpPr>
          <p:spPr>
            <a:xfrm>
              <a:off x="2221456" y="2951774"/>
              <a:ext cx="334344" cy="264174"/>
            </a:xfrm>
            <a:custGeom>
              <a:avLst/>
              <a:gdLst/>
              <a:ahLst/>
              <a:cxnLst/>
              <a:rect l="l" t="t" r="r" b="b"/>
              <a:pathLst>
                <a:path w="12760" h="10082" extrusionOk="0">
                  <a:moveTo>
                    <a:pt x="706" y="1"/>
                  </a:moveTo>
                  <a:cubicBezTo>
                    <a:pt x="317" y="1"/>
                    <a:pt x="0" y="317"/>
                    <a:pt x="0" y="706"/>
                  </a:cubicBezTo>
                  <a:lnTo>
                    <a:pt x="0" y="9375"/>
                  </a:lnTo>
                  <a:cubicBezTo>
                    <a:pt x="0" y="9764"/>
                    <a:pt x="317" y="10081"/>
                    <a:pt x="706" y="10081"/>
                  </a:cubicBezTo>
                  <a:lnTo>
                    <a:pt x="12059" y="10081"/>
                  </a:lnTo>
                  <a:cubicBezTo>
                    <a:pt x="12448" y="10081"/>
                    <a:pt x="12760" y="9764"/>
                    <a:pt x="12760" y="9375"/>
                  </a:cubicBezTo>
                  <a:lnTo>
                    <a:pt x="12760" y="706"/>
                  </a:lnTo>
                  <a:cubicBezTo>
                    <a:pt x="12760" y="317"/>
                    <a:pt x="12448" y="1"/>
                    <a:pt x="1205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2" name="Google Shape;15292;p74"/>
            <p:cNvSpPr/>
            <p:nvPr/>
          </p:nvSpPr>
          <p:spPr>
            <a:xfrm>
              <a:off x="2201201" y="2951774"/>
              <a:ext cx="354598" cy="45697"/>
            </a:xfrm>
            <a:custGeom>
              <a:avLst/>
              <a:gdLst/>
              <a:ahLst/>
              <a:cxnLst/>
              <a:rect l="l" t="t" r="r" b="b"/>
              <a:pathLst>
                <a:path w="13533" h="1744" extrusionOk="0">
                  <a:moveTo>
                    <a:pt x="706" y="1"/>
                  </a:moveTo>
                  <a:cubicBezTo>
                    <a:pt x="317" y="1"/>
                    <a:pt x="1" y="317"/>
                    <a:pt x="1" y="706"/>
                  </a:cubicBezTo>
                  <a:lnTo>
                    <a:pt x="1" y="1743"/>
                  </a:lnTo>
                  <a:lnTo>
                    <a:pt x="13533" y="1743"/>
                  </a:lnTo>
                  <a:lnTo>
                    <a:pt x="13533" y="706"/>
                  </a:lnTo>
                  <a:cubicBezTo>
                    <a:pt x="13533" y="317"/>
                    <a:pt x="13216" y="1"/>
                    <a:pt x="12827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3" name="Google Shape;15293;p74"/>
            <p:cNvSpPr/>
            <p:nvPr/>
          </p:nvSpPr>
          <p:spPr>
            <a:xfrm>
              <a:off x="2221456" y="2951774"/>
              <a:ext cx="334344" cy="45697"/>
            </a:xfrm>
            <a:custGeom>
              <a:avLst/>
              <a:gdLst/>
              <a:ahLst/>
              <a:cxnLst/>
              <a:rect l="l" t="t" r="r" b="b"/>
              <a:pathLst>
                <a:path w="12760" h="1744" extrusionOk="0">
                  <a:moveTo>
                    <a:pt x="706" y="1"/>
                  </a:moveTo>
                  <a:cubicBezTo>
                    <a:pt x="317" y="1"/>
                    <a:pt x="0" y="317"/>
                    <a:pt x="0" y="706"/>
                  </a:cubicBezTo>
                  <a:lnTo>
                    <a:pt x="0" y="1743"/>
                  </a:lnTo>
                  <a:lnTo>
                    <a:pt x="12760" y="1743"/>
                  </a:lnTo>
                  <a:lnTo>
                    <a:pt x="12760" y="706"/>
                  </a:lnTo>
                  <a:cubicBezTo>
                    <a:pt x="12760" y="317"/>
                    <a:pt x="12448" y="1"/>
                    <a:pt x="1205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4" name="Google Shape;15294;p74"/>
            <p:cNvSpPr/>
            <p:nvPr/>
          </p:nvSpPr>
          <p:spPr>
            <a:xfrm>
              <a:off x="2221456" y="2951774"/>
              <a:ext cx="334344" cy="45697"/>
            </a:xfrm>
            <a:custGeom>
              <a:avLst/>
              <a:gdLst/>
              <a:ahLst/>
              <a:cxnLst/>
              <a:rect l="l" t="t" r="r" b="b"/>
              <a:pathLst>
                <a:path w="12760" h="1744" extrusionOk="0">
                  <a:moveTo>
                    <a:pt x="706" y="1"/>
                  </a:moveTo>
                  <a:cubicBezTo>
                    <a:pt x="317" y="1"/>
                    <a:pt x="0" y="317"/>
                    <a:pt x="0" y="706"/>
                  </a:cubicBezTo>
                  <a:lnTo>
                    <a:pt x="0" y="1743"/>
                  </a:lnTo>
                  <a:lnTo>
                    <a:pt x="12760" y="1743"/>
                  </a:lnTo>
                  <a:lnTo>
                    <a:pt x="12760" y="706"/>
                  </a:lnTo>
                  <a:cubicBezTo>
                    <a:pt x="12760" y="317"/>
                    <a:pt x="12448" y="1"/>
                    <a:pt x="12059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5" name="Google Shape;15295;p74"/>
            <p:cNvSpPr/>
            <p:nvPr/>
          </p:nvSpPr>
          <p:spPr>
            <a:xfrm>
              <a:off x="2225491" y="3048251"/>
              <a:ext cx="188553" cy="138742"/>
            </a:xfrm>
            <a:custGeom>
              <a:avLst/>
              <a:gdLst/>
              <a:ahLst/>
              <a:cxnLst/>
              <a:rect l="l" t="t" r="r" b="b"/>
              <a:pathLst>
                <a:path w="7196" h="5295" extrusionOk="0">
                  <a:moveTo>
                    <a:pt x="451" y="0"/>
                  </a:moveTo>
                  <a:cubicBezTo>
                    <a:pt x="202" y="0"/>
                    <a:pt x="0" y="202"/>
                    <a:pt x="0" y="452"/>
                  </a:cubicBezTo>
                  <a:lnTo>
                    <a:pt x="0" y="4844"/>
                  </a:lnTo>
                  <a:cubicBezTo>
                    <a:pt x="0" y="5093"/>
                    <a:pt x="202" y="5295"/>
                    <a:pt x="451" y="5295"/>
                  </a:cubicBezTo>
                  <a:lnTo>
                    <a:pt x="6744" y="5295"/>
                  </a:lnTo>
                  <a:cubicBezTo>
                    <a:pt x="6994" y="5295"/>
                    <a:pt x="7196" y="5093"/>
                    <a:pt x="7196" y="4844"/>
                  </a:cubicBezTo>
                  <a:lnTo>
                    <a:pt x="7196" y="452"/>
                  </a:lnTo>
                  <a:cubicBezTo>
                    <a:pt x="7196" y="202"/>
                    <a:pt x="6994" y="0"/>
                    <a:pt x="674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6" name="Google Shape;15296;p74"/>
            <p:cNvSpPr/>
            <p:nvPr/>
          </p:nvSpPr>
          <p:spPr>
            <a:xfrm>
              <a:off x="2229264" y="3099137"/>
              <a:ext cx="108321" cy="87857"/>
            </a:xfrm>
            <a:custGeom>
              <a:avLst/>
              <a:gdLst/>
              <a:ahLst/>
              <a:cxnLst/>
              <a:rect l="l" t="t" r="r" b="b"/>
              <a:pathLst>
                <a:path w="4134" h="3353" extrusionOk="0">
                  <a:moveTo>
                    <a:pt x="2035" y="0"/>
                  </a:moveTo>
                  <a:cubicBezTo>
                    <a:pt x="1807" y="0"/>
                    <a:pt x="1579" y="118"/>
                    <a:pt x="1459" y="353"/>
                  </a:cubicBezTo>
                  <a:lnTo>
                    <a:pt x="1003" y="1251"/>
                  </a:lnTo>
                  <a:lnTo>
                    <a:pt x="984" y="1284"/>
                  </a:lnTo>
                  <a:lnTo>
                    <a:pt x="0" y="3233"/>
                  </a:lnTo>
                  <a:cubicBezTo>
                    <a:pt x="82" y="3310"/>
                    <a:pt x="192" y="3353"/>
                    <a:pt x="307" y="3353"/>
                  </a:cubicBezTo>
                  <a:lnTo>
                    <a:pt x="4133" y="3353"/>
                  </a:lnTo>
                  <a:lnTo>
                    <a:pt x="3082" y="1284"/>
                  </a:lnTo>
                  <a:lnTo>
                    <a:pt x="3067" y="1251"/>
                  </a:lnTo>
                  <a:lnTo>
                    <a:pt x="2611" y="353"/>
                  </a:lnTo>
                  <a:cubicBezTo>
                    <a:pt x="2491" y="118"/>
                    <a:pt x="2263" y="0"/>
                    <a:pt x="2035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7" name="Google Shape;15297;p74"/>
            <p:cNvSpPr/>
            <p:nvPr/>
          </p:nvSpPr>
          <p:spPr>
            <a:xfrm>
              <a:off x="2324720" y="3066226"/>
              <a:ext cx="65925" cy="60371"/>
            </a:xfrm>
            <a:custGeom>
              <a:avLst/>
              <a:gdLst/>
              <a:ahLst/>
              <a:cxnLst/>
              <a:rect l="l" t="t" r="r" b="b"/>
              <a:pathLst>
                <a:path w="2516" h="2304" extrusionOk="0">
                  <a:moveTo>
                    <a:pt x="1297" y="1"/>
                  </a:moveTo>
                  <a:lnTo>
                    <a:pt x="1297" y="1"/>
                  </a:lnTo>
                  <a:cubicBezTo>
                    <a:pt x="418" y="121"/>
                    <a:pt x="0" y="1143"/>
                    <a:pt x="533" y="1844"/>
                  </a:cubicBezTo>
                  <a:cubicBezTo>
                    <a:pt x="768" y="2155"/>
                    <a:pt x="1111" y="2303"/>
                    <a:pt x="1453" y="2303"/>
                  </a:cubicBezTo>
                  <a:cubicBezTo>
                    <a:pt x="1886" y="2303"/>
                    <a:pt x="2317" y="2063"/>
                    <a:pt x="2516" y="1609"/>
                  </a:cubicBezTo>
                  <a:lnTo>
                    <a:pt x="2516" y="1609"/>
                  </a:lnTo>
                  <a:cubicBezTo>
                    <a:pt x="2459" y="1617"/>
                    <a:pt x="2404" y="1620"/>
                    <a:pt x="2349" y="1620"/>
                  </a:cubicBezTo>
                  <a:cubicBezTo>
                    <a:pt x="1536" y="1620"/>
                    <a:pt x="955" y="779"/>
                    <a:pt x="1297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8" name="Google Shape;15298;p74"/>
            <p:cNvSpPr/>
            <p:nvPr/>
          </p:nvSpPr>
          <p:spPr>
            <a:xfrm>
              <a:off x="2255545" y="3099137"/>
              <a:ext cx="54108" cy="46274"/>
            </a:xfrm>
            <a:custGeom>
              <a:avLst/>
              <a:gdLst/>
              <a:ahLst/>
              <a:cxnLst/>
              <a:rect l="l" t="t" r="r" b="b"/>
              <a:pathLst>
                <a:path w="2065" h="1766" extrusionOk="0">
                  <a:moveTo>
                    <a:pt x="1032" y="0"/>
                  </a:moveTo>
                  <a:cubicBezTo>
                    <a:pt x="804" y="0"/>
                    <a:pt x="576" y="118"/>
                    <a:pt x="456" y="353"/>
                  </a:cubicBezTo>
                  <a:lnTo>
                    <a:pt x="0" y="1251"/>
                  </a:lnTo>
                  <a:cubicBezTo>
                    <a:pt x="257" y="1594"/>
                    <a:pt x="644" y="1765"/>
                    <a:pt x="1031" y="1765"/>
                  </a:cubicBezTo>
                  <a:cubicBezTo>
                    <a:pt x="1418" y="1765"/>
                    <a:pt x="1805" y="1594"/>
                    <a:pt x="2064" y="1251"/>
                  </a:cubicBezTo>
                  <a:lnTo>
                    <a:pt x="1608" y="353"/>
                  </a:lnTo>
                  <a:cubicBezTo>
                    <a:pt x="1488" y="118"/>
                    <a:pt x="1260" y="0"/>
                    <a:pt x="1032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9" name="Google Shape;15299;p74"/>
            <p:cNvSpPr/>
            <p:nvPr/>
          </p:nvSpPr>
          <p:spPr>
            <a:xfrm>
              <a:off x="2195804" y="2946376"/>
              <a:ext cx="365394" cy="274969"/>
            </a:xfrm>
            <a:custGeom>
              <a:avLst/>
              <a:gdLst/>
              <a:ahLst/>
              <a:cxnLst/>
              <a:rect l="l" t="t" r="r" b="b"/>
              <a:pathLst>
                <a:path w="13945" h="10494" extrusionOk="0">
                  <a:moveTo>
                    <a:pt x="13537" y="2155"/>
                  </a:moveTo>
                  <a:lnTo>
                    <a:pt x="13537" y="9581"/>
                  </a:lnTo>
                  <a:lnTo>
                    <a:pt x="13532" y="9581"/>
                  </a:lnTo>
                  <a:cubicBezTo>
                    <a:pt x="13532" y="9860"/>
                    <a:pt x="13311" y="10081"/>
                    <a:pt x="13033" y="10081"/>
                  </a:cubicBezTo>
                  <a:lnTo>
                    <a:pt x="912" y="10081"/>
                  </a:lnTo>
                  <a:cubicBezTo>
                    <a:pt x="639" y="10081"/>
                    <a:pt x="418" y="9860"/>
                    <a:pt x="418" y="9581"/>
                  </a:cubicBezTo>
                  <a:lnTo>
                    <a:pt x="418" y="2155"/>
                  </a:lnTo>
                  <a:close/>
                  <a:moveTo>
                    <a:pt x="912" y="0"/>
                  </a:moveTo>
                  <a:cubicBezTo>
                    <a:pt x="408" y="0"/>
                    <a:pt x="0" y="408"/>
                    <a:pt x="0" y="912"/>
                  </a:cubicBezTo>
                  <a:lnTo>
                    <a:pt x="0" y="9581"/>
                  </a:lnTo>
                  <a:cubicBezTo>
                    <a:pt x="0" y="10085"/>
                    <a:pt x="408" y="10493"/>
                    <a:pt x="912" y="10493"/>
                  </a:cubicBezTo>
                  <a:lnTo>
                    <a:pt x="13033" y="10493"/>
                  </a:lnTo>
                  <a:cubicBezTo>
                    <a:pt x="13537" y="10493"/>
                    <a:pt x="13945" y="10085"/>
                    <a:pt x="13945" y="9581"/>
                  </a:cubicBezTo>
                  <a:lnTo>
                    <a:pt x="13945" y="912"/>
                  </a:lnTo>
                  <a:cubicBezTo>
                    <a:pt x="13945" y="408"/>
                    <a:pt x="13537" y="0"/>
                    <a:pt x="13038" y="0"/>
                  </a:cubicBezTo>
                  <a:lnTo>
                    <a:pt x="4556" y="0"/>
                  </a:lnTo>
                  <a:cubicBezTo>
                    <a:pt x="4277" y="0"/>
                    <a:pt x="4277" y="413"/>
                    <a:pt x="4556" y="413"/>
                  </a:cubicBezTo>
                  <a:lnTo>
                    <a:pt x="13038" y="413"/>
                  </a:lnTo>
                  <a:cubicBezTo>
                    <a:pt x="13311" y="413"/>
                    <a:pt x="13532" y="639"/>
                    <a:pt x="13532" y="912"/>
                  </a:cubicBezTo>
                  <a:lnTo>
                    <a:pt x="13532" y="1738"/>
                  </a:lnTo>
                  <a:lnTo>
                    <a:pt x="413" y="1738"/>
                  </a:lnTo>
                  <a:lnTo>
                    <a:pt x="413" y="912"/>
                  </a:lnTo>
                  <a:cubicBezTo>
                    <a:pt x="413" y="639"/>
                    <a:pt x="639" y="413"/>
                    <a:pt x="912" y="413"/>
                  </a:cubicBezTo>
                  <a:lnTo>
                    <a:pt x="3725" y="413"/>
                  </a:lnTo>
                  <a:cubicBezTo>
                    <a:pt x="4004" y="413"/>
                    <a:pt x="4004" y="0"/>
                    <a:pt x="37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0" name="Google Shape;15300;p74"/>
            <p:cNvSpPr/>
            <p:nvPr/>
          </p:nvSpPr>
          <p:spPr>
            <a:xfrm>
              <a:off x="2218678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1383" y="414"/>
                  </a:lnTo>
                  <a:cubicBezTo>
                    <a:pt x="1657" y="414"/>
                    <a:pt x="1657" y="1"/>
                    <a:pt x="13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1" name="Google Shape;15301;p74"/>
            <p:cNvSpPr/>
            <p:nvPr/>
          </p:nvSpPr>
          <p:spPr>
            <a:xfrm>
              <a:off x="2272891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1383" y="414"/>
                  </a:lnTo>
                  <a:cubicBezTo>
                    <a:pt x="1657" y="414"/>
                    <a:pt x="1657" y="1"/>
                    <a:pt x="13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2" name="Google Shape;15302;p74"/>
            <p:cNvSpPr/>
            <p:nvPr/>
          </p:nvSpPr>
          <p:spPr>
            <a:xfrm>
              <a:off x="2327235" y="3015158"/>
              <a:ext cx="43287" cy="10848"/>
            </a:xfrm>
            <a:custGeom>
              <a:avLst/>
              <a:gdLst/>
              <a:ahLst/>
              <a:cxnLst/>
              <a:rect l="l" t="t" r="r" b="b"/>
              <a:pathLst>
                <a:path w="1652" h="414" extrusionOk="0">
                  <a:moveTo>
                    <a:pt x="274" y="1"/>
                  </a:moveTo>
                  <a:cubicBezTo>
                    <a:pt x="0" y="1"/>
                    <a:pt x="0" y="414"/>
                    <a:pt x="274" y="414"/>
                  </a:cubicBezTo>
                  <a:lnTo>
                    <a:pt x="1378" y="414"/>
                  </a:lnTo>
                  <a:cubicBezTo>
                    <a:pt x="1652" y="414"/>
                    <a:pt x="1652" y="1"/>
                    <a:pt x="13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3" name="Google Shape;15303;p74"/>
            <p:cNvSpPr/>
            <p:nvPr/>
          </p:nvSpPr>
          <p:spPr>
            <a:xfrm>
              <a:off x="2381448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1383" y="414"/>
                  </a:lnTo>
                  <a:cubicBezTo>
                    <a:pt x="1656" y="414"/>
                    <a:pt x="1656" y="1"/>
                    <a:pt x="13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4" name="Google Shape;15304;p74"/>
            <p:cNvSpPr/>
            <p:nvPr/>
          </p:nvSpPr>
          <p:spPr>
            <a:xfrm>
              <a:off x="2435792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4" y="1"/>
                  </a:moveTo>
                  <a:cubicBezTo>
                    <a:pt x="0" y="1"/>
                    <a:pt x="0" y="414"/>
                    <a:pt x="274" y="414"/>
                  </a:cubicBezTo>
                  <a:lnTo>
                    <a:pt x="1378" y="414"/>
                  </a:lnTo>
                  <a:cubicBezTo>
                    <a:pt x="1656" y="414"/>
                    <a:pt x="1656" y="1"/>
                    <a:pt x="13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5" name="Google Shape;15305;p74"/>
            <p:cNvSpPr/>
            <p:nvPr/>
          </p:nvSpPr>
          <p:spPr>
            <a:xfrm>
              <a:off x="2490005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8" y="1"/>
                  </a:moveTo>
                  <a:cubicBezTo>
                    <a:pt x="0" y="1"/>
                    <a:pt x="0" y="414"/>
                    <a:pt x="278" y="414"/>
                  </a:cubicBezTo>
                  <a:lnTo>
                    <a:pt x="1382" y="414"/>
                  </a:lnTo>
                  <a:cubicBezTo>
                    <a:pt x="1656" y="414"/>
                    <a:pt x="1656" y="1"/>
                    <a:pt x="13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6" name="Google Shape;15306;p74"/>
            <p:cNvSpPr/>
            <p:nvPr/>
          </p:nvSpPr>
          <p:spPr>
            <a:xfrm>
              <a:off x="2225229" y="2970640"/>
              <a:ext cx="268445" cy="10848"/>
            </a:xfrm>
            <a:custGeom>
              <a:avLst/>
              <a:gdLst/>
              <a:ahLst/>
              <a:cxnLst/>
              <a:rect l="l" t="t" r="r" b="b"/>
              <a:pathLst>
                <a:path w="10245" h="414" extrusionOk="0">
                  <a:moveTo>
                    <a:pt x="212" y="1"/>
                  </a:moveTo>
                  <a:cubicBezTo>
                    <a:pt x="96" y="1"/>
                    <a:pt x="0" y="92"/>
                    <a:pt x="0" y="207"/>
                  </a:cubicBezTo>
                  <a:cubicBezTo>
                    <a:pt x="0" y="322"/>
                    <a:pt x="96" y="413"/>
                    <a:pt x="212" y="413"/>
                  </a:cubicBezTo>
                  <a:lnTo>
                    <a:pt x="9966" y="413"/>
                  </a:lnTo>
                  <a:cubicBezTo>
                    <a:pt x="10244" y="413"/>
                    <a:pt x="10244" y="1"/>
                    <a:pt x="99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7" name="Google Shape;15307;p74"/>
            <p:cNvSpPr/>
            <p:nvPr/>
          </p:nvSpPr>
          <p:spPr>
            <a:xfrm>
              <a:off x="2511806" y="2962884"/>
              <a:ext cx="32046" cy="25888"/>
            </a:xfrm>
            <a:custGeom>
              <a:avLst/>
              <a:gdLst/>
              <a:ahLst/>
              <a:cxnLst/>
              <a:rect l="l" t="t" r="r" b="b"/>
              <a:pathLst>
                <a:path w="1223" h="988" extrusionOk="0">
                  <a:moveTo>
                    <a:pt x="302" y="1"/>
                  </a:moveTo>
                  <a:cubicBezTo>
                    <a:pt x="137" y="1"/>
                    <a:pt x="1" y="222"/>
                    <a:pt x="166" y="369"/>
                  </a:cubicBezTo>
                  <a:lnTo>
                    <a:pt x="310" y="498"/>
                  </a:lnTo>
                  <a:lnTo>
                    <a:pt x="166" y="628"/>
                  </a:lnTo>
                  <a:cubicBezTo>
                    <a:pt x="27" y="753"/>
                    <a:pt x="114" y="983"/>
                    <a:pt x="301" y="988"/>
                  </a:cubicBezTo>
                  <a:cubicBezTo>
                    <a:pt x="426" y="988"/>
                    <a:pt x="469" y="892"/>
                    <a:pt x="622" y="772"/>
                  </a:cubicBezTo>
                  <a:cubicBezTo>
                    <a:pt x="776" y="892"/>
                    <a:pt x="824" y="988"/>
                    <a:pt x="944" y="988"/>
                  </a:cubicBezTo>
                  <a:cubicBezTo>
                    <a:pt x="1131" y="983"/>
                    <a:pt x="1223" y="753"/>
                    <a:pt x="1083" y="628"/>
                  </a:cubicBezTo>
                  <a:lnTo>
                    <a:pt x="935" y="498"/>
                  </a:lnTo>
                  <a:lnTo>
                    <a:pt x="1083" y="369"/>
                  </a:lnTo>
                  <a:cubicBezTo>
                    <a:pt x="1170" y="292"/>
                    <a:pt x="1175" y="162"/>
                    <a:pt x="1103" y="76"/>
                  </a:cubicBezTo>
                  <a:cubicBezTo>
                    <a:pt x="1061" y="29"/>
                    <a:pt x="1003" y="5"/>
                    <a:pt x="946" y="5"/>
                  </a:cubicBezTo>
                  <a:cubicBezTo>
                    <a:pt x="897" y="5"/>
                    <a:pt x="849" y="22"/>
                    <a:pt x="810" y="57"/>
                  </a:cubicBezTo>
                  <a:lnTo>
                    <a:pt x="622" y="220"/>
                  </a:lnTo>
                  <a:lnTo>
                    <a:pt x="440" y="57"/>
                  </a:lnTo>
                  <a:cubicBezTo>
                    <a:pt x="396" y="17"/>
                    <a:pt x="348" y="1"/>
                    <a:pt x="3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8" name="Google Shape;15308;p74"/>
            <p:cNvSpPr/>
            <p:nvPr/>
          </p:nvSpPr>
          <p:spPr>
            <a:xfrm>
              <a:off x="2220067" y="3042958"/>
              <a:ext cx="105439" cy="85813"/>
            </a:xfrm>
            <a:custGeom>
              <a:avLst/>
              <a:gdLst/>
              <a:ahLst/>
              <a:cxnLst/>
              <a:rect l="l" t="t" r="r" b="b"/>
              <a:pathLst>
                <a:path w="4024" h="3275" extrusionOk="0">
                  <a:moveTo>
                    <a:pt x="658" y="1"/>
                  </a:moveTo>
                  <a:cubicBezTo>
                    <a:pt x="293" y="1"/>
                    <a:pt x="1" y="294"/>
                    <a:pt x="1" y="658"/>
                  </a:cubicBezTo>
                  <a:lnTo>
                    <a:pt x="1" y="3073"/>
                  </a:lnTo>
                  <a:cubicBezTo>
                    <a:pt x="1" y="3183"/>
                    <a:pt x="92" y="3274"/>
                    <a:pt x="207" y="3274"/>
                  </a:cubicBezTo>
                  <a:cubicBezTo>
                    <a:pt x="322" y="3274"/>
                    <a:pt x="413" y="3178"/>
                    <a:pt x="413" y="3068"/>
                  </a:cubicBezTo>
                  <a:lnTo>
                    <a:pt x="413" y="654"/>
                  </a:lnTo>
                  <a:cubicBezTo>
                    <a:pt x="413" y="519"/>
                    <a:pt x="519" y="414"/>
                    <a:pt x="653" y="414"/>
                  </a:cubicBezTo>
                  <a:lnTo>
                    <a:pt x="3750" y="414"/>
                  </a:lnTo>
                  <a:cubicBezTo>
                    <a:pt x="4023" y="414"/>
                    <a:pt x="4023" y="1"/>
                    <a:pt x="37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9" name="Google Shape;15309;p74"/>
            <p:cNvSpPr/>
            <p:nvPr/>
          </p:nvSpPr>
          <p:spPr>
            <a:xfrm>
              <a:off x="2220067" y="3093686"/>
              <a:ext cx="138506" cy="98862"/>
            </a:xfrm>
            <a:custGeom>
              <a:avLst/>
              <a:gdLst/>
              <a:ahLst/>
              <a:cxnLst/>
              <a:rect l="l" t="t" r="r" b="b"/>
              <a:pathLst>
                <a:path w="5286" h="3773" extrusionOk="0">
                  <a:moveTo>
                    <a:pt x="2384" y="411"/>
                  </a:moveTo>
                  <a:cubicBezTo>
                    <a:pt x="2539" y="411"/>
                    <a:pt x="2694" y="491"/>
                    <a:pt x="2775" y="652"/>
                  </a:cubicBezTo>
                  <a:lnTo>
                    <a:pt x="3169" y="1430"/>
                  </a:lnTo>
                  <a:cubicBezTo>
                    <a:pt x="2955" y="1655"/>
                    <a:pt x="2670" y="1768"/>
                    <a:pt x="2384" y="1768"/>
                  </a:cubicBezTo>
                  <a:cubicBezTo>
                    <a:pt x="2098" y="1768"/>
                    <a:pt x="1813" y="1655"/>
                    <a:pt x="1599" y="1430"/>
                  </a:cubicBezTo>
                  <a:lnTo>
                    <a:pt x="1993" y="652"/>
                  </a:lnTo>
                  <a:cubicBezTo>
                    <a:pt x="2074" y="491"/>
                    <a:pt x="2229" y="411"/>
                    <a:pt x="2384" y="411"/>
                  </a:cubicBezTo>
                  <a:close/>
                  <a:moveTo>
                    <a:pt x="3366" y="1809"/>
                  </a:moveTo>
                  <a:lnTo>
                    <a:pt x="4148" y="3350"/>
                  </a:lnTo>
                  <a:lnTo>
                    <a:pt x="629" y="3350"/>
                  </a:lnTo>
                  <a:lnTo>
                    <a:pt x="1407" y="1809"/>
                  </a:lnTo>
                  <a:cubicBezTo>
                    <a:pt x="1688" y="2054"/>
                    <a:pt x="2037" y="2176"/>
                    <a:pt x="2386" y="2176"/>
                  </a:cubicBezTo>
                  <a:cubicBezTo>
                    <a:pt x="2736" y="2176"/>
                    <a:pt x="3085" y="2054"/>
                    <a:pt x="3366" y="1809"/>
                  </a:cubicBezTo>
                  <a:close/>
                  <a:moveTo>
                    <a:pt x="2384" y="0"/>
                  </a:moveTo>
                  <a:cubicBezTo>
                    <a:pt x="2083" y="0"/>
                    <a:pt x="1782" y="155"/>
                    <a:pt x="1623" y="465"/>
                  </a:cubicBezTo>
                  <a:lnTo>
                    <a:pt x="1172" y="1362"/>
                  </a:lnTo>
                  <a:lnTo>
                    <a:pt x="413" y="2851"/>
                  </a:lnTo>
                  <a:lnTo>
                    <a:pt x="413" y="1958"/>
                  </a:lnTo>
                  <a:cubicBezTo>
                    <a:pt x="413" y="1821"/>
                    <a:pt x="310" y="1753"/>
                    <a:pt x="207" y="1753"/>
                  </a:cubicBezTo>
                  <a:cubicBezTo>
                    <a:pt x="104" y="1753"/>
                    <a:pt x="1" y="1821"/>
                    <a:pt x="1" y="1958"/>
                  </a:cubicBezTo>
                  <a:lnTo>
                    <a:pt x="1" y="3110"/>
                  </a:lnTo>
                  <a:cubicBezTo>
                    <a:pt x="1" y="3292"/>
                    <a:pt x="73" y="3465"/>
                    <a:pt x="207" y="3590"/>
                  </a:cubicBezTo>
                  <a:cubicBezTo>
                    <a:pt x="327" y="3705"/>
                    <a:pt x="490" y="3767"/>
                    <a:pt x="658" y="3772"/>
                  </a:cubicBezTo>
                  <a:lnTo>
                    <a:pt x="5012" y="3772"/>
                  </a:lnTo>
                  <a:cubicBezTo>
                    <a:pt x="5286" y="3772"/>
                    <a:pt x="5286" y="3355"/>
                    <a:pt x="5012" y="3355"/>
                  </a:cubicBezTo>
                  <a:lnTo>
                    <a:pt x="4609" y="3355"/>
                  </a:lnTo>
                  <a:lnTo>
                    <a:pt x="3145" y="465"/>
                  </a:lnTo>
                  <a:cubicBezTo>
                    <a:pt x="2986" y="155"/>
                    <a:pt x="2685" y="0"/>
                    <a:pt x="23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0" name="Google Shape;15310;p74"/>
            <p:cNvSpPr/>
            <p:nvPr/>
          </p:nvSpPr>
          <p:spPr>
            <a:xfrm>
              <a:off x="2332764" y="3042827"/>
              <a:ext cx="86809" cy="149459"/>
            </a:xfrm>
            <a:custGeom>
              <a:avLst/>
              <a:gdLst/>
              <a:ahLst/>
              <a:cxnLst/>
              <a:rect l="l" t="t" r="r" b="b"/>
              <a:pathLst>
                <a:path w="3313" h="570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650" y="414"/>
                  </a:lnTo>
                  <a:cubicBezTo>
                    <a:pt x="2785" y="419"/>
                    <a:pt x="2890" y="524"/>
                    <a:pt x="2890" y="654"/>
                  </a:cubicBezTo>
                  <a:lnTo>
                    <a:pt x="2890" y="5051"/>
                  </a:lnTo>
                  <a:cubicBezTo>
                    <a:pt x="2890" y="5180"/>
                    <a:pt x="2785" y="5286"/>
                    <a:pt x="2650" y="5291"/>
                  </a:cubicBezTo>
                  <a:lnTo>
                    <a:pt x="1537" y="5291"/>
                  </a:lnTo>
                  <a:cubicBezTo>
                    <a:pt x="1263" y="5291"/>
                    <a:pt x="1263" y="5704"/>
                    <a:pt x="1537" y="5704"/>
                  </a:cubicBezTo>
                  <a:lnTo>
                    <a:pt x="2650" y="5704"/>
                  </a:lnTo>
                  <a:cubicBezTo>
                    <a:pt x="3015" y="5704"/>
                    <a:pt x="3313" y="5406"/>
                    <a:pt x="3313" y="5041"/>
                  </a:cubicBezTo>
                  <a:lnTo>
                    <a:pt x="3313" y="659"/>
                  </a:lnTo>
                  <a:cubicBezTo>
                    <a:pt x="3308" y="294"/>
                    <a:pt x="3015" y="1"/>
                    <a:pt x="26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1" name="Google Shape;15311;p74"/>
            <p:cNvSpPr/>
            <p:nvPr/>
          </p:nvSpPr>
          <p:spPr>
            <a:xfrm>
              <a:off x="2443705" y="3042827"/>
              <a:ext cx="89822" cy="10848"/>
            </a:xfrm>
            <a:custGeom>
              <a:avLst/>
              <a:gdLst/>
              <a:ahLst/>
              <a:cxnLst/>
              <a:rect l="l" t="t" r="r" b="b"/>
              <a:pathLst>
                <a:path w="3428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3154" y="414"/>
                  </a:lnTo>
                  <a:cubicBezTo>
                    <a:pt x="3428" y="414"/>
                    <a:pt x="3428" y="1"/>
                    <a:pt x="31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2" name="Google Shape;15312;p74"/>
            <p:cNvSpPr/>
            <p:nvPr/>
          </p:nvSpPr>
          <p:spPr>
            <a:xfrm>
              <a:off x="2432884" y="3065990"/>
              <a:ext cx="100644" cy="10953"/>
            </a:xfrm>
            <a:custGeom>
              <a:avLst/>
              <a:gdLst/>
              <a:ahLst/>
              <a:cxnLst/>
              <a:rect l="l" t="t" r="r" b="b"/>
              <a:pathLst>
                <a:path w="3841" h="418" extrusionOk="0">
                  <a:moveTo>
                    <a:pt x="279" y="0"/>
                  </a:moveTo>
                  <a:cubicBezTo>
                    <a:pt x="1" y="0"/>
                    <a:pt x="1" y="418"/>
                    <a:pt x="279" y="418"/>
                  </a:cubicBezTo>
                  <a:lnTo>
                    <a:pt x="3567" y="418"/>
                  </a:lnTo>
                  <a:cubicBezTo>
                    <a:pt x="3841" y="418"/>
                    <a:pt x="3841" y="0"/>
                    <a:pt x="35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3" name="Google Shape;15313;p74"/>
            <p:cNvSpPr/>
            <p:nvPr/>
          </p:nvSpPr>
          <p:spPr>
            <a:xfrm>
              <a:off x="2432884" y="3089127"/>
              <a:ext cx="100644" cy="10979"/>
            </a:xfrm>
            <a:custGeom>
              <a:avLst/>
              <a:gdLst/>
              <a:ahLst/>
              <a:cxnLst/>
              <a:rect l="l" t="t" r="r" b="b"/>
              <a:pathLst>
                <a:path w="3841" h="419" extrusionOk="0">
                  <a:moveTo>
                    <a:pt x="279" y="0"/>
                  </a:moveTo>
                  <a:cubicBezTo>
                    <a:pt x="1" y="0"/>
                    <a:pt x="1" y="418"/>
                    <a:pt x="279" y="418"/>
                  </a:cubicBezTo>
                  <a:lnTo>
                    <a:pt x="3567" y="418"/>
                  </a:lnTo>
                  <a:cubicBezTo>
                    <a:pt x="3841" y="418"/>
                    <a:pt x="3841" y="0"/>
                    <a:pt x="35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4" name="Google Shape;15314;p74"/>
            <p:cNvSpPr/>
            <p:nvPr/>
          </p:nvSpPr>
          <p:spPr>
            <a:xfrm>
              <a:off x="2432884" y="3112264"/>
              <a:ext cx="100644" cy="10979"/>
            </a:xfrm>
            <a:custGeom>
              <a:avLst/>
              <a:gdLst/>
              <a:ahLst/>
              <a:cxnLst/>
              <a:rect l="l" t="t" r="r" b="b"/>
              <a:pathLst>
                <a:path w="3841" h="419" extrusionOk="0">
                  <a:moveTo>
                    <a:pt x="279" y="1"/>
                  </a:moveTo>
                  <a:cubicBezTo>
                    <a:pt x="1" y="1"/>
                    <a:pt x="1" y="418"/>
                    <a:pt x="279" y="418"/>
                  </a:cubicBezTo>
                  <a:lnTo>
                    <a:pt x="3567" y="418"/>
                  </a:lnTo>
                  <a:cubicBezTo>
                    <a:pt x="3841" y="418"/>
                    <a:pt x="3841" y="1"/>
                    <a:pt x="35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5" name="Google Shape;15315;p74"/>
            <p:cNvSpPr/>
            <p:nvPr/>
          </p:nvSpPr>
          <p:spPr>
            <a:xfrm>
              <a:off x="2432884" y="3135401"/>
              <a:ext cx="100644" cy="10979"/>
            </a:xfrm>
            <a:custGeom>
              <a:avLst/>
              <a:gdLst/>
              <a:ahLst/>
              <a:cxnLst/>
              <a:rect l="l" t="t" r="r" b="b"/>
              <a:pathLst>
                <a:path w="3841" h="419" extrusionOk="0">
                  <a:moveTo>
                    <a:pt x="279" y="1"/>
                  </a:moveTo>
                  <a:cubicBezTo>
                    <a:pt x="1" y="1"/>
                    <a:pt x="1" y="419"/>
                    <a:pt x="279" y="419"/>
                  </a:cubicBezTo>
                  <a:lnTo>
                    <a:pt x="3567" y="419"/>
                  </a:lnTo>
                  <a:cubicBezTo>
                    <a:pt x="3841" y="419"/>
                    <a:pt x="3841" y="1"/>
                    <a:pt x="35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6" name="Google Shape;15316;p74"/>
            <p:cNvSpPr/>
            <p:nvPr/>
          </p:nvSpPr>
          <p:spPr>
            <a:xfrm>
              <a:off x="2432884" y="3158669"/>
              <a:ext cx="100644" cy="10848"/>
            </a:xfrm>
            <a:custGeom>
              <a:avLst/>
              <a:gdLst/>
              <a:ahLst/>
              <a:cxnLst/>
              <a:rect l="l" t="t" r="r" b="b"/>
              <a:pathLst>
                <a:path w="3841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3567" y="414"/>
                  </a:lnTo>
                  <a:cubicBezTo>
                    <a:pt x="3841" y="414"/>
                    <a:pt x="3841" y="1"/>
                    <a:pt x="35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7" name="Google Shape;15317;p74"/>
            <p:cNvSpPr/>
            <p:nvPr/>
          </p:nvSpPr>
          <p:spPr>
            <a:xfrm>
              <a:off x="2432884" y="3181832"/>
              <a:ext cx="74494" cy="10848"/>
            </a:xfrm>
            <a:custGeom>
              <a:avLst/>
              <a:gdLst/>
              <a:ahLst/>
              <a:cxnLst/>
              <a:rect l="l" t="t" r="r" b="b"/>
              <a:pathLst>
                <a:path w="2843" h="414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lnTo>
                    <a:pt x="2569" y="413"/>
                  </a:lnTo>
                  <a:cubicBezTo>
                    <a:pt x="2842" y="413"/>
                    <a:pt x="2842" y="0"/>
                    <a:pt x="25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8" name="Google Shape;15318;p74"/>
            <p:cNvSpPr/>
            <p:nvPr/>
          </p:nvSpPr>
          <p:spPr>
            <a:xfrm>
              <a:off x="2325847" y="3060776"/>
              <a:ext cx="71349" cy="71271"/>
            </a:xfrm>
            <a:custGeom>
              <a:avLst/>
              <a:gdLst/>
              <a:ahLst/>
              <a:cxnLst/>
              <a:rect l="l" t="t" r="r" b="b"/>
              <a:pathLst>
                <a:path w="2723" h="2720" extrusionOk="0">
                  <a:moveTo>
                    <a:pt x="956" y="521"/>
                  </a:moveTo>
                  <a:lnTo>
                    <a:pt x="956" y="521"/>
                  </a:lnTo>
                  <a:cubicBezTo>
                    <a:pt x="879" y="1241"/>
                    <a:pt x="1378" y="1898"/>
                    <a:pt x="2094" y="2018"/>
                  </a:cubicBezTo>
                  <a:cubicBezTo>
                    <a:pt x="1905" y="2210"/>
                    <a:pt x="1657" y="2304"/>
                    <a:pt x="1411" y="2304"/>
                  </a:cubicBezTo>
                  <a:cubicBezTo>
                    <a:pt x="1125" y="2304"/>
                    <a:pt x="842" y="2177"/>
                    <a:pt x="654" y="1927"/>
                  </a:cubicBezTo>
                  <a:cubicBezTo>
                    <a:pt x="303" y="1466"/>
                    <a:pt x="447" y="799"/>
                    <a:pt x="956" y="521"/>
                  </a:cubicBezTo>
                  <a:close/>
                  <a:moveTo>
                    <a:pt x="1251" y="1"/>
                  </a:moveTo>
                  <a:cubicBezTo>
                    <a:pt x="1242" y="1"/>
                    <a:pt x="1234" y="1"/>
                    <a:pt x="1225" y="2"/>
                  </a:cubicBezTo>
                  <a:cubicBezTo>
                    <a:pt x="514" y="98"/>
                    <a:pt x="1" y="732"/>
                    <a:pt x="49" y="1447"/>
                  </a:cubicBezTo>
                  <a:cubicBezTo>
                    <a:pt x="97" y="2162"/>
                    <a:pt x="692" y="2719"/>
                    <a:pt x="1412" y="2719"/>
                  </a:cubicBezTo>
                  <a:cubicBezTo>
                    <a:pt x="1954" y="2719"/>
                    <a:pt x="2444" y="2398"/>
                    <a:pt x="2660" y="1898"/>
                  </a:cubicBezTo>
                  <a:cubicBezTo>
                    <a:pt x="2723" y="1760"/>
                    <a:pt x="2618" y="1608"/>
                    <a:pt x="2475" y="1608"/>
                  </a:cubicBezTo>
                  <a:cubicBezTo>
                    <a:pt x="2465" y="1608"/>
                    <a:pt x="2455" y="1609"/>
                    <a:pt x="2444" y="1610"/>
                  </a:cubicBezTo>
                  <a:cubicBezTo>
                    <a:pt x="2398" y="1617"/>
                    <a:pt x="2354" y="1620"/>
                    <a:pt x="2309" y="1620"/>
                  </a:cubicBezTo>
                  <a:cubicBezTo>
                    <a:pt x="1643" y="1620"/>
                    <a:pt x="1166" y="930"/>
                    <a:pt x="1441" y="290"/>
                  </a:cubicBezTo>
                  <a:cubicBezTo>
                    <a:pt x="1504" y="150"/>
                    <a:pt x="1396" y="1"/>
                    <a:pt x="12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319" name="Google Shape;15319;p74"/>
          <p:cNvGrpSpPr/>
          <p:nvPr/>
        </p:nvGrpSpPr>
        <p:grpSpPr>
          <a:xfrm>
            <a:off x="1312334" y="2901098"/>
            <a:ext cx="377342" cy="365525"/>
            <a:chOff x="1312334" y="2901098"/>
            <a:chExt cx="377342" cy="365525"/>
          </a:xfrm>
        </p:grpSpPr>
        <p:sp>
          <p:nvSpPr>
            <p:cNvPr id="15320" name="Google Shape;15320;p74"/>
            <p:cNvSpPr/>
            <p:nvPr/>
          </p:nvSpPr>
          <p:spPr>
            <a:xfrm>
              <a:off x="1317863" y="2906574"/>
              <a:ext cx="371813" cy="354651"/>
            </a:xfrm>
            <a:custGeom>
              <a:avLst/>
              <a:gdLst/>
              <a:ahLst/>
              <a:cxnLst/>
              <a:rect l="l" t="t" r="r" b="b"/>
              <a:pathLst>
                <a:path w="14190" h="13535" extrusionOk="0">
                  <a:moveTo>
                    <a:pt x="2667" y="5653"/>
                  </a:moveTo>
                  <a:cubicBezTo>
                    <a:pt x="2733" y="5653"/>
                    <a:pt x="2801" y="5678"/>
                    <a:pt x="2857" y="5734"/>
                  </a:cubicBezTo>
                  <a:lnTo>
                    <a:pt x="7834" y="10721"/>
                  </a:lnTo>
                  <a:cubicBezTo>
                    <a:pt x="8007" y="10889"/>
                    <a:pt x="7887" y="11182"/>
                    <a:pt x="7642" y="11187"/>
                  </a:cubicBezTo>
                  <a:lnTo>
                    <a:pt x="2665" y="11187"/>
                  </a:lnTo>
                  <a:cubicBezTo>
                    <a:pt x="2511" y="11187"/>
                    <a:pt x="2391" y="11062"/>
                    <a:pt x="2391" y="10913"/>
                  </a:cubicBezTo>
                  <a:lnTo>
                    <a:pt x="2391" y="5931"/>
                  </a:lnTo>
                  <a:cubicBezTo>
                    <a:pt x="2391" y="5764"/>
                    <a:pt x="2526" y="5653"/>
                    <a:pt x="2667" y="5653"/>
                  </a:cubicBezTo>
                  <a:close/>
                  <a:moveTo>
                    <a:pt x="497" y="0"/>
                  </a:moveTo>
                  <a:cubicBezTo>
                    <a:pt x="244" y="0"/>
                    <a:pt x="0" y="198"/>
                    <a:pt x="0" y="497"/>
                  </a:cubicBezTo>
                  <a:lnTo>
                    <a:pt x="0" y="13040"/>
                  </a:lnTo>
                  <a:cubicBezTo>
                    <a:pt x="0" y="13313"/>
                    <a:pt x="221" y="13534"/>
                    <a:pt x="495" y="13534"/>
                  </a:cubicBezTo>
                  <a:lnTo>
                    <a:pt x="13038" y="13534"/>
                  </a:lnTo>
                  <a:cubicBezTo>
                    <a:pt x="13417" y="13529"/>
                    <a:pt x="13652" y="13112"/>
                    <a:pt x="13456" y="12785"/>
                  </a:cubicBezTo>
                  <a:cubicBezTo>
                    <a:pt x="13408" y="12704"/>
                    <a:pt x="14190" y="13501"/>
                    <a:pt x="840" y="146"/>
                  </a:cubicBezTo>
                  <a:cubicBezTo>
                    <a:pt x="741" y="45"/>
                    <a:pt x="618" y="0"/>
                    <a:pt x="49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1" name="Google Shape;15321;p74"/>
            <p:cNvSpPr/>
            <p:nvPr/>
          </p:nvSpPr>
          <p:spPr>
            <a:xfrm>
              <a:off x="1348939" y="2919335"/>
              <a:ext cx="314089" cy="314325"/>
            </a:xfrm>
            <a:custGeom>
              <a:avLst/>
              <a:gdLst/>
              <a:ahLst/>
              <a:cxnLst/>
              <a:rect l="l" t="t" r="r" b="b"/>
              <a:pathLst>
                <a:path w="11987" h="11996" extrusionOk="0">
                  <a:moveTo>
                    <a:pt x="1479" y="5166"/>
                  </a:moveTo>
                  <a:cubicBezTo>
                    <a:pt x="1547" y="5166"/>
                    <a:pt x="1615" y="5191"/>
                    <a:pt x="1671" y="5247"/>
                  </a:cubicBezTo>
                  <a:lnTo>
                    <a:pt x="6648" y="10234"/>
                  </a:lnTo>
                  <a:cubicBezTo>
                    <a:pt x="6821" y="10402"/>
                    <a:pt x="6696" y="10695"/>
                    <a:pt x="6456" y="10700"/>
                  </a:cubicBezTo>
                  <a:lnTo>
                    <a:pt x="1474" y="10700"/>
                  </a:lnTo>
                  <a:cubicBezTo>
                    <a:pt x="1325" y="10700"/>
                    <a:pt x="1200" y="10575"/>
                    <a:pt x="1200" y="10426"/>
                  </a:cubicBezTo>
                  <a:lnTo>
                    <a:pt x="1200" y="5444"/>
                  </a:lnTo>
                  <a:cubicBezTo>
                    <a:pt x="1200" y="5277"/>
                    <a:pt x="1337" y="5166"/>
                    <a:pt x="1479" y="5166"/>
                  </a:cubicBezTo>
                  <a:close/>
                  <a:moveTo>
                    <a:pt x="0" y="0"/>
                  </a:moveTo>
                  <a:lnTo>
                    <a:pt x="0" y="11501"/>
                  </a:lnTo>
                  <a:cubicBezTo>
                    <a:pt x="0" y="11775"/>
                    <a:pt x="221" y="11996"/>
                    <a:pt x="494" y="11996"/>
                  </a:cubicBezTo>
                  <a:lnTo>
                    <a:pt x="11986" y="11996"/>
                  </a:lnTo>
                  <a:lnTo>
                    <a:pt x="2247" y="2251"/>
                  </a:lnTo>
                  <a:lnTo>
                    <a:pt x="53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2" name="Google Shape;15322;p74"/>
            <p:cNvSpPr/>
            <p:nvPr/>
          </p:nvSpPr>
          <p:spPr>
            <a:xfrm>
              <a:off x="1312439" y="2984265"/>
              <a:ext cx="290455" cy="282358"/>
            </a:xfrm>
            <a:custGeom>
              <a:avLst/>
              <a:gdLst/>
              <a:ahLst/>
              <a:cxnLst/>
              <a:rect l="l" t="t" r="r" b="b"/>
              <a:pathLst>
                <a:path w="11085" h="10776" extrusionOk="0">
                  <a:moveTo>
                    <a:pt x="207" y="0"/>
                  </a:moveTo>
                  <a:cubicBezTo>
                    <a:pt x="104" y="0"/>
                    <a:pt x="1" y="69"/>
                    <a:pt x="1" y="205"/>
                  </a:cubicBezTo>
                  <a:lnTo>
                    <a:pt x="1" y="10075"/>
                  </a:lnTo>
                  <a:cubicBezTo>
                    <a:pt x="1" y="10459"/>
                    <a:pt x="313" y="10776"/>
                    <a:pt x="702" y="10776"/>
                  </a:cubicBezTo>
                  <a:lnTo>
                    <a:pt x="10806" y="10776"/>
                  </a:lnTo>
                  <a:cubicBezTo>
                    <a:pt x="11085" y="10776"/>
                    <a:pt x="11085" y="10358"/>
                    <a:pt x="10806" y="10358"/>
                  </a:cubicBezTo>
                  <a:lnTo>
                    <a:pt x="702" y="10358"/>
                  </a:lnTo>
                  <a:cubicBezTo>
                    <a:pt x="543" y="10358"/>
                    <a:pt x="414" y="10228"/>
                    <a:pt x="414" y="10070"/>
                  </a:cubicBezTo>
                  <a:lnTo>
                    <a:pt x="414" y="205"/>
                  </a:lnTo>
                  <a:cubicBezTo>
                    <a:pt x="414" y="69"/>
                    <a:pt x="311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3" name="Google Shape;15323;p74"/>
            <p:cNvSpPr/>
            <p:nvPr/>
          </p:nvSpPr>
          <p:spPr>
            <a:xfrm>
              <a:off x="1312334" y="2901098"/>
              <a:ext cx="365394" cy="365525"/>
            </a:xfrm>
            <a:custGeom>
              <a:avLst/>
              <a:gdLst/>
              <a:ahLst/>
              <a:cxnLst/>
              <a:rect l="l" t="t" r="r" b="b"/>
              <a:pathLst>
                <a:path w="13945" h="13950" extrusionOk="0">
                  <a:moveTo>
                    <a:pt x="706" y="0"/>
                  </a:moveTo>
                  <a:cubicBezTo>
                    <a:pt x="317" y="0"/>
                    <a:pt x="0" y="312"/>
                    <a:pt x="0" y="701"/>
                  </a:cubicBezTo>
                  <a:lnTo>
                    <a:pt x="0" y="2554"/>
                  </a:lnTo>
                  <a:cubicBezTo>
                    <a:pt x="0" y="2691"/>
                    <a:pt x="103" y="2759"/>
                    <a:pt x="207" y="2759"/>
                  </a:cubicBezTo>
                  <a:cubicBezTo>
                    <a:pt x="310" y="2759"/>
                    <a:pt x="413" y="2691"/>
                    <a:pt x="413" y="2554"/>
                  </a:cubicBezTo>
                  <a:lnTo>
                    <a:pt x="413" y="706"/>
                  </a:lnTo>
                  <a:cubicBezTo>
                    <a:pt x="413" y="545"/>
                    <a:pt x="538" y="418"/>
                    <a:pt x="697" y="418"/>
                  </a:cubicBezTo>
                  <a:cubicBezTo>
                    <a:pt x="700" y="418"/>
                    <a:pt x="703" y="418"/>
                    <a:pt x="706" y="418"/>
                  </a:cubicBezTo>
                  <a:cubicBezTo>
                    <a:pt x="778" y="418"/>
                    <a:pt x="850" y="447"/>
                    <a:pt x="903" y="499"/>
                  </a:cubicBezTo>
                  <a:lnTo>
                    <a:pt x="1301" y="898"/>
                  </a:lnTo>
                  <a:lnTo>
                    <a:pt x="739" y="1455"/>
                  </a:lnTo>
                  <a:cubicBezTo>
                    <a:pt x="610" y="1584"/>
                    <a:pt x="701" y="1810"/>
                    <a:pt x="883" y="1810"/>
                  </a:cubicBezTo>
                  <a:cubicBezTo>
                    <a:pt x="1032" y="1810"/>
                    <a:pt x="1047" y="1704"/>
                    <a:pt x="1594" y="1191"/>
                  </a:cubicBezTo>
                  <a:lnTo>
                    <a:pt x="2251" y="1848"/>
                  </a:lnTo>
                  <a:lnTo>
                    <a:pt x="2031" y="2064"/>
                  </a:lnTo>
                  <a:cubicBezTo>
                    <a:pt x="1879" y="2213"/>
                    <a:pt x="2019" y="2424"/>
                    <a:pt x="2181" y="2424"/>
                  </a:cubicBezTo>
                  <a:cubicBezTo>
                    <a:pt x="2229" y="2424"/>
                    <a:pt x="2279" y="2405"/>
                    <a:pt x="2323" y="2362"/>
                  </a:cubicBezTo>
                  <a:lnTo>
                    <a:pt x="2544" y="2141"/>
                  </a:lnTo>
                  <a:lnTo>
                    <a:pt x="3207" y="2803"/>
                  </a:lnTo>
                  <a:lnTo>
                    <a:pt x="2645" y="3360"/>
                  </a:lnTo>
                  <a:cubicBezTo>
                    <a:pt x="2494" y="3511"/>
                    <a:pt x="2631" y="3718"/>
                    <a:pt x="2792" y="3718"/>
                  </a:cubicBezTo>
                  <a:cubicBezTo>
                    <a:pt x="2841" y="3718"/>
                    <a:pt x="2892" y="3699"/>
                    <a:pt x="2938" y="3653"/>
                  </a:cubicBezTo>
                  <a:lnTo>
                    <a:pt x="3495" y="3096"/>
                  </a:lnTo>
                  <a:lnTo>
                    <a:pt x="4157" y="3754"/>
                  </a:lnTo>
                  <a:lnTo>
                    <a:pt x="3936" y="3970"/>
                  </a:lnTo>
                  <a:cubicBezTo>
                    <a:pt x="3784" y="4118"/>
                    <a:pt x="3924" y="4330"/>
                    <a:pt x="4087" y="4330"/>
                  </a:cubicBezTo>
                  <a:cubicBezTo>
                    <a:pt x="4135" y="4330"/>
                    <a:pt x="4184" y="4311"/>
                    <a:pt x="4229" y="4267"/>
                  </a:cubicBezTo>
                  <a:lnTo>
                    <a:pt x="4450" y="4047"/>
                  </a:lnTo>
                  <a:lnTo>
                    <a:pt x="5108" y="4709"/>
                  </a:lnTo>
                  <a:lnTo>
                    <a:pt x="4551" y="5266"/>
                  </a:lnTo>
                  <a:cubicBezTo>
                    <a:pt x="4400" y="5417"/>
                    <a:pt x="4537" y="5624"/>
                    <a:pt x="4697" y="5624"/>
                  </a:cubicBezTo>
                  <a:cubicBezTo>
                    <a:pt x="4746" y="5624"/>
                    <a:pt x="4798" y="5605"/>
                    <a:pt x="4844" y="5559"/>
                  </a:cubicBezTo>
                  <a:lnTo>
                    <a:pt x="5405" y="5002"/>
                  </a:lnTo>
                  <a:lnTo>
                    <a:pt x="6063" y="5660"/>
                  </a:lnTo>
                  <a:lnTo>
                    <a:pt x="5842" y="5876"/>
                  </a:lnTo>
                  <a:cubicBezTo>
                    <a:pt x="5690" y="6024"/>
                    <a:pt x="5830" y="6235"/>
                    <a:pt x="5993" y="6235"/>
                  </a:cubicBezTo>
                  <a:cubicBezTo>
                    <a:pt x="6040" y="6235"/>
                    <a:pt x="6090" y="6217"/>
                    <a:pt x="6135" y="6173"/>
                  </a:cubicBezTo>
                  <a:lnTo>
                    <a:pt x="6356" y="5952"/>
                  </a:lnTo>
                  <a:lnTo>
                    <a:pt x="7018" y="6615"/>
                  </a:lnTo>
                  <a:lnTo>
                    <a:pt x="6457" y="7172"/>
                  </a:lnTo>
                  <a:cubicBezTo>
                    <a:pt x="6306" y="7322"/>
                    <a:pt x="6442" y="7530"/>
                    <a:pt x="6603" y="7530"/>
                  </a:cubicBezTo>
                  <a:cubicBezTo>
                    <a:pt x="6652" y="7530"/>
                    <a:pt x="6703" y="7510"/>
                    <a:pt x="6749" y="7464"/>
                  </a:cubicBezTo>
                  <a:lnTo>
                    <a:pt x="7311" y="6908"/>
                  </a:lnTo>
                  <a:lnTo>
                    <a:pt x="7969" y="7565"/>
                  </a:lnTo>
                  <a:lnTo>
                    <a:pt x="7748" y="7781"/>
                  </a:lnTo>
                  <a:cubicBezTo>
                    <a:pt x="7596" y="7930"/>
                    <a:pt x="7736" y="8141"/>
                    <a:pt x="7898" y="8141"/>
                  </a:cubicBezTo>
                  <a:cubicBezTo>
                    <a:pt x="7946" y="8141"/>
                    <a:pt x="7996" y="8123"/>
                    <a:pt x="8041" y="8079"/>
                  </a:cubicBezTo>
                  <a:lnTo>
                    <a:pt x="8261" y="7858"/>
                  </a:lnTo>
                  <a:lnTo>
                    <a:pt x="8919" y="8520"/>
                  </a:lnTo>
                  <a:lnTo>
                    <a:pt x="8362" y="9077"/>
                  </a:lnTo>
                  <a:cubicBezTo>
                    <a:pt x="8211" y="9228"/>
                    <a:pt x="8348" y="9435"/>
                    <a:pt x="8509" y="9435"/>
                  </a:cubicBezTo>
                  <a:cubicBezTo>
                    <a:pt x="8558" y="9435"/>
                    <a:pt x="8609" y="9416"/>
                    <a:pt x="8655" y="9370"/>
                  </a:cubicBezTo>
                  <a:lnTo>
                    <a:pt x="9212" y="8813"/>
                  </a:lnTo>
                  <a:lnTo>
                    <a:pt x="9874" y="9471"/>
                  </a:lnTo>
                  <a:lnTo>
                    <a:pt x="9653" y="9687"/>
                  </a:lnTo>
                  <a:cubicBezTo>
                    <a:pt x="9502" y="9834"/>
                    <a:pt x="9640" y="10044"/>
                    <a:pt x="9801" y="10044"/>
                  </a:cubicBezTo>
                  <a:cubicBezTo>
                    <a:pt x="9850" y="10044"/>
                    <a:pt x="9901" y="10025"/>
                    <a:pt x="9946" y="9980"/>
                  </a:cubicBezTo>
                  <a:lnTo>
                    <a:pt x="10167" y="9764"/>
                  </a:lnTo>
                  <a:lnTo>
                    <a:pt x="10830" y="10426"/>
                  </a:lnTo>
                  <a:lnTo>
                    <a:pt x="10268" y="10983"/>
                  </a:lnTo>
                  <a:cubicBezTo>
                    <a:pt x="10121" y="11134"/>
                    <a:pt x="10258" y="11341"/>
                    <a:pt x="10417" y="11341"/>
                  </a:cubicBezTo>
                  <a:cubicBezTo>
                    <a:pt x="10466" y="11341"/>
                    <a:pt x="10516" y="11322"/>
                    <a:pt x="10561" y="11276"/>
                  </a:cubicBezTo>
                  <a:lnTo>
                    <a:pt x="11122" y="10719"/>
                  </a:lnTo>
                  <a:lnTo>
                    <a:pt x="11785" y="11381"/>
                  </a:lnTo>
                  <a:lnTo>
                    <a:pt x="11564" y="11593"/>
                  </a:lnTo>
                  <a:cubicBezTo>
                    <a:pt x="11412" y="11744"/>
                    <a:pt x="11551" y="11953"/>
                    <a:pt x="11713" y="11953"/>
                  </a:cubicBezTo>
                  <a:cubicBezTo>
                    <a:pt x="11761" y="11953"/>
                    <a:pt x="11812" y="11934"/>
                    <a:pt x="11857" y="11890"/>
                  </a:cubicBezTo>
                  <a:lnTo>
                    <a:pt x="12078" y="11674"/>
                  </a:lnTo>
                  <a:lnTo>
                    <a:pt x="12735" y="12332"/>
                  </a:lnTo>
                  <a:lnTo>
                    <a:pt x="12178" y="12889"/>
                  </a:lnTo>
                  <a:cubicBezTo>
                    <a:pt x="12028" y="13040"/>
                    <a:pt x="12164" y="13247"/>
                    <a:pt x="12323" y="13247"/>
                  </a:cubicBezTo>
                  <a:cubicBezTo>
                    <a:pt x="12371" y="13247"/>
                    <a:pt x="12422" y="13227"/>
                    <a:pt x="12466" y="13182"/>
                  </a:cubicBezTo>
                  <a:lnTo>
                    <a:pt x="13028" y="12625"/>
                  </a:lnTo>
                  <a:lnTo>
                    <a:pt x="13450" y="13047"/>
                  </a:lnTo>
                  <a:cubicBezTo>
                    <a:pt x="13503" y="13095"/>
                    <a:pt x="13532" y="13167"/>
                    <a:pt x="13532" y="13244"/>
                  </a:cubicBezTo>
                  <a:cubicBezTo>
                    <a:pt x="13537" y="13400"/>
                    <a:pt x="13412" y="13532"/>
                    <a:pt x="13253" y="13532"/>
                  </a:cubicBezTo>
                  <a:cubicBezTo>
                    <a:pt x="13250" y="13532"/>
                    <a:pt x="13247" y="13532"/>
                    <a:pt x="13244" y="13532"/>
                  </a:cubicBezTo>
                  <a:lnTo>
                    <a:pt x="11641" y="13532"/>
                  </a:lnTo>
                  <a:cubicBezTo>
                    <a:pt x="11362" y="13532"/>
                    <a:pt x="11362" y="13950"/>
                    <a:pt x="11641" y="13950"/>
                  </a:cubicBezTo>
                  <a:lnTo>
                    <a:pt x="13244" y="13950"/>
                  </a:lnTo>
                  <a:cubicBezTo>
                    <a:pt x="13628" y="13945"/>
                    <a:pt x="13945" y="13633"/>
                    <a:pt x="13945" y="13244"/>
                  </a:cubicBezTo>
                  <a:cubicBezTo>
                    <a:pt x="13945" y="13057"/>
                    <a:pt x="13868" y="12879"/>
                    <a:pt x="13739" y="12749"/>
                  </a:cubicBezTo>
                  <a:lnTo>
                    <a:pt x="1195" y="207"/>
                  </a:lnTo>
                  <a:cubicBezTo>
                    <a:pt x="1066" y="77"/>
                    <a:pt x="888" y="0"/>
                    <a:pt x="7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4" name="Google Shape;15324;p74"/>
            <p:cNvSpPr/>
            <p:nvPr/>
          </p:nvSpPr>
          <p:spPr>
            <a:xfrm>
              <a:off x="1374958" y="3039185"/>
              <a:ext cx="61392" cy="72240"/>
            </a:xfrm>
            <a:custGeom>
              <a:avLst/>
              <a:gdLst/>
              <a:ahLst/>
              <a:cxnLst/>
              <a:rect l="l" t="t" r="r" b="b"/>
              <a:pathLst>
                <a:path w="2343" h="2757" extrusionOk="0">
                  <a:moveTo>
                    <a:pt x="208" y="0"/>
                  </a:moveTo>
                  <a:cubicBezTo>
                    <a:pt x="101" y="0"/>
                    <a:pt x="1" y="84"/>
                    <a:pt x="1" y="207"/>
                  </a:cubicBezTo>
                  <a:lnTo>
                    <a:pt x="1" y="2550"/>
                  </a:lnTo>
                  <a:cubicBezTo>
                    <a:pt x="1" y="2660"/>
                    <a:pt x="92" y="2756"/>
                    <a:pt x="207" y="2756"/>
                  </a:cubicBezTo>
                  <a:cubicBezTo>
                    <a:pt x="322" y="2756"/>
                    <a:pt x="414" y="2660"/>
                    <a:pt x="414" y="2545"/>
                  </a:cubicBezTo>
                  <a:lnTo>
                    <a:pt x="414" y="706"/>
                  </a:lnTo>
                  <a:lnTo>
                    <a:pt x="1902" y="2194"/>
                  </a:lnTo>
                  <a:cubicBezTo>
                    <a:pt x="1946" y="2239"/>
                    <a:pt x="1995" y="2257"/>
                    <a:pt x="2043" y="2257"/>
                  </a:cubicBezTo>
                  <a:cubicBezTo>
                    <a:pt x="2203" y="2257"/>
                    <a:pt x="2342" y="2049"/>
                    <a:pt x="2194" y="1902"/>
                  </a:cubicBezTo>
                  <a:lnTo>
                    <a:pt x="356" y="63"/>
                  </a:lnTo>
                  <a:cubicBezTo>
                    <a:pt x="312" y="20"/>
                    <a:pt x="260" y="0"/>
                    <a:pt x="2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5" name="Google Shape;15325;p74"/>
            <p:cNvSpPr/>
            <p:nvPr/>
          </p:nvSpPr>
          <p:spPr>
            <a:xfrm>
              <a:off x="1436141" y="3102648"/>
              <a:ext cx="106513" cy="102478"/>
            </a:xfrm>
            <a:custGeom>
              <a:avLst/>
              <a:gdLst/>
              <a:ahLst/>
              <a:cxnLst/>
              <a:rect l="l" t="t" r="r" b="b"/>
              <a:pathLst>
                <a:path w="4065" h="3911" extrusionOk="0">
                  <a:moveTo>
                    <a:pt x="297" y="0"/>
                  </a:moveTo>
                  <a:cubicBezTo>
                    <a:pt x="138" y="0"/>
                    <a:pt x="0" y="207"/>
                    <a:pt x="147" y="358"/>
                  </a:cubicBezTo>
                  <a:lnTo>
                    <a:pt x="3287" y="3497"/>
                  </a:lnTo>
                  <a:lnTo>
                    <a:pt x="887" y="3497"/>
                  </a:lnTo>
                  <a:cubicBezTo>
                    <a:pt x="776" y="3497"/>
                    <a:pt x="680" y="3589"/>
                    <a:pt x="680" y="3704"/>
                  </a:cubicBezTo>
                  <a:cubicBezTo>
                    <a:pt x="680" y="3819"/>
                    <a:pt x="776" y="3910"/>
                    <a:pt x="891" y="3910"/>
                  </a:cubicBezTo>
                  <a:lnTo>
                    <a:pt x="3786" y="3910"/>
                  </a:lnTo>
                  <a:cubicBezTo>
                    <a:pt x="3973" y="3910"/>
                    <a:pt x="4064" y="3685"/>
                    <a:pt x="3935" y="3555"/>
                  </a:cubicBezTo>
                  <a:lnTo>
                    <a:pt x="440" y="65"/>
                  </a:lnTo>
                  <a:cubicBezTo>
                    <a:pt x="395" y="19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6" name="Google Shape;15326;p74"/>
            <p:cNvSpPr/>
            <p:nvPr/>
          </p:nvSpPr>
          <p:spPr>
            <a:xfrm>
              <a:off x="1374958" y="3122142"/>
              <a:ext cx="69961" cy="82983"/>
            </a:xfrm>
            <a:custGeom>
              <a:avLst/>
              <a:gdLst/>
              <a:ahLst/>
              <a:cxnLst/>
              <a:rect l="l" t="t" r="r" b="b"/>
              <a:pathLst>
                <a:path w="2670" h="3167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2960"/>
                  </a:lnTo>
                  <a:cubicBezTo>
                    <a:pt x="1" y="3075"/>
                    <a:pt x="92" y="3166"/>
                    <a:pt x="207" y="3166"/>
                  </a:cubicBezTo>
                  <a:lnTo>
                    <a:pt x="2396" y="3166"/>
                  </a:lnTo>
                  <a:cubicBezTo>
                    <a:pt x="2670" y="3166"/>
                    <a:pt x="2670" y="2753"/>
                    <a:pt x="2396" y="2753"/>
                  </a:cubicBezTo>
                  <a:lnTo>
                    <a:pt x="418" y="2753"/>
                  </a:lnTo>
                  <a:lnTo>
                    <a:pt x="418" y="209"/>
                  </a:lnTo>
                  <a:cubicBezTo>
                    <a:pt x="416" y="70"/>
                    <a:pt x="312" y="0"/>
                    <a:pt x="2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327" name="Google Shape;15327;p74"/>
          <p:cNvGrpSpPr/>
          <p:nvPr/>
        </p:nvGrpSpPr>
        <p:grpSpPr>
          <a:xfrm>
            <a:off x="859660" y="2901229"/>
            <a:ext cx="377133" cy="365341"/>
            <a:chOff x="859660" y="2901229"/>
            <a:chExt cx="377133" cy="365341"/>
          </a:xfrm>
        </p:grpSpPr>
        <p:sp>
          <p:nvSpPr>
            <p:cNvPr id="15328" name="Google Shape;15328;p74"/>
            <p:cNvSpPr/>
            <p:nvPr/>
          </p:nvSpPr>
          <p:spPr>
            <a:xfrm>
              <a:off x="859660" y="2989007"/>
              <a:ext cx="311810" cy="272087"/>
            </a:xfrm>
            <a:custGeom>
              <a:avLst/>
              <a:gdLst/>
              <a:ahLst/>
              <a:cxnLst/>
              <a:rect l="l" t="t" r="r" b="b"/>
              <a:pathLst>
                <a:path w="11900" h="10384" extrusionOk="0">
                  <a:moveTo>
                    <a:pt x="9188" y="7061"/>
                  </a:moveTo>
                  <a:cubicBezTo>
                    <a:pt x="9597" y="7061"/>
                    <a:pt x="9999" y="7331"/>
                    <a:pt x="10090" y="7806"/>
                  </a:cubicBezTo>
                  <a:cubicBezTo>
                    <a:pt x="10207" y="8413"/>
                    <a:pt x="9722" y="8897"/>
                    <a:pt x="9188" y="8897"/>
                  </a:cubicBezTo>
                  <a:cubicBezTo>
                    <a:pt x="9017" y="8897"/>
                    <a:pt x="8842" y="8847"/>
                    <a:pt x="8679" y="8737"/>
                  </a:cubicBezTo>
                  <a:cubicBezTo>
                    <a:pt x="8256" y="8454"/>
                    <a:pt x="8146" y="7882"/>
                    <a:pt x="8434" y="7460"/>
                  </a:cubicBezTo>
                  <a:lnTo>
                    <a:pt x="8434" y="7460"/>
                  </a:lnTo>
                  <a:lnTo>
                    <a:pt x="8434" y="7465"/>
                  </a:lnTo>
                  <a:cubicBezTo>
                    <a:pt x="8622" y="7189"/>
                    <a:pt x="8906" y="7061"/>
                    <a:pt x="9188" y="7061"/>
                  </a:cubicBezTo>
                  <a:close/>
                  <a:moveTo>
                    <a:pt x="5165" y="0"/>
                  </a:moveTo>
                  <a:cubicBezTo>
                    <a:pt x="3658" y="0"/>
                    <a:pt x="2249" y="744"/>
                    <a:pt x="1406" y="1988"/>
                  </a:cubicBezTo>
                  <a:cubicBezTo>
                    <a:pt x="0" y="4066"/>
                    <a:pt x="542" y="6889"/>
                    <a:pt x="2611" y="8300"/>
                  </a:cubicBezTo>
                  <a:cubicBezTo>
                    <a:pt x="2611" y="8300"/>
                    <a:pt x="5385" y="10384"/>
                    <a:pt x="8115" y="10384"/>
                  </a:cubicBezTo>
                  <a:cubicBezTo>
                    <a:pt x="9318" y="10384"/>
                    <a:pt x="10513" y="9979"/>
                    <a:pt x="11458" y="8814"/>
                  </a:cubicBezTo>
                  <a:lnTo>
                    <a:pt x="11473" y="8799"/>
                  </a:lnTo>
                  <a:cubicBezTo>
                    <a:pt x="11549" y="8684"/>
                    <a:pt x="11607" y="8564"/>
                    <a:pt x="11650" y="8439"/>
                  </a:cubicBezTo>
                  <a:cubicBezTo>
                    <a:pt x="11900" y="7690"/>
                    <a:pt x="11535" y="6879"/>
                    <a:pt x="10815" y="6562"/>
                  </a:cubicBezTo>
                  <a:cubicBezTo>
                    <a:pt x="10647" y="6490"/>
                    <a:pt x="10493" y="6404"/>
                    <a:pt x="10345" y="6303"/>
                  </a:cubicBezTo>
                  <a:cubicBezTo>
                    <a:pt x="10345" y="6303"/>
                    <a:pt x="8904" y="5487"/>
                    <a:pt x="9087" y="3749"/>
                  </a:cubicBezTo>
                  <a:cubicBezTo>
                    <a:pt x="9217" y="2583"/>
                    <a:pt x="8688" y="1441"/>
                    <a:pt x="7719" y="783"/>
                  </a:cubicBezTo>
                  <a:cubicBezTo>
                    <a:pt x="6970" y="269"/>
                    <a:pt x="6082" y="0"/>
                    <a:pt x="5179" y="0"/>
                  </a:cubicBezTo>
                  <a:cubicBezTo>
                    <a:pt x="5175" y="0"/>
                    <a:pt x="5170" y="0"/>
                    <a:pt x="516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9" name="Google Shape;15329;p74"/>
            <p:cNvSpPr/>
            <p:nvPr/>
          </p:nvSpPr>
          <p:spPr>
            <a:xfrm>
              <a:off x="876744" y="2989007"/>
              <a:ext cx="294726" cy="250496"/>
            </a:xfrm>
            <a:custGeom>
              <a:avLst/>
              <a:gdLst/>
              <a:ahLst/>
              <a:cxnLst/>
              <a:rect l="l" t="t" r="r" b="b"/>
              <a:pathLst>
                <a:path w="11248" h="9560" extrusionOk="0">
                  <a:moveTo>
                    <a:pt x="8541" y="7058"/>
                  </a:moveTo>
                  <a:cubicBezTo>
                    <a:pt x="8713" y="7058"/>
                    <a:pt x="8890" y="7108"/>
                    <a:pt x="9054" y="7220"/>
                  </a:cubicBezTo>
                  <a:cubicBezTo>
                    <a:pt x="9472" y="7503"/>
                    <a:pt x="9582" y="8074"/>
                    <a:pt x="9299" y="8492"/>
                  </a:cubicBezTo>
                  <a:cubicBezTo>
                    <a:pt x="9111" y="8768"/>
                    <a:pt x="8826" y="8895"/>
                    <a:pt x="8544" y="8895"/>
                  </a:cubicBezTo>
                  <a:cubicBezTo>
                    <a:pt x="8133" y="8895"/>
                    <a:pt x="7729" y="8626"/>
                    <a:pt x="7638" y="8151"/>
                  </a:cubicBezTo>
                  <a:cubicBezTo>
                    <a:pt x="7522" y="7544"/>
                    <a:pt x="8006" y="7058"/>
                    <a:pt x="8541" y="7058"/>
                  </a:cubicBezTo>
                  <a:close/>
                  <a:moveTo>
                    <a:pt x="4510" y="0"/>
                  </a:moveTo>
                  <a:cubicBezTo>
                    <a:pt x="3244" y="0"/>
                    <a:pt x="2032" y="528"/>
                    <a:pt x="1172" y="1460"/>
                  </a:cubicBezTo>
                  <a:cubicBezTo>
                    <a:pt x="1" y="3519"/>
                    <a:pt x="610" y="6135"/>
                    <a:pt x="2569" y="7474"/>
                  </a:cubicBezTo>
                  <a:cubicBezTo>
                    <a:pt x="2569" y="7474"/>
                    <a:pt x="5341" y="9559"/>
                    <a:pt x="8071" y="9559"/>
                  </a:cubicBezTo>
                  <a:cubicBezTo>
                    <a:pt x="9104" y="9559"/>
                    <a:pt x="10130" y="9261"/>
                    <a:pt x="10998" y="8439"/>
                  </a:cubicBezTo>
                  <a:cubicBezTo>
                    <a:pt x="11248" y="7690"/>
                    <a:pt x="10883" y="6879"/>
                    <a:pt x="10163" y="6562"/>
                  </a:cubicBezTo>
                  <a:cubicBezTo>
                    <a:pt x="9995" y="6490"/>
                    <a:pt x="9841" y="6404"/>
                    <a:pt x="9693" y="6303"/>
                  </a:cubicBezTo>
                  <a:cubicBezTo>
                    <a:pt x="9693" y="6303"/>
                    <a:pt x="8252" y="5487"/>
                    <a:pt x="8435" y="3749"/>
                  </a:cubicBezTo>
                  <a:cubicBezTo>
                    <a:pt x="8565" y="2583"/>
                    <a:pt x="8036" y="1441"/>
                    <a:pt x="7067" y="783"/>
                  </a:cubicBezTo>
                  <a:cubicBezTo>
                    <a:pt x="6318" y="269"/>
                    <a:pt x="5430" y="0"/>
                    <a:pt x="4527" y="0"/>
                  </a:cubicBezTo>
                  <a:cubicBezTo>
                    <a:pt x="4522" y="0"/>
                    <a:pt x="4516" y="0"/>
                    <a:pt x="4510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0" name="Google Shape;15330;p74"/>
            <p:cNvSpPr/>
            <p:nvPr/>
          </p:nvSpPr>
          <p:spPr>
            <a:xfrm>
              <a:off x="954120" y="3029857"/>
              <a:ext cx="79367" cy="48737"/>
            </a:xfrm>
            <a:custGeom>
              <a:avLst/>
              <a:gdLst/>
              <a:ahLst/>
              <a:cxnLst/>
              <a:rect l="l" t="t" r="r" b="b"/>
              <a:pathLst>
                <a:path w="3029" h="1860" extrusionOk="0">
                  <a:moveTo>
                    <a:pt x="2584" y="0"/>
                  </a:moveTo>
                  <a:cubicBezTo>
                    <a:pt x="2574" y="0"/>
                    <a:pt x="2564" y="1"/>
                    <a:pt x="2554" y="2"/>
                  </a:cubicBezTo>
                  <a:lnTo>
                    <a:pt x="1555" y="54"/>
                  </a:lnTo>
                  <a:lnTo>
                    <a:pt x="974" y="83"/>
                  </a:lnTo>
                  <a:cubicBezTo>
                    <a:pt x="734" y="98"/>
                    <a:pt x="547" y="294"/>
                    <a:pt x="547" y="534"/>
                  </a:cubicBezTo>
                  <a:lnTo>
                    <a:pt x="547" y="554"/>
                  </a:lnTo>
                  <a:cubicBezTo>
                    <a:pt x="552" y="654"/>
                    <a:pt x="595" y="755"/>
                    <a:pt x="662" y="827"/>
                  </a:cubicBezTo>
                  <a:cubicBezTo>
                    <a:pt x="701" y="875"/>
                    <a:pt x="667" y="947"/>
                    <a:pt x="610" y="947"/>
                  </a:cubicBezTo>
                  <a:lnTo>
                    <a:pt x="451" y="957"/>
                  </a:lnTo>
                  <a:cubicBezTo>
                    <a:pt x="197" y="971"/>
                    <a:pt x="0" y="1182"/>
                    <a:pt x="14" y="1437"/>
                  </a:cubicBezTo>
                  <a:cubicBezTo>
                    <a:pt x="28" y="1676"/>
                    <a:pt x="230" y="1860"/>
                    <a:pt x="467" y="1860"/>
                  </a:cubicBezTo>
                  <a:cubicBezTo>
                    <a:pt x="473" y="1860"/>
                    <a:pt x="479" y="1859"/>
                    <a:pt x="485" y="1859"/>
                  </a:cubicBezTo>
                  <a:lnTo>
                    <a:pt x="974" y="1830"/>
                  </a:lnTo>
                  <a:lnTo>
                    <a:pt x="1085" y="1826"/>
                  </a:lnTo>
                  <a:lnTo>
                    <a:pt x="2055" y="1778"/>
                  </a:lnTo>
                  <a:cubicBezTo>
                    <a:pt x="2290" y="1768"/>
                    <a:pt x="2477" y="1576"/>
                    <a:pt x="2491" y="1341"/>
                  </a:cubicBezTo>
                  <a:cubicBezTo>
                    <a:pt x="2491" y="1235"/>
                    <a:pt x="2458" y="1130"/>
                    <a:pt x="2391" y="1048"/>
                  </a:cubicBezTo>
                  <a:cubicBezTo>
                    <a:pt x="2347" y="995"/>
                    <a:pt x="2381" y="914"/>
                    <a:pt x="2448" y="909"/>
                  </a:cubicBezTo>
                  <a:lnTo>
                    <a:pt x="2597" y="899"/>
                  </a:lnTo>
                  <a:cubicBezTo>
                    <a:pt x="2837" y="890"/>
                    <a:pt x="3024" y="693"/>
                    <a:pt x="3024" y="453"/>
                  </a:cubicBezTo>
                  <a:cubicBezTo>
                    <a:pt x="3024" y="443"/>
                    <a:pt x="3024" y="438"/>
                    <a:pt x="3029" y="429"/>
                  </a:cubicBezTo>
                  <a:cubicBezTo>
                    <a:pt x="3019" y="246"/>
                    <a:pt x="2899" y="88"/>
                    <a:pt x="2727" y="26"/>
                  </a:cubicBezTo>
                  <a:cubicBezTo>
                    <a:pt x="2683" y="10"/>
                    <a:pt x="2632" y="0"/>
                    <a:pt x="258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1" name="Google Shape;15331;p74"/>
            <p:cNvSpPr/>
            <p:nvPr/>
          </p:nvSpPr>
          <p:spPr>
            <a:xfrm>
              <a:off x="973981" y="3029988"/>
              <a:ext cx="59401" cy="47715"/>
            </a:xfrm>
            <a:custGeom>
              <a:avLst/>
              <a:gdLst/>
              <a:ahLst/>
              <a:cxnLst/>
              <a:rect l="l" t="t" r="r" b="b"/>
              <a:pathLst>
                <a:path w="2267" h="1821" extrusionOk="0">
                  <a:moveTo>
                    <a:pt x="1825" y="0"/>
                  </a:moveTo>
                  <a:cubicBezTo>
                    <a:pt x="1816" y="0"/>
                    <a:pt x="1806" y="0"/>
                    <a:pt x="1796" y="1"/>
                  </a:cubicBezTo>
                  <a:lnTo>
                    <a:pt x="797" y="54"/>
                  </a:lnTo>
                  <a:cubicBezTo>
                    <a:pt x="653" y="136"/>
                    <a:pt x="562" y="294"/>
                    <a:pt x="562" y="457"/>
                  </a:cubicBezTo>
                  <a:lnTo>
                    <a:pt x="562" y="481"/>
                  </a:lnTo>
                  <a:cubicBezTo>
                    <a:pt x="567" y="587"/>
                    <a:pt x="610" y="693"/>
                    <a:pt x="682" y="769"/>
                  </a:cubicBezTo>
                  <a:cubicBezTo>
                    <a:pt x="720" y="817"/>
                    <a:pt x="687" y="894"/>
                    <a:pt x="624" y="899"/>
                  </a:cubicBezTo>
                  <a:lnTo>
                    <a:pt x="461" y="909"/>
                  </a:lnTo>
                  <a:cubicBezTo>
                    <a:pt x="202" y="923"/>
                    <a:pt x="0" y="1149"/>
                    <a:pt x="15" y="1408"/>
                  </a:cubicBezTo>
                  <a:cubicBezTo>
                    <a:pt x="24" y="1595"/>
                    <a:pt x="149" y="1758"/>
                    <a:pt x="327" y="1821"/>
                  </a:cubicBezTo>
                  <a:lnTo>
                    <a:pt x="1297" y="1773"/>
                  </a:lnTo>
                  <a:cubicBezTo>
                    <a:pt x="1532" y="1763"/>
                    <a:pt x="1719" y="1571"/>
                    <a:pt x="1733" y="1336"/>
                  </a:cubicBezTo>
                  <a:cubicBezTo>
                    <a:pt x="1733" y="1230"/>
                    <a:pt x="1700" y="1125"/>
                    <a:pt x="1633" y="1043"/>
                  </a:cubicBezTo>
                  <a:cubicBezTo>
                    <a:pt x="1589" y="990"/>
                    <a:pt x="1623" y="909"/>
                    <a:pt x="1690" y="904"/>
                  </a:cubicBezTo>
                  <a:lnTo>
                    <a:pt x="1839" y="894"/>
                  </a:lnTo>
                  <a:cubicBezTo>
                    <a:pt x="2079" y="885"/>
                    <a:pt x="2266" y="688"/>
                    <a:pt x="2266" y="448"/>
                  </a:cubicBezTo>
                  <a:cubicBezTo>
                    <a:pt x="2266" y="438"/>
                    <a:pt x="2266" y="433"/>
                    <a:pt x="2266" y="424"/>
                  </a:cubicBezTo>
                  <a:cubicBezTo>
                    <a:pt x="2257" y="241"/>
                    <a:pt x="2137" y="88"/>
                    <a:pt x="1969" y="25"/>
                  </a:cubicBezTo>
                  <a:cubicBezTo>
                    <a:pt x="1921" y="9"/>
                    <a:pt x="1873" y="0"/>
                    <a:pt x="1825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2" name="Google Shape;15332;p74"/>
            <p:cNvSpPr/>
            <p:nvPr/>
          </p:nvSpPr>
          <p:spPr>
            <a:xfrm>
              <a:off x="997616" y="3112762"/>
              <a:ext cx="62938" cy="70721"/>
            </a:xfrm>
            <a:custGeom>
              <a:avLst/>
              <a:gdLst/>
              <a:ahLst/>
              <a:cxnLst/>
              <a:rect l="l" t="t" r="r" b="b"/>
              <a:pathLst>
                <a:path w="2402" h="2699" extrusionOk="0">
                  <a:moveTo>
                    <a:pt x="1951" y="1"/>
                  </a:moveTo>
                  <a:cubicBezTo>
                    <a:pt x="1876" y="1"/>
                    <a:pt x="1799" y="19"/>
                    <a:pt x="1729" y="58"/>
                  </a:cubicBezTo>
                  <a:lnTo>
                    <a:pt x="913" y="519"/>
                  </a:lnTo>
                  <a:lnTo>
                    <a:pt x="351" y="836"/>
                  </a:lnTo>
                  <a:cubicBezTo>
                    <a:pt x="212" y="918"/>
                    <a:pt x="126" y="1067"/>
                    <a:pt x="126" y="1225"/>
                  </a:cubicBezTo>
                  <a:cubicBezTo>
                    <a:pt x="126" y="1364"/>
                    <a:pt x="188" y="1494"/>
                    <a:pt x="299" y="1580"/>
                  </a:cubicBezTo>
                  <a:cubicBezTo>
                    <a:pt x="390" y="1652"/>
                    <a:pt x="380" y="1791"/>
                    <a:pt x="279" y="1849"/>
                  </a:cubicBezTo>
                  <a:lnTo>
                    <a:pt x="275" y="1854"/>
                  </a:lnTo>
                  <a:cubicBezTo>
                    <a:pt x="87" y="1969"/>
                    <a:pt x="1" y="2199"/>
                    <a:pt x="68" y="2411"/>
                  </a:cubicBezTo>
                  <a:cubicBezTo>
                    <a:pt x="136" y="2591"/>
                    <a:pt x="307" y="2699"/>
                    <a:pt x="487" y="2699"/>
                  </a:cubicBezTo>
                  <a:cubicBezTo>
                    <a:pt x="561" y="2699"/>
                    <a:pt x="636" y="2680"/>
                    <a:pt x="707" y="2641"/>
                  </a:cubicBezTo>
                  <a:lnTo>
                    <a:pt x="1139" y="2396"/>
                  </a:lnTo>
                  <a:lnTo>
                    <a:pt x="2075" y="1868"/>
                  </a:lnTo>
                  <a:cubicBezTo>
                    <a:pt x="2271" y="1758"/>
                    <a:pt x="2363" y="1523"/>
                    <a:pt x="2281" y="1311"/>
                  </a:cubicBezTo>
                  <a:cubicBezTo>
                    <a:pt x="2238" y="1187"/>
                    <a:pt x="2142" y="1095"/>
                    <a:pt x="2017" y="1052"/>
                  </a:cubicBezTo>
                  <a:cubicBezTo>
                    <a:pt x="1964" y="1028"/>
                    <a:pt x="1959" y="956"/>
                    <a:pt x="2007" y="932"/>
                  </a:cubicBezTo>
                  <a:lnTo>
                    <a:pt x="2171" y="836"/>
                  </a:lnTo>
                  <a:cubicBezTo>
                    <a:pt x="2315" y="759"/>
                    <a:pt x="2401" y="610"/>
                    <a:pt x="2401" y="447"/>
                  </a:cubicBezTo>
                  <a:cubicBezTo>
                    <a:pt x="2401" y="370"/>
                    <a:pt x="2377" y="294"/>
                    <a:pt x="2339" y="226"/>
                  </a:cubicBezTo>
                  <a:cubicBezTo>
                    <a:pt x="2258" y="81"/>
                    <a:pt x="2107" y="1"/>
                    <a:pt x="195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3" name="Google Shape;15333;p74"/>
            <p:cNvSpPr/>
            <p:nvPr/>
          </p:nvSpPr>
          <p:spPr>
            <a:xfrm>
              <a:off x="1014359" y="3112762"/>
              <a:ext cx="46300" cy="62807"/>
            </a:xfrm>
            <a:custGeom>
              <a:avLst/>
              <a:gdLst/>
              <a:ahLst/>
              <a:cxnLst/>
              <a:rect l="l" t="t" r="r" b="b"/>
              <a:pathLst>
                <a:path w="1767" h="2397" extrusionOk="0">
                  <a:moveTo>
                    <a:pt x="1317" y="1"/>
                  </a:moveTo>
                  <a:cubicBezTo>
                    <a:pt x="1242" y="1"/>
                    <a:pt x="1165" y="19"/>
                    <a:pt x="1095" y="58"/>
                  </a:cubicBezTo>
                  <a:lnTo>
                    <a:pt x="279" y="519"/>
                  </a:lnTo>
                  <a:cubicBezTo>
                    <a:pt x="188" y="610"/>
                    <a:pt x="140" y="731"/>
                    <a:pt x="140" y="855"/>
                  </a:cubicBezTo>
                  <a:cubicBezTo>
                    <a:pt x="140" y="937"/>
                    <a:pt x="159" y="1014"/>
                    <a:pt x="197" y="1086"/>
                  </a:cubicBezTo>
                  <a:cubicBezTo>
                    <a:pt x="231" y="1139"/>
                    <a:pt x="269" y="1187"/>
                    <a:pt x="317" y="1225"/>
                  </a:cubicBezTo>
                  <a:cubicBezTo>
                    <a:pt x="418" y="1297"/>
                    <a:pt x="404" y="1446"/>
                    <a:pt x="298" y="1508"/>
                  </a:cubicBezTo>
                  <a:lnTo>
                    <a:pt x="293" y="1508"/>
                  </a:lnTo>
                  <a:cubicBezTo>
                    <a:pt x="92" y="1628"/>
                    <a:pt x="0" y="1873"/>
                    <a:pt x="72" y="2094"/>
                  </a:cubicBezTo>
                  <a:cubicBezTo>
                    <a:pt x="144" y="2271"/>
                    <a:pt x="312" y="2391"/>
                    <a:pt x="500" y="2396"/>
                  </a:cubicBezTo>
                  <a:lnTo>
                    <a:pt x="1436" y="1868"/>
                  </a:lnTo>
                  <a:cubicBezTo>
                    <a:pt x="1632" y="1758"/>
                    <a:pt x="1724" y="1523"/>
                    <a:pt x="1642" y="1311"/>
                  </a:cubicBezTo>
                  <a:cubicBezTo>
                    <a:pt x="1599" y="1191"/>
                    <a:pt x="1503" y="1095"/>
                    <a:pt x="1383" y="1052"/>
                  </a:cubicBezTo>
                  <a:cubicBezTo>
                    <a:pt x="1330" y="1033"/>
                    <a:pt x="1325" y="961"/>
                    <a:pt x="1373" y="932"/>
                  </a:cubicBezTo>
                  <a:lnTo>
                    <a:pt x="1536" y="841"/>
                  </a:lnTo>
                  <a:cubicBezTo>
                    <a:pt x="1680" y="759"/>
                    <a:pt x="1767" y="610"/>
                    <a:pt x="1767" y="447"/>
                  </a:cubicBezTo>
                  <a:cubicBezTo>
                    <a:pt x="1767" y="370"/>
                    <a:pt x="1743" y="294"/>
                    <a:pt x="1704" y="226"/>
                  </a:cubicBezTo>
                  <a:cubicBezTo>
                    <a:pt x="1624" y="81"/>
                    <a:pt x="1473" y="1"/>
                    <a:pt x="13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4" name="Google Shape;15334;p74"/>
            <p:cNvSpPr/>
            <p:nvPr/>
          </p:nvSpPr>
          <p:spPr>
            <a:xfrm>
              <a:off x="905933" y="3087555"/>
              <a:ext cx="66947" cy="68126"/>
            </a:xfrm>
            <a:custGeom>
              <a:avLst/>
              <a:gdLst/>
              <a:ahLst/>
              <a:cxnLst/>
              <a:rect l="l" t="t" r="r" b="b"/>
              <a:pathLst>
                <a:path w="2555" h="2600" extrusionOk="0">
                  <a:moveTo>
                    <a:pt x="500" y="1"/>
                  </a:moveTo>
                  <a:cubicBezTo>
                    <a:pt x="473" y="1"/>
                    <a:pt x="446" y="3"/>
                    <a:pt x="418" y="8"/>
                  </a:cubicBezTo>
                  <a:cubicBezTo>
                    <a:pt x="149" y="70"/>
                    <a:pt x="1" y="353"/>
                    <a:pt x="97" y="608"/>
                  </a:cubicBezTo>
                  <a:lnTo>
                    <a:pt x="274" y="1068"/>
                  </a:lnTo>
                  <a:lnTo>
                    <a:pt x="370" y="1313"/>
                  </a:lnTo>
                  <a:lnTo>
                    <a:pt x="663" y="2067"/>
                  </a:lnTo>
                  <a:cubicBezTo>
                    <a:pt x="733" y="2248"/>
                    <a:pt x="905" y="2365"/>
                    <a:pt x="1091" y="2365"/>
                  </a:cubicBezTo>
                  <a:cubicBezTo>
                    <a:pt x="1123" y="2365"/>
                    <a:pt x="1154" y="2362"/>
                    <a:pt x="1186" y="2355"/>
                  </a:cubicBezTo>
                  <a:cubicBezTo>
                    <a:pt x="1311" y="2326"/>
                    <a:pt x="1417" y="2245"/>
                    <a:pt x="1479" y="2134"/>
                  </a:cubicBezTo>
                  <a:cubicBezTo>
                    <a:pt x="1493" y="2109"/>
                    <a:pt x="1516" y="2097"/>
                    <a:pt x="1539" y="2097"/>
                  </a:cubicBezTo>
                  <a:cubicBezTo>
                    <a:pt x="1564" y="2097"/>
                    <a:pt x="1589" y="2111"/>
                    <a:pt x="1599" y="2139"/>
                  </a:cubicBezTo>
                  <a:lnTo>
                    <a:pt x="1666" y="2317"/>
                  </a:lnTo>
                  <a:cubicBezTo>
                    <a:pt x="1733" y="2489"/>
                    <a:pt x="1901" y="2600"/>
                    <a:pt x="2089" y="2600"/>
                  </a:cubicBezTo>
                  <a:cubicBezTo>
                    <a:pt x="2141" y="2600"/>
                    <a:pt x="2199" y="2590"/>
                    <a:pt x="2247" y="2571"/>
                  </a:cubicBezTo>
                  <a:cubicBezTo>
                    <a:pt x="2439" y="2499"/>
                    <a:pt x="2554" y="2307"/>
                    <a:pt x="2530" y="2105"/>
                  </a:cubicBezTo>
                  <a:cubicBezTo>
                    <a:pt x="2525" y="2067"/>
                    <a:pt x="2521" y="2033"/>
                    <a:pt x="2506" y="1995"/>
                  </a:cubicBezTo>
                  <a:lnTo>
                    <a:pt x="2117" y="996"/>
                  </a:lnTo>
                  <a:lnTo>
                    <a:pt x="1935" y="521"/>
                  </a:lnTo>
                  <a:cubicBezTo>
                    <a:pt x="1868" y="348"/>
                    <a:pt x="1700" y="233"/>
                    <a:pt x="1513" y="233"/>
                  </a:cubicBezTo>
                  <a:cubicBezTo>
                    <a:pt x="1354" y="233"/>
                    <a:pt x="1205" y="320"/>
                    <a:pt x="1129" y="459"/>
                  </a:cubicBezTo>
                  <a:cubicBezTo>
                    <a:pt x="1115" y="484"/>
                    <a:pt x="1090" y="496"/>
                    <a:pt x="1065" y="496"/>
                  </a:cubicBezTo>
                  <a:cubicBezTo>
                    <a:pt x="1037" y="496"/>
                    <a:pt x="1009" y="480"/>
                    <a:pt x="999" y="449"/>
                  </a:cubicBezTo>
                  <a:lnTo>
                    <a:pt x="937" y="296"/>
                  </a:lnTo>
                  <a:cubicBezTo>
                    <a:pt x="865" y="115"/>
                    <a:pt x="691" y="1"/>
                    <a:pt x="500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5" name="Google Shape;15335;p74"/>
            <p:cNvSpPr/>
            <p:nvPr/>
          </p:nvSpPr>
          <p:spPr>
            <a:xfrm>
              <a:off x="913113" y="3103539"/>
              <a:ext cx="59637" cy="52143"/>
            </a:xfrm>
            <a:custGeom>
              <a:avLst/>
              <a:gdLst/>
              <a:ahLst/>
              <a:cxnLst/>
              <a:rect l="l" t="t" r="r" b="b"/>
              <a:pathLst>
                <a:path w="2276" h="1990" extrusionOk="0">
                  <a:moveTo>
                    <a:pt x="450" y="0"/>
                  </a:moveTo>
                  <a:cubicBezTo>
                    <a:pt x="422" y="0"/>
                    <a:pt x="394" y="2"/>
                    <a:pt x="365" y="7"/>
                  </a:cubicBezTo>
                  <a:cubicBezTo>
                    <a:pt x="154" y="55"/>
                    <a:pt x="5" y="238"/>
                    <a:pt x="0" y="458"/>
                  </a:cubicBezTo>
                  <a:lnTo>
                    <a:pt x="96" y="703"/>
                  </a:lnTo>
                  <a:lnTo>
                    <a:pt x="389" y="1457"/>
                  </a:lnTo>
                  <a:cubicBezTo>
                    <a:pt x="459" y="1638"/>
                    <a:pt x="631" y="1755"/>
                    <a:pt x="817" y="1755"/>
                  </a:cubicBezTo>
                  <a:cubicBezTo>
                    <a:pt x="849" y="1755"/>
                    <a:pt x="880" y="1752"/>
                    <a:pt x="912" y="1745"/>
                  </a:cubicBezTo>
                  <a:cubicBezTo>
                    <a:pt x="1037" y="1716"/>
                    <a:pt x="1143" y="1635"/>
                    <a:pt x="1205" y="1524"/>
                  </a:cubicBezTo>
                  <a:cubicBezTo>
                    <a:pt x="1219" y="1499"/>
                    <a:pt x="1242" y="1487"/>
                    <a:pt x="1265" y="1487"/>
                  </a:cubicBezTo>
                  <a:cubicBezTo>
                    <a:pt x="1290" y="1487"/>
                    <a:pt x="1315" y="1501"/>
                    <a:pt x="1325" y="1529"/>
                  </a:cubicBezTo>
                  <a:lnTo>
                    <a:pt x="1392" y="1707"/>
                  </a:lnTo>
                  <a:cubicBezTo>
                    <a:pt x="1459" y="1879"/>
                    <a:pt x="1627" y="1990"/>
                    <a:pt x="1815" y="1990"/>
                  </a:cubicBezTo>
                  <a:cubicBezTo>
                    <a:pt x="1867" y="1990"/>
                    <a:pt x="1925" y="1980"/>
                    <a:pt x="1973" y="1961"/>
                  </a:cubicBezTo>
                  <a:cubicBezTo>
                    <a:pt x="2160" y="1884"/>
                    <a:pt x="2275" y="1697"/>
                    <a:pt x="2256" y="1495"/>
                  </a:cubicBezTo>
                  <a:cubicBezTo>
                    <a:pt x="2251" y="1457"/>
                    <a:pt x="2242" y="1419"/>
                    <a:pt x="2227" y="1385"/>
                  </a:cubicBezTo>
                  <a:lnTo>
                    <a:pt x="1843" y="386"/>
                  </a:lnTo>
                  <a:cubicBezTo>
                    <a:pt x="1752" y="295"/>
                    <a:pt x="1632" y="242"/>
                    <a:pt x="1503" y="242"/>
                  </a:cubicBezTo>
                  <a:cubicBezTo>
                    <a:pt x="1335" y="242"/>
                    <a:pt x="1181" y="329"/>
                    <a:pt x="1099" y="473"/>
                  </a:cubicBezTo>
                  <a:cubicBezTo>
                    <a:pt x="1086" y="500"/>
                    <a:pt x="1060" y="514"/>
                    <a:pt x="1034" y="514"/>
                  </a:cubicBezTo>
                  <a:cubicBezTo>
                    <a:pt x="1006" y="514"/>
                    <a:pt x="977" y="498"/>
                    <a:pt x="965" y="468"/>
                  </a:cubicBezTo>
                  <a:lnTo>
                    <a:pt x="907" y="305"/>
                  </a:lnTo>
                  <a:cubicBezTo>
                    <a:pt x="828" y="116"/>
                    <a:pt x="648" y="0"/>
                    <a:pt x="450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6" name="Google Shape;15336;p74"/>
            <p:cNvSpPr/>
            <p:nvPr/>
          </p:nvSpPr>
          <p:spPr>
            <a:xfrm>
              <a:off x="1108950" y="2906574"/>
              <a:ext cx="121868" cy="138297"/>
            </a:xfrm>
            <a:custGeom>
              <a:avLst/>
              <a:gdLst/>
              <a:ahLst/>
              <a:cxnLst/>
              <a:rect l="l" t="t" r="r" b="b"/>
              <a:pathLst>
                <a:path w="4651" h="5278" extrusionOk="0">
                  <a:moveTo>
                    <a:pt x="4588" y="1"/>
                  </a:moveTo>
                  <a:cubicBezTo>
                    <a:pt x="4584" y="1"/>
                    <a:pt x="4579" y="1"/>
                    <a:pt x="4575" y="2"/>
                  </a:cubicBezTo>
                  <a:cubicBezTo>
                    <a:pt x="3168" y="607"/>
                    <a:pt x="2035" y="1716"/>
                    <a:pt x="1229" y="2734"/>
                  </a:cubicBezTo>
                  <a:cubicBezTo>
                    <a:pt x="1042" y="2964"/>
                    <a:pt x="874" y="3194"/>
                    <a:pt x="720" y="3410"/>
                  </a:cubicBezTo>
                  <a:cubicBezTo>
                    <a:pt x="399" y="3871"/>
                    <a:pt x="154" y="4275"/>
                    <a:pt x="0" y="4548"/>
                  </a:cubicBezTo>
                  <a:cubicBezTo>
                    <a:pt x="154" y="4587"/>
                    <a:pt x="298" y="4659"/>
                    <a:pt x="423" y="4750"/>
                  </a:cubicBezTo>
                  <a:lnTo>
                    <a:pt x="442" y="4764"/>
                  </a:lnTo>
                  <a:cubicBezTo>
                    <a:pt x="456" y="4779"/>
                    <a:pt x="471" y="4793"/>
                    <a:pt x="485" y="4803"/>
                  </a:cubicBezTo>
                  <a:lnTo>
                    <a:pt x="504" y="4822"/>
                  </a:lnTo>
                  <a:lnTo>
                    <a:pt x="523" y="4836"/>
                  </a:lnTo>
                  <a:lnTo>
                    <a:pt x="567" y="4875"/>
                  </a:lnTo>
                  <a:cubicBezTo>
                    <a:pt x="687" y="4990"/>
                    <a:pt x="787" y="5124"/>
                    <a:pt x="850" y="5278"/>
                  </a:cubicBezTo>
                  <a:cubicBezTo>
                    <a:pt x="1099" y="5086"/>
                    <a:pt x="1459" y="4783"/>
                    <a:pt x="1867" y="4395"/>
                  </a:cubicBezTo>
                  <a:cubicBezTo>
                    <a:pt x="2055" y="4212"/>
                    <a:pt x="2256" y="4010"/>
                    <a:pt x="2458" y="3790"/>
                  </a:cubicBezTo>
                  <a:cubicBezTo>
                    <a:pt x="3336" y="2839"/>
                    <a:pt x="4258" y="1548"/>
                    <a:pt x="4642" y="65"/>
                  </a:cubicBezTo>
                  <a:cubicBezTo>
                    <a:pt x="4650" y="31"/>
                    <a:pt x="4622" y="1"/>
                    <a:pt x="4588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7" name="Google Shape;15337;p74"/>
            <p:cNvSpPr/>
            <p:nvPr/>
          </p:nvSpPr>
          <p:spPr>
            <a:xfrm>
              <a:off x="1127685" y="2978186"/>
              <a:ext cx="45671" cy="43549"/>
            </a:xfrm>
            <a:custGeom>
              <a:avLst/>
              <a:gdLst/>
              <a:ahLst/>
              <a:cxnLst/>
              <a:rect l="l" t="t" r="r" b="b"/>
              <a:pathLst>
                <a:path w="1743" h="1662" extrusionOk="0">
                  <a:moveTo>
                    <a:pt x="504" y="1"/>
                  </a:moveTo>
                  <a:cubicBezTo>
                    <a:pt x="322" y="231"/>
                    <a:pt x="154" y="461"/>
                    <a:pt x="0" y="677"/>
                  </a:cubicBezTo>
                  <a:lnTo>
                    <a:pt x="1152" y="1662"/>
                  </a:lnTo>
                  <a:cubicBezTo>
                    <a:pt x="1340" y="1479"/>
                    <a:pt x="1541" y="1277"/>
                    <a:pt x="1743" y="1057"/>
                  </a:cubicBezTo>
                  <a:lnTo>
                    <a:pt x="504" y="1"/>
                  </a:ln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8" name="Google Shape;15338;p74"/>
            <p:cNvSpPr/>
            <p:nvPr/>
          </p:nvSpPr>
          <p:spPr>
            <a:xfrm>
              <a:off x="1028954" y="3016625"/>
              <a:ext cx="115736" cy="79132"/>
            </a:xfrm>
            <a:custGeom>
              <a:avLst/>
              <a:gdLst/>
              <a:ahLst/>
              <a:cxnLst/>
              <a:rect l="l" t="t" r="r" b="b"/>
              <a:pathLst>
                <a:path w="4417" h="3020" extrusionOk="0">
                  <a:moveTo>
                    <a:pt x="3033" y="0"/>
                  </a:moveTo>
                  <a:cubicBezTo>
                    <a:pt x="2768" y="0"/>
                    <a:pt x="2505" y="88"/>
                    <a:pt x="2285" y="243"/>
                  </a:cubicBezTo>
                  <a:cubicBezTo>
                    <a:pt x="2112" y="367"/>
                    <a:pt x="1973" y="531"/>
                    <a:pt x="1877" y="718"/>
                  </a:cubicBezTo>
                  <a:cubicBezTo>
                    <a:pt x="1848" y="775"/>
                    <a:pt x="1824" y="828"/>
                    <a:pt x="1810" y="891"/>
                  </a:cubicBezTo>
                  <a:cubicBezTo>
                    <a:pt x="1757" y="1039"/>
                    <a:pt x="1723" y="1193"/>
                    <a:pt x="1637" y="1332"/>
                  </a:cubicBezTo>
                  <a:cubicBezTo>
                    <a:pt x="1522" y="1524"/>
                    <a:pt x="1359" y="1683"/>
                    <a:pt x="1167" y="1798"/>
                  </a:cubicBezTo>
                  <a:cubicBezTo>
                    <a:pt x="970" y="1913"/>
                    <a:pt x="763" y="1995"/>
                    <a:pt x="547" y="2047"/>
                  </a:cubicBezTo>
                  <a:lnTo>
                    <a:pt x="523" y="2052"/>
                  </a:lnTo>
                  <a:cubicBezTo>
                    <a:pt x="475" y="2062"/>
                    <a:pt x="298" y="2110"/>
                    <a:pt x="139" y="2139"/>
                  </a:cubicBezTo>
                  <a:cubicBezTo>
                    <a:pt x="39" y="2158"/>
                    <a:pt x="0" y="2287"/>
                    <a:pt x="77" y="2359"/>
                  </a:cubicBezTo>
                  <a:cubicBezTo>
                    <a:pt x="616" y="2859"/>
                    <a:pt x="1214" y="3019"/>
                    <a:pt x="1759" y="3019"/>
                  </a:cubicBezTo>
                  <a:cubicBezTo>
                    <a:pt x="2733" y="3019"/>
                    <a:pt x="3538" y="2508"/>
                    <a:pt x="3538" y="2508"/>
                  </a:cubicBezTo>
                  <a:cubicBezTo>
                    <a:pt x="3639" y="2446"/>
                    <a:pt x="3735" y="2374"/>
                    <a:pt x="3821" y="2287"/>
                  </a:cubicBezTo>
                  <a:cubicBezTo>
                    <a:pt x="4316" y="1803"/>
                    <a:pt x="4416" y="1068"/>
                    <a:pt x="4047" y="540"/>
                  </a:cubicBezTo>
                  <a:cubicBezTo>
                    <a:pt x="3999" y="478"/>
                    <a:pt x="3946" y="415"/>
                    <a:pt x="3888" y="363"/>
                  </a:cubicBezTo>
                  <a:lnTo>
                    <a:pt x="3840" y="324"/>
                  </a:lnTo>
                  <a:lnTo>
                    <a:pt x="3826" y="305"/>
                  </a:lnTo>
                  <a:lnTo>
                    <a:pt x="3807" y="291"/>
                  </a:lnTo>
                  <a:cubicBezTo>
                    <a:pt x="3792" y="276"/>
                    <a:pt x="3773" y="267"/>
                    <a:pt x="3759" y="252"/>
                  </a:cubicBezTo>
                  <a:lnTo>
                    <a:pt x="3740" y="238"/>
                  </a:lnTo>
                  <a:cubicBezTo>
                    <a:pt x="3523" y="74"/>
                    <a:pt x="3277" y="0"/>
                    <a:pt x="303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9" name="Google Shape;15339;p74"/>
            <p:cNvSpPr/>
            <p:nvPr/>
          </p:nvSpPr>
          <p:spPr>
            <a:xfrm>
              <a:off x="1043287" y="3016625"/>
              <a:ext cx="91709" cy="58903"/>
            </a:xfrm>
            <a:custGeom>
              <a:avLst/>
              <a:gdLst/>
              <a:ahLst/>
              <a:cxnLst/>
              <a:rect l="l" t="t" r="r" b="b"/>
              <a:pathLst>
                <a:path w="3500" h="2248" extrusionOk="0">
                  <a:moveTo>
                    <a:pt x="2486" y="0"/>
                  </a:moveTo>
                  <a:cubicBezTo>
                    <a:pt x="2221" y="0"/>
                    <a:pt x="1958" y="88"/>
                    <a:pt x="1738" y="243"/>
                  </a:cubicBezTo>
                  <a:cubicBezTo>
                    <a:pt x="1565" y="367"/>
                    <a:pt x="1426" y="531"/>
                    <a:pt x="1330" y="718"/>
                  </a:cubicBezTo>
                  <a:cubicBezTo>
                    <a:pt x="1301" y="775"/>
                    <a:pt x="1277" y="828"/>
                    <a:pt x="1263" y="891"/>
                  </a:cubicBezTo>
                  <a:cubicBezTo>
                    <a:pt x="1210" y="1039"/>
                    <a:pt x="1176" y="1193"/>
                    <a:pt x="1090" y="1332"/>
                  </a:cubicBezTo>
                  <a:cubicBezTo>
                    <a:pt x="975" y="1524"/>
                    <a:pt x="812" y="1683"/>
                    <a:pt x="620" y="1798"/>
                  </a:cubicBezTo>
                  <a:cubicBezTo>
                    <a:pt x="423" y="1913"/>
                    <a:pt x="216" y="1995"/>
                    <a:pt x="0" y="2047"/>
                  </a:cubicBezTo>
                  <a:cubicBezTo>
                    <a:pt x="333" y="2193"/>
                    <a:pt x="670" y="2248"/>
                    <a:pt x="989" y="2248"/>
                  </a:cubicBezTo>
                  <a:cubicBezTo>
                    <a:pt x="1963" y="2248"/>
                    <a:pt x="2770" y="1735"/>
                    <a:pt x="2770" y="1735"/>
                  </a:cubicBezTo>
                  <a:cubicBezTo>
                    <a:pt x="2871" y="1673"/>
                    <a:pt x="2967" y="1601"/>
                    <a:pt x="3053" y="1515"/>
                  </a:cubicBezTo>
                  <a:cubicBezTo>
                    <a:pt x="3317" y="1260"/>
                    <a:pt x="3476" y="915"/>
                    <a:pt x="3500" y="545"/>
                  </a:cubicBezTo>
                  <a:cubicBezTo>
                    <a:pt x="3452" y="478"/>
                    <a:pt x="3399" y="420"/>
                    <a:pt x="3341" y="363"/>
                  </a:cubicBezTo>
                  <a:lnTo>
                    <a:pt x="3293" y="324"/>
                  </a:lnTo>
                  <a:lnTo>
                    <a:pt x="3279" y="305"/>
                  </a:lnTo>
                  <a:lnTo>
                    <a:pt x="3260" y="291"/>
                  </a:lnTo>
                  <a:cubicBezTo>
                    <a:pt x="3245" y="276"/>
                    <a:pt x="3226" y="267"/>
                    <a:pt x="3212" y="252"/>
                  </a:cubicBezTo>
                  <a:lnTo>
                    <a:pt x="3193" y="238"/>
                  </a:lnTo>
                  <a:cubicBezTo>
                    <a:pt x="2976" y="74"/>
                    <a:pt x="2730" y="0"/>
                    <a:pt x="24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0" name="Google Shape;15340;p74"/>
            <p:cNvSpPr/>
            <p:nvPr/>
          </p:nvSpPr>
          <p:spPr>
            <a:xfrm>
              <a:off x="1070721" y="3168521"/>
              <a:ext cx="59113" cy="58956"/>
            </a:xfrm>
            <a:custGeom>
              <a:avLst/>
              <a:gdLst/>
              <a:ahLst/>
              <a:cxnLst/>
              <a:rect l="l" t="t" r="r" b="b"/>
              <a:pathLst>
                <a:path w="2256" h="2250" extrusionOk="0">
                  <a:moveTo>
                    <a:pt x="1122" y="1"/>
                  </a:moveTo>
                  <a:cubicBezTo>
                    <a:pt x="847" y="1"/>
                    <a:pt x="568" y="102"/>
                    <a:pt x="341" y="326"/>
                  </a:cubicBezTo>
                  <a:cubicBezTo>
                    <a:pt x="193" y="477"/>
                    <a:pt x="330" y="686"/>
                    <a:pt x="490" y="686"/>
                  </a:cubicBezTo>
                  <a:cubicBezTo>
                    <a:pt x="538" y="686"/>
                    <a:pt x="588" y="667"/>
                    <a:pt x="633" y="623"/>
                  </a:cubicBezTo>
                  <a:cubicBezTo>
                    <a:pt x="770" y="489"/>
                    <a:pt x="948" y="422"/>
                    <a:pt x="1127" y="422"/>
                  </a:cubicBezTo>
                  <a:cubicBezTo>
                    <a:pt x="1287" y="422"/>
                    <a:pt x="1448" y="476"/>
                    <a:pt x="1579" y="585"/>
                  </a:cubicBezTo>
                  <a:cubicBezTo>
                    <a:pt x="1858" y="815"/>
                    <a:pt x="1920" y="1219"/>
                    <a:pt x="1718" y="1521"/>
                  </a:cubicBezTo>
                  <a:cubicBezTo>
                    <a:pt x="1575" y="1736"/>
                    <a:pt x="1357" y="1834"/>
                    <a:pt x="1142" y="1834"/>
                  </a:cubicBezTo>
                  <a:cubicBezTo>
                    <a:pt x="808" y="1834"/>
                    <a:pt x="478" y="1600"/>
                    <a:pt x="432" y="1204"/>
                  </a:cubicBezTo>
                  <a:cubicBezTo>
                    <a:pt x="417" y="1079"/>
                    <a:pt x="322" y="1021"/>
                    <a:pt x="227" y="1021"/>
                  </a:cubicBezTo>
                  <a:cubicBezTo>
                    <a:pt x="114" y="1021"/>
                    <a:pt x="1" y="1104"/>
                    <a:pt x="19" y="1252"/>
                  </a:cubicBezTo>
                  <a:cubicBezTo>
                    <a:pt x="92" y="1879"/>
                    <a:pt x="615" y="2250"/>
                    <a:pt x="1146" y="2250"/>
                  </a:cubicBezTo>
                  <a:cubicBezTo>
                    <a:pt x="1488" y="2250"/>
                    <a:pt x="1834" y="2095"/>
                    <a:pt x="2064" y="1756"/>
                  </a:cubicBezTo>
                  <a:cubicBezTo>
                    <a:pt x="2189" y="1569"/>
                    <a:pt x="2256" y="1353"/>
                    <a:pt x="2256" y="1127"/>
                  </a:cubicBezTo>
                  <a:cubicBezTo>
                    <a:pt x="2256" y="447"/>
                    <a:pt x="1700" y="1"/>
                    <a:pt x="1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1" name="Google Shape;15341;p74"/>
            <p:cNvSpPr/>
            <p:nvPr/>
          </p:nvSpPr>
          <p:spPr>
            <a:xfrm>
              <a:off x="878525" y="2983505"/>
              <a:ext cx="199113" cy="84503"/>
            </a:xfrm>
            <a:custGeom>
              <a:avLst/>
              <a:gdLst/>
              <a:ahLst/>
              <a:cxnLst/>
              <a:rect l="l" t="t" r="r" b="b"/>
              <a:pathLst>
                <a:path w="7599" h="3225" extrusionOk="0">
                  <a:moveTo>
                    <a:pt x="4499" y="1"/>
                  </a:moveTo>
                  <a:cubicBezTo>
                    <a:pt x="2689" y="1"/>
                    <a:pt x="848" y="1011"/>
                    <a:pt x="53" y="2937"/>
                  </a:cubicBezTo>
                  <a:cubicBezTo>
                    <a:pt x="0" y="3071"/>
                    <a:pt x="96" y="3220"/>
                    <a:pt x="245" y="3225"/>
                  </a:cubicBezTo>
                  <a:cubicBezTo>
                    <a:pt x="326" y="3225"/>
                    <a:pt x="403" y="3172"/>
                    <a:pt x="437" y="3095"/>
                  </a:cubicBezTo>
                  <a:cubicBezTo>
                    <a:pt x="1145" y="1381"/>
                    <a:pt x="2784" y="418"/>
                    <a:pt x="4460" y="418"/>
                  </a:cubicBezTo>
                  <a:cubicBezTo>
                    <a:pt x="5295" y="418"/>
                    <a:pt x="6140" y="657"/>
                    <a:pt x="6884" y="1161"/>
                  </a:cubicBezTo>
                  <a:cubicBezTo>
                    <a:pt x="6980" y="1228"/>
                    <a:pt x="7076" y="1300"/>
                    <a:pt x="7162" y="1377"/>
                  </a:cubicBezTo>
                  <a:cubicBezTo>
                    <a:pt x="7207" y="1416"/>
                    <a:pt x="7255" y="1432"/>
                    <a:pt x="7300" y="1432"/>
                  </a:cubicBezTo>
                  <a:cubicBezTo>
                    <a:pt x="7466" y="1432"/>
                    <a:pt x="7598" y="1208"/>
                    <a:pt x="7436" y="1065"/>
                  </a:cubicBezTo>
                  <a:cubicBezTo>
                    <a:pt x="6613" y="349"/>
                    <a:pt x="5562" y="1"/>
                    <a:pt x="44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2" name="Google Shape;15342;p74"/>
            <p:cNvSpPr/>
            <p:nvPr/>
          </p:nvSpPr>
          <p:spPr>
            <a:xfrm>
              <a:off x="862804" y="3077939"/>
              <a:ext cx="143642" cy="172910"/>
            </a:xfrm>
            <a:custGeom>
              <a:avLst/>
              <a:gdLst/>
              <a:ahLst/>
              <a:cxnLst/>
              <a:rect l="l" t="t" r="r" b="b"/>
              <a:pathLst>
                <a:path w="5482" h="6599" extrusionOk="0">
                  <a:moveTo>
                    <a:pt x="596" y="1"/>
                  </a:moveTo>
                  <a:cubicBezTo>
                    <a:pt x="510" y="1"/>
                    <a:pt x="425" y="49"/>
                    <a:pt x="398" y="159"/>
                  </a:cubicBezTo>
                  <a:cubicBezTo>
                    <a:pt x="0" y="2045"/>
                    <a:pt x="778" y="3989"/>
                    <a:pt x="2371" y="5079"/>
                  </a:cubicBezTo>
                  <a:cubicBezTo>
                    <a:pt x="3221" y="5688"/>
                    <a:pt x="4133" y="6188"/>
                    <a:pt x="5103" y="6581"/>
                  </a:cubicBezTo>
                  <a:cubicBezTo>
                    <a:pt x="5132" y="6593"/>
                    <a:pt x="5160" y="6598"/>
                    <a:pt x="5186" y="6598"/>
                  </a:cubicBezTo>
                  <a:cubicBezTo>
                    <a:pt x="5387" y="6598"/>
                    <a:pt x="5482" y="6287"/>
                    <a:pt x="5256" y="6197"/>
                  </a:cubicBezTo>
                  <a:lnTo>
                    <a:pt x="5256" y="6192"/>
                  </a:lnTo>
                  <a:cubicBezTo>
                    <a:pt x="4320" y="5813"/>
                    <a:pt x="3437" y="5328"/>
                    <a:pt x="2616" y="4743"/>
                  </a:cubicBezTo>
                  <a:lnTo>
                    <a:pt x="2607" y="4738"/>
                  </a:lnTo>
                  <a:cubicBezTo>
                    <a:pt x="1152" y="3744"/>
                    <a:pt x="442" y="1968"/>
                    <a:pt x="806" y="245"/>
                  </a:cubicBezTo>
                  <a:cubicBezTo>
                    <a:pt x="834" y="92"/>
                    <a:pt x="714" y="1"/>
                    <a:pt x="5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3" name="Google Shape;15343;p74"/>
            <p:cNvSpPr/>
            <p:nvPr/>
          </p:nvSpPr>
          <p:spPr>
            <a:xfrm>
              <a:off x="948565" y="3024564"/>
              <a:ext cx="90713" cy="59427"/>
            </a:xfrm>
            <a:custGeom>
              <a:avLst/>
              <a:gdLst/>
              <a:ahLst/>
              <a:cxnLst/>
              <a:rect l="l" t="t" r="r" b="b"/>
              <a:pathLst>
                <a:path w="3462" h="2268" extrusionOk="0">
                  <a:moveTo>
                    <a:pt x="2795" y="0"/>
                  </a:moveTo>
                  <a:cubicBezTo>
                    <a:pt x="2780" y="0"/>
                    <a:pt x="2766" y="1"/>
                    <a:pt x="2751" y="2"/>
                  </a:cubicBezTo>
                  <a:lnTo>
                    <a:pt x="1172" y="84"/>
                  </a:lnTo>
                  <a:cubicBezTo>
                    <a:pt x="730" y="103"/>
                    <a:pt x="438" y="549"/>
                    <a:pt x="591" y="962"/>
                  </a:cubicBezTo>
                  <a:cubicBezTo>
                    <a:pt x="250" y="1010"/>
                    <a:pt x="1" y="1308"/>
                    <a:pt x="15" y="1653"/>
                  </a:cubicBezTo>
                  <a:cubicBezTo>
                    <a:pt x="39" y="1999"/>
                    <a:pt x="327" y="2263"/>
                    <a:pt x="673" y="2268"/>
                  </a:cubicBezTo>
                  <a:cubicBezTo>
                    <a:pt x="706" y="2268"/>
                    <a:pt x="687" y="2268"/>
                    <a:pt x="1191" y="2239"/>
                  </a:cubicBezTo>
                  <a:cubicBezTo>
                    <a:pt x="1468" y="2229"/>
                    <a:pt x="1451" y="1825"/>
                    <a:pt x="1190" y="1825"/>
                  </a:cubicBezTo>
                  <a:cubicBezTo>
                    <a:pt x="1184" y="1825"/>
                    <a:pt x="1178" y="1826"/>
                    <a:pt x="1172" y="1826"/>
                  </a:cubicBezTo>
                  <a:lnTo>
                    <a:pt x="682" y="1850"/>
                  </a:lnTo>
                  <a:cubicBezTo>
                    <a:pt x="677" y="1850"/>
                    <a:pt x="671" y="1851"/>
                    <a:pt x="666" y="1851"/>
                  </a:cubicBezTo>
                  <a:cubicBezTo>
                    <a:pt x="534" y="1851"/>
                    <a:pt x="428" y="1744"/>
                    <a:pt x="428" y="1610"/>
                  </a:cubicBezTo>
                  <a:cubicBezTo>
                    <a:pt x="438" y="1485"/>
                    <a:pt x="538" y="1380"/>
                    <a:pt x="668" y="1370"/>
                  </a:cubicBezTo>
                  <a:lnTo>
                    <a:pt x="826" y="1365"/>
                  </a:lnTo>
                  <a:cubicBezTo>
                    <a:pt x="1066" y="1356"/>
                    <a:pt x="1186" y="1072"/>
                    <a:pt x="1028" y="895"/>
                  </a:cubicBezTo>
                  <a:cubicBezTo>
                    <a:pt x="894" y="746"/>
                    <a:pt x="994" y="501"/>
                    <a:pt x="1196" y="496"/>
                  </a:cubicBezTo>
                  <a:lnTo>
                    <a:pt x="2775" y="415"/>
                  </a:lnTo>
                  <a:cubicBezTo>
                    <a:pt x="2780" y="415"/>
                    <a:pt x="2785" y="414"/>
                    <a:pt x="2789" y="414"/>
                  </a:cubicBezTo>
                  <a:cubicBezTo>
                    <a:pt x="3098" y="414"/>
                    <a:pt x="3116" y="881"/>
                    <a:pt x="2799" y="895"/>
                  </a:cubicBezTo>
                  <a:lnTo>
                    <a:pt x="2651" y="904"/>
                  </a:lnTo>
                  <a:cubicBezTo>
                    <a:pt x="2411" y="914"/>
                    <a:pt x="2291" y="1192"/>
                    <a:pt x="2439" y="1380"/>
                  </a:cubicBezTo>
                  <a:cubicBezTo>
                    <a:pt x="2568" y="1532"/>
                    <a:pt x="2456" y="1768"/>
                    <a:pt x="2258" y="1768"/>
                  </a:cubicBezTo>
                  <a:cubicBezTo>
                    <a:pt x="2256" y="1768"/>
                    <a:pt x="2254" y="1768"/>
                    <a:pt x="2252" y="1768"/>
                  </a:cubicBezTo>
                  <a:lnTo>
                    <a:pt x="1998" y="1783"/>
                  </a:lnTo>
                  <a:cubicBezTo>
                    <a:pt x="1732" y="1802"/>
                    <a:pt x="1748" y="2196"/>
                    <a:pt x="2012" y="2196"/>
                  </a:cubicBezTo>
                  <a:cubicBezTo>
                    <a:pt x="2015" y="2196"/>
                    <a:pt x="2018" y="2196"/>
                    <a:pt x="2022" y="2196"/>
                  </a:cubicBezTo>
                  <a:lnTo>
                    <a:pt x="2276" y="2186"/>
                  </a:lnTo>
                  <a:cubicBezTo>
                    <a:pt x="2718" y="2167"/>
                    <a:pt x="3015" y="1720"/>
                    <a:pt x="2867" y="1303"/>
                  </a:cubicBezTo>
                  <a:cubicBezTo>
                    <a:pt x="3207" y="1264"/>
                    <a:pt x="3462" y="962"/>
                    <a:pt x="3443" y="621"/>
                  </a:cubicBezTo>
                  <a:cubicBezTo>
                    <a:pt x="3424" y="271"/>
                    <a:pt x="3136" y="0"/>
                    <a:pt x="27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4" name="Google Shape;15344;p74"/>
            <p:cNvSpPr/>
            <p:nvPr/>
          </p:nvSpPr>
          <p:spPr>
            <a:xfrm>
              <a:off x="991720" y="3107364"/>
              <a:ext cx="80520" cy="81595"/>
            </a:xfrm>
            <a:custGeom>
              <a:avLst/>
              <a:gdLst/>
              <a:ahLst/>
              <a:cxnLst/>
              <a:rect l="l" t="t" r="r" b="b"/>
              <a:pathLst>
                <a:path w="3073" h="3114" extrusionOk="0">
                  <a:moveTo>
                    <a:pt x="2180" y="0"/>
                  </a:moveTo>
                  <a:cubicBezTo>
                    <a:pt x="1882" y="0"/>
                    <a:pt x="1824" y="130"/>
                    <a:pt x="480" y="865"/>
                  </a:cubicBezTo>
                  <a:cubicBezTo>
                    <a:pt x="96" y="1081"/>
                    <a:pt x="29" y="1609"/>
                    <a:pt x="351" y="1911"/>
                  </a:cubicBezTo>
                  <a:cubicBezTo>
                    <a:pt x="101" y="2084"/>
                    <a:pt x="0" y="2401"/>
                    <a:pt x="101" y="2689"/>
                  </a:cubicBezTo>
                  <a:cubicBezTo>
                    <a:pt x="200" y="2954"/>
                    <a:pt x="453" y="3113"/>
                    <a:pt x="715" y="3113"/>
                  </a:cubicBezTo>
                  <a:cubicBezTo>
                    <a:pt x="823" y="3113"/>
                    <a:pt x="932" y="3087"/>
                    <a:pt x="1032" y="3029"/>
                  </a:cubicBezTo>
                  <a:lnTo>
                    <a:pt x="1383" y="2828"/>
                  </a:lnTo>
                  <a:cubicBezTo>
                    <a:pt x="1599" y="2720"/>
                    <a:pt x="1484" y="2430"/>
                    <a:pt x="1298" y="2430"/>
                  </a:cubicBezTo>
                  <a:cubicBezTo>
                    <a:pt x="1261" y="2430"/>
                    <a:pt x="1221" y="2442"/>
                    <a:pt x="1181" y="2468"/>
                  </a:cubicBezTo>
                  <a:lnTo>
                    <a:pt x="831" y="2665"/>
                  </a:lnTo>
                  <a:cubicBezTo>
                    <a:pt x="793" y="2686"/>
                    <a:pt x="752" y="2696"/>
                    <a:pt x="711" y="2696"/>
                  </a:cubicBezTo>
                  <a:cubicBezTo>
                    <a:pt x="615" y="2696"/>
                    <a:pt x="522" y="2638"/>
                    <a:pt x="485" y="2540"/>
                  </a:cubicBezTo>
                  <a:cubicBezTo>
                    <a:pt x="452" y="2425"/>
                    <a:pt x="500" y="2300"/>
                    <a:pt x="600" y="2237"/>
                  </a:cubicBezTo>
                  <a:lnTo>
                    <a:pt x="610" y="2237"/>
                  </a:lnTo>
                  <a:cubicBezTo>
                    <a:pt x="836" y="2103"/>
                    <a:pt x="860" y="1781"/>
                    <a:pt x="653" y="1623"/>
                  </a:cubicBezTo>
                  <a:cubicBezTo>
                    <a:pt x="514" y="1517"/>
                    <a:pt x="533" y="1306"/>
                    <a:pt x="682" y="1220"/>
                  </a:cubicBezTo>
                  <a:cubicBezTo>
                    <a:pt x="2124" y="418"/>
                    <a:pt x="2066" y="413"/>
                    <a:pt x="2176" y="413"/>
                  </a:cubicBezTo>
                  <a:cubicBezTo>
                    <a:pt x="2177" y="413"/>
                    <a:pt x="2178" y="413"/>
                    <a:pt x="2180" y="413"/>
                  </a:cubicBezTo>
                  <a:cubicBezTo>
                    <a:pt x="2309" y="413"/>
                    <a:pt x="2420" y="519"/>
                    <a:pt x="2420" y="653"/>
                  </a:cubicBezTo>
                  <a:cubicBezTo>
                    <a:pt x="2420" y="855"/>
                    <a:pt x="2213" y="893"/>
                    <a:pt x="2132" y="956"/>
                  </a:cubicBezTo>
                  <a:cubicBezTo>
                    <a:pt x="1930" y="1071"/>
                    <a:pt x="1954" y="1369"/>
                    <a:pt x="2170" y="1450"/>
                  </a:cubicBezTo>
                  <a:cubicBezTo>
                    <a:pt x="2372" y="1522"/>
                    <a:pt x="2386" y="1796"/>
                    <a:pt x="2199" y="1892"/>
                  </a:cubicBezTo>
                  <a:lnTo>
                    <a:pt x="1896" y="2060"/>
                  </a:lnTo>
                  <a:cubicBezTo>
                    <a:pt x="1679" y="2168"/>
                    <a:pt x="1796" y="2455"/>
                    <a:pt x="1983" y="2455"/>
                  </a:cubicBezTo>
                  <a:cubicBezTo>
                    <a:pt x="2019" y="2455"/>
                    <a:pt x="2058" y="2445"/>
                    <a:pt x="2098" y="2420"/>
                  </a:cubicBezTo>
                  <a:lnTo>
                    <a:pt x="2400" y="2252"/>
                  </a:lnTo>
                  <a:cubicBezTo>
                    <a:pt x="2789" y="2036"/>
                    <a:pt x="2861" y="1508"/>
                    <a:pt x="2540" y="1201"/>
                  </a:cubicBezTo>
                  <a:cubicBezTo>
                    <a:pt x="3072" y="845"/>
                    <a:pt x="2828" y="0"/>
                    <a:pt x="218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5" name="Google Shape;15345;p74"/>
            <p:cNvSpPr/>
            <p:nvPr/>
          </p:nvSpPr>
          <p:spPr>
            <a:xfrm>
              <a:off x="902029" y="3082131"/>
              <a:ext cx="75699" cy="79105"/>
            </a:xfrm>
            <a:custGeom>
              <a:avLst/>
              <a:gdLst/>
              <a:ahLst/>
              <a:cxnLst/>
              <a:rect l="l" t="t" r="r" b="b"/>
              <a:pathLst>
                <a:path w="2889" h="3019" extrusionOk="0">
                  <a:moveTo>
                    <a:pt x="647" y="0"/>
                  </a:moveTo>
                  <a:cubicBezTo>
                    <a:pt x="603" y="0"/>
                    <a:pt x="559" y="5"/>
                    <a:pt x="514" y="13"/>
                  </a:cubicBezTo>
                  <a:cubicBezTo>
                    <a:pt x="217" y="80"/>
                    <a:pt x="1" y="344"/>
                    <a:pt x="6" y="651"/>
                  </a:cubicBezTo>
                  <a:cubicBezTo>
                    <a:pt x="6" y="848"/>
                    <a:pt x="78" y="935"/>
                    <a:pt x="241" y="1381"/>
                  </a:cubicBezTo>
                  <a:cubicBezTo>
                    <a:pt x="274" y="1482"/>
                    <a:pt x="351" y="1524"/>
                    <a:pt x="428" y="1524"/>
                  </a:cubicBezTo>
                  <a:cubicBezTo>
                    <a:pt x="561" y="1524"/>
                    <a:pt x="698" y="1399"/>
                    <a:pt x="625" y="1232"/>
                  </a:cubicBezTo>
                  <a:cubicBezTo>
                    <a:pt x="438" y="733"/>
                    <a:pt x="418" y="728"/>
                    <a:pt x="418" y="651"/>
                  </a:cubicBezTo>
                  <a:cubicBezTo>
                    <a:pt x="418" y="527"/>
                    <a:pt x="519" y="421"/>
                    <a:pt x="644" y="411"/>
                  </a:cubicBezTo>
                  <a:cubicBezTo>
                    <a:pt x="750" y="416"/>
                    <a:pt x="846" y="479"/>
                    <a:pt x="884" y="575"/>
                  </a:cubicBezTo>
                  <a:cubicBezTo>
                    <a:pt x="922" y="637"/>
                    <a:pt x="951" y="911"/>
                    <a:pt x="1206" y="911"/>
                  </a:cubicBezTo>
                  <a:cubicBezTo>
                    <a:pt x="1306" y="906"/>
                    <a:pt x="1398" y="853"/>
                    <a:pt x="1446" y="767"/>
                  </a:cubicBezTo>
                  <a:cubicBezTo>
                    <a:pt x="1490" y="679"/>
                    <a:pt x="1575" y="637"/>
                    <a:pt x="1659" y="637"/>
                  </a:cubicBezTo>
                  <a:cubicBezTo>
                    <a:pt x="1755" y="637"/>
                    <a:pt x="1851" y="693"/>
                    <a:pt x="1887" y="800"/>
                  </a:cubicBezTo>
                  <a:cubicBezTo>
                    <a:pt x="2478" y="2341"/>
                    <a:pt x="2473" y="2274"/>
                    <a:pt x="2473" y="2360"/>
                  </a:cubicBezTo>
                  <a:cubicBezTo>
                    <a:pt x="2487" y="2521"/>
                    <a:pt x="2358" y="2616"/>
                    <a:pt x="2230" y="2616"/>
                  </a:cubicBezTo>
                  <a:cubicBezTo>
                    <a:pt x="2137" y="2616"/>
                    <a:pt x="2044" y="2565"/>
                    <a:pt x="2007" y="2452"/>
                  </a:cubicBezTo>
                  <a:lnTo>
                    <a:pt x="1940" y="2274"/>
                  </a:lnTo>
                  <a:cubicBezTo>
                    <a:pt x="1897" y="2160"/>
                    <a:pt x="1792" y="2101"/>
                    <a:pt x="1687" y="2101"/>
                  </a:cubicBezTo>
                  <a:cubicBezTo>
                    <a:pt x="1592" y="2101"/>
                    <a:pt x="1498" y="2148"/>
                    <a:pt x="1446" y="2245"/>
                  </a:cubicBezTo>
                  <a:cubicBezTo>
                    <a:pt x="1400" y="2328"/>
                    <a:pt x="1318" y="2369"/>
                    <a:pt x="1236" y="2369"/>
                  </a:cubicBezTo>
                  <a:cubicBezTo>
                    <a:pt x="1138" y="2369"/>
                    <a:pt x="1040" y="2312"/>
                    <a:pt x="1004" y="2202"/>
                  </a:cubicBezTo>
                  <a:lnTo>
                    <a:pt x="927" y="2005"/>
                  </a:lnTo>
                  <a:cubicBezTo>
                    <a:pt x="894" y="1904"/>
                    <a:pt x="817" y="1862"/>
                    <a:pt x="740" y="1862"/>
                  </a:cubicBezTo>
                  <a:cubicBezTo>
                    <a:pt x="607" y="1862"/>
                    <a:pt x="470" y="1987"/>
                    <a:pt x="543" y="2154"/>
                  </a:cubicBezTo>
                  <a:lnTo>
                    <a:pt x="620" y="2356"/>
                  </a:lnTo>
                  <a:cubicBezTo>
                    <a:pt x="723" y="2624"/>
                    <a:pt x="974" y="2779"/>
                    <a:pt x="1234" y="2779"/>
                  </a:cubicBezTo>
                  <a:cubicBezTo>
                    <a:pt x="1373" y="2779"/>
                    <a:pt x="1515" y="2734"/>
                    <a:pt x="1638" y="2639"/>
                  </a:cubicBezTo>
                  <a:cubicBezTo>
                    <a:pt x="1760" y="2900"/>
                    <a:pt x="1992" y="3019"/>
                    <a:pt x="2224" y="3019"/>
                  </a:cubicBezTo>
                  <a:cubicBezTo>
                    <a:pt x="2557" y="3019"/>
                    <a:pt x="2888" y="2774"/>
                    <a:pt x="2886" y="2360"/>
                  </a:cubicBezTo>
                  <a:cubicBezTo>
                    <a:pt x="2886" y="2149"/>
                    <a:pt x="2838" y="2149"/>
                    <a:pt x="2271" y="651"/>
                  </a:cubicBezTo>
                  <a:cubicBezTo>
                    <a:pt x="2169" y="384"/>
                    <a:pt x="1917" y="231"/>
                    <a:pt x="1657" y="231"/>
                  </a:cubicBezTo>
                  <a:cubicBezTo>
                    <a:pt x="1516" y="231"/>
                    <a:pt x="1372" y="277"/>
                    <a:pt x="1249" y="373"/>
                  </a:cubicBezTo>
                  <a:cubicBezTo>
                    <a:pt x="1134" y="140"/>
                    <a:pt x="901" y="0"/>
                    <a:pt x="64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6" name="Google Shape;15346;p74"/>
            <p:cNvSpPr/>
            <p:nvPr/>
          </p:nvSpPr>
          <p:spPr>
            <a:xfrm>
              <a:off x="1011267" y="2901229"/>
              <a:ext cx="225525" cy="365341"/>
            </a:xfrm>
            <a:custGeom>
              <a:avLst/>
              <a:gdLst/>
              <a:ahLst/>
              <a:cxnLst/>
              <a:rect l="l" t="t" r="r" b="b"/>
              <a:pathLst>
                <a:path w="8607" h="13943" extrusionOk="0">
                  <a:moveTo>
                    <a:pt x="8316" y="0"/>
                  </a:moveTo>
                  <a:cubicBezTo>
                    <a:pt x="8285" y="0"/>
                    <a:pt x="8253" y="6"/>
                    <a:pt x="8221" y="19"/>
                  </a:cubicBezTo>
                  <a:cubicBezTo>
                    <a:pt x="7434" y="355"/>
                    <a:pt x="6661" y="874"/>
                    <a:pt x="5927" y="1565"/>
                  </a:cubicBezTo>
                  <a:cubicBezTo>
                    <a:pt x="5746" y="1708"/>
                    <a:pt x="5891" y="1940"/>
                    <a:pt x="6059" y="1940"/>
                  </a:cubicBezTo>
                  <a:cubicBezTo>
                    <a:pt x="6110" y="1940"/>
                    <a:pt x="6163" y="1919"/>
                    <a:pt x="6210" y="1867"/>
                  </a:cubicBezTo>
                  <a:cubicBezTo>
                    <a:pt x="6762" y="1334"/>
                    <a:pt x="7391" y="888"/>
                    <a:pt x="8077" y="538"/>
                  </a:cubicBezTo>
                  <a:lnTo>
                    <a:pt x="8077" y="538"/>
                  </a:lnTo>
                  <a:cubicBezTo>
                    <a:pt x="7626" y="1978"/>
                    <a:pt x="6651" y="3269"/>
                    <a:pt x="5576" y="4325"/>
                  </a:cubicBezTo>
                  <a:cubicBezTo>
                    <a:pt x="5551" y="4315"/>
                    <a:pt x="5526" y="4311"/>
                    <a:pt x="5502" y="4311"/>
                  </a:cubicBezTo>
                  <a:cubicBezTo>
                    <a:pt x="5368" y="4311"/>
                    <a:pt x="5259" y="4446"/>
                    <a:pt x="5307" y="4584"/>
                  </a:cubicBezTo>
                  <a:cubicBezTo>
                    <a:pt x="5178" y="4704"/>
                    <a:pt x="5058" y="4810"/>
                    <a:pt x="4947" y="4911"/>
                  </a:cubicBezTo>
                  <a:cubicBezTo>
                    <a:pt x="4775" y="4642"/>
                    <a:pt x="4530" y="4431"/>
                    <a:pt x="4237" y="4301"/>
                  </a:cubicBezTo>
                  <a:cubicBezTo>
                    <a:pt x="4314" y="4181"/>
                    <a:pt x="4395" y="4056"/>
                    <a:pt x="4487" y="3922"/>
                  </a:cubicBezTo>
                  <a:cubicBezTo>
                    <a:pt x="4712" y="4099"/>
                    <a:pt x="4751" y="4186"/>
                    <a:pt x="4875" y="4186"/>
                  </a:cubicBezTo>
                  <a:cubicBezTo>
                    <a:pt x="5067" y="4186"/>
                    <a:pt x="5154" y="3946"/>
                    <a:pt x="5010" y="3821"/>
                  </a:cubicBezTo>
                  <a:lnTo>
                    <a:pt x="4722" y="3581"/>
                  </a:lnTo>
                  <a:cubicBezTo>
                    <a:pt x="4784" y="3490"/>
                    <a:pt x="4770" y="3518"/>
                    <a:pt x="4799" y="3475"/>
                  </a:cubicBezTo>
                  <a:cubicBezTo>
                    <a:pt x="4799" y="3475"/>
                    <a:pt x="4971" y="3245"/>
                    <a:pt x="4976" y="3235"/>
                  </a:cubicBezTo>
                  <a:lnTo>
                    <a:pt x="5485" y="3667"/>
                  </a:lnTo>
                  <a:cubicBezTo>
                    <a:pt x="5529" y="3704"/>
                    <a:pt x="5576" y="3720"/>
                    <a:pt x="5620" y="3720"/>
                  </a:cubicBezTo>
                  <a:cubicBezTo>
                    <a:pt x="5788" y="3720"/>
                    <a:pt x="5921" y="3496"/>
                    <a:pt x="5754" y="3355"/>
                  </a:cubicBezTo>
                  <a:lnTo>
                    <a:pt x="5235" y="2909"/>
                  </a:lnTo>
                  <a:cubicBezTo>
                    <a:pt x="5370" y="2750"/>
                    <a:pt x="5504" y="2592"/>
                    <a:pt x="5639" y="2443"/>
                  </a:cubicBezTo>
                  <a:cubicBezTo>
                    <a:pt x="5780" y="2291"/>
                    <a:pt x="5639" y="2095"/>
                    <a:pt x="5481" y="2095"/>
                  </a:cubicBezTo>
                  <a:cubicBezTo>
                    <a:pt x="5430" y="2095"/>
                    <a:pt x="5377" y="2115"/>
                    <a:pt x="5331" y="2165"/>
                  </a:cubicBezTo>
                  <a:cubicBezTo>
                    <a:pt x="5024" y="2506"/>
                    <a:pt x="4731" y="2861"/>
                    <a:pt x="4463" y="3230"/>
                  </a:cubicBezTo>
                  <a:cubicBezTo>
                    <a:pt x="4463" y="3240"/>
                    <a:pt x="4179" y="3600"/>
                    <a:pt x="3810" y="4200"/>
                  </a:cubicBezTo>
                  <a:cubicBezTo>
                    <a:pt x="3781" y="4198"/>
                    <a:pt x="3752" y="4198"/>
                    <a:pt x="3723" y="4198"/>
                  </a:cubicBezTo>
                  <a:cubicBezTo>
                    <a:pt x="3152" y="4198"/>
                    <a:pt x="2626" y="4514"/>
                    <a:pt x="2370" y="5031"/>
                  </a:cubicBezTo>
                  <a:cubicBezTo>
                    <a:pt x="2259" y="5242"/>
                    <a:pt x="2235" y="5467"/>
                    <a:pt x="2139" y="5631"/>
                  </a:cubicBezTo>
                  <a:cubicBezTo>
                    <a:pt x="2038" y="5789"/>
                    <a:pt x="1899" y="5928"/>
                    <a:pt x="1736" y="6024"/>
                  </a:cubicBezTo>
                  <a:cubicBezTo>
                    <a:pt x="1539" y="6135"/>
                    <a:pt x="1328" y="6216"/>
                    <a:pt x="1107" y="6264"/>
                  </a:cubicBezTo>
                  <a:cubicBezTo>
                    <a:pt x="1035" y="6283"/>
                    <a:pt x="901" y="6317"/>
                    <a:pt x="781" y="6341"/>
                  </a:cubicBezTo>
                  <a:cubicBezTo>
                    <a:pt x="507" y="6389"/>
                    <a:pt x="411" y="6730"/>
                    <a:pt x="613" y="6917"/>
                  </a:cubicBezTo>
                  <a:cubicBezTo>
                    <a:pt x="757" y="7051"/>
                    <a:pt x="915" y="7167"/>
                    <a:pt x="1083" y="7267"/>
                  </a:cubicBezTo>
                  <a:cubicBezTo>
                    <a:pt x="1123" y="7293"/>
                    <a:pt x="1163" y="7304"/>
                    <a:pt x="1200" y="7304"/>
                  </a:cubicBezTo>
                  <a:cubicBezTo>
                    <a:pt x="1384" y="7304"/>
                    <a:pt x="1502" y="7028"/>
                    <a:pt x="1294" y="6912"/>
                  </a:cubicBezTo>
                  <a:cubicBezTo>
                    <a:pt x="1194" y="6855"/>
                    <a:pt x="1098" y="6787"/>
                    <a:pt x="1011" y="6715"/>
                  </a:cubicBezTo>
                  <a:cubicBezTo>
                    <a:pt x="1626" y="6571"/>
                    <a:pt x="2168" y="6384"/>
                    <a:pt x="2490" y="5847"/>
                  </a:cubicBezTo>
                  <a:cubicBezTo>
                    <a:pt x="2629" y="5621"/>
                    <a:pt x="2648" y="5386"/>
                    <a:pt x="2739" y="5218"/>
                  </a:cubicBezTo>
                  <a:cubicBezTo>
                    <a:pt x="2917" y="4866"/>
                    <a:pt x="3290" y="4612"/>
                    <a:pt x="3696" y="4612"/>
                  </a:cubicBezTo>
                  <a:cubicBezTo>
                    <a:pt x="3937" y="4612"/>
                    <a:pt x="4190" y="4702"/>
                    <a:pt x="4419" y="4915"/>
                  </a:cubicBezTo>
                  <a:cubicBezTo>
                    <a:pt x="4952" y="5415"/>
                    <a:pt x="4799" y="6307"/>
                    <a:pt x="4103" y="6735"/>
                  </a:cubicBezTo>
                  <a:cubicBezTo>
                    <a:pt x="3635" y="7013"/>
                    <a:pt x="3015" y="7213"/>
                    <a:pt x="2420" y="7213"/>
                  </a:cubicBezTo>
                  <a:cubicBezTo>
                    <a:pt x="2276" y="7213"/>
                    <a:pt x="2134" y="7202"/>
                    <a:pt x="1995" y="7176"/>
                  </a:cubicBezTo>
                  <a:cubicBezTo>
                    <a:pt x="1979" y="7173"/>
                    <a:pt x="1963" y="7172"/>
                    <a:pt x="1949" y="7172"/>
                  </a:cubicBezTo>
                  <a:cubicBezTo>
                    <a:pt x="1718" y="7172"/>
                    <a:pt x="1666" y="7535"/>
                    <a:pt x="1918" y="7584"/>
                  </a:cubicBezTo>
                  <a:cubicBezTo>
                    <a:pt x="2089" y="7614"/>
                    <a:pt x="2261" y="7629"/>
                    <a:pt x="2434" y="7629"/>
                  </a:cubicBezTo>
                  <a:cubicBezTo>
                    <a:pt x="2650" y="7629"/>
                    <a:pt x="2866" y="7606"/>
                    <a:pt x="3080" y="7560"/>
                  </a:cubicBezTo>
                  <a:cubicBezTo>
                    <a:pt x="3143" y="8722"/>
                    <a:pt x="3911" y="9648"/>
                    <a:pt x="4943" y="10100"/>
                  </a:cubicBezTo>
                  <a:cubicBezTo>
                    <a:pt x="5696" y="10426"/>
                    <a:pt x="5970" y="11362"/>
                    <a:pt x="5504" y="12039"/>
                  </a:cubicBezTo>
                  <a:cubicBezTo>
                    <a:pt x="4642" y="13097"/>
                    <a:pt x="3533" y="13527"/>
                    <a:pt x="2316" y="13527"/>
                  </a:cubicBezTo>
                  <a:cubicBezTo>
                    <a:pt x="1683" y="13527"/>
                    <a:pt x="1021" y="13411"/>
                    <a:pt x="349" y="13205"/>
                  </a:cubicBezTo>
                  <a:cubicBezTo>
                    <a:pt x="326" y="13199"/>
                    <a:pt x="305" y="13196"/>
                    <a:pt x="285" y="13196"/>
                  </a:cubicBezTo>
                  <a:cubicBezTo>
                    <a:pt x="73" y="13196"/>
                    <a:pt x="1" y="13520"/>
                    <a:pt x="229" y="13599"/>
                  </a:cubicBezTo>
                  <a:cubicBezTo>
                    <a:pt x="949" y="13820"/>
                    <a:pt x="1655" y="13942"/>
                    <a:pt x="2329" y="13942"/>
                  </a:cubicBezTo>
                  <a:cubicBezTo>
                    <a:pt x="3675" y="13942"/>
                    <a:pt x="4890" y="13454"/>
                    <a:pt x="5831" y="12293"/>
                  </a:cubicBezTo>
                  <a:cubicBezTo>
                    <a:pt x="5840" y="12284"/>
                    <a:pt x="5850" y="12269"/>
                    <a:pt x="5855" y="12260"/>
                  </a:cubicBezTo>
                  <a:cubicBezTo>
                    <a:pt x="6455" y="11367"/>
                    <a:pt x="6095" y="10148"/>
                    <a:pt x="5111" y="9720"/>
                  </a:cubicBezTo>
                  <a:cubicBezTo>
                    <a:pt x="4208" y="9327"/>
                    <a:pt x="3512" y="8501"/>
                    <a:pt x="3488" y="7455"/>
                  </a:cubicBezTo>
                  <a:cubicBezTo>
                    <a:pt x="3776" y="7368"/>
                    <a:pt x="4055" y="7243"/>
                    <a:pt x="4319" y="7085"/>
                  </a:cubicBezTo>
                  <a:cubicBezTo>
                    <a:pt x="4976" y="6677"/>
                    <a:pt x="5259" y="5943"/>
                    <a:pt x="5106" y="5314"/>
                  </a:cubicBezTo>
                  <a:cubicBezTo>
                    <a:pt x="6608" y="4032"/>
                    <a:pt x="8063" y="2270"/>
                    <a:pt x="8562" y="317"/>
                  </a:cubicBezTo>
                  <a:cubicBezTo>
                    <a:pt x="8606" y="149"/>
                    <a:pt x="8473" y="0"/>
                    <a:pt x="83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347" name="Google Shape;15347;p74"/>
          <p:cNvGrpSpPr/>
          <p:nvPr/>
        </p:nvGrpSpPr>
        <p:grpSpPr>
          <a:xfrm>
            <a:off x="3090671" y="3365275"/>
            <a:ext cx="323365" cy="365420"/>
            <a:chOff x="3090671" y="3365275"/>
            <a:chExt cx="323365" cy="365420"/>
          </a:xfrm>
        </p:grpSpPr>
        <p:sp>
          <p:nvSpPr>
            <p:cNvPr id="15348" name="Google Shape;15348;p74"/>
            <p:cNvSpPr/>
            <p:nvPr/>
          </p:nvSpPr>
          <p:spPr>
            <a:xfrm>
              <a:off x="3191577" y="3371066"/>
              <a:ext cx="96635" cy="230503"/>
            </a:xfrm>
            <a:custGeom>
              <a:avLst/>
              <a:gdLst/>
              <a:ahLst/>
              <a:cxnLst/>
              <a:rect l="l" t="t" r="r" b="b"/>
              <a:pathLst>
                <a:path w="3688" h="8797" extrusionOk="0">
                  <a:moveTo>
                    <a:pt x="1200" y="1"/>
                  </a:moveTo>
                  <a:cubicBezTo>
                    <a:pt x="1152" y="1"/>
                    <a:pt x="1103" y="12"/>
                    <a:pt x="1057" y="36"/>
                  </a:cubicBezTo>
                  <a:cubicBezTo>
                    <a:pt x="1033" y="51"/>
                    <a:pt x="1009" y="65"/>
                    <a:pt x="980" y="79"/>
                  </a:cubicBezTo>
                  <a:cubicBezTo>
                    <a:pt x="318" y="473"/>
                    <a:pt x="1" y="1255"/>
                    <a:pt x="202" y="1999"/>
                  </a:cubicBezTo>
                  <a:lnTo>
                    <a:pt x="2036" y="8797"/>
                  </a:lnTo>
                  <a:lnTo>
                    <a:pt x="3687" y="8350"/>
                  </a:lnTo>
                  <a:lnTo>
                    <a:pt x="3467" y="7524"/>
                  </a:lnTo>
                  <a:lnTo>
                    <a:pt x="1547" y="382"/>
                  </a:lnTo>
                  <a:lnTo>
                    <a:pt x="1499" y="228"/>
                  </a:lnTo>
                  <a:cubicBezTo>
                    <a:pt x="1460" y="87"/>
                    <a:pt x="1333" y="1"/>
                    <a:pt x="120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9" name="Google Shape;15349;p74"/>
            <p:cNvSpPr/>
            <p:nvPr/>
          </p:nvSpPr>
          <p:spPr>
            <a:xfrm>
              <a:off x="3215736" y="3371197"/>
              <a:ext cx="66685" cy="201445"/>
            </a:xfrm>
            <a:custGeom>
              <a:avLst/>
              <a:gdLst/>
              <a:ahLst/>
              <a:cxnLst/>
              <a:rect l="l" t="t" r="r" b="b"/>
              <a:pathLst>
                <a:path w="2545" h="7688" extrusionOk="0">
                  <a:moveTo>
                    <a:pt x="281" y="0"/>
                  </a:moveTo>
                  <a:cubicBezTo>
                    <a:pt x="232" y="0"/>
                    <a:pt x="182" y="12"/>
                    <a:pt x="135" y="36"/>
                  </a:cubicBezTo>
                  <a:cubicBezTo>
                    <a:pt x="111" y="46"/>
                    <a:pt x="87" y="60"/>
                    <a:pt x="63" y="74"/>
                  </a:cubicBezTo>
                  <a:cubicBezTo>
                    <a:pt x="1" y="343"/>
                    <a:pt x="10" y="622"/>
                    <a:pt x="82" y="890"/>
                  </a:cubicBezTo>
                  <a:lnTo>
                    <a:pt x="1916" y="7687"/>
                  </a:lnTo>
                  <a:lnTo>
                    <a:pt x="2545" y="7519"/>
                  </a:lnTo>
                  <a:lnTo>
                    <a:pt x="625" y="382"/>
                  </a:lnTo>
                  <a:lnTo>
                    <a:pt x="581" y="223"/>
                  </a:lnTo>
                  <a:cubicBezTo>
                    <a:pt x="539" y="86"/>
                    <a:pt x="414" y="0"/>
                    <a:pt x="28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0" name="Google Shape;15350;p74"/>
            <p:cNvSpPr/>
            <p:nvPr/>
          </p:nvSpPr>
          <p:spPr>
            <a:xfrm>
              <a:off x="3216496" y="3371197"/>
              <a:ext cx="95744" cy="230372"/>
            </a:xfrm>
            <a:custGeom>
              <a:avLst/>
              <a:gdLst/>
              <a:ahLst/>
              <a:cxnLst/>
              <a:rect l="l" t="t" r="r" b="b"/>
              <a:pathLst>
                <a:path w="3654" h="8792" extrusionOk="0">
                  <a:moveTo>
                    <a:pt x="2485" y="0"/>
                  </a:moveTo>
                  <a:cubicBezTo>
                    <a:pt x="2350" y="0"/>
                    <a:pt x="2223" y="87"/>
                    <a:pt x="2184" y="228"/>
                  </a:cubicBezTo>
                  <a:lnTo>
                    <a:pt x="2141" y="382"/>
                  </a:lnTo>
                  <a:lnTo>
                    <a:pt x="0" y="8350"/>
                  </a:lnTo>
                  <a:lnTo>
                    <a:pt x="672" y="8528"/>
                  </a:lnTo>
                  <a:lnTo>
                    <a:pt x="1652" y="8792"/>
                  </a:lnTo>
                  <a:lnTo>
                    <a:pt x="3485" y="1994"/>
                  </a:lnTo>
                  <a:cubicBezTo>
                    <a:pt x="3653" y="1370"/>
                    <a:pt x="3457" y="708"/>
                    <a:pt x="2972" y="276"/>
                  </a:cubicBezTo>
                  <a:cubicBezTo>
                    <a:pt x="2871" y="185"/>
                    <a:pt x="2751" y="103"/>
                    <a:pt x="2631" y="36"/>
                  </a:cubicBezTo>
                  <a:cubicBezTo>
                    <a:pt x="2584" y="12"/>
                    <a:pt x="2534" y="0"/>
                    <a:pt x="2485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1" name="Google Shape;15351;p74"/>
            <p:cNvSpPr/>
            <p:nvPr/>
          </p:nvSpPr>
          <p:spPr>
            <a:xfrm>
              <a:off x="3234104" y="3378403"/>
              <a:ext cx="78136" cy="223167"/>
            </a:xfrm>
            <a:custGeom>
              <a:avLst/>
              <a:gdLst/>
              <a:ahLst/>
              <a:cxnLst/>
              <a:rect l="l" t="t" r="r" b="b"/>
              <a:pathLst>
                <a:path w="2982" h="8517" extrusionOk="0">
                  <a:moveTo>
                    <a:pt x="2300" y="1"/>
                  </a:moveTo>
                  <a:cubicBezTo>
                    <a:pt x="2242" y="39"/>
                    <a:pt x="2194" y="102"/>
                    <a:pt x="2175" y="174"/>
                  </a:cubicBezTo>
                  <a:lnTo>
                    <a:pt x="2132" y="327"/>
                  </a:lnTo>
                  <a:lnTo>
                    <a:pt x="0" y="8253"/>
                  </a:lnTo>
                  <a:lnTo>
                    <a:pt x="980" y="8517"/>
                  </a:lnTo>
                  <a:lnTo>
                    <a:pt x="2813" y="1719"/>
                  </a:lnTo>
                  <a:cubicBezTo>
                    <a:pt x="2981" y="1095"/>
                    <a:pt x="2785" y="428"/>
                    <a:pt x="2300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2" name="Google Shape;15352;p74"/>
            <p:cNvSpPr/>
            <p:nvPr/>
          </p:nvSpPr>
          <p:spPr>
            <a:xfrm>
              <a:off x="3227422" y="3520761"/>
              <a:ext cx="169583" cy="204406"/>
            </a:xfrm>
            <a:custGeom>
              <a:avLst/>
              <a:gdLst/>
              <a:ahLst/>
              <a:cxnLst/>
              <a:rect l="l" t="t" r="r" b="b"/>
              <a:pathLst>
                <a:path w="6472" h="7801" extrusionOk="0">
                  <a:moveTo>
                    <a:pt x="3789" y="4056"/>
                  </a:moveTo>
                  <a:cubicBezTo>
                    <a:pt x="3814" y="4056"/>
                    <a:pt x="3840" y="4057"/>
                    <a:pt x="3865" y="4058"/>
                  </a:cubicBezTo>
                  <a:cubicBezTo>
                    <a:pt x="4604" y="4092"/>
                    <a:pt x="5176" y="4725"/>
                    <a:pt x="5137" y="5464"/>
                  </a:cubicBezTo>
                  <a:cubicBezTo>
                    <a:pt x="5096" y="6243"/>
                    <a:pt x="4452" y="6736"/>
                    <a:pt x="3789" y="6736"/>
                  </a:cubicBezTo>
                  <a:cubicBezTo>
                    <a:pt x="3437" y="6736"/>
                    <a:pt x="3080" y="6598"/>
                    <a:pt x="2804" y="6290"/>
                  </a:cubicBezTo>
                  <a:cubicBezTo>
                    <a:pt x="2020" y="5426"/>
                    <a:pt x="2646" y="4056"/>
                    <a:pt x="3789" y="4056"/>
                  </a:cubicBezTo>
                  <a:close/>
                  <a:moveTo>
                    <a:pt x="955" y="0"/>
                  </a:moveTo>
                  <a:cubicBezTo>
                    <a:pt x="881" y="0"/>
                    <a:pt x="805" y="10"/>
                    <a:pt x="731" y="31"/>
                  </a:cubicBezTo>
                  <a:cubicBezTo>
                    <a:pt x="275" y="151"/>
                    <a:pt x="1" y="621"/>
                    <a:pt x="126" y="1077"/>
                  </a:cubicBezTo>
                  <a:lnTo>
                    <a:pt x="1470" y="6069"/>
                  </a:lnTo>
                  <a:cubicBezTo>
                    <a:pt x="1784" y="7120"/>
                    <a:pt x="2745" y="7801"/>
                    <a:pt x="3792" y="7801"/>
                  </a:cubicBezTo>
                  <a:cubicBezTo>
                    <a:pt x="4008" y="7801"/>
                    <a:pt x="4228" y="7772"/>
                    <a:pt x="4446" y="7711"/>
                  </a:cubicBezTo>
                  <a:cubicBezTo>
                    <a:pt x="5718" y="7356"/>
                    <a:pt x="6472" y="6045"/>
                    <a:pt x="6136" y="4764"/>
                  </a:cubicBezTo>
                  <a:cubicBezTo>
                    <a:pt x="5837" y="3652"/>
                    <a:pt x="4841" y="2969"/>
                    <a:pt x="3794" y="2969"/>
                  </a:cubicBezTo>
                  <a:cubicBezTo>
                    <a:pt x="3358" y="2969"/>
                    <a:pt x="2913" y="3087"/>
                    <a:pt x="2507" y="3343"/>
                  </a:cubicBezTo>
                  <a:lnTo>
                    <a:pt x="1777" y="631"/>
                  </a:lnTo>
                  <a:cubicBezTo>
                    <a:pt x="1673" y="250"/>
                    <a:pt x="1328" y="0"/>
                    <a:pt x="955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3" name="Google Shape;15353;p74"/>
            <p:cNvSpPr/>
            <p:nvPr/>
          </p:nvSpPr>
          <p:spPr>
            <a:xfrm>
              <a:off x="3108568" y="3520551"/>
              <a:ext cx="168587" cy="204851"/>
            </a:xfrm>
            <a:custGeom>
              <a:avLst/>
              <a:gdLst/>
              <a:ahLst/>
              <a:cxnLst/>
              <a:rect l="l" t="t" r="r" b="b"/>
              <a:pathLst>
                <a:path w="6434" h="7818" extrusionOk="0">
                  <a:moveTo>
                    <a:pt x="2625" y="4055"/>
                  </a:moveTo>
                  <a:cubicBezTo>
                    <a:pt x="2742" y="4055"/>
                    <a:pt x="2863" y="4071"/>
                    <a:pt x="2986" y="4104"/>
                  </a:cubicBezTo>
                  <a:cubicBezTo>
                    <a:pt x="3702" y="4296"/>
                    <a:pt x="4124" y="5031"/>
                    <a:pt x="3932" y="5746"/>
                  </a:cubicBezTo>
                  <a:cubicBezTo>
                    <a:pt x="3758" y="6389"/>
                    <a:pt x="3198" y="6735"/>
                    <a:pt x="2633" y="6735"/>
                  </a:cubicBezTo>
                  <a:cubicBezTo>
                    <a:pt x="2186" y="6735"/>
                    <a:pt x="1737" y="6519"/>
                    <a:pt x="1474" y="6063"/>
                  </a:cubicBezTo>
                  <a:cubicBezTo>
                    <a:pt x="943" y="5141"/>
                    <a:pt x="1648" y="4055"/>
                    <a:pt x="2625" y="4055"/>
                  </a:cubicBezTo>
                  <a:close/>
                  <a:moveTo>
                    <a:pt x="5488" y="0"/>
                  </a:moveTo>
                  <a:cubicBezTo>
                    <a:pt x="5110" y="0"/>
                    <a:pt x="4762" y="251"/>
                    <a:pt x="4657" y="634"/>
                  </a:cubicBezTo>
                  <a:lnTo>
                    <a:pt x="3927" y="3346"/>
                  </a:lnTo>
                  <a:cubicBezTo>
                    <a:pt x="3529" y="3095"/>
                    <a:pt x="3079" y="2971"/>
                    <a:pt x="2631" y="2971"/>
                  </a:cubicBezTo>
                  <a:cubicBezTo>
                    <a:pt x="2086" y="2971"/>
                    <a:pt x="1543" y="3155"/>
                    <a:pt x="1100" y="3519"/>
                  </a:cubicBezTo>
                  <a:cubicBezTo>
                    <a:pt x="294" y="4176"/>
                    <a:pt x="1" y="5280"/>
                    <a:pt x="370" y="6255"/>
                  </a:cubicBezTo>
                  <a:cubicBezTo>
                    <a:pt x="728" y="7198"/>
                    <a:pt x="1629" y="7817"/>
                    <a:pt x="2631" y="7817"/>
                  </a:cubicBezTo>
                  <a:cubicBezTo>
                    <a:pt x="2665" y="7817"/>
                    <a:pt x="2698" y="7816"/>
                    <a:pt x="2732" y="7815"/>
                  </a:cubicBezTo>
                  <a:cubicBezTo>
                    <a:pt x="3774" y="7772"/>
                    <a:pt x="4671" y="7071"/>
                    <a:pt x="4964" y="6068"/>
                  </a:cubicBezTo>
                  <a:lnTo>
                    <a:pt x="6308" y="1080"/>
                  </a:lnTo>
                  <a:cubicBezTo>
                    <a:pt x="6433" y="619"/>
                    <a:pt x="6164" y="154"/>
                    <a:pt x="5703" y="29"/>
                  </a:cubicBezTo>
                  <a:lnTo>
                    <a:pt x="5708" y="29"/>
                  </a:lnTo>
                  <a:cubicBezTo>
                    <a:pt x="5635" y="10"/>
                    <a:pt x="5561" y="0"/>
                    <a:pt x="5488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4" name="Google Shape;15354;p74"/>
            <p:cNvSpPr/>
            <p:nvPr/>
          </p:nvSpPr>
          <p:spPr>
            <a:xfrm>
              <a:off x="3244663" y="3536640"/>
              <a:ext cx="15381" cy="15381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93" y="1"/>
                  </a:moveTo>
                  <a:cubicBezTo>
                    <a:pt x="130" y="1"/>
                    <a:pt x="1" y="130"/>
                    <a:pt x="1" y="293"/>
                  </a:cubicBezTo>
                  <a:cubicBezTo>
                    <a:pt x="1" y="457"/>
                    <a:pt x="130" y="586"/>
                    <a:pt x="293" y="586"/>
                  </a:cubicBezTo>
                  <a:cubicBezTo>
                    <a:pt x="452" y="586"/>
                    <a:pt x="586" y="457"/>
                    <a:pt x="586" y="293"/>
                  </a:cubicBezTo>
                  <a:cubicBezTo>
                    <a:pt x="586" y="130"/>
                    <a:pt x="452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5" name="Google Shape;15355;p74"/>
            <p:cNvSpPr/>
            <p:nvPr/>
          </p:nvSpPr>
          <p:spPr>
            <a:xfrm>
              <a:off x="3283024" y="3621143"/>
              <a:ext cx="84555" cy="81149"/>
            </a:xfrm>
            <a:custGeom>
              <a:avLst/>
              <a:gdLst/>
              <a:ahLst/>
              <a:cxnLst/>
              <a:rect l="l" t="t" r="r" b="b"/>
              <a:pathLst>
                <a:path w="3227" h="3097" extrusionOk="0">
                  <a:moveTo>
                    <a:pt x="1674" y="1"/>
                  </a:moveTo>
                  <a:cubicBezTo>
                    <a:pt x="1482" y="1"/>
                    <a:pt x="1287" y="37"/>
                    <a:pt x="1100" y="112"/>
                  </a:cubicBezTo>
                  <a:cubicBezTo>
                    <a:pt x="394" y="395"/>
                    <a:pt x="1" y="1153"/>
                    <a:pt x="169" y="1897"/>
                  </a:cubicBezTo>
                  <a:cubicBezTo>
                    <a:pt x="333" y="2601"/>
                    <a:pt x="964" y="3096"/>
                    <a:pt x="1678" y="3096"/>
                  </a:cubicBezTo>
                  <a:cubicBezTo>
                    <a:pt x="1714" y="3096"/>
                    <a:pt x="1750" y="3095"/>
                    <a:pt x="1786" y="3093"/>
                  </a:cubicBezTo>
                  <a:cubicBezTo>
                    <a:pt x="2550" y="3035"/>
                    <a:pt x="3154" y="2435"/>
                    <a:pt x="3217" y="1677"/>
                  </a:cubicBezTo>
                  <a:cubicBezTo>
                    <a:pt x="3226" y="1561"/>
                    <a:pt x="3145" y="1461"/>
                    <a:pt x="3030" y="1451"/>
                  </a:cubicBezTo>
                  <a:cubicBezTo>
                    <a:pt x="3024" y="1451"/>
                    <a:pt x="3018" y="1450"/>
                    <a:pt x="3012" y="1450"/>
                  </a:cubicBezTo>
                  <a:cubicBezTo>
                    <a:pt x="2904" y="1450"/>
                    <a:pt x="2813" y="1534"/>
                    <a:pt x="2804" y="1643"/>
                  </a:cubicBezTo>
                  <a:cubicBezTo>
                    <a:pt x="2753" y="2228"/>
                    <a:pt x="2263" y="2676"/>
                    <a:pt x="1674" y="2676"/>
                  </a:cubicBezTo>
                  <a:cubicBezTo>
                    <a:pt x="1659" y="2676"/>
                    <a:pt x="1643" y="2676"/>
                    <a:pt x="1628" y="2675"/>
                  </a:cubicBezTo>
                  <a:cubicBezTo>
                    <a:pt x="1023" y="2651"/>
                    <a:pt x="548" y="2152"/>
                    <a:pt x="543" y="1547"/>
                  </a:cubicBezTo>
                  <a:cubicBezTo>
                    <a:pt x="543" y="841"/>
                    <a:pt x="1111" y="415"/>
                    <a:pt x="1686" y="415"/>
                  </a:cubicBezTo>
                  <a:cubicBezTo>
                    <a:pt x="2053" y="415"/>
                    <a:pt x="2422" y="588"/>
                    <a:pt x="2650" y="971"/>
                  </a:cubicBezTo>
                  <a:cubicBezTo>
                    <a:pt x="2693" y="1044"/>
                    <a:pt x="2757" y="1074"/>
                    <a:pt x="2821" y="1074"/>
                  </a:cubicBezTo>
                  <a:cubicBezTo>
                    <a:pt x="2964" y="1074"/>
                    <a:pt x="3105" y="922"/>
                    <a:pt x="3006" y="760"/>
                  </a:cubicBezTo>
                  <a:cubicBezTo>
                    <a:pt x="2720" y="277"/>
                    <a:pt x="2206" y="1"/>
                    <a:pt x="16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6" name="Google Shape;15356;p74"/>
            <p:cNvSpPr/>
            <p:nvPr/>
          </p:nvSpPr>
          <p:spPr>
            <a:xfrm>
              <a:off x="3132595" y="3621090"/>
              <a:ext cx="88957" cy="81123"/>
            </a:xfrm>
            <a:custGeom>
              <a:avLst/>
              <a:gdLst/>
              <a:ahLst/>
              <a:cxnLst/>
              <a:rect l="l" t="t" r="r" b="b"/>
              <a:pathLst>
                <a:path w="3395" h="3096" extrusionOk="0">
                  <a:moveTo>
                    <a:pt x="1721" y="1"/>
                  </a:moveTo>
                  <a:cubicBezTo>
                    <a:pt x="1104" y="1"/>
                    <a:pt x="527" y="370"/>
                    <a:pt x="289" y="963"/>
                  </a:cubicBezTo>
                  <a:cubicBezTo>
                    <a:pt x="1" y="1669"/>
                    <a:pt x="269" y="2480"/>
                    <a:pt x="922" y="2874"/>
                  </a:cubicBezTo>
                  <a:cubicBezTo>
                    <a:pt x="1170" y="3023"/>
                    <a:pt x="1445" y="3095"/>
                    <a:pt x="1717" y="3095"/>
                  </a:cubicBezTo>
                  <a:cubicBezTo>
                    <a:pt x="2162" y="3095"/>
                    <a:pt x="2601" y="2903"/>
                    <a:pt x="2905" y="2543"/>
                  </a:cubicBezTo>
                  <a:cubicBezTo>
                    <a:pt x="3394" y="1957"/>
                    <a:pt x="3385" y="1103"/>
                    <a:pt x="2881" y="527"/>
                  </a:cubicBezTo>
                  <a:cubicBezTo>
                    <a:pt x="2842" y="483"/>
                    <a:pt x="2785" y="460"/>
                    <a:pt x="2728" y="460"/>
                  </a:cubicBezTo>
                  <a:cubicBezTo>
                    <a:pt x="2678" y="460"/>
                    <a:pt x="2628" y="477"/>
                    <a:pt x="2588" y="512"/>
                  </a:cubicBezTo>
                  <a:cubicBezTo>
                    <a:pt x="2501" y="584"/>
                    <a:pt x="2497" y="714"/>
                    <a:pt x="2569" y="800"/>
                  </a:cubicBezTo>
                  <a:cubicBezTo>
                    <a:pt x="2938" y="1223"/>
                    <a:pt x="2948" y="1847"/>
                    <a:pt x="2588" y="2274"/>
                  </a:cubicBezTo>
                  <a:cubicBezTo>
                    <a:pt x="2367" y="2539"/>
                    <a:pt x="2045" y="2680"/>
                    <a:pt x="1718" y="2680"/>
                  </a:cubicBezTo>
                  <a:cubicBezTo>
                    <a:pt x="1519" y="2680"/>
                    <a:pt x="1318" y="2628"/>
                    <a:pt x="1138" y="2519"/>
                  </a:cubicBezTo>
                  <a:cubicBezTo>
                    <a:pt x="658" y="2231"/>
                    <a:pt x="461" y="1640"/>
                    <a:pt x="673" y="1122"/>
                  </a:cubicBezTo>
                  <a:cubicBezTo>
                    <a:pt x="846" y="685"/>
                    <a:pt x="1268" y="416"/>
                    <a:pt x="1721" y="416"/>
                  </a:cubicBezTo>
                  <a:cubicBezTo>
                    <a:pt x="1806" y="416"/>
                    <a:pt x="1892" y="425"/>
                    <a:pt x="1978" y="445"/>
                  </a:cubicBezTo>
                  <a:cubicBezTo>
                    <a:pt x="1999" y="450"/>
                    <a:pt x="2018" y="453"/>
                    <a:pt x="2037" y="453"/>
                  </a:cubicBezTo>
                  <a:cubicBezTo>
                    <a:pt x="2260" y="453"/>
                    <a:pt x="2323" y="104"/>
                    <a:pt x="2074" y="42"/>
                  </a:cubicBezTo>
                  <a:cubicBezTo>
                    <a:pt x="1956" y="14"/>
                    <a:pt x="1838" y="1"/>
                    <a:pt x="17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7" name="Google Shape;15357;p74"/>
            <p:cNvSpPr/>
            <p:nvPr/>
          </p:nvSpPr>
          <p:spPr>
            <a:xfrm>
              <a:off x="3279749" y="350595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8" name="Google Shape;15358;p74"/>
            <p:cNvSpPr/>
            <p:nvPr/>
          </p:nvSpPr>
          <p:spPr>
            <a:xfrm>
              <a:off x="3279880" y="350569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9" name="Google Shape;15359;p74"/>
            <p:cNvSpPr/>
            <p:nvPr/>
          </p:nvSpPr>
          <p:spPr>
            <a:xfrm>
              <a:off x="3258001" y="3628322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6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0" name="Google Shape;15360;p74"/>
            <p:cNvSpPr/>
            <p:nvPr/>
          </p:nvSpPr>
          <p:spPr>
            <a:xfrm>
              <a:off x="3090671" y="3365275"/>
              <a:ext cx="323365" cy="365420"/>
            </a:xfrm>
            <a:custGeom>
              <a:avLst/>
              <a:gdLst/>
              <a:ahLst/>
              <a:cxnLst/>
              <a:rect l="l" t="t" r="r" b="b"/>
              <a:pathLst>
                <a:path w="12341" h="13946" extrusionOk="0">
                  <a:moveTo>
                    <a:pt x="5051" y="414"/>
                  </a:moveTo>
                  <a:cubicBezTo>
                    <a:pt x="5096" y="414"/>
                    <a:pt x="5139" y="442"/>
                    <a:pt x="5153" y="488"/>
                  </a:cubicBezTo>
                  <a:lnTo>
                    <a:pt x="5954" y="3464"/>
                  </a:lnTo>
                  <a:lnTo>
                    <a:pt x="5282" y="5965"/>
                  </a:lnTo>
                  <a:lnTo>
                    <a:pt x="4250" y="2148"/>
                  </a:lnTo>
                  <a:cubicBezTo>
                    <a:pt x="4068" y="1467"/>
                    <a:pt x="4380" y="756"/>
                    <a:pt x="5004" y="425"/>
                  </a:cubicBezTo>
                  <a:cubicBezTo>
                    <a:pt x="5019" y="418"/>
                    <a:pt x="5035" y="414"/>
                    <a:pt x="5051" y="414"/>
                  </a:cubicBezTo>
                  <a:close/>
                  <a:moveTo>
                    <a:pt x="7049" y="7568"/>
                  </a:moveTo>
                  <a:lnTo>
                    <a:pt x="7524" y="9315"/>
                  </a:lnTo>
                  <a:cubicBezTo>
                    <a:pt x="7543" y="9378"/>
                    <a:pt x="7586" y="9430"/>
                    <a:pt x="7649" y="9454"/>
                  </a:cubicBezTo>
                  <a:cubicBezTo>
                    <a:pt x="7675" y="9465"/>
                    <a:pt x="7699" y="9469"/>
                    <a:pt x="7722" y="9469"/>
                  </a:cubicBezTo>
                  <a:cubicBezTo>
                    <a:pt x="7859" y="9469"/>
                    <a:pt x="7959" y="9299"/>
                    <a:pt x="8441" y="9171"/>
                  </a:cubicBezTo>
                  <a:cubicBezTo>
                    <a:pt x="8642" y="9117"/>
                    <a:pt x="8839" y="9092"/>
                    <a:pt x="9030" y="9092"/>
                  </a:cubicBezTo>
                  <a:cubicBezTo>
                    <a:pt x="10643" y="9092"/>
                    <a:pt x="11817" y="10892"/>
                    <a:pt x="10937" y="12416"/>
                  </a:cubicBezTo>
                  <a:lnTo>
                    <a:pt x="10937" y="12421"/>
                  </a:lnTo>
                  <a:cubicBezTo>
                    <a:pt x="10505" y="13170"/>
                    <a:pt x="9767" y="13524"/>
                    <a:pt x="9031" y="13524"/>
                  </a:cubicBezTo>
                  <a:cubicBezTo>
                    <a:pt x="8108" y="13524"/>
                    <a:pt x="7190" y="12966"/>
                    <a:pt x="6890" y="11931"/>
                  </a:cubicBezTo>
                  <a:cubicBezTo>
                    <a:pt x="6852" y="11802"/>
                    <a:pt x="6506" y="10506"/>
                    <a:pt x="6382" y="10054"/>
                  </a:cubicBezTo>
                  <a:lnTo>
                    <a:pt x="6382" y="10050"/>
                  </a:lnTo>
                  <a:lnTo>
                    <a:pt x="6382" y="10045"/>
                  </a:lnTo>
                  <a:lnTo>
                    <a:pt x="6660" y="9008"/>
                  </a:lnTo>
                  <a:cubicBezTo>
                    <a:pt x="6905" y="8101"/>
                    <a:pt x="6809" y="8461"/>
                    <a:pt x="7049" y="7568"/>
                  </a:cubicBezTo>
                  <a:close/>
                  <a:moveTo>
                    <a:pt x="6165" y="6115"/>
                  </a:moveTo>
                  <a:cubicBezTo>
                    <a:pt x="6220" y="6115"/>
                    <a:pt x="6277" y="6122"/>
                    <a:pt x="6334" y="6137"/>
                  </a:cubicBezTo>
                  <a:cubicBezTo>
                    <a:pt x="6684" y="6233"/>
                    <a:pt x="6890" y="6598"/>
                    <a:pt x="6790" y="6949"/>
                  </a:cubicBezTo>
                  <a:lnTo>
                    <a:pt x="6324" y="8667"/>
                  </a:lnTo>
                  <a:lnTo>
                    <a:pt x="6329" y="8662"/>
                  </a:lnTo>
                  <a:lnTo>
                    <a:pt x="6329" y="8662"/>
                  </a:lnTo>
                  <a:cubicBezTo>
                    <a:pt x="6305" y="8754"/>
                    <a:pt x="5479" y="11816"/>
                    <a:pt x="5446" y="11931"/>
                  </a:cubicBezTo>
                  <a:cubicBezTo>
                    <a:pt x="5182" y="12843"/>
                    <a:pt x="4361" y="13487"/>
                    <a:pt x="3410" y="13525"/>
                  </a:cubicBezTo>
                  <a:cubicBezTo>
                    <a:pt x="3380" y="13526"/>
                    <a:pt x="3350" y="13527"/>
                    <a:pt x="3320" y="13527"/>
                  </a:cubicBezTo>
                  <a:cubicBezTo>
                    <a:pt x="2405" y="13527"/>
                    <a:pt x="1575" y="12964"/>
                    <a:pt x="1250" y="12099"/>
                  </a:cubicBezTo>
                  <a:cubicBezTo>
                    <a:pt x="909" y="11211"/>
                    <a:pt x="1178" y="10203"/>
                    <a:pt x="1917" y="9598"/>
                  </a:cubicBezTo>
                  <a:cubicBezTo>
                    <a:pt x="2321" y="9266"/>
                    <a:pt x="2817" y="9097"/>
                    <a:pt x="3316" y="9097"/>
                  </a:cubicBezTo>
                  <a:cubicBezTo>
                    <a:pt x="3726" y="9097"/>
                    <a:pt x="4137" y="9211"/>
                    <a:pt x="4500" y="9440"/>
                  </a:cubicBezTo>
                  <a:cubicBezTo>
                    <a:pt x="4535" y="9461"/>
                    <a:pt x="4572" y="9470"/>
                    <a:pt x="4609" y="9470"/>
                  </a:cubicBezTo>
                  <a:cubicBezTo>
                    <a:pt x="4699" y="9470"/>
                    <a:pt x="4785" y="9412"/>
                    <a:pt x="4812" y="9320"/>
                  </a:cubicBezTo>
                  <a:lnTo>
                    <a:pt x="4812" y="9306"/>
                  </a:lnTo>
                  <a:lnTo>
                    <a:pt x="5052" y="8413"/>
                  </a:lnTo>
                  <a:lnTo>
                    <a:pt x="5278" y="7568"/>
                  </a:lnTo>
                  <a:lnTo>
                    <a:pt x="5537" y="6608"/>
                  </a:lnTo>
                  <a:cubicBezTo>
                    <a:pt x="5609" y="6314"/>
                    <a:pt x="5874" y="6115"/>
                    <a:pt x="6165" y="6115"/>
                  </a:cubicBezTo>
                  <a:close/>
                  <a:moveTo>
                    <a:pt x="5056" y="0"/>
                  </a:moveTo>
                  <a:cubicBezTo>
                    <a:pt x="4975" y="0"/>
                    <a:pt x="4894" y="19"/>
                    <a:pt x="4817" y="60"/>
                  </a:cubicBezTo>
                  <a:cubicBezTo>
                    <a:pt x="4020" y="478"/>
                    <a:pt x="3621" y="1390"/>
                    <a:pt x="3857" y="2259"/>
                  </a:cubicBezTo>
                  <a:lnTo>
                    <a:pt x="5071" y="6766"/>
                  </a:lnTo>
                  <a:cubicBezTo>
                    <a:pt x="4831" y="7669"/>
                    <a:pt x="4894" y="7429"/>
                    <a:pt x="4486" y="8955"/>
                  </a:cubicBezTo>
                  <a:cubicBezTo>
                    <a:pt x="4332" y="8878"/>
                    <a:pt x="4173" y="8821"/>
                    <a:pt x="4010" y="8773"/>
                  </a:cubicBezTo>
                  <a:cubicBezTo>
                    <a:pt x="3772" y="8709"/>
                    <a:pt x="3538" y="8679"/>
                    <a:pt x="3311" y="8679"/>
                  </a:cubicBezTo>
                  <a:cubicBezTo>
                    <a:pt x="1395" y="8679"/>
                    <a:pt x="1" y="10816"/>
                    <a:pt x="1044" y="12627"/>
                  </a:cubicBezTo>
                  <a:cubicBezTo>
                    <a:pt x="1555" y="13518"/>
                    <a:pt x="2433" y="13941"/>
                    <a:pt x="3307" y="13941"/>
                  </a:cubicBezTo>
                  <a:cubicBezTo>
                    <a:pt x="4403" y="13941"/>
                    <a:pt x="5493" y="13278"/>
                    <a:pt x="5854" y="12042"/>
                  </a:cubicBezTo>
                  <a:lnTo>
                    <a:pt x="6175" y="10851"/>
                  </a:lnTo>
                  <a:cubicBezTo>
                    <a:pt x="6511" y="12099"/>
                    <a:pt x="6492" y="12042"/>
                    <a:pt x="6502" y="12066"/>
                  </a:cubicBezTo>
                  <a:cubicBezTo>
                    <a:pt x="6804" y="13074"/>
                    <a:pt x="7673" y="13808"/>
                    <a:pt x="8719" y="13928"/>
                  </a:cubicBezTo>
                  <a:cubicBezTo>
                    <a:pt x="8820" y="13940"/>
                    <a:pt x="8921" y="13946"/>
                    <a:pt x="9022" y="13946"/>
                  </a:cubicBezTo>
                  <a:cubicBezTo>
                    <a:pt x="9954" y="13946"/>
                    <a:pt x="10829" y="13451"/>
                    <a:pt x="11302" y="12627"/>
                  </a:cubicBezTo>
                  <a:cubicBezTo>
                    <a:pt x="12340" y="10812"/>
                    <a:pt x="10947" y="8679"/>
                    <a:pt x="9035" y="8679"/>
                  </a:cubicBezTo>
                  <a:cubicBezTo>
                    <a:pt x="8808" y="8679"/>
                    <a:pt x="8574" y="8709"/>
                    <a:pt x="8335" y="8773"/>
                  </a:cubicBezTo>
                  <a:cubicBezTo>
                    <a:pt x="8167" y="8816"/>
                    <a:pt x="8009" y="8878"/>
                    <a:pt x="7860" y="8955"/>
                  </a:cubicBezTo>
                  <a:lnTo>
                    <a:pt x="7270" y="6771"/>
                  </a:lnTo>
                  <a:lnTo>
                    <a:pt x="7620" y="5475"/>
                  </a:lnTo>
                  <a:cubicBezTo>
                    <a:pt x="7663" y="5317"/>
                    <a:pt x="7538" y="5214"/>
                    <a:pt x="7415" y="5214"/>
                  </a:cubicBezTo>
                  <a:cubicBezTo>
                    <a:pt x="7333" y="5214"/>
                    <a:pt x="7251" y="5261"/>
                    <a:pt x="7222" y="5369"/>
                  </a:cubicBezTo>
                  <a:lnTo>
                    <a:pt x="7222" y="5374"/>
                  </a:lnTo>
                  <a:lnTo>
                    <a:pt x="7222" y="5379"/>
                  </a:lnTo>
                  <a:lnTo>
                    <a:pt x="7015" y="6128"/>
                  </a:lnTo>
                  <a:cubicBezTo>
                    <a:pt x="6810" y="5862"/>
                    <a:pt x="6496" y="5714"/>
                    <a:pt x="6173" y="5714"/>
                  </a:cubicBezTo>
                  <a:cubicBezTo>
                    <a:pt x="6035" y="5714"/>
                    <a:pt x="5896" y="5741"/>
                    <a:pt x="5762" y="5797"/>
                  </a:cubicBezTo>
                  <a:lnTo>
                    <a:pt x="6684" y="2369"/>
                  </a:lnTo>
                  <a:cubicBezTo>
                    <a:pt x="6727" y="2212"/>
                    <a:pt x="6600" y="2109"/>
                    <a:pt x="6476" y="2109"/>
                  </a:cubicBezTo>
                  <a:cubicBezTo>
                    <a:pt x="6392" y="2109"/>
                    <a:pt x="6310" y="2155"/>
                    <a:pt x="6281" y="2264"/>
                  </a:cubicBezTo>
                  <a:lnTo>
                    <a:pt x="6175" y="2672"/>
                  </a:lnTo>
                  <a:cubicBezTo>
                    <a:pt x="5546" y="339"/>
                    <a:pt x="5609" y="569"/>
                    <a:pt x="5556" y="377"/>
                  </a:cubicBezTo>
                  <a:cubicBezTo>
                    <a:pt x="5489" y="145"/>
                    <a:pt x="5278" y="0"/>
                    <a:pt x="50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1" name="Google Shape;15361;p74"/>
            <p:cNvSpPr/>
            <p:nvPr/>
          </p:nvSpPr>
          <p:spPr>
            <a:xfrm>
              <a:off x="3279749" y="350608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2" name="Google Shape;15362;p74"/>
            <p:cNvSpPr/>
            <p:nvPr/>
          </p:nvSpPr>
          <p:spPr>
            <a:xfrm>
              <a:off x="3281137" y="354256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3" name="Google Shape;15363;p74"/>
            <p:cNvSpPr/>
            <p:nvPr/>
          </p:nvSpPr>
          <p:spPr>
            <a:xfrm>
              <a:off x="3216732" y="360895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4" name="Google Shape;15364;p74"/>
            <p:cNvSpPr/>
            <p:nvPr/>
          </p:nvSpPr>
          <p:spPr>
            <a:xfrm>
              <a:off x="3216863" y="360895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5" name="Google Shape;15365;p74"/>
            <p:cNvSpPr/>
            <p:nvPr/>
          </p:nvSpPr>
          <p:spPr>
            <a:xfrm>
              <a:off x="3216732" y="3609090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6" name="Google Shape;15366;p74"/>
            <p:cNvSpPr/>
            <p:nvPr/>
          </p:nvSpPr>
          <p:spPr>
            <a:xfrm>
              <a:off x="3246681" y="345601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7" name="Google Shape;15367;p74"/>
            <p:cNvSpPr/>
            <p:nvPr/>
          </p:nvSpPr>
          <p:spPr>
            <a:xfrm>
              <a:off x="3258001" y="362832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8" name="Google Shape;15368;p74"/>
            <p:cNvSpPr/>
            <p:nvPr/>
          </p:nvSpPr>
          <p:spPr>
            <a:xfrm>
              <a:off x="3216732" y="360935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9" name="Google Shape;15369;p74"/>
            <p:cNvSpPr/>
            <p:nvPr/>
          </p:nvSpPr>
          <p:spPr>
            <a:xfrm>
              <a:off x="3258001" y="362821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0" name="Google Shape;15370;p74"/>
            <p:cNvSpPr/>
            <p:nvPr/>
          </p:nvSpPr>
          <p:spPr>
            <a:xfrm>
              <a:off x="3246681" y="345601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1" name="Google Shape;15371;p74"/>
            <p:cNvSpPr/>
            <p:nvPr/>
          </p:nvSpPr>
          <p:spPr>
            <a:xfrm>
              <a:off x="3258001" y="362858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2" name="Google Shape;15372;p74"/>
            <p:cNvSpPr/>
            <p:nvPr/>
          </p:nvSpPr>
          <p:spPr>
            <a:xfrm>
              <a:off x="3258001" y="3628217"/>
              <a:ext cx="26" cy="131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3" name="Google Shape;15373;p74"/>
            <p:cNvSpPr/>
            <p:nvPr/>
          </p:nvSpPr>
          <p:spPr>
            <a:xfrm>
              <a:off x="3271338" y="340596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4" name="Google Shape;15374;p74"/>
            <p:cNvSpPr/>
            <p:nvPr/>
          </p:nvSpPr>
          <p:spPr>
            <a:xfrm>
              <a:off x="3260018" y="3365275"/>
              <a:ext cx="54737" cy="126217"/>
            </a:xfrm>
            <a:custGeom>
              <a:avLst/>
              <a:gdLst/>
              <a:ahLst/>
              <a:cxnLst/>
              <a:rect l="l" t="t" r="r" b="b"/>
              <a:pathLst>
                <a:path w="2089" h="4817" extrusionOk="0">
                  <a:moveTo>
                    <a:pt x="820" y="0"/>
                  </a:moveTo>
                  <a:cubicBezTo>
                    <a:pt x="598" y="0"/>
                    <a:pt x="389" y="145"/>
                    <a:pt x="322" y="377"/>
                  </a:cubicBezTo>
                  <a:cubicBezTo>
                    <a:pt x="269" y="569"/>
                    <a:pt x="322" y="372"/>
                    <a:pt x="29" y="1462"/>
                  </a:cubicBezTo>
                  <a:cubicBezTo>
                    <a:pt x="0" y="1572"/>
                    <a:pt x="67" y="1683"/>
                    <a:pt x="178" y="1712"/>
                  </a:cubicBezTo>
                  <a:cubicBezTo>
                    <a:pt x="196" y="1716"/>
                    <a:pt x="214" y="1719"/>
                    <a:pt x="232" y="1719"/>
                  </a:cubicBezTo>
                  <a:cubicBezTo>
                    <a:pt x="324" y="1719"/>
                    <a:pt x="408" y="1660"/>
                    <a:pt x="432" y="1568"/>
                  </a:cubicBezTo>
                  <a:lnTo>
                    <a:pt x="432" y="1558"/>
                  </a:lnTo>
                  <a:lnTo>
                    <a:pt x="432" y="1553"/>
                  </a:lnTo>
                  <a:lnTo>
                    <a:pt x="720" y="492"/>
                  </a:lnTo>
                  <a:cubicBezTo>
                    <a:pt x="735" y="445"/>
                    <a:pt x="776" y="415"/>
                    <a:pt x="823" y="415"/>
                  </a:cubicBezTo>
                  <a:cubicBezTo>
                    <a:pt x="838" y="415"/>
                    <a:pt x="854" y="418"/>
                    <a:pt x="869" y="425"/>
                  </a:cubicBezTo>
                  <a:cubicBezTo>
                    <a:pt x="1493" y="752"/>
                    <a:pt x="1805" y="1472"/>
                    <a:pt x="1618" y="2148"/>
                  </a:cubicBezTo>
                  <a:lnTo>
                    <a:pt x="970" y="4563"/>
                  </a:lnTo>
                  <a:cubicBezTo>
                    <a:pt x="935" y="4718"/>
                    <a:pt x="1056" y="4817"/>
                    <a:pt x="1176" y="4817"/>
                  </a:cubicBezTo>
                  <a:cubicBezTo>
                    <a:pt x="1256" y="4817"/>
                    <a:pt x="1336" y="4773"/>
                    <a:pt x="1368" y="4673"/>
                  </a:cubicBezTo>
                  <a:cubicBezTo>
                    <a:pt x="1997" y="2259"/>
                    <a:pt x="2088" y="2192"/>
                    <a:pt x="2088" y="1760"/>
                  </a:cubicBezTo>
                  <a:cubicBezTo>
                    <a:pt x="2088" y="1044"/>
                    <a:pt x="1695" y="392"/>
                    <a:pt x="1061" y="60"/>
                  </a:cubicBezTo>
                  <a:cubicBezTo>
                    <a:pt x="983" y="19"/>
                    <a:pt x="900" y="0"/>
                    <a:pt x="8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375" name="Google Shape;15375;p74"/>
          <p:cNvGrpSpPr/>
          <p:nvPr/>
        </p:nvGrpSpPr>
        <p:grpSpPr>
          <a:xfrm>
            <a:off x="861651" y="4280581"/>
            <a:ext cx="346554" cy="364844"/>
            <a:chOff x="861651" y="4280581"/>
            <a:chExt cx="346554" cy="364844"/>
          </a:xfrm>
        </p:grpSpPr>
        <p:sp>
          <p:nvSpPr>
            <p:cNvPr id="15376" name="Google Shape;15376;p74"/>
            <p:cNvSpPr/>
            <p:nvPr/>
          </p:nvSpPr>
          <p:spPr>
            <a:xfrm>
              <a:off x="1034849" y="4379102"/>
              <a:ext cx="168063" cy="261003"/>
            </a:xfrm>
            <a:custGeom>
              <a:avLst/>
              <a:gdLst/>
              <a:ahLst/>
              <a:cxnLst/>
              <a:rect l="l" t="t" r="r" b="b"/>
              <a:pathLst>
                <a:path w="6414" h="9961" extrusionOk="0">
                  <a:moveTo>
                    <a:pt x="6414" y="1"/>
                  </a:moveTo>
                  <a:lnTo>
                    <a:pt x="1" y="3548"/>
                  </a:lnTo>
                  <a:lnTo>
                    <a:pt x="1" y="9961"/>
                  </a:lnTo>
                  <a:lnTo>
                    <a:pt x="6414" y="6409"/>
                  </a:lnTo>
                  <a:lnTo>
                    <a:pt x="6414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7" name="Google Shape;15377;p74"/>
            <p:cNvSpPr/>
            <p:nvPr/>
          </p:nvSpPr>
          <p:spPr>
            <a:xfrm>
              <a:off x="1034849" y="4519338"/>
              <a:ext cx="168063" cy="120767"/>
            </a:xfrm>
            <a:custGeom>
              <a:avLst/>
              <a:gdLst/>
              <a:ahLst/>
              <a:cxnLst/>
              <a:rect l="l" t="t" r="r" b="b"/>
              <a:pathLst>
                <a:path w="6414" h="4609" extrusionOk="0">
                  <a:moveTo>
                    <a:pt x="4043" y="1"/>
                  </a:moveTo>
                  <a:lnTo>
                    <a:pt x="1" y="2238"/>
                  </a:lnTo>
                  <a:lnTo>
                    <a:pt x="1" y="4609"/>
                  </a:lnTo>
                  <a:lnTo>
                    <a:pt x="6414" y="1057"/>
                  </a:lnTo>
                  <a:lnTo>
                    <a:pt x="4043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8" name="Google Shape;15378;p74"/>
            <p:cNvSpPr/>
            <p:nvPr/>
          </p:nvSpPr>
          <p:spPr>
            <a:xfrm>
              <a:off x="866944" y="4379102"/>
              <a:ext cx="167932" cy="261003"/>
            </a:xfrm>
            <a:custGeom>
              <a:avLst/>
              <a:gdLst/>
              <a:ahLst/>
              <a:cxnLst/>
              <a:rect l="l" t="t" r="r" b="b"/>
              <a:pathLst>
                <a:path w="6409" h="9961" extrusionOk="0">
                  <a:moveTo>
                    <a:pt x="0" y="1"/>
                  </a:moveTo>
                  <a:lnTo>
                    <a:pt x="0" y="6409"/>
                  </a:lnTo>
                  <a:lnTo>
                    <a:pt x="6409" y="9961"/>
                  </a:lnTo>
                  <a:lnTo>
                    <a:pt x="6409" y="35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9" name="Google Shape;15379;p74"/>
            <p:cNvSpPr/>
            <p:nvPr/>
          </p:nvSpPr>
          <p:spPr>
            <a:xfrm>
              <a:off x="866944" y="4379102"/>
              <a:ext cx="62152" cy="167932"/>
            </a:xfrm>
            <a:custGeom>
              <a:avLst/>
              <a:gdLst/>
              <a:ahLst/>
              <a:cxnLst/>
              <a:rect l="l" t="t" r="r" b="b"/>
              <a:pathLst>
                <a:path w="2372" h="6409" extrusionOk="0">
                  <a:moveTo>
                    <a:pt x="0" y="1"/>
                  </a:moveTo>
                  <a:lnTo>
                    <a:pt x="0" y="6409"/>
                  </a:lnTo>
                  <a:lnTo>
                    <a:pt x="2372" y="5353"/>
                  </a:lnTo>
                  <a:lnTo>
                    <a:pt x="2372" y="1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0" name="Google Shape;15380;p74"/>
            <p:cNvSpPr/>
            <p:nvPr/>
          </p:nvSpPr>
          <p:spPr>
            <a:xfrm>
              <a:off x="866944" y="4286031"/>
              <a:ext cx="335968" cy="186038"/>
            </a:xfrm>
            <a:custGeom>
              <a:avLst/>
              <a:gdLst/>
              <a:ahLst/>
              <a:cxnLst/>
              <a:rect l="l" t="t" r="r" b="b"/>
              <a:pathLst>
                <a:path w="12822" h="7100" extrusionOk="0">
                  <a:moveTo>
                    <a:pt x="6409" y="0"/>
                  </a:moveTo>
                  <a:lnTo>
                    <a:pt x="0" y="3553"/>
                  </a:lnTo>
                  <a:lnTo>
                    <a:pt x="6409" y="7100"/>
                  </a:lnTo>
                  <a:lnTo>
                    <a:pt x="12822" y="3553"/>
                  </a:lnTo>
                  <a:lnTo>
                    <a:pt x="640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1" name="Google Shape;15381;p74"/>
            <p:cNvSpPr/>
            <p:nvPr/>
          </p:nvSpPr>
          <p:spPr>
            <a:xfrm>
              <a:off x="1034849" y="4286031"/>
              <a:ext cx="168063" cy="127423"/>
            </a:xfrm>
            <a:custGeom>
              <a:avLst/>
              <a:gdLst/>
              <a:ahLst/>
              <a:cxnLst/>
              <a:rect l="l" t="t" r="r" b="b"/>
              <a:pathLst>
                <a:path w="6414" h="4863" extrusionOk="0">
                  <a:moveTo>
                    <a:pt x="1" y="0"/>
                  </a:moveTo>
                  <a:lnTo>
                    <a:pt x="1" y="2626"/>
                  </a:lnTo>
                  <a:lnTo>
                    <a:pt x="4043" y="4863"/>
                  </a:lnTo>
                  <a:lnTo>
                    <a:pt x="6414" y="35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2" name="Google Shape;15382;p74"/>
            <p:cNvSpPr/>
            <p:nvPr/>
          </p:nvSpPr>
          <p:spPr>
            <a:xfrm>
              <a:off x="1034849" y="4413428"/>
              <a:ext cx="105937" cy="164552"/>
            </a:xfrm>
            <a:custGeom>
              <a:avLst/>
              <a:gdLst/>
              <a:ahLst/>
              <a:cxnLst/>
              <a:rect l="l" t="t" r="r" b="b"/>
              <a:pathLst>
                <a:path w="4043" h="6280" extrusionOk="0">
                  <a:moveTo>
                    <a:pt x="4043" y="1"/>
                  </a:moveTo>
                  <a:lnTo>
                    <a:pt x="1" y="2238"/>
                  </a:lnTo>
                  <a:lnTo>
                    <a:pt x="1" y="6280"/>
                  </a:lnTo>
                  <a:lnTo>
                    <a:pt x="4043" y="4043"/>
                  </a:lnTo>
                  <a:lnTo>
                    <a:pt x="4043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3" name="Google Shape;15383;p74"/>
            <p:cNvSpPr/>
            <p:nvPr/>
          </p:nvSpPr>
          <p:spPr>
            <a:xfrm>
              <a:off x="929070" y="4413428"/>
              <a:ext cx="105806" cy="164552"/>
            </a:xfrm>
            <a:custGeom>
              <a:avLst/>
              <a:gdLst/>
              <a:ahLst/>
              <a:cxnLst/>
              <a:rect l="l" t="t" r="r" b="b"/>
              <a:pathLst>
                <a:path w="4038" h="6280" extrusionOk="0">
                  <a:moveTo>
                    <a:pt x="1" y="1"/>
                  </a:moveTo>
                  <a:lnTo>
                    <a:pt x="1" y="4043"/>
                  </a:lnTo>
                  <a:lnTo>
                    <a:pt x="4038" y="6280"/>
                  </a:lnTo>
                  <a:lnTo>
                    <a:pt x="4038" y="22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4" name="Google Shape;15384;p74"/>
            <p:cNvSpPr/>
            <p:nvPr/>
          </p:nvSpPr>
          <p:spPr>
            <a:xfrm>
              <a:off x="929070" y="4354839"/>
              <a:ext cx="211716" cy="117230"/>
            </a:xfrm>
            <a:custGeom>
              <a:avLst/>
              <a:gdLst/>
              <a:ahLst/>
              <a:cxnLst/>
              <a:rect l="l" t="t" r="r" b="b"/>
              <a:pathLst>
                <a:path w="8080" h="4474" extrusionOk="0">
                  <a:moveTo>
                    <a:pt x="4038" y="0"/>
                  </a:moveTo>
                  <a:lnTo>
                    <a:pt x="1" y="2237"/>
                  </a:lnTo>
                  <a:lnTo>
                    <a:pt x="4038" y="4474"/>
                  </a:lnTo>
                  <a:lnTo>
                    <a:pt x="8080" y="223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5" name="Google Shape;15385;p74"/>
            <p:cNvSpPr/>
            <p:nvPr/>
          </p:nvSpPr>
          <p:spPr>
            <a:xfrm>
              <a:off x="1101011" y="4500368"/>
              <a:ext cx="27879" cy="17687"/>
            </a:xfrm>
            <a:custGeom>
              <a:avLst/>
              <a:gdLst/>
              <a:ahLst/>
              <a:cxnLst/>
              <a:rect l="l" t="t" r="r" b="b"/>
              <a:pathLst>
                <a:path w="1064" h="675" extrusionOk="0">
                  <a:moveTo>
                    <a:pt x="772" y="0"/>
                  </a:moveTo>
                  <a:cubicBezTo>
                    <a:pt x="742" y="0"/>
                    <a:pt x="710" y="8"/>
                    <a:pt x="678" y="24"/>
                  </a:cubicBezTo>
                  <a:lnTo>
                    <a:pt x="198" y="288"/>
                  </a:lnTo>
                  <a:cubicBezTo>
                    <a:pt x="1" y="403"/>
                    <a:pt x="112" y="674"/>
                    <a:pt x="295" y="674"/>
                  </a:cubicBezTo>
                  <a:cubicBezTo>
                    <a:pt x="326" y="674"/>
                    <a:pt x="360" y="666"/>
                    <a:pt x="394" y="648"/>
                  </a:cubicBezTo>
                  <a:lnTo>
                    <a:pt x="874" y="379"/>
                  </a:lnTo>
                  <a:cubicBezTo>
                    <a:pt x="1064" y="264"/>
                    <a:pt x="953" y="0"/>
                    <a:pt x="7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6" name="Google Shape;15386;p74"/>
            <p:cNvSpPr/>
            <p:nvPr/>
          </p:nvSpPr>
          <p:spPr>
            <a:xfrm>
              <a:off x="1101037" y="4484882"/>
              <a:ext cx="28613" cy="17949"/>
            </a:xfrm>
            <a:custGeom>
              <a:avLst/>
              <a:gdLst/>
              <a:ahLst/>
              <a:cxnLst/>
              <a:rect l="l" t="t" r="r" b="b"/>
              <a:pathLst>
                <a:path w="1092" h="685" extrusionOk="0">
                  <a:moveTo>
                    <a:pt x="789" y="0"/>
                  </a:moveTo>
                  <a:cubicBezTo>
                    <a:pt x="754" y="0"/>
                    <a:pt x="716" y="10"/>
                    <a:pt x="677" y="34"/>
                  </a:cubicBezTo>
                  <a:lnTo>
                    <a:pt x="197" y="303"/>
                  </a:lnTo>
                  <a:cubicBezTo>
                    <a:pt x="0" y="413"/>
                    <a:pt x="111" y="685"/>
                    <a:pt x="294" y="685"/>
                  </a:cubicBezTo>
                  <a:cubicBezTo>
                    <a:pt x="325" y="685"/>
                    <a:pt x="359" y="677"/>
                    <a:pt x="393" y="658"/>
                  </a:cubicBezTo>
                  <a:lnTo>
                    <a:pt x="873" y="394"/>
                  </a:lnTo>
                  <a:cubicBezTo>
                    <a:pt x="1091" y="285"/>
                    <a:pt x="977" y="0"/>
                    <a:pt x="7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7" name="Google Shape;15387;p74"/>
            <p:cNvSpPr/>
            <p:nvPr/>
          </p:nvSpPr>
          <p:spPr>
            <a:xfrm>
              <a:off x="861651" y="4280581"/>
              <a:ext cx="346554" cy="364844"/>
            </a:xfrm>
            <a:custGeom>
              <a:avLst/>
              <a:gdLst/>
              <a:ahLst/>
              <a:cxnLst/>
              <a:rect l="l" t="t" r="r" b="b"/>
              <a:pathLst>
                <a:path w="13226" h="13924" extrusionOk="0">
                  <a:moveTo>
                    <a:pt x="6404" y="549"/>
                  </a:moveTo>
                  <a:lnTo>
                    <a:pt x="6409" y="2709"/>
                  </a:lnTo>
                  <a:lnTo>
                    <a:pt x="2569" y="4836"/>
                  </a:lnTo>
                  <a:lnTo>
                    <a:pt x="620" y="3756"/>
                  </a:lnTo>
                  <a:lnTo>
                    <a:pt x="6404" y="549"/>
                  </a:lnTo>
                  <a:close/>
                  <a:moveTo>
                    <a:pt x="6812" y="549"/>
                  </a:moveTo>
                  <a:lnTo>
                    <a:pt x="12597" y="3756"/>
                  </a:lnTo>
                  <a:lnTo>
                    <a:pt x="10653" y="4836"/>
                  </a:lnTo>
                  <a:lnTo>
                    <a:pt x="6812" y="2709"/>
                  </a:lnTo>
                  <a:lnTo>
                    <a:pt x="6812" y="549"/>
                  </a:lnTo>
                  <a:close/>
                  <a:moveTo>
                    <a:pt x="6611" y="3064"/>
                  </a:moveTo>
                  <a:lnTo>
                    <a:pt x="10235" y="5066"/>
                  </a:lnTo>
                  <a:lnTo>
                    <a:pt x="6611" y="7073"/>
                  </a:lnTo>
                  <a:lnTo>
                    <a:pt x="2991" y="5066"/>
                  </a:lnTo>
                  <a:lnTo>
                    <a:pt x="6611" y="3064"/>
                  </a:lnTo>
                  <a:close/>
                  <a:moveTo>
                    <a:pt x="409" y="4101"/>
                  </a:moveTo>
                  <a:lnTo>
                    <a:pt x="2367" y="5186"/>
                  </a:lnTo>
                  <a:lnTo>
                    <a:pt x="2367" y="8978"/>
                  </a:lnTo>
                  <a:lnTo>
                    <a:pt x="409" y="9852"/>
                  </a:lnTo>
                  <a:lnTo>
                    <a:pt x="409" y="4101"/>
                  </a:lnTo>
                  <a:close/>
                  <a:moveTo>
                    <a:pt x="2775" y="5412"/>
                  </a:moveTo>
                  <a:lnTo>
                    <a:pt x="4259" y="6233"/>
                  </a:lnTo>
                  <a:lnTo>
                    <a:pt x="6409" y="7428"/>
                  </a:lnTo>
                  <a:lnTo>
                    <a:pt x="6409" y="10999"/>
                  </a:lnTo>
                  <a:lnTo>
                    <a:pt x="2775" y="8988"/>
                  </a:lnTo>
                  <a:lnTo>
                    <a:pt x="2775" y="5412"/>
                  </a:lnTo>
                  <a:close/>
                  <a:moveTo>
                    <a:pt x="10451" y="5417"/>
                  </a:moveTo>
                  <a:lnTo>
                    <a:pt x="10451" y="8993"/>
                  </a:lnTo>
                  <a:lnTo>
                    <a:pt x="6817" y="11004"/>
                  </a:lnTo>
                  <a:lnTo>
                    <a:pt x="6817" y="7428"/>
                  </a:lnTo>
                  <a:lnTo>
                    <a:pt x="10451" y="5417"/>
                  </a:lnTo>
                  <a:close/>
                  <a:moveTo>
                    <a:pt x="6613" y="1"/>
                  </a:moveTo>
                  <a:cubicBezTo>
                    <a:pt x="6580" y="1"/>
                    <a:pt x="6546" y="9"/>
                    <a:pt x="6515" y="26"/>
                  </a:cubicBezTo>
                  <a:lnTo>
                    <a:pt x="106" y="3578"/>
                  </a:lnTo>
                  <a:cubicBezTo>
                    <a:pt x="39" y="3617"/>
                    <a:pt x="1" y="3684"/>
                    <a:pt x="1" y="3761"/>
                  </a:cubicBezTo>
                  <a:lnTo>
                    <a:pt x="1" y="10169"/>
                  </a:lnTo>
                  <a:cubicBezTo>
                    <a:pt x="1" y="10241"/>
                    <a:pt x="39" y="10308"/>
                    <a:pt x="106" y="10346"/>
                  </a:cubicBezTo>
                  <a:lnTo>
                    <a:pt x="2929" y="11911"/>
                  </a:lnTo>
                  <a:cubicBezTo>
                    <a:pt x="2962" y="11928"/>
                    <a:pt x="2994" y="11935"/>
                    <a:pt x="3024" y="11935"/>
                  </a:cubicBezTo>
                  <a:cubicBezTo>
                    <a:pt x="3204" y="11935"/>
                    <a:pt x="3315" y="11671"/>
                    <a:pt x="3126" y="11556"/>
                  </a:cubicBezTo>
                  <a:lnTo>
                    <a:pt x="658" y="10188"/>
                  </a:lnTo>
                  <a:lnTo>
                    <a:pt x="2559" y="9338"/>
                  </a:lnTo>
                  <a:lnTo>
                    <a:pt x="6409" y="11470"/>
                  </a:lnTo>
                  <a:lnTo>
                    <a:pt x="6409" y="13375"/>
                  </a:lnTo>
                  <a:lnTo>
                    <a:pt x="3937" y="12003"/>
                  </a:lnTo>
                  <a:cubicBezTo>
                    <a:pt x="3904" y="11987"/>
                    <a:pt x="3873" y="11980"/>
                    <a:pt x="3843" y="11980"/>
                  </a:cubicBezTo>
                  <a:cubicBezTo>
                    <a:pt x="3659" y="11980"/>
                    <a:pt x="3549" y="12242"/>
                    <a:pt x="3735" y="12358"/>
                  </a:cubicBezTo>
                  <a:lnTo>
                    <a:pt x="6515" y="13899"/>
                  </a:lnTo>
                  <a:cubicBezTo>
                    <a:pt x="6546" y="13915"/>
                    <a:pt x="6580" y="13924"/>
                    <a:pt x="6613" y="13924"/>
                  </a:cubicBezTo>
                  <a:cubicBezTo>
                    <a:pt x="6647" y="13924"/>
                    <a:pt x="6680" y="13915"/>
                    <a:pt x="6712" y="13899"/>
                  </a:cubicBezTo>
                  <a:lnTo>
                    <a:pt x="9625" y="12286"/>
                  </a:lnTo>
                  <a:cubicBezTo>
                    <a:pt x="9843" y="12177"/>
                    <a:pt x="9725" y="11892"/>
                    <a:pt x="9540" y="11892"/>
                  </a:cubicBezTo>
                  <a:cubicBezTo>
                    <a:pt x="9505" y="11892"/>
                    <a:pt x="9467" y="11902"/>
                    <a:pt x="9429" y="11926"/>
                  </a:cubicBezTo>
                  <a:lnTo>
                    <a:pt x="6817" y="13375"/>
                  </a:lnTo>
                  <a:lnTo>
                    <a:pt x="6817" y="11470"/>
                  </a:lnTo>
                  <a:lnTo>
                    <a:pt x="10667" y="9338"/>
                  </a:lnTo>
                  <a:lnTo>
                    <a:pt x="12568" y="10188"/>
                  </a:lnTo>
                  <a:lnTo>
                    <a:pt x="10235" y="11479"/>
                  </a:lnTo>
                  <a:cubicBezTo>
                    <a:pt x="10017" y="11584"/>
                    <a:pt x="10132" y="11873"/>
                    <a:pt x="10320" y="11873"/>
                  </a:cubicBezTo>
                  <a:cubicBezTo>
                    <a:pt x="10355" y="11873"/>
                    <a:pt x="10393" y="11863"/>
                    <a:pt x="10432" y="11839"/>
                  </a:cubicBezTo>
                  <a:lnTo>
                    <a:pt x="13120" y="10346"/>
                  </a:lnTo>
                  <a:cubicBezTo>
                    <a:pt x="13154" y="10332"/>
                    <a:pt x="13178" y="10303"/>
                    <a:pt x="13197" y="10274"/>
                  </a:cubicBezTo>
                  <a:cubicBezTo>
                    <a:pt x="13216" y="10241"/>
                    <a:pt x="13226" y="10207"/>
                    <a:pt x="13226" y="10169"/>
                  </a:cubicBezTo>
                  <a:lnTo>
                    <a:pt x="13226" y="8374"/>
                  </a:lnTo>
                  <a:cubicBezTo>
                    <a:pt x="13226" y="8239"/>
                    <a:pt x="13124" y="8172"/>
                    <a:pt x="13022" y="8172"/>
                  </a:cubicBezTo>
                  <a:cubicBezTo>
                    <a:pt x="12920" y="8172"/>
                    <a:pt x="12818" y="8239"/>
                    <a:pt x="12818" y="8374"/>
                  </a:cubicBezTo>
                  <a:lnTo>
                    <a:pt x="12818" y="9857"/>
                  </a:lnTo>
                  <a:lnTo>
                    <a:pt x="10859" y="8978"/>
                  </a:lnTo>
                  <a:lnTo>
                    <a:pt x="10859" y="5191"/>
                  </a:lnTo>
                  <a:lnTo>
                    <a:pt x="12818" y="4106"/>
                  </a:lnTo>
                  <a:lnTo>
                    <a:pt x="12818" y="7485"/>
                  </a:lnTo>
                  <a:cubicBezTo>
                    <a:pt x="12818" y="7622"/>
                    <a:pt x="12920" y="7691"/>
                    <a:pt x="13022" y="7691"/>
                  </a:cubicBezTo>
                  <a:cubicBezTo>
                    <a:pt x="13124" y="7691"/>
                    <a:pt x="13226" y="7622"/>
                    <a:pt x="13226" y="7485"/>
                  </a:cubicBezTo>
                  <a:lnTo>
                    <a:pt x="13226" y="3761"/>
                  </a:lnTo>
                  <a:cubicBezTo>
                    <a:pt x="13226" y="3684"/>
                    <a:pt x="13187" y="3617"/>
                    <a:pt x="13120" y="3578"/>
                  </a:cubicBezTo>
                  <a:lnTo>
                    <a:pt x="6712" y="26"/>
                  </a:lnTo>
                  <a:cubicBezTo>
                    <a:pt x="6680" y="9"/>
                    <a:pt x="6647" y="1"/>
                    <a:pt x="66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388" name="Google Shape;15388;p74"/>
          <p:cNvGrpSpPr/>
          <p:nvPr/>
        </p:nvGrpSpPr>
        <p:grpSpPr>
          <a:xfrm>
            <a:off x="1385020" y="4280607"/>
            <a:ext cx="330440" cy="364791"/>
            <a:chOff x="1385020" y="4280607"/>
            <a:chExt cx="330440" cy="364791"/>
          </a:xfrm>
        </p:grpSpPr>
        <p:sp>
          <p:nvSpPr>
            <p:cNvPr id="15389" name="Google Shape;15389;p74"/>
            <p:cNvSpPr/>
            <p:nvPr/>
          </p:nvSpPr>
          <p:spPr>
            <a:xfrm>
              <a:off x="1489934" y="4286031"/>
              <a:ext cx="220127" cy="354074"/>
            </a:xfrm>
            <a:custGeom>
              <a:avLst/>
              <a:gdLst/>
              <a:ahLst/>
              <a:cxnLst/>
              <a:rect l="l" t="t" r="r" b="b"/>
              <a:pathLst>
                <a:path w="8401" h="13513" extrusionOk="0">
                  <a:moveTo>
                    <a:pt x="274" y="0"/>
                  </a:moveTo>
                  <a:cubicBezTo>
                    <a:pt x="120" y="0"/>
                    <a:pt x="0" y="125"/>
                    <a:pt x="0" y="274"/>
                  </a:cubicBezTo>
                  <a:lnTo>
                    <a:pt x="0" y="13513"/>
                  </a:lnTo>
                  <a:lnTo>
                    <a:pt x="6701" y="13513"/>
                  </a:lnTo>
                  <a:cubicBezTo>
                    <a:pt x="7637" y="13513"/>
                    <a:pt x="8401" y="12750"/>
                    <a:pt x="8401" y="11814"/>
                  </a:cubicBezTo>
                  <a:lnTo>
                    <a:pt x="8401" y="274"/>
                  </a:lnTo>
                  <a:cubicBezTo>
                    <a:pt x="8401" y="125"/>
                    <a:pt x="8276" y="0"/>
                    <a:pt x="812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0" name="Google Shape;15390;p74"/>
            <p:cNvSpPr/>
            <p:nvPr/>
          </p:nvSpPr>
          <p:spPr>
            <a:xfrm>
              <a:off x="1645132" y="4286031"/>
              <a:ext cx="64930" cy="354074"/>
            </a:xfrm>
            <a:custGeom>
              <a:avLst/>
              <a:gdLst/>
              <a:ahLst/>
              <a:cxnLst/>
              <a:rect l="l" t="t" r="r" b="b"/>
              <a:pathLst>
                <a:path w="2478" h="13513" extrusionOk="0">
                  <a:moveTo>
                    <a:pt x="1426" y="0"/>
                  </a:moveTo>
                  <a:cubicBezTo>
                    <a:pt x="1575" y="0"/>
                    <a:pt x="1695" y="125"/>
                    <a:pt x="1695" y="274"/>
                  </a:cubicBezTo>
                  <a:lnTo>
                    <a:pt x="1695" y="11814"/>
                  </a:lnTo>
                  <a:cubicBezTo>
                    <a:pt x="1695" y="12755"/>
                    <a:pt x="937" y="13513"/>
                    <a:pt x="1" y="13513"/>
                  </a:cubicBezTo>
                  <a:lnTo>
                    <a:pt x="778" y="13513"/>
                  </a:lnTo>
                  <a:cubicBezTo>
                    <a:pt x="1714" y="13513"/>
                    <a:pt x="2478" y="12755"/>
                    <a:pt x="2478" y="11814"/>
                  </a:cubicBezTo>
                  <a:lnTo>
                    <a:pt x="2478" y="274"/>
                  </a:lnTo>
                  <a:cubicBezTo>
                    <a:pt x="2478" y="125"/>
                    <a:pt x="2353" y="0"/>
                    <a:pt x="220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1" name="Google Shape;15391;p74"/>
            <p:cNvSpPr/>
            <p:nvPr/>
          </p:nvSpPr>
          <p:spPr>
            <a:xfrm>
              <a:off x="1398095" y="4577455"/>
              <a:ext cx="264671" cy="62650"/>
            </a:xfrm>
            <a:custGeom>
              <a:avLst/>
              <a:gdLst/>
              <a:ahLst/>
              <a:cxnLst/>
              <a:rect l="l" t="t" r="r" b="b"/>
              <a:pathLst>
                <a:path w="10101" h="2391" extrusionOk="0">
                  <a:moveTo>
                    <a:pt x="275" y="0"/>
                  </a:moveTo>
                  <a:cubicBezTo>
                    <a:pt x="121" y="0"/>
                    <a:pt x="1" y="120"/>
                    <a:pt x="1" y="274"/>
                  </a:cubicBezTo>
                  <a:lnTo>
                    <a:pt x="1" y="692"/>
                  </a:lnTo>
                  <a:cubicBezTo>
                    <a:pt x="1" y="1628"/>
                    <a:pt x="759" y="2391"/>
                    <a:pt x="1700" y="2391"/>
                  </a:cubicBezTo>
                  <a:lnTo>
                    <a:pt x="10101" y="2391"/>
                  </a:lnTo>
                  <a:cubicBezTo>
                    <a:pt x="9160" y="2391"/>
                    <a:pt x="8401" y="1628"/>
                    <a:pt x="8401" y="692"/>
                  </a:cubicBezTo>
                  <a:lnTo>
                    <a:pt x="8401" y="274"/>
                  </a:lnTo>
                  <a:cubicBezTo>
                    <a:pt x="8401" y="120"/>
                    <a:pt x="8281" y="0"/>
                    <a:pt x="8128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2" name="Google Shape;15392;p74"/>
            <p:cNvSpPr/>
            <p:nvPr/>
          </p:nvSpPr>
          <p:spPr>
            <a:xfrm>
              <a:off x="1521115" y="4393304"/>
              <a:ext cx="30342" cy="25888"/>
            </a:xfrm>
            <a:custGeom>
              <a:avLst/>
              <a:gdLst/>
              <a:ahLst/>
              <a:cxnLst/>
              <a:rect l="l" t="t" r="r" b="b"/>
              <a:pathLst>
                <a:path w="1158" h="988" extrusionOk="0">
                  <a:moveTo>
                    <a:pt x="663" y="1"/>
                  </a:moveTo>
                  <a:cubicBezTo>
                    <a:pt x="221" y="1"/>
                    <a:pt x="1" y="534"/>
                    <a:pt x="313" y="841"/>
                  </a:cubicBezTo>
                  <a:cubicBezTo>
                    <a:pt x="414" y="942"/>
                    <a:pt x="538" y="987"/>
                    <a:pt x="660" y="987"/>
                  </a:cubicBezTo>
                  <a:cubicBezTo>
                    <a:pt x="914" y="987"/>
                    <a:pt x="1157" y="791"/>
                    <a:pt x="1157" y="495"/>
                  </a:cubicBezTo>
                  <a:cubicBezTo>
                    <a:pt x="1157" y="222"/>
                    <a:pt x="937" y="1"/>
                    <a:pt x="663" y="1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3" name="Google Shape;15393;p74"/>
            <p:cNvSpPr/>
            <p:nvPr/>
          </p:nvSpPr>
          <p:spPr>
            <a:xfrm>
              <a:off x="1521115" y="4449797"/>
              <a:ext cx="30342" cy="25862"/>
            </a:xfrm>
            <a:custGeom>
              <a:avLst/>
              <a:gdLst/>
              <a:ahLst/>
              <a:cxnLst/>
              <a:rect l="l" t="t" r="r" b="b"/>
              <a:pathLst>
                <a:path w="1158" h="987" extrusionOk="0">
                  <a:moveTo>
                    <a:pt x="663" y="0"/>
                  </a:moveTo>
                  <a:cubicBezTo>
                    <a:pt x="221" y="0"/>
                    <a:pt x="1" y="528"/>
                    <a:pt x="313" y="840"/>
                  </a:cubicBezTo>
                  <a:cubicBezTo>
                    <a:pt x="414" y="941"/>
                    <a:pt x="538" y="986"/>
                    <a:pt x="659" y="986"/>
                  </a:cubicBezTo>
                  <a:cubicBezTo>
                    <a:pt x="914" y="986"/>
                    <a:pt x="1157" y="789"/>
                    <a:pt x="1157" y="490"/>
                  </a:cubicBezTo>
                  <a:cubicBezTo>
                    <a:pt x="1157" y="221"/>
                    <a:pt x="937" y="0"/>
                    <a:pt x="663" y="0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4" name="Google Shape;15394;p74"/>
            <p:cNvSpPr/>
            <p:nvPr/>
          </p:nvSpPr>
          <p:spPr>
            <a:xfrm>
              <a:off x="1521115" y="4506132"/>
              <a:ext cx="30342" cy="25993"/>
            </a:xfrm>
            <a:custGeom>
              <a:avLst/>
              <a:gdLst/>
              <a:ahLst/>
              <a:cxnLst/>
              <a:rect l="l" t="t" r="r" b="b"/>
              <a:pathLst>
                <a:path w="1158" h="992" extrusionOk="0">
                  <a:moveTo>
                    <a:pt x="663" y="1"/>
                  </a:moveTo>
                  <a:cubicBezTo>
                    <a:pt x="221" y="1"/>
                    <a:pt x="1" y="534"/>
                    <a:pt x="313" y="846"/>
                  </a:cubicBezTo>
                  <a:cubicBezTo>
                    <a:pt x="414" y="947"/>
                    <a:pt x="538" y="992"/>
                    <a:pt x="659" y="992"/>
                  </a:cubicBezTo>
                  <a:cubicBezTo>
                    <a:pt x="914" y="992"/>
                    <a:pt x="1157" y="794"/>
                    <a:pt x="1157" y="495"/>
                  </a:cubicBezTo>
                  <a:cubicBezTo>
                    <a:pt x="1157" y="222"/>
                    <a:pt x="937" y="1"/>
                    <a:pt x="663" y="1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5" name="Google Shape;15395;p74"/>
            <p:cNvSpPr/>
            <p:nvPr/>
          </p:nvSpPr>
          <p:spPr>
            <a:xfrm>
              <a:off x="1527797" y="4319728"/>
              <a:ext cx="144271" cy="30971"/>
            </a:xfrm>
            <a:custGeom>
              <a:avLst/>
              <a:gdLst/>
              <a:ahLst/>
              <a:cxnLst/>
              <a:rect l="l" t="t" r="r" b="b"/>
              <a:pathLst>
                <a:path w="5506" h="1182" extrusionOk="0">
                  <a:moveTo>
                    <a:pt x="0" y="1"/>
                  </a:moveTo>
                  <a:lnTo>
                    <a:pt x="0" y="1182"/>
                  </a:lnTo>
                  <a:lnTo>
                    <a:pt x="5506" y="1182"/>
                  </a:lnTo>
                  <a:lnTo>
                    <a:pt x="5506" y="1"/>
                  </a:ln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6" name="Google Shape;15396;p74"/>
            <p:cNvSpPr/>
            <p:nvPr/>
          </p:nvSpPr>
          <p:spPr>
            <a:xfrm>
              <a:off x="1489934" y="4468401"/>
              <a:ext cx="28141" cy="28299"/>
            </a:xfrm>
            <a:custGeom>
              <a:avLst/>
              <a:gdLst/>
              <a:ahLst/>
              <a:cxnLst/>
              <a:rect l="l" t="t" r="r" b="b"/>
              <a:pathLst>
                <a:path w="1074" h="1080" extrusionOk="0">
                  <a:moveTo>
                    <a:pt x="706" y="1"/>
                  </a:moveTo>
                  <a:lnTo>
                    <a:pt x="0" y="630"/>
                  </a:lnTo>
                  <a:lnTo>
                    <a:pt x="874" y="1066"/>
                  </a:lnTo>
                  <a:cubicBezTo>
                    <a:pt x="892" y="1075"/>
                    <a:pt x="911" y="1079"/>
                    <a:pt x="929" y="1079"/>
                  </a:cubicBezTo>
                  <a:cubicBezTo>
                    <a:pt x="1008" y="1079"/>
                    <a:pt x="1073" y="1000"/>
                    <a:pt x="1042" y="918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7" name="Google Shape;15397;p74"/>
            <p:cNvSpPr/>
            <p:nvPr/>
          </p:nvSpPr>
          <p:spPr>
            <a:xfrm>
              <a:off x="1391072" y="4359031"/>
              <a:ext cx="118383" cy="126191"/>
            </a:xfrm>
            <a:custGeom>
              <a:avLst/>
              <a:gdLst/>
              <a:ahLst/>
              <a:cxnLst/>
              <a:rect l="l" t="t" r="r" b="b"/>
              <a:pathLst>
                <a:path w="4518" h="4816" extrusionOk="0">
                  <a:moveTo>
                    <a:pt x="782" y="1"/>
                  </a:moveTo>
                  <a:cubicBezTo>
                    <a:pt x="734" y="1"/>
                    <a:pt x="686" y="18"/>
                    <a:pt x="648" y="51"/>
                  </a:cubicBezTo>
                  <a:lnTo>
                    <a:pt x="87" y="555"/>
                  </a:lnTo>
                  <a:cubicBezTo>
                    <a:pt x="5" y="627"/>
                    <a:pt x="0" y="752"/>
                    <a:pt x="72" y="839"/>
                  </a:cubicBezTo>
                  <a:lnTo>
                    <a:pt x="3586" y="4751"/>
                  </a:lnTo>
                  <a:cubicBezTo>
                    <a:pt x="3624" y="4794"/>
                    <a:pt x="3679" y="4816"/>
                    <a:pt x="3734" y="4816"/>
                  </a:cubicBezTo>
                  <a:cubicBezTo>
                    <a:pt x="3782" y="4816"/>
                    <a:pt x="3831" y="4799"/>
                    <a:pt x="3869" y="4765"/>
                  </a:cubicBezTo>
                  <a:lnTo>
                    <a:pt x="4426" y="4261"/>
                  </a:lnTo>
                  <a:cubicBezTo>
                    <a:pt x="4512" y="4189"/>
                    <a:pt x="4517" y="4059"/>
                    <a:pt x="4445" y="3978"/>
                  </a:cubicBezTo>
                  <a:lnTo>
                    <a:pt x="931" y="66"/>
                  </a:lnTo>
                  <a:cubicBezTo>
                    <a:pt x="891" y="22"/>
                    <a:pt x="836" y="1"/>
                    <a:pt x="782" y="1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8" name="Google Shape;15398;p74"/>
            <p:cNvSpPr/>
            <p:nvPr/>
          </p:nvSpPr>
          <p:spPr>
            <a:xfrm>
              <a:off x="1391072" y="4366892"/>
              <a:ext cx="108688" cy="118330"/>
            </a:xfrm>
            <a:custGeom>
              <a:avLst/>
              <a:gdLst/>
              <a:ahLst/>
              <a:cxnLst/>
              <a:rect l="l" t="t" r="r" b="b"/>
              <a:pathLst>
                <a:path w="4148" h="4516" extrusionOk="0">
                  <a:moveTo>
                    <a:pt x="365" y="1"/>
                  </a:moveTo>
                  <a:lnTo>
                    <a:pt x="87" y="255"/>
                  </a:lnTo>
                  <a:cubicBezTo>
                    <a:pt x="5" y="327"/>
                    <a:pt x="0" y="452"/>
                    <a:pt x="72" y="539"/>
                  </a:cubicBezTo>
                  <a:lnTo>
                    <a:pt x="3586" y="4451"/>
                  </a:lnTo>
                  <a:cubicBezTo>
                    <a:pt x="3624" y="4494"/>
                    <a:pt x="3679" y="4516"/>
                    <a:pt x="3734" y="4516"/>
                  </a:cubicBezTo>
                  <a:cubicBezTo>
                    <a:pt x="3782" y="4516"/>
                    <a:pt x="3831" y="4499"/>
                    <a:pt x="3869" y="4465"/>
                  </a:cubicBezTo>
                  <a:lnTo>
                    <a:pt x="4148" y="4211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9" name="Google Shape;15399;p74"/>
            <p:cNvSpPr/>
            <p:nvPr/>
          </p:nvSpPr>
          <p:spPr>
            <a:xfrm>
              <a:off x="1391072" y="4359058"/>
              <a:ext cx="34351" cy="33015"/>
            </a:xfrm>
            <a:custGeom>
              <a:avLst/>
              <a:gdLst/>
              <a:ahLst/>
              <a:cxnLst/>
              <a:rect l="l" t="t" r="r" b="b"/>
              <a:pathLst>
                <a:path w="1311" h="1260" extrusionOk="0">
                  <a:moveTo>
                    <a:pt x="783" y="1"/>
                  </a:moveTo>
                  <a:cubicBezTo>
                    <a:pt x="735" y="1"/>
                    <a:pt x="687" y="19"/>
                    <a:pt x="648" y="55"/>
                  </a:cubicBezTo>
                  <a:lnTo>
                    <a:pt x="87" y="554"/>
                  </a:lnTo>
                  <a:cubicBezTo>
                    <a:pt x="5" y="631"/>
                    <a:pt x="0" y="756"/>
                    <a:pt x="72" y="838"/>
                  </a:cubicBezTo>
                  <a:lnTo>
                    <a:pt x="451" y="1260"/>
                  </a:lnTo>
                  <a:lnTo>
                    <a:pt x="1311" y="492"/>
                  </a:lnTo>
                  <a:lnTo>
                    <a:pt x="931" y="69"/>
                  </a:lnTo>
                  <a:cubicBezTo>
                    <a:pt x="891" y="24"/>
                    <a:pt x="837" y="1"/>
                    <a:pt x="783" y="1"/>
                  </a:cubicBez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0" name="Google Shape;15400;p74"/>
            <p:cNvSpPr/>
            <p:nvPr/>
          </p:nvSpPr>
          <p:spPr>
            <a:xfrm>
              <a:off x="1385020" y="4280607"/>
              <a:ext cx="330440" cy="364791"/>
            </a:xfrm>
            <a:custGeom>
              <a:avLst/>
              <a:gdLst/>
              <a:ahLst/>
              <a:cxnLst/>
              <a:rect l="l" t="t" r="r" b="b"/>
              <a:pathLst>
                <a:path w="12611" h="13922" extrusionOk="0">
                  <a:moveTo>
                    <a:pt x="1014" y="3203"/>
                  </a:moveTo>
                  <a:lnTo>
                    <a:pt x="1254" y="3472"/>
                  </a:lnTo>
                  <a:lnTo>
                    <a:pt x="697" y="3966"/>
                  </a:lnTo>
                  <a:lnTo>
                    <a:pt x="457" y="3697"/>
                  </a:lnTo>
                  <a:lnTo>
                    <a:pt x="1014" y="3203"/>
                  </a:lnTo>
                  <a:close/>
                  <a:moveTo>
                    <a:pt x="1522" y="3774"/>
                  </a:moveTo>
                  <a:lnTo>
                    <a:pt x="4518" y="7105"/>
                  </a:lnTo>
                  <a:lnTo>
                    <a:pt x="4393" y="7220"/>
                  </a:lnTo>
                  <a:lnTo>
                    <a:pt x="1398" y="3884"/>
                  </a:lnTo>
                  <a:lnTo>
                    <a:pt x="1522" y="3774"/>
                  </a:lnTo>
                  <a:close/>
                  <a:moveTo>
                    <a:pt x="1095" y="4158"/>
                  </a:moveTo>
                  <a:lnTo>
                    <a:pt x="4091" y="7494"/>
                  </a:lnTo>
                  <a:lnTo>
                    <a:pt x="3966" y="7605"/>
                  </a:lnTo>
                  <a:lnTo>
                    <a:pt x="970" y="4273"/>
                  </a:lnTo>
                  <a:lnTo>
                    <a:pt x="1095" y="4158"/>
                  </a:lnTo>
                  <a:close/>
                  <a:moveTo>
                    <a:pt x="4633" y="7552"/>
                  </a:moveTo>
                  <a:lnTo>
                    <a:pt x="4782" y="7955"/>
                  </a:lnTo>
                  <a:lnTo>
                    <a:pt x="4398" y="7763"/>
                  </a:lnTo>
                  <a:lnTo>
                    <a:pt x="4633" y="7552"/>
                  </a:lnTo>
                  <a:close/>
                  <a:moveTo>
                    <a:pt x="4278" y="1"/>
                  </a:moveTo>
                  <a:cubicBezTo>
                    <a:pt x="4014" y="1"/>
                    <a:pt x="3798" y="212"/>
                    <a:pt x="3798" y="476"/>
                  </a:cubicBezTo>
                  <a:lnTo>
                    <a:pt x="3798" y="5694"/>
                  </a:lnTo>
                  <a:lnTo>
                    <a:pt x="1311" y="2924"/>
                  </a:lnTo>
                  <a:cubicBezTo>
                    <a:pt x="1231" y="2834"/>
                    <a:pt x="1121" y="2788"/>
                    <a:pt x="1009" y="2788"/>
                  </a:cubicBezTo>
                  <a:cubicBezTo>
                    <a:pt x="914" y="2788"/>
                    <a:pt x="818" y="2822"/>
                    <a:pt x="740" y="2891"/>
                  </a:cubicBezTo>
                  <a:lnTo>
                    <a:pt x="183" y="3395"/>
                  </a:lnTo>
                  <a:cubicBezTo>
                    <a:pt x="15" y="3544"/>
                    <a:pt x="1" y="3798"/>
                    <a:pt x="150" y="3966"/>
                  </a:cubicBezTo>
                  <a:lnTo>
                    <a:pt x="3663" y="7878"/>
                  </a:lnTo>
                  <a:cubicBezTo>
                    <a:pt x="3702" y="7917"/>
                    <a:pt x="3750" y="7950"/>
                    <a:pt x="3798" y="7974"/>
                  </a:cubicBezTo>
                  <a:lnTo>
                    <a:pt x="3798" y="11123"/>
                  </a:lnTo>
                  <a:lnTo>
                    <a:pt x="3006" y="11123"/>
                  </a:lnTo>
                  <a:cubicBezTo>
                    <a:pt x="2737" y="11123"/>
                    <a:pt x="2737" y="11531"/>
                    <a:pt x="3006" y="11531"/>
                  </a:cubicBezTo>
                  <a:lnTo>
                    <a:pt x="8627" y="11531"/>
                  </a:lnTo>
                  <a:cubicBezTo>
                    <a:pt x="8665" y="11531"/>
                    <a:pt x="8694" y="11560"/>
                    <a:pt x="8694" y="11598"/>
                  </a:cubicBezTo>
                  <a:lnTo>
                    <a:pt x="8694" y="12021"/>
                  </a:lnTo>
                  <a:cubicBezTo>
                    <a:pt x="8694" y="12602"/>
                    <a:pt x="8963" y="13154"/>
                    <a:pt x="9424" y="13514"/>
                  </a:cubicBezTo>
                  <a:lnTo>
                    <a:pt x="2199" y="13514"/>
                  </a:lnTo>
                  <a:cubicBezTo>
                    <a:pt x="1374" y="13509"/>
                    <a:pt x="706" y="12842"/>
                    <a:pt x="706" y="12021"/>
                  </a:cubicBezTo>
                  <a:lnTo>
                    <a:pt x="706" y="11598"/>
                  </a:lnTo>
                  <a:cubicBezTo>
                    <a:pt x="706" y="11560"/>
                    <a:pt x="735" y="11531"/>
                    <a:pt x="774" y="11531"/>
                  </a:cubicBezTo>
                  <a:lnTo>
                    <a:pt x="2118" y="11531"/>
                  </a:lnTo>
                  <a:cubicBezTo>
                    <a:pt x="2391" y="11531"/>
                    <a:pt x="2391" y="11123"/>
                    <a:pt x="2118" y="11123"/>
                  </a:cubicBezTo>
                  <a:lnTo>
                    <a:pt x="774" y="11123"/>
                  </a:lnTo>
                  <a:cubicBezTo>
                    <a:pt x="510" y="11123"/>
                    <a:pt x="298" y="11334"/>
                    <a:pt x="298" y="11598"/>
                  </a:cubicBezTo>
                  <a:lnTo>
                    <a:pt x="298" y="12021"/>
                  </a:lnTo>
                  <a:cubicBezTo>
                    <a:pt x="294" y="13067"/>
                    <a:pt x="1148" y="13922"/>
                    <a:pt x="2199" y="13922"/>
                  </a:cubicBezTo>
                  <a:lnTo>
                    <a:pt x="10705" y="13922"/>
                  </a:lnTo>
                  <a:cubicBezTo>
                    <a:pt x="11757" y="13922"/>
                    <a:pt x="12606" y="13072"/>
                    <a:pt x="12606" y="12021"/>
                  </a:cubicBezTo>
                  <a:lnTo>
                    <a:pt x="12606" y="6472"/>
                  </a:lnTo>
                  <a:cubicBezTo>
                    <a:pt x="12606" y="6335"/>
                    <a:pt x="12504" y="6266"/>
                    <a:pt x="12402" y="6266"/>
                  </a:cubicBezTo>
                  <a:cubicBezTo>
                    <a:pt x="12300" y="6266"/>
                    <a:pt x="12198" y="6335"/>
                    <a:pt x="12198" y="6472"/>
                  </a:cubicBezTo>
                  <a:lnTo>
                    <a:pt x="12198" y="12021"/>
                  </a:lnTo>
                  <a:cubicBezTo>
                    <a:pt x="12198" y="12846"/>
                    <a:pt x="11531" y="13514"/>
                    <a:pt x="10705" y="13514"/>
                  </a:cubicBezTo>
                  <a:lnTo>
                    <a:pt x="10600" y="13514"/>
                  </a:lnTo>
                  <a:cubicBezTo>
                    <a:pt x="9774" y="13514"/>
                    <a:pt x="9107" y="12846"/>
                    <a:pt x="9102" y="12021"/>
                  </a:cubicBezTo>
                  <a:lnTo>
                    <a:pt x="9102" y="11598"/>
                  </a:lnTo>
                  <a:cubicBezTo>
                    <a:pt x="9102" y="11339"/>
                    <a:pt x="8891" y="11123"/>
                    <a:pt x="8627" y="11123"/>
                  </a:cubicBezTo>
                  <a:lnTo>
                    <a:pt x="4206" y="11123"/>
                  </a:lnTo>
                  <a:lnTo>
                    <a:pt x="4206" y="8123"/>
                  </a:lnTo>
                  <a:lnTo>
                    <a:pt x="4791" y="8411"/>
                  </a:lnTo>
                  <a:cubicBezTo>
                    <a:pt x="4840" y="8436"/>
                    <a:pt x="4890" y="8448"/>
                    <a:pt x="4938" y="8448"/>
                  </a:cubicBezTo>
                  <a:cubicBezTo>
                    <a:pt x="5145" y="8448"/>
                    <a:pt x="5320" y="8235"/>
                    <a:pt x="5238" y="8013"/>
                  </a:cubicBezTo>
                  <a:lnTo>
                    <a:pt x="4926" y="7168"/>
                  </a:lnTo>
                  <a:cubicBezTo>
                    <a:pt x="4926" y="7153"/>
                    <a:pt x="4926" y="7139"/>
                    <a:pt x="4931" y="7129"/>
                  </a:cubicBezTo>
                  <a:cubicBezTo>
                    <a:pt x="4935" y="7019"/>
                    <a:pt x="4897" y="6913"/>
                    <a:pt x="4825" y="6836"/>
                  </a:cubicBezTo>
                  <a:lnTo>
                    <a:pt x="4206" y="6145"/>
                  </a:lnTo>
                  <a:lnTo>
                    <a:pt x="4206" y="481"/>
                  </a:lnTo>
                  <a:cubicBezTo>
                    <a:pt x="4206" y="443"/>
                    <a:pt x="4235" y="414"/>
                    <a:pt x="4273" y="414"/>
                  </a:cubicBezTo>
                  <a:lnTo>
                    <a:pt x="12131" y="414"/>
                  </a:lnTo>
                  <a:cubicBezTo>
                    <a:pt x="12169" y="414"/>
                    <a:pt x="12198" y="443"/>
                    <a:pt x="12198" y="481"/>
                  </a:cubicBezTo>
                  <a:lnTo>
                    <a:pt x="12198" y="3140"/>
                  </a:lnTo>
                  <a:cubicBezTo>
                    <a:pt x="12198" y="3277"/>
                    <a:pt x="12300" y="3346"/>
                    <a:pt x="12402" y="3346"/>
                  </a:cubicBezTo>
                  <a:cubicBezTo>
                    <a:pt x="12504" y="3346"/>
                    <a:pt x="12606" y="3277"/>
                    <a:pt x="12606" y="3140"/>
                  </a:cubicBezTo>
                  <a:lnTo>
                    <a:pt x="12606" y="481"/>
                  </a:lnTo>
                  <a:cubicBezTo>
                    <a:pt x="12611" y="217"/>
                    <a:pt x="12395" y="1"/>
                    <a:pt x="121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1" name="Google Shape;15401;p74"/>
            <p:cNvSpPr/>
            <p:nvPr/>
          </p:nvSpPr>
          <p:spPr>
            <a:xfrm>
              <a:off x="1704638" y="4380727"/>
              <a:ext cx="10717" cy="51567"/>
            </a:xfrm>
            <a:custGeom>
              <a:avLst/>
              <a:gdLst/>
              <a:ahLst/>
              <a:cxnLst/>
              <a:rect l="l" t="t" r="r" b="b"/>
              <a:pathLst>
                <a:path w="409" h="1968" extrusionOk="0">
                  <a:moveTo>
                    <a:pt x="207" y="1"/>
                  </a:moveTo>
                  <a:cubicBezTo>
                    <a:pt x="91" y="1"/>
                    <a:pt x="0" y="92"/>
                    <a:pt x="0" y="203"/>
                  </a:cubicBezTo>
                  <a:lnTo>
                    <a:pt x="0" y="1763"/>
                  </a:lnTo>
                  <a:cubicBezTo>
                    <a:pt x="0" y="1899"/>
                    <a:pt x="102" y="1968"/>
                    <a:pt x="204" y="1968"/>
                  </a:cubicBezTo>
                  <a:cubicBezTo>
                    <a:pt x="306" y="1968"/>
                    <a:pt x="408" y="1899"/>
                    <a:pt x="408" y="1763"/>
                  </a:cubicBezTo>
                  <a:lnTo>
                    <a:pt x="408" y="203"/>
                  </a:lnTo>
                  <a:cubicBezTo>
                    <a:pt x="408" y="92"/>
                    <a:pt x="317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2" name="Google Shape;15402;p74"/>
            <p:cNvSpPr/>
            <p:nvPr/>
          </p:nvSpPr>
          <p:spPr>
            <a:xfrm>
              <a:off x="1514067" y="4387907"/>
              <a:ext cx="42789" cy="36683"/>
            </a:xfrm>
            <a:custGeom>
              <a:avLst/>
              <a:gdLst/>
              <a:ahLst/>
              <a:cxnLst/>
              <a:rect l="l" t="t" r="r" b="b"/>
              <a:pathLst>
                <a:path w="1633" h="1400" extrusionOk="0">
                  <a:moveTo>
                    <a:pt x="928" y="410"/>
                  </a:moveTo>
                  <a:cubicBezTo>
                    <a:pt x="1077" y="410"/>
                    <a:pt x="1220" y="526"/>
                    <a:pt x="1220" y="701"/>
                  </a:cubicBezTo>
                  <a:cubicBezTo>
                    <a:pt x="1220" y="860"/>
                    <a:pt x="1090" y="989"/>
                    <a:pt x="932" y="989"/>
                  </a:cubicBezTo>
                  <a:cubicBezTo>
                    <a:pt x="673" y="989"/>
                    <a:pt x="543" y="677"/>
                    <a:pt x="726" y="495"/>
                  </a:cubicBezTo>
                  <a:cubicBezTo>
                    <a:pt x="784" y="436"/>
                    <a:pt x="857" y="410"/>
                    <a:pt x="928" y="410"/>
                  </a:cubicBezTo>
                  <a:close/>
                  <a:moveTo>
                    <a:pt x="932" y="1"/>
                  </a:moveTo>
                  <a:cubicBezTo>
                    <a:pt x="308" y="5"/>
                    <a:pt x="1" y="754"/>
                    <a:pt x="438" y="1196"/>
                  </a:cubicBezTo>
                  <a:cubicBezTo>
                    <a:pt x="580" y="1337"/>
                    <a:pt x="755" y="1400"/>
                    <a:pt x="926" y="1400"/>
                  </a:cubicBezTo>
                  <a:cubicBezTo>
                    <a:pt x="1287" y="1400"/>
                    <a:pt x="1633" y="1121"/>
                    <a:pt x="1633" y="701"/>
                  </a:cubicBezTo>
                  <a:cubicBezTo>
                    <a:pt x="1628" y="313"/>
                    <a:pt x="1316" y="1"/>
                    <a:pt x="9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3" name="Google Shape;15403;p74"/>
            <p:cNvSpPr/>
            <p:nvPr/>
          </p:nvSpPr>
          <p:spPr>
            <a:xfrm>
              <a:off x="1565633" y="4402003"/>
              <a:ext cx="40535" cy="10717"/>
            </a:xfrm>
            <a:custGeom>
              <a:avLst/>
              <a:gdLst/>
              <a:ahLst/>
              <a:cxnLst/>
              <a:rect l="l" t="t" r="r" b="b"/>
              <a:pathLst>
                <a:path w="1547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1273" y="408"/>
                  </a:lnTo>
                  <a:cubicBezTo>
                    <a:pt x="1547" y="408"/>
                    <a:pt x="1547" y="0"/>
                    <a:pt x="1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4" name="Google Shape;15404;p74"/>
            <p:cNvSpPr/>
            <p:nvPr/>
          </p:nvSpPr>
          <p:spPr>
            <a:xfrm>
              <a:off x="1565764" y="4414816"/>
              <a:ext cx="105439" cy="10717"/>
            </a:xfrm>
            <a:custGeom>
              <a:avLst/>
              <a:gdLst/>
              <a:ahLst/>
              <a:cxnLst/>
              <a:rect l="l" t="t" r="r" b="b"/>
              <a:pathLst>
                <a:path w="4024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3754" y="409"/>
                  </a:lnTo>
                  <a:cubicBezTo>
                    <a:pt x="4023" y="409"/>
                    <a:pt x="4023" y="1"/>
                    <a:pt x="37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5" name="Google Shape;15405;p74"/>
            <p:cNvSpPr/>
            <p:nvPr/>
          </p:nvSpPr>
          <p:spPr>
            <a:xfrm>
              <a:off x="1565633" y="4386911"/>
              <a:ext cx="14385" cy="10717"/>
            </a:xfrm>
            <a:custGeom>
              <a:avLst/>
              <a:gdLst/>
              <a:ahLst/>
              <a:cxnLst/>
              <a:rect l="l" t="t" r="r" b="b"/>
              <a:pathLst>
                <a:path w="549" h="409" extrusionOk="0">
                  <a:moveTo>
                    <a:pt x="274" y="0"/>
                  </a:moveTo>
                  <a:cubicBezTo>
                    <a:pt x="2" y="5"/>
                    <a:pt x="1" y="408"/>
                    <a:pt x="270" y="408"/>
                  </a:cubicBezTo>
                  <a:cubicBezTo>
                    <a:pt x="271" y="408"/>
                    <a:pt x="273" y="408"/>
                    <a:pt x="274" y="408"/>
                  </a:cubicBezTo>
                  <a:cubicBezTo>
                    <a:pt x="548" y="408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6" name="Google Shape;15406;p74"/>
            <p:cNvSpPr/>
            <p:nvPr/>
          </p:nvSpPr>
          <p:spPr>
            <a:xfrm>
              <a:off x="1514067" y="4444373"/>
              <a:ext cx="42789" cy="36657"/>
            </a:xfrm>
            <a:custGeom>
              <a:avLst/>
              <a:gdLst/>
              <a:ahLst/>
              <a:cxnLst/>
              <a:rect l="l" t="t" r="r" b="b"/>
              <a:pathLst>
                <a:path w="1633" h="1399" extrusionOk="0">
                  <a:moveTo>
                    <a:pt x="929" y="410"/>
                  </a:moveTo>
                  <a:cubicBezTo>
                    <a:pt x="1077" y="410"/>
                    <a:pt x="1220" y="525"/>
                    <a:pt x="1220" y="697"/>
                  </a:cubicBezTo>
                  <a:cubicBezTo>
                    <a:pt x="1220" y="860"/>
                    <a:pt x="1090" y="990"/>
                    <a:pt x="932" y="990"/>
                  </a:cubicBezTo>
                  <a:cubicBezTo>
                    <a:pt x="673" y="990"/>
                    <a:pt x="543" y="678"/>
                    <a:pt x="726" y="495"/>
                  </a:cubicBezTo>
                  <a:cubicBezTo>
                    <a:pt x="785" y="436"/>
                    <a:pt x="857" y="410"/>
                    <a:pt x="929" y="410"/>
                  </a:cubicBezTo>
                  <a:close/>
                  <a:moveTo>
                    <a:pt x="932" y="1"/>
                  </a:moveTo>
                  <a:cubicBezTo>
                    <a:pt x="308" y="1"/>
                    <a:pt x="1" y="754"/>
                    <a:pt x="438" y="1191"/>
                  </a:cubicBezTo>
                  <a:cubicBezTo>
                    <a:pt x="581" y="1334"/>
                    <a:pt x="756" y="1398"/>
                    <a:pt x="927" y="1398"/>
                  </a:cubicBezTo>
                  <a:cubicBezTo>
                    <a:pt x="1286" y="1398"/>
                    <a:pt x="1630" y="1119"/>
                    <a:pt x="1633" y="697"/>
                  </a:cubicBezTo>
                  <a:cubicBezTo>
                    <a:pt x="1628" y="313"/>
                    <a:pt x="1316" y="1"/>
                    <a:pt x="9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7" name="Google Shape;15407;p74"/>
            <p:cNvSpPr/>
            <p:nvPr/>
          </p:nvSpPr>
          <p:spPr>
            <a:xfrm>
              <a:off x="1565633" y="4458470"/>
              <a:ext cx="40535" cy="10717"/>
            </a:xfrm>
            <a:custGeom>
              <a:avLst/>
              <a:gdLst/>
              <a:ahLst/>
              <a:cxnLst/>
              <a:rect l="l" t="t" r="r" b="b"/>
              <a:pathLst>
                <a:path w="1547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1273" y="408"/>
                  </a:lnTo>
                  <a:cubicBezTo>
                    <a:pt x="1547" y="408"/>
                    <a:pt x="1547" y="0"/>
                    <a:pt x="1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8" name="Google Shape;15408;p74"/>
            <p:cNvSpPr/>
            <p:nvPr/>
          </p:nvSpPr>
          <p:spPr>
            <a:xfrm>
              <a:off x="1565764" y="4471309"/>
              <a:ext cx="105439" cy="10717"/>
            </a:xfrm>
            <a:custGeom>
              <a:avLst/>
              <a:gdLst/>
              <a:ahLst/>
              <a:cxnLst/>
              <a:rect l="l" t="t" r="r" b="b"/>
              <a:pathLst>
                <a:path w="4024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3754" y="408"/>
                  </a:lnTo>
                  <a:cubicBezTo>
                    <a:pt x="4023" y="408"/>
                    <a:pt x="4023" y="0"/>
                    <a:pt x="37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9" name="Google Shape;15409;p74"/>
            <p:cNvSpPr/>
            <p:nvPr/>
          </p:nvSpPr>
          <p:spPr>
            <a:xfrm>
              <a:off x="1565633" y="4443377"/>
              <a:ext cx="14385" cy="10717"/>
            </a:xfrm>
            <a:custGeom>
              <a:avLst/>
              <a:gdLst/>
              <a:ahLst/>
              <a:cxnLst/>
              <a:rect l="l" t="t" r="r" b="b"/>
              <a:pathLst>
                <a:path w="549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cubicBezTo>
                    <a:pt x="548" y="408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0" name="Google Shape;15410;p74"/>
            <p:cNvSpPr/>
            <p:nvPr/>
          </p:nvSpPr>
          <p:spPr>
            <a:xfrm>
              <a:off x="1514067" y="4500866"/>
              <a:ext cx="42789" cy="36552"/>
            </a:xfrm>
            <a:custGeom>
              <a:avLst/>
              <a:gdLst/>
              <a:ahLst/>
              <a:cxnLst/>
              <a:rect l="l" t="t" r="r" b="b"/>
              <a:pathLst>
                <a:path w="1633" h="1395" extrusionOk="0">
                  <a:moveTo>
                    <a:pt x="928" y="405"/>
                  </a:moveTo>
                  <a:cubicBezTo>
                    <a:pt x="1077" y="405"/>
                    <a:pt x="1220" y="521"/>
                    <a:pt x="1220" y="696"/>
                  </a:cubicBezTo>
                  <a:cubicBezTo>
                    <a:pt x="1220" y="855"/>
                    <a:pt x="1090" y="984"/>
                    <a:pt x="932" y="984"/>
                  </a:cubicBezTo>
                  <a:lnTo>
                    <a:pt x="932" y="989"/>
                  </a:lnTo>
                  <a:cubicBezTo>
                    <a:pt x="673" y="989"/>
                    <a:pt x="543" y="672"/>
                    <a:pt x="726" y="490"/>
                  </a:cubicBezTo>
                  <a:cubicBezTo>
                    <a:pt x="784" y="431"/>
                    <a:pt x="857" y="405"/>
                    <a:pt x="928" y="405"/>
                  </a:cubicBezTo>
                  <a:close/>
                  <a:moveTo>
                    <a:pt x="932" y="0"/>
                  </a:moveTo>
                  <a:cubicBezTo>
                    <a:pt x="308" y="0"/>
                    <a:pt x="1" y="754"/>
                    <a:pt x="438" y="1191"/>
                  </a:cubicBezTo>
                  <a:cubicBezTo>
                    <a:pt x="580" y="1331"/>
                    <a:pt x="755" y="1394"/>
                    <a:pt x="926" y="1394"/>
                  </a:cubicBezTo>
                  <a:cubicBezTo>
                    <a:pt x="1287" y="1394"/>
                    <a:pt x="1633" y="1116"/>
                    <a:pt x="1633" y="696"/>
                  </a:cubicBezTo>
                  <a:cubicBezTo>
                    <a:pt x="1628" y="312"/>
                    <a:pt x="1316" y="0"/>
                    <a:pt x="93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1" name="Google Shape;15411;p74"/>
            <p:cNvSpPr/>
            <p:nvPr/>
          </p:nvSpPr>
          <p:spPr>
            <a:xfrm>
              <a:off x="1565633" y="4514936"/>
              <a:ext cx="40535" cy="10717"/>
            </a:xfrm>
            <a:custGeom>
              <a:avLst/>
              <a:gdLst/>
              <a:ahLst/>
              <a:cxnLst/>
              <a:rect l="l" t="t" r="r" b="b"/>
              <a:pathLst>
                <a:path w="1547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1273" y="409"/>
                  </a:lnTo>
                  <a:cubicBezTo>
                    <a:pt x="1547" y="409"/>
                    <a:pt x="1547" y="1"/>
                    <a:pt x="12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2" name="Google Shape;15412;p74"/>
            <p:cNvSpPr/>
            <p:nvPr/>
          </p:nvSpPr>
          <p:spPr>
            <a:xfrm>
              <a:off x="1565633" y="4527775"/>
              <a:ext cx="105570" cy="10717"/>
            </a:xfrm>
            <a:custGeom>
              <a:avLst/>
              <a:gdLst/>
              <a:ahLst/>
              <a:cxnLst/>
              <a:rect l="l" t="t" r="r" b="b"/>
              <a:pathLst>
                <a:path w="4029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3755" y="408"/>
                  </a:lnTo>
                  <a:cubicBezTo>
                    <a:pt x="4028" y="408"/>
                    <a:pt x="4028" y="0"/>
                    <a:pt x="37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3" name="Google Shape;15413;p74"/>
            <p:cNvSpPr/>
            <p:nvPr/>
          </p:nvSpPr>
          <p:spPr>
            <a:xfrm>
              <a:off x="1565633" y="4499844"/>
              <a:ext cx="14385" cy="10717"/>
            </a:xfrm>
            <a:custGeom>
              <a:avLst/>
              <a:gdLst/>
              <a:ahLst/>
              <a:cxnLst/>
              <a:rect l="l" t="t" r="r" b="b"/>
              <a:pathLst>
                <a:path w="549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cubicBezTo>
                    <a:pt x="548" y="409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4" name="Google Shape;15414;p74"/>
            <p:cNvSpPr/>
            <p:nvPr/>
          </p:nvSpPr>
          <p:spPr>
            <a:xfrm>
              <a:off x="1522504" y="4314330"/>
              <a:ext cx="154988" cy="41793"/>
            </a:xfrm>
            <a:custGeom>
              <a:avLst/>
              <a:gdLst/>
              <a:ahLst/>
              <a:cxnLst/>
              <a:rect l="l" t="t" r="r" b="b"/>
              <a:pathLst>
                <a:path w="5915" h="1595" extrusionOk="0">
                  <a:moveTo>
                    <a:pt x="5506" y="408"/>
                  </a:moveTo>
                  <a:lnTo>
                    <a:pt x="5506" y="1186"/>
                  </a:lnTo>
                  <a:lnTo>
                    <a:pt x="408" y="1186"/>
                  </a:lnTo>
                  <a:lnTo>
                    <a:pt x="408" y="408"/>
                  </a:lnTo>
                  <a:close/>
                  <a:moveTo>
                    <a:pt x="202" y="0"/>
                  </a:moveTo>
                  <a:cubicBezTo>
                    <a:pt x="92" y="0"/>
                    <a:pt x="0" y="92"/>
                    <a:pt x="0" y="207"/>
                  </a:cubicBezTo>
                  <a:lnTo>
                    <a:pt x="0" y="1388"/>
                  </a:lnTo>
                  <a:cubicBezTo>
                    <a:pt x="0" y="1498"/>
                    <a:pt x="92" y="1594"/>
                    <a:pt x="202" y="1594"/>
                  </a:cubicBezTo>
                  <a:lnTo>
                    <a:pt x="5708" y="1594"/>
                  </a:lnTo>
                  <a:cubicBezTo>
                    <a:pt x="5818" y="1594"/>
                    <a:pt x="5914" y="1498"/>
                    <a:pt x="5914" y="1388"/>
                  </a:cubicBezTo>
                  <a:lnTo>
                    <a:pt x="5914" y="207"/>
                  </a:lnTo>
                  <a:cubicBezTo>
                    <a:pt x="5914" y="92"/>
                    <a:pt x="5818" y="0"/>
                    <a:pt x="57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15" name="Google Shape;15415;p74"/>
          <p:cNvGrpSpPr/>
          <p:nvPr/>
        </p:nvGrpSpPr>
        <p:grpSpPr>
          <a:xfrm>
            <a:off x="1737836" y="1500941"/>
            <a:ext cx="392016" cy="369560"/>
            <a:chOff x="1737836" y="1500941"/>
            <a:chExt cx="392016" cy="369560"/>
          </a:xfrm>
        </p:grpSpPr>
        <p:sp>
          <p:nvSpPr>
            <p:cNvPr id="15416" name="Google Shape;15416;p74"/>
            <p:cNvSpPr/>
            <p:nvPr/>
          </p:nvSpPr>
          <p:spPr>
            <a:xfrm>
              <a:off x="1755575" y="1596266"/>
              <a:ext cx="148935" cy="264043"/>
            </a:xfrm>
            <a:custGeom>
              <a:avLst/>
              <a:gdLst/>
              <a:ahLst/>
              <a:cxnLst/>
              <a:rect l="l" t="t" r="r" b="b"/>
              <a:pathLst>
                <a:path w="5684" h="10077" extrusionOk="0">
                  <a:moveTo>
                    <a:pt x="0" y="1"/>
                  </a:moveTo>
                  <a:lnTo>
                    <a:pt x="0" y="9534"/>
                  </a:lnTo>
                  <a:cubicBezTo>
                    <a:pt x="0" y="9831"/>
                    <a:pt x="245" y="10076"/>
                    <a:pt x="543" y="10076"/>
                  </a:cubicBezTo>
                  <a:lnTo>
                    <a:pt x="5146" y="10076"/>
                  </a:lnTo>
                  <a:cubicBezTo>
                    <a:pt x="5444" y="10076"/>
                    <a:pt x="5684" y="9831"/>
                    <a:pt x="5684" y="9534"/>
                  </a:cubicBezTo>
                  <a:lnTo>
                    <a:pt x="5684" y="1"/>
                  </a:lnTo>
                  <a:lnTo>
                    <a:pt x="4642" y="1"/>
                  </a:lnTo>
                  <a:cubicBezTo>
                    <a:pt x="4637" y="668"/>
                    <a:pt x="4095" y="1210"/>
                    <a:pt x="3423" y="1210"/>
                  </a:cubicBezTo>
                  <a:lnTo>
                    <a:pt x="3365" y="1210"/>
                  </a:lnTo>
                  <a:cubicBezTo>
                    <a:pt x="2717" y="1177"/>
                    <a:pt x="2213" y="649"/>
                    <a:pt x="2208" y="1"/>
                  </a:cubicBezTo>
                  <a:cubicBezTo>
                    <a:pt x="1543" y="1"/>
                    <a:pt x="960" y="3"/>
                    <a:pt x="562" y="3"/>
                  </a:cubicBezTo>
                  <a:cubicBezTo>
                    <a:pt x="363" y="3"/>
                    <a:pt x="210" y="2"/>
                    <a:pt x="115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7" name="Google Shape;15417;p74"/>
            <p:cNvSpPr/>
            <p:nvPr/>
          </p:nvSpPr>
          <p:spPr>
            <a:xfrm>
              <a:off x="1755575" y="1596266"/>
              <a:ext cx="148935" cy="112723"/>
            </a:xfrm>
            <a:custGeom>
              <a:avLst/>
              <a:gdLst/>
              <a:ahLst/>
              <a:cxnLst/>
              <a:rect l="l" t="t" r="r" b="b"/>
              <a:pathLst>
                <a:path w="5684" h="4302" extrusionOk="0">
                  <a:moveTo>
                    <a:pt x="0" y="1"/>
                  </a:moveTo>
                  <a:lnTo>
                    <a:pt x="0" y="2511"/>
                  </a:lnTo>
                  <a:cubicBezTo>
                    <a:pt x="591" y="3596"/>
                    <a:pt x="1719" y="4278"/>
                    <a:pt x="2952" y="4302"/>
                  </a:cubicBezTo>
                  <a:lnTo>
                    <a:pt x="5362" y="4302"/>
                  </a:lnTo>
                  <a:cubicBezTo>
                    <a:pt x="5473" y="4302"/>
                    <a:pt x="5578" y="4292"/>
                    <a:pt x="5684" y="4278"/>
                  </a:cubicBezTo>
                  <a:lnTo>
                    <a:pt x="5684" y="1"/>
                  </a:lnTo>
                  <a:lnTo>
                    <a:pt x="4642" y="1"/>
                  </a:lnTo>
                  <a:cubicBezTo>
                    <a:pt x="4637" y="668"/>
                    <a:pt x="4095" y="1210"/>
                    <a:pt x="3423" y="1210"/>
                  </a:cubicBezTo>
                  <a:lnTo>
                    <a:pt x="3365" y="1210"/>
                  </a:lnTo>
                  <a:cubicBezTo>
                    <a:pt x="2717" y="1177"/>
                    <a:pt x="2213" y="649"/>
                    <a:pt x="2208" y="1"/>
                  </a:cubicBezTo>
                  <a:cubicBezTo>
                    <a:pt x="1543" y="1"/>
                    <a:pt x="960" y="3"/>
                    <a:pt x="561" y="3"/>
                  </a:cubicBezTo>
                  <a:cubicBezTo>
                    <a:pt x="361" y="3"/>
                    <a:pt x="207" y="2"/>
                    <a:pt x="11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8" name="Google Shape;15418;p74"/>
            <p:cNvSpPr/>
            <p:nvPr/>
          </p:nvSpPr>
          <p:spPr>
            <a:xfrm>
              <a:off x="1843747" y="1506339"/>
              <a:ext cx="151319" cy="179513"/>
            </a:xfrm>
            <a:custGeom>
              <a:avLst/>
              <a:gdLst/>
              <a:ahLst/>
              <a:cxnLst/>
              <a:rect l="l" t="t" r="r" b="b"/>
              <a:pathLst>
                <a:path w="5775" h="6851" extrusionOk="0">
                  <a:moveTo>
                    <a:pt x="0" y="0"/>
                  </a:moveTo>
                  <a:lnTo>
                    <a:pt x="0" y="2209"/>
                  </a:lnTo>
                  <a:lnTo>
                    <a:pt x="58" y="2209"/>
                  </a:lnTo>
                  <a:cubicBezTo>
                    <a:pt x="730" y="2209"/>
                    <a:pt x="1277" y="2751"/>
                    <a:pt x="1277" y="3423"/>
                  </a:cubicBezTo>
                  <a:lnTo>
                    <a:pt x="1277" y="3433"/>
                  </a:lnTo>
                  <a:cubicBezTo>
                    <a:pt x="1272" y="4100"/>
                    <a:pt x="730" y="4642"/>
                    <a:pt x="58" y="4642"/>
                  </a:cubicBezTo>
                  <a:lnTo>
                    <a:pt x="0" y="4642"/>
                  </a:lnTo>
                  <a:lnTo>
                    <a:pt x="0" y="6850"/>
                  </a:lnTo>
                  <a:lnTo>
                    <a:pt x="2415" y="6850"/>
                  </a:lnTo>
                  <a:cubicBezTo>
                    <a:pt x="4277" y="6817"/>
                    <a:pt x="5775" y="5290"/>
                    <a:pt x="5775" y="3428"/>
                  </a:cubicBezTo>
                  <a:cubicBezTo>
                    <a:pt x="5775" y="1560"/>
                    <a:pt x="4277" y="34"/>
                    <a:pt x="241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9" name="Google Shape;15419;p74"/>
            <p:cNvSpPr/>
            <p:nvPr/>
          </p:nvSpPr>
          <p:spPr>
            <a:xfrm>
              <a:off x="1737836" y="1506339"/>
              <a:ext cx="205925" cy="179513"/>
            </a:xfrm>
            <a:custGeom>
              <a:avLst/>
              <a:gdLst/>
              <a:ahLst/>
              <a:cxnLst/>
              <a:rect l="l" t="t" r="r" b="b"/>
              <a:pathLst>
                <a:path w="7859" h="6851" extrusionOk="0">
                  <a:moveTo>
                    <a:pt x="4100" y="2209"/>
                  </a:moveTo>
                  <a:cubicBezTo>
                    <a:pt x="4772" y="2209"/>
                    <a:pt x="5319" y="2756"/>
                    <a:pt x="5319" y="3428"/>
                  </a:cubicBezTo>
                  <a:lnTo>
                    <a:pt x="5319" y="3433"/>
                  </a:lnTo>
                  <a:cubicBezTo>
                    <a:pt x="5314" y="4105"/>
                    <a:pt x="4772" y="4647"/>
                    <a:pt x="4100" y="4647"/>
                  </a:cubicBezTo>
                  <a:lnTo>
                    <a:pt x="4042" y="4647"/>
                  </a:lnTo>
                  <a:cubicBezTo>
                    <a:pt x="3394" y="4613"/>
                    <a:pt x="2890" y="4081"/>
                    <a:pt x="2885" y="3437"/>
                  </a:cubicBezTo>
                  <a:lnTo>
                    <a:pt x="2885" y="3428"/>
                  </a:lnTo>
                  <a:cubicBezTo>
                    <a:pt x="2885" y="2775"/>
                    <a:pt x="3394" y="2242"/>
                    <a:pt x="4042" y="2209"/>
                  </a:cubicBezTo>
                  <a:close/>
                  <a:moveTo>
                    <a:pt x="4110" y="1"/>
                  </a:moveTo>
                  <a:cubicBezTo>
                    <a:pt x="2806" y="1"/>
                    <a:pt x="1524" y="741"/>
                    <a:pt x="951" y="2089"/>
                  </a:cubicBezTo>
                  <a:cubicBezTo>
                    <a:pt x="0" y="4321"/>
                    <a:pt x="1613" y="6807"/>
                    <a:pt x="4042" y="6850"/>
                  </a:cubicBezTo>
                  <a:lnTo>
                    <a:pt x="4100" y="6850"/>
                  </a:lnTo>
                  <a:cubicBezTo>
                    <a:pt x="4930" y="6850"/>
                    <a:pt x="5737" y="6548"/>
                    <a:pt x="6361" y="5996"/>
                  </a:cubicBezTo>
                  <a:cubicBezTo>
                    <a:pt x="6394" y="5967"/>
                    <a:pt x="6428" y="5938"/>
                    <a:pt x="6457" y="5909"/>
                  </a:cubicBezTo>
                  <a:cubicBezTo>
                    <a:pt x="6481" y="5885"/>
                    <a:pt x="6500" y="5866"/>
                    <a:pt x="6524" y="5847"/>
                  </a:cubicBezTo>
                  <a:cubicBezTo>
                    <a:pt x="7858" y="4513"/>
                    <a:pt x="7858" y="2343"/>
                    <a:pt x="6524" y="1004"/>
                  </a:cubicBezTo>
                  <a:cubicBezTo>
                    <a:pt x="5841" y="323"/>
                    <a:pt x="4971" y="1"/>
                    <a:pt x="411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0" name="Google Shape;15420;p74"/>
            <p:cNvSpPr/>
            <p:nvPr/>
          </p:nvSpPr>
          <p:spPr>
            <a:xfrm>
              <a:off x="1844376" y="1733986"/>
              <a:ext cx="173356" cy="69489"/>
            </a:xfrm>
            <a:custGeom>
              <a:avLst/>
              <a:gdLst/>
              <a:ahLst/>
              <a:cxnLst/>
              <a:rect l="l" t="t" r="r" b="b"/>
              <a:pathLst>
                <a:path w="6616" h="2652" extrusionOk="0">
                  <a:moveTo>
                    <a:pt x="6279" y="1"/>
                  </a:moveTo>
                  <a:lnTo>
                    <a:pt x="5660" y="164"/>
                  </a:lnTo>
                  <a:lnTo>
                    <a:pt x="327" y="1599"/>
                  </a:lnTo>
                  <a:lnTo>
                    <a:pt x="211" y="1633"/>
                  </a:lnTo>
                  <a:cubicBezTo>
                    <a:pt x="67" y="1676"/>
                    <a:pt x="0" y="1835"/>
                    <a:pt x="67" y="1964"/>
                  </a:cubicBezTo>
                  <a:cubicBezTo>
                    <a:pt x="77" y="1983"/>
                    <a:pt x="87" y="2003"/>
                    <a:pt x="101" y="2022"/>
                  </a:cubicBezTo>
                  <a:cubicBezTo>
                    <a:pt x="336" y="2418"/>
                    <a:pt x="759" y="2651"/>
                    <a:pt x="1202" y="2651"/>
                  </a:cubicBezTo>
                  <a:cubicBezTo>
                    <a:pt x="1311" y="2651"/>
                    <a:pt x="1422" y="2637"/>
                    <a:pt x="1532" y="2607"/>
                  </a:cubicBezTo>
                  <a:lnTo>
                    <a:pt x="6615" y="1234"/>
                  </a:lnTo>
                  <a:lnTo>
                    <a:pt x="627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1" name="Google Shape;15421;p74"/>
            <p:cNvSpPr/>
            <p:nvPr/>
          </p:nvSpPr>
          <p:spPr>
            <a:xfrm>
              <a:off x="1844376" y="1738388"/>
              <a:ext cx="151712" cy="49339"/>
            </a:xfrm>
            <a:custGeom>
              <a:avLst/>
              <a:gdLst/>
              <a:ahLst/>
              <a:cxnLst/>
              <a:rect l="l" t="t" r="r" b="b"/>
              <a:pathLst>
                <a:path w="5790" h="1883" extrusionOk="0">
                  <a:moveTo>
                    <a:pt x="5660" y="1"/>
                  </a:moveTo>
                  <a:lnTo>
                    <a:pt x="327" y="1431"/>
                  </a:lnTo>
                  <a:lnTo>
                    <a:pt x="211" y="1465"/>
                  </a:lnTo>
                  <a:cubicBezTo>
                    <a:pt x="67" y="1508"/>
                    <a:pt x="0" y="1667"/>
                    <a:pt x="67" y="1796"/>
                  </a:cubicBezTo>
                  <a:cubicBezTo>
                    <a:pt x="77" y="1815"/>
                    <a:pt x="91" y="1835"/>
                    <a:pt x="101" y="1854"/>
                  </a:cubicBezTo>
                  <a:cubicBezTo>
                    <a:pt x="192" y="1873"/>
                    <a:pt x="283" y="1883"/>
                    <a:pt x="375" y="1883"/>
                  </a:cubicBezTo>
                  <a:cubicBezTo>
                    <a:pt x="487" y="1883"/>
                    <a:pt x="598" y="1868"/>
                    <a:pt x="706" y="1839"/>
                  </a:cubicBezTo>
                  <a:lnTo>
                    <a:pt x="5789" y="466"/>
                  </a:lnTo>
                  <a:lnTo>
                    <a:pt x="566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2" name="Google Shape;15422;p74"/>
            <p:cNvSpPr/>
            <p:nvPr/>
          </p:nvSpPr>
          <p:spPr>
            <a:xfrm>
              <a:off x="1844376" y="1718134"/>
              <a:ext cx="173356" cy="69463"/>
            </a:xfrm>
            <a:custGeom>
              <a:avLst/>
              <a:gdLst/>
              <a:ahLst/>
              <a:cxnLst/>
              <a:rect l="l" t="t" r="r" b="b"/>
              <a:pathLst>
                <a:path w="6616" h="2651" extrusionOk="0">
                  <a:moveTo>
                    <a:pt x="1202" y="1"/>
                  </a:moveTo>
                  <a:cubicBezTo>
                    <a:pt x="844" y="1"/>
                    <a:pt x="496" y="153"/>
                    <a:pt x="250" y="428"/>
                  </a:cubicBezTo>
                  <a:cubicBezTo>
                    <a:pt x="178" y="505"/>
                    <a:pt x="115" y="591"/>
                    <a:pt x="67" y="683"/>
                  </a:cubicBezTo>
                  <a:cubicBezTo>
                    <a:pt x="0" y="817"/>
                    <a:pt x="67" y="975"/>
                    <a:pt x="211" y="1019"/>
                  </a:cubicBezTo>
                  <a:lnTo>
                    <a:pt x="327" y="1047"/>
                  </a:lnTo>
                  <a:lnTo>
                    <a:pt x="6279" y="2651"/>
                  </a:lnTo>
                  <a:lnTo>
                    <a:pt x="6418" y="2147"/>
                  </a:lnTo>
                  <a:lnTo>
                    <a:pt x="6615" y="1417"/>
                  </a:lnTo>
                  <a:lnTo>
                    <a:pt x="1532" y="44"/>
                  </a:lnTo>
                  <a:cubicBezTo>
                    <a:pt x="1422" y="15"/>
                    <a:pt x="1312" y="1"/>
                    <a:pt x="1202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3" name="Google Shape;15423;p74"/>
            <p:cNvSpPr/>
            <p:nvPr/>
          </p:nvSpPr>
          <p:spPr>
            <a:xfrm>
              <a:off x="1850900" y="1718134"/>
              <a:ext cx="166831" cy="56257"/>
            </a:xfrm>
            <a:custGeom>
              <a:avLst/>
              <a:gdLst/>
              <a:ahLst/>
              <a:cxnLst/>
              <a:rect l="l" t="t" r="r" b="b"/>
              <a:pathLst>
                <a:path w="6367" h="2147" extrusionOk="0">
                  <a:moveTo>
                    <a:pt x="952" y="1"/>
                  </a:moveTo>
                  <a:cubicBezTo>
                    <a:pt x="593" y="1"/>
                    <a:pt x="243" y="153"/>
                    <a:pt x="1" y="428"/>
                  </a:cubicBezTo>
                  <a:cubicBezTo>
                    <a:pt x="30" y="471"/>
                    <a:pt x="73" y="505"/>
                    <a:pt x="126" y="524"/>
                  </a:cubicBezTo>
                  <a:lnTo>
                    <a:pt x="241" y="553"/>
                  </a:lnTo>
                  <a:lnTo>
                    <a:pt x="6169" y="2147"/>
                  </a:lnTo>
                  <a:lnTo>
                    <a:pt x="6366" y="1417"/>
                  </a:lnTo>
                  <a:lnTo>
                    <a:pt x="1283" y="44"/>
                  </a:lnTo>
                  <a:cubicBezTo>
                    <a:pt x="1173" y="15"/>
                    <a:pt x="1062" y="1"/>
                    <a:pt x="95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4" name="Google Shape;15424;p74"/>
            <p:cNvSpPr/>
            <p:nvPr/>
          </p:nvSpPr>
          <p:spPr>
            <a:xfrm>
              <a:off x="1955422" y="1657789"/>
              <a:ext cx="159652" cy="119824"/>
            </a:xfrm>
            <a:custGeom>
              <a:avLst/>
              <a:gdLst/>
              <a:ahLst/>
              <a:cxnLst/>
              <a:rect l="l" t="t" r="r" b="b"/>
              <a:pathLst>
                <a:path w="6093" h="4573" extrusionOk="0">
                  <a:moveTo>
                    <a:pt x="4100" y="805"/>
                  </a:moveTo>
                  <a:cubicBezTo>
                    <a:pt x="4118" y="805"/>
                    <a:pt x="4135" y="805"/>
                    <a:pt x="4153" y="806"/>
                  </a:cubicBezTo>
                  <a:cubicBezTo>
                    <a:pt x="5046" y="850"/>
                    <a:pt x="5435" y="1949"/>
                    <a:pt x="4772" y="2544"/>
                  </a:cubicBezTo>
                  <a:cubicBezTo>
                    <a:pt x="4573" y="2726"/>
                    <a:pt x="4338" y="2806"/>
                    <a:pt x="4108" y="2806"/>
                  </a:cubicBezTo>
                  <a:cubicBezTo>
                    <a:pt x="3576" y="2806"/>
                    <a:pt x="3072" y="2376"/>
                    <a:pt x="3102" y="1757"/>
                  </a:cubicBezTo>
                  <a:cubicBezTo>
                    <a:pt x="3130" y="1218"/>
                    <a:pt x="3571" y="805"/>
                    <a:pt x="4100" y="805"/>
                  </a:cubicBezTo>
                  <a:close/>
                  <a:moveTo>
                    <a:pt x="4082" y="0"/>
                  </a:moveTo>
                  <a:cubicBezTo>
                    <a:pt x="3933" y="0"/>
                    <a:pt x="3781" y="19"/>
                    <a:pt x="3630" y="57"/>
                  </a:cubicBezTo>
                  <a:cubicBezTo>
                    <a:pt x="2454" y="374"/>
                    <a:pt x="1921" y="1738"/>
                    <a:pt x="2569" y="2770"/>
                  </a:cubicBezTo>
                  <a:lnTo>
                    <a:pt x="543" y="3317"/>
                  </a:lnTo>
                  <a:cubicBezTo>
                    <a:pt x="203" y="3408"/>
                    <a:pt x="1" y="3758"/>
                    <a:pt x="92" y="4099"/>
                  </a:cubicBezTo>
                  <a:cubicBezTo>
                    <a:pt x="168" y="4385"/>
                    <a:pt x="427" y="4572"/>
                    <a:pt x="709" y="4572"/>
                  </a:cubicBezTo>
                  <a:cubicBezTo>
                    <a:pt x="763" y="4572"/>
                    <a:pt x="819" y="4565"/>
                    <a:pt x="875" y="4550"/>
                  </a:cubicBezTo>
                  <a:lnTo>
                    <a:pt x="4604" y="3542"/>
                  </a:lnTo>
                  <a:cubicBezTo>
                    <a:pt x="5550" y="3259"/>
                    <a:pt x="6092" y="2270"/>
                    <a:pt x="5824" y="1325"/>
                  </a:cubicBezTo>
                  <a:cubicBezTo>
                    <a:pt x="5601" y="525"/>
                    <a:pt x="4876" y="0"/>
                    <a:pt x="4082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5" name="Google Shape;15425;p74"/>
            <p:cNvSpPr/>
            <p:nvPr/>
          </p:nvSpPr>
          <p:spPr>
            <a:xfrm>
              <a:off x="1955317" y="1744074"/>
              <a:ext cx="155721" cy="120060"/>
            </a:xfrm>
            <a:custGeom>
              <a:avLst/>
              <a:gdLst/>
              <a:ahLst/>
              <a:cxnLst/>
              <a:rect l="l" t="t" r="r" b="b"/>
              <a:pathLst>
                <a:path w="5943" h="4582" extrusionOk="0">
                  <a:moveTo>
                    <a:pt x="4101" y="1765"/>
                  </a:moveTo>
                  <a:cubicBezTo>
                    <a:pt x="4188" y="1765"/>
                    <a:pt x="4276" y="1776"/>
                    <a:pt x="4364" y="1800"/>
                  </a:cubicBezTo>
                  <a:cubicBezTo>
                    <a:pt x="5223" y="2035"/>
                    <a:pt x="5372" y="3192"/>
                    <a:pt x="4599" y="3634"/>
                  </a:cubicBezTo>
                  <a:cubicBezTo>
                    <a:pt x="4434" y="3729"/>
                    <a:pt x="4263" y="3771"/>
                    <a:pt x="4098" y="3771"/>
                  </a:cubicBezTo>
                  <a:cubicBezTo>
                    <a:pt x="3486" y="3771"/>
                    <a:pt x="2953" y="3187"/>
                    <a:pt x="3135" y="2510"/>
                  </a:cubicBezTo>
                  <a:cubicBezTo>
                    <a:pt x="3255" y="2060"/>
                    <a:pt x="3658" y="1765"/>
                    <a:pt x="4101" y="1765"/>
                  </a:cubicBezTo>
                  <a:close/>
                  <a:moveTo>
                    <a:pt x="704" y="0"/>
                  </a:moveTo>
                  <a:cubicBezTo>
                    <a:pt x="423" y="0"/>
                    <a:pt x="167" y="191"/>
                    <a:pt x="91" y="475"/>
                  </a:cubicBezTo>
                  <a:cubicBezTo>
                    <a:pt x="0" y="816"/>
                    <a:pt x="202" y="1166"/>
                    <a:pt x="543" y="1257"/>
                  </a:cubicBezTo>
                  <a:lnTo>
                    <a:pt x="2568" y="1805"/>
                  </a:lnTo>
                  <a:cubicBezTo>
                    <a:pt x="2151" y="2462"/>
                    <a:pt x="2203" y="3312"/>
                    <a:pt x="2698" y="3917"/>
                  </a:cubicBezTo>
                  <a:cubicBezTo>
                    <a:pt x="3050" y="4347"/>
                    <a:pt x="3567" y="4581"/>
                    <a:pt x="4100" y="4581"/>
                  </a:cubicBezTo>
                  <a:cubicBezTo>
                    <a:pt x="4315" y="4581"/>
                    <a:pt x="4533" y="4543"/>
                    <a:pt x="4743" y="4464"/>
                  </a:cubicBezTo>
                  <a:cubicBezTo>
                    <a:pt x="5472" y="4186"/>
                    <a:pt x="5943" y="3475"/>
                    <a:pt x="5909" y="2698"/>
                  </a:cubicBezTo>
                  <a:cubicBezTo>
                    <a:pt x="5880" y="1920"/>
                    <a:pt x="5352" y="1248"/>
                    <a:pt x="4604" y="1032"/>
                  </a:cubicBezTo>
                  <a:lnTo>
                    <a:pt x="874" y="24"/>
                  </a:lnTo>
                  <a:cubicBezTo>
                    <a:pt x="817" y="8"/>
                    <a:pt x="760" y="0"/>
                    <a:pt x="7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6" name="Google Shape;15426;p74"/>
            <p:cNvSpPr/>
            <p:nvPr/>
          </p:nvSpPr>
          <p:spPr>
            <a:xfrm>
              <a:off x="2025252" y="1673170"/>
              <a:ext cx="74599" cy="62231"/>
            </a:xfrm>
            <a:custGeom>
              <a:avLst/>
              <a:gdLst/>
              <a:ahLst/>
              <a:cxnLst/>
              <a:rect l="l" t="t" r="r" b="b"/>
              <a:pathLst>
                <a:path w="2847" h="2375" extrusionOk="0">
                  <a:moveTo>
                    <a:pt x="1437" y="1"/>
                  </a:moveTo>
                  <a:cubicBezTo>
                    <a:pt x="1176" y="1"/>
                    <a:pt x="910" y="85"/>
                    <a:pt x="682" y="267"/>
                  </a:cubicBezTo>
                  <a:cubicBezTo>
                    <a:pt x="0" y="815"/>
                    <a:pt x="101" y="1880"/>
                    <a:pt x="874" y="2293"/>
                  </a:cubicBezTo>
                  <a:cubicBezTo>
                    <a:pt x="909" y="2311"/>
                    <a:pt x="942" y="2319"/>
                    <a:pt x="974" y="2319"/>
                  </a:cubicBezTo>
                  <a:cubicBezTo>
                    <a:pt x="1164" y="2319"/>
                    <a:pt x="1276" y="2035"/>
                    <a:pt x="1066" y="1923"/>
                  </a:cubicBezTo>
                  <a:cubicBezTo>
                    <a:pt x="427" y="1587"/>
                    <a:pt x="528" y="632"/>
                    <a:pt x="1234" y="440"/>
                  </a:cubicBezTo>
                  <a:cubicBezTo>
                    <a:pt x="1300" y="423"/>
                    <a:pt x="1367" y="415"/>
                    <a:pt x="1433" y="415"/>
                  </a:cubicBezTo>
                  <a:cubicBezTo>
                    <a:pt x="1776" y="415"/>
                    <a:pt x="2094" y="636"/>
                    <a:pt x="2199" y="983"/>
                  </a:cubicBezTo>
                  <a:cubicBezTo>
                    <a:pt x="2328" y="1391"/>
                    <a:pt x="2107" y="1827"/>
                    <a:pt x="1704" y="1971"/>
                  </a:cubicBezTo>
                  <a:cubicBezTo>
                    <a:pt x="1483" y="2048"/>
                    <a:pt x="1541" y="2375"/>
                    <a:pt x="1776" y="2375"/>
                  </a:cubicBezTo>
                  <a:cubicBezTo>
                    <a:pt x="2088" y="2375"/>
                    <a:pt x="2847" y="1760"/>
                    <a:pt x="2616" y="901"/>
                  </a:cubicBezTo>
                  <a:cubicBezTo>
                    <a:pt x="2463" y="338"/>
                    <a:pt x="1959" y="1"/>
                    <a:pt x="14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7" name="Google Shape;15427;p74"/>
            <p:cNvSpPr/>
            <p:nvPr/>
          </p:nvSpPr>
          <p:spPr>
            <a:xfrm>
              <a:off x="1967632" y="1755656"/>
              <a:ext cx="14071" cy="11634"/>
            </a:xfrm>
            <a:custGeom>
              <a:avLst/>
              <a:gdLst/>
              <a:ahLst/>
              <a:cxnLst/>
              <a:rect l="l" t="t" r="r" b="b"/>
              <a:pathLst>
                <a:path w="537" h="444" extrusionOk="0">
                  <a:moveTo>
                    <a:pt x="284" y="1"/>
                  </a:moveTo>
                  <a:cubicBezTo>
                    <a:pt x="265" y="1"/>
                    <a:pt x="245" y="3"/>
                    <a:pt x="226" y="9"/>
                  </a:cubicBezTo>
                  <a:cubicBezTo>
                    <a:pt x="34" y="62"/>
                    <a:pt x="1" y="316"/>
                    <a:pt x="173" y="412"/>
                  </a:cubicBezTo>
                  <a:cubicBezTo>
                    <a:pt x="209" y="434"/>
                    <a:pt x="247" y="444"/>
                    <a:pt x="284" y="444"/>
                  </a:cubicBezTo>
                  <a:cubicBezTo>
                    <a:pt x="418" y="444"/>
                    <a:pt x="536" y="313"/>
                    <a:pt x="495" y="163"/>
                  </a:cubicBezTo>
                  <a:cubicBezTo>
                    <a:pt x="471" y="67"/>
                    <a:pt x="380" y="1"/>
                    <a:pt x="2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8" name="Google Shape;15428;p74"/>
            <p:cNvSpPr/>
            <p:nvPr/>
          </p:nvSpPr>
          <p:spPr>
            <a:xfrm>
              <a:off x="2031147" y="1785422"/>
              <a:ext cx="64668" cy="63724"/>
            </a:xfrm>
            <a:custGeom>
              <a:avLst/>
              <a:gdLst/>
              <a:ahLst/>
              <a:cxnLst/>
              <a:rect l="l" t="t" r="r" b="b"/>
              <a:pathLst>
                <a:path w="2468" h="2432" extrusionOk="0">
                  <a:moveTo>
                    <a:pt x="1230" y="1"/>
                  </a:moveTo>
                  <a:cubicBezTo>
                    <a:pt x="608" y="1"/>
                    <a:pt x="1" y="472"/>
                    <a:pt x="1" y="1216"/>
                  </a:cubicBezTo>
                  <a:cubicBezTo>
                    <a:pt x="1" y="1935"/>
                    <a:pt x="594" y="2431"/>
                    <a:pt x="1222" y="2431"/>
                  </a:cubicBezTo>
                  <a:cubicBezTo>
                    <a:pt x="1450" y="2431"/>
                    <a:pt x="1682" y="2366"/>
                    <a:pt x="1892" y="2224"/>
                  </a:cubicBezTo>
                  <a:cubicBezTo>
                    <a:pt x="2082" y="2097"/>
                    <a:pt x="1959" y="1840"/>
                    <a:pt x="1780" y="1840"/>
                  </a:cubicBezTo>
                  <a:cubicBezTo>
                    <a:pt x="1742" y="1840"/>
                    <a:pt x="1702" y="1851"/>
                    <a:pt x="1662" y="1878"/>
                  </a:cubicBezTo>
                  <a:cubicBezTo>
                    <a:pt x="1514" y="1977"/>
                    <a:pt x="1360" y="2021"/>
                    <a:pt x="1213" y="2021"/>
                  </a:cubicBezTo>
                  <a:cubicBezTo>
                    <a:pt x="641" y="2021"/>
                    <a:pt x="168" y="1367"/>
                    <a:pt x="538" y="784"/>
                  </a:cubicBezTo>
                  <a:cubicBezTo>
                    <a:pt x="691" y="549"/>
                    <a:pt x="948" y="415"/>
                    <a:pt x="1216" y="415"/>
                  </a:cubicBezTo>
                  <a:cubicBezTo>
                    <a:pt x="1310" y="415"/>
                    <a:pt x="1406" y="432"/>
                    <a:pt x="1498" y="467"/>
                  </a:cubicBezTo>
                  <a:cubicBezTo>
                    <a:pt x="1854" y="601"/>
                    <a:pt x="2065" y="966"/>
                    <a:pt x="2007" y="1340"/>
                  </a:cubicBezTo>
                  <a:cubicBezTo>
                    <a:pt x="1983" y="1493"/>
                    <a:pt x="2099" y="1579"/>
                    <a:pt x="2213" y="1579"/>
                  </a:cubicBezTo>
                  <a:cubicBezTo>
                    <a:pt x="2305" y="1579"/>
                    <a:pt x="2396" y="1524"/>
                    <a:pt x="2415" y="1403"/>
                  </a:cubicBezTo>
                  <a:cubicBezTo>
                    <a:pt x="2468" y="1072"/>
                    <a:pt x="2382" y="731"/>
                    <a:pt x="2170" y="462"/>
                  </a:cubicBezTo>
                  <a:cubicBezTo>
                    <a:pt x="1918" y="143"/>
                    <a:pt x="1572" y="1"/>
                    <a:pt x="123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9" name="Google Shape;15429;p74"/>
            <p:cNvSpPr/>
            <p:nvPr/>
          </p:nvSpPr>
          <p:spPr>
            <a:xfrm>
              <a:off x="1973554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0" name="Google Shape;15430;p74"/>
            <p:cNvSpPr/>
            <p:nvPr/>
          </p:nvSpPr>
          <p:spPr>
            <a:xfrm>
              <a:off x="2014928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1" name="Google Shape;15431;p74"/>
            <p:cNvSpPr/>
            <p:nvPr/>
          </p:nvSpPr>
          <p:spPr>
            <a:xfrm>
              <a:off x="1910039" y="1732100"/>
              <a:ext cx="131" cy="26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2" name="Google Shape;15432;p74"/>
            <p:cNvSpPr/>
            <p:nvPr/>
          </p:nvSpPr>
          <p:spPr>
            <a:xfrm>
              <a:off x="1973790" y="173802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3" name="Google Shape;15433;p74"/>
            <p:cNvSpPr/>
            <p:nvPr/>
          </p:nvSpPr>
          <p:spPr>
            <a:xfrm>
              <a:off x="1973554" y="173802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4" name="Google Shape;15434;p74"/>
            <p:cNvSpPr/>
            <p:nvPr/>
          </p:nvSpPr>
          <p:spPr>
            <a:xfrm>
              <a:off x="1750151" y="1500941"/>
              <a:ext cx="379700" cy="369560"/>
            </a:xfrm>
            <a:custGeom>
              <a:avLst/>
              <a:gdLst/>
              <a:ahLst/>
              <a:cxnLst/>
              <a:rect l="l" t="t" r="r" b="b"/>
              <a:pathLst>
                <a:path w="14491" h="14104" extrusionOk="0">
                  <a:moveTo>
                    <a:pt x="11942" y="6169"/>
                  </a:moveTo>
                  <a:cubicBezTo>
                    <a:pt x="12209" y="6169"/>
                    <a:pt x="12483" y="6238"/>
                    <a:pt x="12746" y="6389"/>
                  </a:cubicBezTo>
                  <a:cubicBezTo>
                    <a:pt x="13979" y="7100"/>
                    <a:pt x="13744" y="8948"/>
                    <a:pt x="12386" y="9341"/>
                  </a:cubicBezTo>
                  <a:lnTo>
                    <a:pt x="12371" y="9346"/>
                  </a:lnTo>
                  <a:lnTo>
                    <a:pt x="10998" y="9716"/>
                  </a:lnTo>
                  <a:lnTo>
                    <a:pt x="9774" y="9389"/>
                  </a:lnTo>
                  <a:lnTo>
                    <a:pt x="9318" y="9269"/>
                  </a:lnTo>
                  <a:lnTo>
                    <a:pt x="10129" y="9048"/>
                  </a:lnTo>
                  <a:lnTo>
                    <a:pt x="10451" y="8962"/>
                  </a:lnTo>
                  <a:cubicBezTo>
                    <a:pt x="10585" y="8924"/>
                    <a:pt x="10643" y="8765"/>
                    <a:pt x="10571" y="8650"/>
                  </a:cubicBezTo>
                  <a:cubicBezTo>
                    <a:pt x="10485" y="8511"/>
                    <a:pt x="10417" y="8367"/>
                    <a:pt x="10379" y="8208"/>
                  </a:cubicBezTo>
                  <a:cubicBezTo>
                    <a:pt x="10080" y="7111"/>
                    <a:pt x="10953" y="6169"/>
                    <a:pt x="11942" y="6169"/>
                  </a:cubicBezTo>
                  <a:close/>
                  <a:moveTo>
                    <a:pt x="4745" y="8498"/>
                  </a:moveTo>
                  <a:cubicBezTo>
                    <a:pt x="4837" y="8498"/>
                    <a:pt x="4930" y="8510"/>
                    <a:pt x="5022" y="8535"/>
                  </a:cubicBezTo>
                  <a:lnTo>
                    <a:pt x="5680" y="8712"/>
                  </a:lnTo>
                  <a:lnTo>
                    <a:pt x="6092" y="8823"/>
                  </a:lnTo>
                  <a:lnTo>
                    <a:pt x="6102" y="8823"/>
                  </a:lnTo>
                  <a:lnTo>
                    <a:pt x="7926" y="9317"/>
                  </a:lnTo>
                  <a:cubicBezTo>
                    <a:pt x="7917" y="9336"/>
                    <a:pt x="7830" y="9437"/>
                    <a:pt x="7830" y="9442"/>
                  </a:cubicBezTo>
                  <a:lnTo>
                    <a:pt x="7825" y="9442"/>
                  </a:lnTo>
                  <a:cubicBezTo>
                    <a:pt x="7811" y="9461"/>
                    <a:pt x="7796" y="9485"/>
                    <a:pt x="7787" y="9509"/>
                  </a:cubicBezTo>
                  <a:cubicBezTo>
                    <a:pt x="7672" y="9706"/>
                    <a:pt x="7638" y="9941"/>
                    <a:pt x="7705" y="10162"/>
                  </a:cubicBezTo>
                  <a:cubicBezTo>
                    <a:pt x="5041" y="9447"/>
                    <a:pt x="6731" y="9903"/>
                    <a:pt x="3803" y="9111"/>
                  </a:cubicBezTo>
                  <a:cubicBezTo>
                    <a:pt x="3788" y="9106"/>
                    <a:pt x="3779" y="9092"/>
                    <a:pt x="3788" y="9072"/>
                  </a:cubicBezTo>
                  <a:cubicBezTo>
                    <a:pt x="3979" y="8714"/>
                    <a:pt x="4352" y="8498"/>
                    <a:pt x="4745" y="8498"/>
                  </a:cubicBezTo>
                  <a:close/>
                  <a:moveTo>
                    <a:pt x="6040" y="10148"/>
                  </a:moveTo>
                  <a:lnTo>
                    <a:pt x="7720" y="10599"/>
                  </a:lnTo>
                  <a:lnTo>
                    <a:pt x="7724" y="10599"/>
                  </a:lnTo>
                  <a:lnTo>
                    <a:pt x="5027" y="11329"/>
                  </a:lnTo>
                  <a:cubicBezTo>
                    <a:pt x="4934" y="11353"/>
                    <a:pt x="4841" y="11365"/>
                    <a:pt x="4749" y="11365"/>
                  </a:cubicBezTo>
                  <a:cubicBezTo>
                    <a:pt x="4354" y="11365"/>
                    <a:pt x="3983" y="11148"/>
                    <a:pt x="3788" y="10786"/>
                  </a:cubicBezTo>
                  <a:cubicBezTo>
                    <a:pt x="3783" y="10772"/>
                    <a:pt x="3788" y="10753"/>
                    <a:pt x="3807" y="10748"/>
                  </a:cubicBezTo>
                  <a:lnTo>
                    <a:pt x="3807" y="10748"/>
                  </a:lnTo>
                  <a:cubicBezTo>
                    <a:pt x="3806" y="10748"/>
                    <a:pt x="3805" y="10749"/>
                    <a:pt x="3805" y="10749"/>
                  </a:cubicBezTo>
                  <a:cubicBezTo>
                    <a:pt x="3813" y="10749"/>
                    <a:pt x="4059" y="10679"/>
                    <a:pt x="6040" y="10148"/>
                  </a:cubicBezTo>
                  <a:close/>
                  <a:moveTo>
                    <a:pt x="8525" y="9498"/>
                  </a:moveTo>
                  <a:cubicBezTo>
                    <a:pt x="8563" y="9498"/>
                    <a:pt x="8602" y="9503"/>
                    <a:pt x="8641" y="9514"/>
                  </a:cubicBezTo>
                  <a:cubicBezTo>
                    <a:pt x="10974" y="10143"/>
                    <a:pt x="11906" y="10392"/>
                    <a:pt x="12237" y="10479"/>
                  </a:cubicBezTo>
                  <a:cubicBezTo>
                    <a:pt x="12237" y="10479"/>
                    <a:pt x="12275" y="10493"/>
                    <a:pt x="12390" y="10527"/>
                  </a:cubicBezTo>
                  <a:cubicBezTo>
                    <a:pt x="13230" y="10777"/>
                    <a:pt x="13725" y="11645"/>
                    <a:pt x="13504" y="12495"/>
                  </a:cubicBezTo>
                  <a:lnTo>
                    <a:pt x="13499" y="12495"/>
                  </a:lnTo>
                  <a:cubicBezTo>
                    <a:pt x="13301" y="13227"/>
                    <a:pt x="12640" y="13691"/>
                    <a:pt x="11936" y="13691"/>
                  </a:cubicBezTo>
                  <a:cubicBezTo>
                    <a:pt x="11721" y="13691"/>
                    <a:pt x="11502" y="13648"/>
                    <a:pt x="11291" y="13556"/>
                  </a:cubicBezTo>
                  <a:cubicBezTo>
                    <a:pt x="10384" y="13157"/>
                    <a:pt x="10043" y="12049"/>
                    <a:pt x="10571" y="11213"/>
                  </a:cubicBezTo>
                  <a:cubicBezTo>
                    <a:pt x="10643" y="11093"/>
                    <a:pt x="10585" y="10940"/>
                    <a:pt x="10451" y="10901"/>
                  </a:cubicBezTo>
                  <a:lnTo>
                    <a:pt x="10115" y="10815"/>
                  </a:lnTo>
                  <a:lnTo>
                    <a:pt x="10105" y="10815"/>
                  </a:lnTo>
                  <a:lnTo>
                    <a:pt x="9328" y="10604"/>
                  </a:lnTo>
                  <a:lnTo>
                    <a:pt x="8896" y="10484"/>
                  </a:lnTo>
                  <a:lnTo>
                    <a:pt x="8416" y="10354"/>
                  </a:lnTo>
                  <a:cubicBezTo>
                    <a:pt x="8214" y="10301"/>
                    <a:pt x="8080" y="10119"/>
                    <a:pt x="8094" y="9912"/>
                  </a:cubicBezTo>
                  <a:lnTo>
                    <a:pt x="8094" y="9898"/>
                  </a:lnTo>
                  <a:cubicBezTo>
                    <a:pt x="8115" y="9665"/>
                    <a:pt x="8305" y="9498"/>
                    <a:pt x="8525" y="9498"/>
                  </a:cubicBezTo>
                  <a:close/>
                  <a:moveTo>
                    <a:pt x="3567" y="0"/>
                  </a:moveTo>
                  <a:cubicBezTo>
                    <a:pt x="2343" y="24"/>
                    <a:pt x="1215" y="658"/>
                    <a:pt x="562" y="1694"/>
                  </a:cubicBezTo>
                  <a:cubicBezTo>
                    <a:pt x="458" y="1856"/>
                    <a:pt x="599" y="2013"/>
                    <a:pt x="744" y="2013"/>
                  </a:cubicBezTo>
                  <a:cubicBezTo>
                    <a:pt x="806" y="2013"/>
                    <a:pt x="868" y="1984"/>
                    <a:pt x="913" y="1915"/>
                  </a:cubicBezTo>
                  <a:cubicBezTo>
                    <a:pt x="1512" y="962"/>
                    <a:pt x="2549" y="411"/>
                    <a:pt x="3634" y="411"/>
                  </a:cubicBezTo>
                  <a:cubicBezTo>
                    <a:pt x="3931" y="411"/>
                    <a:pt x="4231" y="452"/>
                    <a:pt x="4528" y="538"/>
                  </a:cubicBezTo>
                  <a:cubicBezTo>
                    <a:pt x="5905" y="936"/>
                    <a:pt x="6851" y="2194"/>
                    <a:pt x="6851" y="3629"/>
                  </a:cubicBezTo>
                  <a:cubicBezTo>
                    <a:pt x="6851" y="5412"/>
                    <a:pt x="5396" y="6848"/>
                    <a:pt x="3646" y="6848"/>
                  </a:cubicBezTo>
                  <a:cubicBezTo>
                    <a:pt x="3553" y="6848"/>
                    <a:pt x="3460" y="6844"/>
                    <a:pt x="3366" y="6836"/>
                  </a:cubicBezTo>
                  <a:cubicBezTo>
                    <a:pt x="1782" y="6701"/>
                    <a:pt x="534" y="5434"/>
                    <a:pt x="428" y="3845"/>
                  </a:cubicBezTo>
                  <a:cubicBezTo>
                    <a:pt x="399" y="3432"/>
                    <a:pt x="452" y="3010"/>
                    <a:pt x="582" y="2616"/>
                  </a:cubicBezTo>
                  <a:cubicBezTo>
                    <a:pt x="635" y="2453"/>
                    <a:pt x="506" y="2341"/>
                    <a:pt x="379" y="2341"/>
                  </a:cubicBezTo>
                  <a:cubicBezTo>
                    <a:pt x="301" y="2341"/>
                    <a:pt x="223" y="2383"/>
                    <a:pt x="188" y="2482"/>
                  </a:cubicBezTo>
                  <a:cubicBezTo>
                    <a:pt x="63" y="2856"/>
                    <a:pt x="1" y="3245"/>
                    <a:pt x="1" y="3634"/>
                  </a:cubicBezTo>
                  <a:lnTo>
                    <a:pt x="1" y="3667"/>
                  </a:lnTo>
                  <a:lnTo>
                    <a:pt x="1" y="7061"/>
                  </a:lnTo>
                  <a:cubicBezTo>
                    <a:pt x="1" y="7200"/>
                    <a:pt x="104" y="7270"/>
                    <a:pt x="207" y="7270"/>
                  </a:cubicBezTo>
                  <a:cubicBezTo>
                    <a:pt x="310" y="7270"/>
                    <a:pt x="414" y="7200"/>
                    <a:pt x="414" y="7061"/>
                  </a:cubicBezTo>
                  <a:lnTo>
                    <a:pt x="414" y="5314"/>
                  </a:lnTo>
                  <a:cubicBezTo>
                    <a:pt x="438" y="5357"/>
                    <a:pt x="457" y="5400"/>
                    <a:pt x="481" y="5439"/>
                  </a:cubicBezTo>
                  <a:cubicBezTo>
                    <a:pt x="1134" y="6570"/>
                    <a:pt x="2339" y="7263"/>
                    <a:pt x="3639" y="7263"/>
                  </a:cubicBezTo>
                  <a:cubicBezTo>
                    <a:pt x="3657" y="7263"/>
                    <a:pt x="3675" y="7263"/>
                    <a:pt x="3692" y="7263"/>
                  </a:cubicBezTo>
                  <a:lnTo>
                    <a:pt x="5684" y="7263"/>
                  </a:lnTo>
                  <a:lnTo>
                    <a:pt x="5684" y="8280"/>
                  </a:lnTo>
                  <a:lnTo>
                    <a:pt x="5137" y="8132"/>
                  </a:lnTo>
                  <a:cubicBezTo>
                    <a:pt x="5010" y="8098"/>
                    <a:pt x="4881" y="8082"/>
                    <a:pt x="4754" y="8082"/>
                  </a:cubicBezTo>
                  <a:cubicBezTo>
                    <a:pt x="4207" y="8082"/>
                    <a:pt x="3688" y="8382"/>
                    <a:pt x="3423" y="8880"/>
                  </a:cubicBezTo>
                  <a:cubicBezTo>
                    <a:pt x="3361" y="8996"/>
                    <a:pt x="3356" y="9135"/>
                    <a:pt x="3409" y="9260"/>
                  </a:cubicBezTo>
                  <a:cubicBezTo>
                    <a:pt x="3491" y="9447"/>
                    <a:pt x="3635" y="9500"/>
                    <a:pt x="3812" y="9543"/>
                  </a:cubicBezTo>
                  <a:lnTo>
                    <a:pt x="5243" y="9927"/>
                  </a:lnTo>
                  <a:cubicBezTo>
                    <a:pt x="3933" y="10279"/>
                    <a:pt x="3805" y="10315"/>
                    <a:pt x="3810" y="10315"/>
                  </a:cubicBezTo>
                  <a:cubicBezTo>
                    <a:pt x="3811" y="10315"/>
                    <a:pt x="3821" y="10312"/>
                    <a:pt x="3822" y="10312"/>
                  </a:cubicBezTo>
                  <a:cubicBezTo>
                    <a:pt x="3823" y="10312"/>
                    <a:pt x="3821" y="10313"/>
                    <a:pt x="3812" y="10316"/>
                  </a:cubicBezTo>
                  <a:cubicBezTo>
                    <a:pt x="3759" y="10340"/>
                    <a:pt x="3515" y="10349"/>
                    <a:pt x="3409" y="10599"/>
                  </a:cubicBezTo>
                  <a:cubicBezTo>
                    <a:pt x="3356" y="10719"/>
                    <a:pt x="3361" y="10858"/>
                    <a:pt x="3423" y="10978"/>
                  </a:cubicBezTo>
                  <a:cubicBezTo>
                    <a:pt x="3688" y="11477"/>
                    <a:pt x="4207" y="11776"/>
                    <a:pt x="4754" y="11776"/>
                  </a:cubicBezTo>
                  <a:cubicBezTo>
                    <a:pt x="4881" y="11776"/>
                    <a:pt x="5010" y="11760"/>
                    <a:pt x="5137" y="11727"/>
                  </a:cubicBezTo>
                  <a:lnTo>
                    <a:pt x="5684" y="11578"/>
                  </a:lnTo>
                  <a:lnTo>
                    <a:pt x="5684" y="13172"/>
                  </a:lnTo>
                  <a:cubicBezTo>
                    <a:pt x="5684" y="13354"/>
                    <a:pt x="5536" y="13503"/>
                    <a:pt x="5348" y="13503"/>
                  </a:cubicBezTo>
                  <a:lnTo>
                    <a:pt x="4532" y="13503"/>
                  </a:lnTo>
                  <a:cubicBezTo>
                    <a:pt x="4254" y="13503"/>
                    <a:pt x="4254" y="13921"/>
                    <a:pt x="4532" y="13921"/>
                  </a:cubicBezTo>
                  <a:lnTo>
                    <a:pt x="5348" y="13921"/>
                  </a:lnTo>
                  <a:cubicBezTo>
                    <a:pt x="5761" y="13916"/>
                    <a:pt x="6097" y="13585"/>
                    <a:pt x="6097" y="13172"/>
                  </a:cubicBezTo>
                  <a:lnTo>
                    <a:pt x="6097" y="11468"/>
                  </a:lnTo>
                  <a:lnTo>
                    <a:pt x="8526" y="10810"/>
                  </a:lnTo>
                  <a:lnTo>
                    <a:pt x="8536" y="10810"/>
                  </a:lnTo>
                  <a:lnTo>
                    <a:pt x="10091" y="11233"/>
                  </a:lnTo>
                  <a:cubicBezTo>
                    <a:pt x="9481" y="12577"/>
                    <a:pt x="10465" y="14098"/>
                    <a:pt x="11944" y="14103"/>
                  </a:cubicBezTo>
                  <a:cubicBezTo>
                    <a:pt x="13499" y="14103"/>
                    <a:pt x="14464" y="12413"/>
                    <a:pt x="13706" y="11074"/>
                  </a:cubicBezTo>
                  <a:cubicBezTo>
                    <a:pt x="13144" y="10071"/>
                    <a:pt x="12146" y="10076"/>
                    <a:pt x="11795" y="9932"/>
                  </a:cubicBezTo>
                  <a:cubicBezTo>
                    <a:pt x="12141" y="9788"/>
                    <a:pt x="13139" y="9788"/>
                    <a:pt x="13710" y="8784"/>
                  </a:cubicBezTo>
                  <a:cubicBezTo>
                    <a:pt x="14491" y="7399"/>
                    <a:pt x="13433" y="5754"/>
                    <a:pt x="11956" y="5754"/>
                  </a:cubicBezTo>
                  <a:cubicBezTo>
                    <a:pt x="11779" y="5754"/>
                    <a:pt x="11597" y="5777"/>
                    <a:pt x="11411" y="5827"/>
                  </a:cubicBezTo>
                  <a:cubicBezTo>
                    <a:pt x="10201" y="6154"/>
                    <a:pt x="9573" y="7488"/>
                    <a:pt x="10091" y="8626"/>
                  </a:cubicBezTo>
                  <a:lnTo>
                    <a:pt x="8536" y="9048"/>
                  </a:lnTo>
                  <a:lnTo>
                    <a:pt x="8526" y="9048"/>
                  </a:lnTo>
                  <a:lnTo>
                    <a:pt x="6102" y="8391"/>
                  </a:lnTo>
                  <a:lnTo>
                    <a:pt x="6102" y="7263"/>
                  </a:lnTo>
                  <a:cubicBezTo>
                    <a:pt x="6774" y="7229"/>
                    <a:pt x="7427" y="7008"/>
                    <a:pt x="7984" y="6624"/>
                  </a:cubicBezTo>
                  <a:cubicBezTo>
                    <a:pt x="8168" y="6495"/>
                    <a:pt x="8044" y="6243"/>
                    <a:pt x="7869" y="6243"/>
                  </a:cubicBezTo>
                  <a:cubicBezTo>
                    <a:pt x="7830" y="6243"/>
                    <a:pt x="7789" y="6255"/>
                    <a:pt x="7748" y="6283"/>
                  </a:cubicBezTo>
                  <a:cubicBezTo>
                    <a:pt x="7021" y="6788"/>
                    <a:pt x="6321" y="6852"/>
                    <a:pt x="5841" y="6852"/>
                  </a:cubicBezTo>
                  <a:cubicBezTo>
                    <a:pt x="5677" y="6852"/>
                    <a:pt x="5538" y="6845"/>
                    <a:pt x="5433" y="6845"/>
                  </a:cubicBezTo>
                  <a:cubicBezTo>
                    <a:pt x="5389" y="6845"/>
                    <a:pt x="5351" y="6846"/>
                    <a:pt x="5320" y="6850"/>
                  </a:cubicBezTo>
                  <a:cubicBezTo>
                    <a:pt x="5444" y="6783"/>
                    <a:pt x="5569" y="6711"/>
                    <a:pt x="5684" y="6629"/>
                  </a:cubicBezTo>
                  <a:cubicBezTo>
                    <a:pt x="5833" y="6528"/>
                    <a:pt x="5968" y="6418"/>
                    <a:pt x="6102" y="6298"/>
                  </a:cubicBezTo>
                  <a:cubicBezTo>
                    <a:pt x="7941" y="4594"/>
                    <a:pt x="7542" y="1579"/>
                    <a:pt x="5315" y="418"/>
                  </a:cubicBezTo>
                  <a:lnTo>
                    <a:pt x="5982" y="418"/>
                  </a:lnTo>
                  <a:cubicBezTo>
                    <a:pt x="7235" y="442"/>
                    <a:pt x="8363" y="1190"/>
                    <a:pt x="8867" y="2343"/>
                  </a:cubicBezTo>
                  <a:cubicBezTo>
                    <a:pt x="9371" y="3490"/>
                    <a:pt x="9160" y="4829"/>
                    <a:pt x="8329" y="5765"/>
                  </a:cubicBezTo>
                  <a:cubicBezTo>
                    <a:pt x="8189" y="5920"/>
                    <a:pt x="8329" y="6118"/>
                    <a:pt x="8486" y="6118"/>
                  </a:cubicBezTo>
                  <a:cubicBezTo>
                    <a:pt x="8537" y="6118"/>
                    <a:pt x="8591" y="6096"/>
                    <a:pt x="8637" y="6043"/>
                  </a:cubicBezTo>
                  <a:cubicBezTo>
                    <a:pt x="9904" y="4613"/>
                    <a:pt x="9851" y="2448"/>
                    <a:pt x="8512" y="1085"/>
                  </a:cubicBezTo>
                  <a:cubicBezTo>
                    <a:pt x="7811" y="374"/>
                    <a:pt x="6860" y="0"/>
                    <a:pt x="59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5" name="Google Shape;15435;p74"/>
            <p:cNvSpPr/>
            <p:nvPr/>
          </p:nvSpPr>
          <p:spPr>
            <a:xfrm>
              <a:off x="1952540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6" name="Google Shape;15436;p74"/>
            <p:cNvSpPr/>
            <p:nvPr/>
          </p:nvSpPr>
          <p:spPr>
            <a:xfrm>
              <a:off x="1909908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7" name="Google Shape;15437;p74"/>
            <p:cNvSpPr/>
            <p:nvPr/>
          </p:nvSpPr>
          <p:spPr>
            <a:xfrm>
              <a:off x="2015190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8" name="Google Shape;15438;p74"/>
            <p:cNvSpPr/>
            <p:nvPr/>
          </p:nvSpPr>
          <p:spPr>
            <a:xfrm>
              <a:off x="1910144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9" name="Google Shape;15439;p74"/>
            <p:cNvSpPr/>
            <p:nvPr/>
          </p:nvSpPr>
          <p:spPr>
            <a:xfrm>
              <a:off x="1910144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0" name="Google Shape;15440;p74"/>
            <p:cNvSpPr/>
            <p:nvPr/>
          </p:nvSpPr>
          <p:spPr>
            <a:xfrm>
              <a:off x="1952671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1" name="Google Shape;15441;p74"/>
            <p:cNvSpPr/>
            <p:nvPr/>
          </p:nvSpPr>
          <p:spPr>
            <a:xfrm>
              <a:off x="1952540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2" name="Google Shape;15442;p74"/>
            <p:cNvSpPr/>
            <p:nvPr/>
          </p:nvSpPr>
          <p:spPr>
            <a:xfrm>
              <a:off x="1910144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3" name="Google Shape;15443;p74"/>
            <p:cNvSpPr/>
            <p:nvPr/>
          </p:nvSpPr>
          <p:spPr>
            <a:xfrm>
              <a:off x="1952540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4" name="Google Shape;15444;p74"/>
            <p:cNvSpPr/>
            <p:nvPr/>
          </p:nvSpPr>
          <p:spPr>
            <a:xfrm>
              <a:off x="2014928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5" name="Google Shape;15445;p74"/>
            <p:cNvSpPr/>
            <p:nvPr/>
          </p:nvSpPr>
          <p:spPr>
            <a:xfrm>
              <a:off x="2015059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6" name="Google Shape;15446;p74"/>
            <p:cNvSpPr/>
            <p:nvPr/>
          </p:nvSpPr>
          <p:spPr>
            <a:xfrm>
              <a:off x="2015190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7" name="Google Shape;15447;p74"/>
            <p:cNvSpPr/>
            <p:nvPr/>
          </p:nvSpPr>
          <p:spPr>
            <a:xfrm>
              <a:off x="1952671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8" name="Google Shape;15448;p74"/>
            <p:cNvSpPr/>
            <p:nvPr/>
          </p:nvSpPr>
          <p:spPr>
            <a:xfrm>
              <a:off x="1952671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9" name="Google Shape;15449;p74"/>
            <p:cNvSpPr/>
            <p:nvPr/>
          </p:nvSpPr>
          <p:spPr>
            <a:xfrm>
              <a:off x="1804731" y="1558665"/>
              <a:ext cx="80782" cy="74808"/>
            </a:xfrm>
            <a:custGeom>
              <a:avLst/>
              <a:gdLst/>
              <a:ahLst/>
              <a:cxnLst/>
              <a:rect l="l" t="t" r="r" b="b"/>
              <a:pathLst>
                <a:path w="3083" h="2855" extrusionOk="0">
                  <a:moveTo>
                    <a:pt x="1551" y="417"/>
                  </a:moveTo>
                  <a:cubicBezTo>
                    <a:pt x="1600" y="417"/>
                    <a:pt x="1650" y="420"/>
                    <a:pt x="1700" y="428"/>
                  </a:cubicBezTo>
                  <a:cubicBezTo>
                    <a:pt x="2502" y="548"/>
                    <a:pt x="2843" y="1522"/>
                    <a:pt x="2286" y="2117"/>
                  </a:cubicBezTo>
                  <a:cubicBezTo>
                    <a:pt x="2080" y="2337"/>
                    <a:pt x="1815" y="2439"/>
                    <a:pt x="1553" y="2439"/>
                  </a:cubicBezTo>
                  <a:cubicBezTo>
                    <a:pt x="1107" y="2439"/>
                    <a:pt x="672" y="2144"/>
                    <a:pt x="563" y="1642"/>
                  </a:cubicBezTo>
                  <a:cubicBezTo>
                    <a:pt x="425" y="1000"/>
                    <a:pt x="919" y="417"/>
                    <a:pt x="1551" y="417"/>
                  </a:cubicBezTo>
                  <a:close/>
                  <a:moveTo>
                    <a:pt x="1557" y="1"/>
                  </a:moveTo>
                  <a:cubicBezTo>
                    <a:pt x="747" y="1"/>
                    <a:pt x="1" y="712"/>
                    <a:pt x="145" y="1647"/>
                  </a:cubicBezTo>
                  <a:cubicBezTo>
                    <a:pt x="253" y="2347"/>
                    <a:pt x="856" y="2854"/>
                    <a:pt x="1554" y="2854"/>
                  </a:cubicBezTo>
                  <a:cubicBezTo>
                    <a:pt x="1602" y="2854"/>
                    <a:pt x="1651" y="2852"/>
                    <a:pt x="1700" y="2847"/>
                  </a:cubicBezTo>
                  <a:cubicBezTo>
                    <a:pt x="2277" y="2784"/>
                    <a:pt x="2761" y="2381"/>
                    <a:pt x="2920" y="1820"/>
                  </a:cubicBezTo>
                  <a:cubicBezTo>
                    <a:pt x="3083" y="1258"/>
                    <a:pt x="2881" y="658"/>
                    <a:pt x="2421" y="303"/>
                  </a:cubicBezTo>
                  <a:cubicBezTo>
                    <a:pt x="2150" y="94"/>
                    <a:pt x="1849" y="1"/>
                    <a:pt x="15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0" name="Google Shape;15450;p74"/>
            <p:cNvSpPr/>
            <p:nvPr/>
          </p:nvSpPr>
          <p:spPr>
            <a:xfrm>
              <a:off x="1750151" y="1702229"/>
              <a:ext cx="104181" cy="163477"/>
            </a:xfrm>
            <a:custGeom>
              <a:avLst/>
              <a:gdLst/>
              <a:ahLst/>
              <a:cxnLst/>
              <a:rect l="l" t="t" r="r" b="b"/>
              <a:pathLst>
                <a:path w="3976" h="6239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5490"/>
                  </a:lnTo>
                  <a:cubicBezTo>
                    <a:pt x="1" y="5903"/>
                    <a:pt x="337" y="6239"/>
                    <a:pt x="750" y="6239"/>
                  </a:cubicBezTo>
                  <a:lnTo>
                    <a:pt x="3702" y="6239"/>
                  </a:lnTo>
                  <a:cubicBezTo>
                    <a:pt x="3975" y="6239"/>
                    <a:pt x="3975" y="5826"/>
                    <a:pt x="3702" y="5826"/>
                  </a:cubicBezTo>
                  <a:lnTo>
                    <a:pt x="750" y="5826"/>
                  </a:lnTo>
                  <a:cubicBezTo>
                    <a:pt x="562" y="5826"/>
                    <a:pt x="414" y="5677"/>
                    <a:pt x="414" y="5490"/>
                  </a:cubicBezTo>
                  <a:lnTo>
                    <a:pt x="414" y="2461"/>
                  </a:lnTo>
                  <a:lnTo>
                    <a:pt x="956" y="2461"/>
                  </a:lnTo>
                  <a:cubicBezTo>
                    <a:pt x="1230" y="2461"/>
                    <a:pt x="1230" y="2043"/>
                    <a:pt x="956" y="2043"/>
                  </a:cubicBezTo>
                  <a:lnTo>
                    <a:pt x="414" y="2043"/>
                  </a:ln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1" name="Google Shape;15451;p74"/>
            <p:cNvSpPr/>
            <p:nvPr/>
          </p:nvSpPr>
          <p:spPr>
            <a:xfrm>
              <a:off x="1785132" y="1755761"/>
              <a:ext cx="42920" cy="10953"/>
            </a:xfrm>
            <a:custGeom>
              <a:avLst/>
              <a:gdLst/>
              <a:ahLst/>
              <a:cxnLst/>
              <a:rect l="l" t="t" r="r" b="b"/>
              <a:pathLst>
                <a:path w="1638" h="418" extrusionOk="0">
                  <a:moveTo>
                    <a:pt x="274" y="0"/>
                  </a:moveTo>
                  <a:cubicBezTo>
                    <a:pt x="0" y="0"/>
                    <a:pt x="0" y="418"/>
                    <a:pt x="274" y="418"/>
                  </a:cubicBezTo>
                  <a:lnTo>
                    <a:pt x="1359" y="418"/>
                  </a:lnTo>
                  <a:cubicBezTo>
                    <a:pt x="1637" y="413"/>
                    <a:pt x="1637" y="0"/>
                    <a:pt x="1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2" name="Google Shape;15452;p74"/>
            <p:cNvSpPr/>
            <p:nvPr/>
          </p:nvSpPr>
          <p:spPr>
            <a:xfrm>
              <a:off x="1830672" y="1755761"/>
              <a:ext cx="42893" cy="10953"/>
            </a:xfrm>
            <a:custGeom>
              <a:avLst/>
              <a:gdLst/>
              <a:ahLst/>
              <a:cxnLst/>
              <a:rect l="l" t="t" r="r" b="b"/>
              <a:pathLst>
                <a:path w="1637" h="418" extrusionOk="0">
                  <a:moveTo>
                    <a:pt x="274" y="0"/>
                  </a:moveTo>
                  <a:cubicBezTo>
                    <a:pt x="0" y="0"/>
                    <a:pt x="0" y="418"/>
                    <a:pt x="274" y="418"/>
                  </a:cubicBezTo>
                  <a:lnTo>
                    <a:pt x="1359" y="418"/>
                  </a:lnTo>
                  <a:cubicBezTo>
                    <a:pt x="1637" y="413"/>
                    <a:pt x="1637" y="0"/>
                    <a:pt x="1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53" name="Google Shape;15453;p74"/>
          <p:cNvGrpSpPr/>
          <p:nvPr/>
        </p:nvGrpSpPr>
        <p:grpSpPr>
          <a:xfrm>
            <a:off x="1879330" y="4298346"/>
            <a:ext cx="379884" cy="329182"/>
            <a:chOff x="1879330" y="4298346"/>
            <a:chExt cx="379884" cy="329182"/>
          </a:xfrm>
        </p:grpSpPr>
        <p:sp>
          <p:nvSpPr>
            <p:cNvPr id="15454" name="Google Shape;15454;p74"/>
            <p:cNvSpPr/>
            <p:nvPr/>
          </p:nvSpPr>
          <p:spPr>
            <a:xfrm>
              <a:off x="1880850" y="4403366"/>
              <a:ext cx="223272" cy="214913"/>
            </a:xfrm>
            <a:custGeom>
              <a:avLst/>
              <a:gdLst/>
              <a:ahLst/>
              <a:cxnLst/>
              <a:rect l="l" t="t" r="r" b="b"/>
              <a:pathLst>
                <a:path w="8521" h="8202" extrusionOk="0">
                  <a:moveTo>
                    <a:pt x="4421" y="1"/>
                  </a:moveTo>
                  <a:cubicBezTo>
                    <a:pt x="2765" y="1"/>
                    <a:pt x="1272" y="999"/>
                    <a:pt x="634" y="2535"/>
                  </a:cubicBezTo>
                  <a:cubicBezTo>
                    <a:pt x="0" y="4067"/>
                    <a:pt x="351" y="5828"/>
                    <a:pt x="1527" y="7000"/>
                  </a:cubicBezTo>
                  <a:cubicBezTo>
                    <a:pt x="2310" y="7783"/>
                    <a:pt x="3358" y="8202"/>
                    <a:pt x="4424" y="8202"/>
                  </a:cubicBezTo>
                  <a:cubicBezTo>
                    <a:pt x="4952" y="8202"/>
                    <a:pt x="5484" y="8099"/>
                    <a:pt x="5991" y="7888"/>
                  </a:cubicBezTo>
                  <a:cubicBezTo>
                    <a:pt x="7522" y="7254"/>
                    <a:pt x="8521" y="5761"/>
                    <a:pt x="8521" y="4100"/>
                  </a:cubicBezTo>
                  <a:cubicBezTo>
                    <a:pt x="8521" y="1839"/>
                    <a:pt x="6687" y="1"/>
                    <a:pt x="442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5" name="Google Shape;15455;p74"/>
            <p:cNvSpPr/>
            <p:nvPr/>
          </p:nvSpPr>
          <p:spPr>
            <a:xfrm>
              <a:off x="2020718" y="4403366"/>
              <a:ext cx="223403" cy="214913"/>
            </a:xfrm>
            <a:custGeom>
              <a:avLst/>
              <a:gdLst/>
              <a:ahLst/>
              <a:cxnLst/>
              <a:rect l="l" t="t" r="r" b="b"/>
              <a:pathLst>
                <a:path w="8526" h="8202" extrusionOk="0">
                  <a:moveTo>
                    <a:pt x="4426" y="1"/>
                  </a:moveTo>
                  <a:cubicBezTo>
                    <a:pt x="2765" y="1"/>
                    <a:pt x="1272" y="999"/>
                    <a:pt x="639" y="2535"/>
                  </a:cubicBezTo>
                  <a:cubicBezTo>
                    <a:pt x="0" y="4067"/>
                    <a:pt x="351" y="5828"/>
                    <a:pt x="1527" y="7000"/>
                  </a:cubicBezTo>
                  <a:cubicBezTo>
                    <a:pt x="2310" y="7783"/>
                    <a:pt x="3358" y="8202"/>
                    <a:pt x="4424" y="8202"/>
                  </a:cubicBezTo>
                  <a:cubicBezTo>
                    <a:pt x="4952" y="8202"/>
                    <a:pt x="5484" y="8099"/>
                    <a:pt x="5991" y="7888"/>
                  </a:cubicBezTo>
                  <a:cubicBezTo>
                    <a:pt x="7522" y="7254"/>
                    <a:pt x="8521" y="5761"/>
                    <a:pt x="8525" y="4100"/>
                  </a:cubicBezTo>
                  <a:cubicBezTo>
                    <a:pt x="8525" y="1839"/>
                    <a:pt x="6687" y="1"/>
                    <a:pt x="4426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6" name="Google Shape;15456;p74"/>
            <p:cNvSpPr/>
            <p:nvPr/>
          </p:nvSpPr>
          <p:spPr>
            <a:xfrm>
              <a:off x="2034291" y="4543366"/>
              <a:ext cx="64930" cy="49077"/>
            </a:xfrm>
            <a:custGeom>
              <a:avLst/>
              <a:gdLst/>
              <a:ahLst/>
              <a:cxnLst/>
              <a:rect l="l" t="t" r="r" b="b"/>
              <a:pathLst>
                <a:path w="2478" h="1873" extrusionOk="0">
                  <a:moveTo>
                    <a:pt x="1" y="1"/>
                  </a:moveTo>
                  <a:cubicBezTo>
                    <a:pt x="231" y="725"/>
                    <a:pt x="658" y="1373"/>
                    <a:pt x="1239" y="1873"/>
                  </a:cubicBezTo>
                  <a:cubicBezTo>
                    <a:pt x="1815" y="1373"/>
                    <a:pt x="2247" y="725"/>
                    <a:pt x="2478" y="1"/>
                  </a:cubicBezTo>
                  <a:lnTo>
                    <a:pt x="2478" y="1"/>
                  </a:lnTo>
                  <a:cubicBezTo>
                    <a:pt x="2074" y="128"/>
                    <a:pt x="1657" y="191"/>
                    <a:pt x="1239" y="191"/>
                  </a:cubicBezTo>
                  <a:cubicBezTo>
                    <a:pt x="822" y="191"/>
                    <a:pt x="404" y="128"/>
                    <a:pt x="1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7" name="Google Shape;15457;p74"/>
            <p:cNvSpPr/>
            <p:nvPr/>
          </p:nvSpPr>
          <p:spPr>
            <a:xfrm>
              <a:off x="1950784" y="4333458"/>
              <a:ext cx="223403" cy="214887"/>
            </a:xfrm>
            <a:custGeom>
              <a:avLst/>
              <a:gdLst/>
              <a:ahLst/>
              <a:cxnLst/>
              <a:rect l="l" t="t" r="r" b="b"/>
              <a:pathLst>
                <a:path w="8526" h="8201" extrusionOk="0">
                  <a:moveTo>
                    <a:pt x="4426" y="0"/>
                  </a:moveTo>
                  <a:cubicBezTo>
                    <a:pt x="2765" y="0"/>
                    <a:pt x="1272" y="998"/>
                    <a:pt x="639" y="2535"/>
                  </a:cubicBezTo>
                  <a:cubicBezTo>
                    <a:pt x="0" y="4066"/>
                    <a:pt x="351" y="5828"/>
                    <a:pt x="1527" y="6999"/>
                  </a:cubicBezTo>
                  <a:cubicBezTo>
                    <a:pt x="2310" y="7782"/>
                    <a:pt x="3358" y="8201"/>
                    <a:pt x="4424" y="8201"/>
                  </a:cubicBezTo>
                  <a:cubicBezTo>
                    <a:pt x="4952" y="8201"/>
                    <a:pt x="5484" y="8098"/>
                    <a:pt x="5991" y="7887"/>
                  </a:cubicBezTo>
                  <a:cubicBezTo>
                    <a:pt x="7522" y="7253"/>
                    <a:pt x="8521" y="5760"/>
                    <a:pt x="8526" y="4099"/>
                  </a:cubicBezTo>
                  <a:cubicBezTo>
                    <a:pt x="8526" y="1839"/>
                    <a:pt x="6687" y="0"/>
                    <a:pt x="4426" y="0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8" name="Google Shape;15458;p74"/>
            <p:cNvSpPr/>
            <p:nvPr/>
          </p:nvSpPr>
          <p:spPr>
            <a:xfrm>
              <a:off x="2021216" y="4429280"/>
              <a:ext cx="83036" cy="119012"/>
            </a:xfrm>
            <a:custGeom>
              <a:avLst/>
              <a:gdLst/>
              <a:ahLst/>
              <a:cxnLst/>
              <a:rect l="l" t="t" r="r" b="b"/>
              <a:pathLst>
                <a:path w="3169" h="4542" extrusionOk="0">
                  <a:moveTo>
                    <a:pt x="1733" y="1"/>
                  </a:moveTo>
                  <a:cubicBezTo>
                    <a:pt x="490" y="1071"/>
                    <a:pt x="0" y="2785"/>
                    <a:pt x="495" y="4355"/>
                  </a:cubicBezTo>
                  <a:cubicBezTo>
                    <a:pt x="898" y="4479"/>
                    <a:pt x="1317" y="4542"/>
                    <a:pt x="1736" y="4542"/>
                  </a:cubicBezTo>
                  <a:cubicBezTo>
                    <a:pt x="2155" y="4542"/>
                    <a:pt x="2573" y="4479"/>
                    <a:pt x="2977" y="4355"/>
                  </a:cubicBezTo>
                  <a:cubicBezTo>
                    <a:pt x="3101" y="3951"/>
                    <a:pt x="3164" y="3534"/>
                    <a:pt x="3164" y="3111"/>
                  </a:cubicBezTo>
                  <a:cubicBezTo>
                    <a:pt x="3169" y="1916"/>
                    <a:pt x="2645" y="778"/>
                    <a:pt x="1733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9" name="Google Shape;15459;p74"/>
            <p:cNvSpPr/>
            <p:nvPr/>
          </p:nvSpPr>
          <p:spPr>
            <a:xfrm>
              <a:off x="1946382" y="4403418"/>
              <a:ext cx="120269" cy="139974"/>
            </a:xfrm>
            <a:custGeom>
              <a:avLst/>
              <a:gdLst/>
              <a:ahLst/>
              <a:cxnLst/>
              <a:rect l="l" t="t" r="r" b="b"/>
              <a:pathLst>
                <a:path w="4590" h="5342" extrusionOk="0">
                  <a:moveTo>
                    <a:pt x="1918" y="0"/>
                  </a:moveTo>
                  <a:cubicBezTo>
                    <a:pt x="1504" y="0"/>
                    <a:pt x="1087" y="63"/>
                    <a:pt x="682" y="191"/>
                  </a:cubicBezTo>
                  <a:cubicBezTo>
                    <a:pt x="0" y="2351"/>
                    <a:pt x="1196" y="4655"/>
                    <a:pt x="3351" y="5342"/>
                  </a:cubicBezTo>
                  <a:cubicBezTo>
                    <a:pt x="3226" y="4938"/>
                    <a:pt x="3159" y="4521"/>
                    <a:pt x="3164" y="4098"/>
                  </a:cubicBezTo>
                  <a:cubicBezTo>
                    <a:pt x="3159" y="2903"/>
                    <a:pt x="3682" y="1765"/>
                    <a:pt x="4589" y="988"/>
                  </a:cubicBezTo>
                  <a:cubicBezTo>
                    <a:pt x="3836" y="342"/>
                    <a:pt x="2885" y="0"/>
                    <a:pt x="191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0" name="Google Shape;15460;p74"/>
            <p:cNvSpPr/>
            <p:nvPr/>
          </p:nvSpPr>
          <p:spPr>
            <a:xfrm>
              <a:off x="2066756" y="4403418"/>
              <a:ext cx="107430" cy="139974"/>
            </a:xfrm>
            <a:custGeom>
              <a:avLst/>
              <a:gdLst/>
              <a:ahLst/>
              <a:cxnLst/>
              <a:rect l="l" t="t" r="r" b="b"/>
              <a:pathLst>
                <a:path w="4100" h="5342" extrusionOk="0">
                  <a:moveTo>
                    <a:pt x="2672" y="0"/>
                  </a:moveTo>
                  <a:cubicBezTo>
                    <a:pt x="1704" y="0"/>
                    <a:pt x="753" y="342"/>
                    <a:pt x="0" y="988"/>
                  </a:cubicBezTo>
                  <a:cubicBezTo>
                    <a:pt x="1248" y="2063"/>
                    <a:pt x="1733" y="3772"/>
                    <a:pt x="1239" y="5342"/>
                  </a:cubicBezTo>
                  <a:cubicBezTo>
                    <a:pt x="2943" y="4799"/>
                    <a:pt x="4100" y="3215"/>
                    <a:pt x="4100" y="1429"/>
                  </a:cubicBezTo>
                  <a:cubicBezTo>
                    <a:pt x="4100" y="1012"/>
                    <a:pt x="4032" y="594"/>
                    <a:pt x="3908" y="191"/>
                  </a:cubicBezTo>
                  <a:cubicBezTo>
                    <a:pt x="3502" y="63"/>
                    <a:pt x="3085" y="0"/>
                    <a:pt x="2672" y="0"/>
                  </a:cubicBez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1" name="Google Shape;15461;p74"/>
            <p:cNvSpPr/>
            <p:nvPr/>
          </p:nvSpPr>
          <p:spPr>
            <a:xfrm>
              <a:off x="2014037" y="4303770"/>
              <a:ext cx="91971" cy="78765"/>
            </a:xfrm>
            <a:custGeom>
              <a:avLst/>
              <a:gdLst/>
              <a:ahLst/>
              <a:cxnLst/>
              <a:rect l="l" t="t" r="r" b="b"/>
              <a:pathLst>
                <a:path w="3510" h="3006" extrusionOk="0">
                  <a:moveTo>
                    <a:pt x="2007" y="0"/>
                  </a:moveTo>
                  <a:cubicBezTo>
                    <a:pt x="673" y="0"/>
                    <a:pt x="1" y="1618"/>
                    <a:pt x="946" y="2564"/>
                  </a:cubicBezTo>
                  <a:cubicBezTo>
                    <a:pt x="1252" y="2869"/>
                    <a:pt x="1628" y="3006"/>
                    <a:pt x="1996" y="3006"/>
                  </a:cubicBezTo>
                  <a:cubicBezTo>
                    <a:pt x="2769" y="3006"/>
                    <a:pt x="3510" y="2406"/>
                    <a:pt x="3510" y="1503"/>
                  </a:cubicBezTo>
                  <a:cubicBezTo>
                    <a:pt x="3510" y="672"/>
                    <a:pt x="2838" y="0"/>
                    <a:pt x="20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2" name="Google Shape;15462;p74"/>
            <p:cNvSpPr/>
            <p:nvPr/>
          </p:nvSpPr>
          <p:spPr>
            <a:xfrm>
              <a:off x="2058817" y="4303875"/>
              <a:ext cx="47191" cy="78529"/>
            </a:xfrm>
            <a:custGeom>
              <a:avLst/>
              <a:gdLst/>
              <a:ahLst/>
              <a:cxnLst/>
              <a:rect l="l" t="t" r="r" b="b"/>
              <a:pathLst>
                <a:path w="1801" h="2997" extrusionOk="0">
                  <a:moveTo>
                    <a:pt x="298" y="1"/>
                  </a:moveTo>
                  <a:cubicBezTo>
                    <a:pt x="198" y="1"/>
                    <a:pt x="97" y="11"/>
                    <a:pt x="1" y="35"/>
                  </a:cubicBezTo>
                  <a:cubicBezTo>
                    <a:pt x="692" y="179"/>
                    <a:pt x="1191" y="793"/>
                    <a:pt x="1191" y="1499"/>
                  </a:cubicBezTo>
                  <a:cubicBezTo>
                    <a:pt x="1191" y="2209"/>
                    <a:pt x="692" y="2824"/>
                    <a:pt x="1" y="2968"/>
                  </a:cubicBezTo>
                  <a:cubicBezTo>
                    <a:pt x="97" y="2987"/>
                    <a:pt x="198" y="2996"/>
                    <a:pt x="298" y="2996"/>
                  </a:cubicBezTo>
                  <a:cubicBezTo>
                    <a:pt x="1129" y="2996"/>
                    <a:pt x="1801" y="2324"/>
                    <a:pt x="1801" y="1499"/>
                  </a:cubicBezTo>
                  <a:cubicBezTo>
                    <a:pt x="1796" y="673"/>
                    <a:pt x="1124" y="1"/>
                    <a:pt x="298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3" name="Google Shape;15463;p74"/>
            <p:cNvSpPr/>
            <p:nvPr/>
          </p:nvSpPr>
          <p:spPr>
            <a:xfrm>
              <a:off x="2178824" y="4524526"/>
              <a:ext cx="25050" cy="21879"/>
            </a:xfrm>
            <a:custGeom>
              <a:avLst/>
              <a:gdLst/>
              <a:ahLst/>
              <a:cxnLst/>
              <a:rect l="l" t="t" r="r" b="b"/>
              <a:pathLst>
                <a:path w="956" h="835" extrusionOk="0">
                  <a:moveTo>
                    <a:pt x="478" y="1"/>
                  </a:moveTo>
                  <a:cubicBezTo>
                    <a:pt x="429" y="1"/>
                    <a:pt x="379" y="26"/>
                    <a:pt x="355" y="76"/>
                  </a:cubicBezTo>
                  <a:lnTo>
                    <a:pt x="0" y="835"/>
                  </a:lnTo>
                  <a:lnTo>
                    <a:pt x="955" y="835"/>
                  </a:lnTo>
                  <a:lnTo>
                    <a:pt x="605" y="76"/>
                  </a:lnTo>
                  <a:cubicBezTo>
                    <a:pt x="579" y="26"/>
                    <a:pt x="528" y="1"/>
                    <a:pt x="478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4" name="Google Shape;15464;p74"/>
            <p:cNvSpPr/>
            <p:nvPr/>
          </p:nvSpPr>
          <p:spPr>
            <a:xfrm>
              <a:off x="2175156" y="4545122"/>
              <a:ext cx="32491" cy="77140"/>
            </a:xfrm>
            <a:custGeom>
              <a:avLst/>
              <a:gdLst/>
              <a:ahLst/>
              <a:cxnLst/>
              <a:rect l="l" t="t" r="r" b="b"/>
              <a:pathLst>
                <a:path w="1240" h="2944" extrusionOk="0">
                  <a:moveTo>
                    <a:pt x="275" y="1"/>
                  </a:moveTo>
                  <a:cubicBezTo>
                    <a:pt x="121" y="1"/>
                    <a:pt x="1" y="126"/>
                    <a:pt x="1" y="274"/>
                  </a:cubicBezTo>
                  <a:lnTo>
                    <a:pt x="1" y="2670"/>
                  </a:lnTo>
                  <a:cubicBezTo>
                    <a:pt x="1" y="2819"/>
                    <a:pt x="121" y="2943"/>
                    <a:pt x="275" y="2943"/>
                  </a:cubicBezTo>
                  <a:lnTo>
                    <a:pt x="966" y="2943"/>
                  </a:lnTo>
                  <a:cubicBezTo>
                    <a:pt x="1115" y="2943"/>
                    <a:pt x="1239" y="2819"/>
                    <a:pt x="1239" y="2670"/>
                  </a:cubicBezTo>
                  <a:lnTo>
                    <a:pt x="1239" y="274"/>
                  </a:lnTo>
                  <a:cubicBezTo>
                    <a:pt x="1239" y="126"/>
                    <a:pt x="1115" y="1"/>
                    <a:pt x="966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5" name="Google Shape;15465;p74"/>
            <p:cNvSpPr/>
            <p:nvPr/>
          </p:nvSpPr>
          <p:spPr>
            <a:xfrm>
              <a:off x="2191402" y="4545122"/>
              <a:ext cx="16246" cy="77140"/>
            </a:xfrm>
            <a:custGeom>
              <a:avLst/>
              <a:gdLst/>
              <a:ahLst/>
              <a:cxnLst/>
              <a:rect l="l" t="t" r="r" b="b"/>
              <a:pathLst>
                <a:path w="620" h="2944" extrusionOk="0">
                  <a:moveTo>
                    <a:pt x="0" y="1"/>
                  </a:moveTo>
                  <a:lnTo>
                    <a:pt x="0" y="2943"/>
                  </a:lnTo>
                  <a:lnTo>
                    <a:pt x="346" y="2943"/>
                  </a:lnTo>
                  <a:cubicBezTo>
                    <a:pt x="495" y="2943"/>
                    <a:pt x="619" y="2819"/>
                    <a:pt x="619" y="2670"/>
                  </a:cubicBezTo>
                  <a:lnTo>
                    <a:pt x="619" y="274"/>
                  </a:lnTo>
                  <a:cubicBezTo>
                    <a:pt x="619" y="126"/>
                    <a:pt x="495" y="1"/>
                    <a:pt x="346" y="1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6" name="Google Shape;15466;p74"/>
            <p:cNvSpPr/>
            <p:nvPr/>
          </p:nvSpPr>
          <p:spPr>
            <a:xfrm>
              <a:off x="2175156" y="4603370"/>
              <a:ext cx="32491" cy="18892"/>
            </a:xfrm>
            <a:custGeom>
              <a:avLst/>
              <a:gdLst/>
              <a:ahLst/>
              <a:cxnLst/>
              <a:rect l="l" t="t" r="r" b="b"/>
              <a:pathLst>
                <a:path w="1240" h="721" extrusionOk="0">
                  <a:moveTo>
                    <a:pt x="1" y="0"/>
                  </a:moveTo>
                  <a:lnTo>
                    <a:pt x="1" y="447"/>
                  </a:lnTo>
                  <a:cubicBezTo>
                    <a:pt x="1" y="596"/>
                    <a:pt x="121" y="720"/>
                    <a:pt x="275" y="720"/>
                  </a:cubicBezTo>
                  <a:lnTo>
                    <a:pt x="966" y="720"/>
                  </a:lnTo>
                  <a:cubicBezTo>
                    <a:pt x="1115" y="720"/>
                    <a:pt x="1239" y="596"/>
                    <a:pt x="1239" y="447"/>
                  </a:cubicBezTo>
                  <a:lnTo>
                    <a:pt x="1239" y="0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7" name="Google Shape;15467;p74"/>
            <p:cNvSpPr/>
            <p:nvPr/>
          </p:nvSpPr>
          <p:spPr>
            <a:xfrm>
              <a:off x="1916826" y="4519338"/>
              <a:ext cx="78241" cy="76380"/>
            </a:xfrm>
            <a:custGeom>
              <a:avLst/>
              <a:gdLst/>
              <a:ahLst/>
              <a:cxnLst/>
              <a:rect l="l" t="t" r="r" b="b"/>
              <a:pathLst>
                <a:path w="2986" h="2915" extrusionOk="0">
                  <a:moveTo>
                    <a:pt x="1488" y="1"/>
                  </a:moveTo>
                  <a:cubicBezTo>
                    <a:pt x="533" y="6"/>
                    <a:pt x="0" y="1100"/>
                    <a:pt x="581" y="1858"/>
                  </a:cubicBezTo>
                  <a:cubicBezTo>
                    <a:pt x="821" y="2166"/>
                    <a:pt x="970" y="2530"/>
                    <a:pt x="1018" y="2915"/>
                  </a:cubicBezTo>
                  <a:lnTo>
                    <a:pt x="1968" y="2915"/>
                  </a:lnTo>
                  <a:cubicBezTo>
                    <a:pt x="2016" y="2526"/>
                    <a:pt x="2170" y="2161"/>
                    <a:pt x="2410" y="1849"/>
                  </a:cubicBezTo>
                  <a:cubicBezTo>
                    <a:pt x="2986" y="1090"/>
                    <a:pt x="2444" y="1"/>
                    <a:pt x="1488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8" name="Google Shape;15468;p74"/>
            <p:cNvSpPr/>
            <p:nvPr/>
          </p:nvSpPr>
          <p:spPr>
            <a:xfrm>
              <a:off x="1949264" y="4519391"/>
              <a:ext cx="36762" cy="76328"/>
            </a:xfrm>
            <a:custGeom>
              <a:avLst/>
              <a:gdLst/>
              <a:ahLst/>
              <a:cxnLst/>
              <a:rect l="l" t="t" r="r" b="b"/>
              <a:pathLst>
                <a:path w="1403" h="2913" extrusionOk="0">
                  <a:moveTo>
                    <a:pt x="250" y="0"/>
                  </a:moveTo>
                  <a:cubicBezTo>
                    <a:pt x="168" y="0"/>
                    <a:pt x="85" y="9"/>
                    <a:pt x="1" y="28"/>
                  </a:cubicBezTo>
                  <a:cubicBezTo>
                    <a:pt x="817" y="215"/>
                    <a:pt x="1167" y="1184"/>
                    <a:pt x="658" y="1847"/>
                  </a:cubicBezTo>
                  <a:cubicBezTo>
                    <a:pt x="418" y="2159"/>
                    <a:pt x="269" y="2524"/>
                    <a:pt x="221" y="2913"/>
                  </a:cubicBezTo>
                  <a:lnTo>
                    <a:pt x="730" y="2913"/>
                  </a:lnTo>
                  <a:cubicBezTo>
                    <a:pt x="778" y="2524"/>
                    <a:pt x="927" y="2159"/>
                    <a:pt x="1167" y="1847"/>
                  </a:cubicBezTo>
                  <a:cubicBezTo>
                    <a:pt x="1321" y="1650"/>
                    <a:pt x="1402" y="1405"/>
                    <a:pt x="1402" y="1151"/>
                  </a:cubicBezTo>
                  <a:cubicBezTo>
                    <a:pt x="1402" y="503"/>
                    <a:pt x="868" y="0"/>
                    <a:pt x="250" y="0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9" name="Google Shape;15469;p74"/>
            <p:cNvSpPr/>
            <p:nvPr/>
          </p:nvSpPr>
          <p:spPr>
            <a:xfrm>
              <a:off x="1939071" y="4594801"/>
              <a:ext cx="33618" cy="27460"/>
            </a:xfrm>
            <a:custGeom>
              <a:avLst/>
              <a:gdLst/>
              <a:ahLst/>
              <a:cxnLst/>
              <a:rect l="l" t="t" r="r" b="b"/>
              <a:pathLst>
                <a:path w="1283" h="1048" extrusionOk="0">
                  <a:moveTo>
                    <a:pt x="174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875"/>
                  </a:lnTo>
                  <a:cubicBezTo>
                    <a:pt x="1" y="971"/>
                    <a:pt x="78" y="1047"/>
                    <a:pt x="174" y="1047"/>
                  </a:cubicBezTo>
                  <a:lnTo>
                    <a:pt x="1115" y="1047"/>
                  </a:lnTo>
                  <a:cubicBezTo>
                    <a:pt x="1206" y="1043"/>
                    <a:pt x="1283" y="971"/>
                    <a:pt x="1283" y="875"/>
                  </a:cubicBezTo>
                  <a:lnTo>
                    <a:pt x="1283" y="174"/>
                  </a:lnTo>
                  <a:cubicBezTo>
                    <a:pt x="1283" y="78"/>
                    <a:pt x="1206" y="1"/>
                    <a:pt x="1115" y="1"/>
                  </a:cubicBezTo>
                  <a:close/>
                </a:path>
              </a:pathLst>
            </a:custGeom>
            <a:solidFill>
              <a:srgbClr val="D4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0" name="Google Shape;15470;p74"/>
            <p:cNvSpPr/>
            <p:nvPr/>
          </p:nvSpPr>
          <p:spPr>
            <a:xfrm>
              <a:off x="1879330" y="4298346"/>
              <a:ext cx="379884" cy="329182"/>
            </a:xfrm>
            <a:custGeom>
              <a:avLst/>
              <a:gdLst/>
              <a:ahLst/>
              <a:cxnLst/>
              <a:rect l="l" t="t" r="r" b="b"/>
              <a:pathLst>
                <a:path w="14498" h="12563" extrusionOk="0">
                  <a:moveTo>
                    <a:pt x="7153" y="414"/>
                  </a:moveTo>
                  <a:cubicBezTo>
                    <a:pt x="8305" y="414"/>
                    <a:pt x="8881" y="1810"/>
                    <a:pt x="8065" y="2622"/>
                  </a:cubicBezTo>
                  <a:cubicBezTo>
                    <a:pt x="7801" y="2886"/>
                    <a:pt x="7476" y="3004"/>
                    <a:pt x="7158" y="3004"/>
                  </a:cubicBezTo>
                  <a:cubicBezTo>
                    <a:pt x="6494" y="3004"/>
                    <a:pt x="5857" y="2489"/>
                    <a:pt x="5857" y="1710"/>
                  </a:cubicBezTo>
                  <a:cubicBezTo>
                    <a:pt x="5857" y="994"/>
                    <a:pt x="6438" y="418"/>
                    <a:pt x="7153" y="414"/>
                  </a:cubicBezTo>
                  <a:close/>
                  <a:moveTo>
                    <a:pt x="9823" y="4212"/>
                  </a:moveTo>
                  <a:cubicBezTo>
                    <a:pt x="10182" y="4212"/>
                    <a:pt x="10544" y="4262"/>
                    <a:pt x="10897" y="4364"/>
                  </a:cubicBezTo>
                  <a:cubicBezTo>
                    <a:pt x="10998" y="4715"/>
                    <a:pt x="11046" y="5075"/>
                    <a:pt x="11046" y="5439"/>
                  </a:cubicBezTo>
                  <a:cubicBezTo>
                    <a:pt x="11046" y="7000"/>
                    <a:pt x="10120" y="8406"/>
                    <a:pt x="8689" y="9020"/>
                  </a:cubicBezTo>
                  <a:cubicBezTo>
                    <a:pt x="8944" y="7840"/>
                    <a:pt x="8694" y="6611"/>
                    <a:pt x="7998" y="5627"/>
                  </a:cubicBezTo>
                  <a:cubicBezTo>
                    <a:pt x="7840" y="5401"/>
                    <a:pt x="7662" y="5195"/>
                    <a:pt x="7465" y="5007"/>
                  </a:cubicBezTo>
                  <a:cubicBezTo>
                    <a:pt x="8151" y="4486"/>
                    <a:pt x="8981" y="4212"/>
                    <a:pt x="9823" y="4212"/>
                  </a:cubicBezTo>
                  <a:close/>
                  <a:moveTo>
                    <a:pt x="11910" y="8934"/>
                  </a:moveTo>
                  <a:lnTo>
                    <a:pt x="12045" y="9217"/>
                  </a:lnTo>
                  <a:lnTo>
                    <a:pt x="11776" y="9217"/>
                  </a:lnTo>
                  <a:lnTo>
                    <a:pt x="11910" y="8934"/>
                  </a:lnTo>
                  <a:close/>
                  <a:moveTo>
                    <a:pt x="7153" y="5276"/>
                  </a:moveTo>
                  <a:cubicBezTo>
                    <a:pt x="7340" y="5454"/>
                    <a:pt x="7513" y="5651"/>
                    <a:pt x="7662" y="5862"/>
                  </a:cubicBezTo>
                  <a:cubicBezTo>
                    <a:pt x="8344" y="6827"/>
                    <a:pt x="8550" y="8051"/>
                    <a:pt x="8224" y="9184"/>
                  </a:cubicBezTo>
                  <a:cubicBezTo>
                    <a:pt x="7873" y="9284"/>
                    <a:pt x="7512" y="9335"/>
                    <a:pt x="7150" y="9335"/>
                  </a:cubicBezTo>
                  <a:cubicBezTo>
                    <a:pt x="6788" y="9335"/>
                    <a:pt x="6426" y="9284"/>
                    <a:pt x="6073" y="9184"/>
                  </a:cubicBezTo>
                  <a:cubicBezTo>
                    <a:pt x="5977" y="8833"/>
                    <a:pt x="5924" y="8473"/>
                    <a:pt x="5924" y="8108"/>
                  </a:cubicBezTo>
                  <a:cubicBezTo>
                    <a:pt x="5924" y="7038"/>
                    <a:pt x="6371" y="6011"/>
                    <a:pt x="7153" y="5276"/>
                  </a:cubicBezTo>
                  <a:close/>
                  <a:moveTo>
                    <a:pt x="6241" y="9644"/>
                  </a:moveTo>
                  <a:cubicBezTo>
                    <a:pt x="6541" y="9709"/>
                    <a:pt x="6846" y="9742"/>
                    <a:pt x="7151" y="9742"/>
                  </a:cubicBezTo>
                  <a:cubicBezTo>
                    <a:pt x="7456" y="9742"/>
                    <a:pt x="7760" y="9709"/>
                    <a:pt x="8060" y="9644"/>
                  </a:cubicBezTo>
                  <a:lnTo>
                    <a:pt x="8060" y="9644"/>
                  </a:lnTo>
                  <a:cubicBezTo>
                    <a:pt x="7849" y="10134"/>
                    <a:pt x="7537" y="10580"/>
                    <a:pt x="7148" y="10945"/>
                  </a:cubicBezTo>
                  <a:cubicBezTo>
                    <a:pt x="6760" y="10580"/>
                    <a:pt x="6452" y="10134"/>
                    <a:pt x="6241" y="9644"/>
                  </a:cubicBezTo>
                  <a:close/>
                  <a:moveTo>
                    <a:pt x="2925" y="8640"/>
                  </a:moveTo>
                  <a:cubicBezTo>
                    <a:pt x="3702" y="8640"/>
                    <a:pt x="4153" y="9533"/>
                    <a:pt x="3678" y="10163"/>
                  </a:cubicBezTo>
                  <a:cubicBezTo>
                    <a:pt x="3462" y="10441"/>
                    <a:pt x="3308" y="10768"/>
                    <a:pt x="3231" y="11113"/>
                  </a:cubicBezTo>
                  <a:lnTo>
                    <a:pt x="2612" y="11113"/>
                  </a:lnTo>
                  <a:cubicBezTo>
                    <a:pt x="2540" y="10768"/>
                    <a:pt x="2391" y="10446"/>
                    <a:pt x="2175" y="10168"/>
                  </a:cubicBezTo>
                  <a:cubicBezTo>
                    <a:pt x="2036" y="9990"/>
                    <a:pt x="1969" y="9774"/>
                    <a:pt x="1978" y="9553"/>
                  </a:cubicBezTo>
                  <a:cubicBezTo>
                    <a:pt x="1998" y="9064"/>
                    <a:pt x="2386" y="8670"/>
                    <a:pt x="2876" y="8641"/>
                  </a:cubicBezTo>
                  <a:cubicBezTo>
                    <a:pt x="2893" y="8640"/>
                    <a:pt x="2909" y="8640"/>
                    <a:pt x="2925" y="8640"/>
                  </a:cubicBezTo>
                  <a:close/>
                  <a:moveTo>
                    <a:pt x="11709" y="9625"/>
                  </a:moveTo>
                  <a:lnTo>
                    <a:pt x="11709" y="11440"/>
                  </a:lnTo>
                  <a:lnTo>
                    <a:pt x="11497" y="11440"/>
                  </a:lnTo>
                  <a:lnTo>
                    <a:pt x="11497" y="9692"/>
                  </a:lnTo>
                  <a:cubicBezTo>
                    <a:pt x="11497" y="9654"/>
                    <a:pt x="11526" y="9625"/>
                    <a:pt x="11565" y="9625"/>
                  </a:cubicBezTo>
                  <a:close/>
                  <a:moveTo>
                    <a:pt x="12256" y="9625"/>
                  </a:moveTo>
                  <a:cubicBezTo>
                    <a:pt x="12294" y="9625"/>
                    <a:pt x="12323" y="9654"/>
                    <a:pt x="12328" y="9692"/>
                  </a:cubicBezTo>
                  <a:lnTo>
                    <a:pt x="12328" y="11440"/>
                  </a:lnTo>
                  <a:lnTo>
                    <a:pt x="12112" y="11440"/>
                  </a:lnTo>
                  <a:lnTo>
                    <a:pt x="12117" y="9625"/>
                  </a:lnTo>
                  <a:close/>
                  <a:moveTo>
                    <a:pt x="3361" y="11555"/>
                  </a:moveTo>
                  <a:lnTo>
                    <a:pt x="3361" y="11632"/>
                  </a:lnTo>
                  <a:lnTo>
                    <a:pt x="2487" y="11632"/>
                  </a:lnTo>
                  <a:lnTo>
                    <a:pt x="2487" y="11555"/>
                  </a:lnTo>
                  <a:close/>
                  <a:moveTo>
                    <a:pt x="2943" y="4527"/>
                  </a:moveTo>
                  <a:cubicBezTo>
                    <a:pt x="2482" y="6659"/>
                    <a:pt x="3687" y="8800"/>
                    <a:pt x="5751" y="9510"/>
                  </a:cubicBezTo>
                  <a:cubicBezTo>
                    <a:pt x="5972" y="10153"/>
                    <a:pt x="6342" y="10739"/>
                    <a:pt x="6832" y="11214"/>
                  </a:cubicBezTo>
                  <a:cubicBezTo>
                    <a:pt x="6155" y="11728"/>
                    <a:pt x="5329" y="12006"/>
                    <a:pt x="4479" y="12006"/>
                  </a:cubicBezTo>
                  <a:cubicBezTo>
                    <a:pt x="4244" y="12006"/>
                    <a:pt x="4004" y="11982"/>
                    <a:pt x="3769" y="11939"/>
                  </a:cubicBezTo>
                  <a:lnTo>
                    <a:pt x="3769" y="11488"/>
                  </a:lnTo>
                  <a:cubicBezTo>
                    <a:pt x="3769" y="11377"/>
                    <a:pt x="3721" y="11267"/>
                    <a:pt x="3635" y="11200"/>
                  </a:cubicBezTo>
                  <a:cubicBezTo>
                    <a:pt x="3697" y="10912"/>
                    <a:pt x="3822" y="10643"/>
                    <a:pt x="4004" y="10408"/>
                  </a:cubicBezTo>
                  <a:cubicBezTo>
                    <a:pt x="4687" y="9509"/>
                    <a:pt x="4036" y="8232"/>
                    <a:pt x="2924" y="8232"/>
                  </a:cubicBezTo>
                  <a:cubicBezTo>
                    <a:pt x="2902" y="8232"/>
                    <a:pt x="2879" y="8232"/>
                    <a:pt x="2857" y="8233"/>
                  </a:cubicBezTo>
                  <a:cubicBezTo>
                    <a:pt x="1767" y="8291"/>
                    <a:pt x="1182" y="9548"/>
                    <a:pt x="1854" y="10417"/>
                  </a:cubicBezTo>
                  <a:cubicBezTo>
                    <a:pt x="2031" y="10643"/>
                    <a:pt x="2151" y="10912"/>
                    <a:pt x="2214" y="11195"/>
                  </a:cubicBezTo>
                  <a:cubicBezTo>
                    <a:pt x="2199" y="11209"/>
                    <a:pt x="2180" y="11224"/>
                    <a:pt x="2170" y="11243"/>
                  </a:cubicBezTo>
                  <a:cubicBezTo>
                    <a:pt x="1047" y="10412"/>
                    <a:pt x="452" y="9049"/>
                    <a:pt x="610" y="7662"/>
                  </a:cubicBezTo>
                  <a:cubicBezTo>
                    <a:pt x="774" y="6275"/>
                    <a:pt x="1662" y="5079"/>
                    <a:pt x="2943" y="4527"/>
                  </a:cubicBezTo>
                  <a:close/>
                  <a:moveTo>
                    <a:pt x="12323" y="11848"/>
                  </a:moveTo>
                  <a:lnTo>
                    <a:pt x="12323" y="12088"/>
                  </a:lnTo>
                  <a:cubicBezTo>
                    <a:pt x="12323" y="12126"/>
                    <a:pt x="12294" y="12155"/>
                    <a:pt x="12256" y="12155"/>
                  </a:cubicBezTo>
                  <a:lnTo>
                    <a:pt x="11565" y="12155"/>
                  </a:lnTo>
                  <a:cubicBezTo>
                    <a:pt x="11526" y="12155"/>
                    <a:pt x="11497" y="12126"/>
                    <a:pt x="11497" y="12088"/>
                  </a:cubicBezTo>
                  <a:lnTo>
                    <a:pt x="11497" y="11848"/>
                  </a:lnTo>
                  <a:close/>
                  <a:moveTo>
                    <a:pt x="3361" y="12045"/>
                  </a:moveTo>
                  <a:lnTo>
                    <a:pt x="3361" y="12160"/>
                  </a:lnTo>
                  <a:lnTo>
                    <a:pt x="2487" y="12155"/>
                  </a:lnTo>
                  <a:lnTo>
                    <a:pt x="2487" y="12045"/>
                  </a:lnTo>
                  <a:close/>
                  <a:moveTo>
                    <a:pt x="7148" y="1"/>
                  </a:moveTo>
                  <a:cubicBezTo>
                    <a:pt x="6299" y="1"/>
                    <a:pt x="5574" y="634"/>
                    <a:pt x="5463" y="1479"/>
                  </a:cubicBezTo>
                  <a:cubicBezTo>
                    <a:pt x="4340" y="1954"/>
                    <a:pt x="3476" y="2886"/>
                    <a:pt x="3078" y="4038"/>
                  </a:cubicBezTo>
                  <a:cubicBezTo>
                    <a:pt x="1537" y="4571"/>
                    <a:pt x="428" y="5929"/>
                    <a:pt x="212" y="7547"/>
                  </a:cubicBezTo>
                  <a:cubicBezTo>
                    <a:pt x="1" y="9164"/>
                    <a:pt x="721" y="10768"/>
                    <a:pt x="2074" y="11675"/>
                  </a:cubicBezTo>
                  <a:lnTo>
                    <a:pt x="2074" y="12184"/>
                  </a:lnTo>
                  <a:cubicBezTo>
                    <a:pt x="2074" y="12395"/>
                    <a:pt x="2247" y="12563"/>
                    <a:pt x="2454" y="12563"/>
                  </a:cubicBezTo>
                  <a:lnTo>
                    <a:pt x="3395" y="12563"/>
                  </a:lnTo>
                  <a:cubicBezTo>
                    <a:pt x="3539" y="12563"/>
                    <a:pt x="3668" y="12477"/>
                    <a:pt x="3731" y="12347"/>
                  </a:cubicBezTo>
                  <a:cubicBezTo>
                    <a:pt x="3980" y="12390"/>
                    <a:pt x="4230" y="12409"/>
                    <a:pt x="4479" y="12409"/>
                  </a:cubicBezTo>
                  <a:cubicBezTo>
                    <a:pt x="4486" y="12409"/>
                    <a:pt x="4493" y="12409"/>
                    <a:pt x="4500" y="12409"/>
                  </a:cubicBezTo>
                  <a:cubicBezTo>
                    <a:pt x="5463" y="12409"/>
                    <a:pt x="6395" y="12083"/>
                    <a:pt x="7148" y="11483"/>
                  </a:cubicBezTo>
                  <a:cubicBezTo>
                    <a:pt x="7772" y="11982"/>
                    <a:pt x="8531" y="12294"/>
                    <a:pt x="9323" y="12385"/>
                  </a:cubicBezTo>
                  <a:lnTo>
                    <a:pt x="9347" y="12385"/>
                  </a:lnTo>
                  <a:cubicBezTo>
                    <a:pt x="9601" y="12381"/>
                    <a:pt x="9620" y="12011"/>
                    <a:pt x="9371" y="11977"/>
                  </a:cubicBezTo>
                  <a:cubicBezTo>
                    <a:pt x="8675" y="11896"/>
                    <a:pt x="8017" y="11632"/>
                    <a:pt x="7460" y="11209"/>
                  </a:cubicBezTo>
                  <a:cubicBezTo>
                    <a:pt x="7955" y="10734"/>
                    <a:pt x="8329" y="10153"/>
                    <a:pt x="8550" y="9505"/>
                  </a:cubicBezTo>
                  <a:cubicBezTo>
                    <a:pt x="10609" y="8795"/>
                    <a:pt x="11814" y="6659"/>
                    <a:pt x="11358" y="4527"/>
                  </a:cubicBezTo>
                  <a:lnTo>
                    <a:pt x="11358" y="4527"/>
                  </a:lnTo>
                  <a:cubicBezTo>
                    <a:pt x="13797" y="5574"/>
                    <a:pt x="14498" y="8704"/>
                    <a:pt x="12731" y="10691"/>
                  </a:cubicBezTo>
                  <a:lnTo>
                    <a:pt x="12731" y="9688"/>
                  </a:lnTo>
                  <a:cubicBezTo>
                    <a:pt x="12731" y="9534"/>
                    <a:pt x="12659" y="9395"/>
                    <a:pt x="12539" y="9304"/>
                  </a:cubicBezTo>
                  <a:lnTo>
                    <a:pt x="12217" y="8627"/>
                  </a:lnTo>
                  <a:cubicBezTo>
                    <a:pt x="12157" y="8495"/>
                    <a:pt x="12034" y="8429"/>
                    <a:pt x="11910" y="8429"/>
                  </a:cubicBezTo>
                  <a:cubicBezTo>
                    <a:pt x="11787" y="8429"/>
                    <a:pt x="11663" y="8495"/>
                    <a:pt x="11603" y="8627"/>
                  </a:cubicBezTo>
                  <a:lnTo>
                    <a:pt x="11281" y="9308"/>
                  </a:lnTo>
                  <a:cubicBezTo>
                    <a:pt x="11157" y="9395"/>
                    <a:pt x="11085" y="9539"/>
                    <a:pt x="11085" y="9692"/>
                  </a:cubicBezTo>
                  <a:lnTo>
                    <a:pt x="11085" y="11790"/>
                  </a:lnTo>
                  <a:cubicBezTo>
                    <a:pt x="10806" y="11886"/>
                    <a:pt x="10513" y="11953"/>
                    <a:pt x="10216" y="11982"/>
                  </a:cubicBezTo>
                  <a:cubicBezTo>
                    <a:pt x="9953" y="12001"/>
                    <a:pt x="9971" y="12390"/>
                    <a:pt x="10235" y="12390"/>
                  </a:cubicBezTo>
                  <a:cubicBezTo>
                    <a:pt x="10236" y="12390"/>
                    <a:pt x="10238" y="12390"/>
                    <a:pt x="10240" y="12390"/>
                  </a:cubicBezTo>
                  <a:lnTo>
                    <a:pt x="10259" y="12390"/>
                  </a:lnTo>
                  <a:cubicBezTo>
                    <a:pt x="10547" y="12361"/>
                    <a:pt x="10830" y="12304"/>
                    <a:pt x="11104" y="12217"/>
                  </a:cubicBezTo>
                  <a:cubicBezTo>
                    <a:pt x="11166" y="12419"/>
                    <a:pt x="11349" y="12558"/>
                    <a:pt x="11565" y="12563"/>
                  </a:cubicBezTo>
                  <a:lnTo>
                    <a:pt x="12256" y="12563"/>
                  </a:lnTo>
                  <a:cubicBezTo>
                    <a:pt x="12520" y="12558"/>
                    <a:pt x="12731" y="12347"/>
                    <a:pt x="12731" y="12083"/>
                  </a:cubicBezTo>
                  <a:lnTo>
                    <a:pt x="12731" y="11277"/>
                  </a:lnTo>
                  <a:cubicBezTo>
                    <a:pt x="13619" y="10460"/>
                    <a:pt x="14123" y="9313"/>
                    <a:pt x="14123" y="8108"/>
                  </a:cubicBezTo>
                  <a:cubicBezTo>
                    <a:pt x="14123" y="6275"/>
                    <a:pt x="12957" y="4643"/>
                    <a:pt x="11224" y="4043"/>
                  </a:cubicBezTo>
                  <a:cubicBezTo>
                    <a:pt x="11070" y="3601"/>
                    <a:pt x="10849" y="3188"/>
                    <a:pt x="10561" y="2819"/>
                  </a:cubicBezTo>
                  <a:cubicBezTo>
                    <a:pt x="10517" y="2760"/>
                    <a:pt x="10461" y="2736"/>
                    <a:pt x="10405" y="2736"/>
                  </a:cubicBezTo>
                  <a:cubicBezTo>
                    <a:pt x="10257" y="2736"/>
                    <a:pt x="10117" y="2911"/>
                    <a:pt x="10240" y="3068"/>
                  </a:cubicBezTo>
                  <a:cubicBezTo>
                    <a:pt x="10437" y="3327"/>
                    <a:pt x="10605" y="3606"/>
                    <a:pt x="10734" y="3908"/>
                  </a:cubicBezTo>
                  <a:cubicBezTo>
                    <a:pt x="10432" y="3842"/>
                    <a:pt x="10127" y="3810"/>
                    <a:pt x="9823" y="3810"/>
                  </a:cubicBezTo>
                  <a:cubicBezTo>
                    <a:pt x="8863" y="3810"/>
                    <a:pt x="7919" y="4133"/>
                    <a:pt x="7153" y="4739"/>
                  </a:cubicBezTo>
                  <a:cubicBezTo>
                    <a:pt x="6798" y="4460"/>
                    <a:pt x="6404" y="4235"/>
                    <a:pt x="5982" y="4076"/>
                  </a:cubicBezTo>
                  <a:cubicBezTo>
                    <a:pt x="5950" y="4062"/>
                    <a:pt x="5920" y="4056"/>
                    <a:pt x="5892" y="4056"/>
                  </a:cubicBezTo>
                  <a:cubicBezTo>
                    <a:pt x="5686" y="4056"/>
                    <a:pt x="5593" y="4388"/>
                    <a:pt x="5838" y="4460"/>
                  </a:cubicBezTo>
                  <a:cubicBezTo>
                    <a:pt x="6198" y="4595"/>
                    <a:pt x="6534" y="4782"/>
                    <a:pt x="6841" y="5012"/>
                  </a:cubicBezTo>
                  <a:cubicBezTo>
                    <a:pt x="5766" y="6044"/>
                    <a:pt x="5300" y="7561"/>
                    <a:pt x="5612" y="9020"/>
                  </a:cubicBezTo>
                  <a:cubicBezTo>
                    <a:pt x="3807" y="8248"/>
                    <a:pt x="2862" y="6251"/>
                    <a:pt x="3404" y="4364"/>
                  </a:cubicBezTo>
                  <a:cubicBezTo>
                    <a:pt x="3740" y="4268"/>
                    <a:pt x="4089" y="4215"/>
                    <a:pt x="4434" y="4215"/>
                  </a:cubicBezTo>
                  <a:cubicBezTo>
                    <a:pt x="4449" y="4215"/>
                    <a:pt x="4464" y="4215"/>
                    <a:pt x="4479" y="4215"/>
                  </a:cubicBezTo>
                  <a:cubicBezTo>
                    <a:pt x="4657" y="4215"/>
                    <a:pt x="4835" y="4225"/>
                    <a:pt x="5007" y="4249"/>
                  </a:cubicBezTo>
                  <a:cubicBezTo>
                    <a:pt x="5020" y="4251"/>
                    <a:pt x="5032" y="4252"/>
                    <a:pt x="5043" y="4252"/>
                  </a:cubicBezTo>
                  <a:cubicBezTo>
                    <a:pt x="5285" y="4252"/>
                    <a:pt x="5322" y="3878"/>
                    <a:pt x="5065" y="3846"/>
                  </a:cubicBezTo>
                  <a:cubicBezTo>
                    <a:pt x="4868" y="3817"/>
                    <a:pt x="4676" y="3803"/>
                    <a:pt x="4479" y="3803"/>
                  </a:cubicBezTo>
                  <a:cubicBezTo>
                    <a:pt x="4172" y="3803"/>
                    <a:pt x="3870" y="3836"/>
                    <a:pt x="3567" y="3903"/>
                  </a:cubicBezTo>
                  <a:cubicBezTo>
                    <a:pt x="3942" y="3035"/>
                    <a:pt x="4614" y="2334"/>
                    <a:pt x="5463" y="1926"/>
                  </a:cubicBezTo>
                  <a:cubicBezTo>
                    <a:pt x="5574" y="2775"/>
                    <a:pt x="6294" y="3409"/>
                    <a:pt x="7148" y="3409"/>
                  </a:cubicBezTo>
                  <a:cubicBezTo>
                    <a:pt x="8003" y="3409"/>
                    <a:pt x="8728" y="2775"/>
                    <a:pt x="8838" y="1926"/>
                  </a:cubicBezTo>
                  <a:cubicBezTo>
                    <a:pt x="9126" y="2065"/>
                    <a:pt x="9395" y="2242"/>
                    <a:pt x="9644" y="2444"/>
                  </a:cubicBezTo>
                  <a:cubicBezTo>
                    <a:pt x="9687" y="2481"/>
                    <a:pt x="9733" y="2496"/>
                    <a:pt x="9776" y="2496"/>
                  </a:cubicBezTo>
                  <a:cubicBezTo>
                    <a:pt x="9940" y="2496"/>
                    <a:pt x="10071" y="2269"/>
                    <a:pt x="9904" y="2132"/>
                  </a:cubicBezTo>
                  <a:cubicBezTo>
                    <a:pt x="9582" y="1863"/>
                    <a:pt x="9222" y="1642"/>
                    <a:pt x="8838" y="1479"/>
                  </a:cubicBezTo>
                  <a:cubicBezTo>
                    <a:pt x="8723" y="634"/>
                    <a:pt x="8003" y="1"/>
                    <a:pt x="714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1" name="Google Shape;15471;p74"/>
            <p:cNvSpPr/>
            <p:nvPr/>
          </p:nvSpPr>
          <p:spPr>
            <a:xfrm>
              <a:off x="2061332" y="4315483"/>
              <a:ext cx="22665" cy="33094"/>
            </a:xfrm>
            <a:custGeom>
              <a:avLst/>
              <a:gdLst/>
              <a:ahLst/>
              <a:cxnLst/>
              <a:rect l="l" t="t" r="r" b="b"/>
              <a:pathLst>
                <a:path w="865" h="1263" extrusionOk="0">
                  <a:moveTo>
                    <a:pt x="205" y="1"/>
                  </a:moveTo>
                  <a:cubicBezTo>
                    <a:pt x="103" y="1"/>
                    <a:pt x="1" y="69"/>
                    <a:pt x="1" y="206"/>
                  </a:cubicBezTo>
                  <a:lnTo>
                    <a:pt x="1" y="1056"/>
                  </a:lnTo>
                  <a:cubicBezTo>
                    <a:pt x="1" y="1171"/>
                    <a:pt x="92" y="1262"/>
                    <a:pt x="207" y="1262"/>
                  </a:cubicBezTo>
                  <a:lnTo>
                    <a:pt x="596" y="1262"/>
                  </a:lnTo>
                  <a:cubicBezTo>
                    <a:pt x="865" y="1262"/>
                    <a:pt x="865" y="849"/>
                    <a:pt x="596" y="849"/>
                  </a:cubicBezTo>
                  <a:lnTo>
                    <a:pt x="409" y="849"/>
                  </a:lnTo>
                  <a:lnTo>
                    <a:pt x="409" y="206"/>
                  </a:lnTo>
                  <a:cubicBezTo>
                    <a:pt x="409" y="69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2" name="Google Shape;15472;p74"/>
            <p:cNvSpPr/>
            <p:nvPr/>
          </p:nvSpPr>
          <p:spPr>
            <a:xfrm>
              <a:off x="2046738" y="4465178"/>
              <a:ext cx="39906" cy="59558"/>
            </a:xfrm>
            <a:custGeom>
              <a:avLst/>
              <a:gdLst/>
              <a:ahLst/>
              <a:cxnLst/>
              <a:rect l="l" t="t" r="r" b="b"/>
              <a:pathLst>
                <a:path w="1523" h="2273" extrusionOk="0">
                  <a:moveTo>
                    <a:pt x="762" y="0"/>
                  </a:moveTo>
                  <a:cubicBezTo>
                    <a:pt x="660" y="0"/>
                    <a:pt x="558" y="68"/>
                    <a:pt x="558" y="205"/>
                  </a:cubicBezTo>
                  <a:lnTo>
                    <a:pt x="558" y="277"/>
                  </a:lnTo>
                  <a:cubicBezTo>
                    <a:pt x="1" y="503"/>
                    <a:pt x="159" y="1329"/>
                    <a:pt x="759" y="1329"/>
                  </a:cubicBezTo>
                  <a:cubicBezTo>
                    <a:pt x="870" y="1329"/>
                    <a:pt x="932" y="1449"/>
                    <a:pt x="875" y="1540"/>
                  </a:cubicBezTo>
                  <a:cubicBezTo>
                    <a:pt x="849" y="1583"/>
                    <a:pt x="805" y="1605"/>
                    <a:pt x="760" y="1605"/>
                  </a:cubicBezTo>
                  <a:cubicBezTo>
                    <a:pt x="711" y="1605"/>
                    <a:pt x="662" y="1578"/>
                    <a:pt x="639" y="1525"/>
                  </a:cubicBezTo>
                  <a:cubicBezTo>
                    <a:pt x="599" y="1444"/>
                    <a:pt x="531" y="1409"/>
                    <a:pt x="463" y="1409"/>
                  </a:cubicBezTo>
                  <a:cubicBezTo>
                    <a:pt x="327" y="1409"/>
                    <a:pt x="190" y="1545"/>
                    <a:pt x="270" y="1708"/>
                  </a:cubicBezTo>
                  <a:cubicBezTo>
                    <a:pt x="327" y="1828"/>
                    <a:pt x="433" y="1924"/>
                    <a:pt x="558" y="1977"/>
                  </a:cubicBezTo>
                  <a:lnTo>
                    <a:pt x="558" y="2068"/>
                  </a:lnTo>
                  <a:cubicBezTo>
                    <a:pt x="558" y="2205"/>
                    <a:pt x="660" y="2273"/>
                    <a:pt x="762" y="2273"/>
                  </a:cubicBezTo>
                  <a:cubicBezTo>
                    <a:pt x="864" y="2273"/>
                    <a:pt x="966" y="2205"/>
                    <a:pt x="966" y="2068"/>
                  </a:cubicBezTo>
                  <a:lnTo>
                    <a:pt x="966" y="1977"/>
                  </a:lnTo>
                  <a:cubicBezTo>
                    <a:pt x="1523" y="1751"/>
                    <a:pt x="1364" y="925"/>
                    <a:pt x="764" y="925"/>
                  </a:cubicBezTo>
                  <a:cubicBezTo>
                    <a:pt x="659" y="925"/>
                    <a:pt x="591" y="815"/>
                    <a:pt x="639" y="724"/>
                  </a:cubicBezTo>
                  <a:cubicBezTo>
                    <a:pt x="665" y="673"/>
                    <a:pt x="712" y="648"/>
                    <a:pt x="761" y="648"/>
                  </a:cubicBezTo>
                  <a:cubicBezTo>
                    <a:pt x="804" y="648"/>
                    <a:pt x="847" y="668"/>
                    <a:pt x="875" y="709"/>
                  </a:cubicBezTo>
                  <a:cubicBezTo>
                    <a:pt x="919" y="775"/>
                    <a:pt x="979" y="802"/>
                    <a:pt x="1038" y="802"/>
                  </a:cubicBezTo>
                  <a:cubicBezTo>
                    <a:pt x="1182" y="802"/>
                    <a:pt x="1321" y="639"/>
                    <a:pt x="1215" y="479"/>
                  </a:cubicBezTo>
                  <a:cubicBezTo>
                    <a:pt x="1153" y="392"/>
                    <a:pt x="1067" y="320"/>
                    <a:pt x="966" y="282"/>
                  </a:cubicBezTo>
                  <a:lnTo>
                    <a:pt x="966" y="205"/>
                  </a:lnTo>
                  <a:cubicBezTo>
                    <a:pt x="966" y="68"/>
                    <a:pt x="864" y="0"/>
                    <a:pt x="7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3" name="Google Shape;15473;p74"/>
            <p:cNvSpPr/>
            <p:nvPr/>
          </p:nvSpPr>
          <p:spPr>
            <a:xfrm>
              <a:off x="1912214" y="4493660"/>
              <a:ext cx="19442" cy="14909"/>
            </a:xfrm>
            <a:custGeom>
              <a:avLst/>
              <a:gdLst/>
              <a:ahLst/>
              <a:cxnLst/>
              <a:rect l="l" t="t" r="r" b="b"/>
              <a:pathLst>
                <a:path w="742" h="569" extrusionOk="0">
                  <a:moveTo>
                    <a:pt x="293" y="1"/>
                  </a:moveTo>
                  <a:cubicBezTo>
                    <a:pt x="135" y="1"/>
                    <a:pt x="0" y="205"/>
                    <a:pt x="147" y="352"/>
                  </a:cubicBezTo>
                  <a:lnTo>
                    <a:pt x="306" y="506"/>
                  </a:lnTo>
                  <a:cubicBezTo>
                    <a:pt x="350" y="550"/>
                    <a:pt x="400" y="569"/>
                    <a:pt x="448" y="569"/>
                  </a:cubicBezTo>
                  <a:cubicBezTo>
                    <a:pt x="606" y="569"/>
                    <a:pt x="741" y="365"/>
                    <a:pt x="594" y="218"/>
                  </a:cubicBezTo>
                  <a:lnTo>
                    <a:pt x="435" y="64"/>
                  </a:lnTo>
                  <a:cubicBezTo>
                    <a:pt x="391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4" name="Google Shape;15474;p74"/>
            <p:cNvSpPr/>
            <p:nvPr/>
          </p:nvSpPr>
          <p:spPr>
            <a:xfrm>
              <a:off x="1903148" y="4507757"/>
              <a:ext cx="20700" cy="12184"/>
            </a:xfrm>
            <a:custGeom>
              <a:avLst/>
              <a:gdLst/>
              <a:ahLst/>
              <a:cxnLst/>
              <a:rect l="l" t="t" r="r" b="b"/>
              <a:pathLst>
                <a:path w="790" h="465" extrusionOk="0">
                  <a:moveTo>
                    <a:pt x="287" y="1"/>
                  </a:moveTo>
                  <a:cubicBezTo>
                    <a:pt x="73" y="1"/>
                    <a:pt x="1" y="323"/>
                    <a:pt x="229" y="400"/>
                  </a:cubicBezTo>
                  <a:lnTo>
                    <a:pt x="441" y="457"/>
                  </a:lnTo>
                  <a:cubicBezTo>
                    <a:pt x="461" y="462"/>
                    <a:pt x="481" y="465"/>
                    <a:pt x="499" y="465"/>
                  </a:cubicBezTo>
                  <a:cubicBezTo>
                    <a:pt x="719" y="465"/>
                    <a:pt x="790" y="126"/>
                    <a:pt x="546" y="64"/>
                  </a:cubicBezTo>
                  <a:lnTo>
                    <a:pt x="335" y="6"/>
                  </a:lnTo>
                  <a:cubicBezTo>
                    <a:pt x="318" y="2"/>
                    <a:pt x="302" y="1"/>
                    <a:pt x="2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5" name="Google Shape;15475;p74"/>
            <p:cNvSpPr/>
            <p:nvPr/>
          </p:nvSpPr>
          <p:spPr>
            <a:xfrm>
              <a:off x="1927516" y="4484358"/>
              <a:ext cx="13861" cy="16272"/>
            </a:xfrm>
            <a:custGeom>
              <a:avLst/>
              <a:gdLst/>
              <a:ahLst/>
              <a:cxnLst/>
              <a:rect l="l" t="t" r="r" b="b"/>
              <a:pathLst>
                <a:path w="529" h="621" extrusionOk="0">
                  <a:moveTo>
                    <a:pt x="246" y="1"/>
                  </a:moveTo>
                  <a:cubicBezTo>
                    <a:pt x="124" y="1"/>
                    <a:pt x="0" y="102"/>
                    <a:pt x="43" y="261"/>
                  </a:cubicBezTo>
                  <a:lnTo>
                    <a:pt x="101" y="467"/>
                  </a:lnTo>
                  <a:cubicBezTo>
                    <a:pt x="125" y="558"/>
                    <a:pt x="202" y="621"/>
                    <a:pt x="298" y="621"/>
                  </a:cubicBezTo>
                  <a:cubicBezTo>
                    <a:pt x="432" y="621"/>
                    <a:pt x="528" y="491"/>
                    <a:pt x="495" y="361"/>
                  </a:cubicBezTo>
                  <a:lnTo>
                    <a:pt x="437" y="150"/>
                  </a:lnTo>
                  <a:cubicBezTo>
                    <a:pt x="408" y="46"/>
                    <a:pt x="328" y="1"/>
                    <a:pt x="2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76" name="Google Shape;15476;p74"/>
          <p:cNvGrpSpPr/>
          <p:nvPr/>
        </p:nvGrpSpPr>
        <p:grpSpPr>
          <a:xfrm>
            <a:off x="2399816" y="4298215"/>
            <a:ext cx="365394" cy="329706"/>
            <a:chOff x="2399816" y="4298215"/>
            <a:chExt cx="365394" cy="329706"/>
          </a:xfrm>
        </p:grpSpPr>
        <p:sp>
          <p:nvSpPr>
            <p:cNvPr id="15477" name="Google Shape;15477;p74"/>
            <p:cNvSpPr/>
            <p:nvPr/>
          </p:nvSpPr>
          <p:spPr>
            <a:xfrm>
              <a:off x="2502818" y="4311186"/>
              <a:ext cx="138899" cy="52588"/>
            </a:xfrm>
            <a:custGeom>
              <a:avLst/>
              <a:gdLst/>
              <a:ahLst/>
              <a:cxnLst/>
              <a:rect l="l" t="t" r="r" b="b"/>
              <a:pathLst>
                <a:path w="5301" h="2007" extrusionOk="0">
                  <a:moveTo>
                    <a:pt x="274" y="0"/>
                  </a:moveTo>
                  <a:cubicBezTo>
                    <a:pt x="125" y="0"/>
                    <a:pt x="1" y="120"/>
                    <a:pt x="1" y="269"/>
                  </a:cubicBezTo>
                  <a:lnTo>
                    <a:pt x="1" y="1733"/>
                  </a:lnTo>
                  <a:cubicBezTo>
                    <a:pt x="1" y="1882"/>
                    <a:pt x="125" y="2007"/>
                    <a:pt x="274" y="2007"/>
                  </a:cubicBezTo>
                  <a:lnTo>
                    <a:pt x="4955" y="2007"/>
                  </a:lnTo>
                  <a:cubicBezTo>
                    <a:pt x="5171" y="2002"/>
                    <a:pt x="5300" y="1767"/>
                    <a:pt x="5180" y="1584"/>
                  </a:cubicBezTo>
                  <a:lnTo>
                    <a:pt x="4234" y="120"/>
                  </a:lnTo>
                  <a:cubicBezTo>
                    <a:pt x="4186" y="44"/>
                    <a:pt x="4100" y="0"/>
                    <a:pt x="4009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8" name="Google Shape;15478;p74"/>
            <p:cNvSpPr/>
            <p:nvPr/>
          </p:nvSpPr>
          <p:spPr>
            <a:xfrm>
              <a:off x="2419442" y="4303508"/>
              <a:ext cx="138742" cy="52615"/>
            </a:xfrm>
            <a:custGeom>
              <a:avLst/>
              <a:gdLst/>
              <a:ahLst/>
              <a:cxnLst/>
              <a:rect l="l" t="t" r="r" b="b"/>
              <a:pathLst>
                <a:path w="5295" h="2008" extrusionOk="0">
                  <a:moveTo>
                    <a:pt x="274" y="1"/>
                  </a:moveTo>
                  <a:cubicBezTo>
                    <a:pt x="120" y="1"/>
                    <a:pt x="0" y="121"/>
                    <a:pt x="0" y="274"/>
                  </a:cubicBezTo>
                  <a:lnTo>
                    <a:pt x="0" y="1733"/>
                  </a:lnTo>
                  <a:cubicBezTo>
                    <a:pt x="0" y="1887"/>
                    <a:pt x="120" y="2007"/>
                    <a:pt x="274" y="2007"/>
                  </a:cubicBezTo>
                  <a:lnTo>
                    <a:pt x="4954" y="2007"/>
                  </a:lnTo>
                  <a:cubicBezTo>
                    <a:pt x="5165" y="2007"/>
                    <a:pt x="5295" y="1767"/>
                    <a:pt x="5180" y="1589"/>
                  </a:cubicBezTo>
                  <a:lnTo>
                    <a:pt x="4234" y="125"/>
                  </a:lnTo>
                  <a:cubicBezTo>
                    <a:pt x="4186" y="44"/>
                    <a:pt x="4099" y="1"/>
                    <a:pt x="4003" y="1"/>
                  </a:cubicBez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9" name="Google Shape;15479;p74"/>
            <p:cNvSpPr/>
            <p:nvPr/>
          </p:nvSpPr>
          <p:spPr>
            <a:xfrm>
              <a:off x="2405214" y="4333327"/>
              <a:ext cx="354729" cy="243028"/>
            </a:xfrm>
            <a:custGeom>
              <a:avLst/>
              <a:gdLst/>
              <a:ahLst/>
              <a:cxnLst/>
              <a:rect l="l" t="t" r="r" b="b"/>
              <a:pathLst>
                <a:path w="13538" h="9275" extrusionOk="0">
                  <a:moveTo>
                    <a:pt x="274" y="0"/>
                  </a:moveTo>
                  <a:cubicBezTo>
                    <a:pt x="121" y="0"/>
                    <a:pt x="1" y="125"/>
                    <a:pt x="1" y="274"/>
                  </a:cubicBezTo>
                  <a:lnTo>
                    <a:pt x="1" y="9001"/>
                  </a:lnTo>
                  <a:cubicBezTo>
                    <a:pt x="1" y="9149"/>
                    <a:pt x="121" y="9274"/>
                    <a:pt x="274" y="9274"/>
                  </a:cubicBezTo>
                  <a:lnTo>
                    <a:pt x="13264" y="9274"/>
                  </a:lnTo>
                  <a:cubicBezTo>
                    <a:pt x="13417" y="9274"/>
                    <a:pt x="13537" y="9149"/>
                    <a:pt x="13537" y="9001"/>
                  </a:cubicBezTo>
                  <a:lnTo>
                    <a:pt x="13537" y="274"/>
                  </a:lnTo>
                  <a:cubicBezTo>
                    <a:pt x="13537" y="125"/>
                    <a:pt x="13417" y="0"/>
                    <a:pt x="1326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0" name="Google Shape;15480;p74"/>
            <p:cNvSpPr/>
            <p:nvPr/>
          </p:nvSpPr>
          <p:spPr>
            <a:xfrm>
              <a:off x="2416664" y="4398964"/>
              <a:ext cx="329575" cy="177391"/>
            </a:xfrm>
            <a:custGeom>
              <a:avLst/>
              <a:gdLst/>
              <a:ahLst/>
              <a:cxnLst/>
              <a:rect l="l" t="t" r="r" b="b"/>
              <a:pathLst>
                <a:path w="12578" h="6770" extrusionOk="0">
                  <a:moveTo>
                    <a:pt x="4109" y="1"/>
                  </a:moveTo>
                  <a:cubicBezTo>
                    <a:pt x="3778" y="1"/>
                    <a:pt x="3509" y="270"/>
                    <a:pt x="3509" y="601"/>
                  </a:cubicBezTo>
                  <a:lnTo>
                    <a:pt x="3509" y="5809"/>
                  </a:lnTo>
                  <a:lnTo>
                    <a:pt x="600" y="5809"/>
                  </a:lnTo>
                  <a:cubicBezTo>
                    <a:pt x="269" y="5809"/>
                    <a:pt x="0" y="6078"/>
                    <a:pt x="0" y="6409"/>
                  </a:cubicBezTo>
                  <a:lnTo>
                    <a:pt x="0" y="6769"/>
                  </a:lnTo>
                  <a:lnTo>
                    <a:pt x="12577" y="6769"/>
                  </a:lnTo>
                  <a:lnTo>
                    <a:pt x="12577" y="601"/>
                  </a:lnTo>
                  <a:cubicBezTo>
                    <a:pt x="12577" y="270"/>
                    <a:pt x="12313" y="1"/>
                    <a:pt x="11982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1" name="Google Shape;15481;p74"/>
            <p:cNvSpPr/>
            <p:nvPr/>
          </p:nvSpPr>
          <p:spPr>
            <a:xfrm>
              <a:off x="2726588" y="4333327"/>
              <a:ext cx="33356" cy="243028"/>
            </a:xfrm>
            <a:custGeom>
              <a:avLst/>
              <a:gdLst/>
              <a:ahLst/>
              <a:cxnLst/>
              <a:rect l="l" t="t" r="r" b="b"/>
              <a:pathLst>
                <a:path w="1273" h="9275" extrusionOk="0">
                  <a:moveTo>
                    <a:pt x="0" y="0"/>
                  </a:moveTo>
                  <a:cubicBezTo>
                    <a:pt x="149" y="0"/>
                    <a:pt x="269" y="125"/>
                    <a:pt x="269" y="274"/>
                  </a:cubicBezTo>
                  <a:lnTo>
                    <a:pt x="269" y="9001"/>
                  </a:lnTo>
                  <a:cubicBezTo>
                    <a:pt x="269" y="9149"/>
                    <a:pt x="149" y="9274"/>
                    <a:pt x="0" y="9274"/>
                  </a:cubicBezTo>
                  <a:lnTo>
                    <a:pt x="999" y="9274"/>
                  </a:lnTo>
                  <a:cubicBezTo>
                    <a:pt x="1152" y="9274"/>
                    <a:pt x="1272" y="9149"/>
                    <a:pt x="1272" y="9001"/>
                  </a:cubicBezTo>
                  <a:lnTo>
                    <a:pt x="1272" y="274"/>
                  </a:lnTo>
                  <a:cubicBezTo>
                    <a:pt x="1272" y="125"/>
                    <a:pt x="1148" y="0"/>
                    <a:pt x="999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2" name="Google Shape;15482;p74"/>
            <p:cNvSpPr/>
            <p:nvPr/>
          </p:nvSpPr>
          <p:spPr>
            <a:xfrm>
              <a:off x="2517151" y="4407663"/>
              <a:ext cx="220520" cy="214834"/>
            </a:xfrm>
            <a:custGeom>
              <a:avLst/>
              <a:gdLst/>
              <a:ahLst/>
              <a:cxnLst/>
              <a:rect l="l" t="t" r="r" b="b"/>
              <a:pathLst>
                <a:path w="8416" h="8199" extrusionOk="0">
                  <a:moveTo>
                    <a:pt x="266" y="0"/>
                  </a:moveTo>
                  <a:cubicBezTo>
                    <a:pt x="116" y="0"/>
                    <a:pt x="1" y="123"/>
                    <a:pt x="1" y="269"/>
                  </a:cubicBezTo>
                  <a:lnTo>
                    <a:pt x="1" y="8199"/>
                  </a:lnTo>
                  <a:lnTo>
                    <a:pt x="6716" y="8199"/>
                  </a:lnTo>
                  <a:cubicBezTo>
                    <a:pt x="7657" y="8199"/>
                    <a:pt x="8416" y="7436"/>
                    <a:pt x="8416" y="6500"/>
                  </a:cubicBezTo>
                  <a:lnTo>
                    <a:pt x="8416" y="269"/>
                  </a:lnTo>
                  <a:cubicBezTo>
                    <a:pt x="8416" y="120"/>
                    <a:pt x="8296" y="0"/>
                    <a:pt x="8147" y="0"/>
                  </a:cubicBezTo>
                  <a:lnTo>
                    <a:pt x="274" y="0"/>
                  </a:lnTo>
                  <a:cubicBezTo>
                    <a:pt x="272" y="0"/>
                    <a:pt x="269" y="0"/>
                    <a:pt x="266" y="0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3" name="Google Shape;15483;p74"/>
            <p:cNvSpPr/>
            <p:nvPr/>
          </p:nvSpPr>
          <p:spPr>
            <a:xfrm>
              <a:off x="2679423" y="4407663"/>
              <a:ext cx="58248" cy="214834"/>
            </a:xfrm>
            <a:custGeom>
              <a:avLst/>
              <a:gdLst/>
              <a:ahLst/>
              <a:cxnLst/>
              <a:rect l="l" t="t" r="r" b="b"/>
              <a:pathLst>
                <a:path w="2223" h="8199" extrusionOk="0">
                  <a:moveTo>
                    <a:pt x="1426" y="0"/>
                  </a:moveTo>
                  <a:cubicBezTo>
                    <a:pt x="1575" y="0"/>
                    <a:pt x="1699" y="120"/>
                    <a:pt x="1699" y="269"/>
                  </a:cubicBezTo>
                  <a:lnTo>
                    <a:pt x="1699" y="6500"/>
                  </a:lnTo>
                  <a:cubicBezTo>
                    <a:pt x="1699" y="7436"/>
                    <a:pt x="936" y="8199"/>
                    <a:pt x="0" y="8199"/>
                  </a:cubicBezTo>
                  <a:lnTo>
                    <a:pt x="523" y="8199"/>
                  </a:lnTo>
                  <a:cubicBezTo>
                    <a:pt x="1459" y="8199"/>
                    <a:pt x="2223" y="7436"/>
                    <a:pt x="2223" y="6500"/>
                  </a:cubicBezTo>
                  <a:lnTo>
                    <a:pt x="2223" y="269"/>
                  </a:lnTo>
                  <a:cubicBezTo>
                    <a:pt x="2223" y="120"/>
                    <a:pt x="2103" y="0"/>
                    <a:pt x="1954" y="0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4" name="Google Shape;15484;p74"/>
            <p:cNvSpPr/>
            <p:nvPr/>
          </p:nvSpPr>
          <p:spPr>
            <a:xfrm>
              <a:off x="2425206" y="4559847"/>
              <a:ext cx="265064" cy="62650"/>
            </a:xfrm>
            <a:custGeom>
              <a:avLst/>
              <a:gdLst/>
              <a:ahLst/>
              <a:cxnLst/>
              <a:rect l="l" t="t" r="r" b="b"/>
              <a:pathLst>
                <a:path w="10116" h="2391" extrusionOk="0">
                  <a:moveTo>
                    <a:pt x="270" y="0"/>
                  </a:moveTo>
                  <a:cubicBezTo>
                    <a:pt x="121" y="0"/>
                    <a:pt x="1" y="120"/>
                    <a:pt x="1" y="269"/>
                  </a:cubicBezTo>
                  <a:lnTo>
                    <a:pt x="1" y="692"/>
                  </a:lnTo>
                  <a:cubicBezTo>
                    <a:pt x="1" y="1628"/>
                    <a:pt x="759" y="2391"/>
                    <a:pt x="1700" y="2391"/>
                  </a:cubicBezTo>
                  <a:lnTo>
                    <a:pt x="10115" y="2391"/>
                  </a:lnTo>
                  <a:cubicBezTo>
                    <a:pt x="9179" y="2391"/>
                    <a:pt x="8416" y="1633"/>
                    <a:pt x="8416" y="692"/>
                  </a:cubicBezTo>
                  <a:lnTo>
                    <a:pt x="8416" y="269"/>
                  </a:lnTo>
                  <a:cubicBezTo>
                    <a:pt x="8416" y="120"/>
                    <a:pt x="8296" y="0"/>
                    <a:pt x="8142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5" name="Google Shape;15485;p74"/>
            <p:cNvSpPr/>
            <p:nvPr/>
          </p:nvSpPr>
          <p:spPr>
            <a:xfrm>
              <a:off x="2649605" y="4449168"/>
              <a:ext cx="58143" cy="19390"/>
            </a:xfrm>
            <a:custGeom>
              <a:avLst/>
              <a:gdLst/>
              <a:ahLst/>
              <a:cxnLst/>
              <a:rect l="l" t="t" r="r" b="b"/>
              <a:pathLst>
                <a:path w="2219" h="740" extrusionOk="0">
                  <a:moveTo>
                    <a:pt x="1" y="0"/>
                  </a:moveTo>
                  <a:lnTo>
                    <a:pt x="1" y="739"/>
                  </a:lnTo>
                  <a:lnTo>
                    <a:pt x="2218" y="739"/>
                  </a:lnTo>
                  <a:lnTo>
                    <a:pt x="2218" y="0"/>
                  </a:ln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6" name="Google Shape;15486;p74"/>
            <p:cNvSpPr/>
            <p:nvPr/>
          </p:nvSpPr>
          <p:spPr>
            <a:xfrm>
              <a:off x="2399816" y="4298215"/>
              <a:ext cx="262890" cy="92862"/>
            </a:xfrm>
            <a:custGeom>
              <a:avLst/>
              <a:gdLst/>
              <a:ahLst/>
              <a:cxnLst/>
              <a:rect l="l" t="t" r="r" b="b"/>
              <a:pathLst>
                <a:path w="10033" h="3544" extrusionOk="0">
                  <a:moveTo>
                    <a:pt x="4757" y="409"/>
                  </a:moveTo>
                  <a:cubicBezTo>
                    <a:pt x="4781" y="409"/>
                    <a:pt x="4805" y="419"/>
                    <a:pt x="4815" y="438"/>
                  </a:cubicBezTo>
                  <a:lnTo>
                    <a:pt x="5266" y="1139"/>
                  </a:lnTo>
                  <a:lnTo>
                    <a:pt x="955" y="1139"/>
                  </a:lnTo>
                  <a:lnTo>
                    <a:pt x="955" y="476"/>
                  </a:lnTo>
                  <a:cubicBezTo>
                    <a:pt x="955" y="438"/>
                    <a:pt x="984" y="409"/>
                    <a:pt x="1023" y="409"/>
                  </a:cubicBezTo>
                  <a:close/>
                  <a:moveTo>
                    <a:pt x="7940" y="697"/>
                  </a:moveTo>
                  <a:cubicBezTo>
                    <a:pt x="7964" y="697"/>
                    <a:pt x="7988" y="707"/>
                    <a:pt x="8002" y="731"/>
                  </a:cubicBezTo>
                  <a:lnTo>
                    <a:pt x="8266" y="1139"/>
                  </a:lnTo>
                  <a:lnTo>
                    <a:pt x="5751" y="1139"/>
                  </a:lnTo>
                  <a:lnTo>
                    <a:pt x="5463" y="697"/>
                  </a:lnTo>
                  <a:close/>
                  <a:moveTo>
                    <a:pt x="1023" y="1"/>
                  </a:moveTo>
                  <a:cubicBezTo>
                    <a:pt x="759" y="1"/>
                    <a:pt x="547" y="212"/>
                    <a:pt x="547" y="476"/>
                  </a:cubicBezTo>
                  <a:lnTo>
                    <a:pt x="547" y="1139"/>
                  </a:lnTo>
                  <a:lnTo>
                    <a:pt x="480" y="1139"/>
                  </a:lnTo>
                  <a:cubicBezTo>
                    <a:pt x="216" y="1139"/>
                    <a:pt x="5" y="1350"/>
                    <a:pt x="0" y="1614"/>
                  </a:cubicBezTo>
                  <a:lnTo>
                    <a:pt x="0" y="3337"/>
                  </a:lnTo>
                  <a:cubicBezTo>
                    <a:pt x="0" y="3452"/>
                    <a:pt x="91" y="3544"/>
                    <a:pt x="207" y="3544"/>
                  </a:cubicBezTo>
                  <a:cubicBezTo>
                    <a:pt x="317" y="3544"/>
                    <a:pt x="408" y="3452"/>
                    <a:pt x="408" y="3342"/>
                  </a:cubicBezTo>
                  <a:lnTo>
                    <a:pt x="408" y="1614"/>
                  </a:lnTo>
                  <a:cubicBezTo>
                    <a:pt x="408" y="1575"/>
                    <a:pt x="442" y="1547"/>
                    <a:pt x="480" y="1547"/>
                  </a:cubicBezTo>
                  <a:lnTo>
                    <a:pt x="9759" y="1547"/>
                  </a:lnTo>
                  <a:cubicBezTo>
                    <a:pt x="10033" y="1547"/>
                    <a:pt x="10033" y="1139"/>
                    <a:pt x="9759" y="1139"/>
                  </a:cubicBezTo>
                  <a:lnTo>
                    <a:pt x="8751" y="1139"/>
                  </a:lnTo>
                  <a:lnTo>
                    <a:pt x="8343" y="510"/>
                  </a:lnTo>
                  <a:cubicBezTo>
                    <a:pt x="8252" y="371"/>
                    <a:pt x="8103" y="289"/>
                    <a:pt x="7940" y="289"/>
                  </a:cubicBezTo>
                  <a:lnTo>
                    <a:pt x="5204" y="289"/>
                  </a:lnTo>
                  <a:lnTo>
                    <a:pt x="5156" y="217"/>
                  </a:lnTo>
                  <a:cubicBezTo>
                    <a:pt x="5069" y="83"/>
                    <a:pt x="4916" y="1"/>
                    <a:pt x="4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7" name="Google Shape;15487;p74"/>
            <p:cNvSpPr/>
            <p:nvPr/>
          </p:nvSpPr>
          <p:spPr>
            <a:xfrm>
              <a:off x="2399947" y="4328034"/>
              <a:ext cx="365263" cy="299888"/>
            </a:xfrm>
            <a:custGeom>
              <a:avLst/>
              <a:gdLst/>
              <a:ahLst/>
              <a:cxnLst/>
              <a:rect l="l" t="t" r="r" b="b"/>
              <a:pathLst>
                <a:path w="13940" h="11445" extrusionOk="0">
                  <a:moveTo>
                    <a:pt x="9111" y="9049"/>
                  </a:moveTo>
                  <a:cubicBezTo>
                    <a:pt x="9145" y="9049"/>
                    <a:pt x="9178" y="9083"/>
                    <a:pt x="9178" y="9116"/>
                  </a:cubicBezTo>
                  <a:lnTo>
                    <a:pt x="9178" y="9539"/>
                  </a:lnTo>
                  <a:cubicBezTo>
                    <a:pt x="9178" y="10124"/>
                    <a:pt x="9442" y="10672"/>
                    <a:pt x="9903" y="11036"/>
                  </a:cubicBezTo>
                  <a:lnTo>
                    <a:pt x="2664" y="11036"/>
                  </a:lnTo>
                  <a:cubicBezTo>
                    <a:pt x="1839" y="11032"/>
                    <a:pt x="1171" y="10364"/>
                    <a:pt x="1171" y="9539"/>
                  </a:cubicBezTo>
                  <a:lnTo>
                    <a:pt x="1171" y="9116"/>
                  </a:lnTo>
                  <a:cubicBezTo>
                    <a:pt x="1171" y="9083"/>
                    <a:pt x="1200" y="9049"/>
                    <a:pt x="1238" y="9049"/>
                  </a:cubicBezTo>
                  <a:close/>
                  <a:moveTo>
                    <a:pt x="10647" y="1"/>
                  </a:moveTo>
                  <a:cubicBezTo>
                    <a:pt x="10373" y="1"/>
                    <a:pt x="10373" y="409"/>
                    <a:pt x="10647" y="409"/>
                  </a:cubicBezTo>
                  <a:lnTo>
                    <a:pt x="13465" y="409"/>
                  </a:lnTo>
                  <a:cubicBezTo>
                    <a:pt x="13503" y="409"/>
                    <a:pt x="13532" y="437"/>
                    <a:pt x="13537" y="476"/>
                  </a:cubicBezTo>
                  <a:lnTo>
                    <a:pt x="13537" y="9203"/>
                  </a:lnTo>
                  <a:cubicBezTo>
                    <a:pt x="13532" y="9241"/>
                    <a:pt x="13503" y="9270"/>
                    <a:pt x="13465" y="9270"/>
                  </a:cubicBezTo>
                  <a:lnTo>
                    <a:pt x="13095" y="9270"/>
                  </a:lnTo>
                  <a:lnTo>
                    <a:pt x="13095" y="3308"/>
                  </a:lnTo>
                  <a:cubicBezTo>
                    <a:pt x="13090" y="3049"/>
                    <a:pt x="12879" y="2833"/>
                    <a:pt x="12620" y="2833"/>
                  </a:cubicBezTo>
                  <a:lnTo>
                    <a:pt x="7133" y="2833"/>
                  </a:lnTo>
                  <a:cubicBezTo>
                    <a:pt x="6860" y="2833"/>
                    <a:pt x="6860" y="3241"/>
                    <a:pt x="7133" y="3241"/>
                  </a:cubicBezTo>
                  <a:lnTo>
                    <a:pt x="12620" y="3241"/>
                  </a:lnTo>
                  <a:cubicBezTo>
                    <a:pt x="12654" y="3241"/>
                    <a:pt x="12687" y="3270"/>
                    <a:pt x="12687" y="3308"/>
                  </a:cubicBezTo>
                  <a:lnTo>
                    <a:pt x="12687" y="9539"/>
                  </a:lnTo>
                  <a:cubicBezTo>
                    <a:pt x="12682" y="10364"/>
                    <a:pt x="12015" y="11032"/>
                    <a:pt x="11189" y="11036"/>
                  </a:cubicBezTo>
                  <a:lnTo>
                    <a:pt x="11079" y="11036"/>
                  </a:lnTo>
                  <a:cubicBezTo>
                    <a:pt x="10253" y="11032"/>
                    <a:pt x="9586" y="10364"/>
                    <a:pt x="9586" y="9539"/>
                  </a:cubicBezTo>
                  <a:lnTo>
                    <a:pt x="9586" y="9116"/>
                  </a:lnTo>
                  <a:cubicBezTo>
                    <a:pt x="9581" y="8857"/>
                    <a:pt x="9370" y="8641"/>
                    <a:pt x="9106" y="8641"/>
                  </a:cubicBezTo>
                  <a:lnTo>
                    <a:pt x="4680" y="8641"/>
                  </a:lnTo>
                  <a:lnTo>
                    <a:pt x="4680" y="3308"/>
                  </a:lnTo>
                  <a:cubicBezTo>
                    <a:pt x="4680" y="3270"/>
                    <a:pt x="4709" y="3241"/>
                    <a:pt x="4747" y="3241"/>
                  </a:cubicBezTo>
                  <a:lnTo>
                    <a:pt x="6240" y="3241"/>
                  </a:lnTo>
                  <a:cubicBezTo>
                    <a:pt x="6514" y="3241"/>
                    <a:pt x="6514" y="2833"/>
                    <a:pt x="6240" y="2833"/>
                  </a:cubicBezTo>
                  <a:lnTo>
                    <a:pt x="4747" y="2833"/>
                  </a:lnTo>
                  <a:cubicBezTo>
                    <a:pt x="4483" y="2833"/>
                    <a:pt x="4272" y="3049"/>
                    <a:pt x="4272" y="3308"/>
                  </a:cubicBezTo>
                  <a:lnTo>
                    <a:pt x="4272" y="8641"/>
                  </a:lnTo>
                  <a:lnTo>
                    <a:pt x="1238" y="8641"/>
                  </a:lnTo>
                  <a:cubicBezTo>
                    <a:pt x="974" y="8641"/>
                    <a:pt x="763" y="8857"/>
                    <a:pt x="758" y="9116"/>
                  </a:cubicBezTo>
                  <a:lnTo>
                    <a:pt x="758" y="9270"/>
                  </a:lnTo>
                  <a:lnTo>
                    <a:pt x="475" y="9270"/>
                  </a:lnTo>
                  <a:cubicBezTo>
                    <a:pt x="437" y="9270"/>
                    <a:pt x="408" y="9241"/>
                    <a:pt x="408" y="9203"/>
                  </a:cubicBezTo>
                  <a:lnTo>
                    <a:pt x="408" y="3092"/>
                  </a:lnTo>
                  <a:cubicBezTo>
                    <a:pt x="408" y="2955"/>
                    <a:pt x="306" y="2887"/>
                    <a:pt x="204" y="2887"/>
                  </a:cubicBezTo>
                  <a:cubicBezTo>
                    <a:pt x="102" y="2887"/>
                    <a:pt x="0" y="2955"/>
                    <a:pt x="0" y="3092"/>
                  </a:cubicBezTo>
                  <a:lnTo>
                    <a:pt x="0" y="9203"/>
                  </a:lnTo>
                  <a:cubicBezTo>
                    <a:pt x="0" y="9467"/>
                    <a:pt x="211" y="9678"/>
                    <a:pt x="475" y="9678"/>
                  </a:cubicBezTo>
                  <a:lnTo>
                    <a:pt x="763" y="9678"/>
                  </a:lnTo>
                  <a:cubicBezTo>
                    <a:pt x="840" y="10672"/>
                    <a:pt x="1666" y="11440"/>
                    <a:pt x="2664" y="11444"/>
                  </a:cubicBezTo>
                  <a:lnTo>
                    <a:pt x="11185" y="11444"/>
                  </a:lnTo>
                  <a:cubicBezTo>
                    <a:pt x="12183" y="11440"/>
                    <a:pt x="13009" y="10672"/>
                    <a:pt x="13086" y="9678"/>
                  </a:cubicBezTo>
                  <a:lnTo>
                    <a:pt x="13465" y="9678"/>
                  </a:lnTo>
                  <a:cubicBezTo>
                    <a:pt x="13729" y="9678"/>
                    <a:pt x="13940" y="9467"/>
                    <a:pt x="13940" y="9203"/>
                  </a:cubicBezTo>
                  <a:lnTo>
                    <a:pt x="13940" y="476"/>
                  </a:lnTo>
                  <a:cubicBezTo>
                    <a:pt x="13940" y="217"/>
                    <a:pt x="13729" y="5"/>
                    <a:pt x="134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8" name="Google Shape;15488;p74"/>
            <p:cNvSpPr/>
            <p:nvPr/>
          </p:nvSpPr>
          <p:spPr>
            <a:xfrm>
              <a:off x="2541939" y="4486638"/>
              <a:ext cx="25050" cy="10717"/>
            </a:xfrm>
            <a:custGeom>
              <a:avLst/>
              <a:gdLst/>
              <a:ahLst/>
              <a:cxnLst/>
              <a:rect l="l" t="t" r="r" b="b"/>
              <a:pathLst>
                <a:path w="956" h="409" extrusionOk="0">
                  <a:moveTo>
                    <a:pt x="269" y="1"/>
                  </a:moveTo>
                  <a:cubicBezTo>
                    <a:pt x="1" y="1"/>
                    <a:pt x="1" y="409"/>
                    <a:pt x="269" y="409"/>
                  </a:cubicBezTo>
                  <a:lnTo>
                    <a:pt x="687" y="409"/>
                  </a:lnTo>
                  <a:cubicBezTo>
                    <a:pt x="956" y="409"/>
                    <a:pt x="956" y="1"/>
                    <a:pt x="6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9" name="Google Shape;15489;p74"/>
            <p:cNvSpPr/>
            <p:nvPr/>
          </p:nvSpPr>
          <p:spPr>
            <a:xfrm>
              <a:off x="2571626" y="4486638"/>
              <a:ext cx="143170" cy="10717"/>
            </a:xfrm>
            <a:custGeom>
              <a:avLst/>
              <a:gdLst/>
              <a:ahLst/>
              <a:cxnLst/>
              <a:rect l="l" t="t" r="r" b="b"/>
              <a:pathLst>
                <a:path w="5464" h="409" extrusionOk="0">
                  <a:moveTo>
                    <a:pt x="207" y="1"/>
                  </a:moveTo>
                  <a:cubicBezTo>
                    <a:pt x="92" y="1"/>
                    <a:pt x="0" y="92"/>
                    <a:pt x="0" y="207"/>
                  </a:cubicBezTo>
                  <a:cubicBezTo>
                    <a:pt x="0" y="318"/>
                    <a:pt x="92" y="409"/>
                    <a:pt x="207" y="409"/>
                  </a:cubicBezTo>
                  <a:lnTo>
                    <a:pt x="5194" y="409"/>
                  </a:lnTo>
                  <a:cubicBezTo>
                    <a:pt x="5463" y="409"/>
                    <a:pt x="5463" y="1"/>
                    <a:pt x="51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0" name="Google Shape;15490;p74"/>
            <p:cNvSpPr/>
            <p:nvPr/>
          </p:nvSpPr>
          <p:spPr>
            <a:xfrm>
              <a:off x="2541939" y="4504508"/>
              <a:ext cx="172858" cy="10717"/>
            </a:xfrm>
            <a:custGeom>
              <a:avLst/>
              <a:gdLst/>
              <a:ahLst/>
              <a:cxnLst/>
              <a:rect l="l" t="t" r="r" b="b"/>
              <a:pathLst>
                <a:path w="6597" h="409" extrusionOk="0">
                  <a:moveTo>
                    <a:pt x="269" y="0"/>
                  </a:moveTo>
                  <a:cubicBezTo>
                    <a:pt x="1" y="0"/>
                    <a:pt x="1" y="408"/>
                    <a:pt x="269" y="408"/>
                  </a:cubicBezTo>
                  <a:lnTo>
                    <a:pt x="6327" y="408"/>
                  </a:lnTo>
                  <a:cubicBezTo>
                    <a:pt x="6596" y="408"/>
                    <a:pt x="6596" y="0"/>
                    <a:pt x="6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1" name="Google Shape;15491;p74"/>
            <p:cNvSpPr/>
            <p:nvPr/>
          </p:nvSpPr>
          <p:spPr>
            <a:xfrm>
              <a:off x="2541939" y="4522352"/>
              <a:ext cx="172858" cy="10717"/>
            </a:xfrm>
            <a:custGeom>
              <a:avLst/>
              <a:gdLst/>
              <a:ahLst/>
              <a:cxnLst/>
              <a:rect l="l" t="t" r="r" b="b"/>
              <a:pathLst>
                <a:path w="6597" h="409" extrusionOk="0">
                  <a:moveTo>
                    <a:pt x="269" y="1"/>
                  </a:moveTo>
                  <a:cubicBezTo>
                    <a:pt x="1" y="1"/>
                    <a:pt x="1" y="409"/>
                    <a:pt x="269" y="409"/>
                  </a:cubicBezTo>
                  <a:lnTo>
                    <a:pt x="6327" y="409"/>
                  </a:lnTo>
                  <a:cubicBezTo>
                    <a:pt x="6596" y="409"/>
                    <a:pt x="6596" y="1"/>
                    <a:pt x="63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2" name="Google Shape;15492;p74"/>
            <p:cNvSpPr/>
            <p:nvPr/>
          </p:nvSpPr>
          <p:spPr>
            <a:xfrm>
              <a:off x="2644312" y="4443744"/>
              <a:ext cx="68703" cy="30211"/>
            </a:xfrm>
            <a:custGeom>
              <a:avLst/>
              <a:gdLst/>
              <a:ahLst/>
              <a:cxnLst/>
              <a:rect l="l" t="t" r="r" b="b"/>
              <a:pathLst>
                <a:path w="2622" h="1153" extrusionOk="0">
                  <a:moveTo>
                    <a:pt x="2214" y="409"/>
                  </a:moveTo>
                  <a:lnTo>
                    <a:pt x="2214" y="745"/>
                  </a:lnTo>
                  <a:lnTo>
                    <a:pt x="409" y="745"/>
                  </a:lnTo>
                  <a:lnTo>
                    <a:pt x="409" y="409"/>
                  </a:lnTo>
                  <a:close/>
                  <a:moveTo>
                    <a:pt x="203" y="1"/>
                  </a:moveTo>
                  <a:cubicBezTo>
                    <a:pt x="92" y="1"/>
                    <a:pt x="1" y="92"/>
                    <a:pt x="1" y="207"/>
                  </a:cubicBezTo>
                  <a:lnTo>
                    <a:pt x="1" y="946"/>
                  </a:lnTo>
                  <a:cubicBezTo>
                    <a:pt x="1" y="1062"/>
                    <a:pt x="92" y="1153"/>
                    <a:pt x="203" y="1153"/>
                  </a:cubicBezTo>
                  <a:lnTo>
                    <a:pt x="2420" y="1153"/>
                  </a:lnTo>
                  <a:cubicBezTo>
                    <a:pt x="2531" y="1153"/>
                    <a:pt x="2622" y="1062"/>
                    <a:pt x="2622" y="946"/>
                  </a:cubicBezTo>
                  <a:lnTo>
                    <a:pt x="2622" y="207"/>
                  </a:lnTo>
                  <a:cubicBezTo>
                    <a:pt x="2622" y="92"/>
                    <a:pt x="2531" y="1"/>
                    <a:pt x="2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93" name="Google Shape;15493;p74"/>
          <p:cNvGrpSpPr/>
          <p:nvPr/>
        </p:nvGrpSpPr>
        <p:grpSpPr>
          <a:xfrm>
            <a:off x="2915743" y="4295071"/>
            <a:ext cx="366547" cy="335968"/>
            <a:chOff x="2915743" y="4295071"/>
            <a:chExt cx="366547" cy="335968"/>
          </a:xfrm>
        </p:grpSpPr>
        <p:sp>
          <p:nvSpPr>
            <p:cNvPr id="15494" name="Google Shape;15494;p74"/>
            <p:cNvSpPr/>
            <p:nvPr/>
          </p:nvSpPr>
          <p:spPr>
            <a:xfrm>
              <a:off x="2921167" y="4300495"/>
              <a:ext cx="326536" cy="267921"/>
            </a:xfrm>
            <a:custGeom>
              <a:avLst/>
              <a:gdLst/>
              <a:ahLst/>
              <a:cxnLst/>
              <a:rect l="l" t="t" r="r" b="b"/>
              <a:pathLst>
                <a:path w="12462" h="10225" extrusionOk="0">
                  <a:moveTo>
                    <a:pt x="552" y="0"/>
                  </a:moveTo>
                  <a:cubicBezTo>
                    <a:pt x="245" y="0"/>
                    <a:pt x="0" y="245"/>
                    <a:pt x="0" y="552"/>
                  </a:cubicBezTo>
                  <a:lnTo>
                    <a:pt x="0" y="9956"/>
                  </a:lnTo>
                  <a:cubicBezTo>
                    <a:pt x="0" y="10105"/>
                    <a:pt x="120" y="10225"/>
                    <a:pt x="269" y="10225"/>
                  </a:cubicBezTo>
                  <a:lnTo>
                    <a:pt x="12188" y="10225"/>
                  </a:lnTo>
                  <a:cubicBezTo>
                    <a:pt x="12337" y="10225"/>
                    <a:pt x="12462" y="10105"/>
                    <a:pt x="12462" y="9956"/>
                  </a:cubicBezTo>
                  <a:lnTo>
                    <a:pt x="12462" y="552"/>
                  </a:lnTo>
                  <a:cubicBezTo>
                    <a:pt x="12462" y="245"/>
                    <a:pt x="12212" y="0"/>
                    <a:pt x="11910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5" name="Google Shape;15495;p74"/>
            <p:cNvSpPr/>
            <p:nvPr/>
          </p:nvSpPr>
          <p:spPr>
            <a:xfrm>
              <a:off x="2952846" y="4313518"/>
              <a:ext cx="294857" cy="254898"/>
            </a:xfrm>
            <a:custGeom>
              <a:avLst/>
              <a:gdLst/>
              <a:ahLst/>
              <a:cxnLst/>
              <a:rect l="l" t="t" r="r" b="b"/>
              <a:pathLst>
                <a:path w="11253" h="9728" extrusionOk="0">
                  <a:moveTo>
                    <a:pt x="4603" y="1"/>
                  </a:moveTo>
                  <a:cubicBezTo>
                    <a:pt x="3527" y="1"/>
                    <a:pt x="2456" y="414"/>
                    <a:pt x="1643" y="1227"/>
                  </a:cubicBezTo>
                  <a:cubicBezTo>
                    <a:pt x="116" y="2758"/>
                    <a:pt x="1" y="5196"/>
                    <a:pt x="1379" y="6857"/>
                  </a:cubicBezTo>
                  <a:cubicBezTo>
                    <a:pt x="2202" y="7849"/>
                    <a:pt x="3396" y="8370"/>
                    <a:pt x="4605" y="8370"/>
                  </a:cubicBezTo>
                  <a:cubicBezTo>
                    <a:pt x="5420" y="8370"/>
                    <a:pt x="6242" y="8134"/>
                    <a:pt x="6961" y="7645"/>
                  </a:cubicBezTo>
                  <a:lnTo>
                    <a:pt x="7705" y="8389"/>
                  </a:lnTo>
                  <a:cubicBezTo>
                    <a:pt x="7576" y="8614"/>
                    <a:pt x="7614" y="8897"/>
                    <a:pt x="7797" y="9085"/>
                  </a:cubicBezTo>
                  <a:lnTo>
                    <a:pt x="8440" y="9728"/>
                  </a:lnTo>
                  <a:lnTo>
                    <a:pt x="10979" y="9728"/>
                  </a:lnTo>
                  <a:cubicBezTo>
                    <a:pt x="11128" y="9728"/>
                    <a:pt x="11253" y="9608"/>
                    <a:pt x="11253" y="9459"/>
                  </a:cubicBezTo>
                  <a:lnTo>
                    <a:pt x="11253" y="9137"/>
                  </a:lnTo>
                  <a:lnTo>
                    <a:pt x="9496" y="7385"/>
                  </a:lnTo>
                  <a:cubicBezTo>
                    <a:pt x="9386" y="7273"/>
                    <a:pt x="9239" y="7214"/>
                    <a:pt x="9090" y="7214"/>
                  </a:cubicBezTo>
                  <a:cubicBezTo>
                    <a:pt x="8990" y="7214"/>
                    <a:pt x="8890" y="7240"/>
                    <a:pt x="8800" y="7294"/>
                  </a:cubicBezTo>
                  <a:lnTo>
                    <a:pt x="8056" y="6545"/>
                  </a:lnTo>
                  <a:cubicBezTo>
                    <a:pt x="9275" y="4760"/>
                    <a:pt x="8934" y="2345"/>
                    <a:pt x="7269" y="963"/>
                  </a:cubicBezTo>
                  <a:cubicBezTo>
                    <a:pt x="6492" y="319"/>
                    <a:pt x="5546" y="1"/>
                    <a:pt x="4603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6" name="Google Shape;15496;p74"/>
            <p:cNvSpPr/>
            <p:nvPr/>
          </p:nvSpPr>
          <p:spPr>
            <a:xfrm>
              <a:off x="3217491" y="4300495"/>
              <a:ext cx="30211" cy="267921"/>
            </a:xfrm>
            <a:custGeom>
              <a:avLst/>
              <a:gdLst/>
              <a:ahLst/>
              <a:cxnLst/>
              <a:rect l="l" t="t" r="r" b="b"/>
              <a:pathLst>
                <a:path w="1153" h="10225" extrusionOk="0">
                  <a:moveTo>
                    <a:pt x="9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18" y="0"/>
                  </a:lnTo>
                  <a:cubicBezTo>
                    <a:pt x="15" y="0"/>
                    <a:pt x="12" y="0"/>
                    <a:pt x="9" y="0"/>
                  </a:cubicBezTo>
                  <a:close/>
                  <a:moveTo>
                    <a:pt x="18" y="0"/>
                  </a:moveTo>
                  <a:cubicBezTo>
                    <a:pt x="317" y="5"/>
                    <a:pt x="558" y="251"/>
                    <a:pt x="558" y="552"/>
                  </a:cubicBezTo>
                  <a:lnTo>
                    <a:pt x="558" y="9956"/>
                  </a:lnTo>
                  <a:cubicBezTo>
                    <a:pt x="558" y="10105"/>
                    <a:pt x="433" y="10225"/>
                    <a:pt x="284" y="10225"/>
                  </a:cubicBezTo>
                  <a:lnTo>
                    <a:pt x="879" y="10225"/>
                  </a:lnTo>
                  <a:cubicBezTo>
                    <a:pt x="1028" y="10225"/>
                    <a:pt x="1153" y="10105"/>
                    <a:pt x="1153" y="9956"/>
                  </a:cubicBezTo>
                  <a:lnTo>
                    <a:pt x="1153" y="552"/>
                  </a:lnTo>
                  <a:cubicBezTo>
                    <a:pt x="1153" y="245"/>
                    <a:pt x="903" y="0"/>
                    <a:pt x="60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7" name="Google Shape;15497;p74"/>
            <p:cNvSpPr/>
            <p:nvPr/>
          </p:nvSpPr>
          <p:spPr>
            <a:xfrm>
              <a:off x="2921167" y="4300495"/>
              <a:ext cx="326536" cy="39382"/>
            </a:xfrm>
            <a:custGeom>
              <a:avLst/>
              <a:gdLst/>
              <a:ahLst/>
              <a:cxnLst/>
              <a:rect l="l" t="t" r="r" b="b"/>
              <a:pathLst>
                <a:path w="12462" h="1503" extrusionOk="0">
                  <a:moveTo>
                    <a:pt x="552" y="0"/>
                  </a:moveTo>
                  <a:cubicBezTo>
                    <a:pt x="245" y="0"/>
                    <a:pt x="0" y="245"/>
                    <a:pt x="0" y="552"/>
                  </a:cubicBezTo>
                  <a:lnTo>
                    <a:pt x="0" y="1503"/>
                  </a:lnTo>
                  <a:lnTo>
                    <a:pt x="12462" y="1503"/>
                  </a:lnTo>
                  <a:lnTo>
                    <a:pt x="12462" y="552"/>
                  </a:lnTo>
                  <a:cubicBezTo>
                    <a:pt x="12462" y="245"/>
                    <a:pt x="12212" y="0"/>
                    <a:pt x="11910" y="0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8" name="Google Shape;15498;p74"/>
            <p:cNvSpPr/>
            <p:nvPr/>
          </p:nvSpPr>
          <p:spPr>
            <a:xfrm>
              <a:off x="3001661" y="4313360"/>
              <a:ext cx="143170" cy="26517"/>
            </a:xfrm>
            <a:custGeom>
              <a:avLst/>
              <a:gdLst/>
              <a:ahLst/>
              <a:cxnLst/>
              <a:rect l="l" t="t" r="r" b="b"/>
              <a:pathLst>
                <a:path w="5464" h="1012" extrusionOk="0">
                  <a:moveTo>
                    <a:pt x="2730" y="0"/>
                  </a:moveTo>
                  <a:cubicBezTo>
                    <a:pt x="1757" y="0"/>
                    <a:pt x="785" y="337"/>
                    <a:pt x="0" y="1012"/>
                  </a:cubicBezTo>
                  <a:lnTo>
                    <a:pt x="5463" y="1012"/>
                  </a:lnTo>
                  <a:cubicBezTo>
                    <a:pt x="4676" y="337"/>
                    <a:pt x="3703" y="0"/>
                    <a:pt x="2730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9" name="Google Shape;15499;p74"/>
            <p:cNvSpPr/>
            <p:nvPr/>
          </p:nvSpPr>
          <p:spPr>
            <a:xfrm>
              <a:off x="3217491" y="4300495"/>
              <a:ext cx="30211" cy="39382"/>
            </a:xfrm>
            <a:custGeom>
              <a:avLst/>
              <a:gdLst/>
              <a:ahLst/>
              <a:cxnLst/>
              <a:rect l="l" t="t" r="r" b="b"/>
              <a:pathLst>
                <a:path w="1153" h="1503" extrusionOk="0">
                  <a:moveTo>
                    <a:pt x="9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18" y="0"/>
                  </a:lnTo>
                  <a:cubicBezTo>
                    <a:pt x="15" y="0"/>
                    <a:pt x="12" y="0"/>
                    <a:pt x="9" y="0"/>
                  </a:cubicBezTo>
                  <a:close/>
                  <a:moveTo>
                    <a:pt x="605" y="0"/>
                  </a:moveTo>
                  <a:cubicBezTo>
                    <a:pt x="602" y="0"/>
                    <a:pt x="599" y="0"/>
                    <a:pt x="596" y="0"/>
                  </a:cubicBezTo>
                  <a:lnTo>
                    <a:pt x="18" y="0"/>
                  </a:lnTo>
                  <a:cubicBezTo>
                    <a:pt x="317" y="5"/>
                    <a:pt x="558" y="251"/>
                    <a:pt x="558" y="552"/>
                  </a:cubicBezTo>
                  <a:lnTo>
                    <a:pt x="558" y="1503"/>
                  </a:lnTo>
                  <a:lnTo>
                    <a:pt x="1153" y="1503"/>
                  </a:lnTo>
                  <a:lnTo>
                    <a:pt x="1153" y="552"/>
                  </a:lnTo>
                  <a:cubicBezTo>
                    <a:pt x="1153" y="248"/>
                    <a:pt x="908" y="0"/>
                    <a:pt x="605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0" name="Google Shape;15500;p74"/>
            <p:cNvSpPr/>
            <p:nvPr/>
          </p:nvSpPr>
          <p:spPr>
            <a:xfrm>
              <a:off x="3129320" y="4479091"/>
              <a:ext cx="62414" cy="62545"/>
            </a:xfrm>
            <a:custGeom>
              <a:avLst/>
              <a:gdLst/>
              <a:ahLst/>
              <a:cxnLst/>
              <a:rect l="l" t="t" r="r" b="b"/>
              <a:pathLst>
                <a:path w="2382" h="2387" extrusionOk="0">
                  <a:moveTo>
                    <a:pt x="634" y="1"/>
                  </a:moveTo>
                  <a:lnTo>
                    <a:pt x="1" y="639"/>
                  </a:lnTo>
                  <a:lnTo>
                    <a:pt x="1748" y="2386"/>
                  </a:lnTo>
                  <a:lnTo>
                    <a:pt x="2382" y="1753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1" name="Google Shape;15501;p74"/>
            <p:cNvSpPr/>
            <p:nvPr/>
          </p:nvSpPr>
          <p:spPr>
            <a:xfrm>
              <a:off x="2964192" y="4322007"/>
              <a:ext cx="210327" cy="202283"/>
            </a:xfrm>
            <a:custGeom>
              <a:avLst/>
              <a:gdLst/>
              <a:ahLst/>
              <a:cxnLst/>
              <a:rect l="l" t="t" r="r" b="b"/>
              <a:pathLst>
                <a:path w="8027" h="7720" extrusionOk="0">
                  <a:moveTo>
                    <a:pt x="4167" y="0"/>
                  </a:moveTo>
                  <a:cubicBezTo>
                    <a:pt x="2602" y="0"/>
                    <a:pt x="1195" y="941"/>
                    <a:pt x="600" y="2381"/>
                  </a:cubicBezTo>
                  <a:cubicBezTo>
                    <a:pt x="0" y="3826"/>
                    <a:pt x="331" y="5487"/>
                    <a:pt x="1435" y="6591"/>
                  </a:cubicBezTo>
                  <a:cubicBezTo>
                    <a:pt x="2173" y="7329"/>
                    <a:pt x="3160" y="7720"/>
                    <a:pt x="4164" y="7720"/>
                  </a:cubicBezTo>
                  <a:cubicBezTo>
                    <a:pt x="4661" y="7720"/>
                    <a:pt x="5163" y="7623"/>
                    <a:pt x="5640" y="7426"/>
                  </a:cubicBezTo>
                  <a:cubicBezTo>
                    <a:pt x="7085" y="6831"/>
                    <a:pt x="8026" y="5420"/>
                    <a:pt x="8026" y="3860"/>
                  </a:cubicBezTo>
                  <a:cubicBezTo>
                    <a:pt x="8026" y="1728"/>
                    <a:pt x="6298" y="0"/>
                    <a:pt x="4167" y="0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2" name="Google Shape;15502;p74"/>
            <p:cNvSpPr/>
            <p:nvPr/>
          </p:nvSpPr>
          <p:spPr>
            <a:xfrm>
              <a:off x="2983922" y="4340244"/>
              <a:ext cx="172229" cy="165809"/>
            </a:xfrm>
            <a:custGeom>
              <a:avLst/>
              <a:gdLst/>
              <a:ahLst/>
              <a:cxnLst/>
              <a:rect l="l" t="t" r="r" b="b"/>
              <a:pathLst>
                <a:path w="6573" h="6328" extrusionOk="0">
                  <a:moveTo>
                    <a:pt x="3414" y="0"/>
                  </a:moveTo>
                  <a:cubicBezTo>
                    <a:pt x="2132" y="0"/>
                    <a:pt x="980" y="773"/>
                    <a:pt x="490" y="1954"/>
                  </a:cubicBezTo>
                  <a:cubicBezTo>
                    <a:pt x="1" y="3135"/>
                    <a:pt x="269" y="4493"/>
                    <a:pt x="1177" y="5401"/>
                  </a:cubicBezTo>
                  <a:cubicBezTo>
                    <a:pt x="1781" y="6005"/>
                    <a:pt x="2590" y="6327"/>
                    <a:pt x="3414" y="6327"/>
                  </a:cubicBezTo>
                  <a:cubicBezTo>
                    <a:pt x="3821" y="6327"/>
                    <a:pt x="4232" y="6249"/>
                    <a:pt x="4623" y="6087"/>
                  </a:cubicBezTo>
                  <a:cubicBezTo>
                    <a:pt x="5804" y="5597"/>
                    <a:pt x="6572" y="4440"/>
                    <a:pt x="6572" y="3164"/>
                  </a:cubicBezTo>
                  <a:cubicBezTo>
                    <a:pt x="6572" y="1416"/>
                    <a:pt x="5156" y="0"/>
                    <a:pt x="3414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3" name="Google Shape;15503;p74"/>
            <p:cNvSpPr/>
            <p:nvPr/>
          </p:nvSpPr>
          <p:spPr>
            <a:xfrm>
              <a:off x="3160658" y="4511084"/>
              <a:ext cx="115867" cy="114557"/>
            </a:xfrm>
            <a:custGeom>
              <a:avLst/>
              <a:gdLst/>
              <a:ahLst/>
              <a:cxnLst/>
              <a:rect l="l" t="t" r="r" b="b"/>
              <a:pathLst>
                <a:path w="4422" h="4372" extrusionOk="0">
                  <a:moveTo>
                    <a:pt x="1160" y="0"/>
                  </a:moveTo>
                  <a:cubicBezTo>
                    <a:pt x="1096" y="0"/>
                    <a:pt x="1032" y="25"/>
                    <a:pt x="984" y="76"/>
                  </a:cubicBezTo>
                  <a:lnTo>
                    <a:pt x="96" y="959"/>
                  </a:lnTo>
                  <a:cubicBezTo>
                    <a:pt x="0" y="1055"/>
                    <a:pt x="0" y="1213"/>
                    <a:pt x="96" y="1314"/>
                  </a:cubicBezTo>
                  <a:lnTo>
                    <a:pt x="3082" y="4300"/>
                  </a:lnTo>
                  <a:cubicBezTo>
                    <a:pt x="3132" y="4348"/>
                    <a:pt x="3197" y="4372"/>
                    <a:pt x="3261" y="4372"/>
                  </a:cubicBezTo>
                  <a:cubicBezTo>
                    <a:pt x="3325" y="4372"/>
                    <a:pt x="3389" y="4348"/>
                    <a:pt x="3437" y="4300"/>
                  </a:cubicBezTo>
                  <a:lnTo>
                    <a:pt x="4320" y="3412"/>
                  </a:lnTo>
                  <a:cubicBezTo>
                    <a:pt x="4421" y="3316"/>
                    <a:pt x="4421" y="3158"/>
                    <a:pt x="4320" y="3062"/>
                  </a:cubicBezTo>
                  <a:lnTo>
                    <a:pt x="1339" y="76"/>
                  </a:lnTo>
                  <a:cubicBezTo>
                    <a:pt x="1289" y="25"/>
                    <a:pt x="1224" y="0"/>
                    <a:pt x="1160" y="0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4" name="Google Shape;15504;p74"/>
            <p:cNvSpPr/>
            <p:nvPr/>
          </p:nvSpPr>
          <p:spPr>
            <a:xfrm>
              <a:off x="3177113" y="4511084"/>
              <a:ext cx="99412" cy="98731"/>
            </a:xfrm>
            <a:custGeom>
              <a:avLst/>
              <a:gdLst/>
              <a:ahLst/>
              <a:cxnLst/>
              <a:rect l="l" t="t" r="r" b="b"/>
              <a:pathLst>
                <a:path w="3794" h="3768" extrusionOk="0">
                  <a:moveTo>
                    <a:pt x="532" y="0"/>
                  </a:moveTo>
                  <a:cubicBezTo>
                    <a:pt x="468" y="0"/>
                    <a:pt x="404" y="25"/>
                    <a:pt x="356" y="76"/>
                  </a:cubicBezTo>
                  <a:lnTo>
                    <a:pt x="1" y="426"/>
                  </a:lnTo>
                  <a:cubicBezTo>
                    <a:pt x="51" y="378"/>
                    <a:pt x="116" y="354"/>
                    <a:pt x="180" y="354"/>
                  </a:cubicBezTo>
                  <a:cubicBezTo>
                    <a:pt x="244" y="354"/>
                    <a:pt x="308" y="378"/>
                    <a:pt x="356" y="426"/>
                  </a:cubicBezTo>
                  <a:lnTo>
                    <a:pt x="3342" y="3412"/>
                  </a:lnTo>
                  <a:cubicBezTo>
                    <a:pt x="3438" y="3508"/>
                    <a:pt x="3438" y="3666"/>
                    <a:pt x="3342" y="3767"/>
                  </a:cubicBezTo>
                  <a:lnTo>
                    <a:pt x="3692" y="3412"/>
                  </a:lnTo>
                  <a:cubicBezTo>
                    <a:pt x="3793" y="3316"/>
                    <a:pt x="3793" y="3158"/>
                    <a:pt x="3692" y="3062"/>
                  </a:cubicBezTo>
                  <a:lnTo>
                    <a:pt x="711" y="76"/>
                  </a:lnTo>
                  <a:cubicBezTo>
                    <a:pt x="661" y="25"/>
                    <a:pt x="596" y="0"/>
                    <a:pt x="53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5" name="Google Shape;15505;p74"/>
            <p:cNvSpPr/>
            <p:nvPr/>
          </p:nvSpPr>
          <p:spPr>
            <a:xfrm>
              <a:off x="3027943" y="4375775"/>
              <a:ext cx="70485" cy="68808"/>
            </a:xfrm>
            <a:custGeom>
              <a:avLst/>
              <a:gdLst/>
              <a:ahLst/>
              <a:cxnLst/>
              <a:rect l="l" t="t" r="r" b="b"/>
              <a:pathLst>
                <a:path w="2690" h="2626" extrusionOk="0">
                  <a:moveTo>
                    <a:pt x="2459" y="1"/>
                  </a:moveTo>
                  <a:cubicBezTo>
                    <a:pt x="2441" y="1"/>
                    <a:pt x="2424" y="3"/>
                    <a:pt x="2406" y="8"/>
                  </a:cubicBezTo>
                  <a:lnTo>
                    <a:pt x="217" y="536"/>
                  </a:lnTo>
                  <a:cubicBezTo>
                    <a:pt x="54" y="574"/>
                    <a:pt x="1" y="776"/>
                    <a:pt x="121" y="891"/>
                  </a:cubicBezTo>
                  <a:lnTo>
                    <a:pt x="1854" y="2566"/>
                  </a:lnTo>
                  <a:cubicBezTo>
                    <a:pt x="1894" y="2607"/>
                    <a:pt x="1946" y="2625"/>
                    <a:pt x="1997" y="2625"/>
                  </a:cubicBezTo>
                  <a:cubicBezTo>
                    <a:pt x="2090" y="2625"/>
                    <a:pt x="2182" y="2563"/>
                    <a:pt x="2204" y="2460"/>
                  </a:cubicBezTo>
                  <a:lnTo>
                    <a:pt x="2660" y="252"/>
                  </a:lnTo>
                  <a:cubicBezTo>
                    <a:pt x="2690" y="117"/>
                    <a:pt x="2586" y="1"/>
                    <a:pt x="2459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6" name="Google Shape;15506;p74"/>
            <p:cNvSpPr/>
            <p:nvPr/>
          </p:nvSpPr>
          <p:spPr>
            <a:xfrm>
              <a:off x="3056582" y="4403366"/>
              <a:ext cx="70747" cy="68624"/>
            </a:xfrm>
            <a:custGeom>
              <a:avLst/>
              <a:gdLst/>
              <a:ahLst/>
              <a:cxnLst/>
              <a:rect l="l" t="t" r="r" b="b"/>
              <a:pathLst>
                <a:path w="2700" h="2619" extrusionOk="0">
                  <a:moveTo>
                    <a:pt x="234" y="1"/>
                  </a:moveTo>
                  <a:cubicBezTo>
                    <a:pt x="105" y="1"/>
                    <a:pt x="1" y="122"/>
                    <a:pt x="31" y="255"/>
                  </a:cubicBezTo>
                  <a:lnTo>
                    <a:pt x="525" y="2454"/>
                  </a:lnTo>
                  <a:cubicBezTo>
                    <a:pt x="547" y="2558"/>
                    <a:pt x="636" y="2619"/>
                    <a:pt x="728" y="2619"/>
                  </a:cubicBezTo>
                  <a:cubicBezTo>
                    <a:pt x="780" y="2619"/>
                    <a:pt x="834" y="2598"/>
                    <a:pt x="876" y="2555"/>
                  </a:cubicBezTo>
                  <a:lnTo>
                    <a:pt x="2585" y="851"/>
                  </a:lnTo>
                  <a:cubicBezTo>
                    <a:pt x="2700" y="735"/>
                    <a:pt x="2642" y="534"/>
                    <a:pt x="2479" y="500"/>
                  </a:cubicBezTo>
                  <a:lnTo>
                    <a:pt x="281" y="6"/>
                  </a:lnTo>
                  <a:cubicBezTo>
                    <a:pt x="265" y="2"/>
                    <a:pt x="250" y="1"/>
                    <a:pt x="23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7" name="Google Shape;15507;p74"/>
            <p:cNvSpPr/>
            <p:nvPr/>
          </p:nvSpPr>
          <p:spPr>
            <a:xfrm>
              <a:off x="3056582" y="4403366"/>
              <a:ext cx="35426" cy="41217"/>
            </a:xfrm>
            <a:custGeom>
              <a:avLst/>
              <a:gdLst/>
              <a:ahLst/>
              <a:cxnLst/>
              <a:rect l="l" t="t" r="r" b="b"/>
              <a:pathLst>
                <a:path w="1352" h="1573" extrusionOk="0">
                  <a:moveTo>
                    <a:pt x="234" y="1"/>
                  </a:moveTo>
                  <a:cubicBezTo>
                    <a:pt x="105" y="1"/>
                    <a:pt x="1" y="122"/>
                    <a:pt x="31" y="255"/>
                  </a:cubicBezTo>
                  <a:lnTo>
                    <a:pt x="189" y="966"/>
                  </a:lnTo>
                  <a:lnTo>
                    <a:pt x="761" y="1513"/>
                  </a:lnTo>
                  <a:cubicBezTo>
                    <a:pt x="801" y="1553"/>
                    <a:pt x="852" y="1572"/>
                    <a:pt x="903" y="1572"/>
                  </a:cubicBezTo>
                  <a:cubicBezTo>
                    <a:pt x="997" y="1572"/>
                    <a:pt x="1089" y="1509"/>
                    <a:pt x="1111" y="1403"/>
                  </a:cubicBezTo>
                  <a:lnTo>
                    <a:pt x="1351" y="246"/>
                  </a:lnTo>
                  <a:lnTo>
                    <a:pt x="281" y="6"/>
                  </a:lnTo>
                  <a:cubicBezTo>
                    <a:pt x="265" y="2"/>
                    <a:pt x="250" y="1"/>
                    <a:pt x="234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8" name="Google Shape;15508;p74"/>
            <p:cNvSpPr/>
            <p:nvPr/>
          </p:nvSpPr>
          <p:spPr>
            <a:xfrm>
              <a:off x="2985180" y="4335004"/>
              <a:ext cx="184937" cy="176343"/>
            </a:xfrm>
            <a:custGeom>
              <a:avLst/>
              <a:gdLst/>
              <a:ahLst/>
              <a:cxnLst/>
              <a:rect l="l" t="t" r="r" b="b"/>
              <a:pathLst>
                <a:path w="7058" h="6730" extrusionOk="0">
                  <a:moveTo>
                    <a:pt x="3360" y="409"/>
                  </a:moveTo>
                  <a:cubicBezTo>
                    <a:pt x="4130" y="409"/>
                    <a:pt x="4888" y="710"/>
                    <a:pt x="5454" y="1276"/>
                  </a:cubicBezTo>
                  <a:cubicBezTo>
                    <a:pt x="6606" y="2428"/>
                    <a:pt x="6606" y="4300"/>
                    <a:pt x="5454" y="5457"/>
                  </a:cubicBezTo>
                  <a:cubicBezTo>
                    <a:pt x="4889" y="6021"/>
                    <a:pt x="4134" y="6322"/>
                    <a:pt x="3365" y="6322"/>
                  </a:cubicBezTo>
                  <a:cubicBezTo>
                    <a:pt x="2984" y="6322"/>
                    <a:pt x="2599" y="6248"/>
                    <a:pt x="2233" y="6095"/>
                  </a:cubicBezTo>
                  <a:cubicBezTo>
                    <a:pt x="1129" y="5639"/>
                    <a:pt x="409" y="4559"/>
                    <a:pt x="409" y="3364"/>
                  </a:cubicBezTo>
                  <a:cubicBezTo>
                    <a:pt x="409" y="2168"/>
                    <a:pt x="1129" y="1093"/>
                    <a:pt x="2233" y="632"/>
                  </a:cubicBezTo>
                  <a:cubicBezTo>
                    <a:pt x="2597" y="482"/>
                    <a:pt x="2980" y="409"/>
                    <a:pt x="3360" y="409"/>
                  </a:cubicBezTo>
                  <a:close/>
                  <a:moveTo>
                    <a:pt x="3365" y="0"/>
                  </a:moveTo>
                  <a:cubicBezTo>
                    <a:pt x="2932" y="0"/>
                    <a:pt x="2495" y="84"/>
                    <a:pt x="2079" y="258"/>
                  </a:cubicBezTo>
                  <a:cubicBezTo>
                    <a:pt x="821" y="776"/>
                    <a:pt x="1" y="2005"/>
                    <a:pt x="1" y="3364"/>
                  </a:cubicBezTo>
                  <a:cubicBezTo>
                    <a:pt x="1" y="4727"/>
                    <a:pt x="821" y="5951"/>
                    <a:pt x="2079" y="6474"/>
                  </a:cubicBezTo>
                  <a:cubicBezTo>
                    <a:pt x="2495" y="6646"/>
                    <a:pt x="2932" y="6730"/>
                    <a:pt x="3365" y="6730"/>
                  </a:cubicBezTo>
                  <a:cubicBezTo>
                    <a:pt x="4240" y="6730"/>
                    <a:pt x="5100" y="6389"/>
                    <a:pt x="5742" y="5745"/>
                  </a:cubicBezTo>
                  <a:cubicBezTo>
                    <a:pt x="7057" y="4429"/>
                    <a:pt x="7057" y="2303"/>
                    <a:pt x="5742" y="987"/>
                  </a:cubicBezTo>
                  <a:cubicBezTo>
                    <a:pt x="5100" y="343"/>
                    <a:pt x="4240" y="0"/>
                    <a:pt x="33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9" name="Google Shape;15509;p74"/>
            <p:cNvSpPr/>
            <p:nvPr/>
          </p:nvSpPr>
          <p:spPr>
            <a:xfrm>
              <a:off x="2915743" y="4295071"/>
              <a:ext cx="366547" cy="335968"/>
            </a:xfrm>
            <a:custGeom>
              <a:avLst/>
              <a:gdLst/>
              <a:ahLst/>
              <a:cxnLst/>
              <a:rect l="l" t="t" r="r" b="b"/>
              <a:pathLst>
                <a:path w="13989" h="12822" extrusionOk="0">
                  <a:moveTo>
                    <a:pt x="6016" y="1221"/>
                  </a:moveTo>
                  <a:cubicBezTo>
                    <a:pt x="6485" y="1221"/>
                    <a:pt x="6958" y="1311"/>
                    <a:pt x="7413" y="1499"/>
                  </a:cubicBezTo>
                  <a:cubicBezTo>
                    <a:pt x="9025" y="2171"/>
                    <a:pt x="9942" y="3884"/>
                    <a:pt x="9601" y="5593"/>
                  </a:cubicBezTo>
                  <a:cubicBezTo>
                    <a:pt x="9261" y="7307"/>
                    <a:pt x="7758" y="8541"/>
                    <a:pt x="6016" y="8541"/>
                  </a:cubicBezTo>
                  <a:cubicBezTo>
                    <a:pt x="5046" y="8541"/>
                    <a:pt x="4115" y="8157"/>
                    <a:pt x="3428" y="7475"/>
                  </a:cubicBezTo>
                  <a:cubicBezTo>
                    <a:pt x="2190" y="6241"/>
                    <a:pt x="1998" y="4302"/>
                    <a:pt x="2967" y="2852"/>
                  </a:cubicBezTo>
                  <a:cubicBezTo>
                    <a:pt x="3664" y="1807"/>
                    <a:pt x="4822" y="1221"/>
                    <a:pt x="6016" y="1221"/>
                  </a:cubicBezTo>
                  <a:close/>
                  <a:moveTo>
                    <a:pt x="9054" y="7581"/>
                  </a:moveTo>
                  <a:lnTo>
                    <a:pt x="9913" y="8445"/>
                  </a:lnTo>
                  <a:lnTo>
                    <a:pt x="9573" y="8785"/>
                  </a:lnTo>
                  <a:lnTo>
                    <a:pt x="8709" y="7926"/>
                  </a:lnTo>
                  <a:cubicBezTo>
                    <a:pt x="8771" y="7873"/>
                    <a:pt x="8829" y="7821"/>
                    <a:pt x="8886" y="7763"/>
                  </a:cubicBezTo>
                  <a:cubicBezTo>
                    <a:pt x="8949" y="7701"/>
                    <a:pt x="9001" y="7643"/>
                    <a:pt x="9054" y="7581"/>
                  </a:cubicBezTo>
                  <a:close/>
                  <a:moveTo>
                    <a:pt x="10509" y="8449"/>
                  </a:moveTo>
                  <a:cubicBezTo>
                    <a:pt x="10521" y="8449"/>
                    <a:pt x="10533" y="8454"/>
                    <a:pt x="10542" y="8464"/>
                  </a:cubicBezTo>
                  <a:lnTo>
                    <a:pt x="13101" y="11022"/>
                  </a:lnTo>
                  <a:lnTo>
                    <a:pt x="12150" y="11973"/>
                  </a:lnTo>
                  <a:lnTo>
                    <a:pt x="9592" y="9414"/>
                  </a:lnTo>
                  <a:cubicBezTo>
                    <a:pt x="9582" y="9405"/>
                    <a:pt x="9573" y="9395"/>
                    <a:pt x="9577" y="9381"/>
                  </a:cubicBezTo>
                  <a:cubicBezTo>
                    <a:pt x="9577" y="9371"/>
                    <a:pt x="9582" y="9357"/>
                    <a:pt x="9592" y="9352"/>
                  </a:cubicBezTo>
                  <a:lnTo>
                    <a:pt x="10475" y="8464"/>
                  </a:lnTo>
                  <a:cubicBezTo>
                    <a:pt x="10485" y="8454"/>
                    <a:pt x="10497" y="8449"/>
                    <a:pt x="10509" y="8449"/>
                  </a:cubicBezTo>
                  <a:close/>
                  <a:moveTo>
                    <a:pt x="13389" y="11310"/>
                  </a:moveTo>
                  <a:lnTo>
                    <a:pt x="13523" y="11450"/>
                  </a:lnTo>
                  <a:cubicBezTo>
                    <a:pt x="13542" y="11464"/>
                    <a:pt x="13542" y="11498"/>
                    <a:pt x="13523" y="11512"/>
                  </a:cubicBezTo>
                  <a:lnTo>
                    <a:pt x="13523" y="11517"/>
                  </a:lnTo>
                  <a:lnTo>
                    <a:pt x="12640" y="12400"/>
                  </a:lnTo>
                  <a:cubicBezTo>
                    <a:pt x="12630" y="12407"/>
                    <a:pt x="12618" y="12411"/>
                    <a:pt x="12606" y="12411"/>
                  </a:cubicBezTo>
                  <a:cubicBezTo>
                    <a:pt x="12594" y="12411"/>
                    <a:pt x="12582" y="12407"/>
                    <a:pt x="12573" y="12400"/>
                  </a:cubicBezTo>
                  <a:lnTo>
                    <a:pt x="12438" y="12261"/>
                  </a:lnTo>
                  <a:lnTo>
                    <a:pt x="13389" y="11310"/>
                  </a:lnTo>
                  <a:close/>
                  <a:moveTo>
                    <a:pt x="759" y="1"/>
                  </a:moveTo>
                  <a:cubicBezTo>
                    <a:pt x="342" y="1"/>
                    <a:pt x="1" y="342"/>
                    <a:pt x="1" y="759"/>
                  </a:cubicBezTo>
                  <a:lnTo>
                    <a:pt x="1" y="10163"/>
                  </a:lnTo>
                  <a:cubicBezTo>
                    <a:pt x="6" y="10422"/>
                    <a:pt x="217" y="10633"/>
                    <a:pt x="476" y="10638"/>
                  </a:cubicBezTo>
                  <a:lnTo>
                    <a:pt x="6808" y="10638"/>
                  </a:lnTo>
                  <a:cubicBezTo>
                    <a:pt x="7076" y="10638"/>
                    <a:pt x="7076" y="10230"/>
                    <a:pt x="6808" y="10230"/>
                  </a:cubicBezTo>
                  <a:lnTo>
                    <a:pt x="476" y="10230"/>
                  </a:lnTo>
                  <a:cubicBezTo>
                    <a:pt x="438" y="10230"/>
                    <a:pt x="409" y="10197"/>
                    <a:pt x="409" y="10163"/>
                  </a:cubicBezTo>
                  <a:lnTo>
                    <a:pt x="409" y="1916"/>
                  </a:lnTo>
                  <a:lnTo>
                    <a:pt x="3241" y="1916"/>
                  </a:lnTo>
                  <a:cubicBezTo>
                    <a:pt x="3207" y="1950"/>
                    <a:pt x="3174" y="1979"/>
                    <a:pt x="3140" y="2012"/>
                  </a:cubicBezTo>
                  <a:cubicBezTo>
                    <a:pt x="1643" y="3510"/>
                    <a:pt x="1547" y="5905"/>
                    <a:pt x="2919" y="7518"/>
                  </a:cubicBezTo>
                  <a:cubicBezTo>
                    <a:pt x="3721" y="8459"/>
                    <a:pt x="4864" y="8951"/>
                    <a:pt x="6019" y="8951"/>
                  </a:cubicBezTo>
                  <a:cubicBezTo>
                    <a:pt x="6844" y="8951"/>
                    <a:pt x="7674" y="8701"/>
                    <a:pt x="8392" y="8185"/>
                  </a:cubicBezTo>
                  <a:lnTo>
                    <a:pt x="9285" y="9078"/>
                  </a:lnTo>
                  <a:cubicBezTo>
                    <a:pt x="9121" y="9261"/>
                    <a:pt x="9131" y="9534"/>
                    <a:pt x="9299" y="9702"/>
                  </a:cubicBezTo>
                  <a:lnTo>
                    <a:pt x="9827" y="10230"/>
                  </a:lnTo>
                  <a:lnTo>
                    <a:pt x="7696" y="10230"/>
                  </a:lnTo>
                  <a:cubicBezTo>
                    <a:pt x="7422" y="10230"/>
                    <a:pt x="7422" y="10638"/>
                    <a:pt x="7696" y="10638"/>
                  </a:cubicBezTo>
                  <a:lnTo>
                    <a:pt x="10235" y="10638"/>
                  </a:lnTo>
                  <a:lnTo>
                    <a:pt x="12285" y="12688"/>
                  </a:lnTo>
                  <a:cubicBezTo>
                    <a:pt x="12374" y="12777"/>
                    <a:pt x="12490" y="12821"/>
                    <a:pt x="12606" y="12821"/>
                  </a:cubicBezTo>
                  <a:cubicBezTo>
                    <a:pt x="12723" y="12821"/>
                    <a:pt x="12839" y="12777"/>
                    <a:pt x="12928" y="12688"/>
                  </a:cubicBezTo>
                  <a:lnTo>
                    <a:pt x="13811" y="11805"/>
                  </a:lnTo>
                  <a:cubicBezTo>
                    <a:pt x="13989" y="11622"/>
                    <a:pt x="13989" y="11339"/>
                    <a:pt x="13811" y="11161"/>
                  </a:cubicBezTo>
                  <a:lnTo>
                    <a:pt x="12870" y="10216"/>
                  </a:lnTo>
                  <a:cubicBezTo>
                    <a:pt x="12870" y="10197"/>
                    <a:pt x="12870" y="10177"/>
                    <a:pt x="12870" y="10163"/>
                  </a:cubicBezTo>
                  <a:lnTo>
                    <a:pt x="12870" y="8166"/>
                  </a:lnTo>
                  <a:cubicBezTo>
                    <a:pt x="12870" y="8029"/>
                    <a:pt x="12768" y="7961"/>
                    <a:pt x="12666" y="7961"/>
                  </a:cubicBezTo>
                  <a:cubicBezTo>
                    <a:pt x="12564" y="7961"/>
                    <a:pt x="12462" y="8029"/>
                    <a:pt x="12462" y="8166"/>
                  </a:cubicBezTo>
                  <a:lnTo>
                    <a:pt x="12462" y="9808"/>
                  </a:lnTo>
                  <a:lnTo>
                    <a:pt x="10830" y="8176"/>
                  </a:lnTo>
                  <a:cubicBezTo>
                    <a:pt x="10741" y="8086"/>
                    <a:pt x="10624" y="8042"/>
                    <a:pt x="10508" y="8042"/>
                  </a:cubicBezTo>
                  <a:cubicBezTo>
                    <a:pt x="10400" y="8042"/>
                    <a:pt x="10292" y="8080"/>
                    <a:pt x="10206" y="8157"/>
                  </a:cubicBezTo>
                  <a:lnTo>
                    <a:pt x="9313" y="7264"/>
                  </a:lnTo>
                  <a:cubicBezTo>
                    <a:pt x="10475" y="5646"/>
                    <a:pt x="10293" y="3424"/>
                    <a:pt x="8886" y="2012"/>
                  </a:cubicBezTo>
                  <a:cubicBezTo>
                    <a:pt x="8853" y="1979"/>
                    <a:pt x="8819" y="1950"/>
                    <a:pt x="8785" y="1916"/>
                  </a:cubicBezTo>
                  <a:lnTo>
                    <a:pt x="12462" y="1916"/>
                  </a:lnTo>
                  <a:lnTo>
                    <a:pt x="12462" y="7278"/>
                  </a:lnTo>
                  <a:cubicBezTo>
                    <a:pt x="12462" y="7413"/>
                    <a:pt x="12564" y="7480"/>
                    <a:pt x="12666" y="7480"/>
                  </a:cubicBezTo>
                  <a:cubicBezTo>
                    <a:pt x="12768" y="7480"/>
                    <a:pt x="12870" y="7413"/>
                    <a:pt x="12870" y="7278"/>
                  </a:cubicBezTo>
                  <a:lnTo>
                    <a:pt x="12870" y="759"/>
                  </a:lnTo>
                  <a:cubicBezTo>
                    <a:pt x="12870" y="337"/>
                    <a:pt x="12530" y="1"/>
                    <a:pt x="12112" y="1"/>
                  </a:cubicBezTo>
                  <a:lnTo>
                    <a:pt x="10269" y="1"/>
                  </a:lnTo>
                  <a:cubicBezTo>
                    <a:pt x="9995" y="1"/>
                    <a:pt x="9995" y="409"/>
                    <a:pt x="10269" y="409"/>
                  </a:cubicBezTo>
                  <a:lnTo>
                    <a:pt x="12112" y="409"/>
                  </a:lnTo>
                  <a:cubicBezTo>
                    <a:pt x="12304" y="409"/>
                    <a:pt x="12462" y="563"/>
                    <a:pt x="12462" y="759"/>
                  </a:cubicBezTo>
                  <a:lnTo>
                    <a:pt x="12462" y="1508"/>
                  </a:lnTo>
                  <a:lnTo>
                    <a:pt x="8272" y="1508"/>
                  </a:lnTo>
                  <a:cubicBezTo>
                    <a:pt x="7588" y="1052"/>
                    <a:pt x="6800" y="824"/>
                    <a:pt x="6013" y="824"/>
                  </a:cubicBezTo>
                  <a:cubicBezTo>
                    <a:pt x="5226" y="824"/>
                    <a:pt x="4439" y="1052"/>
                    <a:pt x="3755" y="1508"/>
                  </a:cubicBezTo>
                  <a:lnTo>
                    <a:pt x="409" y="1508"/>
                  </a:lnTo>
                  <a:lnTo>
                    <a:pt x="409" y="759"/>
                  </a:lnTo>
                  <a:cubicBezTo>
                    <a:pt x="409" y="563"/>
                    <a:pt x="567" y="409"/>
                    <a:pt x="759" y="409"/>
                  </a:cubicBezTo>
                  <a:lnTo>
                    <a:pt x="9381" y="409"/>
                  </a:lnTo>
                  <a:cubicBezTo>
                    <a:pt x="9649" y="409"/>
                    <a:pt x="9649" y="1"/>
                    <a:pt x="93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0" name="Google Shape;15510;p74"/>
            <p:cNvSpPr/>
            <p:nvPr/>
          </p:nvSpPr>
          <p:spPr>
            <a:xfrm>
              <a:off x="2947082" y="4315221"/>
              <a:ext cx="12472" cy="10717"/>
            </a:xfrm>
            <a:custGeom>
              <a:avLst/>
              <a:gdLst/>
              <a:ahLst/>
              <a:cxnLst/>
              <a:rect l="l" t="t" r="r" b="b"/>
              <a:pathLst>
                <a:path w="476" h="409" extrusionOk="0">
                  <a:moveTo>
                    <a:pt x="274" y="0"/>
                  </a:moveTo>
                  <a:cubicBezTo>
                    <a:pt x="0" y="0"/>
                    <a:pt x="0" y="408"/>
                    <a:pt x="274" y="408"/>
                  </a:cubicBezTo>
                  <a:cubicBezTo>
                    <a:pt x="384" y="408"/>
                    <a:pt x="475" y="317"/>
                    <a:pt x="475" y="206"/>
                  </a:cubicBezTo>
                  <a:cubicBezTo>
                    <a:pt x="475" y="91"/>
                    <a:pt x="384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1" name="Google Shape;15511;p74"/>
            <p:cNvSpPr/>
            <p:nvPr/>
          </p:nvSpPr>
          <p:spPr>
            <a:xfrm>
              <a:off x="2961021" y="4315221"/>
              <a:ext cx="12499" cy="10717"/>
            </a:xfrm>
            <a:custGeom>
              <a:avLst/>
              <a:gdLst/>
              <a:ahLst/>
              <a:cxnLst/>
              <a:rect l="l" t="t" r="r" b="b"/>
              <a:pathLst>
                <a:path w="477" h="409" extrusionOk="0">
                  <a:moveTo>
                    <a:pt x="275" y="0"/>
                  </a:moveTo>
                  <a:cubicBezTo>
                    <a:pt x="1" y="0"/>
                    <a:pt x="1" y="408"/>
                    <a:pt x="275" y="408"/>
                  </a:cubicBezTo>
                  <a:cubicBezTo>
                    <a:pt x="385" y="408"/>
                    <a:pt x="476" y="317"/>
                    <a:pt x="476" y="206"/>
                  </a:cubicBezTo>
                  <a:cubicBezTo>
                    <a:pt x="476" y="91"/>
                    <a:pt x="385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2" name="Google Shape;15512;p74"/>
            <p:cNvSpPr/>
            <p:nvPr/>
          </p:nvSpPr>
          <p:spPr>
            <a:xfrm>
              <a:off x="2974883" y="4315221"/>
              <a:ext cx="12603" cy="10717"/>
            </a:xfrm>
            <a:custGeom>
              <a:avLst/>
              <a:gdLst/>
              <a:ahLst/>
              <a:cxnLst/>
              <a:rect l="l" t="t" r="r" b="b"/>
              <a:pathLst>
                <a:path w="481" h="409" extrusionOk="0">
                  <a:moveTo>
                    <a:pt x="274" y="0"/>
                  </a:moveTo>
                  <a:cubicBezTo>
                    <a:pt x="0" y="0"/>
                    <a:pt x="0" y="408"/>
                    <a:pt x="274" y="408"/>
                  </a:cubicBezTo>
                  <a:cubicBezTo>
                    <a:pt x="389" y="408"/>
                    <a:pt x="480" y="317"/>
                    <a:pt x="475" y="206"/>
                  </a:cubicBezTo>
                  <a:cubicBezTo>
                    <a:pt x="475" y="91"/>
                    <a:pt x="389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3" name="Google Shape;15513;p74"/>
            <p:cNvSpPr/>
            <p:nvPr/>
          </p:nvSpPr>
          <p:spPr>
            <a:xfrm>
              <a:off x="3022440" y="4434311"/>
              <a:ext cx="12577" cy="10691"/>
            </a:xfrm>
            <a:custGeom>
              <a:avLst/>
              <a:gdLst/>
              <a:ahLst/>
              <a:cxnLst/>
              <a:rect l="l" t="t" r="r" b="b"/>
              <a:pathLst>
                <a:path w="480" h="408" extrusionOk="0">
                  <a:moveTo>
                    <a:pt x="281" y="1"/>
                  </a:moveTo>
                  <a:cubicBezTo>
                    <a:pt x="279" y="1"/>
                    <a:pt x="276" y="1"/>
                    <a:pt x="273" y="1"/>
                  </a:cubicBezTo>
                  <a:cubicBezTo>
                    <a:pt x="271" y="1"/>
                    <a:pt x="269" y="1"/>
                    <a:pt x="267" y="1"/>
                  </a:cubicBezTo>
                  <a:cubicBezTo>
                    <a:pt x="89" y="1"/>
                    <a:pt x="1" y="218"/>
                    <a:pt x="129" y="346"/>
                  </a:cubicBezTo>
                  <a:cubicBezTo>
                    <a:pt x="171" y="388"/>
                    <a:pt x="223" y="407"/>
                    <a:pt x="273" y="407"/>
                  </a:cubicBezTo>
                  <a:cubicBezTo>
                    <a:pt x="379" y="407"/>
                    <a:pt x="480" y="326"/>
                    <a:pt x="480" y="202"/>
                  </a:cubicBezTo>
                  <a:cubicBezTo>
                    <a:pt x="480" y="95"/>
                    <a:pt x="393" y="1"/>
                    <a:pt x="2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4" name="Google Shape;15514;p74"/>
            <p:cNvSpPr/>
            <p:nvPr/>
          </p:nvSpPr>
          <p:spPr>
            <a:xfrm>
              <a:off x="3022414" y="4452050"/>
              <a:ext cx="12603" cy="10795"/>
            </a:xfrm>
            <a:custGeom>
              <a:avLst/>
              <a:gdLst/>
              <a:ahLst/>
              <a:cxnLst/>
              <a:rect l="l" t="t" r="r" b="b"/>
              <a:pathLst>
                <a:path w="481" h="412" extrusionOk="0">
                  <a:moveTo>
                    <a:pt x="274" y="1"/>
                  </a:moveTo>
                  <a:cubicBezTo>
                    <a:pt x="92" y="1"/>
                    <a:pt x="1" y="221"/>
                    <a:pt x="130" y="351"/>
                  </a:cubicBezTo>
                  <a:cubicBezTo>
                    <a:pt x="172" y="393"/>
                    <a:pt x="224" y="412"/>
                    <a:pt x="274" y="412"/>
                  </a:cubicBezTo>
                  <a:cubicBezTo>
                    <a:pt x="380" y="412"/>
                    <a:pt x="481" y="330"/>
                    <a:pt x="481" y="207"/>
                  </a:cubicBezTo>
                  <a:cubicBezTo>
                    <a:pt x="481" y="97"/>
                    <a:pt x="389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5" name="Google Shape;15515;p74"/>
            <p:cNvSpPr/>
            <p:nvPr/>
          </p:nvSpPr>
          <p:spPr>
            <a:xfrm>
              <a:off x="3037795" y="4434311"/>
              <a:ext cx="12446" cy="10691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81" y="1"/>
                  </a:moveTo>
                  <a:cubicBezTo>
                    <a:pt x="278" y="1"/>
                    <a:pt x="275" y="1"/>
                    <a:pt x="273" y="1"/>
                  </a:cubicBezTo>
                  <a:cubicBezTo>
                    <a:pt x="271" y="1"/>
                    <a:pt x="269" y="1"/>
                    <a:pt x="267" y="1"/>
                  </a:cubicBezTo>
                  <a:cubicBezTo>
                    <a:pt x="88" y="1"/>
                    <a:pt x="0" y="218"/>
                    <a:pt x="124" y="346"/>
                  </a:cubicBezTo>
                  <a:cubicBezTo>
                    <a:pt x="166" y="388"/>
                    <a:pt x="218" y="407"/>
                    <a:pt x="268" y="407"/>
                  </a:cubicBezTo>
                  <a:cubicBezTo>
                    <a:pt x="374" y="407"/>
                    <a:pt x="474" y="326"/>
                    <a:pt x="474" y="202"/>
                  </a:cubicBezTo>
                  <a:cubicBezTo>
                    <a:pt x="474" y="95"/>
                    <a:pt x="388" y="1"/>
                    <a:pt x="2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6" name="Google Shape;15516;p74"/>
            <p:cNvSpPr/>
            <p:nvPr/>
          </p:nvSpPr>
          <p:spPr>
            <a:xfrm>
              <a:off x="3037769" y="4452050"/>
              <a:ext cx="12472" cy="10795"/>
            </a:xfrm>
            <a:custGeom>
              <a:avLst/>
              <a:gdLst/>
              <a:ahLst/>
              <a:cxnLst/>
              <a:rect l="l" t="t" r="r" b="b"/>
              <a:pathLst>
                <a:path w="476" h="412" extrusionOk="0">
                  <a:moveTo>
                    <a:pt x="274" y="1"/>
                  </a:moveTo>
                  <a:cubicBezTo>
                    <a:pt x="91" y="1"/>
                    <a:pt x="0" y="221"/>
                    <a:pt x="125" y="351"/>
                  </a:cubicBezTo>
                  <a:cubicBezTo>
                    <a:pt x="167" y="393"/>
                    <a:pt x="219" y="412"/>
                    <a:pt x="269" y="412"/>
                  </a:cubicBezTo>
                  <a:cubicBezTo>
                    <a:pt x="375" y="412"/>
                    <a:pt x="475" y="330"/>
                    <a:pt x="475" y="207"/>
                  </a:cubicBezTo>
                  <a:cubicBezTo>
                    <a:pt x="475" y="97"/>
                    <a:pt x="384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7" name="Google Shape;15517;p74"/>
            <p:cNvSpPr/>
            <p:nvPr/>
          </p:nvSpPr>
          <p:spPr>
            <a:xfrm>
              <a:off x="3021156" y="4370325"/>
              <a:ext cx="110706" cy="106932"/>
            </a:xfrm>
            <a:custGeom>
              <a:avLst/>
              <a:gdLst/>
              <a:ahLst/>
              <a:cxnLst/>
              <a:rect l="l" t="t" r="r" b="b"/>
              <a:pathLst>
                <a:path w="4225" h="4081" extrusionOk="0">
                  <a:moveTo>
                    <a:pt x="2713" y="412"/>
                  </a:moveTo>
                  <a:cubicBezTo>
                    <a:pt x="2713" y="412"/>
                    <a:pt x="2713" y="417"/>
                    <a:pt x="2713" y="417"/>
                  </a:cubicBezTo>
                  <a:lnTo>
                    <a:pt x="2540" y="1257"/>
                  </a:lnTo>
                  <a:lnTo>
                    <a:pt x="1676" y="1065"/>
                  </a:lnTo>
                  <a:cubicBezTo>
                    <a:pt x="1644" y="1058"/>
                    <a:pt x="1613" y="1055"/>
                    <a:pt x="1582" y="1055"/>
                  </a:cubicBezTo>
                  <a:cubicBezTo>
                    <a:pt x="1326" y="1055"/>
                    <a:pt x="1121" y="1294"/>
                    <a:pt x="1181" y="1560"/>
                  </a:cubicBezTo>
                  <a:lnTo>
                    <a:pt x="1191" y="1603"/>
                  </a:lnTo>
                  <a:lnTo>
                    <a:pt x="519" y="955"/>
                  </a:lnTo>
                  <a:lnTo>
                    <a:pt x="519" y="945"/>
                  </a:lnTo>
                  <a:lnTo>
                    <a:pt x="2713" y="412"/>
                  </a:lnTo>
                  <a:close/>
                  <a:moveTo>
                    <a:pt x="1582" y="1465"/>
                  </a:moveTo>
                  <a:cubicBezTo>
                    <a:pt x="1583" y="1465"/>
                    <a:pt x="1585" y="1466"/>
                    <a:pt x="1585" y="1468"/>
                  </a:cubicBezTo>
                  <a:lnTo>
                    <a:pt x="2458" y="1660"/>
                  </a:lnTo>
                  <a:lnTo>
                    <a:pt x="2257" y="2625"/>
                  </a:lnTo>
                  <a:cubicBezTo>
                    <a:pt x="2257" y="2625"/>
                    <a:pt x="2257" y="2630"/>
                    <a:pt x="2252" y="2630"/>
                  </a:cubicBezTo>
                  <a:lnTo>
                    <a:pt x="2247" y="2630"/>
                  </a:lnTo>
                  <a:lnTo>
                    <a:pt x="1724" y="2126"/>
                  </a:lnTo>
                  <a:lnTo>
                    <a:pt x="1580" y="1473"/>
                  </a:lnTo>
                  <a:cubicBezTo>
                    <a:pt x="1580" y="1468"/>
                    <a:pt x="1580" y="1468"/>
                    <a:pt x="1580" y="1468"/>
                  </a:cubicBezTo>
                  <a:cubicBezTo>
                    <a:pt x="1580" y="1466"/>
                    <a:pt x="1581" y="1465"/>
                    <a:pt x="1582" y="1465"/>
                  </a:cubicBezTo>
                  <a:close/>
                  <a:moveTo>
                    <a:pt x="2857" y="1747"/>
                  </a:moveTo>
                  <a:lnTo>
                    <a:pt x="3783" y="1953"/>
                  </a:lnTo>
                  <a:cubicBezTo>
                    <a:pt x="3783" y="1953"/>
                    <a:pt x="3788" y="1953"/>
                    <a:pt x="3788" y="1958"/>
                  </a:cubicBezTo>
                  <a:cubicBezTo>
                    <a:pt x="3788" y="1963"/>
                    <a:pt x="3793" y="1968"/>
                    <a:pt x="3788" y="1968"/>
                  </a:cubicBezTo>
                  <a:lnTo>
                    <a:pt x="2084" y="3672"/>
                  </a:lnTo>
                  <a:lnTo>
                    <a:pt x="2079" y="3672"/>
                  </a:lnTo>
                  <a:cubicBezTo>
                    <a:pt x="2074" y="3672"/>
                    <a:pt x="2074" y="3672"/>
                    <a:pt x="2074" y="3667"/>
                  </a:cubicBezTo>
                  <a:lnTo>
                    <a:pt x="1887" y="2846"/>
                  </a:lnTo>
                  <a:lnTo>
                    <a:pt x="1964" y="2923"/>
                  </a:lnTo>
                  <a:cubicBezTo>
                    <a:pt x="2046" y="3002"/>
                    <a:pt x="2148" y="3038"/>
                    <a:pt x="2248" y="3038"/>
                  </a:cubicBezTo>
                  <a:cubicBezTo>
                    <a:pt x="2434" y="3038"/>
                    <a:pt x="2616" y="2913"/>
                    <a:pt x="2660" y="2707"/>
                  </a:cubicBezTo>
                  <a:lnTo>
                    <a:pt x="2857" y="1747"/>
                  </a:lnTo>
                  <a:close/>
                  <a:moveTo>
                    <a:pt x="2720" y="0"/>
                  </a:moveTo>
                  <a:cubicBezTo>
                    <a:pt x="2686" y="0"/>
                    <a:pt x="2652" y="5"/>
                    <a:pt x="2617" y="14"/>
                  </a:cubicBezTo>
                  <a:lnTo>
                    <a:pt x="423" y="542"/>
                  </a:lnTo>
                  <a:cubicBezTo>
                    <a:pt x="106" y="619"/>
                    <a:pt x="1" y="1017"/>
                    <a:pt x="236" y="1243"/>
                  </a:cubicBezTo>
                  <a:lnTo>
                    <a:pt x="1354" y="2328"/>
                  </a:lnTo>
                  <a:lnTo>
                    <a:pt x="1676" y="3758"/>
                  </a:lnTo>
                  <a:cubicBezTo>
                    <a:pt x="1722" y="3961"/>
                    <a:pt x="1899" y="4081"/>
                    <a:pt x="2082" y="4081"/>
                  </a:cubicBezTo>
                  <a:cubicBezTo>
                    <a:pt x="2185" y="4081"/>
                    <a:pt x="2289" y="4043"/>
                    <a:pt x="2372" y="3960"/>
                  </a:cubicBezTo>
                  <a:lnTo>
                    <a:pt x="4081" y="2251"/>
                  </a:lnTo>
                  <a:cubicBezTo>
                    <a:pt x="4186" y="2145"/>
                    <a:pt x="4225" y="1992"/>
                    <a:pt x="4186" y="1848"/>
                  </a:cubicBezTo>
                  <a:cubicBezTo>
                    <a:pt x="4143" y="1704"/>
                    <a:pt x="4023" y="1588"/>
                    <a:pt x="3879" y="1560"/>
                  </a:cubicBezTo>
                  <a:lnTo>
                    <a:pt x="2943" y="1348"/>
                  </a:lnTo>
                  <a:lnTo>
                    <a:pt x="3116" y="499"/>
                  </a:lnTo>
                  <a:cubicBezTo>
                    <a:pt x="3171" y="237"/>
                    <a:pt x="2969" y="0"/>
                    <a:pt x="27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8" name="Google Shape;15518;p74"/>
            <p:cNvSpPr/>
            <p:nvPr/>
          </p:nvSpPr>
          <p:spPr>
            <a:xfrm>
              <a:off x="2946060" y="4507154"/>
              <a:ext cx="17267" cy="10717"/>
            </a:xfrm>
            <a:custGeom>
              <a:avLst/>
              <a:gdLst/>
              <a:ahLst/>
              <a:cxnLst/>
              <a:rect l="l" t="t" r="r" b="b"/>
              <a:pathLst>
                <a:path w="659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385" y="408"/>
                  </a:lnTo>
                  <a:cubicBezTo>
                    <a:pt x="658" y="408"/>
                    <a:pt x="658" y="0"/>
                    <a:pt x="3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9" name="Google Shape;15519;p74"/>
            <p:cNvSpPr/>
            <p:nvPr/>
          </p:nvSpPr>
          <p:spPr>
            <a:xfrm>
              <a:off x="2961781" y="4507154"/>
              <a:ext cx="32622" cy="10717"/>
            </a:xfrm>
            <a:custGeom>
              <a:avLst/>
              <a:gdLst/>
              <a:ahLst/>
              <a:cxnLst/>
              <a:rect l="l" t="t" r="r" b="b"/>
              <a:pathLst>
                <a:path w="1245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970" y="408"/>
                  </a:lnTo>
                  <a:cubicBezTo>
                    <a:pt x="1244" y="408"/>
                    <a:pt x="1244" y="0"/>
                    <a:pt x="9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0" name="Google Shape;15520;p74"/>
            <p:cNvSpPr/>
            <p:nvPr/>
          </p:nvSpPr>
          <p:spPr>
            <a:xfrm>
              <a:off x="2946060" y="4521225"/>
              <a:ext cx="48344" cy="10717"/>
            </a:xfrm>
            <a:custGeom>
              <a:avLst/>
              <a:gdLst/>
              <a:ahLst/>
              <a:cxnLst/>
              <a:rect l="l" t="t" r="r" b="b"/>
              <a:pathLst>
                <a:path w="1845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1570" y="409"/>
                  </a:lnTo>
                  <a:cubicBezTo>
                    <a:pt x="1844" y="409"/>
                    <a:pt x="1844" y="1"/>
                    <a:pt x="15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1" name="Google Shape;15521;p74"/>
            <p:cNvSpPr/>
            <p:nvPr/>
          </p:nvSpPr>
          <p:spPr>
            <a:xfrm>
              <a:off x="2946060" y="4535453"/>
              <a:ext cx="48344" cy="10717"/>
            </a:xfrm>
            <a:custGeom>
              <a:avLst/>
              <a:gdLst/>
              <a:ahLst/>
              <a:cxnLst/>
              <a:rect l="l" t="t" r="r" b="b"/>
              <a:pathLst>
                <a:path w="1845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1570" y="408"/>
                  </a:lnTo>
                  <a:cubicBezTo>
                    <a:pt x="1844" y="408"/>
                    <a:pt x="1844" y="0"/>
                    <a:pt x="15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2" name="Google Shape;15522;p74"/>
            <p:cNvSpPr/>
            <p:nvPr/>
          </p:nvSpPr>
          <p:spPr>
            <a:xfrm>
              <a:off x="3213482" y="4357250"/>
              <a:ext cx="10717" cy="121082"/>
            </a:xfrm>
            <a:custGeom>
              <a:avLst/>
              <a:gdLst/>
              <a:ahLst/>
              <a:cxnLst/>
              <a:rect l="l" t="t" r="r" b="b"/>
              <a:pathLst>
                <a:path w="409" h="4621" extrusionOk="0">
                  <a:moveTo>
                    <a:pt x="204" y="0"/>
                  </a:moveTo>
                  <a:cubicBezTo>
                    <a:pt x="102" y="0"/>
                    <a:pt x="0" y="69"/>
                    <a:pt x="0" y="206"/>
                  </a:cubicBezTo>
                  <a:lnTo>
                    <a:pt x="0" y="4415"/>
                  </a:lnTo>
                  <a:cubicBezTo>
                    <a:pt x="0" y="4552"/>
                    <a:pt x="102" y="4621"/>
                    <a:pt x="204" y="4621"/>
                  </a:cubicBezTo>
                  <a:cubicBezTo>
                    <a:pt x="306" y="4621"/>
                    <a:pt x="408" y="4552"/>
                    <a:pt x="408" y="4415"/>
                  </a:cubicBezTo>
                  <a:lnTo>
                    <a:pt x="408" y="206"/>
                  </a:lnTo>
                  <a:cubicBezTo>
                    <a:pt x="408" y="69"/>
                    <a:pt x="30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23" name="Google Shape;15523;p74"/>
          <p:cNvGrpSpPr/>
          <p:nvPr/>
        </p:nvGrpSpPr>
        <p:grpSpPr>
          <a:xfrm>
            <a:off x="5712834" y="3812971"/>
            <a:ext cx="347550" cy="324046"/>
            <a:chOff x="5712834" y="3812971"/>
            <a:chExt cx="347550" cy="324046"/>
          </a:xfrm>
        </p:grpSpPr>
        <p:sp>
          <p:nvSpPr>
            <p:cNvPr id="15524" name="Google Shape;15524;p74"/>
            <p:cNvSpPr/>
            <p:nvPr/>
          </p:nvSpPr>
          <p:spPr>
            <a:xfrm>
              <a:off x="5928795" y="3936988"/>
              <a:ext cx="75856" cy="75882"/>
            </a:xfrm>
            <a:custGeom>
              <a:avLst/>
              <a:gdLst/>
              <a:ahLst/>
              <a:cxnLst/>
              <a:rect l="l" t="t" r="r" b="b"/>
              <a:pathLst>
                <a:path w="2895" h="2896" extrusionOk="0">
                  <a:moveTo>
                    <a:pt x="1445" y="1"/>
                  </a:moveTo>
                  <a:cubicBezTo>
                    <a:pt x="648" y="1"/>
                    <a:pt x="0" y="649"/>
                    <a:pt x="0" y="1450"/>
                  </a:cubicBezTo>
                  <a:cubicBezTo>
                    <a:pt x="0" y="2247"/>
                    <a:pt x="648" y="2895"/>
                    <a:pt x="1445" y="2895"/>
                  </a:cubicBezTo>
                  <a:cubicBezTo>
                    <a:pt x="2247" y="2895"/>
                    <a:pt x="2895" y="2247"/>
                    <a:pt x="2895" y="1450"/>
                  </a:cubicBezTo>
                  <a:cubicBezTo>
                    <a:pt x="2895" y="649"/>
                    <a:pt x="2247" y="1"/>
                    <a:pt x="144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5" name="Google Shape;15525;p74"/>
            <p:cNvSpPr/>
            <p:nvPr/>
          </p:nvSpPr>
          <p:spPr>
            <a:xfrm>
              <a:off x="5924498" y="3966806"/>
              <a:ext cx="84424" cy="46064"/>
            </a:xfrm>
            <a:custGeom>
              <a:avLst/>
              <a:gdLst/>
              <a:ahLst/>
              <a:cxnLst/>
              <a:rect l="l" t="t" r="r" b="b"/>
              <a:pathLst>
                <a:path w="3222" h="1758" extrusionOk="0">
                  <a:moveTo>
                    <a:pt x="198" y="0"/>
                  </a:moveTo>
                  <a:lnTo>
                    <a:pt x="198" y="0"/>
                  </a:lnTo>
                  <a:cubicBezTo>
                    <a:pt x="1" y="903"/>
                    <a:pt x="687" y="1757"/>
                    <a:pt x="1609" y="1757"/>
                  </a:cubicBezTo>
                  <a:cubicBezTo>
                    <a:pt x="2536" y="1757"/>
                    <a:pt x="3222" y="903"/>
                    <a:pt x="3025" y="0"/>
                  </a:cubicBezTo>
                  <a:lnTo>
                    <a:pt x="3025" y="0"/>
                  </a:lnTo>
                  <a:cubicBezTo>
                    <a:pt x="2876" y="663"/>
                    <a:pt x="2291" y="1138"/>
                    <a:pt x="1614" y="1138"/>
                  </a:cubicBezTo>
                  <a:cubicBezTo>
                    <a:pt x="932" y="1138"/>
                    <a:pt x="347" y="663"/>
                    <a:pt x="198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6" name="Google Shape;15526;p74"/>
            <p:cNvSpPr/>
            <p:nvPr/>
          </p:nvSpPr>
          <p:spPr>
            <a:xfrm>
              <a:off x="5717865" y="3931721"/>
              <a:ext cx="81149" cy="86547"/>
            </a:xfrm>
            <a:custGeom>
              <a:avLst/>
              <a:gdLst/>
              <a:ahLst/>
              <a:cxnLst/>
              <a:rect l="l" t="t" r="r" b="b"/>
              <a:pathLst>
                <a:path w="3097" h="3303" extrusionOk="0">
                  <a:moveTo>
                    <a:pt x="826" y="0"/>
                  </a:moveTo>
                  <a:cubicBezTo>
                    <a:pt x="370" y="0"/>
                    <a:pt x="0" y="370"/>
                    <a:pt x="0" y="826"/>
                  </a:cubicBezTo>
                  <a:lnTo>
                    <a:pt x="0" y="2477"/>
                  </a:lnTo>
                  <a:cubicBezTo>
                    <a:pt x="0" y="2933"/>
                    <a:pt x="370" y="3303"/>
                    <a:pt x="826" y="3303"/>
                  </a:cubicBezTo>
                  <a:lnTo>
                    <a:pt x="3096" y="3303"/>
                  </a:lnTo>
                  <a:lnTo>
                    <a:pt x="309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7" name="Google Shape;15527;p74"/>
            <p:cNvSpPr/>
            <p:nvPr/>
          </p:nvSpPr>
          <p:spPr>
            <a:xfrm>
              <a:off x="5717865" y="3932219"/>
              <a:ext cx="81149" cy="86049"/>
            </a:xfrm>
            <a:custGeom>
              <a:avLst/>
              <a:gdLst/>
              <a:ahLst/>
              <a:cxnLst/>
              <a:rect l="l" t="t" r="r" b="b"/>
              <a:pathLst>
                <a:path w="3097" h="3284" extrusionOk="0">
                  <a:moveTo>
                    <a:pt x="643" y="0"/>
                  </a:moveTo>
                  <a:lnTo>
                    <a:pt x="643" y="0"/>
                  </a:lnTo>
                  <a:cubicBezTo>
                    <a:pt x="264" y="87"/>
                    <a:pt x="0" y="418"/>
                    <a:pt x="0" y="807"/>
                  </a:cubicBezTo>
                  <a:lnTo>
                    <a:pt x="0" y="2458"/>
                  </a:lnTo>
                  <a:cubicBezTo>
                    <a:pt x="0" y="2914"/>
                    <a:pt x="370" y="3284"/>
                    <a:pt x="826" y="3284"/>
                  </a:cubicBezTo>
                  <a:lnTo>
                    <a:pt x="3096" y="3284"/>
                  </a:lnTo>
                  <a:lnTo>
                    <a:pt x="3096" y="2664"/>
                  </a:lnTo>
                  <a:lnTo>
                    <a:pt x="1032" y="2664"/>
                  </a:lnTo>
                  <a:cubicBezTo>
                    <a:pt x="807" y="2664"/>
                    <a:pt x="619" y="2477"/>
                    <a:pt x="619" y="2252"/>
                  </a:cubicBezTo>
                  <a:lnTo>
                    <a:pt x="619" y="183"/>
                  </a:lnTo>
                  <a:cubicBezTo>
                    <a:pt x="619" y="125"/>
                    <a:pt x="629" y="63"/>
                    <a:pt x="643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8" name="Google Shape;15528;p74"/>
            <p:cNvSpPr/>
            <p:nvPr/>
          </p:nvSpPr>
          <p:spPr>
            <a:xfrm>
              <a:off x="5798988" y="3839645"/>
              <a:ext cx="135231" cy="270436"/>
            </a:xfrm>
            <a:custGeom>
              <a:avLst/>
              <a:gdLst/>
              <a:ahLst/>
              <a:cxnLst/>
              <a:rect l="l" t="t" r="r" b="b"/>
              <a:pathLst>
                <a:path w="5161" h="10321" extrusionOk="0">
                  <a:moveTo>
                    <a:pt x="5161" y="0"/>
                  </a:moveTo>
                  <a:cubicBezTo>
                    <a:pt x="5161" y="0"/>
                    <a:pt x="3096" y="3509"/>
                    <a:pt x="0" y="3509"/>
                  </a:cubicBezTo>
                  <a:lnTo>
                    <a:pt x="0" y="6812"/>
                  </a:lnTo>
                  <a:cubicBezTo>
                    <a:pt x="3096" y="6812"/>
                    <a:pt x="5161" y="10321"/>
                    <a:pt x="5161" y="10321"/>
                  </a:cubicBezTo>
                  <a:lnTo>
                    <a:pt x="5161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9" name="Google Shape;15529;p74"/>
            <p:cNvSpPr/>
            <p:nvPr/>
          </p:nvSpPr>
          <p:spPr>
            <a:xfrm>
              <a:off x="5798988" y="4002022"/>
              <a:ext cx="135231" cy="108190"/>
            </a:xfrm>
            <a:custGeom>
              <a:avLst/>
              <a:gdLst/>
              <a:ahLst/>
              <a:cxnLst/>
              <a:rect l="l" t="t" r="r" b="b"/>
              <a:pathLst>
                <a:path w="5161" h="4129" extrusionOk="0">
                  <a:moveTo>
                    <a:pt x="0" y="0"/>
                  </a:moveTo>
                  <a:lnTo>
                    <a:pt x="0" y="620"/>
                  </a:lnTo>
                  <a:cubicBezTo>
                    <a:pt x="3096" y="620"/>
                    <a:pt x="5161" y="4129"/>
                    <a:pt x="5161" y="4129"/>
                  </a:cubicBezTo>
                  <a:lnTo>
                    <a:pt x="5161" y="2890"/>
                  </a:lnTo>
                  <a:cubicBezTo>
                    <a:pt x="5161" y="2890"/>
                    <a:pt x="3096" y="0"/>
                    <a:pt x="0" y="0"/>
                  </a:cubicBezTo>
                  <a:close/>
                </a:path>
              </a:pathLst>
            </a:custGeom>
            <a:solidFill>
              <a:srgbClr val="D1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0" name="Google Shape;15530;p74"/>
            <p:cNvSpPr/>
            <p:nvPr/>
          </p:nvSpPr>
          <p:spPr>
            <a:xfrm>
              <a:off x="5934193" y="3818002"/>
              <a:ext cx="32491" cy="313854"/>
            </a:xfrm>
            <a:custGeom>
              <a:avLst/>
              <a:gdLst/>
              <a:ahLst/>
              <a:cxnLst/>
              <a:rect l="l" t="t" r="r" b="b"/>
              <a:pathLst>
                <a:path w="1240" h="11978" extrusionOk="0">
                  <a:moveTo>
                    <a:pt x="1" y="1"/>
                  </a:moveTo>
                  <a:lnTo>
                    <a:pt x="1" y="11977"/>
                  </a:lnTo>
                  <a:lnTo>
                    <a:pt x="1239" y="11977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1" name="Google Shape;15531;p74"/>
            <p:cNvSpPr/>
            <p:nvPr/>
          </p:nvSpPr>
          <p:spPr>
            <a:xfrm>
              <a:off x="5934193" y="4104789"/>
              <a:ext cx="32491" cy="27067"/>
            </a:xfrm>
            <a:custGeom>
              <a:avLst/>
              <a:gdLst/>
              <a:ahLst/>
              <a:cxnLst/>
              <a:rect l="l" t="t" r="r" b="b"/>
              <a:pathLst>
                <a:path w="1240" h="1033" extrusionOk="0">
                  <a:moveTo>
                    <a:pt x="1" y="0"/>
                  </a:moveTo>
                  <a:lnTo>
                    <a:pt x="1" y="1032"/>
                  </a:lnTo>
                  <a:lnTo>
                    <a:pt x="1239" y="1032"/>
                  </a:lnTo>
                  <a:lnTo>
                    <a:pt x="1239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2" name="Google Shape;15532;p74"/>
            <p:cNvSpPr/>
            <p:nvPr/>
          </p:nvSpPr>
          <p:spPr>
            <a:xfrm>
              <a:off x="5755728" y="3931721"/>
              <a:ext cx="43287" cy="86547"/>
            </a:xfrm>
            <a:custGeom>
              <a:avLst/>
              <a:gdLst/>
              <a:ahLst/>
              <a:cxnLst/>
              <a:rect l="l" t="t" r="r" b="b"/>
              <a:pathLst>
                <a:path w="1652" h="3303" extrusionOk="0">
                  <a:moveTo>
                    <a:pt x="0" y="0"/>
                  </a:moveTo>
                  <a:lnTo>
                    <a:pt x="0" y="3303"/>
                  </a:lnTo>
                  <a:lnTo>
                    <a:pt x="1651" y="3303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3" name="Google Shape;15533;p74"/>
            <p:cNvSpPr/>
            <p:nvPr/>
          </p:nvSpPr>
          <p:spPr>
            <a:xfrm>
              <a:off x="5755728" y="4002022"/>
              <a:ext cx="43287" cy="16246"/>
            </a:xfrm>
            <a:custGeom>
              <a:avLst/>
              <a:gdLst/>
              <a:ahLst/>
              <a:cxnLst/>
              <a:rect l="l" t="t" r="r" b="b"/>
              <a:pathLst>
                <a:path w="1652" h="620" extrusionOk="0">
                  <a:moveTo>
                    <a:pt x="0" y="0"/>
                  </a:moveTo>
                  <a:lnTo>
                    <a:pt x="0" y="620"/>
                  </a:lnTo>
                  <a:lnTo>
                    <a:pt x="1651" y="620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4" name="Google Shape;15534;p74"/>
            <p:cNvSpPr/>
            <p:nvPr/>
          </p:nvSpPr>
          <p:spPr>
            <a:xfrm>
              <a:off x="5771947" y="4045283"/>
              <a:ext cx="32465" cy="32491"/>
            </a:xfrm>
            <a:custGeom>
              <a:avLst/>
              <a:gdLst/>
              <a:ahLst/>
              <a:cxnLst/>
              <a:rect l="l" t="t" r="r" b="b"/>
              <a:pathLst>
                <a:path w="1239" h="1240" extrusionOk="0">
                  <a:moveTo>
                    <a:pt x="0" y="1"/>
                  </a:moveTo>
                  <a:lnTo>
                    <a:pt x="0" y="1239"/>
                  </a:lnTo>
                  <a:lnTo>
                    <a:pt x="1239" y="1239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5" name="Google Shape;15535;p74"/>
            <p:cNvSpPr/>
            <p:nvPr/>
          </p:nvSpPr>
          <p:spPr>
            <a:xfrm>
              <a:off x="5755728" y="4018242"/>
              <a:ext cx="43287" cy="81149"/>
            </a:xfrm>
            <a:custGeom>
              <a:avLst/>
              <a:gdLst/>
              <a:ahLst/>
              <a:cxnLst/>
              <a:rect l="l" t="t" r="r" b="b"/>
              <a:pathLst>
                <a:path w="1652" h="3097" extrusionOk="0">
                  <a:moveTo>
                    <a:pt x="0" y="1"/>
                  </a:moveTo>
                  <a:lnTo>
                    <a:pt x="0" y="3097"/>
                  </a:lnTo>
                  <a:lnTo>
                    <a:pt x="826" y="3097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6" name="Google Shape;15536;p74"/>
            <p:cNvSpPr/>
            <p:nvPr/>
          </p:nvSpPr>
          <p:spPr>
            <a:xfrm>
              <a:off x="5712834" y="3812971"/>
              <a:ext cx="296848" cy="324046"/>
            </a:xfrm>
            <a:custGeom>
              <a:avLst/>
              <a:gdLst/>
              <a:ahLst/>
              <a:cxnLst/>
              <a:rect l="l" t="t" r="r" b="b"/>
              <a:pathLst>
                <a:path w="11329" h="12367" extrusionOk="0">
                  <a:moveTo>
                    <a:pt x="9884" y="4950"/>
                  </a:moveTo>
                  <a:cubicBezTo>
                    <a:pt x="10494" y="5041"/>
                    <a:pt x="10940" y="5569"/>
                    <a:pt x="10940" y="6183"/>
                  </a:cubicBezTo>
                  <a:cubicBezTo>
                    <a:pt x="10940" y="6803"/>
                    <a:pt x="10494" y="7326"/>
                    <a:pt x="9884" y="7422"/>
                  </a:cubicBezTo>
                  <a:lnTo>
                    <a:pt x="9884" y="7417"/>
                  </a:lnTo>
                  <a:lnTo>
                    <a:pt x="9884" y="4950"/>
                  </a:lnTo>
                  <a:close/>
                  <a:moveTo>
                    <a:pt x="1445" y="4724"/>
                  </a:moveTo>
                  <a:lnTo>
                    <a:pt x="1445" y="7638"/>
                  </a:lnTo>
                  <a:lnTo>
                    <a:pt x="1018" y="7638"/>
                  </a:lnTo>
                  <a:cubicBezTo>
                    <a:pt x="672" y="7638"/>
                    <a:pt x="389" y="7355"/>
                    <a:pt x="384" y="7009"/>
                  </a:cubicBezTo>
                  <a:lnTo>
                    <a:pt x="389" y="7009"/>
                  </a:lnTo>
                  <a:lnTo>
                    <a:pt x="389" y="5358"/>
                  </a:lnTo>
                  <a:cubicBezTo>
                    <a:pt x="389" y="5007"/>
                    <a:pt x="672" y="4724"/>
                    <a:pt x="1018" y="4724"/>
                  </a:cubicBezTo>
                  <a:close/>
                  <a:moveTo>
                    <a:pt x="3096" y="4724"/>
                  </a:moveTo>
                  <a:lnTo>
                    <a:pt x="3096" y="7638"/>
                  </a:lnTo>
                  <a:lnTo>
                    <a:pt x="1834" y="7638"/>
                  </a:lnTo>
                  <a:lnTo>
                    <a:pt x="1834" y="4724"/>
                  </a:lnTo>
                  <a:close/>
                  <a:moveTo>
                    <a:pt x="3303" y="9059"/>
                  </a:moveTo>
                  <a:lnTo>
                    <a:pt x="3303" y="9908"/>
                  </a:lnTo>
                  <a:lnTo>
                    <a:pt x="2938" y="9908"/>
                  </a:lnTo>
                  <a:lnTo>
                    <a:pt x="3164" y="9059"/>
                  </a:lnTo>
                  <a:close/>
                  <a:moveTo>
                    <a:pt x="3039" y="8027"/>
                  </a:moveTo>
                  <a:lnTo>
                    <a:pt x="2314" y="10739"/>
                  </a:lnTo>
                  <a:lnTo>
                    <a:pt x="1834" y="10739"/>
                  </a:lnTo>
                  <a:lnTo>
                    <a:pt x="1834" y="8027"/>
                  </a:lnTo>
                  <a:close/>
                  <a:moveTo>
                    <a:pt x="9495" y="390"/>
                  </a:moveTo>
                  <a:lnTo>
                    <a:pt x="9495" y="11972"/>
                  </a:lnTo>
                  <a:lnTo>
                    <a:pt x="8645" y="11972"/>
                  </a:lnTo>
                  <a:lnTo>
                    <a:pt x="8645" y="3812"/>
                  </a:lnTo>
                  <a:cubicBezTo>
                    <a:pt x="8638" y="3690"/>
                    <a:pt x="8545" y="3628"/>
                    <a:pt x="8451" y="3628"/>
                  </a:cubicBezTo>
                  <a:cubicBezTo>
                    <a:pt x="8357" y="3628"/>
                    <a:pt x="8264" y="3690"/>
                    <a:pt x="8257" y="3812"/>
                  </a:cubicBezTo>
                  <a:lnTo>
                    <a:pt x="8257" y="10710"/>
                  </a:lnTo>
                  <a:cubicBezTo>
                    <a:pt x="7930" y="10259"/>
                    <a:pt x="7565" y="9836"/>
                    <a:pt x="7167" y="9448"/>
                  </a:cubicBezTo>
                  <a:cubicBezTo>
                    <a:pt x="6672" y="8958"/>
                    <a:pt x="6106" y="8540"/>
                    <a:pt x="5492" y="8209"/>
                  </a:cubicBezTo>
                  <a:cubicBezTo>
                    <a:pt x="4872" y="7873"/>
                    <a:pt x="4186" y="7681"/>
                    <a:pt x="3485" y="7643"/>
                  </a:cubicBezTo>
                  <a:lnTo>
                    <a:pt x="3485" y="4719"/>
                  </a:lnTo>
                  <a:cubicBezTo>
                    <a:pt x="4186" y="4681"/>
                    <a:pt x="4872" y="4489"/>
                    <a:pt x="5492" y="4153"/>
                  </a:cubicBezTo>
                  <a:cubicBezTo>
                    <a:pt x="6106" y="3822"/>
                    <a:pt x="6672" y="3404"/>
                    <a:pt x="7167" y="2914"/>
                  </a:cubicBezTo>
                  <a:cubicBezTo>
                    <a:pt x="7565" y="2526"/>
                    <a:pt x="7930" y="2103"/>
                    <a:pt x="8257" y="1657"/>
                  </a:cubicBezTo>
                  <a:lnTo>
                    <a:pt x="8257" y="2886"/>
                  </a:lnTo>
                  <a:cubicBezTo>
                    <a:pt x="8264" y="3008"/>
                    <a:pt x="8357" y="3069"/>
                    <a:pt x="8451" y="3069"/>
                  </a:cubicBezTo>
                  <a:cubicBezTo>
                    <a:pt x="8545" y="3069"/>
                    <a:pt x="8638" y="3008"/>
                    <a:pt x="8645" y="2886"/>
                  </a:cubicBezTo>
                  <a:lnTo>
                    <a:pt x="8645" y="390"/>
                  </a:lnTo>
                  <a:close/>
                  <a:moveTo>
                    <a:pt x="8453" y="1"/>
                  </a:moveTo>
                  <a:cubicBezTo>
                    <a:pt x="8343" y="1"/>
                    <a:pt x="8257" y="87"/>
                    <a:pt x="8257" y="193"/>
                  </a:cubicBezTo>
                  <a:lnTo>
                    <a:pt x="8257" y="966"/>
                  </a:lnTo>
                  <a:cubicBezTo>
                    <a:pt x="7868" y="1575"/>
                    <a:pt x="7407" y="2142"/>
                    <a:pt x="6889" y="2646"/>
                  </a:cubicBezTo>
                  <a:cubicBezTo>
                    <a:pt x="6092" y="3418"/>
                    <a:pt x="4820" y="4340"/>
                    <a:pt x="3288" y="4340"/>
                  </a:cubicBezTo>
                  <a:lnTo>
                    <a:pt x="1018" y="4340"/>
                  </a:lnTo>
                  <a:cubicBezTo>
                    <a:pt x="456" y="4340"/>
                    <a:pt x="0" y="4796"/>
                    <a:pt x="0" y="5358"/>
                  </a:cubicBezTo>
                  <a:lnTo>
                    <a:pt x="0" y="7009"/>
                  </a:lnTo>
                  <a:cubicBezTo>
                    <a:pt x="0" y="7575"/>
                    <a:pt x="456" y="8031"/>
                    <a:pt x="1018" y="8031"/>
                  </a:cubicBezTo>
                  <a:lnTo>
                    <a:pt x="1445" y="8031"/>
                  </a:lnTo>
                  <a:lnTo>
                    <a:pt x="1445" y="10936"/>
                  </a:lnTo>
                  <a:cubicBezTo>
                    <a:pt x="1445" y="11041"/>
                    <a:pt x="1531" y="11128"/>
                    <a:pt x="1637" y="11128"/>
                  </a:cubicBezTo>
                  <a:lnTo>
                    <a:pt x="2463" y="11128"/>
                  </a:lnTo>
                  <a:cubicBezTo>
                    <a:pt x="2554" y="11128"/>
                    <a:pt x="2631" y="11070"/>
                    <a:pt x="2650" y="10984"/>
                  </a:cubicBezTo>
                  <a:lnTo>
                    <a:pt x="2832" y="10302"/>
                  </a:lnTo>
                  <a:lnTo>
                    <a:pt x="3495" y="10302"/>
                  </a:lnTo>
                  <a:cubicBezTo>
                    <a:pt x="3600" y="10302"/>
                    <a:pt x="3687" y="10216"/>
                    <a:pt x="3687" y="10110"/>
                  </a:cubicBezTo>
                  <a:lnTo>
                    <a:pt x="3687" y="8867"/>
                  </a:lnTo>
                  <a:cubicBezTo>
                    <a:pt x="3687" y="8756"/>
                    <a:pt x="3600" y="8670"/>
                    <a:pt x="3495" y="8670"/>
                  </a:cubicBezTo>
                  <a:lnTo>
                    <a:pt x="3264" y="8670"/>
                  </a:lnTo>
                  <a:lnTo>
                    <a:pt x="3437" y="8031"/>
                  </a:lnTo>
                  <a:cubicBezTo>
                    <a:pt x="4901" y="8084"/>
                    <a:pt x="6116" y="8972"/>
                    <a:pt x="6889" y="9721"/>
                  </a:cubicBezTo>
                  <a:cubicBezTo>
                    <a:pt x="7407" y="10225"/>
                    <a:pt x="7868" y="10792"/>
                    <a:pt x="8257" y="11401"/>
                  </a:cubicBezTo>
                  <a:lnTo>
                    <a:pt x="8257" y="12169"/>
                  </a:lnTo>
                  <a:cubicBezTo>
                    <a:pt x="8257" y="12280"/>
                    <a:pt x="8343" y="12366"/>
                    <a:pt x="8449" y="12366"/>
                  </a:cubicBezTo>
                  <a:lnTo>
                    <a:pt x="9687" y="12366"/>
                  </a:lnTo>
                  <a:cubicBezTo>
                    <a:pt x="9797" y="12366"/>
                    <a:pt x="9884" y="12280"/>
                    <a:pt x="9884" y="12169"/>
                  </a:cubicBezTo>
                  <a:lnTo>
                    <a:pt x="9884" y="7811"/>
                  </a:lnTo>
                  <a:cubicBezTo>
                    <a:pt x="10710" y="7715"/>
                    <a:pt x="11329" y="7014"/>
                    <a:pt x="11329" y="6183"/>
                  </a:cubicBezTo>
                  <a:cubicBezTo>
                    <a:pt x="11329" y="5353"/>
                    <a:pt x="10710" y="4652"/>
                    <a:pt x="9884" y="4556"/>
                  </a:cubicBezTo>
                  <a:lnTo>
                    <a:pt x="9884" y="193"/>
                  </a:lnTo>
                  <a:cubicBezTo>
                    <a:pt x="9884" y="87"/>
                    <a:pt x="9797" y="1"/>
                    <a:pt x="96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7" name="Google Shape;15537;p74"/>
            <p:cNvSpPr/>
            <p:nvPr/>
          </p:nvSpPr>
          <p:spPr>
            <a:xfrm>
              <a:off x="6030042" y="3969819"/>
              <a:ext cx="30342" cy="10219"/>
            </a:xfrm>
            <a:custGeom>
              <a:avLst/>
              <a:gdLst/>
              <a:ahLst/>
              <a:cxnLst/>
              <a:rect l="l" t="t" r="r" b="b"/>
              <a:pathLst>
                <a:path w="1158" h="390" extrusionOk="0">
                  <a:moveTo>
                    <a:pt x="256" y="0"/>
                  </a:moveTo>
                  <a:cubicBezTo>
                    <a:pt x="0" y="0"/>
                    <a:pt x="0" y="390"/>
                    <a:pt x="256" y="390"/>
                  </a:cubicBezTo>
                  <a:cubicBezTo>
                    <a:pt x="260" y="390"/>
                    <a:pt x="265" y="390"/>
                    <a:pt x="269" y="389"/>
                  </a:cubicBezTo>
                  <a:lnTo>
                    <a:pt x="888" y="389"/>
                  </a:lnTo>
                  <a:cubicBezTo>
                    <a:pt x="893" y="390"/>
                    <a:pt x="898" y="390"/>
                    <a:pt x="902" y="390"/>
                  </a:cubicBezTo>
                  <a:cubicBezTo>
                    <a:pt x="1157" y="390"/>
                    <a:pt x="1157" y="0"/>
                    <a:pt x="902" y="0"/>
                  </a:cubicBezTo>
                  <a:cubicBezTo>
                    <a:pt x="898" y="0"/>
                    <a:pt x="893" y="0"/>
                    <a:pt x="888" y="1"/>
                  </a:cubicBezTo>
                  <a:lnTo>
                    <a:pt x="269" y="1"/>
                  </a:lnTo>
                  <a:cubicBezTo>
                    <a:pt x="265" y="0"/>
                    <a:pt x="260" y="0"/>
                    <a:pt x="2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8" name="Google Shape;15538;p74"/>
            <p:cNvSpPr/>
            <p:nvPr/>
          </p:nvSpPr>
          <p:spPr>
            <a:xfrm>
              <a:off x="6009787" y="3908820"/>
              <a:ext cx="24997" cy="21538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685" y="1"/>
                  </a:moveTo>
                  <a:cubicBezTo>
                    <a:pt x="643" y="1"/>
                    <a:pt x="598" y="17"/>
                    <a:pt x="557" y="53"/>
                  </a:cubicBezTo>
                  <a:lnTo>
                    <a:pt x="116" y="490"/>
                  </a:lnTo>
                  <a:cubicBezTo>
                    <a:pt x="1" y="610"/>
                    <a:pt x="82" y="817"/>
                    <a:pt x="255" y="821"/>
                  </a:cubicBezTo>
                  <a:cubicBezTo>
                    <a:pt x="308" y="821"/>
                    <a:pt x="356" y="797"/>
                    <a:pt x="389" y="764"/>
                  </a:cubicBezTo>
                  <a:lnTo>
                    <a:pt x="831" y="327"/>
                  </a:lnTo>
                  <a:cubicBezTo>
                    <a:pt x="954" y="186"/>
                    <a:pt x="831" y="1"/>
                    <a:pt x="6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9" name="Google Shape;15539;p74"/>
            <p:cNvSpPr/>
            <p:nvPr/>
          </p:nvSpPr>
          <p:spPr>
            <a:xfrm>
              <a:off x="6009604" y="4019761"/>
              <a:ext cx="25207" cy="21329"/>
            </a:xfrm>
            <a:custGeom>
              <a:avLst/>
              <a:gdLst/>
              <a:ahLst/>
              <a:cxnLst/>
              <a:rect l="l" t="t" r="r" b="b"/>
              <a:pathLst>
                <a:path w="962" h="814" extrusionOk="0">
                  <a:moveTo>
                    <a:pt x="268" y="1"/>
                  </a:moveTo>
                  <a:cubicBezTo>
                    <a:pt x="122" y="1"/>
                    <a:pt x="0" y="185"/>
                    <a:pt x="123" y="327"/>
                  </a:cubicBezTo>
                  <a:lnTo>
                    <a:pt x="564" y="764"/>
                  </a:lnTo>
                  <a:cubicBezTo>
                    <a:pt x="605" y="799"/>
                    <a:pt x="649" y="814"/>
                    <a:pt x="691" y="814"/>
                  </a:cubicBezTo>
                  <a:cubicBezTo>
                    <a:pt x="838" y="814"/>
                    <a:pt x="961" y="632"/>
                    <a:pt x="838" y="490"/>
                  </a:cubicBezTo>
                  <a:lnTo>
                    <a:pt x="396" y="53"/>
                  </a:lnTo>
                  <a:cubicBezTo>
                    <a:pt x="355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40" name="Google Shape;15540;p74"/>
          <p:cNvGrpSpPr/>
          <p:nvPr/>
        </p:nvGrpSpPr>
        <p:grpSpPr>
          <a:xfrm>
            <a:off x="6181466" y="3859140"/>
            <a:ext cx="347943" cy="231709"/>
            <a:chOff x="6181466" y="3859140"/>
            <a:chExt cx="347943" cy="231709"/>
          </a:xfrm>
        </p:grpSpPr>
        <p:sp>
          <p:nvSpPr>
            <p:cNvPr id="15541" name="Google Shape;15541;p74"/>
            <p:cNvSpPr/>
            <p:nvPr/>
          </p:nvSpPr>
          <p:spPr>
            <a:xfrm>
              <a:off x="6186890" y="3864538"/>
              <a:ext cx="337121" cy="220782"/>
            </a:xfrm>
            <a:custGeom>
              <a:avLst/>
              <a:gdLst/>
              <a:ahLst/>
              <a:cxnLst/>
              <a:rect l="l" t="t" r="r" b="b"/>
              <a:pathLst>
                <a:path w="12866" h="8426" extrusionOk="0">
                  <a:moveTo>
                    <a:pt x="447" y="1"/>
                  </a:moveTo>
                  <a:cubicBezTo>
                    <a:pt x="202" y="1"/>
                    <a:pt x="0" y="198"/>
                    <a:pt x="0" y="442"/>
                  </a:cubicBezTo>
                  <a:lnTo>
                    <a:pt x="0" y="7984"/>
                  </a:lnTo>
                  <a:cubicBezTo>
                    <a:pt x="0" y="8228"/>
                    <a:pt x="202" y="8425"/>
                    <a:pt x="447" y="8425"/>
                  </a:cubicBezTo>
                  <a:lnTo>
                    <a:pt x="12419" y="8425"/>
                  </a:lnTo>
                  <a:cubicBezTo>
                    <a:pt x="12663" y="8425"/>
                    <a:pt x="12865" y="8228"/>
                    <a:pt x="12865" y="7984"/>
                  </a:cubicBezTo>
                  <a:lnTo>
                    <a:pt x="12865" y="442"/>
                  </a:lnTo>
                  <a:cubicBezTo>
                    <a:pt x="12865" y="198"/>
                    <a:pt x="12663" y="1"/>
                    <a:pt x="12419" y="1"/>
                  </a:cubicBezTo>
                  <a:close/>
                </a:path>
              </a:pathLst>
            </a:custGeom>
            <a:solidFill>
              <a:srgbClr val="DCE3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2" name="Google Shape;15542;p74"/>
            <p:cNvSpPr/>
            <p:nvPr/>
          </p:nvSpPr>
          <p:spPr>
            <a:xfrm>
              <a:off x="6221713" y="3887806"/>
              <a:ext cx="267449" cy="174351"/>
            </a:xfrm>
            <a:custGeom>
              <a:avLst/>
              <a:gdLst/>
              <a:ahLst/>
              <a:cxnLst/>
              <a:rect l="l" t="t" r="r" b="b"/>
              <a:pathLst>
                <a:path w="10207" h="6654" extrusionOk="0">
                  <a:moveTo>
                    <a:pt x="1" y="1"/>
                  </a:moveTo>
                  <a:lnTo>
                    <a:pt x="1" y="6654"/>
                  </a:lnTo>
                  <a:lnTo>
                    <a:pt x="10206" y="6654"/>
                  </a:lnTo>
                  <a:lnTo>
                    <a:pt x="10206" y="1"/>
                  </a:ln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3" name="Google Shape;15543;p74"/>
            <p:cNvSpPr/>
            <p:nvPr/>
          </p:nvSpPr>
          <p:spPr>
            <a:xfrm>
              <a:off x="6297307" y="3910969"/>
              <a:ext cx="116260" cy="93097"/>
            </a:xfrm>
            <a:custGeom>
              <a:avLst/>
              <a:gdLst/>
              <a:ahLst/>
              <a:cxnLst/>
              <a:rect l="l" t="t" r="r" b="b"/>
              <a:pathLst>
                <a:path w="4437" h="3553" extrusionOk="0">
                  <a:moveTo>
                    <a:pt x="1775" y="1026"/>
                  </a:moveTo>
                  <a:cubicBezTo>
                    <a:pt x="1807" y="1026"/>
                    <a:pt x="1841" y="1034"/>
                    <a:pt x="1873" y="1051"/>
                  </a:cubicBezTo>
                  <a:lnTo>
                    <a:pt x="2934" y="1579"/>
                  </a:lnTo>
                  <a:cubicBezTo>
                    <a:pt x="3097" y="1656"/>
                    <a:pt x="3097" y="1891"/>
                    <a:pt x="2934" y="1973"/>
                  </a:cubicBezTo>
                  <a:lnTo>
                    <a:pt x="1873" y="2501"/>
                  </a:lnTo>
                  <a:cubicBezTo>
                    <a:pt x="1841" y="2518"/>
                    <a:pt x="1807" y="2526"/>
                    <a:pt x="1775" y="2526"/>
                  </a:cubicBezTo>
                  <a:cubicBezTo>
                    <a:pt x="1661" y="2526"/>
                    <a:pt x="1556" y="2431"/>
                    <a:pt x="1556" y="2304"/>
                  </a:cubicBezTo>
                  <a:lnTo>
                    <a:pt x="1556" y="1248"/>
                  </a:lnTo>
                  <a:cubicBezTo>
                    <a:pt x="1556" y="1121"/>
                    <a:pt x="1661" y="1026"/>
                    <a:pt x="1775" y="1026"/>
                  </a:cubicBezTo>
                  <a:close/>
                  <a:moveTo>
                    <a:pt x="889" y="0"/>
                  </a:moveTo>
                  <a:cubicBezTo>
                    <a:pt x="399" y="0"/>
                    <a:pt x="1" y="399"/>
                    <a:pt x="1" y="888"/>
                  </a:cubicBezTo>
                  <a:lnTo>
                    <a:pt x="1" y="2664"/>
                  </a:lnTo>
                  <a:cubicBezTo>
                    <a:pt x="1" y="3154"/>
                    <a:pt x="399" y="3552"/>
                    <a:pt x="889" y="3552"/>
                  </a:cubicBezTo>
                  <a:lnTo>
                    <a:pt x="3548" y="3552"/>
                  </a:lnTo>
                  <a:cubicBezTo>
                    <a:pt x="4038" y="3552"/>
                    <a:pt x="4436" y="3154"/>
                    <a:pt x="4436" y="2664"/>
                  </a:cubicBezTo>
                  <a:lnTo>
                    <a:pt x="4436" y="888"/>
                  </a:lnTo>
                  <a:cubicBezTo>
                    <a:pt x="4436" y="399"/>
                    <a:pt x="4038" y="0"/>
                    <a:pt x="35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4" name="Google Shape;15544;p74"/>
            <p:cNvSpPr/>
            <p:nvPr/>
          </p:nvSpPr>
          <p:spPr>
            <a:xfrm>
              <a:off x="6279830" y="4021386"/>
              <a:ext cx="23294" cy="23294"/>
            </a:xfrm>
            <a:custGeom>
              <a:avLst/>
              <a:gdLst/>
              <a:ahLst/>
              <a:cxnLst/>
              <a:rect l="l" t="t" r="r" b="b"/>
              <a:pathLst>
                <a:path w="889" h="889" extrusionOk="0">
                  <a:moveTo>
                    <a:pt x="447" y="1"/>
                  </a:moveTo>
                  <a:cubicBezTo>
                    <a:pt x="202" y="1"/>
                    <a:pt x="1" y="202"/>
                    <a:pt x="1" y="447"/>
                  </a:cubicBezTo>
                  <a:cubicBezTo>
                    <a:pt x="1" y="692"/>
                    <a:pt x="202" y="889"/>
                    <a:pt x="447" y="889"/>
                  </a:cubicBezTo>
                  <a:cubicBezTo>
                    <a:pt x="692" y="889"/>
                    <a:pt x="889" y="692"/>
                    <a:pt x="889" y="447"/>
                  </a:cubicBezTo>
                  <a:cubicBezTo>
                    <a:pt x="889" y="202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5" name="Google Shape;15545;p74"/>
            <p:cNvSpPr/>
            <p:nvPr/>
          </p:nvSpPr>
          <p:spPr>
            <a:xfrm>
              <a:off x="6181466" y="3859140"/>
              <a:ext cx="347943" cy="231709"/>
            </a:xfrm>
            <a:custGeom>
              <a:avLst/>
              <a:gdLst/>
              <a:ahLst/>
              <a:cxnLst/>
              <a:rect l="l" t="t" r="r" b="b"/>
              <a:pathLst>
                <a:path w="13279" h="8843" extrusionOk="0">
                  <a:moveTo>
                    <a:pt x="12626" y="413"/>
                  </a:moveTo>
                  <a:cubicBezTo>
                    <a:pt x="12755" y="413"/>
                    <a:pt x="12861" y="519"/>
                    <a:pt x="12861" y="648"/>
                  </a:cubicBezTo>
                  <a:lnTo>
                    <a:pt x="12861" y="8190"/>
                  </a:lnTo>
                  <a:cubicBezTo>
                    <a:pt x="12861" y="8319"/>
                    <a:pt x="12755" y="8425"/>
                    <a:pt x="12626" y="8425"/>
                  </a:cubicBezTo>
                  <a:lnTo>
                    <a:pt x="654" y="8425"/>
                  </a:lnTo>
                  <a:cubicBezTo>
                    <a:pt x="519" y="8425"/>
                    <a:pt x="419" y="8319"/>
                    <a:pt x="419" y="8190"/>
                  </a:cubicBezTo>
                  <a:lnTo>
                    <a:pt x="419" y="648"/>
                  </a:lnTo>
                  <a:cubicBezTo>
                    <a:pt x="419" y="519"/>
                    <a:pt x="519" y="413"/>
                    <a:pt x="654" y="413"/>
                  </a:cubicBezTo>
                  <a:close/>
                  <a:moveTo>
                    <a:pt x="654" y="0"/>
                  </a:moveTo>
                  <a:cubicBezTo>
                    <a:pt x="294" y="0"/>
                    <a:pt x="1" y="288"/>
                    <a:pt x="1" y="648"/>
                  </a:cubicBezTo>
                  <a:lnTo>
                    <a:pt x="1" y="8190"/>
                  </a:lnTo>
                  <a:cubicBezTo>
                    <a:pt x="1" y="8550"/>
                    <a:pt x="294" y="8842"/>
                    <a:pt x="654" y="8842"/>
                  </a:cubicBezTo>
                  <a:lnTo>
                    <a:pt x="12626" y="8842"/>
                  </a:lnTo>
                  <a:cubicBezTo>
                    <a:pt x="12986" y="8842"/>
                    <a:pt x="13278" y="8550"/>
                    <a:pt x="13278" y="8190"/>
                  </a:cubicBezTo>
                  <a:lnTo>
                    <a:pt x="13278" y="648"/>
                  </a:lnTo>
                  <a:cubicBezTo>
                    <a:pt x="13278" y="288"/>
                    <a:pt x="12986" y="0"/>
                    <a:pt x="126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6" name="Google Shape;15546;p74"/>
            <p:cNvSpPr/>
            <p:nvPr/>
          </p:nvSpPr>
          <p:spPr>
            <a:xfrm>
              <a:off x="6216315" y="3882277"/>
              <a:ext cx="278244" cy="185304"/>
            </a:xfrm>
            <a:custGeom>
              <a:avLst/>
              <a:gdLst/>
              <a:ahLst/>
              <a:cxnLst/>
              <a:rect l="l" t="t" r="r" b="b"/>
              <a:pathLst>
                <a:path w="10619" h="7072" extrusionOk="0">
                  <a:moveTo>
                    <a:pt x="10201" y="418"/>
                  </a:moveTo>
                  <a:lnTo>
                    <a:pt x="10201" y="6654"/>
                  </a:lnTo>
                  <a:lnTo>
                    <a:pt x="418" y="6654"/>
                  </a:lnTo>
                  <a:lnTo>
                    <a:pt x="418" y="418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6865"/>
                  </a:lnTo>
                  <a:cubicBezTo>
                    <a:pt x="1" y="6975"/>
                    <a:pt x="97" y="7071"/>
                    <a:pt x="212" y="7071"/>
                  </a:cubicBezTo>
                  <a:lnTo>
                    <a:pt x="10412" y="7071"/>
                  </a:lnTo>
                  <a:cubicBezTo>
                    <a:pt x="10523" y="7071"/>
                    <a:pt x="10619" y="6975"/>
                    <a:pt x="10619" y="6865"/>
                  </a:cubicBezTo>
                  <a:lnTo>
                    <a:pt x="10619" y="212"/>
                  </a:lnTo>
                  <a:cubicBezTo>
                    <a:pt x="10619" y="97"/>
                    <a:pt x="10523" y="1"/>
                    <a:pt x="104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7" name="Google Shape;15547;p74"/>
            <p:cNvSpPr/>
            <p:nvPr/>
          </p:nvSpPr>
          <p:spPr>
            <a:xfrm>
              <a:off x="6198838" y="3963662"/>
              <a:ext cx="10953" cy="22508"/>
            </a:xfrm>
            <a:custGeom>
              <a:avLst/>
              <a:gdLst/>
              <a:ahLst/>
              <a:cxnLst/>
              <a:rect l="l" t="t" r="r" b="b"/>
              <a:pathLst>
                <a:path w="418" h="859" extrusionOk="0">
                  <a:moveTo>
                    <a:pt x="212" y="0"/>
                  </a:moveTo>
                  <a:cubicBezTo>
                    <a:pt x="96" y="0"/>
                    <a:pt x="0" y="96"/>
                    <a:pt x="0" y="207"/>
                  </a:cubicBezTo>
                  <a:lnTo>
                    <a:pt x="0" y="653"/>
                  </a:lnTo>
                  <a:cubicBezTo>
                    <a:pt x="0" y="790"/>
                    <a:pt x="105" y="858"/>
                    <a:pt x="209" y="858"/>
                  </a:cubicBezTo>
                  <a:cubicBezTo>
                    <a:pt x="314" y="858"/>
                    <a:pt x="418" y="790"/>
                    <a:pt x="418" y="653"/>
                  </a:cubicBezTo>
                  <a:lnTo>
                    <a:pt x="418" y="207"/>
                  </a:lnTo>
                  <a:cubicBezTo>
                    <a:pt x="418" y="92"/>
                    <a:pt x="322" y="0"/>
                    <a:pt x="2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8" name="Google Shape;15548;p74"/>
            <p:cNvSpPr/>
            <p:nvPr/>
          </p:nvSpPr>
          <p:spPr>
            <a:xfrm>
              <a:off x="6501084" y="3957871"/>
              <a:ext cx="10953" cy="34220"/>
            </a:xfrm>
            <a:custGeom>
              <a:avLst/>
              <a:gdLst/>
              <a:ahLst/>
              <a:cxnLst/>
              <a:rect l="l" t="t" r="r" b="b"/>
              <a:pathLst>
                <a:path w="418" h="1306" extrusionOk="0">
                  <a:moveTo>
                    <a:pt x="207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1100"/>
                  </a:lnTo>
                  <a:cubicBezTo>
                    <a:pt x="0" y="1237"/>
                    <a:pt x="105" y="1305"/>
                    <a:pt x="209" y="1305"/>
                  </a:cubicBezTo>
                  <a:cubicBezTo>
                    <a:pt x="314" y="1305"/>
                    <a:pt x="418" y="1237"/>
                    <a:pt x="418" y="1100"/>
                  </a:cubicBezTo>
                  <a:lnTo>
                    <a:pt x="418" y="212"/>
                  </a:lnTo>
                  <a:cubicBezTo>
                    <a:pt x="418" y="97"/>
                    <a:pt x="322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9" name="Google Shape;15549;p74"/>
            <p:cNvSpPr/>
            <p:nvPr/>
          </p:nvSpPr>
          <p:spPr>
            <a:xfrm>
              <a:off x="6499328" y="3882277"/>
              <a:ext cx="12708" cy="11031"/>
            </a:xfrm>
            <a:custGeom>
              <a:avLst/>
              <a:gdLst/>
              <a:ahLst/>
              <a:cxnLst/>
              <a:rect l="l" t="t" r="r" b="b"/>
              <a:pathLst>
                <a:path w="485" h="421" extrusionOk="0">
                  <a:moveTo>
                    <a:pt x="274" y="1"/>
                  </a:moveTo>
                  <a:cubicBezTo>
                    <a:pt x="275" y="1"/>
                    <a:pt x="276" y="1"/>
                    <a:pt x="277" y="1"/>
                  </a:cubicBezTo>
                  <a:lnTo>
                    <a:pt x="277" y="1"/>
                  </a:lnTo>
                  <a:cubicBezTo>
                    <a:pt x="278" y="1"/>
                    <a:pt x="278" y="1"/>
                    <a:pt x="279" y="1"/>
                  </a:cubicBezTo>
                  <a:close/>
                  <a:moveTo>
                    <a:pt x="277" y="1"/>
                  </a:moveTo>
                  <a:cubicBezTo>
                    <a:pt x="91" y="6"/>
                    <a:pt x="0" y="227"/>
                    <a:pt x="130" y="361"/>
                  </a:cubicBezTo>
                  <a:cubicBezTo>
                    <a:pt x="173" y="402"/>
                    <a:pt x="224" y="420"/>
                    <a:pt x="275" y="420"/>
                  </a:cubicBezTo>
                  <a:cubicBezTo>
                    <a:pt x="382" y="420"/>
                    <a:pt x="485" y="336"/>
                    <a:pt x="485" y="212"/>
                  </a:cubicBezTo>
                  <a:cubicBezTo>
                    <a:pt x="485" y="93"/>
                    <a:pt x="391" y="3"/>
                    <a:pt x="2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0" name="Google Shape;15550;p74"/>
            <p:cNvSpPr/>
            <p:nvPr/>
          </p:nvSpPr>
          <p:spPr>
            <a:xfrm>
              <a:off x="6198838" y="3934603"/>
              <a:ext cx="10953" cy="16717"/>
            </a:xfrm>
            <a:custGeom>
              <a:avLst/>
              <a:gdLst/>
              <a:ahLst/>
              <a:cxnLst/>
              <a:rect l="l" t="t" r="r" b="b"/>
              <a:pathLst>
                <a:path w="418" h="638" extrusionOk="0">
                  <a:moveTo>
                    <a:pt x="212" y="1"/>
                  </a:moveTo>
                  <a:cubicBezTo>
                    <a:pt x="96" y="1"/>
                    <a:pt x="0" y="97"/>
                    <a:pt x="0" y="207"/>
                  </a:cubicBezTo>
                  <a:lnTo>
                    <a:pt x="0" y="433"/>
                  </a:lnTo>
                  <a:cubicBezTo>
                    <a:pt x="0" y="569"/>
                    <a:pt x="105" y="638"/>
                    <a:pt x="209" y="638"/>
                  </a:cubicBezTo>
                  <a:cubicBezTo>
                    <a:pt x="314" y="638"/>
                    <a:pt x="418" y="569"/>
                    <a:pt x="418" y="433"/>
                  </a:cubicBezTo>
                  <a:lnTo>
                    <a:pt x="418" y="207"/>
                  </a:lnTo>
                  <a:cubicBezTo>
                    <a:pt x="418" y="92"/>
                    <a:pt x="322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1" name="Google Shape;15551;p74"/>
            <p:cNvSpPr/>
            <p:nvPr/>
          </p:nvSpPr>
          <p:spPr>
            <a:xfrm>
              <a:off x="6198838" y="3998511"/>
              <a:ext cx="10953" cy="16717"/>
            </a:xfrm>
            <a:custGeom>
              <a:avLst/>
              <a:gdLst/>
              <a:ahLst/>
              <a:cxnLst/>
              <a:rect l="l" t="t" r="r" b="b"/>
              <a:pathLst>
                <a:path w="418" h="638" extrusionOk="0">
                  <a:moveTo>
                    <a:pt x="212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432"/>
                  </a:lnTo>
                  <a:cubicBezTo>
                    <a:pt x="0" y="569"/>
                    <a:pt x="105" y="637"/>
                    <a:pt x="209" y="637"/>
                  </a:cubicBezTo>
                  <a:cubicBezTo>
                    <a:pt x="314" y="637"/>
                    <a:pt x="418" y="569"/>
                    <a:pt x="418" y="432"/>
                  </a:cubicBezTo>
                  <a:lnTo>
                    <a:pt x="418" y="206"/>
                  </a:lnTo>
                  <a:cubicBezTo>
                    <a:pt x="418" y="91"/>
                    <a:pt x="322" y="0"/>
                    <a:pt x="2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2" name="Google Shape;15552;p74"/>
            <p:cNvSpPr/>
            <p:nvPr/>
          </p:nvSpPr>
          <p:spPr>
            <a:xfrm>
              <a:off x="6237827" y="4015962"/>
              <a:ext cx="235220" cy="34168"/>
            </a:xfrm>
            <a:custGeom>
              <a:avLst/>
              <a:gdLst/>
              <a:ahLst/>
              <a:cxnLst/>
              <a:rect l="l" t="t" r="r" b="b"/>
              <a:pathLst>
                <a:path w="8977" h="1304" extrusionOk="0">
                  <a:moveTo>
                    <a:pt x="2050" y="419"/>
                  </a:moveTo>
                  <a:cubicBezTo>
                    <a:pt x="2261" y="419"/>
                    <a:pt x="2367" y="673"/>
                    <a:pt x="2218" y="817"/>
                  </a:cubicBezTo>
                  <a:cubicBezTo>
                    <a:pt x="2169" y="866"/>
                    <a:pt x="2109" y="888"/>
                    <a:pt x="2050" y="888"/>
                  </a:cubicBezTo>
                  <a:cubicBezTo>
                    <a:pt x="1930" y="888"/>
                    <a:pt x="1815" y="796"/>
                    <a:pt x="1815" y="654"/>
                  </a:cubicBezTo>
                  <a:cubicBezTo>
                    <a:pt x="1815" y="525"/>
                    <a:pt x="1921" y="419"/>
                    <a:pt x="2050" y="419"/>
                  </a:cubicBezTo>
                  <a:close/>
                  <a:moveTo>
                    <a:pt x="2050" y="0"/>
                  </a:moveTo>
                  <a:cubicBezTo>
                    <a:pt x="1791" y="0"/>
                    <a:pt x="1532" y="148"/>
                    <a:pt x="1431" y="443"/>
                  </a:cubicBezTo>
                  <a:lnTo>
                    <a:pt x="274" y="443"/>
                  </a:lnTo>
                  <a:cubicBezTo>
                    <a:pt x="0" y="443"/>
                    <a:pt x="0" y="861"/>
                    <a:pt x="274" y="861"/>
                  </a:cubicBezTo>
                  <a:lnTo>
                    <a:pt x="1431" y="861"/>
                  </a:lnTo>
                  <a:cubicBezTo>
                    <a:pt x="1532" y="1156"/>
                    <a:pt x="1791" y="1303"/>
                    <a:pt x="2050" y="1303"/>
                  </a:cubicBezTo>
                  <a:cubicBezTo>
                    <a:pt x="2308" y="1303"/>
                    <a:pt x="2566" y="1156"/>
                    <a:pt x="2665" y="861"/>
                  </a:cubicBezTo>
                  <a:lnTo>
                    <a:pt x="8703" y="861"/>
                  </a:lnTo>
                  <a:cubicBezTo>
                    <a:pt x="8977" y="861"/>
                    <a:pt x="8977" y="443"/>
                    <a:pt x="8703" y="443"/>
                  </a:cubicBezTo>
                  <a:lnTo>
                    <a:pt x="2665" y="443"/>
                  </a:lnTo>
                  <a:cubicBezTo>
                    <a:pt x="2566" y="148"/>
                    <a:pt x="2308" y="0"/>
                    <a:pt x="20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3" name="Google Shape;15553;p74"/>
            <p:cNvSpPr/>
            <p:nvPr/>
          </p:nvSpPr>
          <p:spPr>
            <a:xfrm>
              <a:off x="6332654" y="3932402"/>
              <a:ext cx="52353" cy="50230"/>
            </a:xfrm>
            <a:custGeom>
              <a:avLst/>
              <a:gdLst/>
              <a:ahLst/>
              <a:cxnLst/>
              <a:rect l="l" t="t" r="r" b="b"/>
              <a:pathLst>
                <a:path w="1998" h="1917" extrusionOk="0">
                  <a:moveTo>
                    <a:pt x="430" y="417"/>
                  </a:moveTo>
                  <a:cubicBezTo>
                    <a:pt x="432" y="417"/>
                    <a:pt x="433" y="418"/>
                    <a:pt x="433" y="421"/>
                  </a:cubicBezTo>
                  <a:lnTo>
                    <a:pt x="1489" y="949"/>
                  </a:lnTo>
                  <a:cubicBezTo>
                    <a:pt x="1499" y="953"/>
                    <a:pt x="1499" y="968"/>
                    <a:pt x="1489" y="973"/>
                  </a:cubicBezTo>
                  <a:lnTo>
                    <a:pt x="433" y="1501"/>
                  </a:lnTo>
                  <a:cubicBezTo>
                    <a:pt x="431" y="1501"/>
                    <a:pt x="429" y="1502"/>
                    <a:pt x="428" y="1502"/>
                  </a:cubicBezTo>
                  <a:cubicBezTo>
                    <a:pt x="420" y="1502"/>
                    <a:pt x="414" y="1494"/>
                    <a:pt x="414" y="1486"/>
                  </a:cubicBezTo>
                  <a:lnTo>
                    <a:pt x="414" y="430"/>
                  </a:lnTo>
                  <a:cubicBezTo>
                    <a:pt x="414" y="425"/>
                    <a:pt x="418" y="421"/>
                    <a:pt x="423" y="421"/>
                  </a:cubicBezTo>
                  <a:cubicBezTo>
                    <a:pt x="423" y="418"/>
                    <a:pt x="424" y="417"/>
                    <a:pt x="426" y="417"/>
                  </a:cubicBezTo>
                  <a:cubicBezTo>
                    <a:pt x="427" y="417"/>
                    <a:pt x="428" y="418"/>
                    <a:pt x="428" y="421"/>
                  </a:cubicBezTo>
                  <a:cubicBezTo>
                    <a:pt x="428" y="418"/>
                    <a:pt x="429" y="417"/>
                    <a:pt x="430" y="417"/>
                  </a:cubicBezTo>
                  <a:close/>
                  <a:moveTo>
                    <a:pt x="432" y="0"/>
                  </a:moveTo>
                  <a:cubicBezTo>
                    <a:pt x="205" y="0"/>
                    <a:pt x="1" y="183"/>
                    <a:pt x="1" y="430"/>
                  </a:cubicBezTo>
                  <a:lnTo>
                    <a:pt x="1" y="1486"/>
                  </a:lnTo>
                  <a:cubicBezTo>
                    <a:pt x="1" y="1635"/>
                    <a:pt x="78" y="1774"/>
                    <a:pt x="202" y="1851"/>
                  </a:cubicBezTo>
                  <a:cubicBezTo>
                    <a:pt x="270" y="1895"/>
                    <a:pt x="349" y="1917"/>
                    <a:pt x="428" y="1917"/>
                  </a:cubicBezTo>
                  <a:cubicBezTo>
                    <a:pt x="495" y="1917"/>
                    <a:pt x="563" y="1901"/>
                    <a:pt x="625" y="1870"/>
                  </a:cubicBezTo>
                  <a:lnTo>
                    <a:pt x="1681" y="1342"/>
                  </a:lnTo>
                  <a:cubicBezTo>
                    <a:pt x="1998" y="1184"/>
                    <a:pt x="1998" y="733"/>
                    <a:pt x="1681" y="574"/>
                  </a:cubicBezTo>
                  <a:lnTo>
                    <a:pt x="625" y="46"/>
                  </a:lnTo>
                  <a:cubicBezTo>
                    <a:pt x="562" y="15"/>
                    <a:pt x="496" y="0"/>
                    <a:pt x="43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4" name="Google Shape;15554;p74"/>
            <p:cNvSpPr/>
            <p:nvPr/>
          </p:nvSpPr>
          <p:spPr>
            <a:xfrm>
              <a:off x="6291909" y="3905545"/>
              <a:ext cx="127056" cy="103919"/>
            </a:xfrm>
            <a:custGeom>
              <a:avLst/>
              <a:gdLst/>
              <a:ahLst/>
              <a:cxnLst/>
              <a:rect l="l" t="t" r="r" b="b"/>
              <a:pathLst>
                <a:path w="4849" h="3966" extrusionOk="0">
                  <a:moveTo>
                    <a:pt x="3754" y="418"/>
                  </a:moveTo>
                  <a:cubicBezTo>
                    <a:pt x="4129" y="418"/>
                    <a:pt x="4436" y="721"/>
                    <a:pt x="4436" y="1095"/>
                  </a:cubicBezTo>
                  <a:lnTo>
                    <a:pt x="4436" y="2871"/>
                  </a:lnTo>
                  <a:cubicBezTo>
                    <a:pt x="4436" y="3246"/>
                    <a:pt x="4129" y="3548"/>
                    <a:pt x="3754" y="3548"/>
                  </a:cubicBezTo>
                  <a:lnTo>
                    <a:pt x="1095" y="3548"/>
                  </a:lnTo>
                  <a:cubicBezTo>
                    <a:pt x="721" y="3548"/>
                    <a:pt x="413" y="3246"/>
                    <a:pt x="413" y="2871"/>
                  </a:cubicBezTo>
                  <a:lnTo>
                    <a:pt x="413" y="1095"/>
                  </a:lnTo>
                  <a:cubicBezTo>
                    <a:pt x="413" y="721"/>
                    <a:pt x="721" y="418"/>
                    <a:pt x="1095" y="418"/>
                  </a:cubicBezTo>
                  <a:close/>
                  <a:moveTo>
                    <a:pt x="1095" y="1"/>
                  </a:moveTo>
                  <a:cubicBezTo>
                    <a:pt x="490" y="1"/>
                    <a:pt x="1" y="490"/>
                    <a:pt x="1" y="1095"/>
                  </a:cubicBezTo>
                  <a:lnTo>
                    <a:pt x="1" y="2871"/>
                  </a:lnTo>
                  <a:cubicBezTo>
                    <a:pt x="1" y="3476"/>
                    <a:pt x="490" y="3966"/>
                    <a:pt x="1095" y="3966"/>
                  </a:cubicBezTo>
                  <a:lnTo>
                    <a:pt x="3754" y="3966"/>
                  </a:lnTo>
                  <a:cubicBezTo>
                    <a:pt x="4359" y="3966"/>
                    <a:pt x="4849" y="3476"/>
                    <a:pt x="4849" y="2871"/>
                  </a:cubicBezTo>
                  <a:lnTo>
                    <a:pt x="4849" y="1095"/>
                  </a:lnTo>
                  <a:cubicBezTo>
                    <a:pt x="4849" y="490"/>
                    <a:pt x="4359" y="1"/>
                    <a:pt x="37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55" name="Google Shape;15555;p74"/>
          <p:cNvGrpSpPr/>
          <p:nvPr/>
        </p:nvGrpSpPr>
        <p:grpSpPr>
          <a:xfrm>
            <a:off x="2656024" y="3365144"/>
            <a:ext cx="298735" cy="365472"/>
            <a:chOff x="2656024" y="3365144"/>
            <a:chExt cx="298735" cy="365472"/>
          </a:xfrm>
        </p:grpSpPr>
        <p:sp>
          <p:nvSpPr>
            <p:cNvPr id="15556" name="Google Shape;15556;p74"/>
            <p:cNvSpPr/>
            <p:nvPr/>
          </p:nvSpPr>
          <p:spPr>
            <a:xfrm>
              <a:off x="2793509" y="3554379"/>
              <a:ext cx="23792" cy="170840"/>
            </a:xfrm>
            <a:custGeom>
              <a:avLst/>
              <a:gdLst/>
              <a:ahLst/>
              <a:cxnLst/>
              <a:rect l="l" t="t" r="r" b="b"/>
              <a:pathLst>
                <a:path w="908" h="6520" extrusionOk="0">
                  <a:moveTo>
                    <a:pt x="0" y="0"/>
                  </a:moveTo>
                  <a:lnTo>
                    <a:pt x="0" y="6068"/>
                  </a:lnTo>
                  <a:cubicBezTo>
                    <a:pt x="0" y="6318"/>
                    <a:pt x="206" y="6519"/>
                    <a:pt x="456" y="6519"/>
                  </a:cubicBezTo>
                  <a:cubicBezTo>
                    <a:pt x="701" y="6519"/>
                    <a:pt x="907" y="6318"/>
                    <a:pt x="907" y="6068"/>
                  </a:cubicBezTo>
                  <a:lnTo>
                    <a:pt x="907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7" name="Google Shape;15557;p74"/>
            <p:cNvSpPr/>
            <p:nvPr/>
          </p:nvSpPr>
          <p:spPr>
            <a:xfrm>
              <a:off x="2793509" y="3554379"/>
              <a:ext cx="23661" cy="39147"/>
            </a:xfrm>
            <a:custGeom>
              <a:avLst/>
              <a:gdLst/>
              <a:ahLst/>
              <a:cxnLst/>
              <a:rect l="l" t="t" r="r" b="b"/>
              <a:pathLst>
                <a:path w="903" h="1494" extrusionOk="0">
                  <a:moveTo>
                    <a:pt x="0" y="0"/>
                  </a:moveTo>
                  <a:lnTo>
                    <a:pt x="0" y="1493"/>
                  </a:lnTo>
                  <a:lnTo>
                    <a:pt x="902" y="1493"/>
                  </a:lnTo>
                  <a:lnTo>
                    <a:pt x="90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8" name="Google Shape;15558;p74"/>
            <p:cNvSpPr/>
            <p:nvPr/>
          </p:nvSpPr>
          <p:spPr>
            <a:xfrm>
              <a:off x="2720797" y="3431541"/>
              <a:ext cx="169321" cy="156612"/>
            </a:xfrm>
            <a:custGeom>
              <a:avLst/>
              <a:gdLst/>
              <a:ahLst/>
              <a:cxnLst/>
              <a:rect l="l" t="t" r="r" b="b"/>
              <a:pathLst>
                <a:path w="6462" h="5977" extrusionOk="0">
                  <a:moveTo>
                    <a:pt x="3234" y="1"/>
                  </a:moveTo>
                  <a:cubicBezTo>
                    <a:pt x="3095" y="1"/>
                    <a:pt x="2958" y="74"/>
                    <a:pt x="2890" y="215"/>
                  </a:cubicBezTo>
                  <a:lnTo>
                    <a:pt x="2237" y="1530"/>
                  </a:lnTo>
                  <a:lnTo>
                    <a:pt x="2218" y="1568"/>
                  </a:lnTo>
                  <a:cubicBezTo>
                    <a:pt x="2165" y="1684"/>
                    <a:pt x="2060" y="1760"/>
                    <a:pt x="1935" y="1780"/>
                  </a:cubicBezTo>
                  <a:lnTo>
                    <a:pt x="889" y="1928"/>
                  </a:lnTo>
                  <a:lnTo>
                    <a:pt x="437" y="1996"/>
                  </a:lnTo>
                  <a:cubicBezTo>
                    <a:pt x="125" y="2039"/>
                    <a:pt x="0" y="2423"/>
                    <a:pt x="226" y="2648"/>
                  </a:cubicBezTo>
                  <a:lnTo>
                    <a:pt x="1306" y="3700"/>
                  </a:lnTo>
                  <a:cubicBezTo>
                    <a:pt x="1397" y="3791"/>
                    <a:pt x="1436" y="3916"/>
                    <a:pt x="1417" y="4040"/>
                  </a:cubicBezTo>
                  <a:lnTo>
                    <a:pt x="1157" y="5528"/>
                  </a:lnTo>
                  <a:cubicBezTo>
                    <a:pt x="1116" y="5775"/>
                    <a:pt x="1314" y="5977"/>
                    <a:pt x="1537" y="5977"/>
                  </a:cubicBezTo>
                  <a:cubicBezTo>
                    <a:pt x="1595" y="5977"/>
                    <a:pt x="1656" y="5963"/>
                    <a:pt x="1714" y="5932"/>
                  </a:cubicBezTo>
                  <a:lnTo>
                    <a:pt x="2233" y="5658"/>
                  </a:lnTo>
                  <a:lnTo>
                    <a:pt x="3053" y="5226"/>
                  </a:lnTo>
                  <a:cubicBezTo>
                    <a:pt x="3108" y="5197"/>
                    <a:pt x="3169" y="5184"/>
                    <a:pt x="3231" y="5184"/>
                  </a:cubicBezTo>
                  <a:cubicBezTo>
                    <a:pt x="3250" y="5184"/>
                    <a:pt x="3269" y="5185"/>
                    <a:pt x="3289" y="5188"/>
                  </a:cubicBezTo>
                  <a:cubicBezTo>
                    <a:pt x="3327" y="5192"/>
                    <a:pt x="3370" y="5207"/>
                    <a:pt x="3409" y="5226"/>
                  </a:cubicBezTo>
                  <a:lnTo>
                    <a:pt x="4743" y="5932"/>
                  </a:lnTo>
                  <a:cubicBezTo>
                    <a:pt x="4802" y="5963"/>
                    <a:pt x="4864" y="5977"/>
                    <a:pt x="4923" y="5977"/>
                  </a:cubicBezTo>
                  <a:cubicBezTo>
                    <a:pt x="5146" y="5977"/>
                    <a:pt x="5342" y="5775"/>
                    <a:pt x="5300" y="5528"/>
                  </a:cubicBezTo>
                  <a:lnTo>
                    <a:pt x="5295" y="5509"/>
                  </a:lnTo>
                  <a:lnTo>
                    <a:pt x="5041" y="4040"/>
                  </a:lnTo>
                  <a:cubicBezTo>
                    <a:pt x="5022" y="3916"/>
                    <a:pt x="5060" y="3791"/>
                    <a:pt x="5151" y="3700"/>
                  </a:cubicBezTo>
                  <a:lnTo>
                    <a:pt x="6236" y="2648"/>
                  </a:lnTo>
                  <a:cubicBezTo>
                    <a:pt x="6462" y="2428"/>
                    <a:pt x="6337" y="2039"/>
                    <a:pt x="6025" y="1996"/>
                  </a:cubicBezTo>
                  <a:lnTo>
                    <a:pt x="4527" y="1780"/>
                  </a:lnTo>
                  <a:cubicBezTo>
                    <a:pt x="4402" y="1760"/>
                    <a:pt x="4297" y="1684"/>
                    <a:pt x="4239" y="1568"/>
                  </a:cubicBezTo>
                  <a:lnTo>
                    <a:pt x="3572" y="215"/>
                  </a:lnTo>
                  <a:cubicBezTo>
                    <a:pt x="3562" y="186"/>
                    <a:pt x="3543" y="162"/>
                    <a:pt x="3529" y="138"/>
                  </a:cubicBezTo>
                  <a:cubicBezTo>
                    <a:pt x="3451" y="45"/>
                    <a:pt x="3342" y="1"/>
                    <a:pt x="3234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9" name="Google Shape;15559;p74"/>
            <p:cNvSpPr/>
            <p:nvPr/>
          </p:nvSpPr>
          <p:spPr>
            <a:xfrm>
              <a:off x="2720666" y="3482060"/>
              <a:ext cx="58641" cy="106094"/>
            </a:xfrm>
            <a:custGeom>
              <a:avLst/>
              <a:gdLst/>
              <a:ahLst/>
              <a:cxnLst/>
              <a:rect l="l" t="t" r="r" b="b"/>
              <a:pathLst>
                <a:path w="2238" h="4049" extrusionOk="0">
                  <a:moveTo>
                    <a:pt x="894" y="0"/>
                  </a:moveTo>
                  <a:lnTo>
                    <a:pt x="442" y="68"/>
                  </a:lnTo>
                  <a:cubicBezTo>
                    <a:pt x="125" y="111"/>
                    <a:pt x="1" y="500"/>
                    <a:pt x="231" y="720"/>
                  </a:cubicBezTo>
                  <a:lnTo>
                    <a:pt x="1311" y="1772"/>
                  </a:lnTo>
                  <a:cubicBezTo>
                    <a:pt x="1398" y="1863"/>
                    <a:pt x="1441" y="1988"/>
                    <a:pt x="1417" y="2112"/>
                  </a:cubicBezTo>
                  <a:lnTo>
                    <a:pt x="1162" y="3600"/>
                  </a:lnTo>
                  <a:cubicBezTo>
                    <a:pt x="1121" y="3847"/>
                    <a:pt x="1316" y="4049"/>
                    <a:pt x="1540" y="4049"/>
                  </a:cubicBezTo>
                  <a:cubicBezTo>
                    <a:pt x="1599" y="4049"/>
                    <a:pt x="1660" y="4035"/>
                    <a:pt x="1719" y="4004"/>
                  </a:cubicBezTo>
                  <a:lnTo>
                    <a:pt x="2238" y="3730"/>
                  </a:lnTo>
                  <a:cubicBezTo>
                    <a:pt x="2026" y="3697"/>
                    <a:pt x="1882" y="3500"/>
                    <a:pt x="1921" y="3288"/>
                  </a:cubicBezTo>
                  <a:lnTo>
                    <a:pt x="2175" y="1800"/>
                  </a:lnTo>
                  <a:cubicBezTo>
                    <a:pt x="2194" y="1676"/>
                    <a:pt x="2156" y="1546"/>
                    <a:pt x="2065" y="1460"/>
                  </a:cubicBezTo>
                  <a:lnTo>
                    <a:pt x="985" y="404"/>
                  </a:lnTo>
                  <a:cubicBezTo>
                    <a:pt x="879" y="303"/>
                    <a:pt x="841" y="144"/>
                    <a:pt x="894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0" name="Google Shape;15560;p74"/>
            <p:cNvSpPr/>
            <p:nvPr/>
          </p:nvSpPr>
          <p:spPr>
            <a:xfrm>
              <a:off x="2800662" y="3365144"/>
              <a:ext cx="10848" cy="38963"/>
            </a:xfrm>
            <a:custGeom>
              <a:avLst/>
              <a:gdLst/>
              <a:ahLst/>
              <a:cxnLst/>
              <a:rect l="l" t="t" r="r" b="b"/>
              <a:pathLst>
                <a:path w="414" h="1487" extrusionOk="0">
                  <a:moveTo>
                    <a:pt x="207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1280"/>
                  </a:lnTo>
                  <a:cubicBezTo>
                    <a:pt x="1" y="1390"/>
                    <a:pt x="92" y="1486"/>
                    <a:pt x="207" y="1486"/>
                  </a:cubicBezTo>
                  <a:cubicBezTo>
                    <a:pt x="322" y="1486"/>
                    <a:pt x="413" y="1390"/>
                    <a:pt x="413" y="1280"/>
                  </a:cubicBezTo>
                  <a:lnTo>
                    <a:pt x="413" y="209"/>
                  </a:lnTo>
                  <a:cubicBezTo>
                    <a:pt x="413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1" name="Google Shape;15561;p74"/>
            <p:cNvSpPr/>
            <p:nvPr/>
          </p:nvSpPr>
          <p:spPr>
            <a:xfrm>
              <a:off x="2843189" y="3376071"/>
              <a:ext cx="24237" cy="36946"/>
            </a:xfrm>
            <a:custGeom>
              <a:avLst/>
              <a:gdLst/>
              <a:ahLst/>
              <a:cxnLst/>
              <a:rect l="l" t="t" r="r" b="b"/>
              <a:pathLst>
                <a:path w="925" h="1410" extrusionOk="0">
                  <a:moveTo>
                    <a:pt x="650" y="0"/>
                  </a:moveTo>
                  <a:cubicBezTo>
                    <a:pt x="575" y="0"/>
                    <a:pt x="502" y="39"/>
                    <a:pt x="466" y="133"/>
                  </a:cubicBezTo>
                  <a:lnTo>
                    <a:pt x="58" y="1122"/>
                  </a:lnTo>
                  <a:cubicBezTo>
                    <a:pt x="0" y="1261"/>
                    <a:pt x="101" y="1410"/>
                    <a:pt x="250" y="1410"/>
                  </a:cubicBezTo>
                  <a:cubicBezTo>
                    <a:pt x="331" y="1410"/>
                    <a:pt x="408" y="1357"/>
                    <a:pt x="442" y="1280"/>
                  </a:cubicBezTo>
                  <a:lnTo>
                    <a:pt x="850" y="296"/>
                  </a:lnTo>
                  <a:cubicBezTo>
                    <a:pt x="924" y="129"/>
                    <a:pt x="785" y="0"/>
                    <a:pt x="6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2" name="Google Shape;15562;p74"/>
            <p:cNvSpPr/>
            <p:nvPr/>
          </p:nvSpPr>
          <p:spPr>
            <a:xfrm>
              <a:off x="2879270" y="3407304"/>
              <a:ext cx="34561" cy="30631"/>
            </a:xfrm>
            <a:custGeom>
              <a:avLst/>
              <a:gdLst/>
              <a:ahLst/>
              <a:cxnLst/>
              <a:rect l="l" t="t" r="r" b="b"/>
              <a:pathLst>
                <a:path w="1319" h="1169" extrusionOk="0">
                  <a:moveTo>
                    <a:pt x="1025" y="0"/>
                  </a:moveTo>
                  <a:cubicBezTo>
                    <a:pt x="978" y="0"/>
                    <a:pt x="929" y="18"/>
                    <a:pt x="884" y="60"/>
                  </a:cubicBezTo>
                  <a:lnTo>
                    <a:pt x="130" y="813"/>
                  </a:lnTo>
                  <a:cubicBezTo>
                    <a:pt x="1" y="948"/>
                    <a:pt x="92" y="1168"/>
                    <a:pt x="279" y="1168"/>
                  </a:cubicBezTo>
                  <a:cubicBezTo>
                    <a:pt x="433" y="1168"/>
                    <a:pt x="418" y="1082"/>
                    <a:pt x="1182" y="352"/>
                  </a:cubicBezTo>
                  <a:cubicBezTo>
                    <a:pt x="1319" y="201"/>
                    <a:pt x="1184" y="0"/>
                    <a:pt x="10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3" name="Google Shape;15563;p74"/>
            <p:cNvSpPr/>
            <p:nvPr/>
          </p:nvSpPr>
          <p:spPr>
            <a:xfrm>
              <a:off x="2903428" y="3453552"/>
              <a:ext cx="41295" cy="21617"/>
            </a:xfrm>
            <a:custGeom>
              <a:avLst/>
              <a:gdLst/>
              <a:ahLst/>
              <a:cxnLst/>
              <a:rect l="l" t="t" r="r" b="b"/>
              <a:pathLst>
                <a:path w="1576" h="825" extrusionOk="0">
                  <a:moveTo>
                    <a:pt x="1283" y="1"/>
                  </a:moveTo>
                  <a:cubicBezTo>
                    <a:pt x="1257" y="1"/>
                    <a:pt x="1230" y="6"/>
                    <a:pt x="1201" y="18"/>
                  </a:cubicBezTo>
                  <a:lnTo>
                    <a:pt x="212" y="426"/>
                  </a:lnTo>
                  <a:cubicBezTo>
                    <a:pt x="0" y="512"/>
                    <a:pt x="63" y="824"/>
                    <a:pt x="293" y="824"/>
                  </a:cubicBezTo>
                  <a:cubicBezTo>
                    <a:pt x="365" y="824"/>
                    <a:pt x="317" y="824"/>
                    <a:pt x="1359" y="402"/>
                  </a:cubicBezTo>
                  <a:cubicBezTo>
                    <a:pt x="1575" y="304"/>
                    <a:pt x="1481" y="1"/>
                    <a:pt x="12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4" name="Google Shape;15564;p74"/>
            <p:cNvSpPr/>
            <p:nvPr/>
          </p:nvSpPr>
          <p:spPr>
            <a:xfrm>
              <a:off x="2912232" y="3507974"/>
              <a:ext cx="42527" cy="10953"/>
            </a:xfrm>
            <a:custGeom>
              <a:avLst/>
              <a:gdLst/>
              <a:ahLst/>
              <a:cxnLst/>
              <a:rect l="l" t="t" r="r" b="b"/>
              <a:pathLst>
                <a:path w="1623" h="418" extrusionOk="0">
                  <a:moveTo>
                    <a:pt x="279" y="0"/>
                  </a:moveTo>
                  <a:cubicBezTo>
                    <a:pt x="0" y="0"/>
                    <a:pt x="0" y="418"/>
                    <a:pt x="279" y="418"/>
                  </a:cubicBezTo>
                  <a:lnTo>
                    <a:pt x="1345" y="418"/>
                  </a:lnTo>
                  <a:cubicBezTo>
                    <a:pt x="1623" y="418"/>
                    <a:pt x="1623" y="0"/>
                    <a:pt x="13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5" name="Google Shape;15565;p74"/>
            <p:cNvSpPr/>
            <p:nvPr/>
          </p:nvSpPr>
          <p:spPr>
            <a:xfrm>
              <a:off x="2902406" y="3551444"/>
              <a:ext cx="41819" cy="21748"/>
            </a:xfrm>
            <a:custGeom>
              <a:avLst/>
              <a:gdLst/>
              <a:ahLst/>
              <a:cxnLst/>
              <a:rect l="l" t="t" r="r" b="b"/>
              <a:pathLst>
                <a:path w="1596" h="830" extrusionOk="0">
                  <a:moveTo>
                    <a:pt x="298" y="1"/>
                  </a:moveTo>
                  <a:cubicBezTo>
                    <a:pt x="97" y="1"/>
                    <a:pt x="0" y="317"/>
                    <a:pt x="231" y="405"/>
                  </a:cubicBezTo>
                  <a:lnTo>
                    <a:pt x="1216" y="813"/>
                  </a:lnTo>
                  <a:cubicBezTo>
                    <a:pt x="1244" y="824"/>
                    <a:pt x="1272" y="829"/>
                    <a:pt x="1298" y="829"/>
                  </a:cubicBezTo>
                  <a:cubicBezTo>
                    <a:pt x="1500" y="829"/>
                    <a:pt x="1596" y="527"/>
                    <a:pt x="1379" y="429"/>
                  </a:cubicBezTo>
                  <a:lnTo>
                    <a:pt x="390" y="21"/>
                  </a:lnTo>
                  <a:cubicBezTo>
                    <a:pt x="358" y="7"/>
                    <a:pt x="327" y="1"/>
                    <a:pt x="2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6" name="Google Shape;15566;p74"/>
            <p:cNvSpPr/>
            <p:nvPr/>
          </p:nvSpPr>
          <p:spPr>
            <a:xfrm>
              <a:off x="2877986" y="3588547"/>
              <a:ext cx="34640" cy="30631"/>
            </a:xfrm>
            <a:custGeom>
              <a:avLst/>
              <a:gdLst/>
              <a:ahLst/>
              <a:cxnLst/>
              <a:rect l="l" t="t" r="r" b="b"/>
              <a:pathLst>
                <a:path w="1322" h="1169" extrusionOk="0">
                  <a:moveTo>
                    <a:pt x="294" y="0"/>
                  </a:moveTo>
                  <a:cubicBezTo>
                    <a:pt x="137" y="0"/>
                    <a:pt x="0" y="201"/>
                    <a:pt x="141" y="353"/>
                  </a:cubicBezTo>
                  <a:cubicBezTo>
                    <a:pt x="904" y="1082"/>
                    <a:pt x="895" y="1169"/>
                    <a:pt x="1043" y="1169"/>
                  </a:cubicBezTo>
                  <a:cubicBezTo>
                    <a:pt x="1226" y="1169"/>
                    <a:pt x="1322" y="943"/>
                    <a:pt x="1187" y="813"/>
                  </a:cubicBezTo>
                  <a:lnTo>
                    <a:pt x="434" y="60"/>
                  </a:lnTo>
                  <a:cubicBezTo>
                    <a:pt x="390" y="18"/>
                    <a:pt x="341" y="0"/>
                    <a:pt x="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7" name="Google Shape;15567;p74"/>
            <p:cNvSpPr/>
            <p:nvPr/>
          </p:nvSpPr>
          <p:spPr>
            <a:xfrm>
              <a:off x="2841695" y="3613072"/>
              <a:ext cx="24316" cy="36788"/>
            </a:xfrm>
            <a:custGeom>
              <a:avLst/>
              <a:gdLst/>
              <a:ahLst/>
              <a:cxnLst/>
              <a:rect l="l" t="t" r="r" b="b"/>
              <a:pathLst>
                <a:path w="928" h="1404" extrusionOk="0">
                  <a:moveTo>
                    <a:pt x="261" y="0"/>
                  </a:moveTo>
                  <a:cubicBezTo>
                    <a:pt x="131" y="0"/>
                    <a:pt x="0" y="122"/>
                    <a:pt x="62" y="285"/>
                  </a:cubicBezTo>
                  <a:lnTo>
                    <a:pt x="470" y="1269"/>
                  </a:lnTo>
                  <a:cubicBezTo>
                    <a:pt x="508" y="1364"/>
                    <a:pt x="583" y="1404"/>
                    <a:pt x="658" y="1404"/>
                  </a:cubicBezTo>
                  <a:cubicBezTo>
                    <a:pt x="793" y="1404"/>
                    <a:pt x="928" y="1277"/>
                    <a:pt x="854" y="1111"/>
                  </a:cubicBezTo>
                  <a:lnTo>
                    <a:pt x="446" y="127"/>
                  </a:lnTo>
                  <a:cubicBezTo>
                    <a:pt x="407" y="38"/>
                    <a:pt x="334" y="0"/>
                    <a:pt x="2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8" name="Google Shape;15568;p74"/>
            <p:cNvSpPr/>
            <p:nvPr/>
          </p:nvSpPr>
          <p:spPr>
            <a:xfrm>
              <a:off x="2743383" y="3612444"/>
              <a:ext cx="23844" cy="36919"/>
            </a:xfrm>
            <a:custGeom>
              <a:avLst/>
              <a:gdLst/>
              <a:ahLst/>
              <a:cxnLst/>
              <a:rect l="l" t="t" r="r" b="b"/>
              <a:pathLst>
                <a:path w="910" h="1409" extrusionOk="0">
                  <a:moveTo>
                    <a:pt x="674" y="1"/>
                  </a:moveTo>
                  <a:cubicBezTo>
                    <a:pt x="591" y="1"/>
                    <a:pt x="515" y="48"/>
                    <a:pt x="483" y="127"/>
                  </a:cubicBezTo>
                  <a:lnTo>
                    <a:pt x="75" y="1116"/>
                  </a:lnTo>
                  <a:cubicBezTo>
                    <a:pt x="1" y="1282"/>
                    <a:pt x="136" y="1409"/>
                    <a:pt x="270" y="1409"/>
                  </a:cubicBezTo>
                  <a:cubicBezTo>
                    <a:pt x="346" y="1409"/>
                    <a:pt x="421" y="1369"/>
                    <a:pt x="459" y="1274"/>
                  </a:cubicBezTo>
                  <a:lnTo>
                    <a:pt x="867" y="285"/>
                  </a:lnTo>
                  <a:cubicBezTo>
                    <a:pt x="910" y="180"/>
                    <a:pt x="862" y="60"/>
                    <a:pt x="756" y="17"/>
                  </a:cubicBezTo>
                  <a:cubicBezTo>
                    <a:pt x="729" y="6"/>
                    <a:pt x="701" y="1"/>
                    <a:pt x="6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9" name="Google Shape;15569;p74"/>
            <p:cNvSpPr/>
            <p:nvPr/>
          </p:nvSpPr>
          <p:spPr>
            <a:xfrm>
              <a:off x="2696324" y="3587420"/>
              <a:ext cx="35504" cy="30971"/>
            </a:xfrm>
            <a:custGeom>
              <a:avLst/>
              <a:gdLst/>
              <a:ahLst/>
              <a:cxnLst/>
              <a:rect l="l" t="t" r="r" b="b"/>
              <a:pathLst>
                <a:path w="1355" h="1182" extrusionOk="0">
                  <a:moveTo>
                    <a:pt x="1060" y="1"/>
                  </a:moveTo>
                  <a:cubicBezTo>
                    <a:pt x="1013" y="1"/>
                    <a:pt x="965" y="18"/>
                    <a:pt x="920" y="60"/>
                  </a:cubicBezTo>
                  <a:lnTo>
                    <a:pt x="915" y="64"/>
                  </a:lnTo>
                  <a:lnTo>
                    <a:pt x="162" y="818"/>
                  </a:lnTo>
                  <a:cubicBezTo>
                    <a:pt x="1" y="968"/>
                    <a:pt x="141" y="1182"/>
                    <a:pt x="304" y="1182"/>
                  </a:cubicBezTo>
                  <a:cubicBezTo>
                    <a:pt x="354" y="1182"/>
                    <a:pt x="408" y="1161"/>
                    <a:pt x="454" y="1111"/>
                  </a:cubicBezTo>
                  <a:lnTo>
                    <a:pt x="1213" y="357"/>
                  </a:lnTo>
                  <a:cubicBezTo>
                    <a:pt x="1354" y="205"/>
                    <a:pt x="1219" y="1"/>
                    <a:pt x="10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0" name="Google Shape;15570;p74"/>
            <p:cNvSpPr/>
            <p:nvPr/>
          </p:nvSpPr>
          <p:spPr>
            <a:xfrm>
              <a:off x="2665693" y="3550317"/>
              <a:ext cx="40168" cy="21722"/>
            </a:xfrm>
            <a:custGeom>
              <a:avLst/>
              <a:gdLst/>
              <a:ahLst/>
              <a:cxnLst/>
              <a:rect l="l" t="t" r="r" b="b"/>
              <a:pathLst>
                <a:path w="1533" h="829" extrusionOk="0">
                  <a:moveTo>
                    <a:pt x="1298" y="0"/>
                  </a:moveTo>
                  <a:cubicBezTo>
                    <a:pt x="1271" y="0"/>
                    <a:pt x="1243" y="6"/>
                    <a:pt x="1215" y="16"/>
                  </a:cubicBezTo>
                  <a:lnTo>
                    <a:pt x="231" y="424"/>
                  </a:lnTo>
                  <a:cubicBezTo>
                    <a:pt x="0" y="513"/>
                    <a:pt x="97" y="829"/>
                    <a:pt x="298" y="829"/>
                  </a:cubicBezTo>
                  <a:cubicBezTo>
                    <a:pt x="327" y="829"/>
                    <a:pt x="358" y="823"/>
                    <a:pt x="390" y="808"/>
                  </a:cubicBezTo>
                  <a:lnTo>
                    <a:pt x="1379" y="400"/>
                  </a:lnTo>
                  <a:cubicBezTo>
                    <a:pt x="1484" y="352"/>
                    <a:pt x="1532" y="232"/>
                    <a:pt x="1489" y="127"/>
                  </a:cubicBezTo>
                  <a:cubicBezTo>
                    <a:pt x="1457" y="47"/>
                    <a:pt x="1381" y="0"/>
                    <a:pt x="1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1" name="Google Shape;15571;p74"/>
            <p:cNvSpPr/>
            <p:nvPr/>
          </p:nvSpPr>
          <p:spPr>
            <a:xfrm>
              <a:off x="2656024" y="3506585"/>
              <a:ext cx="40640" cy="10848"/>
            </a:xfrm>
            <a:custGeom>
              <a:avLst/>
              <a:gdLst/>
              <a:ahLst/>
              <a:cxnLst/>
              <a:rect l="l" t="t" r="r" b="b"/>
              <a:pathLst>
                <a:path w="1551" h="414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1344" y="413"/>
                  </a:lnTo>
                  <a:cubicBezTo>
                    <a:pt x="1460" y="413"/>
                    <a:pt x="1551" y="322"/>
                    <a:pt x="1551" y="207"/>
                  </a:cubicBezTo>
                  <a:cubicBezTo>
                    <a:pt x="1551" y="92"/>
                    <a:pt x="1460" y="0"/>
                    <a:pt x="134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2" name="Google Shape;15572;p74"/>
            <p:cNvSpPr/>
            <p:nvPr/>
          </p:nvSpPr>
          <p:spPr>
            <a:xfrm>
              <a:off x="2666191" y="3452084"/>
              <a:ext cx="42186" cy="21879"/>
            </a:xfrm>
            <a:custGeom>
              <a:avLst/>
              <a:gdLst/>
              <a:ahLst/>
              <a:cxnLst/>
              <a:rect l="l" t="t" r="r" b="b"/>
              <a:pathLst>
                <a:path w="1610" h="835" extrusionOk="0">
                  <a:moveTo>
                    <a:pt x="302" y="0"/>
                  </a:moveTo>
                  <a:cubicBezTo>
                    <a:pt x="97" y="0"/>
                    <a:pt x="0" y="317"/>
                    <a:pt x="232" y="405"/>
                  </a:cubicBezTo>
                  <a:lnTo>
                    <a:pt x="1220" y="813"/>
                  </a:lnTo>
                  <a:cubicBezTo>
                    <a:pt x="1253" y="828"/>
                    <a:pt x="1284" y="834"/>
                    <a:pt x="1313" y="834"/>
                  </a:cubicBezTo>
                  <a:cubicBezTo>
                    <a:pt x="1514" y="834"/>
                    <a:pt x="1610" y="521"/>
                    <a:pt x="1379" y="429"/>
                  </a:cubicBezTo>
                  <a:lnTo>
                    <a:pt x="395" y="21"/>
                  </a:lnTo>
                  <a:cubicBezTo>
                    <a:pt x="362" y="7"/>
                    <a:pt x="331" y="0"/>
                    <a:pt x="3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3" name="Google Shape;15573;p74"/>
            <p:cNvSpPr/>
            <p:nvPr/>
          </p:nvSpPr>
          <p:spPr>
            <a:xfrm>
              <a:off x="2697319" y="3405994"/>
              <a:ext cx="35190" cy="30945"/>
            </a:xfrm>
            <a:custGeom>
              <a:avLst/>
              <a:gdLst/>
              <a:ahLst/>
              <a:cxnLst/>
              <a:rect l="l" t="t" r="r" b="b"/>
              <a:pathLst>
                <a:path w="1343" h="1181" extrusionOk="0">
                  <a:moveTo>
                    <a:pt x="305" y="1"/>
                  </a:moveTo>
                  <a:cubicBezTo>
                    <a:pt x="142" y="1"/>
                    <a:pt x="1" y="217"/>
                    <a:pt x="162" y="364"/>
                  </a:cubicBezTo>
                  <a:cubicBezTo>
                    <a:pt x="920" y="1098"/>
                    <a:pt x="911" y="1180"/>
                    <a:pt x="1065" y="1180"/>
                  </a:cubicBezTo>
                  <a:cubicBezTo>
                    <a:pt x="1247" y="1180"/>
                    <a:pt x="1343" y="959"/>
                    <a:pt x="1213" y="830"/>
                  </a:cubicBezTo>
                  <a:lnTo>
                    <a:pt x="455" y="71"/>
                  </a:lnTo>
                  <a:cubicBezTo>
                    <a:pt x="408" y="21"/>
                    <a:pt x="356" y="1"/>
                    <a:pt x="3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4" name="Google Shape;15574;p74"/>
            <p:cNvSpPr/>
            <p:nvPr/>
          </p:nvSpPr>
          <p:spPr>
            <a:xfrm>
              <a:off x="2744694" y="3375521"/>
              <a:ext cx="24578" cy="36998"/>
            </a:xfrm>
            <a:custGeom>
              <a:avLst/>
              <a:gdLst/>
              <a:ahLst/>
              <a:cxnLst/>
              <a:rect l="l" t="t" r="r" b="b"/>
              <a:pathLst>
                <a:path w="938" h="1412" extrusionOk="0">
                  <a:moveTo>
                    <a:pt x="271" y="0"/>
                  </a:moveTo>
                  <a:cubicBezTo>
                    <a:pt x="137" y="0"/>
                    <a:pt x="0" y="127"/>
                    <a:pt x="77" y="293"/>
                  </a:cubicBezTo>
                  <a:lnTo>
                    <a:pt x="485" y="1282"/>
                  </a:lnTo>
                  <a:cubicBezTo>
                    <a:pt x="523" y="1373"/>
                    <a:pt x="596" y="1411"/>
                    <a:pt x="670" y="1411"/>
                  </a:cubicBezTo>
                  <a:cubicBezTo>
                    <a:pt x="803" y="1411"/>
                    <a:pt x="937" y="1287"/>
                    <a:pt x="869" y="1124"/>
                  </a:cubicBezTo>
                  <a:lnTo>
                    <a:pt x="457" y="135"/>
                  </a:lnTo>
                  <a:cubicBezTo>
                    <a:pt x="420" y="40"/>
                    <a:pt x="346" y="0"/>
                    <a:pt x="2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5" name="Google Shape;15575;p74"/>
            <p:cNvSpPr/>
            <p:nvPr/>
          </p:nvSpPr>
          <p:spPr>
            <a:xfrm>
              <a:off x="2745453" y="3551732"/>
              <a:ext cx="121029" cy="123650"/>
            </a:xfrm>
            <a:custGeom>
              <a:avLst/>
              <a:gdLst/>
              <a:ahLst/>
              <a:cxnLst/>
              <a:rect l="l" t="t" r="r" b="b"/>
              <a:pathLst>
                <a:path w="4619" h="4719" extrusionOk="0">
                  <a:moveTo>
                    <a:pt x="4236" y="0"/>
                  </a:moveTo>
                  <a:cubicBezTo>
                    <a:pt x="4121" y="0"/>
                    <a:pt x="4003" y="89"/>
                    <a:pt x="4028" y="241"/>
                  </a:cubicBezTo>
                  <a:lnTo>
                    <a:pt x="4153" y="980"/>
                  </a:lnTo>
                  <a:cubicBezTo>
                    <a:pt x="4153" y="990"/>
                    <a:pt x="4153" y="999"/>
                    <a:pt x="4153" y="1009"/>
                  </a:cubicBezTo>
                  <a:cubicBezTo>
                    <a:pt x="4153" y="1109"/>
                    <a:pt x="4069" y="1181"/>
                    <a:pt x="3977" y="1181"/>
                  </a:cubicBezTo>
                  <a:cubicBezTo>
                    <a:pt x="3951" y="1181"/>
                    <a:pt x="3924" y="1175"/>
                    <a:pt x="3898" y="1162"/>
                  </a:cubicBezTo>
                  <a:cubicBezTo>
                    <a:pt x="3898" y="1162"/>
                    <a:pt x="2549" y="452"/>
                    <a:pt x="2530" y="442"/>
                  </a:cubicBezTo>
                  <a:cubicBezTo>
                    <a:pt x="2451" y="406"/>
                    <a:pt x="2367" y="388"/>
                    <a:pt x="2283" y="388"/>
                  </a:cubicBezTo>
                  <a:cubicBezTo>
                    <a:pt x="2189" y="388"/>
                    <a:pt x="2096" y="411"/>
                    <a:pt x="2012" y="457"/>
                  </a:cubicBezTo>
                  <a:lnTo>
                    <a:pt x="672" y="1158"/>
                  </a:lnTo>
                  <a:cubicBezTo>
                    <a:pt x="645" y="1172"/>
                    <a:pt x="617" y="1179"/>
                    <a:pt x="589" y="1179"/>
                  </a:cubicBezTo>
                  <a:cubicBezTo>
                    <a:pt x="499" y="1179"/>
                    <a:pt x="418" y="1108"/>
                    <a:pt x="418" y="1009"/>
                  </a:cubicBezTo>
                  <a:cubicBezTo>
                    <a:pt x="428" y="922"/>
                    <a:pt x="437" y="841"/>
                    <a:pt x="456" y="759"/>
                  </a:cubicBezTo>
                  <a:cubicBezTo>
                    <a:pt x="486" y="605"/>
                    <a:pt x="366" y="514"/>
                    <a:pt x="248" y="514"/>
                  </a:cubicBezTo>
                  <a:cubicBezTo>
                    <a:pt x="157" y="514"/>
                    <a:pt x="67" y="568"/>
                    <a:pt x="48" y="687"/>
                  </a:cubicBezTo>
                  <a:cubicBezTo>
                    <a:pt x="24" y="793"/>
                    <a:pt x="10" y="898"/>
                    <a:pt x="0" y="1009"/>
                  </a:cubicBezTo>
                  <a:cubicBezTo>
                    <a:pt x="4" y="1349"/>
                    <a:pt x="285" y="1596"/>
                    <a:pt x="592" y="1596"/>
                  </a:cubicBezTo>
                  <a:cubicBezTo>
                    <a:pt x="682" y="1596"/>
                    <a:pt x="776" y="1574"/>
                    <a:pt x="864" y="1527"/>
                  </a:cubicBezTo>
                  <a:lnTo>
                    <a:pt x="1623" y="1129"/>
                  </a:lnTo>
                  <a:lnTo>
                    <a:pt x="1623" y="1897"/>
                  </a:lnTo>
                  <a:cubicBezTo>
                    <a:pt x="1623" y="2036"/>
                    <a:pt x="1727" y="2106"/>
                    <a:pt x="1832" y="2106"/>
                  </a:cubicBezTo>
                  <a:cubicBezTo>
                    <a:pt x="1936" y="2106"/>
                    <a:pt x="2040" y="2036"/>
                    <a:pt x="2040" y="1897"/>
                  </a:cubicBezTo>
                  <a:lnTo>
                    <a:pt x="2040" y="913"/>
                  </a:lnTo>
                  <a:cubicBezTo>
                    <a:pt x="2126" y="876"/>
                    <a:pt x="2202" y="805"/>
                    <a:pt x="2288" y="805"/>
                  </a:cubicBezTo>
                  <a:cubicBezTo>
                    <a:pt x="2313" y="805"/>
                    <a:pt x="2339" y="811"/>
                    <a:pt x="2367" y="826"/>
                  </a:cubicBezTo>
                  <a:lnTo>
                    <a:pt x="2530" y="913"/>
                  </a:lnTo>
                  <a:lnTo>
                    <a:pt x="2530" y="4513"/>
                  </a:lnTo>
                  <a:cubicBezTo>
                    <a:pt x="2530" y="4650"/>
                    <a:pt x="2633" y="4718"/>
                    <a:pt x="2736" y="4718"/>
                  </a:cubicBezTo>
                  <a:cubicBezTo>
                    <a:pt x="2840" y="4718"/>
                    <a:pt x="2943" y="4650"/>
                    <a:pt x="2943" y="4513"/>
                  </a:cubicBezTo>
                  <a:lnTo>
                    <a:pt x="2943" y="1129"/>
                  </a:lnTo>
                  <a:cubicBezTo>
                    <a:pt x="3658" y="1484"/>
                    <a:pt x="3740" y="1599"/>
                    <a:pt x="3980" y="1599"/>
                  </a:cubicBezTo>
                  <a:cubicBezTo>
                    <a:pt x="4345" y="1599"/>
                    <a:pt x="4618" y="1268"/>
                    <a:pt x="4556" y="908"/>
                  </a:cubicBezTo>
                  <a:lnTo>
                    <a:pt x="4436" y="173"/>
                  </a:lnTo>
                  <a:cubicBezTo>
                    <a:pt x="4415" y="54"/>
                    <a:pt x="4326" y="0"/>
                    <a:pt x="42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6" name="Google Shape;15576;p74"/>
            <p:cNvSpPr/>
            <p:nvPr/>
          </p:nvSpPr>
          <p:spPr>
            <a:xfrm>
              <a:off x="2795631" y="3426170"/>
              <a:ext cx="101535" cy="114872"/>
            </a:xfrm>
            <a:custGeom>
              <a:avLst/>
              <a:gdLst/>
              <a:ahLst/>
              <a:cxnLst/>
              <a:rect l="l" t="t" r="r" b="b"/>
              <a:pathLst>
                <a:path w="3875" h="4384" extrusionOk="0">
                  <a:moveTo>
                    <a:pt x="372" y="1"/>
                  </a:moveTo>
                  <a:cubicBezTo>
                    <a:pt x="166" y="1"/>
                    <a:pt x="1" y="113"/>
                    <a:pt x="58" y="290"/>
                  </a:cubicBezTo>
                  <a:cubicBezTo>
                    <a:pt x="86" y="376"/>
                    <a:pt x="167" y="434"/>
                    <a:pt x="256" y="434"/>
                  </a:cubicBezTo>
                  <a:cubicBezTo>
                    <a:pt x="277" y="434"/>
                    <a:pt x="297" y="431"/>
                    <a:pt x="317" y="424"/>
                  </a:cubicBezTo>
                  <a:cubicBezTo>
                    <a:pt x="336" y="418"/>
                    <a:pt x="355" y="415"/>
                    <a:pt x="373" y="415"/>
                  </a:cubicBezTo>
                  <a:cubicBezTo>
                    <a:pt x="437" y="415"/>
                    <a:pt x="499" y="451"/>
                    <a:pt x="529" y="511"/>
                  </a:cubicBezTo>
                  <a:lnTo>
                    <a:pt x="1196" y="1865"/>
                  </a:lnTo>
                  <a:cubicBezTo>
                    <a:pt x="1282" y="2037"/>
                    <a:pt x="1450" y="2162"/>
                    <a:pt x="1642" y="2186"/>
                  </a:cubicBezTo>
                  <a:lnTo>
                    <a:pt x="3140" y="2407"/>
                  </a:lnTo>
                  <a:cubicBezTo>
                    <a:pt x="3279" y="2426"/>
                    <a:pt x="3337" y="2599"/>
                    <a:pt x="3236" y="2700"/>
                  </a:cubicBezTo>
                  <a:lnTo>
                    <a:pt x="2156" y="3756"/>
                  </a:lnTo>
                  <a:cubicBezTo>
                    <a:pt x="2041" y="3866"/>
                    <a:pt x="1974" y="4020"/>
                    <a:pt x="1974" y="4178"/>
                  </a:cubicBezTo>
                  <a:cubicBezTo>
                    <a:pt x="1974" y="4315"/>
                    <a:pt x="2078" y="4383"/>
                    <a:pt x="2182" y="4383"/>
                  </a:cubicBezTo>
                  <a:cubicBezTo>
                    <a:pt x="2287" y="4383"/>
                    <a:pt x="2391" y="4315"/>
                    <a:pt x="2391" y="4178"/>
                  </a:cubicBezTo>
                  <a:cubicBezTo>
                    <a:pt x="2391" y="4044"/>
                    <a:pt x="2425" y="4097"/>
                    <a:pt x="3524" y="2997"/>
                  </a:cubicBezTo>
                  <a:cubicBezTo>
                    <a:pt x="3874" y="2657"/>
                    <a:pt x="3682" y="2061"/>
                    <a:pt x="3198" y="1994"/>
                  </a:cubicBezTo>
                  <a:lnTo>
                    <a:pt x="1700" y="1773"/>
                  </a:lnTo>
                  <a:cubicBezTo>
                    <a:pt x="1647" y="1769"/>
                    <a:pt x="1594" y="1730"/>
                    <a:pt x="1570" y="1682"/>
                  </a:cubicBezTo>
                  <a:lnTo>
                    <a:pt x="903" y="328"/>
                  </a:lnTo>
                  <a:cubicBezTo>
                    <a:pt x="788" y="97"/>
                    <a:pt x="562" y="1"/>
                    <a:pt x="3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7" name="Google Shape;15577;p74"/>
            <p:cNvSpPr/>
            <p:nvPr/>
          </p:nvSpPr>
          <p:spPr>
            <a:xfrm>
              <a:off x="2713617" y="3443804"/>
              <a:ext cx="83953" cy="111072"/>
            </a:xfrm>
            <a:custGeom>
              <a:avLst/>
              <a:gdLst/>
              <a:ahLst/>
              <a:cxnLst/>
              <a:rect l="l" t="t" r="r" b="b"/>
              <a:pathLst>
                <a:path w="3204" h="4239" extrusionOk="0">
                  <a:moveTo>
                    <a:pt x="2922" y="0"/>
                  </a:moveTo>
                  <a:cubicBezTo>
                    <a:pt x="2851" y="0"/>
                    <a:pt x="2781" y="37"/>
                    <a:pt x="2742" y="126"/>
                  </a:cubicBezTo>
                  <a:lnTo>
                    <a:pt x="2305" y="1009"/>
                  </a:lnTo>
                  <a:cubicBezTo>
                    <a:pt x="2281" y="1062"/>
                    <a:pt x="2228" y="1096"/>
                    <a:pt x="2175" y="1105"/>
                  </a:cubicBezTo>
                  <a:lnTo>
                    <a:pt x="678" y="1321"/>
                  </a:lnTo>
                  <a:cubicBezTo>
                    <a:pt x="193" y="1393"/>
                    <a:pt x="1" y="1988"/>
                    <a:pt x="351" y="2329"/>
                  </a:cubicBezTo>
                  <a:cubicBezTo>
                    <a:pt x="1470" y="3443"/>
                    <a:pt x="1508" y="3385"/>
                    <a:pt x="1484" y="3539"/>
                  </a:cubicBezTo>
                  <a:lnTo>
                    <a:pt x="1407" y="3990"/>
                  </a:lnTo>
                  <a:cubicBezTo>
                    <a:pt x="1378" y="4147"/>
                    <a:pt x="1497" y="4238"/>
                    <a:pt x="1615" y="4238"/>
                  </a:cubicBezTo>
                  <a:cubicBezTo>
                    <a:pt x="1706" y="4238"/>
                    <a:pt x="1797" y="4184"/>
                    <a:pt x="1815" y="4062"/>
                  </a:cubicBezTo>
                  <a:lnTo>
                    <a:pt x="1892" y="3606"/>
                  </a:lnTo>
                  <a:cubicBezTo>
                    <a:pt x="1926" y="3414"/>
                    <a:pt x="1863" y="3222"/>
                    <a:pt x="1724" y="3088"/>
                  </a:cubicBezTo>
                  <a:lnTo>
                    <a:pt x="644" y="2032"/>
                  </a:lnTo>
                  <a:cubicBezTo>
                    <a:pt x="539" y="1931"/>
                    <a:pt x="596" y="1753"/>
                    <a:pt x="740" y="1734"/>
                  </a:cubicBezTo>
                  <a:lnTo>
                    <a:pt x="2233" y="1518"/>
                  </a:lnTo>
                  <a:cubicBezTo>
                    <a:pt x="2425" y="1489"/>
                    <a:pt x="2588" y="1369"/>
                    <a:pt x="2675" y="1192"/>
                  </a:cubicBezTo>
                  <a:lnTo>
                    <a:pt x="3111" y="308"/>
                  </a:lnTo>
                  <a:cubicBezTo>
                    <a:pt x="3204" y="143"/>
                    <a:pt x="3062" y="0"/>
                    <a:pt x="292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8" name="Google Shape;15578;p74"/>
            <p:cNvSpPr/>
            <p:nvPr/>
          </p:nvSpPr>
          <p:spPr>
            <a:xfrm>
              <a:off x="2788085" y="3617710"/>
              <a:ext cx="34614" cy="112907"/>
            </a:xfrm>
            <a:custGeom>
              <a:avLst/>
              <a:gdLst/>
              <a:ahLst/>
              <a:cxnLst/>
              <a:rect l="l" t="t" r="r" b="b"/>
              <a:pathLst>
                <a:path w="1321" h="4309" extrusionOk="0">
                  <a:moveTo>
                    <a:pt x="209" y="0"/>
                  </a:moveTo>
                  <a:cubicBezTo>
                    <a:pt x="105" y="0"/>
                    <a:pt x="1" y="70"/>
                    <a:pt x="1" y="209"/>
                  </a:cubicBezTo>
                  <a:lnTo>
                    <a:pt x="1" y="3651"/>
                  </a:lnTo>
                  <a:cubicBezTo>
                    <a:pt x="1" y="4016"/>
                    <a:pt x="298" y="4309"/>
                    <a:pt x="663" y="4309"/>
                  </a:cubicBezTo>
                  <a:cubicBezTo>
                    <a:pt x="1028" y="4309"/>
                    <a:pt x="1321" y="4016"/>
                    <a:pt x="1321" y="3651"/>
                  </a:cubicBezTo>
                  <a:lnTo>
                    <a:pt x="1321" y="2821"/>
                  </a:lnTo>
                  <a:cubicBezTo>
                    <a:pt x="1321" y="2705"/>
                    <a:pt x="1230" y="2614"/>
                    <a:pt x="1114" y="2614"/>
                  </a:cubicBezTo>
                  <a:cubicBezTo>
                    <a:pt x="999" y="2614"/>
                    <a:pt x="903" y="2705"/>
                    <a:pt x="903" y="2821"/>
                  </a:cubicBezTo>
                  <a:lnTo>
                    <a:pt x="903" y="3651"/>
                  </a:lnTo>
                  <a:cubicBezTo>
                    <a:pt x="903" y="3812"/>
                    <a:pt x="782" y="3892"/>
                    <a:pt x="661" y="3892"/>
                  </a:cubicBezTo>
                  <a:cubicBezTo>
                    <a:pt x="539" y="3892"/>
                    <a:pt x="418" y="3812"/>
                    <a:pt x="418" y="3651"/>
                  </a:cubicBezTo>
                  <a:lnTo>
                    <a:pt x="418" y="209"/>
                  </a:lnTo>
                  <a:cubicBezTo>
                    <a:pt x="418" y="70"/>
                    <a:pt x="314" y="0"/>
                    <a:pt x="2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79" name="Google Shape;15579;p74"/>
          <p:cNvGrpSpPr/>
          <p:nvPr/>
        </p:nvGrpSpPr>
        <p:grpSpPr>
          <a:xfrm>
            <a:off x="7172235" y="3803355"/>
            <a:ext cx="387561" cy="384312"/>
            <a:chOff x="7172235" y="3803355"/>
            <a:chExt cx="387561" cy="384312"/>
          </a:xfrm>
        </p:grpSpPr>
        <p:sp>
          <p:nvSpPr>
            <p:cNvPr id="15580" name="Google Shape;15580;p74"/>
            <p:cNvSpPr/>
            <p:nvPr/>
          </p:nvSpPr>
          <p:spPr>
            <a:xfrm>
              <a:off x="7256004" y="3991594"/>
              <a:ext cx="112854" cy="112959"/>
            </a:xfrm>
            <a:custGeom>
              <a:avLst/>
              <a:gdLst/>
              <a:ahLst/>
              <a:cxnLst/>
              <a:rect l="l" t="t" r="r" b="b"/>
              <a:pathLst>
                <a:path w="4307" h="4311" extrusionOk="0">
                  <a:moveTo>
                    <a:pt x="1186" y="0"/>
                  </a:moveTo>
                  <a:lnTo>
                    <a:pt x="1" y="1186"/>
                  </a:lnTo>
                  <a:lnTo>
                    <a:pt x="3126" y="4311"/>
                  </a:lnTo>
                  <a:lnTo>
                    <a:pt x="4306" y="3125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1" name="Google Shape;15581;p74"/>
            <p:cNvSpPr/>
            <p:nvPr/>
          </p:nvSpPr>
          <p:spPr>
            <a:xfrm>
              <a:off x="7262031" y="3994607"/>
              <a:ext cx="55759" cy="55733"/>
            </a:xfrm>
            <a:custGeom>
              <a:avLst/>
              <a:gdLst/>
              <a:ahLst/>
              <a:cxnLst/>
              <a:rect l="l" t="t" r="r" b="b"/>
              <a:pathLst>
                <a:path w="2128" h="2127" extrusionOk="0">
                  <a:moveTo>
                    <a:pt x="1071" y="0"/>
                  </a:moveTo>
                  <a:lnTo>
                    <a:pt x="1" y="1296"/>
                  </a:lnTo>
                  <a:lnTo>
                    <a:pt x="827" y="2127"/>
                  </a:lnTo>
                  <a:lnTo>
                    <a:pt x="2127" y="1056"/>
                  </a:lnTo>
                  <a:lnTo>
                    <a:pt x="1071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2" name="Google Shape;15582;p74"/>
            <p:cNvSpPr/>
            <p:nvPr/>
          </p:nvSpPr>
          <p:spPr>
            <a:xfrm>
              <a:off x="7310217" y="4042767"/>
              <a:ext cx="55733" cy="55759"/>
            </a:xfrm>
            <a:custGeom>
              <a:avLst/>
              <a:gdLst/>
              <a:ahLst/>
              <a:cxnLst/>
              <a:rect l="l" t="t" r="r" b="b"/>
              <a:pathLst>
                <a:path w="2127" h="2128" extrusionOk="0">
                  <a:moveTo>
                    <a:pt x="1071" y="1"/>
                  </a:moveTo>
                  <a:lnTo>
                    <a:pt x="0" y="1302"/>
                  </a:lnTo>
                  <a:lnTo>
                    <a:pt x="831" y="2127"/>
                  </a:lnTo>
                  <a:lnTo>
                    <a:pt x="2127" y="1057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3" name="Google Shape;15583;p74"/>
            <p:cNvSpPr/>
            <p:nvPr/>
          </p:nvSpPr>
          <p:spPr>
            <a:xfrm>
              <a:off x="7338149" y="3862337"/>
              <a:ext cx="73341" cy="65087"/>
            </a:xfrm>
            <a:custGeom>
              <a:avLst/>
              <a:gdLst/>
              <a:ahLst/>
              <a:cxnLst/>
              <a:rect l="l" t="t" r="r" b="b"/>
              <a:pathLst>
                <a:path w="2799" h="2484" extrusionOk="0">
                  <a:moveTo>
                    <a:pt x="1122" y="1"/>
                  </a:moveTo>
                  <a:cubicBezTo>
                    <a:pt x="857" y="1"/>
                    <a:pt x="610" y="90"/>
                    <a:pt x="427" y="272"/>
                  </a:cubicBezTo>
                  <a:cubicBezTo>
                    <a:pt x="0" y="694"/>
                    <a:pt x="91" y="1477"/>
                    <a:pt x="629" y="2015"/>
                  </a:cubicBezTo>
                  <a:cubicBezTo>
                    <a:pt x="938" y="2323"/>
                    <a:pt x="1326" y="2483"/>
                    <a:pt x="1682" y="2483"/>
                  </a:cubicBezTo>
                  <a:cubicBezTo>
                    <a:pt x="1945" y="2483"/>
                    <a:pt x="2190" y="2396"/>
                    <a:pt x="2371" y="2216"/>
                  </a:cubicBezTo>
                  <a:cubicBezTo>
                    <a:pt x="2799" y="1789"/>
                    <a:pt x="2707" y="1006"/>
                    <a:pt x="2170" y="469"/>
                  </a:cubicBezTo>
                  <a:cubicBezTo>
                    <a:pt x="1865" y="161"/>
                    <a:pt x="1477" y="1"/>
                    <a:pt x="1122" y="1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4" name="Google Shape;15584;p74"/>
            <p:cNvSpPr/>
            <p:nvPr/>
          </p:nvSpPr>
          <p:spPr>
            <a:xfrm>
              <a:off x="7323056" y="3861787"/>
              <a:ext cx="84922" cy="85053"/>
            </a:xfrm>
            <a:custGeom>
              <a:avLst/>
              <a:gdLst/>
              <a:ahLst/>
              <a:cxnLst/>
              <a:rect l="l" t="t" r="r" b="b"/>
              <a:pathLst>
                <a:path w="3241" h="3246" extrusionOk="0">
                  <a:moveTo>
                    <a:pt x="936" y="0"/>
                  </a:moveTo>
                  <a:lnTo>
                    <a:pt x="0" y="941"/>
                  </a:lnTo>
                  <a:lnTo>
                    <a:pt x="2299" y="3245"/>
                  </a:lnTo>
                  <a:lnTo>
                    <a:pt x="3240" y="2304"/>
                  </a:lnTo>
                  <a:lnTo>
                    <a:pt x="936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5" name="Google Shape;15585;p74"/>
            <p:cNvSpPr/>
            <p:nvPr/>
          </p:nvSpPr>
          <p:spPr>
            <a:xfrm>
              <a:off x="7322925" y="3871455"/>
              <a:ext cx="75358" cy="75254"/>
            </a:xfrm>
            <a:custGeom>
              <a:avLst/>
              <a:gdLst/>
              <a:ahLst/>
              <a:cxnLst/>
              <a:rect l="l" t="t" r="r" b="b"/>
              <a:pathLst>
                <a:path w="2876" h="2872" extrusionOk="0">
                  <a:moveTo>
                    <a:pt x="572" y="1"/>
                  </a:moveTo>
                  <a:lnTo>
                    <a:pt x="0" y="572"/>
                  </a:lnTo>
                  <a:lnTo>
                    <a:pt x="2304" y="2871"/>
                  </a:lnTo>
                  <a:lnTo>
                    <a:pt x="2876" y="2305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6" name="Google Shape;15586;p74"/>
            <p:cNvSpPr/>
            <p:nvPr/>
          </p:nvSpPr>
          <p:spPr>
            <a:xfrm>
              <a:off x="7203442" y="3878635"/>
              <a:ext cx="187689" cy="187689"/>
            </a:xfrm>
            <a:custGeom>
              <a:avLst/>
              <a:gdLst/>
              <a:ahLst/>
              <a:cxnLst/>
              <a:rect l="l" t="t" r="r" b="b"/>
              <a:pathLst>
                <a:path w="7163" h="7163" extrusionOk="0">
                  <a:moveTo>
                    <a:pt x="4699" y="0"/>
                  </a:moveTo>
                  <a:lnTo>
                    <a:pt x="0" y="5698"/>
                  </a:lnTo>
                  <a:lnTo>
                    <a:pt x="1464" y="7162"/>
                  </a:lnTo>
                  <a:lnTo>
                    <a:pt x="7162" y="2463"/>
                  </a:lnTo>
                  <a:lnTo>
                    <a:pt x="4699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7" name="Google Shape;15587;p74"/>
            <p:cNvSpPr/>
            <p:nvPr/>
          </p:nvSpPr>
          <p:spPr>
            <a:xfrm>
              <a:off x="7203442" y="3933712"/>
              <a:ext cx="187689" cy="132611"/>
            </a:xfrm>
            <a:custGeom>
              <a:avLst/>
              <a:gdLst/>
              <a:ahLst/>
              <a:cxnLst/>
              <a:rect l="l" t="t" r="r" b="b"/>
              <a:pathLst>
                <a:path w="7163" h="5061" extrusionOk="0">
                  <a:moveTo>
                    <a:pt x="6802" y="1"/>
                  </a:moveTo>
                  <a:lnTo>
                    <a:pt x="1771" y="4148"/>
                  </a:lnTo>
                  <a:lnTo>
                    <a:pt x="552" y="2929"/>
                  </a:lnTo>
                  <a:lnTo>
                    <a:pt x="0" y="3596"/>
                  </a:lnTo>
                  <a:lnTo>
                    <a:pt x="1464" y="5060"/>
                  </a:lnTo>
                  <a:lnTo>
                    <a:pt x="7162" y="361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8" name="Google Shape;15588;p74"/>
            <p:cNvSpPr/>
            <p:nvPr/>
          </p:nvSpPr>
          <p:spPr>
            <a:xfrm>
              <a:off x="7178392" y="4012084"/>
              <a:ext cx="79263" cy="79263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942" y="0"/>
                  </a:moveTo>
                  <a:lnTo>
                    <a:pt x="1" y="941"/>
                  </a:lnTo>
                  <a:lnTo>
                    <a:pt x="2084" y="3025"/>
                  </a:lnTo>
                  <a:lnTo>
                    <a:pt x="3025" y="20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9" name="Google Shape;15589;p74"/>
            <p:cNvSpPr/>
            <p:nvPr/>
          </p:nvSpPr>
          <p:spPr>
            <a:xfrm>
              <a:off x="7178392" y="4024399"/>
              <a:ext cx="66947" cy="66947"/>
            </a:xfrm>
            <a:custGeom>
              <a:avLst/>
              <a:gdLst/>
              <a:ahLst/>
              <a:cxnLst/>
              <a:rect l="l" t="t" r="r" b="b"/>
              <a:pathLst>
                <a:path w="2555" h="2555" extrusionOk="0">
                  <a:moveTo>
                    <a:pt x="471" y="1"/>
                  </a:moveTo>
                  <a:lnTo>
                    <a:pt x="1" y="471"/>
                  </a:lnTo>
                  <a:lnTo>
                    <a:pt x="2084" y="2555"/>
                  </a:lnTo>
                  <a:lnTo>
                    <a:pt x="2555" y="208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0" name="Google Shape;15590;p74"/>
            <p:cNvSpPr/>
            <p:nvPr/>
          </p:nvSpPr>
          <p:spPr>
            <a:xfrm>
              <a:off x="7428941" y="3953128"/>
              <a:ext cx="73367" cy="65087"/>
            </a:xfrm>
            <a:custGeom>
              <a:avLst/>
              <a:gdLst/>
              <a:ahLst/>
              <a:cxnLst/>
              <a:rect l="l" t="t" r="r" b="b"/>
              <a:pathLst>
                <a:path w="2800" h="2484" extrusionOk="0">
                  <a:moveTo>
                    <a:pt x="1120" y="1"/>
                  </a:moveTo>
                  <a:cubicBezTo>
                    <a:pt x="856" y="1"/>
                    <a:pt x="610" y="88"/>
                    <a:pt x="428" y="268"/>
                  </a:cubicBezTo>
                  <a:cubicBezTo>
                    <a:pt x="1" y="695"/>
                    <a:pt x="92" y="1478"/>
                    <a:pt x="630" y="2015"/>
                  </a:cubicBezTo>
                  <a:cubicBezTo>
                    <a:pt x="938" y="2323"/>
                    <a:pt x="1325" y="2483"/>
                    <a:pt x="1679" y="2483"/>
                  </a:cubicBezTo>
                  <a:cubicBezTo>
                    <a:pt x="1944" y="2483"/>
                    <a:pt x="2190" y="2394"/>
                    <a:pt x="2372" y="2212"/>
                  </a:cubicBezTo>
                  <a:cubicBezTo>
                    <a:pt x="2799" y="1790"/>
                    <a:pt x="2708" y="1007"/>
                    <a:pt x="2175" y="470"/>
                  </a:cubicBezTo>
                  <a:cubicBezTo>
                    <a:pt x="1866" y="161"/>
                    <a:pt x="1477" y="1"/>
                    <a:pt x="1120" y="1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1" name="Google Shape;15591;p74"/>
            <p:cNvSpPr/>
            <p:nvPr/>
          </p:nvSpPr>
          <p:spPr>
            <a:xfrm>
              <a:off x="7413743" y="3952578"/>
              <a:ext cx="85053" cy="84949"/>
            </a:xfrm>
            <a:custGeom>
              <a:avLst/>
              <a:gdLst/>
              <a:ahLst/>
              <a:cxnLst/>
              <a:rect l="l" t="t" r="r" b="b"/>
              <a:pathLst>
                <a:path w="3246" h="3242" extrusionOk="0">
                  <a:moveTo>
                    <a:pt x="941" y="1"/>
                  </a:moveTo>
                  <a:lnTo>
                    <a:pt x="0" y="942"/>
                  </a:lnTo>
                  <a:lnTo>
                    <a:pt x="2304" y="3241"/>
                  </a:lnTo>
                  <a:lnTo>
                    <a:pt x="3245" y="2305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2" name="Google Shape;15592;p74"/>
            <p:cNvSpPr/>
            <p:nvPr/>
          </p:nvSpPr>
          <p:spPr>
            <a:xfrm>
              <a:off x="7413743" y="3962273"/>
              <a:ext cx="75358" cy="75254"/>
            </a:xfrm>
            <a:custGeom>
              <a:avLst/>
              <a:gdLst/>
              <a:ahLst/>
              <a:cxnLst/>
              <a:rect l="l" t="t" r="r" b="b"/>
              <a:pathLst>
                <a:path w="2876" h="2872" extrusionOk="0">
                  <a:moveTo>
                    <a:pt x="571" y="1"/>
                  </a:moveTo>
                  <a:lnTo>
                    <a:pt x="0" y="572"/>
                  </a:lnTo>
                  <a:lnTo>
                    <a:pt x="2304" y="2871"/>
                  </a:lnTo>
                  <a:lnTo>
                    <a:pt x="2875" y="2305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3" name="Google Shape;15593;p74"/>
            <p:cNvSpPr/>
            <p:nvPr/>
          </p:nvSpPr>
          <p:spPr>
            <a:xfrm>
              <a:off x="7294234" y="3969322"/>
              <a:ext cx="187689" cy="187820"/>
            </a:xfrm>
            <a:custGeom>
              <a:avLst/>
              <a:gdLst/>
              <a:ahLst/>
              <a:cxnLst/>
              <a:rect l="l" t="t" r="r" b="b"/>
              <a:pathLst>
                <a:path w="7163" h="7168" extrusionOk="0">
                  <a:moveTo>
                    <a:pt x="4700" y="0"/>
                  </a:moveTo>
                  <a:lnTo>
                    <a:pt x="1" y="5703"/>
                  </a:lnTo>
                  <a:lnTo>
                    <a:pt x="1465" y="7167"/>
                  </a:lnTo>
                  <a:lnTo>
                    <a:pt x="7163" y="2468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4" name="Google Shape;15594;p74"/>
            <p:cNvSpPr/>
            <p:nvPr/>
          </p:nvSpPr>
          <p:spPr>
            <a:xfrm>
              <a:off x="7294234" y="4024530"/>
              <a:ext cx="187689" cy="132611"/>
            </a:xfrm>
            <a:custGeom>
              <a:avLst/>
              <a:gdLst/>
              <a:ahLst/>
              <a:cxnLst/>
              <a:rect l="l" t="t" r="r" b="b"/>
              <a:pathLst>
                <a:path w="7163" h="5061" extrusionOk="0">
                  <a:moveTo>
                    <a:pt x="6803" y="1"/>
                  </a:moveTo>
                  <a:lnTo>
                    <a:pt x="1772" y="4148"/>
                  </a:lnTo>
                  <a:lnTo>
                    <a:pt x="553" y="2924"/>
                  </a:lnTo>
                  <a:lnTo>
                    <a:pt x="1" y="3596"/>
                  </a:lnTo>
                  <a:lnTo>
                    <a:pt x="1465" y="5060"/>
                  </a:lnTo>
                  <a:lnTo>
                    <a:pt x="7163" y="361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5" name="Google Shape;15595;p74"/>
            <p:cNvSpPr/>
            <p:nvPr/>
          </p:nvSpPr>
          <p:spPr>
            <a:xfrm>
              <a:off x="7269210" y="4102902"/>
              <a:ext cx="79263" cy="79263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941" y="0"/>
                  </a:moveTo>
                  <a:lnTo>
                    <a:pt x="1" y="941"/>
                  </a:lnTo>
                  <a:lnTo>
                    <a:pt x="2084" y="3024"/>
                  </a:lnTo>
                  <a:lnTo>
                    <a:pt x="3025" y="2084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6" name="Google Shape;15596;p74"/>
            <p:cNvSpPr/>
            <p:nvPr/>
          </p:nvSpPr>
          <p:spPr>
            <a:xfrm>
              <a:off x="7269210" y="4115217"/>
              <a:ext cx="66947" cy="66947"/>
            </a:xfrm>
            <a:custGeom>
              <a:avLst/>
              <a:gdLst/>
              <a:ahLst/>
              <a:cxnLst/>
              <a:rect l="l" t="t" r="r" b="b"/>
              <a:pathLst>
                <a:path w="2555" h="2555" extrusionOk="0">
                  <a:moveTo>
                    <a:pt x="471" y="1"/>
                  </a:moveTo>
                  <a:lnTo>
                    <a:pt x="1" y="471"/>
                  </a:lnTo>
                  <a:lnTo>
                    <a:pt x="2084" y="2554"/>
                  </a:lnTo>
                  <a:lnTo>
                    <a:pt x="2554" y="208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7" name="Google Shape;15597;p74"/>
            <p:cNvSpPr/>
            <p:nvPr/>
          </p:nvSpPr>
          <p:spPr>
            <a:xfrm>
              <a:off x="7457868" y="3839017"/>
              <a:ext cx="65925" cy="63122"/>
            </a:xfrm>
            <a:custGeom>
              <a:avLst/>
              <a:gdLst/>
              <a:ahLst/>
              <a:cxnLst/>
              <a:rect l="l" t="t" r="r" b="b"/>
              <a:pathLst>
                <a:path w="2516" h="2409" extrusionOk="0">
                  <a:moveTo>
                    <a:pt x="2211" y="0"/>
                  </a:moveTo>
                  <a:cubicBezTo>
                    <a:pt x="2162" y="0"/>
                    <a:pt x="2111" y="19"/>
                    <a:pt x="2065" y="63"/>
                  </a:cubicBezTo>
                  <a:lnTo>
                    <a:pt x="83" y="2040"/>
                  </a:lnTo>
                  <a:cubicBezTo>
                    <a:pt x="1" y="2127"/>
                    <a:pt x="1" y="2261"/>
                    <a:pt x="83" y="2348"/>
                  </a:cubicBezTo>
                  <a:cubicBezTo>
                    <a:pt x="126" y="2388"/>
                    <a:pt x="181" y="2409"/>
                    <a:pt x="236" y="2409"/>
                  </a:cubicBezTo>
                  <a:cubicBezTo>
                    <a:pt x="291" y="2409"/>
                    <a:pt x="347" y="2388"/>
                    <a:pt x="390" y="2348"/>
                  </a:cubicBezTo>
                  <a:lnTo>
                    <a:pt x="2368" y="365"/>
                  </a:lnTo>
                  <a:cubicBezTo>
                    <a:pt x="2515" y="210"/>
                    <a:pt x="2375" y="0"/>
                    <a:pt x="22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8" name="Google Shape;15598;p74"/>
            <p:cNvSpPr/>
            <p:nvPr/>
          </p:nvSpPr>
          <p:spPr>
            <a:xfrm>
              <a:off x="7435491" y="3806028"/>
              <a:ext cx="33068" cy="81909"/>
            </a:xfrm>
            <a:custGeom>
              <a:avLst/>
              <a:gdLst/>
              <a:ahLst/>
              <a:cxnLst/>
              <a:rect l="l" t="t" r="r" b="b"/>
              <a:pathLst>
                <a:path w="1262" h="3126" extrusionOk="0">
                  <a:moveTo>
                    <a:pt x="1000" y="1"/>
                  </a:moveTo>
                  <a:cubicBezTo>
                    <a:pt x="915" y="1"/>
                    <a:pt x="833" y="47"/>
                    <a:pt x="802" y="155"/>
                  </a:cubicBezTo>
                  <a:lnTo>
                    <a:pt x="34" y="2848"/>
                  </a:lnTo>
                  <a:cubicBezTo>
                    <a:pt x="1" y="2963"/>
                    <a:pt x="68" y="3083"/>
                    <a:pt x="183" y="3117"/>
                  </a:cubicBezTo>
                  <a:cubicBezTo>
                    <a:pt x="202" y="3123"/>
                    <a:pt x="222" y="3126"/>
                    <a:pt x="241" y="3126"/>
                  </a:cubicBezTo>
                  <a:cubicBezTo>
                    <a:pt x="333" y="3126"/>
                    <a:pt x="419" y="3063"/>
                    <a:pt x="447" y="2968"/>
                  </a:cubicBezTo>
                  <a:lnTo>
                    <a:pt x="1215" y="275"/>
                  </a:lnTo>
                  <a:cubicBezTo>
                    <a:pt x="1261" y="110"/>
                    <a:pt x="1129" y="1"/>
                    <a:pt x="10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9" name="Google Shape;15599;p74"/>
            <p:cNvSpPr/>
            <p:nvPr/>
          </p:nvSpPr>
          <p:spPr>
            <a:xfrm>
              <a:off x="7390868" y="3803355"/>
              <a:ext cx="35478" cy="81909"/>
            </a:xfrm>
            <a:custGeom>
              <a:avLst/>
              <a:gdLst/>
              <a:ahLst/>
              <a:cxnLst/>
              <a:rect l="l" t="t" r="r" b="b"/>
              <a:pathLst>
                <a:path w="1354" h="3126" extrusionOk="0">
                  <a:moveTo>
                    <a:pt x="270" y="1"/>
                  </a:moveTo>
                  <a:cubicBezTo>
                    <a:pt x="136" y="1"/>
                    <a:pt x="0" y="117"/>
                    <a:pt x="62" y="286"/>
                  </a:cubicBezTo>
                  <a:lnTo>
                    <a:pt x="883" y="2965"/>
                  </a:lnTo>
                  <a:cubicBezTo>
                    <a:pt x="913" y="3077"/>
                    <a:pt x="997" y="3125"/>
                    <a:pt x="1083" y="3125"/>
                  </a:cubicBezTo>
                  <a:cubicBezTo>
                    <a:pt x="1217" y="3125"/>
                    <a:pt x="1354" y="3009"/>
                    <a:pt x="1295" y="2840"/>
                  </a:cubicBezTo>
                  <a:lnTo>
                    <a:pt x="470" y="161"/>
                  </a:lnTo>
                  <a:cubicBezTo>
                    <a:pt x="440" y="49"/>
                    <a:pt x="355" y="1"/>
                    <a:pt x="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0" name="Google Shape;15600;p74"/>
            <p:cNvSpPr/>
            <p:nvPr/>
          </p:nvSpPr>
          <p:spPr>
            <a:xfrm>
              <a:off x="7471965" y="3892941"/>
              <a:ext cx="85053" cy="31469"/>
            </a:xfrm>
            <a:custGeom>
              <a:avLst/>
              <a:gdLst/>
              <a:ahLst/>
              <a:cxnLst/>
              <a:rect l="l" t="t" r="r" b="b"/>
              <a:pathLst>
                <a:path w="3246" h="1201" extrusionOk="0">
                  <a:moveTo>
                    <a:pt x="2945" y="1"/>
                  </a:moveTo>
                  <a:cubicBezTo>
                    <a:pt x="2924" y="1"/>
                    <a:pt x="2900" y="4"/>
                    <a:pt x="2876" y="11"/>
                  </a:cubicBezTo>
                  <a:lnTo>
                    <a:pt x="178" y="779"/>
                  </a:lnTo>
                  <a:cubicBezTo>
                    <a:pt x="63" y="813"/>
                    <a:pt x="1" y="933"/>
                    <a:pt x="34" y="1043"/>
                  </a:cubicBezTo>
                  <a:cubicBezTo>
                    <a:pt x="62" y="1138"/>
                    <a:pt x="145" y="1201"/>
                    <a:pt x="238" y="1201"/>
                  </a:cubicBezTo>
                  <a:cubicBezTo>
                    <a:pt x="258" y="1201"/>
                    <a:pt x="278" y="1198"/>
                    <a:pt x="298" y="1192"/>
                  </a:cubicBezTo>
                  <a:lnTo>
                    <a:pt x="2996" y="424"/>
                  </a:lnTo>
                  <a:cubicBezTo>
                    <a:pt x="3245" y="350"/>
                    <a:pt x="3168" y="1"/>
                    <a:pt x="29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1" name="Google Shape;15601;p74"/>
            <p:cNvSpPr/>
            <p:nvPr/>
          </p:nvSpPr>
          <p:spPr>
            <a:xfrm>
              <a:off x="7473171" y="3935494"/>
              <a:ext cx="86625" cy="32963"/>
            </a:xfrm>
            <a:custGeom>
              <a:avLst/>
              <a:gdLst/>
              <a:ahLst/>
              <a:cxnLst/>
              <a:rect l="l" t="t" r="r" b="b"/>
              <a:pathLst>
                <a:path w="3306" h="1258" extrusionOk="0">
                  <a:moveTo>
                    <a:pt x="304" y="1"/>
                  </a:moveTo>
                  <a:cubicBezTo>
                    <a:pt x="81" y="1"/>
                    <a:pt x="1" y="339"/>
                    <a:pt x="243" y="423"/>
                  </a:cubicBezTo>
                  <a:lnTo>
                    <a:pt x="2921" y="1243"/>
                  </a:lnTo>
                  <a:cubicBezTo>
                    <a:pt x="2949" y="1253"/>
                    <a:pt x="2975" y="1257"/>
                    <a:pt x="3000" y="1257"/>
                  </a:cubicBezTo>
                  <a:cubicBezTo>
                    <a:pt x="3222" y="1257"/>
                    <a:pt x="3305" y="904"/>
                    <a:pt x="3046" y="835"/>
                  </a:cubicBezTo>
                  <a:lnTo>
                    <a:pt x="367" y="10"/>
                  </a:lnTo>
                  <a:cubicBezTo>
                    <a:pt x="345" y="4"/>
                    <a:pt x="324" y="1"/>
                    <a:pt x="3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2" name="Google Shape;15602;p74"/>
            <p:cNvSpPr/>
            <p:nvPr/>
          </p:nvSpPr>
          <p:spPr>
            <a:xfrm>
              <a:off x="7232448" y="3926585"/>
              <a:ext cx="83088" cy="92888"/>
            </a:xfrm>
            <a:custGeom>
              <a:avLst/>
              <a:gdLst/>
              <a:ahLst/>
              <a:cxnLst/>
              <a:rect l="l" t="t" r="r" b="b"/>
              <a:pathLst>
                <a:path w="3171" h="3545" extrusionOk="0">
                  <a:moveTo>
                    <a:pt x="2925" y="0"/>
                  </a:moveTo>
                  <a:cubicBezTo>
                    <a:pt x="2865" y="0"/>
                    <a:pt x="2806" y="26"/>
                    <a:pt x="2767" y="76"/>
                  </a:cubicBezTo>
                  <a:lnTo>
                    <a:pt x="127" y="3196"/>
                  </a:lnTo>
                  <a:cubicBezTo>
                    <a:pt x="1" y="3358"/>
                    <a:pt x="142" y="3545"/>
                    <a:pt x="300" y="3545"/>
                  </a:cubicBezTo>
                  <a:cubicBezTo>
                    <a:pt x="352" y="3545"/>
                    <a:pt x="406" y="3524"/>
                    <a:pt x="453" y="3475"/>
                  </a:cubicBezTo>
                  <a:lnTo>
                    <a:pt x="3093" y="355"/>
                  </a:lnTo>
                  <a:cubicBezTo>
                    <a:pt x="3170" y="263"/>
                    <a:pt x="3156" y="124"/>
                    <a:pt x="3064" y="52"/>
                  </a:cubicBezTo>
                  <a:cubicBezTo>
                    <a:pt x="3023" y="18"/>
                    <a:pt x="2974" y="0"/>
                    <a:pt x="29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3" name="Google Shape;15603;p74"/>
            <p:cNvSpPr/>
            <p:nvPr/>
          </p:nvSpPr>
          <p:spPr>
            <a:xfrm>
              <a:off x="7172235" y="3856022"/>
              <a:ext cx="335235" cy="331645"/>
            </a:xfrm>
            <a:custGeom>
              <a:avLst/>
              <a:gdLst/>
              <a:ahLst/>
              <a:cxnLst/>
              <a:rect l="l" t="t" r="r" b="b"/>
              <a:pathLst>
                <a:path w="12794" h="12657" extrusionOk="0">
                  <a:moveTo>
                    <a:pt x="7453" y="457"/>
                  </a:moveTo>
                  <a:cubicBezTo>
                    <a:pt x="7755" y="457"/>
                    <a:pt x="8091" y="601"/>
                    <a:pt x="8353" y="863"/>
                  </a:cubicBezTo>
                  <a:lnTo>
                    <a:pt x="8353" y="868"/>
                  </a:lnTo>
                  <a:cubicBezTo>
                    <a:pt x="8675" y="1190"/>
                    <a:pt x="8819" y="1617"/>
                    <a:pt x="8737" y="1963"/>
                  </a:cubicBezTo>
                  <a:lnTo>
                    <a:pt x="7254" y="479"/>
                  </a:lnTo>
                  <a:cubicBezTo>
                    <a:pt x="7318" y="464"/>
                    <a:pt x="7384" y="457"/>
                    <a:pt x="7453" y="457"/>
                  </a:cubicBezTo>
                  <a:close/>
                  <a:moveTo>
                    <a:pt x="6692" y="527"/>
                  </a:moveTo>
                  <a:lnTo>
                    <a:pt x="8694" y="2524"/>
                  </a:lnTo>
                  <a:lnTo>
                    <a:pt x="8271" y="2947"/>
                  </a:lnTo>
                  <a:lnTo>
                    <a:pt x="6275" y="945"/>
                  </a:lnTo>
                  <a:lnTo>
                    <a:pt x="6692" y="527"/>
                  </a:lnTo>
                  <a:close/>
                  <a:moveTo>
                    <a:pt x="10910" y="3920"/>
                  </a:moveTo>
                  <a:cubicBezTo>
                    <a:pt x="11215" y="3920"/>
                    <a:pt x="11554" y="4065"/>
                    <a:pt x="11819" y="4329"/>
                  </a:cubicBezTo>
                  <a:cubicBezTo>
                    <a:pt x="12140" y="4651"/>
                    <a:pt x="12280" y="5083"/>
                    <a:pt x="12203" y="5424"/>
                  </a:cubicBezTo>
                  <a:lnTo>
                    <a:pt x="10720" y="3940"/>
                  </a:lnTo>
                  <a:cubicBezTo>
                    <a:pt x="10781" y="3927"/>
                    <a:pt x="10845" y="3920"/>
                    <a:pt x="10910" y="3920"/>
                  </a:cubicBezTo>
                  <a:close/>
                  <a:moveTo>
                    <a:pt x="10158" y="3988"/>
                  </a:moveTo>
                  <a:lnTo>
                    <a:pt x="10196" y="4022"/>
                  </a:lnTo>
                  <a:lnTo>
                    <a:pt x="12155" y="5985"/>
                  </a:lnTo>
                  <a:lnTo>
                    <a:pt x="11737" y="6408"/>
                  </a:lnTo>
                  <a:lnTo>
                    <a:pt x="9736" y="4406"/>
                  </a:lnTo>
                  <a:lnTo>
                    <a:pt x="10158" y="3988"/>
                  </a:lnTo>
                  <a:close/>
                  <a:moveTo>
                    <a:pt x="5151" y="6244"/>
                  </a:moveTo>
                  <a:lnTo>
                    <a:pt x="6433" y="7531"/>
                  </a:lnTo>
                  <a:lnTo>
                    <a:pt x="5636" y="8496"/>
                  </a:lnTo>
                  <a:lnTo>
                    <a:pt x="4186" y="7041"/>
                  </a:lnTo>
                  <a:lnTo>
                    <a:pt x="5151" y="6244"/>
                  </a:lnTo>
                  <a:close/>
                  <a:moveTo>
                    <a:pt x="4642" y="9725"/>
                  </a:moveTo>
                  <a:lnTo>
                    <a:pt x="4772" y="9854"/>
                  </a:lnTo>
                  <a:lnTo>
                    <a:pt x="6419" y="11501"/>
                  </a:lnTo>
                  <a:lnTo>
                    <a:pt x="5785" y="12144"/>
                  </a:lnTo>
                  <a:lnTo>
                    <a:pt x="4004" y="10363"/>
                  </a:lnTo>
                  <a:lnTo>
                    <a:pt x="4642" y="9725"/>
                  </a:lnTo>
                  <a:close/>
                  <a:moveTo>
                    <a:pt x="6687" y="1"/>
                  </a:moveTo>
                  <a:cubicBezTo>
                    <a:pt x="6632" y="1"/>
                    <a:pt x="6577" y="21"/>
                    <a:pt x="6534" y="62"/>
                  </a:cubicBezTo>
                  <a:lnTo>
                    <a:pt x="5948" y="652"/>
                  </a:lnTo>
                  <a:cubicBezTo>
                    <a:pt x="5929" y="647"/>
                    <a:pt x="5909" y="644"/>
                    <a:pt x="5890" y="644"/>
                  </a:cubicBezTo>
                  <a:cubicBezTo>
                    <a:pt x="5826" y="644"/>
                    <a:pt x="5763" y="673"/>
                    <a:pt x="5722" y="724"/>
                  </a:cubicBezTo>
                  <a:lnTo>
                    <a:pt x="1441" y="5918"/>
                  </a:lnTo>
                  <a:lnTo>
                    <a:pt x="1330" y="5803"/>
                  </a:lnTo>
                  <a:cubicBezTo>
                    <a:pt x="1287" y="5762"/>
                    <a:pt x="1232" y="5742"/>
                    <a:pt x="1177" y="5742"/>
                  </a:cubicBezTo>
                  <a:cubicBezTo>
                    <a:pt x="1121" y="5742"/>
                    <a:pt x="1066" y="5762"/>
                    <a:pt x="1023" y="5803"/>
                  </a:cubicBezTo>
                  <a:lnTo>
                    <a:pt x="82" y="6744"/>
                  </a:lnTo>
                  <a:cubicBezTo>
                    <a:pt x="1" y="6830"/>
                    <a:pt x="1" y="6965"/>
                    <a:pt x="82" y="7051"/>
                  </a:cubicBezTo>
                  <a:lnTo>
                    <a:pt x="946" y="7915"/>
                  </a:lnTo>
                  <a:cubicBezTo>
                    <a:pt x="994" y="7966"/>
                    <a:pt x="1048" y="7987"/>
                    <a:pt x="1100" y="7987"/>
                  </a:cubicBezTo>
                  <a:cubicBezTo>
                    <a:pt x="1268" y="7987"/>
                    <a:pt x="1413" y="7766"/>
                    <a:pt x="1249" y="7613"/>
                  </a:cubicBezTo>
                  <a:lnTo>
                    <a:pt x="538" y="6897"/>
                  </a:lnTo>
                  <a:lnTo>
                    <a:pt x="1177" y="6264"/>
                  </a:lnTo>
                  <a:lnTo>
                    <a:pt x="1301" y="6388"/>
                  </a:lnTo>
                  <a:lnTo>
                    <a:pt x="1306" y="6388"/>
                  </a:lnTo>
                  <a:lnTo>
                    <a:pt x="2828" y="7910"/>
                  </a:lnTo>
                  <a:lnTo>
                    <a:pt x="2953" y="8035"/>
                  </a:lnTo>
                  <a:lnTo>
                    <a:pt x="2314" y="8673"/>
                  </a:lnTo>
                  <a:lnTo>
                    <a:pt x="1844" y="8203"/>
                  </a:lnTo>
                  <a:cubicBezTo>
                    <a:pt x="1798" y="8161"/>
                    <a:pt x="1749" y="8143"/>
                    <a:pt x="1701" y="8143"/>
                  </a:cubicBezTo>
                  <a:cubicBezTo>
                    <a:pt x="1537" y="8143"/>
                    <a:pt x="1396" y="8354"/>
                    <a:pt x="1541" y="8510"/>
                  </a:cubicBezTo>
                  <a:lnTo>
                    <a:pt x="2161" y="9129"/>
                  </a:lnTo>
                  <a:cubicBezTo>
                    <a:pt x="2204" y="9170"/>
                    <a:pt x="2259" y="9191"/>
                    <a:pt x="2314" y="9191"/>
                  </a:cubicBezTo>
                  <a:cubicBezTo>
                    <a:pt x="2370" y="9191"/>
                    <a:pt x="2425" y="9170"/>
                    <a:pt x="2468" y="9129"/>
                  </a:cubicBezTo>
                  <a:lnTo>
                    <a:pt x="3404" y="8189"/>
                  </a:lnTo>
                  <a:cubicBezTo>
                    <a:pt x="3490" y="8107"/>
                    <a:pt x="3490" y="7968"/>
                    <a:pt x="3404" y="7886"/>
                  </a:cubicBezTo>
                  <a:lnTo>
                    <a:pt x="3294" y="7771"/>
                  </a:lnTo>
                  <a:lnTo>
                    <a:pt x="3846" y="7315"/>
                  </a:lnTo>
                  <a:lnTo>
                    <a:pt x="5358" y="8827"/>
                  </a:lnTo>
                  <a:lnTo>
                    <a:pt x="4902" y="9379"/>
                  </a:lnTo>
                  <a:lnTo>
                    <a:pt x="4786" y="9269"/>
                  </a:lnTo>
                  <a:cubicBezTo>
                    <a:pt x="4746" y="9225"/>
                    <a:pt x="4690" y="9204"/>
                    <a:pt x="4635" y="9204"/>
                  </a:cubicBezTo>
                  <a:cubicBezTo>
                    <a:pt x="4580" y="9204"/>
                    <a:pt x="4525" y="9225"/>
                    <a:pt x="4484" y="9269"/>
                  </a:cubicBezTo>
                  <a:lnTo>
                    <a:pt x="3543" y="10209"/>
                  </a:lnTo>
                  <a:cubicBezTo>
                    <a:pt x="3462" y="10291"/>
                    <a:pt x="3462" y="10425"/>
                    <a:pt x="3543" y="10512"/>
                  </a:cubicBezTo>
                  <a:lnTo>
                    <a:pt x="5626" y="12595"/>
                  </a:lnTo>
                  <a:cubicBezTo>
                    <a:pt x="5667" y="12636"/>
                    <a:pt x="5722" y="12656"/>
                    <a:pt x="5778" y="12656"/>
                  </a:cubicBezTo>
                  <a:cubicBezTo>
                    <a:pt x="5833" y="12656"/>
                    <a:pt x="5888" y="12636"/>
                    <a:pt x="5929" y="12595"/>
                  </a:cubicBezTo>
                  <a:lnTo>
                    <a:pt x="6870" y="11654"/>
                  </a:lnTo>
                  <a:cubicBezTo>
                    <a:pt x="6956" y="11568"/>
                    <a:pt x="6956" y="11434"/>
                    <a:pt x="6870" y="11352"/>
                  </a:cubicBezTo>
                  <a:lnTo>
                    <a:pt x="6755" y="11237"/>
                  </a:lnTo>
                  <a:lnTo>
                    <a:pt x="9207" y="9216"/>
                  </a:lnTo>
                  <a:cubicBezTo>
                    <a:pt x="9397" y="9072"/>
                    <a:pt x="9258" y="8824"/>
                    <a:pt x="9080" y="8824"/>
                  </a:cubicBezTo>
                  <a:cubicBezTo>
                    <a:pt x="9032" y="8824"/>
                    <a:pt x="8982" y="8842"/>
                    <a:pt x="8934" y="8885"/>
                  </a:cubicBezTo>
                  <a:lnTo>
                    <a:pt x="6452" y="10930"/>
                  </a:lnTo>
                  <a:lnTo>
                    <a:pt x="5204" y="9686"/>
                  </a:lnTo>
                  <a:lnTo>
                    <a:pt x="9361" y="4641"/>
                  </a:lnTo>
                  <a:lnTo>
                    <a:pt x="11497" y="6773"/>
                  </a:lnTo>
                  <a:lnTo>
                    <a:pt x="9596" y="8347"/>
                  </a:lnTo>
                  <a:cubicBezTo>
                    <a:pt x="9410" y="8488"/>
                    <a:pt x="9552" y="8736"/>
                    <a:pt x="9728" y="8736"/>
                  </a:cubicBezTo>
                  <a:cubicBezTo>
                    <a:pt x="9775" y="8736"/>
                    <a:pt x="9824" y="8719"/>
                    <a:pt x="9870" y="8678"/>
                  </a:cubicBezTo>
                  <a:lnTo>
                    <a:pt x="11958" y="6955"/>
                  </a:lnTo>
                  <a:cubicBezTo>
                    <a:pt x="12025" y="6902"/>
                    <a:pt x="12049" y="6811"/>
                    <a:pt x="12025" y="6725"/>
                  </a:cubicBezTo>
                  <a:lnTo>
                    <a:pt x="12616" y="6139"/>
                  </a:lnTo>
                  <a:cubicBezTo>
                    <a:pt x="12697" y="6052"/>
                    <a:pt x="12697" y="5918"/>
                    <a:pt x="12616" y="5832"/>
                  </a:cubicBezTo>
                  <a:lnTo>
                    <a:pt x="12539" y="5764"/>
                  </a:lnTo>
                  <a:cubicBezTo>
                    <a:pt x="12793" y="5236"/>
                    <a:pt x="12630" y="4536"/>
                    <a:pt x="12121" y="4027"/>
                  </a:cubicBezTo>
                  <a:cubicBezTo>
                    <a:pt x="11771" y="3674"/>
                    <a:pt x="11330" y="3488"/>
                    <a:pt x="10916" y="3488"/>
                  </a:cubicBezTo>
                  <a:cubicBezTo>
                    <a:pt x="10728" y="3488"/>
                    <a:pt x="10545" y="3526"/>
                    <a:pt x="10379" y="3604"/>
                  </a:cubicBezTo>
                  <a:lnTo>
                    <a:pt x="10307" y="3532"/>
                  </a:lnTo>
                  <a:cubicBezTo>
                    <a:pt x="10264" y="3489"/>
                    <a:pt x="10208" y="3468"/>
                    <a:pt x="10154" y="3468"/>
                  </a:cubicBezTo>
                  <a:cubicBezTo>
                    <a:pt x="10099" y="3468"/>
                    <a:pt x="10045" y="3489"/>
                    <a:pt x="10004" y="3532"/>
                  </a:cubicBezTo>
                  <a:lnTo>
                    <a:pt x="9414" y="4118"/>
                  </a:lnTo>
                  <a:cubicBezTo>
                    <a:pt x="9390" y="4113"/>
                    <a:pt x="9366" y="4108"/>
                    <a:pt x="9337" y="4108"/>
                  </a:cubicBezTo>
                  <a:cubicBezTo>
                    <a:pt x="9279" y="4113"/>
                    <a:pt x="9222" y="4142"/>
                    <a:pt x="9183" y="4185"/>
                  </a:cubicBezTo>
                  <a:lnTo>
                    <a:pt x="6707" y="7195"/>
                  </a:lnTo>
                  <a:lnTo>
                    <a:pt x="5482" y="5971"/>
                  </a:lnTo>
                  <a:lnTo>
                    <a:pt x="6039" y="5510"/>
                  </a:lnTo>
                  <a:cubicBezTo>
                    <a:pt x="6229" y="5369"/>
                    <a:pt x="6088" y="5121"/>
                    <a:pt x="5910" y="5121"/>
                  </a:cubicBezTo>
                  <a:cubicBezTo>
                    <a:pt x="5862" y="5121"/>
                    <a:pt x="5813" y="5138"/>
                    <a:pt x="5766" y="5179"/>
                  </a:cubicBezTo>
                  <a:lnTo>
                    <a:pt x="5026" y="5788"/>
                  </a:lnTo>
                  <a:lnTo>
                    <a:pt x="2991" y="7469"/>
                  </a:lnTo>
                  <a:lnTo>
                    <a:pt x="1748" y="6225"/>
                  </a:lnTo>
                  <a:lnTo>
                    <a:pt x="5905" y="1180"/>
                  </a:lnTo>
                  <a:lnTo>
                    <a:pt x="8036" y="3312"/>
                  </a:lnTo>
                  <a:lnTo>
                    <a:pt x="6423" y="4641"/>
                  </a:lnTo>
                  <a:cubicBezTo>
                    <a:pt x="6233" y="4782"/>
                    <a:pt x="6377" y="5031"/>
                    <a:pt x="6555" y="5031"/>
                  </a:cubicBezTo>
                  <a:cubicBezTo>
                    <a:pt x="6602" y="5031"/>
                    <a:pt x="6651" y="5013"/>
                    <a:pt x="6697" y="4972"/>
                  </a:cubicBezTo>
                  <a:lnTo>
                    <a:pt x="8492" y="3494"/>
                  </a:lnTo>
                  <a:cubicBezTo>
                    <a:pt x="8559" y="3436"/>
                    <a:pt x="8583" y="3345"/>
                    <a:pt x="8559" y="3264"/>
                  </a:cubicBezTo>
                  <a:lnTo>
                    <a:pt x="9145" y="2673"/>
                  </a:lnTo>
                  <a:cubicBezTo>
                    <a:pt x="9231" y="2592"/>
                    <a:pt x="9231" y="2457"/>
                    <a:pt x="9145" y="2371"/>
                  </a:cubicBezTo>
                  <a:lnTo>
                    <a:pt x="9073" y="2299"/>
                  </a:lnTo>
                  <a:cubicBezTo>
                    <a:pt x="9323" y="1771"/>
                    <a:pt x="9164" y="1070"/>
                    <a:pt x="8655" y="556"/>
                  </a:cubicBezTo>
                  <a:cubicBezTo>
                    <a:pt x="8302" y="207"/>
                    <a:pt x="7861" y="22"/>
                    <a:pt x="7448" y="22"/>
                  </a:cubicBezTo>
                  <a:cubicBezTo>
                    <a:pt x="7260" y="22"/>
                    <a:pt x="7078" y="61"/>
                    <a:pt x="6913" y="139"/>
                  </a:cubicBezTo>
                  <a:lnTo>
                    <a:pt x="6841" y="62"/>
                  </a:lnTo>
                  <a:cubicBezTo>
                    <a:pt x="6798" y="21"/>
                    <a:pt x="6743" y="1"/>
                    <a:pt x="66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4" name="Google Shape;15604;p74"/>
            <p:cNvSpPr/>
            <p:nvPr/>
          </p:nvSpPr>
          <p:spPr>
            <a:xfrm>
              <a:off x="7323240" y="4017377"/>
              <a:ext cx="82983" cy="92862"/>
            </a:xfrm>
            <a:custGeom>
              <a:avLst/>
              <a:gdLst/>
              <a:ahLst/>
              <a:cxnLst/>
              <a:rect l="l" t="t" r="r" b="b"/>
              <a:pathLst>
                <a:path w="3167" h="3544" extrusionOk="0">
                  <a:moveTo>
                    <a:pt x="2928" y="0"/>
                  </a:moveTo>
                  <a:cubicBezTo>
                    <a:pt x="2867" y="0"/>
                    <a:pt x="2806" y="26"/>
                    <a:pt x="2763" y="77"/>
                  </a:cubicBezTo>
                  <a:lnTo>
                    <a:pt x="123" y="3197"/>
                  </a:lnTo>
                  <a:cubicBezTo>
                    <a:pt x="1" y="3358"/>
                    <a:pt x="141" y="3543"/>
                    <a:pt x="298" y="3543"/>
                  </a:cubicBezTo>
                  <a:cubicBezTo>
                    <a:pt x="351" y="3543"/>
                    <a:pt x="406" y="3522"/>
                    <a:pt x="454" y="3471"/>
                  </a:cubicBezTo>
                  <a:lnTo>
                    <a:pt x="3094" y="350"/>
                  </a:lnTo>
                  <a:cubicBezTo>
                    <a:pt x="3166" y="259"/>
                    <a:pt x="3156" y="125"/>
                    <a:pt x="3065" y="48"/>
                  </a:cubicBezTo>
                  <a:cubicBezTo>
                    <a:pt x="3025" y="16"/>
                    <a:pt x="2976" y="0"/>
                    <a:pt x="29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605" name="Google Shape;15605;p74"/>
          <p:cNvGrpSpPr/>
          <p:nvPr/>
        </p:nvGrpSpPr>
        <p:grpSpPr>
          <a:xfrm>
            <a:off x="6655443" y="3799215"/>
            <a:ext cx="428280" cy="351638"/>
            <a:chOff x="6655443" y="3799215"/>
            <a:chExt cx="428280" cy="351638"/>
          </a:xfrm>
        </p:grpSpPr>
        <p:sp>
          <p:nvSpPr>
            <p:cNvPr id="15606" name="Google Shape;15606;p74"/>
            <p:cNvSpPr/>
            <p:nvPr/>
          </p:nvSpPr>
          <p:spPr>
            <a:xfrm>
              <a:off x="6723334" y="3960387"/>
              <a:ext cx="293468" cy="184177"/>
            </a:xfrm>
            <a:custGeom>
              <a:avLst/>
              <a:gdLst/>
              <a:ahLst/>
              <a:cxnLst/>
              <a:rect l="l" t="t" r="r" b="b"/>
              <a:pathLst>
                <a:path w="11200" h="7029" extrusionOk="0">
                  <a:moveTo>
                    <a:pt x="0" y="1"/>
                  </a:moveTo>
                  <a:lnTo>
                    <a:pt x="0" y="5382"/>
                  </a:lnTo>
                  <a:cubicBezTo>
                    <a:pt x="0" y="5770"/>
                    <a:pt x="456" y="6126"/>
                    <a:pt x="1220" y="6409"/>
                  </a:cubicBezTo>
                  <a:cubicBezTo>
                    <a:pt x="1637" y="6558"/>
                    <a:pt x="2069" y="6673"/>
                    <a:pt x="2506" y="6754"/>
                  </a:cubicBezTo>
                  <a:cubicBezTo>
                    <a:pt x="3236" y="6894"/>
                    <a:pt x="3975" y="6975"/>
                    <a:pt x="4714" y="7009"/>
                  </a:cubicBezTo>
                  <a:cubicBezTo>
                    <a:pt x="5002" y="7023"/>
                    <a:pt x="5300" y="7028"/>
                    <a:pt x="5598" y="7028"/>
                  </a:cubicBezTo>
                  <a:cubicBezTo>
                    <a:pt x="8694" y="7028"/>
                    <a:pt x="11199" y="6294"/>
                    <a:pt x="11199" y="5382"/>
                  </a:cubicBezTo>
                  <a:lnTo>
                    <a:pt x="11199" y="1"/>
                  </a:lnTo>
                  <a:close/>
                </a:path>
              </a:pathLst>
            </a:custGeom>
            <a:solidFill>
              <a:srgbClr val="B2C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7" name="Google Shape;15607;p74"/>
            <p:cNvSpPr/>
            <p:nvPr/>
          </p:nvSpPr>
          <p:spPr>
            <a:xfrm>
              <a:off x="6998905" y="3960387"/>
              <a:ext cx="17896" cy="161774"/>
            </a:xfrm>
            <a:custGeom>
              <a:avLst/>
              <a:gdLst/>
              <a:ahLst/>
              <a:cxnLst/>
              <a:rect l="l" t="t" r="r" b="b"/>
              <a:pathLst>
                <a:path w="683" h="6174" extrusionOk="0">
                  <a:moveTo>
                    <a:pt x="1" y="1"/>
                  </a:moveTo>
                  <a:lnTo>
                    <a:pt x="1" y="6174"/>
                  </a:lnTo>
                  <a:cubicBezTo>
                    <a:pt x="433" y="5938"/>
                    <a:pt x="682" y="5670"/>
                    <a:pt x="682" y="5382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8" name="Google Shape;15608;p74"/>
            <p:cNvSpPr/>
            <p:nvPr/>
          </p:nvSpPr>
          <p:spPr>
            <a:xfrm>
              <a:off x="6723334" y="3949434"/>
              <a:ext cx="293468" cy="70223"/>
            </a:xfrm>
            <a:custGeom>
              <a:avLst/>
              <a:gdLst/>
              <a:ahLst/>
              <a:cxnLst/>
              <a:rect l="l" t="t" r="r" b="b"/>
              <a:pathLst>
                <a:path w="11200" h="2680" extrusionOk="0">
                  <a:moveTo>
                    <a:pt x="0" y="1"/>
                  </a:moveTo>
                  <a:lnTo>
                    <a:pt x="0" y="1033"/>
                  </a:lnTo>
                  <a:cubicBezTo>
                    <a:pt x="0" y="1854"/>
                    <a:pt x="2045" y="2535"/>
                    <a:pt x="4714" y="2660"/>
                  </a:cubicBezTo>
                  <a:cubicBezTo>
                    <a:pt x="5002" y="2675"/>
                    <a:pt x="5300" y="2679"/>
                    <a:pt x="5598" y="2679"/>
                  </a:cubicBezTo>
                  <a:cubicBezTo>
                    <a:pt x="8694" y="2679"/>
                    <a:pt x="11199" y="1945"/>
                    <a:pt x="11199" y="1033"/>
                  </a:cubicBezTo>
                  <a:lnTo>
                    <a:pt x="11199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9" name="Google Shape;15609;p74"/>
            <p:cNvSpPr/>
            <p:nvPr/>
          </p:nvSpPr>
          <p:spPr>
            <a:xfrm>
              <a:off x="6998905" y="3949434"/>
              <a:ext cx="17896" cy="47846"/>
            </a:xfrm>
            <a:custGeom>
              <a:avLst/>
              <a:gdLst/>
              <a:ahLst/>
              <a:cxnLst/>
              <a:rect l="l" t="t" r="r" b="b"/>
              <a:pathLst>
                <a:path w="683" h="1826" extrusionOk="0">
                  <a:moveTo>
                    <a:pt x="1" y="1"/>
                  </a:moveTo>
                  <a:lnTo>
                    <a:pt x="1" y="1825"/>
                  </a:lnTo>
                  <a:cubicBezTo>
                    <a:pt x="433" y="1590"/>
                    <a:pt x="682" y="1321"/>
                    <a:pt x="682" y="1033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0" name="Google Shape;15610;p74"/>
            <p:cNvSpPr/>
            <p:nvPr/>
          </p:nvSpPr>
          <p:spPr>
            <a:xfrm>
              <a:off x="6723334" y="3906174"/>
              <a:ext cx="293468" cy="86442"/>
            </a:xfrm>
            <a:custGeom>
              <a:avLst/>
              <a:gdLst/>
              <a:ahLst/>
              <a:cxnLst/>
              <a:rect l="l" t="t" r="r" b="b"/>
              <a:pathLst>
                <a:path w="11200" h="3299" extrusionOk="0">
                  <a:moveTo>
                    <a:pt x="5598" y="1"/>
                  </a:moveTo>
                  <a:cubicBezTo>
                    <a:pt x="2506" y="1"/>
                    <a:pt x="0" y="740"/>
                    <a:pt x="0" y="1652"/>
                  </a:cubicBezTo>
                  <a:cubicBezTo>
                    <a:pt x="0" y="2559"/>
                    <a:pt x="2506" y="3298"/>
                    <a:pt x="5598" y="3298"/>
                  </a:cubicBezTo>
                  <a:cubicBezTo>
                    <a:pt x="8694" y="3298"/>
                    <a:pt x="11199" y="2559"/>
                    <a:pt x="11199" y="1652"/>
                  </a:cubicBezTo>
                  <a:cubicBezTo>
                    <a:pt x="11199" y="740"/>
                    <a:pt x="8694" y="1"/>
                    <a:pt x="559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1" name="Google Shape;15611;p74"/>
            <p:cNvSpPr/>
            <p:nvPr/>
          </p:nvSpPr>
          <p:spPr>
            <a:xfrm>
              <a:off x="6846852" y="3906305"/>
              <a:ext cx="169949" cy="86311"/>
            </a:xfrm>
            <a:custGeom>
              <a:avLst/>
              <a:gdLst/>
              <a:ahLst/>
              <a:cxnLst/>
              <a:rect l="l" t="t" r="r" b="b"/>
              <a:pathLst>
                <a:path w="6486" h="3294" extrusionOk="0">
                  <a:moveTo>
                    <a:pt x="884" y="0"/>
                  </a:moveTo>
                  <a:cubicBezTo>
                    <a:pt x="586" y="0"/>
                    <a:pt x="288" y="5"/>
                    <a:pt x="0" y="20"/>
                  </a:cubicBezTo>
                  <a:cubicBezTo>
                    <a:pt x="2674" y="144"/>
                    <a:pt x="4719" y="826"/>
                    <a:pt x="4719" y="1647"/>
                  </a:cubicBezTo>
                  <a:cubicBezTo>
                    <a:pt x="4719" y="2468"/>
                    <a:pt x="2674" y="3145"/>
                    <a:pt x="0" y="3269"/>
                  </a:cubicBezTo>
                  <a:cubicBezTo>
                    <a:pt x="288" y="3284"/>
                    <a:pt x="586" y="3293"/>
                    <a:pt x="884" y="3293"/>
                  </a:cubicBezTo>
                  <a:cubicBezTo>
                    <a:pt x="3980" y="3293"/>
                    <a:pt x="6485" y="2554"/>
                    <a:pt x="6485" y="1647"/>
                  </a:cubicBezTo>
                  <a:cubicBezTo>
                    <a:pt x="6485" y="735"/>
                    <a:pt x="3980" y="0"/>
                    <a:pt x="884" y="0"/>
                  </a:cubicBezTo>
                  <a:close/>
                </a:path>
              </a:pathLst>
            </a:custGeom>
            <a:solidFill>
              <a:srgbClr val="AD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2" name="Google Shape;15612;p74"/>
            <p:cNvSpPr/>
            <p:nvPr/>
          </p:nvSpPr>
          <p:spPr>
            <a:xfrm>
              <a:off x="6885448" y="3927424"/>
              <a:ext cx="21931" cy="22036"/>
            </a:xfrm>
            <a:custGeom>
              <a:avLst/>
              <a:gdLst/>
              <a:ahLst/>
              <a:cxnLst/>
              <a:rect l="l" t="t" r="r" b="b"/>
              <a:pathLst>
                <a:path w="837" h="841" extrusionOk="0">
                  <a:moveTo>
                    <a:pt x="419" y="1"/>
                  </a:moveTo>
                  <a:cubicBezTo>
                    <a:pt x="188" y="1"/>
                    <a:pt x="1" y="188"/>
                    <a:pt x="1" y="419"/>
                  </a:cubicBezTo>
                  <a:cubicBezTo>
                    <a:pt x="1" y="654"/>
                    <a:pt x="188" y="841"/>
                    <a:pt x="419" y="841"/>
                  </a:cubicBezTo>
                  <a:cubicBezTo>
                    <a:pt x="649" y="841"/>
                    <a:pt x="836" y="654"/>
                    <a:pt x="836" y="419"/>
                  </a:cubicBezTo>
                  <a:cubicBezTo>
                    <a:pt x="836" y="188"/>
                    <a:pt x="649" y="1"/>
                    <a:pt x="419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3" name="Google Shape;15613;p74"/>
            <p:cNvSpPr/>
            <p:nvPr/>
          </p:nvSpPr>
          <p:spPr>
            <a:xfrm>
              <a:off x="6832624" y="3927424"/>
              <a:ext cx="22036" cy="22036"/>
            </a:xfrm>
            <a:custGeom>
              <a:avLst/>
              <a:gdLst/>
              <a:ahLst/>
              <a:cxnLst/>
              <a:rect l="l" t="t" r="r" b="b"/>
              <a:pathLst>
                <a:path w="841" h="841" extrusionOk="0">
                  <a:moveTo>
                    <a:pt x="423" y="1"/>
                  </a:moveTo>
                  <a:cubicBezTo>
                    <a:pt x="193" y="1"/>
                    <a:pt x="1" y="188"/>
                    <a:pt x="1" y="419"/>
                  </a:cubicBezTo>
                  <a:cubicBezTo>
                    <a:pt x="1" y="654"/>
                    <a:pt x="193" y="841"/>
                    <a:pt x="423" y="841"/>
                  </a:cubicBezTo>
                  <a:cubicBezTo>
                    <a:pt x="654" y="841"/>
                    <a:pt x="841" y="654"/>
                    <a:pt x="841" y="419"/>
                  </a:cubicBezTo>
                  <a:cubicBezTo>
                    <a:pt x="841" y="188"/>
                    <a:pt x="654" y="1"/>
                    <a:pt x="423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4" name="Google Shape;15614;p74"/>
            <p:cNvSpPr/>
            <p:nvPr/>
          </p:nvSpPr>
          <p:spPr>
            <a:xfrm>
              <a:off x="6702555" y="3799215"/>
              <a:ext cx="335942" cy="351638"/>
            </a:xfrm>
            <a:custGeom>
              <a:avLst/>
              <a:gdLst/>
              <a:ahLst/>
              <a:cxnLst/>
              <a:rect l="l" t="t" r="r" b="b"/>
              <a:pathLst>
                <a:path w="12821" h="13420" extrusionOk="0">
                  <a:moveTo>
                    <a:pt x="5387" y="5133"/>
                  </a:moveTo>
                  <a:cubicBezTo>
                    <a:pt x="5434" y="5133"/>
                    <a:pt x="5481" y="5151"/>
                    <a:pt x="5517" y="5187"/>
                  </a:cubicBezTo>
                  <a:cubicBezTo>
                    <a:pt x="5627" y="5297"/>
                    <a:pt x="5546" y="5489"/>
                    <a:pt x="5387" y="5489"/>
                  </a:cubicBezTo>
                  <a:cubicBezTo>
                    <a:pt x="5229" y="5489"/>
                    <a:pt x="5147" y="5297"/>
                    <a:pt x="5258" y="5187"/>
                  </a:cubicBezTo>
                  <a:cubicBezTo>
                    <a:pt x="5294" y="5151"/>
                    <a:pt x="5340" y="5133"/>
                    <a:pt x="5387" y="5133"/>
                  </a:cubicBezTo>
                  <a:close/>
                  <a:moveTo>
                    <a:pt x="7401" y="5133"/>
                  </a:moveTo>
                  <a:cubicBezTo>
                    <a:pt x="7445" y="5133"/>
                    <a:pt x="7491" y="5149"/>
                    <a:pt x="7528" y="5187"/>
                  </a:cubicBezTo>
                  <a:cubicBezTo>
                    <a:pt x="7600" y="5254"/>
                    <a:pt x="7600" y="5369"/>
                    <a:pt x="7528" y="5441"/>
                  </a:cubicBezTo>
                  <a:cubicBezTo>
                    <a:pt x="7492" y="5476"/>
                    <a:pt x="7447" y="5492"/>
                    <a:pt x="7404" y="5492"/>
                  </a:cubicBezTo>
                  <a:cubicBezTo>
                    <a:pt x="7310" y="5492"/>
                    <a:pt x="7221" y="5420"/>
                    <a:pt x="7221" y="5312"/>
                  </a:cubicBezTo>
                  <a:cubicBezTo>
                    <a:pt x="7221" y="5205"/>
                    <a:pt x="7309" y="5133"/>
                    <a:pt x="7401" y="5133"/>
                  </a:cubicBezTo>
                  <a:close/>
                  <a:moveTo>
                    <a:pt x="11757" y="6521"/>
                  </a:moveTo>
                  <a:lnTo>
                    <a:pt x="11757" y="6766"/>
                  </a:lnTo>
                  <a:lnTo>
                    <a:pt x="11757" y="6780"/>
                  </a:lnTo>
                  <a:cubicBezTo>
                    <a:pt x="11743" y="7035"/>
                    <a:pt x="11282" y="7452"/>
                    <a:pt x="10010" y="7779"/>
                  </a:cubicBezTo>
                  <a:cubicBezTo>
                    <a:pt x="9011" y="8033"/>
                    <a:pt x="7725" y="8177"/>
                    <a:pt x="6395" y="8177"/>
                  </a:cubicBezTo>
                  <a:cubicBezTo>
                    <a:pt x="5061" y="8177"/>
                    <a:pt x="3774" y="8033"/>
                    <a:pt x="2776" y="7779"/>
                  </a:cubicBezTo>
                  <a:cubicBezTo>
                    <a:pt x="1489" y="7448"/>
                    <a:pt x="1033" y="7030"/>
                    <a:pt x="1033" y="6766"/>
                  </a:cubicBezTo>
                  <a:lnTo>
                    <a:pt x="1033" y="6521"/>
                  </a:lnTo>
                  <a:cubicBezTo>
                    <a:pt x="1336" y="6752"/>
                    <a:pt x="1782" y="6953"/>
                    <a:pt x="2368" y="7126"/>
                  </a:cubicBezTo>
                  <a:cubicBezTo>
                    <a:pt x="3448" y="7443"/>
                    <a:pt x="4874" y="7616"/>
                    <a:pt x="6395" y="7616"/>
                  </a:cubicBezTo>
                  <a:cubicBezTo>
                    <a:pt x="7912" y="7616"/>
                    <a:pt x="9343" y="7443"/>
                    <a:pt x="10418" y="7126"/>
                  </a:cubicBezTo>
                  <a:cubicBezTo>
                    <a:pt x="11004" y="6953"/>
                    <a:pt x="11450" y="6752"/>
                    <a:pt x="11757" y="6521"/>
                  </a:cubicBezTo>
                  <a:close/>
                  <a:moveTo>
                    <a:pt x="11752" y="7558"/>
                  </a:moveTo>
                  <a:lnTo>
                    <a:pt x="11752" y="11533"/>
                  </a:lnTo>
                  <a:cubicBezTo>
                    <a:pt x="11752" y="11811"/>
                    <a:pt x="11292" y="12176"/>
                    <a:pt x="10308" y="12464"/>
                  </a:cubicBezTo>
                  <a:lnTo>
                    <a:pt x="10308" y="8192"/>
                  </a:lnTo>
                  <a:cubicBezTo>
                    <a:pt x="10826" y="8048"/>
                    <a:pt x="11373" y="7841"/>
                    <a:pt x="11752" y="7558"/>
                  </a:cubicBezTo>
                  <a:close/>
                  <a:moveTo>
                    <a:pt x="1033" y="7558"/>
                  </a:moveTo>
                  <a:cubicBezTo>
                    <a:pt x="1355" y="7798"/>
                    <a:pt x="1840" y="8014"/>
                    <a:pt x="2478" y="8192"/>
                  </a:cubicBezTo>
                  <a:cubicBezTo>
                    <a:pt x="2478" y="8681"/>
                    <a:pt x="2478" y="9200"/>
                    <a:pt x="2478" y="9776"/>
                  </a:cubicBezTo>
                  <a:cubicBezTo>
                    <a:pt x="2478" y="9905"/>
                    <a:pt x="2589" y="10011"/>
                    <a:pt x="2718" y="10011"/>
                  </a:cubicBezTo>
                  <a:cubicBezTo>
                    <a:pt x="2848" y="10011"/>
                    <a:pt x="2958" y="9905"/>
                    <a:pt x="2958" y="9771"/>
                  </a:cubicBezTo>
                  <a:cubicBezTo>
                    <a:pt x="2958" y="9248"/>
                    <a:pt x="2954" y="8763"/>
                    <a:pt x="2954" y="8307"/>
                  </a:cubicBezTo>
                  <a:lnTo>
                    <a:pt x="2954" y="8307"/>
                  </a:lnTo>
                  <a:cubicBezTo>
                    <a:pt x="3880" y="8518"/>
                    <a:pt x="4994" y="8633"/>
                    <a:pt x="6155" y="8648"/>
                  </a:cubicBezTo>
                  <a:lnTo>
                    <a:pt x="6155" y="12939"/>
                  </a:lnTo>
                  <a:cubicBezTo>
                    <a:pt x="5944" y="12939"/>
                    <a:pt x="5733" y="12929"/>
                    <a:pt x="5522" y="12925"/>
                  </a:cubicBezTo>
                  <a:cubicBezTo>
                    <a:pt x="4792" y="12891"/>
                    <a:pt x="4062" y="12809"/>
                    <a:pt x="3347" y="12675"/>
                  </a:cubicBezTo>
                  <a:cubicBezTo>
                    <a:pt x="3208" y="12646"/>
                    <a:pt x="3078" y="12622"/>
                    <a:pt x="2954" y="12589"/>
                  </a:cubicBezTo>
                  <a:cubicBezTo>
                    <a:pt x="2949" y="11974"/>
                    <a:pt x="2954" y="11379"/>
                    <a:pt x="2954" y="10765"/>
                  </a:cubicBezTo>
                  <a:cubicBezTo>
                    <a:pt x="2954" y="10635"/>
                    <a:pt x="2848" y="10529"/>
                    <a:pt x="2718" y="10525"/>
                  </a:cubicBezTo>
                  <a:cubicBezTo>
                    <a:pt x="2584" y="10525"/>
                    <a:pt x="2478" y="10630"/>
                    <a:pt x="2478" y="10760"/>
                  </a:cubicBezTo>
                  <a:cubicBezTo>
                    <a:pt x="2474" y="11331"/>
                    <a:pt x="2474" y="11893"/>
                    <a:pt x="2478" y="12464"/>
                  </a:cubicBezTo>
                  <a:cubicBezTo>
                    <a:pt x="2344" y="12425"/>
                    <a:pt x="2214" y="12382"/>
                    <a:pt x="2094" y="12339"/>
                  </a:cubicBezTo>
                  <a:cubicBezTo>
                    <a:pt x="1427" y="12094"/>
                    <a:pt x="1033" y="11792"/>
                    <a:pt x="1033" y="11533"/>
                  </a:cubicBezTo>
                  <a:lnTo>
                    <a:pt x="1033" y="7558"/>
                  </a:lnTo>
                  <a:close/>
                  <a:moveTo>
                    <a:pt x="12439" y="1"/>
                  </a:moveTo>
                  <a:cubicBezTo>
                    <a:pt x="12393" y="1"/>
                    <a:pt x="12348" y="20"/>
                    <a:pt x="12314" y="65"/>
                  </a:cubicBezTo>
                  <a:lnTo>
                    <a:pt x="8416" y="3958"/>
                  </a:lnTo>
                  <a:cubicBezTo>
                    <a:pt x="8003" y="3910"/>
                    <a:pt x="7567" y="3881"/>
                    <a:pt x="7125" y="3862"/>
                  </a:cubicBezTo>
                  <a:cubicBezTo>
                    <a:pt x="6847" y="3891"/>
                    <a:pt x="6832" y="4289"/>
                    <a:pt x="7106" y="4337"/>
                  </a:cubicBezTo>
                  <a:cubicBezTo>
                    <a:pt x="7413" y="4347"/>
                    <a:pt x="7706" y="4366"/>
                    <a:pt x="7984" y="4390"/>
                  </a:cubicBezTo>
                  <a:lnTo>
                    <a:pt x="7663" y="4712"/>
                  </a:lnTo>
                  <a:cubicBezTo>
                    <a:pt x="7574" y="4673"/>
                    <a:pt x="7485" y="4655"/>
                    <a:pt x="7399" y="4655"/>
                  </a:cubicBezTo>
                  <a:cubicBezTo>
                    <a:pt x="7010" y="4655"/>
                    <a:pt x="6677" y="5012"/>
                    <a:pt x="6755" y="5436"/>
                  </a:cubicBezTo>
                  <a:cubicBezTo>
                    <a:pt x="6817" y="5771"/>
                    <a:pt x="7105" y="5971"/>
                    <a:pt x="7401" y="5971"/>
                  </a:cubicBezTo>
                  <a:cubicBezTo>
                    <a:pt x="7565" y="5971"/>
                    <a:pt x="7731" y="5910"/>
                    <a:pt x="7864" y="5777"/>
                  </a:cubicBezTo>
                  <a:cubicBezTo>
                    <a:pt x="8056" y="5585"/>
                    <a:pt x="8109" y="5297"/>
                    <a:pt x="7999" y="5048"/>
                  </a:cubicBezTo>
                  <a:lnTo>
                    <a:pt x="8594" y="4457"/>
                  </a:lnTo>
                  <a:cubicBezTo>
                    <a:pt x="10663" y="4721"/>
                    <a:pt x="11752" y="5312"/>
                    <a:pt x="11752" y="5734"/>
                  </a:cubicBezTo>
                  <a:cubicBezTo>
                    <a:pt x="11752" y="6320"/>
                    <a:pt x="9712" y="7140"/>
                    <a:pt x="6391" y="7140"/>
                  </a:cubicBezTo>
                  <a:cubicBezTo>
                    <a:pt x="3069" y="7140"/>
                    <a:pt x="1029" y="6320"/>
                    <a:pt x="1029" y="5734"/>
                  </a:cubicBezTo>
                  <a:cubicBezTo>
                    <a:pt x="1029" y="5307"/>
                    <a:pt x="2138" y="4712"/>
                    <a:pt x="4192" y="4457"/>
                  </a:cubicBezTo>
                  <a:lnTo>
                    <a:pt x="4782" y="5048"/>
                  </a:lnTo>
                  <a:cubicBezTo>
                    <a:pt x="4677" y="5297"/>
                    <a:pt x="4730" y="5585"/>
                    <a:pt x="4922" y="5777"/>
                  </a:cubicBezTo>
                  <a:cubicBezTo>
                    <a:pt x="5055" y="5912"/>
                    <a:pt x="5223" y="5974"/>
                    <a:pt x="5388" y="5974"/>
                  </a:cubicBezTo>
                  <a:cubicBezTo>
                    <a:pt x="5686" y="5974"/>
                    <a:pt x="5975" y="5773"/>
                    <a:pt x="6040" y="5436"/>
                  </a:cubicBezTo>
                  <a:cubicBezTo>
                    <a:pt x="6118" y="5010"/>
                    <a:pt x="5782" y="4653"/>
                    <a:pt x="5392" y="4653"/>
                  </a:cubicBezTo>
                  <a:cubicBezTo>
                    <a:pt x="5304" y="4653"/>
                    <a:pt x="5213" y="4672"/>
                    <a:pt x="5123" y="4712"/>
                  </a:cubicBezTo>
                  <a:lnTo>
                    <a:pt x="4797" y="4390"/>
                  </a:lnTo>
                  <a:cubicBezTo>
                    <a:pt x="5224" y="4351"/>
                    <a:pt x="5685" y="4332"/>
                    <a:pt x="6179" y="4323"/>
                  </a:cubicBezTo>
                  <a:cubicBezTo>
                    <a:pt x="6190" y="4324"/>
                    <a:pt x="6200" y="4325"/>
                    <a:pt x="6211" y="4325"/>
                  </a:cubicBezTo>
                  <a:cubicBezTo>
                    <a:pt x="6341" y="4325"/>
                    <a:pt x="6448" y="4216"/>
                    <a:pt x="6448" y="4083"/>
                  </a:cubicBezTo>
                  <a:cubicBezTo>
                    <a:pt x="6448" y="3950"/>
                    <a:pt x="6338" y="3845"/>
                    <a:pt x="6207" y="3845"/>
                  </a:cubicBezTo>
                  <a:cubicBezTo>
                    <a:pt x="6196" y="3845"/>
                    <a:pt x="6186" y="3846"/>
                    <a:pt x="6175" y="3847"/>
                  </a:cubicBezTo>
                  <a:cubicBezTo>
                    <a:pt x="5570" y="3857"/>
                    <a:pt x="4965" y="3891"/>
                    <a:pt x="4365" y="3958"/>
                  </a:cubicBezTo>
                  <a:lnTo>
                    <a:pt x="472" y="65"/>
                  </a:lnTo>
                  <a:cubicBezTo>
                    <a:pt x="423" y="28"/>
                    <a:pt x="372" y="12"/>
                    <a:pt x="323" y="12"/>
                  </a:cubicBezTo>
                  <a:cubicBezTo>
                    <a:pt x="145" y="12"/>
                    <a:pt x="0" y="224"/>
                    <a:pt x="136" y="401"/>
                  </a:cubicBezTo>
                  <a:lnTo>
                    <a:pt x="3770" y="4035"/>
                  </a:lnTo>
                  <a:cubicBezTo>
                    <a:pt x="1960" y="4313"/>
                    <a:pt x="553" y="4889"/>
                    <a:pt x="553" y="5734"/>
                  </a:cubicBezTo>
                  <a:lnTo>
                    <a:pt x="553" y="11533"/>
                  </a:lnTo>
                  <a:cubicBezTo>
                    <a:pt x="553" y="11873"/>
                    <a:pt x="793" y="12363"/>
                    <a:pt x="1926" y="12781"/>
                  </a:cubicBezTo>
                  <a:cubicBezTo>
                    <a:pt x="2358" y="12934"/>
                    <a:pt x="2800" y="13059"/>
                    <a:pt x="3251" y="13141"/>
                  </a:cubicBezTo>
                  <a:cubicBezTo>
                    <a:pt x="3990" y="13280"/>
                    <a:pt x="4744" y="13366"/>
                    <a:pt x="5498" y="13400"/>
                  </a:cubicBezTo>
                  <a:cubicBezTo>
                    <a:pt x="5791" y="13414"/>
                    <a:pt x="6093" y="13419"/>
                    <a:pt x="6391" y="13419"/>
                  </a:cubicBezTo>
                  <a:cubicBezTo>
                    <a:pt x="6981" y="13419"/>
                    <a:pt x="7562" y="13390"/>
                    <a:pt x="8123" y="13342"/>
                  </a:cubicBezTo>
                  <a:cubicBezTo>
                    <a:pt x="8397" y="13280"/>
                    <a:pt x="8359" y="12877"/>
                    <a:pt x="8075" y="12867"/>
                  </a:cubicBezTo>
                  <a:cubicBezTo>
                    <a:pt x="7610" y="12910"/>
                    <a:pt x="7120" y="12934"/>
                    <a:pt x="6631" y="12944"/>
                  </a:cubicBezTo>
                  <a:lnTo>
                    <a:pt x="6631" y="8652"/>
                  </a:lnTo>
                  <a:cubicBezTo>
                    <a:pt x="7787" y="8638"/>
                    <a:pt x="8906" y="8518"/>
                    <a:pt x="9828" y="8312"/>
                  </a:cubicBezTo>
                  <a:lnTo>
                    <a:pt x="9828" y="12593"/>
                  </a:lnTo>
                  <a:cubicBezTo>
                    <a:pt x="9578" y="12651"/>
                    <a:pt x="9304" y="12704"/>
                    <a:pt x="9002" y="12752"/>
                  </a:cubicBezTo>
                  <a:cubicBezTo>
                    <a:pt x="8853" y="12757"/>
                    <a:pt x="8747" y="12886"/>
                    <a:pt x="8767" y="13030"/>
                  </a:cubicBezTo>
                  <a:cubicBezTo>
                    <a:pt x="8787" y="13150"/>
                    <a:pt x="8889" y="13233"/>
                    <a:pt x="9003" y="13233"/>
                  </a:cubicBezTo>
                  <a:cubicBezTo>
                    <a:pt x="9027" y="13233"/>
                    <a:pt x="9050" y="13230"/>
                    <a:pt x="9074" y="13222"/>
                  </a:cubicBezTo>
                  <a:cubicBezTo>
                    <a:pt x="9343" y="13179"/>
                    <a:pt x="9712" y="13112"/>
                    <a:pt x="10101" y="13011"/>
                  </a:cubicBezTo>
                  <a:cubicBezTo>
                    <a:pt x="10120" y="13011"/>
                    <a:pt x="10135" y="13006"/>
                    <a:pt x="10149" y="13002"/>
                  </a:cubicBezTo>
                  <a:cubicBezTo>
                    <a:pt x="11128" y="12747"/>
                    <a:pt x="12228" y="12296"/>
                    <a:pt x="12228" y="11537"/>
                  </a:cubicBezTo>
                  <a:lnTo>
                    <a:pt x="12228" y="6790"/>
                  </a:lnTo>
                  <a:lnTo>
                    <a:pt x="12228" y="6771"/>
                  </a:lnTo>
                  <a:lnTo>
                    <a:pt x="12228" y="5734"/>
                  </a:lnTo>
                  <a:cubicBezTo>
                    <a:pt x="12232" y="5211"/>
                    <a:pt x="11685" y="4755"/>
                    <a:pt x="10663" y="4414"/>
                  </a:cubicBezTo>
                  <a:cubicBezTo>
                    <a:pt x="10120" y="4246"/>
                    <a:pt x="9573" y="4116"/>
                    <a:pt x="9011" y="4035"/>
                  </a:cubicBezTo>
                  <a:lnTo>
                    <a:pt x="12650" y="401"/>
                  </a:lnTo>
                  <a:cubicBezTo>
                    <a:pt x="12821" y="268"/>
                    <a:pt x="12614" y="1"/>
                    <a:pt x="1243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5" name="Google Shape;15615;p74"/>
            <p:cNvSpPr/>
            <p:nvPr/>
          </p:nvSpPr>
          <p:spPr>
            <a:xfrm>
              <a:off x="6695795" y="3846458"/>
              <a:ext cx="49313" cy="65428"/>
            </a:xfrm>
            <a:custGeom>
              <a:avLst/>
              <a:gdLst/>
              <a:ahLst/>
              <a:cxnLst/>
              <a:rect l="l" t="t" r="r" b="b"/>
              <a:pathLst>
                <a:path w="1882" h="2497" extrusionOk="0">
                  <a:moveTo>
                    <a:pt x="273" y="0"/>
                  </a:moveTo>
                  <a:cubicBezTo>
                    <a:pt x="229" y="0"/>
                    <a:pt x="184" y="12"/>
                    <a:pt x="144" y="38"/>
                  </a:cubicBezTo>
                  <a:cubicBezTo>
                    <a:pt x="24" y="120"/>
                    <a:pt x="0" y="283"/>
                    <a:pt x="91" y="398"/>
                  </a:cubicBezTo>
                  <a:lnTo>
                    <a:pt x="1397" y="2409"/>
                  </a:lnTo>
                  <a:cubicBezTo>
                    <a:pt x="1448" y="2471"/>
                    <a:pt x="1511" y="2497"/>
                    <a:pt x="1574" y="2497"/>
                  </a:cubicBezTo>
                  <a:cubicBezTo>
                    <a:pt x="1731" y="2497"/>
                    <a:pt x="1881" y="2332"/>
                    <a:pt x="1795" y="2150"/>
                  </a:cubicBezTo>
                  <a:lnTo>
                    <a:pt x="490" y="139"/>
                  </a:lnTo>
                  <a:cubicBezTo>
                    <a:pt x="448" y="49"/>
                    <a:pt x="362" y="0"/>
                    <a:pt x="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6" name="Google Shape;15616;p74"/>
            <p:cNvSpPr/>
            <p:nvPr/>
          </p:nvSpPr>
          <p:spPr>
            <a:xfrm>
              <a:off x="6655443" y="3895142"/>
              <a:ext cx="69803" cy="34902"/>
            </a:xfrm>
            <a:custGeom>
              <a:avLst/>
              <a:gdLst/>
              <a:ahLst/>
              <a:cxnLst/>
              <a:rect l="l" t="t" r="r" b="b"/>
              <a:pathLst>
                <a:path w="2664" h="1332" extrusionOk="0">
                  <a:moveTo>
                    <a:pt x="333" y="1"/>
                  </a:moveTo>
                  <a:cubicBezTo>
                    <a:pt x="107" y="1"/>
                    <a:pt x="0" y="318"/>
                    <a:pt x="220" y="446"/>
                  </a:cubicBezTo>
                  <a:lnTo>
                    <a:pt x="2308" y="1315"/>
                  </a:lnTo>
                  <a:cubicBezTo>
                    <a:pt x="2337" y="1326"/>
                    <a:pt x="2367" y="1331"/>
                    <a:pt x="2396" y="1331"/>
                  </a:cubicBezTo>
                  <a:cubicBezTo>
                    <a:pt x="2490" y="1331"/>
                    <a:pt x="2580" y="1276"/>
                    <a:pt x="2620" y="1185"/>
                  </a:cubicBezTo>
                  <a:lnTo>
                    <a:pt x="2615" y="1185"/>
                  </a:lnTo>
                  <a:cubicBezTo>
                    <a:pt x="2663" y="1065"/>
                    <a:pt x="2606" y="926"/>
                    <a:pt x="2486" y="878"/>
                  </a:cubicBezTo>
                  <a:lnTo>
                    <a:pt x="398" y="9"/>
                  </a:lnTo>
                  <a:cubicBezTo>
                    <a:pt x="375" y="3"/>
                    <a:pt x="354" y="1"/>
                    <a:pt x="3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7" name="Google Shape;15617;p74"/>
            <p:cNvSpPr/>
            <p:nvPr/>
          </p:nvSpPr>
          <p:spPr>
            <a:xfrm>
              <a:off x="6994634" y="3847794"/>
              <a:ext cx="49523" cy="65585"/>
            </a:xfrm>
            <a:custGeom>
              <a:avLst/>
              <a:gdLst/>
              <a:ahLst/>
              <a:cxnLst/>
              <a:rect l="l" t="t" r="r" b="b"/>
              <a:pathLst>
                <a:path w="1890" h="2503" extrusionOk="0">
                  <a:moveTo>
                    <a:pt x="1582" y="0"/>
                  </a:moveTo>
                  <a:cubicBezTo>
                    <a:pt x="1519" y="0"/>
                    <a:pt x="1454" y="26"/>
                    <a:pt x="1402" y="88"/>
                  </a:cubicBezTo>
                  <a:lnTo>
                    <a:pt x="1407" y="88"/>
                  </a:lnTo>
                  <a:lnTo>
                    <a:pt x="101" y="2104"/>
                  </a:lnTo>
                  <a:cubicBezTo>
                    <a:pt x="1" y="2209"/>
                    <a:pt x="25" y="2387"/>
                    <a:pt x="149" y="2464"/>
                  </a:cubicBezTo>
                  <a:cubicBezTo>
                    <a:pt x="190" y="2490"/>
                    <a:pt x="235" y="2503"/>
                    <a:pt x="279" y="2503"/>
                  </a:cubicBezTo>
                  <a:cubicBezTo>
                    <a:pt x="372" y="2503"/>
                    <a:pt x="461" y="2449"/>
                    <a:pt x="500" y="2358"/>
                  </a:cubicBezTo>
                  <a:lnTo>
                    <a:pt x="1801" y="347"/>
                  </a:lnTo>
                  <a:cubicBezTo>
                    <a:pt x="1890" y="165"/>
                    <a:pt x="1741" y="0"/>
                    <a:pt x="15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8" name="Google Shape;15618;p74"/>
            <p:cNvSpPr/>
            <p:nvPr/>
          </p:nvSpPr>
          <p:spPr>
            <a:xfrm>
              <a:off x="7013762" y="3894854"/>
              <a:ext cx="69961" cy="35635"/>
            </a:xfrm>
            <a:custGeom>
              <a:avLst/>
              <a:gdLst/>
              <a:ahLst/>
              <a:cxnLst/>
              <a:rect l="l" t="t" r="r" b="b"/>
              <a:pathLst>
                <a:path w="2670" h="1360" extrusionOk="0">
                  <a:moveTo>
                    <a:pt x="2402" y="0"/>
                  </a:moveTo>
                  <a:cubicBezTo>
                    <a:pt x="2371" y="0"/>
                    <a:pt x="2340" y="7"/>
                    <a:pt x="2309" y="20"/>
                  </a:cubicBezTo>
                  <a:lnTo>
                    <a:pt x="221" y="889"/>
                  </a:lnTo>
                  <a:cubicBezTo>
                    <a:pt x="77" y="922"/>
                    <a:pt x="0" y="1076"/>
                    <a:pt x="53" y="1210"/>
                  </a:cubicBezTo>
                  <a:cubicBezTo>
                    <a:pt x="93" y="1304"/>
                    <a:pt x="184" y="1360"/>
                    <a:pt x="278" y="1360"/>
                  </a:cubicBezTo>
                  <a:cubicBezTo>
                    <a:pt x="319" y="1360"/>
                    <a:pt x="361" y="1349"/>
                    <a:pt x="399" y="1326"/>
                  </a:cubicBezTo>
                  <a:lnTo>
                    <a:pt x="2487" y="457"/>
                  </a:lnTo>
                  <a:cubicBezTo>
                    <a:pt x="2612" y="409"/>
                    <a:pt x="2669" y="269"/>
                    <a:pt x="2621" y="145"/>
                  </a:cubicBezTo>
                  <a:cubicBezTo>
                    <a:pt x="2582" y="55"/>
                    <a:pt x="2494" y="0"/>
                    <a:pt x="2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619" name="Google Shape;15619;p74"/>
          <p:cNvGrpSpPr/>
          <p:nvPr/>
        </p:nvGrpSpPr>
        <p:grpSpPr>
          <a:xfrm>
            <a:off x="5224551" y="3793267"/>
            <a:ext cx="366547" cy="363507"/>
            <a:chOff x="5224551" y="3793267"/>
            <a:chExt cx="366547" cy="363507"/>
          </a:xfrm>
        </p:grpSpPr>
        <p:sp>
          <p:nvSpPr>
            <p:cNvPr id="15620" name="Google Shape;15620;p74"/>
            <p:cNvSpPr/>
            <p:nvPr/>
          </p:nvSpPr>
          <p:spPr>
            <a:xfrm>
              <a:off x="5259898" y="3798586"/>
              <a:ext cx="296481" cy="97185"/>
            </a:xfrm>
            <a:custGeom>
              <a:avLst/>
              <a:gdLst/>
              <a:ahLst/>
              <a:cxnLst/>
              <a:rect l="l" t="t" r="r" b="b"/>
              <a:pathLst>
                <a:path w="11315" h="3709" extrusionOk="0">
                  <a:moveTo>
                    <a:pt x="5667" y="0"/>
                  </a:moveTo>
                  <a:cubicBezTo>
                    <a:pt x="5639" y="0"/>
                    <a:pt x="5612" y="7"/>
                    <a:pt x="5588" y="22"/>
                  </a:cubicBezTo>
                  <a:lnTo>
                    <a:pt x="0" y="3271"/>
                  </a:lnTo>
                  <a:lnTo>
                    <a:pt x="408" y="3708"/>
                  </a:lnTo>
                  <a:lnTo>
                    <a:pt x="10921" y="3708"/>
                  </a:lnTo>
                  <a:lnTo>
                    <a:pt x="11315" y="3276"/>
                  </a:lnTo>
                  <a:lnTo>
                    <a:pt x="5746" y="22"/>
                  </a:lnTo>
                  <a:cubicBezTo>
                    <a:pt x="5722" y="7"/>
                    <a:pt x="5695" y="0"/>
                    <a:pt x="5667" y="0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1" name="Google Shape;15621;p74"/>
            <p:cNvSpPr/>
            <p:nvPr/>
          </p:nvSpPr>
          <p:spPr>
            <a:xfrm>
              <a:off x="5296110" y="3823452"/>
              <a:ext cx="223927" cy="73446"/>
            </a:xfrm>
            <a:custGeom>
              <a:avLst/>
              <a:gdLst/>
              <a:ahLst/>
              <a:cxnLst/>
              <a:rect l="l" t="t" r="r" b="b"/>
              <a:pathLst>
                <a:path w="8546" h="2803" extrusionOk="0">
                  <a:moveTo>
                    <a:pt x="4282" y="0"/>
                  </a:moveTo>
                  <a:cubicBezTo>
                    <a:pt x="4261" y="0"/>
                    <a:pt x="4239" y="6"/>
                    <a:pt x="4220" y="18"/>
                  </a:cubicBezTo>
                  <a:lnTo>
                    <a:pt x="1" y="2471"/>
                  </a:lnTo>
                  <a:lnTo>
                    <a:pt x="313" y="2802"/>
                  </a:lnTo>
                  <a:lnTo>
                    <a:pt x="8253" y="2802"/>
                  </a:lnTo>
                  <a:lnTo>
                    <a:pt x="8545" y="2476"/>
                  </a:lnTo>
                  <a:lnTo>
                    <a:pt x="4340" y="18"/>
                  </a:lnTo>
                  <a:cubicBezTo>
                    <a:pt x="4323" y="6"/>
                    <a:pt x="4303" y="0"/>
                    <a:pt x="428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2" name="Google Shape;15622;p74"/>
            <p:cNvSpPr/>
            <p:nvPr/>
          </p:nvSpPr>
          <p:spPr>
            <a:xfrm>
              <a:off x="5258771" y="4108300"/>
              <a:ext cx="298604" cy="21538"/>
            </a:xfrm>
            <a:custGeom>
              <a:avLst/>
              <a:gdLst/>
              <a:ahLst/>
              <a:cxnLst/>
              <a:rect l="l" t="t" r="r" b="b"/>
              <a:pathLst>
                <a:path w="11396" h="822" extrusionOk="0">
                  <a:moveTo>
                    <a:pt x="389" y="1"/>
                  </a:moveTo>
                  <a:cubicBezTo>
                    <a:pt x="173" y="1"/>
                    <a:pt x="0" y="169"/>
                    <a:pt x="0" y="385"/>
                  </a:cubicBezTo>
                  <a:lnTo>
                    <a:pt x="0" y="821"/>
                  </a:lnTo>
                  <a:lnTo>
                    <a:pt x="11396" y="821"/>
                  </a:lnTo>
                  <a:lnTo>
                    <a:pt x="11396" y="385"/>
                  </a:lnTo>
                  <a:cubicBezTo>
                    <a:pt x="11396" y="169"/>
                    <a:pt x="11223" y="1"/>
                    <a:pt x="1101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3" name="Google Shape;15623;p74"/>
            <p:cNvSpPr/>
            <p:nvPr/>
          </p:nvSpPr>
          <p:spPr>
            <a:xfrm>
              <a:off x="5247818" y="4129812"/>
              <a:ext cx="320640" cy="21538"/>
            </a:xfrm>
            <a:custGeom>
              <a:avLst/>
              <a:gdLst/>
              <a:ahLst/>
              <a:cxnLst/>
              <a:rect l="l" t="t" r="r" b="b"/>
              <a:pathLst>
                <a:path w="12237" h="822" extrusionOk="0">
                  <a:moveTo>
                    <a:pt x="399" y="0"/>
                  </a:moveTo>
                  <a:cubicBezTo>
                    <a:pt x="178" y="0"/>
                    <a:pt x="1" y="178"/>
                    <a:pt x="1" y="399"/>
                  </a:cubicBezTo>
                  <a:lnTo>
                    <a:pt x="1" y="821"/>
                  </a:lnTo>
                  <a:lnTo>
                    <a:pt x="12236" y="821"/>
                  </a:lnTo>
                  <a:lnTo>
                    <a:pt x="12236" y="399"/>
                  </a:lnTo>
                  <a:cubicBezTo>
                    <a:pt x="12236" y="178"/>
                    <a:pt x="12059" y="0"/>
                    <a:pt x="11838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4" name="Google Shape;15624;p74"/>
            <p:cNvSpPr/>
            <p:nvPr/>
          </p:nvSpPr>
          <p:spPr>
            <a:xfrm>
              <a:off x="5257382" y="3883797"/>
              <a:ext cx="301381" cy="36238"/>
            </a:xfrm>
            <a:custGeom>
              <a:avLst/>
              <a:gdLst/>
              <a:ahLst/>
              <a:cxnLst/>
              <a:rect l="l" t="t" r="r" b="b"/>
              <a:pathLst>
                <a:path w="11502" h="1383" extrusionOk="0">
                  <a:moveTo>
                    <a:pt x="11323" y="0"/>
                  </a:moveTo>
                  <a:cubicBezTo>
                    <a:pt x="11320" y="0"/>
                    <a:pt x="11317" y="0"/>
                    <a:pt x="11315" y="0"/>
                  </a:cubicBezTo>
                  <a:lnTo>
                    <a:pt x="192" y="0"/>
                  </a:lnTo>
                  <a:cubicBezTo>
                    <a:pt x="87" y="0"/>
                    <a:pt x="0" y="82"/>
                    <a:pt x="0" y="187"/>
                  </a:cubicBezTo>
                  <a:lnTo>
                    <a:pt x="0" y="1196"/>
                  </a:lnTo>
                  <a:cubicBezTo>
                    <a:pt x="0" y="1301"/>
                    <a:pt x="87" y="1383"/>
                    <a:pt x="192" y="1383"/>
                  </a:cubicBezTo>
                  <a:lnTo>
                    <a:pt x="11315" y="1383"/>
                  </a:lnTo>
                  <a:cubicBezTo>
                    <a:pt x="11420" y="1383"/>
                    <a:pt x="11502" y="1296"/>
                    <a:pt x="11502" y="1196"/>
                  </a:cubicBezTo>
                  <a:lnTo>
                    <a:pt x="11502" y="187"/>
                  </a:lnTo>
                  <a:cubicBezTo>
                    <a:pt x="11502" y="85"/>
                    <a:pt x="11424" y="0"/>
                    <a:pt x="11323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5" name="Google Shape;15625;p74"/>
            <p:cNvSpPr/>
            <p:nvPr/>
          </p:nvSpPr>
          <p:spPr>
            <a:xfrm>
              <a:off x="5303420" y="3920008"/>
              <a:ext cx="214467" cy="188317"/>
            </a:xfrm>
            <a:custGeom>
              <a:avLst/>
              <a:gdLst/>
              <a:ahLst/>
              <a:cxnLst/>
              <a:rect l="l" t="t" r="r" b="b"/>
              <a:pathLst>
                <a:path w="8185" h="7187" extrusionOk="0">
                  <a:moveTo>
                    <a:pt x="0" y="1"/>
                  </a:moveTo>
                  <a:lnTo>
                    <a:pt x="0" y="7187"/>
                  </a:lnTo>
                  <a:lnTo>
                    <a:pt x="8185" y="7187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6" name="Google Shape;15626;p74"/>
            <p:cNvSpPr/>
            <p:nvPr/>
          </p:nvSpPr>
          <p:spPr>
            <a:xfrm>
              <a:off x="5303420" y="3920008"/>
              <a:ext cx="214467" cy="188186"/>
            </a:xfrm>
            <a:custGeom>
              <a:avLst/>
              <a:gdLst/>
              <a:ahLst/>
              <a:cxnLst/>
              <a:rect l="l" t="t" r="r" b="b"/>
              <a:pathLst>
                <a:path w="8185" h="7182" extrusionOk="0">
                  <a:moveTo>
                    <a:pt x="0" y="1"/>
                  </a:moveTo>
                  <a:lnTo>
                    <a:pt x="0" y="1201"/>
                  </a:lnTo>
                  <a:lnTo>
                    <a:pt x="4733" y="1201"/>
                  </a:lnTo>
                  <a:cubicBezTo>
                    <a:pt x="6485" y="1201"/>
                    <a:pt x="7902" y="2622"/>
                    <a:pt x="7902" y="4374"/>
                  </a:cubicBezTo>
                  <a:lnTo>
                    <a:pt x="7902" y="7182"/>
                  </a:lnTo>
                  <a:lnTo>
                    <a:pt x="8185" y="7182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7" name="Google Shape;15627;p74"/>
            <p:cNvSpPr/>
            <p:nvPr/>
          </p:nvSpPr>
          <p:spPr>
            <a:xfrm>
              <a:off x="5264090" y="3920008"/>
              <a:ext cx="73943" cy="171705"/>
            </a:xfrm>
            <a:custGeom>
              <a:avLst/>
              <a:gdLst/>
              <a:ahLst/>
              <a:cxnLst/>
              <a:rect l="l" t="t" r="r" b="b"/>
              <a:pathLst>
                <a:path w="2822" h="6553" extrusionOk="0">
                  <a:moveTo>
                    <a:pt x="426" y="1"/>
                  </a:moveTo>
                  <a:cubicBezTo>
                    <a:pt x="210" y="1"/>
                    <a:pt x="28" y="169"/>
                    <a:pt x="13" y="385"/>
                  </a:cubicBezTo>
                  <a:cubicBezTo>
                    <a:pt x="0" y="637"/>
                    <a:pt x="205" y="806"/>
                    <a:pt x="418" y="806"/>
                  </a:cubicBezTo>
                  <a:cubicBezTo>
                    <a:pt x="521" y="806"/>
                    <a:pt x="626" y="767"/>
                    <a:pt x="709" y="678"/>
                  </a:cubicBezTo>
                  <a:cubicBezTo>
                    <a:pt x="721" y="663"/>
                    <a:pt x="736" y="657"/>
                    <a:pt x="752" y="657"/>
                  </a:cubicBezTo>
                  <a:cubicBezTo>
                    <a:pt x="783" y="657"/>
                    <a:pt x="813" y="681"/>
                    <a:pt x="810" y="716"/>
                  </a:cubicBezTo>
                  <a:lnTo>
                    <a:pt x="810" y="6553"/>
                  </a:lnTo>
                  <a:lnTo>
                    <a:pt x="2015" y="6553"/>
                  </a:lnTo>
                  <a:lnTo>
                    <a:pt x="2015" y="716"/>
                  </a:lnTo>
                  <a:cubicBezTo>
                    <a:pt x="2015" y="681"/>
                    <a:pt x="2044" y="657"/>
                    <a:pt x="2075" y="657"/>
                  </a:cubicBezTo>
                  <a:cubicBezTo>
                    <a:pt x="2091" y="657"/>
                    <a:pt x="2108" y="663"/>
                    <a:pt x="2121" y="678"/>
                  </a:cubicBezTo>
                  <a:cubicBezTo>
                    <a:pt x="2194" y="755"/>
                    <a:pt x="2298" y="803"/>
                    <a:pt x="2407" y="803"/>
                  </a:cubicBezTo>
                  <a:cubicBezTo>
                    <a:pt x="2412" y="803"/>
                    <a:pt x="2418" y="803"/>
                    <a:pt x="2423" y="802"/>
                  </a:cubicBezTo>
                  <a:cubicBezTo>
                    <a:pt x="2644" y="802"/>
                    <a:pt x="2821" y="620"/>
                    <a:pt x="2817" y="399"/>
                  </a:cubicBezTo>
                  <a:cubicBezTo>
                    <a:pt x="2817" y="178"/>
                    <a:pt x="2634" y="1"/>
                    <a:pt x="2413" y="1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8" name="Google Shape;15628;p74"/>
            <p:cNvSpPr/>
            <p:nvPr/>
          </p:nvSpPr>
          <p:spPr>
            <a:xfrm>
              <a:off x="5280781" y="4091713"/>
              <a:ext cx="40902" cy="16612"/>
            </a:xfrm>
            <a:custGeom>
              <a:avLst/>
              <a:gdLst/>
              <a:ahLst/>
              <a:cxnLst/>
              <a:rect l="l" t="t" r="r" b="b"/>
              <a:pathLst>
                <a:path w="1561" h="634" extrusionOk="0">
                  <a:moveTo>
                    <a:pt x="149" y="0"/>
                  </a:moveTo>
                  <a:cubicBezTo>
                    <a:pt x="67" y="0"/>
                    <a:pt x="0" y="67"/>
                    <a:pt x="0" y="154"/>
                  </a:cubicBezTo>
                  <a:lnTo>
                    <a:pt x="0" y="634"/>
                  </a:lnTo>
                  <a:lnTo>
                    <a:pt x="1560" y="634"/>
                  </a:lnTo>
                  <a:lnTo>
                    <a:pt x="1556" y="154"/>
                  </a:lnTo>
                  <a:cubicBezTo>
                    <a:pt x="1556" y="67"/>
                    <a:pt x="1488" y="0"/>
                    <a:pt x="1407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9" name="Google Shape;15629;p74"/>
            <p:cNvSpPr/>
            <p:nvPr/>
          </p:nvSpPr>
          <p:spPr>
            <a:xfrm>
              <a:off x="5373145" y="3920008"/>
              <a:ext cx="73812" cy="171705"/>
            </a:xfrm>
            <a:custGeom>
              <a:avLst/>
              <a:gdLst/>
              <a:ahLst/>
              <a:cxnLst/>
              <a:rect l="l" t="t" r="r" b="b"/>
              <a:pathLst>
                <a:path w="2817" h="6553" extrusionOk="0">
                  <a:moveTo>
                    <a:pt x="421" y="1"/>
                  </a:moveTo>
                  <a:cubicBezTo>
                    <a:pt x="205" y="1"/>
                    <a:pt x="23" y="169"/>
                    <a:pt x="13" y="385"/>
                  </a:cubicBezTo>
                  <a:cubicBezTo>
                    <a:pt x="0" y="637"/>
                    <a:pt x="203" y="806"/>
                    <a:pt x="414" y="806"/>
                  </a:cubicBezTo>
                  <a:cubicBezTo>
                    <a:pt x="517" y="806"/>
                    <a:pt x="621" y="767"/>
                    <a:pt x="704" y="678"/>
                  </a:cubicBezTo>
                  <a:cubicBezTo>
                    <a:pt x="717" y="663"/>
                    <a:pt x="734" y="657"/>
                    <a:pt x="749" y="657"/>
                  </a:cubicBezTo>
                  <a:cubicBezTo>
                    <a:pt x="780" y="657"/>
                    <a:pt x="810" y="681"/>
                    <a:pt x="810" y="716"/>
                  </a:cubicBezTo>
                  <a:lnTo>
                    <a:pt x="810" y="6553"/>
                  </a:lnTo>
                  <a:lnTo>
                    <a:pt x="2010" y="6553"/>
                  </a:lnTo>
                  <a:lnTo>
                    <a:pt x="2010" y="716"/>
                  </a:lnTo>
                  <a:cubicBezTo>
                    <a:pt x="2010" y="681"/>
                    <a:pt x="2041" y="657"/>
                    <a:pt x="2073" y="657"/>
                  </a:cubicBezTo>
                  <a:cubicBezTo>
                    <a:pt x="2088" y="657"/>
                    <a:pt x="2104" y="663"/>
                    <a:pt x="2116" y="678"/>
                  </a:cubicBezTo>
                  <a:cubicBezTo>
                    <a:pt x="2189" y="755"/>
                    <a:pt x="2293" y="803"/>
                    <a:pt x="2402" y="803"/>
                  </a:cubicBezTo>
                  <a:cubicBezTo>
                    <a:pt x="2407" y="803"/>
                    <a:pt x="2413" y="803"/>
                    <a:pt x="2418" y="802"/>
                  </a:cubicBezTo>
                  <a:cubicBezTo>
                    <a:pt x="2639" y="802"/>
                    <a:pt x="2816" y="620"/>
                    <a:pt x="2816" y="399"/>
                  </a:cubicBezTo>
                  <a:cubicBezTo>
                    <a:pt x="2812" y="178"/>
                    <a:pt x="2634" y="1"/>
                    <a:pt x="2413" y="1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0" name="Google Shape;15630;p74"/>
            <p:cNvSpPr/>
            <p:nvPr/>
          </p:nvSpPr>
          <p:spPr>
            <a:xfrm>
              <a:off x="5389705" y="4091713"/>
              <a:ext cx="40902" cy="16612"/>
            </a:xfrm>
            <a:custGeom>
              <a:avLst/>
              <a:gdLst/>
              <a:ahLst/>
              <a:cxnLst/>
              <a:rect l="l" t="t" r="r" b="b"/>
              <a:pathLst>
                <a:path w="1561" h="634" extrusionOk="0">
                  <a:moveTo>
                    <a:pt x="154" y="0"/>
                  </a:moveTo>
                  <a:cubicBezTo>
                    <a:pt x="67" y="0"/>
                    <a:pt x="0" y="67"/>
                    <a:pt x="0" y="154"/>
                  </a:cubicBezTo>
                  <a:lnTo>
                    <a:pt x="0" y="634"/>
                  </a:lnTo>
                  <a:lnTo>
                    <a:pt x="1560" y="634"/>
                  </a:lnTo>
                  <a:lnTo>
                    <a:pt x="1560" y="154"/>
                  </a:lnTo>
                  <a:cubicBezTo>
                    <a:pt x="1560" y="67"/>
                    <a:pt x="1493" y="0"/>
                    <a:pt x="1407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1" name="Google Shape;15631;p74"/>
            <p:cNvSpPr/>
            <p:nvPr/>
          </p:nvSpPr>
          <p:spPr>
            <a:xfrm>
              <a:off x="5482069" y="3920008"/>
              <a:ext cx="73812" cy="171705"/>
            </a:xfrm>
            <a:custGeom>
              <a:avLst/>
              <a:gdLst/>
              <a:ahLst/>
              <a:cxnLst/>
              <a:rect l="l" t="t" r="r" b="b"/>
              <a:pathLst>
                <a:path w="2817" h="6553" extrusionOk="0">
                  <a:moveTo>
                    <a:pt x="426" y="1"/>
                  </a:moveTo>
                  <a:cubicBezTo>
                    <a:pt x="205" y="1"/>
                    <a:pt x="27" y="169"/>
                    <a:pt x="13" y="385"/>
                  </a:cubicBezTo>
                  <a:cubicBezTo>
                    <a:pt x="0" y="637"/>
                    <a:pt x="203" y="806"/>
                    <a:pt x="414" y="806"/>
                  </a:cubicBezTo>
                  <a:cubicBezTo>
                    <a:pt x="517" y="806"/>
                    <a:pt x="621" y="767"/>
                    <a:pt x="704" y="678"/>
                  </a:cubicBezTo>
                  <a:cubicBezTo>
                    <a:pt x="717" y="663"/>
                    <a:pt x="734" y="657"/>
                    <a:pt x="749" y="657"/>
                  </a:cubicBezTo>
                  <a:cubicBezTo>
                    <a:pt x="780" y="657"/>
                    <a:pt x="810" y="681"/>
                    <a:pt x="810" y="716"/>
                  </a:cubicBezTo>
                  <a:lnTo>
                    <a:pt x="810" y="6553"/>
                  </a:lnTo>
                  <a:lnTo>
                    <a:pt x="2015" y="6553"/>
                  </a:lnTo>
                  <a:lnTo>
                    <a:pt x="2015" y="716"/>
                  </a:lnTo>
                  <a:cubicBezTo>
                    <a:pt x="2015" y="681"/>
                    <a:pt x="2044" y="657"/>
                    <a:pt x="2075" y="657"/>
                  </a:cubicBezTo>
                  <a:cubicBezTo>
                    <a:pt x="2091" y="657"/>
                    <a:pt x="2107" y="663"/>
                    <a:pt x="2120" y="678"/>
                  </a:cubicBezTo>
                  <a:cubicBezTo>
                    <a:pt x="2194" y="755"/>
                    <a:pt x="2293" y="803"/>
                    <a:pt x="2402" y="803"/>
                  </a:cubicBezTo>
                  <a:cubicBezTo>
                    <a:pt x="2407" y="803"/>
                    <a:pt x="2413" y="803"/>
                    <a:pt x="2418" y="802"/>
                  </a:cubicBezTo>
                  <a:cubicBezTo>
                    <a:pt x="2639" y="802"/>
                    <a:pt x="2816" y="620"/>
                    <a:pt x="2816" y="399"/>
                  </a:cubicBezTo>
                  <a:cubicBezTo>
                    <a:pt x="2816" y="178"/>
                    <a:pt x="2634" y="1"/>
                    <a:pt x="2413" y="1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2" name="Google Shape;15632;p74"/>
            <p:cNvSpPr/>
            <p:nvPr/>
          </p:nvSpPr>
          <p:spPr>
            <a:xfrm>
              <a:off x="5498629" y="4091713"/>
              <a:ext cx="41033" cy="16612"/>
            </a:xfrm>
            <a:custGeom>
              <a:avLst/>
              <a:gdLst/>
              <a:ahLst/>
              <a:cxnLst/>
              <a:rect l="l" t="t" r="r" b="b"/>
              <a:pathLst>
                <a:path w="1566" h="634" extrusionOk="0">
                  <a:moveTo>
                    <a:pt x="154" y="0"/>
                  </a:moveTo>
                  <a:cubicBezTo>
                    <a:pt x="67" y="0"/>
                    <a:pt x="0" y="67"/>
                    <a:pt x="0" y="154"/>
                  </a:cubicBezTo>
                  <a:lnTo>
                    <a:pt x="0" y="634"/>
                  </a:lnTo>
                  <a:lnTo>
                    <a:pt x="1560" y="634"/>
                  </a:lnTo>
                  <a:lnTo>
                    <a:pt x="1565" y="154"/>
                  </a:lnTo>
                  <a:cubicBezTo>
                    <a:pt x="1565" y="67"/>
                    <a:pt x="1493" y="0"/>
                    <a:pt x="1412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3" name="Google Shape;15633;p74"/>
            <p:cNvSpPr/>
            <p:nvPr/>
          </p:nvSpPr>
          <p:spPr>
            <a:xfrm>
              <a:off x="5224551" y="3793267"/>
              <a:ext cx="366547" cy="363507"/>
            </a:xfrm>
            <a:custGeom>
              <a:avLst/>
              <a:gdLst/>
              <a:ahLst/>
              <a:cxnLst/>
              <a:rect l="l" t="t" r="r" b="b"/>
              <a:pathLst>
                <a:path w="13989" h="13873" extrusionOk="0">
                  <a:moveTo>
                    <a:pt x="7014" y="412"/>
                  </a:moveTo>
                  <a:lnTo>
                    <a:pt x="11867" y="3249"/>
                  </a:lnTo>
                  <a:lnTo>
                    <a:pt x="11032" y="3249"/>
                  </a:lnTo>
                  <a:lnTo>
                    <a:pt x="7177" y="993"/>
                  </a:lnTo>
                  <a:cubicBezTo>
                    <a:pt x="7127" y="964"/>
                    <a:pt x="7070" y="950"/>
                    <a:pt x="7014" y="950"/>
                  </a:cubicBezTo>
                  <a:cubicBezTo>
                    <a:pt x="6957" y="950"/>
                    <a:pt x="6901" y="964"/>
                    <a:pt x="6850" y="993"/>
                  </a:cubicBezTo>
                  <a:lnTo>
                    <a:pt x="5828" y="1588"/>
                  </a:lnTo>
                  <a:cubicBezTo>
                    <a:pt x="5630" y="1705"/>
                    <a:pt x="5746" y="1973"/>
                    <a:pt x="5925" y="1973"/>
                  </a:cubicBezTo>
                  <a:cubicBezTo>
                    <a:pt x="5958" y="1973"/>
                    <a:pt x="5994" y="1964"/>
                    <a:pt x="6030" y="1943"/>
                  </a:cubicBezTo>
                  <a:lnTo>
                    <a:pt x="7014" y="1372"/>
                  </a:lnTo>
                  <a:lnTo>
                    <a:pt x="10230" y="3249"/>
                  </a:lnTo>
                  <a:lnTo>
                    <a:pt x="3778" y="3249"/>
                  </a:lnTo>
                  <a:lnTo>
                    <a:pt x="5209" y="2418"/>
                  </a:lnTo>
                  <a:cubicBezTo>
                    <a:pt x="5403" y="2305"/>
                    <a:pt x="5290" y="2038"/>
                    <a:pt x="5109" y="2038"/>
                  </a:cubicBezTo>
                  <a:cubicBezTo>
                    <a:pt x="5075" y="2038"/>
                    <a:pt x="5039" y="2047"/>
                    <a:pt x="5002" y="2068"/>
                  </a:cubicBezTo>
                  <a:lnTo>
                    <a:pt x="2972" y="3249"/>
                  </a:lnTo>
                  <a:lnTo>
                    <a:pt x="2137" y="3249"/>
                  </a:lnTo>
                  <a:lnTo>
                    <a:pt x="7014" y="412"/>
                  </a:lnTo>
                  <a:close/>
                  <a:moveTo>
                    <a:pt x="12558" y="3657"/>
                  </a:moveTo>
                  <a:lnTo>
                    <a:pt x="12558" y="4636"/>
                  </a:lnTo>
                  <a:lnTo>
                    <a:pt x="1460" y="4636"/>
                  </a:lnTo>
                  <a:lnTo>
                    <a:pt x="1460" y="3657"/>
                  </a:lnTo>
                  <a:close/>
                  <a:moveTo>
                    <a:pt x="1926" y="5044"/>
                  </a:moveTo>
                  <a:cubicBezTo>
                    <a:pt x="1929" y="5044"/>
                    <a:pt x="1932" y="5044"/>
                    <a:pt x="1935" y="5044"/>
                  </a:cubicBezTo>
                  <a:lnTo>
                    <a:pt x="3922" y="5044"/>
                  </a:lnTo>
                  <a:cubicBezTo>
                    <a:pt x="4038" y="5044"/>
                    <a:pt x="4129" y="5135"/>
                    <a:pt x="4119" y="5251"/>
                  </a:cubicBezTo>
                  <a:cubicBezTo>
                    <a:pt x="4114" y="5356"/>
                    <a:pt x="4033" y="5433"/>
                    <a:pt x="3927" y="5438"/>
                  </a:cubicBezTo>
                  <a:cubicBezTo>
                    <a:pt x="3870" y="5438"/>
                    <a:pt x="3817" y="5419"/>
                    <a:pt x="3778" y="5380"/>
                  </a:cubicBezTo>
                  <a:cubicBezTo>
                    <a:pt x="3724" y="5321"/>
                    <a:pt x="3654" y="5294"/>
                    <a:pt x="3586" y="5294"/>
                  </a:cubicBezTo>
                  <a:cubicBezTo>
                    <a:pt x="3452" y="5294"/>
                    <a:pt x="3322" y="5398"/>
                    <a:pt x="3322" y="5558"/>
                  </a:cubicBezTo>
                  <a:lnTo>
                    <a:pt x="3322" y="11188"/>
                  </a:lnTo>
                  <a:lnTo>
                    <a:pt x="2525" y="11188"/>
                  </a:lnTo>
                  <a:lnTo>
                    <a:pt x="2525" y="5558"/>
                  </a:lnTo>
                  <a:cubicBezTo>
                    <a:pt x="2525" y="5398"/>
                    <a:pt x="2396" y="5294"/>
                    <a:pt x="2262" y="5294"/>
                  </a:cubicBezTo>
                  <a:cubicBezTo>
                    <a:pt x="2194" y="5294"/>
                    <a:pt x="2124" y="5321"/>
                    <a:pt x="2069" y="5380"/>
                  </a:cubicBezTo>
                  <a:lnTo>
                    <a:pt x="2069" y="5375"/>
                  </a:lnTo>
                  <a:cubicBezTo>
                    <a:pt x="2029" y="5419"/>
                    <a:pt x="1977" y="5438"/>
                    <a:pt x="1926" y="5438"/>
                  </a:cubicBezTo>
                  <a:cubicBezTo>
                    <a:pt x="1821" y="5438"/>
                    <a:pt x="1719" y="5355"/>
                    <a:pt x="1729" y="5231"/>
                  </a:cubicBezTo>
                  <a:cubicBezTo>
                    <a:pt x="1733" y="5124"/>
                    <a:pt x="1820" y="5044"/>
                    <a:pt x="1926" y="5044"/>
                  </a:cubicBezTo>
                  <a:close/>
                  <a:moveTo>
                    <a:pt x="8084" y="5044"/>
                  </a:moveTo>
                  <a:cubicBezTo>
                    <a:pt x="8137" y="5044"/>
                    <a:pt x="8190" y="5068"/>
                    <a:pt x="8223" y="5102"/>
                  </a:cubicBezTo>
                  <a:lnTo>
                    <a:pt x="8228" y="5107"/>
                  </a:lnTo>
                  <a:cubicBezTo>
                    <a:pt x="8267" y="5145"/>
                    <a:pt x="8286" y="5198"/>
                    <a:pt x="8281" y="5251"/>
                  </a:cubicBezTo>
                  <a:cubicBezTo>
                    <a:pt x="8276" y="5356"/>
                    <a:pt x="8190" y="5438"/>
                    <a:pt x="8089" y="5438"/>
                  </a:cubicBezTo>
                  <a:cubicBezTo>
                    <a:pt x="8031" y="5438"/>
                    <a:pt x="7979" y="5419"/>
                    <a:pt x="7940" y="5380"/>
                  </a:cubicBezTo>
                  <a:cubicBezTo>
                    <a:pt x="7885" y="5321"/>
                    <a:pt x="7816" y="5294"/>
                    <a:pt x="7748" y="5294"/>
                  </a:cubicBezTo>
                  <a:cubicBezTo>
                    <a:pt x="7613" y="5294"/>
                    <a:pt x="7484" y="5398"/>
                    <a:pt x="7484" y="5558"/>
                  </a:cubicBezTo>
                  <a:lnTo>
                    <a:pt x="7484" y="11188"/>
                  </a:lnTo>
                  <a:lnTo>
                    <a:pt x="6687" y="11188"/>
                  </a:lnTo>
                  <a:lnTo>
                    <a:pt x="6687" y="5558"/>
                  </a:lnTo>
                  <a:cubicBezTo>
                    <a:pt x="6687" y="5398"/>
                    <a:pt x="6556" y="5294"/>
                    <a:pt x="6421" y="5294"/>
                  </a:cubicBezTo>
                  <a:cubicBezTo>
                    <a:pt x="6353" y="5294"/>
                    <a:pt x="6284" y="5321"/>
                    <a:pt x="6231" y="5380"/>
                  </a:cubicBezTo>
                  <a:cubicBezTo>
                    <a:pt x="6189" y="5424"/>
                    <a:pt x="6137" y="5443"/>
                    <a:pt x="6086" y="5443"/>
                  </a:cubicBezTo>
                  <a:cubicBezTo>
                    <a:pt x="5980" y="5443"/>
                    <a:pt x="5879" y="5359"/>
                    <a:pt x="5886" y="5236"/>
                  </a:cubicBezTo>
                  <a:cubicBezTo>
                    <a:pt x="5895" y="5126"/>
                    <a:pt x="5986" y="5044"/>
                    <a:pt x="6097" y="5044"/>
                  </a:cubicBezTo>
                  <a:close/>
                  <a:moveTo>
                    <a:pt x="3500" y="11592"/>
                  </a:moveTo>
                  <a:lnTo>
                    <a:pt x="3500" y="11822"/>
                  </a:lnTo>
                  <a:lnTo>
                    <a:pt x="2348" y="11822"/>
                  </a:lnTo>
                  <a:lnTo>
                    <a:pt x="2348" y="11592"/>
                  </a:lnTo>
                  <a:close/>
                  <a:moveTo>
                    <a:pt x="5516" y="5044"/>
                  </a:moveTo>
                  <a:cubicBezTo>
                    <a:pt x="5439" y="5260"/>
                    <a:pt x="5492" y="5495"/>
                    <a:pt x="5650" y="5659"/>
                  </a:cubicBezTo>
                  <a:cubicBezTo>
                    <a:pt x="5763" y="5781"/>
                    <a:pt x="5921" y="5846"/>
                    <a:pt x="6082" y="5846"/>
                  </a:cubicBezTo>
                  <a:cubicBezTo>
                    <a:pt x="6148" y="5846"/>
                    <a:pt x="6215" y="5835"/>
                    <a:pt x="6279" y="5812"/>
                  </a:cubicBezTo>
                  <a:lnTo>
                    <a:pt x="6279" y="11236"/>
                  </a:lnTo>
                  <a:cubicBezTo>
                    <a:pt x="6169" y="11299"/>
                    <a:pt x="6102" y="11419"/>
                    <a:pt x="6102" y="11544"/>
                  </a:cubicBezTo>
                  <a:lnTo>
                    <a:pt x="6102" y="11822"/>
                  </a:lnTo>
                  <a:lnTo>
                    <a:pt x="3913" y="11822"/>
                  </a:lnTo>
                  <a:lnTo>
                    <a:pt x="3913" y="11544"/>
                  </a:lnTo>
                  <a:cubicBezTo>
                    <a:pt x="3908" y="11414"/>
                    <a:pt x="3841" y="11299"/>
                    <a:pt x="3730" y="11232"/>
                  </a:cubicBezTo>
                  <a:lnTo>
                    <a:pt x="3730" y="5812"/>
                  </a:lnTo>
                  <a:cubicBezTo>
                    <a:pt x="3796" y="5835"/>
                    <a:pt x="3862" y="5845"/>
                    <a:pt x="3926" y="5845"/>
                  </a:cubicBezTo>
                  <a:cubicBezTo>
                    <a:pt x="4236" y="5845"/>
                    <a:pt x="4511" y="5603"/>
                    <a:pt x="4527" y="5270"/>
                  </a:cubicBezTo>
                  <a:cubicBezTo>
                    <a:pt x="4532" y="5193"/>
                    <a:pt x="4522" y="5116"/>
                    <a:pt x="4498" y="5044"/>
                  </a:cubicBezTo>
                  <a:close/>
                  <a:moveTo>
                    <a:pt x="7662" y="11592"/>
                  </a:moveTo>
                  <a:lnTo>
                    <a:pt x="7662" y="11822"/>
                  </a:lnTo>
                  <a:lnTo>
                    <a:pt x="6505" y="11822"/>
                  </a:lnTo>
                  <a:lnTo>
                    <a:pt x="6505" y="11592"/>
                  </a:lnTo>
                  <a:close/>
                  <a:moveTo>
                    <a:pt x="12241" y="5044"/>
                  </a:moveTo>
                  <a:cubicBezTo>
                    <a:pt x="12352" y="5044"/>
                    <a:pt x="12443" y="5140"/>
                    <a:pt x="12438" y="5251"/>
                  </a:cubicBezTo>
                  <a:cubicBezTo>
                    <a:pt x="12433" y="5356"/>
                    <a:pt x="12347" y="5433"/>
                    <a:pt x="12246" y="5438"/>
                  </a:cubicBezTo>
                  <a:lnTo>
                    <a:pt x="12241" y="5438"/>
                  </a:lnTo>
                  <a:cubicBezTo>
                    <a:pt x="12188" y="5438"/>
                    <a:pt x="12136" y="5419"/>
                    <a:pt x="12097" y="5380"/>
                  </a:cubicBezTo>
                  <a:cubicBezTo>
                    <a:pt x="12042" y="5321"/>
                    <a:pt x="11972" y="5294"/>
                    <a:pt x="11904" y="5294"/>
                  </a:cubicBezTo>
                  <a:cubicBezTo>
                    <a:pt x="11768" y="5294"/>
                    <a:pt x="11638" y="5398"/>
                    <a:pt x="11641" y="5558"/>
                  </a:cubicBezTo>
                  <a:lnTo>
                    <a:pt x="11641" y="11188"/>
                  </a:lnTo>
                  <a:lnTo>
                    <a:pt x="10840" y="11188"/>
                  </a:lnTo>
                  <a:lnTo>
                    <a:pt x="10840" y="9158"/>
                  </a:lnTo>
                  <a:cubicBezTo>
                    <a:pt x="10842" y="9021"/>
                    <a:pt x="10741" y="8953"/>
                    <a:pt x="10640" y="8953"/>
                  </a:cubicBezTo>
                  <a:cubicBezTo>
                    <a:pt x="10538" y="8953"/>
                    <a:pt x="10436" y="9021"/>
                    <a:pt x="10436" y="9158"/>
                  </a:cubicBezTo>
                  <a:lnTo>
                    <a:pt x="10436" y="11236"/>
                  </a:lnTo>
                  <a:cubicBezTo>
                    <a:pt x="10326" y="11299"/>
                    <a:pt x="10254" y="11419"/>
                    <a:pt x="10254" y="11544"/>
                  </a:cubicBezTo>
                  <a:lnTo>
                    <a:pt x="10254" y="11822"/>
                  </a:lnTo>
                  <a:lnTo>
                    <a:pt x="8065" y="11822"/>
                  </a:lnTo>
                  <a:lnTo>
                    <a:pt x="8065" y="11544"/>
                  </a:lnTo>
                  <a:cubicBezTo>
                    <a:pt x="8065" y="11414"/>
                    <a:pt x="7998" y="11299"/>
                    <a:pt x="7883" y="11236"/>
                  </a:cubicBezTo>
                  <a:lnTo>
                    <a:pt x="7883" y="5812"/>
                  </a:lnTo>
                  <a:cubicBezTo>
                    <a:pt x="7950" y="5835"/>
                    <a:pt x="8018" y="5846"/>
                    <a:pt x="8083" y="5846"/>
                  </a:cubicBezTo>
                  <a:cubicBezTo>
                    <a:pt x="8478" y="5846"/>
                    <a:pt x="8791" y="5452"/>
                    <a:pt x="8651" y="5044"/>
                  </a:cubicBezTo>
                  <a:lnTo>
                    <a:pt x="9668" y="5044"/>
                  </a:lnTo>
                  <a:cubicBezTo>
                    <a:pt x="9596" y="5255"/>
                    <a:pt x="9649" y="5495"/>
                    <a:pt x="9803" y="5659"/>
                  </a:cubicBezTo>
                  <a:cubicBezTo>
                    <a:pt x="9919" y="5779"/>
                    <a:pt x="10077" y="5845"/>
                    <a:pt x="10241" y="5845"/>
                  </a:cubicBezTo>
                  <a:cubicBezTo>
                    <a:pt x="10306" y="5845"/>
                    <a:pt x="10372" y="5834"/>
                    <a:pt x="10436" y="5812"/>
                  </a:cubicBezTo>
                  <a:lnTo>
                    <a:pt x="10436" y="8159"/>
                  </a:lnTo>
                  <a:cubicBezTo>
                    <a:pt x="10436" y="8294"/>
                    <a:pt x="10537" y="8361"/>
                    <a:pt x="10638" y="8361"/>
                  </a:cubicBezTo>
                  <a:cubicBezTo>
                    <a:pt x="10739" y="8361"/>
                    <a:pt x="10840" y="8294"/>
                    <a:pt x="10840" y="8159"/>
                  </a:cubicBezTo>
                  <a:lnTo>
                    <a:pt x="10840" y="5558"/>
                  </a:lnTo>
                  <a:cubicBezTo>
                    <a:pt x="10843" y="5397"/>
                    <a:pt x="10711" y="5292"/>
                    <a:pt x="10574" y="5292"/>
                  </a:cubicBezTo>
                  <a:cubicBezTo>
                    <a:pt x="10506" y="5292"/>
                    <a:pt x="10438" y="5318"/>
                    <a:pt x="10383" y="5375"/>
                  </a:cubicBezTo>
                  <a:cubicBezTo>
                    <a:pt x="10342" y="5421"/>
                    <a:pt x="10290" y="5441"/>
                    <a:pt x="10239" y="5441"/>
                  </a:cubicBezTo>
                  <a:cubicBezTo>
                    <a:pt x="10136" y="5441"/>
                    <a:pt x="10036" y="5357"/>
                    <a:pt x="10043" y="5231"/>
                  </a:cubicBezTo>
                  <a:cubicBezTo>
                    <a:pt x="10052" y="5126"/>
                    <a:pt x="10143" y="5044"/>
                    <a:pt x="10254" y="5044"/>
                  </a:cubicBezTo>
                  <a:close/>
                  <a:moveTo>
                    <a:pt x="11819" y="11592"/>
                  </a:moveTo>
                  <a:lnTo>
                    <a:pt x="11819" y="11822"/>
                  </a:lnTo>
                  <a:lnTo>
                    <a:pt x="10662" y="11822"/>
                  </a:lnTo>
                  <a:lnTo>
                    <a:pt x="10662" y="11592"/>
                  </a:lnTo>
                  <a:close/>
                  <a:moveTo>
                    <a:pt x="12313" y="12225"/>
                  </a:moveTo>
                  <a:cubicBezTo>
                    <a:pt x="12414" y="12225"/>
                    <a:pt x="12496" y="12307"/>
                    <a:pt x="12496" y="12408"/>
                  </a:cubicBezTo>
                  <a:lnTo>
                    <a:pt x="12496" y="12638"/>
                  </a:lnTo>
                  <a:lnTo>
                    <a:pt x="5871" y="12638"/>
                  </a:lnTo>
                  <a:cubicBezTo>
                    <a:pt x="5617" y="12652"/>
                    <a:pt x="5617" y="13032"/>
                    <a:pt x="5871" y="13046"/>
                  </a:cubicBezTo>
                  <a:lnTo>
                    <a:pt x="12726" y="13046"/>
                  </a:lnTo>
                  <a:cubicBezTo>
                    <a:pt x="12832" y="13046"/>
                    <a:pt x="12923" y="13132"/>
                    <a:pt x="12923" y="13243"/>
                  </a:cubicBezTo>
                  <a:lnTo>
                    <a:pt x="12923" y="13464"/>
                  </a:lnTo>
                  <a:lnTo>
                    <a:pt x="1090" y="13464"/>
                  </a:lnTo>
                  <a:lnTo>
                    <a:pt x="1090" y="13243"/>
                  </a:lnTo>
                  <a:cubicBezTo>
                    <a:pt x="1090" y="13132"/>
                    <a:pt x="1177" y="13046"/>
                    <a:pt x="1287" y="13046"/>
                  </a:cubicBezTo>
                  <a:lnTo>
                    <a:pt x="4868" y="13046"/>
                  </a:lnTo>
                  <a:cubicBezTo>
                    <a:pt x="5122" y="13032"/>
                    <a:pt x="5122" y="12652"/>
                    <a:pt x="4868" y="12638"/>
                  </a:cubicBezTo>
                  <a:lnTo>
                    <a:pt x="1513" y="12638"/>
                  </a:lnTo>
                  <a:lnTo>
                    <a:pt x="1513" y="12408"/>
                  </a:lnTo>
                  <a:cubicBezTo>
                    <a:pt x="1513" y="12307"/>
                    <a:pt x="1589" y="12225"/>
                    <a:pt x="1690" y="12225"/>
                  </a:cubicBezTo>
                  <a:close/>
                  <a:moveTo>
                    <a:pt x="7018" y="0"/>
                  </a:moveTo>
                  <a:cubicBezTo>
                    <a:pt x="6956" y="0"/>
                    <a:pt x="6894" y="16"/>
                    <a:pt x="6836" y="47"/>
                  </a:cubicBezTo>
                  <a:lnTo>
                    <a:pt x="1244" y="3302"/>
                  </a:lnTo>
                  <a:cubicBezTo>
                    <a:pt x="1229" y="3311"/>
                    <a:pt x="1210" y="3321"/>
                    <a:pt x="1201" y="3335"/>
                  </a:cubicBezTo>
                  <a:cubicBezTo>
                    <a:pt x="1105" y="3412"/>
                    <a:pt x="1052" y="3527"/>
                    <a:pt x="1052" y="3647"/>
                  </a:cubicBezTo>
                  <a:lnTo>
                    <a:pt x="1052" y="4651"/>
                  </a:lnTo>
                  <a:cubicBezTo>
                    <a:pt x="1052" y="4833"/>
                    <a:pt x="1177" y="4991"/>
                    <a:pt x="1359" y="5035"/>
                  </a:cubicBezTo>
                  <a:cubicBezTo>
                    <a:pt x="1277" y="5251"/>
                    <a:pt x="1325" y="5491"/>
                    <a:pt x="1489" y="5659"/>
                  </a:cubicBezTo>
                  <a:cubicBezTo>
                    <a:pt x="1601" y="5781"/>
                    <a:pt x="1759" y="5846"/>
                    <a:pt x="1920" y="5846"/>
                  </a:cubicBezTo>
                  <a:cubicBezTo>
                    <a:pt x="1986" y="5846"/>
                    <a:pt x="2053" y="5835"/>
                    <a:pt x="2117" y="5812"/>
                  </a:cubicBezTo>
                  <a:lnTo>
                    <a:pt x="2117" y="11236"/>
                  </a:lnTo>
                  <a:cubicBezTo>
                    <a:pt x="2007" y="11299"/>
                    <a:pt x="1940" y="11414"/>
                    <a:pt x="1940" y="11544"/>
                  </a:cubicBezTo>
                  <a:lnTo>
                    <a:pt x="1940" y="11822"/>
                  </a:lnTo>
                  <a:lnTo>
                    <a:pt x="1690" y="11822"/>
                  </a:lnTo>
                  <a:cubicBezTo>
                    <a:pt x="1364" y="11822"/>
                    <a:pt x="1105" y="12081"/>
                    <a:pt x="1105" y="12408"/>
                  </a:cubicBezTo>
                  <a:lnTo>
                    <a:pt x="1105" y="12667"/>
                  </a:lnTo>
                  <a:cubicBezTo>
                    <a:pt x="850" y="12748"/>
                    <a:pt x="682" y="12979"/>
                    <a:pt x="682" y="13243"/>
                  </a:cubicBezTo>
                  <a:lnTo>
                    <a:pt x="682" y="13464"/>
                  </a:lnTo>
                  <a:lnTo>
                    <a:pt x="279" y="13464"/>
                  </a:lnTo>
                  <a:cubicBezTo>
                    <a:pt x="274" y="13463"/>
                    <a:pt x="270" y="13463"/>
                    <a:pt x="265" y="13463"/>
                  </a:cubicBezTo>
                  <a:cubicBezTo>
                    <a:pt x="0" y="13463"/>
                    <a:pt x="0" y="13872"/>
                    <a:pt x="265" y="13872"/>
                  </a:cubicBezTo>
                  <a:cubicBezTo>
                    <a:pt x="270" y="13872"/>
                    <a:pt x="274" y="13872"/>
                    <a:pt x="279" y="13872"/>
                  </a:cubicBezTo>
                  <a:lnTo>
                    <a:pt x="13734" y="13872"/>
                  </a:lnTo>
                  <a:cubicBezTo>
                    <a:pt x="13988" y="13857"/>
                    <a:pt x="13988" y="13478"/>
                    <a:pt x="13734" y="13464"/>
                  </a:cubicBezTo>
                  <a:lnTo>
                    <a:pt x="13326" y="13464"/>
                  </a:lnTo>
                  <a:lnTo>
                    <a:pt x="13326" y="13243"/>
                  </a:lnTo>
                  <a:cubicBezTo>
                    <a:pt x="13326" y="12979"/>
                    <a:pt x="13158" y="12748"/>
                    <a:pt x="12908" y="12667"/>
                  </a:cubicBezTo>
                  <a:lnTo>
                    <a:pt x="12908" y="12408"/>
                  </a:lnTo>
                  <a:cubicBezTo>
                    <a:pt x="12908" y="12081"/>
                    <a:pt x="12644" y="11817"/>
                    <a:pt x="12318" y="11817"/>
                  </a:cubicBezTo>
                  <a:lnTo>
                    <a:pt x="12227" y="11817"/>
                  </a:lnTo>
                  <a:lnTo>
                    <a:pt x="12227" y="11544"/>
                  </a:lnTo>
                  <a:cubicBezTo>
                    <a:pt x="12227" y="11414"/>
                    <a:pt x="12155" y="11294"/>
                    <a:pt x="12044" y="11232"/>
                  </a:cubicBezTo>
                  <a:lnTo>
                    <a:pt x="12044" y="5812"/>
                  </a:lnTo>
                  <a:cubicBezTo>
                    <a:pt x="12112" y="5835"/>
                    <a:pt x="12179" y="5846"/>
                    <a:pt x="12243" y="5846"/>
                  </a:cubicBezTo>
                  <a:cubicBezTo>
                    <a:pt x="12664" y="5846"/>
                    <a:pt x="12988" y="5393"/>
                    <a:pt x="12784" y="4977"/>
                  </a:cubicBezTo>
                  <a:cubicBezTo>
                    <a:pt x="12894" y="4905"/>
                    <a:pt x="12961" y="4780"/>
                    <a:pt x="12961" y="4646"/>
                  </a:cubicBezTo>
                  <a:lnTo>
                    <a:pt x="12961" y="3642"/>
                  </a:lnTo>
                  <a:cubicBezTo>
                    <a:pt x="12961" y="3498"/>
                    <a:pt x="12880" y="3364"/>
                    <a:pt x="12750" y="3297"/>
                  </a:cubicBezTo>
                  <a:lnTo>
                    <a:pt x="7196" y="47"/>
                  </a:lnTo>
                  <a:cubicBezTo>
                    <a:pt x="7141" y="16"/>
                    <a:pt x="7080" y="0"/>
                    <a:pt x="70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634" name="Google Shape;15634;p74"/>
          <p:cNvGrpSpPr/>
          <p:nvPr/>
        </p:nvGrpSpPr>
        <p:grpSpPr>
          <a:xfrm>
            <a:off x="7075390" y="3349554"/>
            <a:ext cx="375429" cy="363822"/>
            <a:chOff x="7075390" y="3349554"/>
            <a:chExt cx="375429" cy="363822"/>
          </a:xfrm>
        </p:grpSpPr>
        <p:sp>
          <p:nvSpPr>
            <p:cNvPr id="15635" name="Google Shape;15635;p74"/>
            <p:cNvSpPr/>
            <p:nvPr/>
          </p:nvSpPr>
          <p:spPr>
            <a:xfrm>
              <a:off x="7075390" y="3437018"/>
              <a:ext cx="309949" cy="270646"/>
            </a:xfrm>
            <a:custGeom>
              <a:avLst/>
              <a:gdLst/>
              <a:ahLst/>
              <a:cxnLst/>
              <a:rect l="l" t="t" r="r" b="b"/>
              <a:pathLst>
                <a:path w="11829" h="10329" extrusionOk="0">
                  <a:moveTo>
                    <a:pt x="9133" y="7022"/>
                  </a:moveTo>
                  <a:cubicBezTo>
                    <a:pt x="9540" y="7022"/>
                    <a:pt x="9942" y="7290"/>
                    <a:pt x="10033" y="7763"/>
                  </a:cubicBezTo>
                  <a:cubicBezTo>
                    <a:pt x="10145" y="8365"/>
                    <a:pt x="9665" y="8847"/>
                    <a:pt x="9136" y="8847"/>
                  </a:cubicBezTo>
                  <a:cubicBezTo>
                    <a:pt x="8965" y="8847"/>
                    <a:pt x="8789" y="8797"/>
                    <a:pt x="8626" y="8684"/>
                  </a:cubicBezTo>
                  <a:cubicBezTo>
                    <a:pt x="8209" y="8401"/>
                    <a:pt x="8103" y="7835"/>
                    <a:pt x="8386" y="7422"/>
                  </a:cubicBezTo>
                  <a:cubicBezTo>
                    <a:pt x="8572" y="7148"/>
                    <a:pt x="8854" y="7022"/>
                    <a:pt x="9133" y="7022"/>
                  </a:cubicBezTo>
                  <a:close/>
                  <a:moveTo>
                    <a:pt x="5132" y="1"/>
                  </a:moveTo>
                  <a:cubicBezTo>
                    <a:pt x="3635" y="1"/>
                    <a:pt x="2235" y="739"/>
                    <a:pt x="1392" y="1979"/>
                  </a:cubicBezTo>
                  <a:cubicBezTo>
                    <a:pt x="0" y="4043"/>
                    <a:pt x="533" y="6851"/>
                    <a:pt x="2593" y="8257"/>
                  </a:cubicBezTo>
                  <a:cubicBezTo>
                    <a:pt x="2593" y="8257"/>
                    <a:pt x="5351" y="10329"/>
                    <a:pt x="8068" y="10329"/>
                  </a:cubicBezTo>
                  <a:cubicBezTo>
                    <a:pt x="9265" y="10329"/>
                    <a:pt x="10455" y="9926"/>
                    <a:pt x="11396" y="8766"/>
                  </a:cubicBezTo>
                  <a:lnTo>
                    <a:pt x="11406" y="8747"/>
                  </a:lnTo>
                  <a:cubicBezTo>
                    <a:pt x="11483" y="8636"/>
                    <a:pt x="11540" y="8516"/>
                    <a:pt x="11583" y="8392"/>
                  </a:cubicBezTo>
                  <a:cubicBezTo>
                    <a:pt x="11828" y="7648"/>
                    <a:pt x="11468" y="6841"/>
                    <a:pt x="10753" y="6529"/>
                  </a:cubicBezTo>
                  <a:cubicBezTo>
                    <a:pt x="10590" y="6457"/>
                    <a:pt x="10431" y="6371"/>
                    <a:pt x="10283" y="6270"/>
                  </a:cubicBezTo>
                  <a:cubicBezTo>
                    <a:pt x="10283" y="6270"/>
                    <a:pt x="8852" y="5454"/>
                    <a:pt x="9034" y="3731"/>
                  </a:cubicBezTo>
                  <a:cubicBezTo>
                    <a:pt x="9159" y="2569"/>
                    <a:pt x="8636" y="1436"/>
                    <a:pt x="7676" y="778"/>
                  </a:cubicBezTo>
                  <a:cubicBezTo>
                    <a:pt x="6927" y="270"/>
                    <a:pt x="6049" y="1"/>
                    <a:pt x="5146" y="1"/>
                  </a:cubicBezTo>
                  <a:cubicBezTo>
                    <a:pt x="5141" y="1"/>
                    <a:pt x="5137" y="1"/>
                    <a:pt x="5132" y="1"/>
                  </a:cubicBezTo>
                  <a:close/>
                </a:path>
              </a:pathLst>
            </a:custGeom>
            <a:solidFill>
              <a:srgbClr val="D7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6" name="Google Shape;15636;p74"/>
            <p:cNvSpPr/>
            <p:nvPr/>
          </p:nvSpPr>
          <p:spPr>
            <a:xfrm>
              <a:off x="7092370" y="3437018"/>
              <a:ext cx="293101" cy="249055"/>
            </a:xfrm>
            <a:custGeom>
              <a:avLst/>
              <a:gdLst/>
              <a:ahLst/>
              <a:cxnLst/>
              <a:rect l="l" t="t" r="r" b="b"/>
              <a:pathLst>
                <a:path w="11186" h="9505" extrusionOk="0">
                  <a:moveTo>
                    <a:pt x="8495" y="7017"/>
                  </a:moveTo>
                  <a:cubicBezTo>
                    <a:pt x="8666" y="7017"/>
                    <a:pt x="8842" y="7066"/>
                    <a:pt x="9006" y="7177"/>
                  </a:cubicBezTo>
                  <a:cubicBezTo>
                    <a:pt x="9419" y="7460"/>
                    <a:pt x="9529" y="8027"/>
                    <a:pt x="9246" y="8444"/>
                  </a:cubicBezTo>
                  <a:cubicBezTo>
                    <a:pt x="9058" y="8718"/>
                    <a:pt x="8776" y="8844"/>
                    <a:pt x="8496" y="8844"/>
                  </a:cubicBezTo>
                  <a:cubicBezTo>
                    <a:pt x="8088" y="8844"/>
                    <a:pt x="7686" y="8575"/>
                    <a:pt x="7594" y="8099"/>
                  </a:cubicBezTo>
                  <a:cubicBezTo>
                    <a:pt x="7482" y="7496"/>
                    <a:pt x="7963" y="7017"/>
                    <a:pt x="8495" y="7017"/>
                  </a:cubicBezTo>
                  <a:close/>
                  <a:moveTo>
                    <a:pt x="4481" y="1"/>
                  </a:moveTo>
                  <a:cubicBezTo>
                    <a:pt x="3220" y="1"/>
                    <a:pt x="2022" y="528"/>
                    <a:pt x="1167" y="1451"/>
                  </a:cubicBezTo>
                  <a:cubicBezTo>
                    <a:pt x="0" y="3500"/>
                    <a:pt x="605" y="6102"/>
                    <a:pt x="2549" y="7432"/>
                  </a:cubicBezTo>
                  <a:cubicBezTo>
                    <a:pt x="2549" y="7432"/>
                    <a:pt x="5307" y="9504"/>
                    <a:pt x="8024" y="9504"/>
                  </a:cubicBezTo>
                  <a:cubicBezTo>
                    <a:pt x="9050" y="9504"/>
                    <a:pt x="10072" y="9208"/>
                    <a:pt x="10935" y="8392"/>
                  </a:cubicBezTo>
                  <a:cubicBezTo>
                    <a:pt x="11185" y="7648"/>
                    <a:pt x="10825" y="6841"/>
                    <a:pt x="10105" y="6529"/>
                  </a:cubicBezTo>
                  <a:cubicBezTo>
                    <a:pt x="9942" y="6457"/>
                    <a:pt x="9783" y="6371"/>
                    <a:pt x="9635" y="6270"/>
                  </a:cubicBezTo>
                  <a:cubicBezTo>
                    <a:pt x="9635" y="6270"/>
                    <a:pt x="8204" y="5454"/>
                    <a:pt x="8386" y="3731"/>
                  </a:cubicBezTo>
                  <a:cubicBezTo>
                    <a:pt x="8511" y="2569"/>
                    <a:pt x="7988" y="1436"/>
                    <a:pt x="7028" y="778"/>
                  </a:cubicBezTo>
                  <a:cubicBezTo>
                    <a:pt x="6279" y="270"/>
                    <a:pt x="5401" y="1"/>
                    <a:pt x="4498" y="1"/>
                  </a:cubicBezTo>
                  <a:cubicBezTo>
                    <a:pt x="4493" y="1"/>
                    <a:pt x="4487" y="1"/>
                    <a:pt x="4481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7" name="Google Shape;15637;p74"/>
            <p:cNvSpPr/>
            <p:nvPr/>
          </p:nvSpPr>
          <p:spPr>
            <a:xfrm>
              <a:off x="7169457" y="3477736"/>
              <a:ext cx="78660" cy="48370"/>
            </a:xfrm>
            <a:custGeom>
              <a:avLst/>
              <a:gdLst/>
              <a:ahLst/>
              <a:cxnLst/>
              <a:rect l="l" t="t" r="r" b="b"/>
              <a:pathLst>
                <a:path w="3002" h="1846" extrusionOk="0">
                  <a:moveTo>
                    <a:pt x="2565" y="1"/>
                  </a:moveTo>
                  <a:cubicBezTo>
                    <a:pt x="2555" y="1"/>
                    <a:pt x="2545" y="1"/>
                    <a:pt x="2536" y="2"/>
                  </a:cubicBezTo>
                  <a:lnTo>
                    <a:pt x="1542" y="55"/>
                  </a:lnTo>
                  <a:lnTo>
                    <a:pt x="961" y="84"/>
                  </a:lnTo>
                  <a:cubicBezTo>
                    <a:pt x="726" y="98"/>
                    <a:pt x="543" y="295"/>
                    <a:pt x="543" y="530"/>
                  </a:cubicBezTo>
                  <a:lnTo>
                    <a:pt x="543" y="554"/>
                  </a:lnTo>
                  <a:cubicBezTo>
                    <a:pt x="548" y="655"/>
                    <a:pt x="587" y="751"/>
                    <a:pt x="654" y="823"/>
                  </a:cubicBezTo>
                  <a:cubicBezTo>
                    <a:pt x="692" y="871"/>
                    <a:pt x="663" y="943"/>
                    <a:pt x="601" y="943"/>
                  </a:cubicBezTo>
                  <a:lnTo>
                    <a:pt x="443" y="953"/>
                  </a:lnTo>
                  <a:cubicBezTo>
                    <a:pt x="193" y="962"/>
                    <a:pt x="1" y="1178"/>
                    <a:pt x="11" y="1428"/>
                  </a:cubicBezTo>
                  <a:cubicBezTo>
                    <a:pt x="25" y="1666"/>
                    <a:pt x="226" y="1846"/>
                    <a:pt x="458" y="1846"/>
                  </a:cubicBezTo>
                  <a:cubicBezTo>
                    <a:pt x="464" y="1846"/>
                    <a:pt x="470" y="1846"/>
                    <a:pt x="476" y="1845"/>
                  </a:cubicBezTo>
                  <a:lnTo>
                    <a:pt x="966" y="1817"/>
                  </a:lnTo>
                  <a:lnTo>
                    <a:pt x="1076" y="1812"/>
                  </a:lnTo>
                  <a:lnTo>
                    <a:pt x="2036" y="1764"/>
                  </a:lnTo>
                  <a:cubicBezTo>
                    <a:pt x="2271" y="1754"/>
                    <a:pt x="2459" y="1567"/>
                    <a:pt x="2468" y="1332"/>
                  </a:cubicBezTo>
                  <a:cubicBezTo>
                    <a:pt x="2473" y="1226"/>
                    <a:pt x="2439" y="1121"/>
                    <a:pt x="2372" y="1039"/>
                  </a:cubicBezTo>
                  <a:cubicBezTo>
                    <a:pt x="2329" y="986"/>
                    <a:pt x="2363" y="905"/>
                    <a:pt x="2430" y="900"/>
                  </a:cubicBezTo>
                  <a:lnTo>
                    <a:pt x="2579" y="890"/>
                  </a:lnTo>
                  <a:cubicBezTo>
                    <a:pt x="2814" y="876"/>
                    <a:pt x="3001" y="684"/>
                    <a:pt x="3001" y="449"/>
                  </a:cubicBezTo>
                  <a:cubicBezTo>
                    <a:pt x="3001" y="439"/>
                    <a:pt x="3001" y="429"/>
                    <a:pt x="3001" y="425"/>
                  </a:cubicBezTo>
                  <a:cubicBezTo>
                    <a:pt x="2992" y="242"/>
                    <a:pt x="2876" y="89"/>
                    <a:pt x="2704" y="26"/>
                  </a:cubicBezTo>
                  <a:cubicBezTo>
                    <a:pt x="2660" y="10"/>
                    <a:pt x="2613" y="1"/>
                    <a:pt x="2565" y="1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8" name="Google Shape;15638;p74"/>
            <p:cNvSpPr/>
            <p:nvPr/>
          </p:nvSpPr>
          <p:spPr>
            <a:xfrm>
              <a:off x="7189083" y="3477736"/>
              <a:ext cx="59139" cy="47479"/>
            </a:xfrm>
            <a:custGeom>
              <a:avLst/>
              <a:gdLst/>
              <a:ahLst/>
              <a:cxnLst/>
              <a:rect l="l" t="t" r="r" b="b"/>
              <a:pathLst>
                <a:path w="2257" h="1812" extrusionOk="0">
                  <a:moveTo>
                    <a:pt x="1816" y="1"/>
                  </a:moveTo>
                  <a:cubicBezTo>
                    <a:pt x="1806" y="1"/>
                    <a:pt x="1796" y="1"/>
                    <a:pt x="1787" y="2"/>
                  </a:cubicBezTo>
                  <a:lnTo>
                    <a:pt x="793" y="50"/>
                  </a:lnTo>
                  <a:cubicBezTo>
                    <a:pt x="649" y="137"/>
                    <a:pt x="562" y="290"/>
                    <a:pt x="562" y="458"/>
                  </a:cubicBezTo>
                  <a:lnTo>
                    <a:pt x="562" y="482"/>
                  </a:lnTo>
                  <a:cubicBezTo>
                    <a:pt x="567" y="588"/>
                    <a:pt x="610" y="689"/>
                    <a:pt x="678" y="765"/>
                  </a:cubicBezTo>
                  <a:cubicBezTo>
                    <a:pt x="721" y="813"/>
                    <a:pt x="687" y="890"/>
                    <a:pt x="625" y="895"/>
                  </a:cubicBezTo>
                  <a:lnTo>
                    <a:pt x="462" y="905"/>
                  </a:lnTo>
                  <a:cubicBezTo>
                    <a:pt x="202" y="919"/>
                    <a:pt x="1" y="1140"/>
                    <a:pt x="15" y="1399"/>
                  </a:cubicBezTo>
                  <a:cubicBezTo>
                    <a:pt x="25" y="1586"/>
                    <a:pt x="150" y="1749"/>
                    <a:pt x="327" y="1812"/>
                  </a:cubicBezTo>
                  <a:lnTo>
                    <a:pt x="1287" y="1764"/>
                  </a:lnTo>
                  <a:cubicBezTo>
                    <a:pt x="1522" y="1754"/>
                    <a:pt x="1710" y="1567"/>
                    <a:pt x="1719" y="1332"/>
                  </a:cubicBezTo>
                  <a:cubicBezTo>
                    <a:pt x="1724" y="1226"/>
                    <a:pt x="1690" y="1121"/>
                    <a:pt x="1623" y="1039"/>
                  </a:cubicBezTo>
                  <a:cubicBezTo>
                    <a:pt x="1580" y="986"/>
                    <a:pt x="1614" y="905"/>
                    <a:pt x="1681" y="900"/>
                  </a:cubicBezTo>
                  <a:lnTo>
                    <a:pt x="1830" y="890"/>
                  </a:lnTo>
                  <a:cubicBezTo>
                    <a:pt x="2065" y="876"/>
                    <a:pt x="2252" y="684"/>
                    <a:pt x="2252" y="449"/>
                  </a:cubicBezTo>
                  <a:cubicBezTo>
                    <a:pt x="2252" y="439"/>
                    <a:pt x="2252" y="429"/>
                    <a:pt x="2257" y="425"/>
                  </a:cubicBezTo>
                  <a:cubicBezTo>
                    <a:pt x="2247" y="242"/>
                    <a:pt x="2127" y="84"/>
                    <a:pt x="1959" y="26"/>
                  </a:cubicBezTo>
                  <a:cubicBezTo>
                    <a:pt x="1912" y="10"/>
                    <a:pt x="1864" y="1"/>
                    <a:pt x="1816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9" name="Google Shape;15639;p74"/>
            <p:cNvSpPr/>
            <p:nvPr/>
          </p:nvSpPr>
          <p:spPr>
            <a:xfrm>
              <a:off x="7212482" y="3559934"/>
              <a:ext cx="62676" cy="70328"/>
            </a:xfrm>
            <a:custGeom>
              <a:avLst/>
              <a:gdLst/>
              <a:ahLst/>
              <a:cxnLst/>
              <a:rect l="l" t="t" r="r" b="b"/>
              <a:pathLst>
                <a:path w="2392" h="2684" extrusionOk="0">
                  <a:moveTo>
                    <a:pt x="1941" y="1"/>
                  </a:moveTo>
                  <a:cubicBezTo>
                    <a:pt x="1868" y="1"/>
                    <a:pt x="1793" y="19"/>
                    <a:pt x="1724" y="57"/>
                  </a:cubicBezTo>
                  <a:lnTo>
                    <a:pt x="913" y="518"/>
                  </a:lnTo>
                  <a:lnTo>
                    <a:pt x="356" y="835"/>
                  </a:lnTo>
                  <a:cubicBezTo>
                    <a:pt x="217" y="912"/>
                    <a:pt x="130" y="1061"/>
                    <a:pt x="130" y="1224"/>
                  </a:cubicBezTo>
                  <a:cubicBezTo>
                    <a:pt x="130" y="1358"/>
                    <a:pt x="193" y="1488"/>
                    <a:pt x="298" y="1574"/>
                  </a:cubicBezTo>
                  <a:cubicBezTo>
                    <a:pt x="389" y="1646"/>
                    <a:pt x="380" y="1785"/>
                    <a:pt x="279" y="1843"/>
                  </a:cubicBezTo>
                  <a:lnTo>
                    <a:pt x="274" y="1843"/>
                  </a:lnTo>
                  <a:cubicBezTo>
                    <a:pt x="87" y="1958"/>
                    <a:pt x="1" y="2189"/>
                    <a:pt x="68" y="2395"/>
                  </a:cubicBezTo>
                  <a:cubicBezTo>
                    <a:pt x="136" y="2575"/>
                    <a:pt x="307" y="2683"/>
                    <a:pt x="487" y="2683"/>
                  </a:cubicBezTo>
                  <a:cubicBezTo>
                    <a:pt x="561" y="2683"/>
                    <a:pt x="636" y="2665"/>
                    <a:pt x="706" y="2625"/>
                  </a:cubicBezTo>
                  <a:lnTo>
                    <a:pt x="1134" y="2385"/>
                  </a:lnTo>
                  <a:lnTo>
                    <a:pt x="2065" y="1862"/>
                  </a:lnTo>
                  <a:cubicBezTo>
                    <a:pt x="2262" y="1752"/>
                    <a:pt x="2348" y="1517"/>
                    <a:pt x="2271" y="1305"/>
                  </a:cubicBezTo>
                  <a:cubicBezTo>
                    <a:pt x="2228" y="1185"/>
                    <a:pt x="2132" y="1094"/>
                    <a:pt x="2012" y="1046"/>
                  </a:cubicBezTo>
                  <a:cubicBezTo>
                    <a:pt x="1959" y="1027"/>
                    <a:pt x="1954" y="955"/>
                    <a:pt x="2002" y="926"/>
                  </a:cubicBezTo>
                  <a:lnTo>
                    <a:pt x="2166" y="835"/>
                  </a:lnTo>
                  <a:cubicBezTo>
                    <a:pt x="2305" y="758"/>
                    <a:pt x="2391" y="609"/>
                    <a:pt x="2391" y="446"/>
                  </a:cubicBezTo>
                  <a:cubicBezTo>
                    <a:pt x="2391" y="369"/>
                    <a:pt x="2372" y="292"/>
                    <a:pt x="2334" y="230"/>
                  </a:cubicBezTo>
                  <a:cubicBezTo>
                    <a:pt x="2249" y="83"/>
                    <a:pt x="2097" y="1"/>
                    <a:pt x="1941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0" name="Google Shape;15640;p74"/>
            <p:cNvSpPr/>
            <p:nvPr/>
          </p:nvSpPr>
          <p:spPr>
            <a:xfrm>
              <a:off x="7229225" y="3560065"/>
              <a:ext cx="46038" cy="62388"/>
            </a:xfrm>
            <a:custGeom>
              <a:avLst/>
              <a:gdLst/>
              <a:ahLst/>
              <a:cxnLst/>
              <a:rect l="l" t="t" r="r" b="b"/>
              <a:pathLst>
                <a:path w="1757" h="2381" extrusionOk="0">
                  <a:moveTo>
                    <a:pt x="1305" y="0"/>
                  </a:moveTo>
                  <a:cubicBezTo>
                    <a:pt x="1232" y="0"/>
                    <a:pt x="1158" y="19"/>
                    <a:pt x="1090" y="57"/>
                  </a:cubicBezTo>
                  <a:lnTo>
                    <a:pt x="274" y="518"/>
                  </a:lnTo>
                  <a:cubicBezTo>
                    <a:pt x="187" y="609"/>
                    <a:pt x="139" y="724"/>
                    <a:pt x="139" y="849"/>
                  </a:cubicBezTo>
                  <a:cubicBezTo>
                    <a:pt x="139" y="931"/>
                    <a:pt x="158" y="1008"/>
                    <a:pt x="197" y="1080"/>
                  </a:cubicBezTo>
                  <a:cubicBezTo>
                    <a:pt x="226" y="1132"/>
                    <a:pt x="269" y="1180"/>
                    <a:pt x="317" y="1219"/>
                  </a:cubicBezTo>
                  <a:cubicBezTo>
                    <a:pt x="413" y="1291"/>
                    <a:pt x="403" y="1440"/>
                    <a:pt x="298" y="1497"/>
                  </a:cubicBezTo>
                  <a:lnTo>
                    <a:pt x="293" y="1502"/>
                  </a:lnTo>
                  <a:cubicBezTo>
                    <a:pt x="91" y="1622"/>
                    <a:pt x="0" y="1862"/>
                    <a:pt x="77" y="2083"/>
                  </a:cubicBezTo>
                  <a:cubicBezTo>
                    <a:pt x="144" y="2256"/>
                    <a:pt x="307" y="2376"/>
                    <a:pt x="495" y="2380"/>
                  </a:cubicBezTo>
                  <a:lnTo>
                    <a:pt x="1426" y="1857"/>
                  </a:lnTo>
                  <a:cubicBezTo>
                    <a:pt x="1623" y="1747"/>
                    <a:pt x="1709" y="1512"/>
                    <a:pt x="1632" y="1300"/>
                  </a:cubicBezTo>
                  <a:cubicBezTo>
                    <a:pt x="1584" y="1185"/>
                    <a:pt x="1493" y="1089"/>
                    <a:pt x="1378" y="1046"/>
                  </a:cubicBezTo>
                  <a:cubicBezTo>
                    <a:pt x="1320" y="1027"/>
                    <a:pt x="1315" y="955"/>
                    <a:pt x="1368" y="926"/>
                  </a:cubicBezTo>
                  <a:lnTo>
                    <a:pt x="1531" y="835"/>
                  </a:lnTo>
                  <a:cubicBezTo>
                    <a:pt x="1671" y="758"/>
                    <a:pt x="1757" y="609"/>
                    <a:pt x="1757" y="446"/>
                  </a:cubicBezTo>
                  <a:cubicBezTo>
                    <a:pt x="1752" y="369"/>
                    <a:pt x="1733" y="292"/>
                    <a:pt x="1695" y="225"/>
                  </a:cubicBezTo>
                  <a:cubicBezTo>
                    <a:pt x="1613" y="82"/>
                    <a:pt x="1461" y="0"/>
                    <a:pt x="1305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1" name="Google Shape;15641;p74"/>
            <p:cNvSpPr/>
            <p:nvPr/>
          </p:nvSpPr>
          <p:spPr>
            <a:xfrm>
              <a:off x="7121297" y="3534989"/>
              <a:ext cx="66554" cy="67969"/>
            </a:xfrm>
            <a:custGeom>
              <a:avLst/>
              <a:gdLst/>
              <a:ahLst/>
              <a:cxnLst/>
              <a:rect l="l" t="t" r="r" b="b"/>
              <a:pathLst>
                <a:path w="2540" h="2594" extrusionOk="0">
                  <a:moveTo>
                    <a:pt x="493" y="0"/>
                  </a:moveTo>
                  <a:cubicBezTo>
                    <a:pt x="468" y="0"/>
                    <a:pt x="443" y="2"/>
                    <a:pt x="418" y="6"/>
                  </a:cubicBezTo>
                  <a:cubicBezTo>
                    <a:pt x="149" y="68"/>
                    <a:pt x="0" y="352"/>
                    <a:pt x="96" y="606"/>
                  </a:cubicBezTo>
                  <a:lnTo>
                    <a:pt x="274" y="1057"/>
                  </a:lnTo>
                  <a:lnTo>
                    <a:pt x="365" y="1302"/>
                  </a:lnTo>
                  <a:lnTo>
                    <a:pt x="658" y="2061"/>
                  </a:lnTo>
                  <a:cubicBezTo>
                    <a:pt x="728" y="2241"/>
                    <a:pt x="898" y="2354"/>
                    <a:pt x="1084" y="2354"/>
                  </a:cubicBezTo>
                  <a:cubicBezTo>
                    <a:pt x="1116" y="2354"/>
                    <a:pt x="1149" y="2351"/>
                    <a:pt x="1181" y="2344"/>
                  </a:cubicBezTo>
                  <a:cubicBezTo>
                    <a:pt x="1301" y="2315"/>
                    <a:pt x="1407" y="2238"/>
                    <a:pt x="1469" y="2123"/>
                  </a:cubicBezTo>
                  <a:cubicBezTo>
                    <a:pt x="1483" y="2101"/>
                    <a:pt x="1505" y="2090"/>
                    <a:pt x="1528" y="2090"/>
                  </a:cubicBezTo>
                  <a:cubicBezTo>
                    <a:pt x="1554" y="2090"/>
                    <a:pt x="1579" y="2104"/>
                    <a:pt x="1589" y="2133"/>
                  </a:cubicBezTo>
                  <a:lnTo>
                    <a:pt x="1657" y="2305"/>
                  </a:lnTo>
                  <a:cubicBezTo>
                    <a:pt x="1724" y="2478"/>
                    <a:pt x="1892" y="2593"/>
                    <a:pt x="2079" y="2593"/>
                  </a:cubicBezTo>
                  <a:cubicBezTo>
                    <a:pt x="2132" y="2589"/>
                    <a:pt x="2185" y="2579"/>
                    <a:pt x="2237" y="2560"/>
                  </a:cubicBezTo>
                  <a:cubicBezTo>
                    <a:pt x="2425" y="2488"/>
                    <a:pt x="2540" y="2291"/>
                    <a:pt x="2516" y="2089"/>
                  </a:cubicBezTo>
                  <a:cubicBezTo>
                    <a:pt x="2511" y="2056"/>
                    <a:pt x="2501" y="2017"/>
                    <a:pt x="2487" y="1984"/>
                  </a:cubicBezTo>
                  <a:lnTo>
                    <a:pt x="2103" y="985"/>
                  </a:lnTo>
                  <a:lnTo>
                    <a:pt x="1921" y="515"/>
                  </a:lnTo>
                  <a:cubicBezTo>
                    <a:pt x="1853" y="342"/>
                    <a:pt x="1690" y="232"/>
                    <a:pt x="1503" y="232"/>
                  </a:cubicBezTo>
                  <a:cubicBezTo>
                    <a:pt x="1345" y="232"/>
                    <a:pt x="1201" y="318"/>
                    <a:pt x="1119" y="452"/>
                  </a:cubicBezTo>
                  <a:cubicBezTo>
                    <a:pt x="1105" y="478"/>
                    <a:pt x="1080" y="490"/>
                    <a:pt x="1056" y="490"/>
                  </a:cubicBezTo>
                  <a:cubicBezTo>
                    <a:pt x="1029" y="490"/>
                    <a:pt x="1002" y="475"/>
                    <a:pt x="989" y="448"/>
                  </a:cubicBezTo>
                  <a:lnTo>
                    <a:pt x="932" y="289"/>
                  </a:lnTo>
                  <a:cubicBezTo>
                    <a:pt x="855" y="111"/>
                    <a:pt x="681" y="0"/>
                    <a:pt x="49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2" name="Google Shape;15642;p74"/>
            <p:cNvSpPr/>
            <p:nvPr/>
          </p:nvSpPr>
          <p:spPr>
            <a:xfrm>
              <a:off x="7128477" y="3550789"/>
              <a:ext cx="59375" cy="52169"/>
            </a:xfrm>
            <a:custGeom>
              <a:avLst/>
              <a:gdLst/>
              <a:ahLst/>
              <a:cxnLst/>
              <a:rect l="l" t="t" r="r" b="b"/>
              <a:pathLst>
                <a:path w="2266" h="1991" extrusionOk="0">
                  <a:moveTo>
                    <a:pt x="442" y="1"/>
                  </a:moveTo>
                  <a:cubicBezTo>
                    <a:pt x="415" y="1"/>
                    <a:pt x="387" y="3"/>
                    <a:pt x="360" y="8"/>
                  </a:cubicBezTo>
                  <a:cubicBezTo>
                    <a:pt x="149" y="56"/>
                    <a:pt x="0" y="238"/>
                    <a:pt x="0" y="454"/>
                  </a:cubicBezTo>
                  <a:lnTo>
                    <a:pt x="91" y="699"/>
                  </a:lnTo>
                  <a:lnTo>
                    <a:pt x="384" y="1458"/>
                  </a:lnTo>
                  <a:cubicBezTo>
                    <a:pt x="454" y="1638"/>
                    <a:pt x="624" y="1751"/>
                    <a:pt x="810" y="1751"/>
                  </a:cubicBezTo>
                  <a:cubicBezTo>
                    <a:pt x="842" y="1751"/>
                    <a:pt x="875" y="1748"/>
                    <a:pt x="907" y="1741"/>
                  </a:cubicBezTo>
                  <a:cubicBezTo>
                    <a:pt x="1027" y="1712"/>
                    <a:pt x="1133" y="1635"/>
                    <a:pt x="1195" y="1520"/>
                  </a:cubicBezTo>
                  <a:cubicBezTo>
                    <a:pt x="1209" y="1498"/>
                    <a:pt x="1231" y="1487"/>
                    <a:pt x="1254" y="1487"/>
                  </a:cubicBezTo>
                  <a:cubicBezTo>
                    <a:pt x="1280" y="1487"/>
                    <a:pt x="1305" y="1501"/>
                    <a:pt x="1315" y="1530"/>
                  </a:cubicBezTo>
                  <a:lnTo>
                    <a:pt x="1383" y="1702"/>
                  </a:lnTo>
                  <a:cubicBezTo>
                    <a:pt x="1450" y="1875"/>
                    <a:pt x="1618" y="1990"/>
                    <a:pt x="1805" y="1990"/>
                  </a:cubicBezTo>
                  <a:cubicBezTo>
                    <a:pt x="1858" y="1986"/>
                    <a:pt x="1911" y="1976"/>
                    <a:pt x="1963" y="1957"/>
                  </a:cubicBezTo>
                  <a:cubicBezTo>
                    <a:pt x="2151" y="1880"/>
                    <a:pt x="2266" y="1688"/>
                    <a:pt x="2237" y="1486"/>
                  </a:cubicBezTo>
                  <a:cubicBezTo>
                    <a:pt x="2237" y="1453"/>
                    <a:pt x="2227" y="1414"/>
                    <a:pt x="2213" y="1381"/>
                  </a:cubicBezTo>
                  <a:lnTo>
                    <a:pt x="1829" y="387"/>
                  </a:lnTo>
                  <a:cubicBezTo>
                    <a:pt x="1738" y="291"/>
                    <a:pt x="1618" y="243"/>
                    <a:pt x="1488" y="243"/>
                  </a:cubicBezTo>
                  <a:cubicBezTo>
                    <a:pt x="1325" y="243"/>
                    <a:pt x="1171" y="329"/>
                    <a:pt x="1090" y="473"/>
                  </a:cubicBezTo>
                  <a:cubicBezTo>
                    <a:pt x="1076" y="498"/>
                    <a:pt x="1051" y="510"/>
                    <a:pt x="1026" y="510"/>
                  </a:cubicBezTo>
                  <a:cubicBezTo>
                    <a:pt x="997" y="510"/>
                    <a:pt x="968" y="495"/>
                    <a:pt x="955" y="464"/>
                  </a:cubicBezTo>
                  <a:lnTo>
                    <a:pt x="898" y="305"/>
                  </a:lnTo>
                  <a:cubicBezTo>
                    <a:pt x="822" y="120"/>
                    <a:pt x="638" y="1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3" name="Google Shape;15643;p74"/>
            <p:cNvSpPr/>
            <p:nvPr/>
          </p:nvSpPr>
          <p:spPr>
            <a:xfrm>
              <a:off x="7323161" y="3355004"/>
              <a:ext cx="121239" cy="137511"/>
            </a:xfrm>
            <a:custGeom>
              <a:avLst/>
              <a:gdLst/>
              <a:ahLst/>
              <a:cxnLst/>
              <a:rect l="l" t="t" r="r" b="b"/>
              <a:pathLst>
                <a:path w="4627" h="5248" extrusionOk="0">
                  <a:moveTo>
                    <a:pt x="4568" y="1"/>
                  </a:moveTo>
                  <a:cubicBezTo>
                    <a:pt x="4561" y="1"/>
                    <a:pt x="4554" y="2"/>
                    <a:pt x="4547" y="6"/>
                  </a:cubicBezTo>
                  <a:cubicBezTo>
                    <a:pt x="3145" y="606"/>
                    <a:pt x="2022" y="1710"/>
                    <a:pt x="1215" y="2718"/>
                  </a:cubicBezTo>
                  <a:cubicBezTo>
                    <a:pt x="1033" y="2948"/>
                    <a:pt x="865" y="3174"/>
                    <a:pt x="716" y="3390"/>
                  </a:cubicBezTo>
                  <a:cubicBezTo>
                    <a:pt x="395" y="3851"/>
                    <a:pt x="154" y="4249"/>
                    <a:pt x="1" y="4523"/>
                  </a:cubicBezTo>
                  <a:cubicBezTo>
                    <a:pt x="154" y="4561"/>
                    <a:pt x="294" y="4633"/>
                    <a:pt x="419" y="4725"/>
                  </a:cubicBezTo>
                  <a:lnTo>
                    <a:pt x="438" y="4739"/>
                  </a:lnTo>
                  <a:cubicBezTo>
                    <a:pt x="457" y="4753"/>
                    <a:pt x="471" y="4763"/>
                    <a:pt x="486" y="4777"/>
                  </a:cubicBezTo>
                  <a:lnTo>
                    <a:pt x="505" y="4792"/>
                  </a:lnTo>
                  <a:lnTo>
                    <a:pt x="524" y="4811"/>
                  </a:lnTo>
                  <a:lnTo>
                    <a:pt x="567" y="4849"/>
                  </a:lnTo>
                  <a:cubicBezTo>
                    <a:pt x="687" y="4960"/>
                    <a:pt x="783" y="5099"/>
                    <a:pt x="851" y="5248"/>
                  </a:cubicBezTo>
                  <a:cubicBezTo>
                    <a:pt x="1095" y="5056"/>
                    <a:pt x="1455" y="4758"/>
                    <a:pt x="1859" y="4369"/>
                  </a:cubicBezTo>
                  <a:cubicBezTo>
                    <a:pt x="2046" y="4192"/>
                    <a:pt x="2247" y="3990"/>
                    <a:pt x="2444" y="3769"/>
                  </a:cubicBezTo>
                  <a:cubicBezTo>
                    <a:pt x="3318" y="2824"/>
                    <a:pt x="4240" y="1542"/>
                    <a:pt x="4619" y="64"/>
                  </a:cubicBezTo>
                  <a:cubicBezTo>
                    <a:pt x="4627" y="32"/>
                    <a:pt x="4599" y="1"/>
                    <a:pt x="4568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4" name="Google Shape;15644;p74"/>
            <p:cNvSpPr/>
            <p:nvPr/>
          </p:nvSpPr>
          <p:spPr>
            <a:xfrm>
              <a:off x="7341791" y="3426222"/>
              <a:ext cx="45435" cy="43287"/>
            </a:xfrm>
            <a:custGeom>
              <a:avLst/>
              <a:gdLst/>
              <a:ahLst/>
              <a:cxnLst/>
              <a:rect l="l" t="t" r="r" b="b"/>
              <a:pathLst>
                <a:path w="1734" h="1652" extrusionOk="0">
                  <a:moveTo>
                    <a:pt x="504" y="0"/>
                  </a:moveTo>
                  <a:cubicBezTo>
                    <a:pt x="322" y="230"/>
                    <a:pt x="154" y="461"/>
                    <a:pt x="0" y="672"/>
                  </a:cubicBezTo>
                  <a:lnTo>
                    <a:pt x="1148" y="1651"/>
                  </a:lnTo>
                  <a:cubicBezTo>
                    <a:pt x="1335" y="1474"/>
                    <a:pt x="1536" y="1272"/>
                    <a:pt x="1733" y="1051"/>
                  </a:cubicBezTo>
                  <a:lnTo>
                    <a:pt x="504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5" name="Google Shape;15645;p74"/>
            <p:cNvSpPr/>
            <p:nvPr/>
          </p:nvSpPr>
          <p:spPr>
            <a:xfrm>
              <a:off x="7243689" y="3464530"/>
              <a:ext cx="115108" cy="78686"/>
            </a:xfrm>
            <a:custGeom>
              <a:avLst/>
              <a:gdLst/>
              <a:ahLst/>
              <a:cxnLst/>
              <a:rect l="l" t="t" r="r" b="b"/>
              <a:pathLst>
                <a:path w="4393" h="3003" extrusionOk="0">
                  <a:moveTo>
                    <a:pt x="3011" y="0"/>
                  </a:moveTo>
                  <a:cubicBezTo>
                    <a:pt x="2749" y="0"/>
                    <a:pt x="2491" y="86"/>
                    <a:pt x="2275" y="242"/>
                  </a:cubicBezTo>
                  <a:cubicBezTo>
                    <a:pt x="2103" y="362"/>
                    <a:pt x="1963" y="525"/>
                    <a:pt x="1867" y="717"/>
                  </a:cubicBezTo>
                  <a:cubicBezTo>
                    <a:pt x="1839" y="770"/>
                    <a:pt x="1815" y="828"/>
                    <a:pt x="1795" y="885"/>
                  </a:cubicBezTo>
                  <a:cubicBezTo>
                    <a:pt x="1747" y="1034"/>
                    <a:pt x="1714" y="1188"/>
                    <a:pt x="1627" y="1327"/>
                  </a:cubicBezTo>
                  <a:cubicBezTo>
                    <a:pt x="1512" y="1514"/>
                    <a:pt x="1349" y="1673"/>
                    <a:pt x="1157" y="1788"/>
                  </a:cubicBezTo>
                  <a:cubicBezTo>
                    <a:pt x="965" y="1898"/>
                    <a:pt x="759" y="1980"/>
                    <a:pt x="543" y="2033"/>
                  </a:cubicBezTo>
                  <a:lnTo>
                    <a:pt x="519" y="2037"/>
                  </a:lnTo>
                  <a:cubicBezTo>
                    <a:pt x="471" y="2052"/>
                    <a:pt x="298" y="2095"/>
                    <a:pt x="139" y="2124"/>
                  </a:cubicBezTo>
                  <a:cubicBezTo>
                    <a:pt x="39" y="2148"/>
                    <a:pt x="0" y="2273"/>
                    <a:pt x="77" y="2345"/>
                  </a:cubicBezTo>
                  <a:cubicBezTo>
                    <a:pt x="613" y="2843"/>
                    <a:pt x="1208" y="3002"/>
                    <a:pt x="1750" y="3002"/>
                  </a:cubicBezTo>
                  <a:cubicBezTo>
                    <a:pt x="2718" y="3002"/>
                    <a:pt x="3519" y="2493"/>
                    <a:pt x="3519" y="2493"/>
                  </a:cubicBezTo>
                  <a:cubicBezTo>
                    <a:pt x="3620" y="2431"/>
                    <a:pt x="3711" y="2359"/>
                    <a:pt x="3797" y="2273"/>
                  </a:cubicBezTo>
                  <a:cubicBezTo>
                    <a:pt x="4292" y="1793"/>
                    <a:pt x="4392" y="1058"/>
                    <a:pt x="4023" y="540"/>
                  </a:cubicBezTo>
                  <a:cubicBezTo>
                    <a:pt x="3980" y="477"/>
                    <a:pt x="3927" y="415"/>
                    <a:pt x="3864" y="362"/>
                  </a:cubicBezTo>
                  <a:lnTo>
                    <a:pt x="3821" y="319"/>
                  </a:lnTo>
                  <a:lnTo>
                    <a:pt x="3802" y="305"/>
                  </a:lnTo>
                  <a:lnTo>
                    <a:pt x="3783" y="290"/>
                  </a:lnTo>
                  <a:cubicBezTo>
                    <a:pt x="3768" y="276"/>
                    <a:pt x="3754" y="266"/>
                    <a:pt x="3740" y="252"/>
                  </a:cubicBezTo>
                  <a:lnTo>
                    <a:pt x="3720" y="237"/>
                  </a:lnTo>
                  <a:cubicBezTo>
                    <a:pt x="3502" y="75"/>
                    <a:pt x="3255" y="0"/>
                    <a:pt x="3011" y="0"/>
                  </a:cubicBezTo>
                  <a:close/>
                </a:path>
              </a:pathLst>
            </a:custGeom>
            <a:solidFill>
              <a:srgbClr val="C3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6" name="Google Shape;15646;p74"/>
            <p:cNvSpPr/>
            <p:nvPr/>
          </p:nvSpPr>
          <p:spPr>
            <a:xfrm>
              <a:off x="7257891" y="3464530"/>
              <a:ext cx="91211" cy="58536"/>
            </a:xfrm>
            <a:custGeom>
              <a:avLst/>
              <a:gdLst/>
              <a:ahLst/>
              <a:cxnLst/>
              <a:rect l="l" t="t" r="r" b="b"/>
              <a:pathLst>
                <a:path w="3481" h="2234" extrusionOk="0">
                  <a:moveTo>
                    <a:pt x="2469" y="0"/>
                  </a:moveTo>
                  <a:cubicBezTo>
                    <a:pt x="2207" y="0"/>
                    <a:pt x="1949" y="86"/>
                    <a:pt x="1733" y="242"/>
                  </a:cubicBezTo>
                  <a:cubicBezTo>
                    <a:pt x="1561" y="362"/>
                    <a:pt x="1421" y="525"/>
                    <a:pt x="1325" y="717"/>
                  </a:cubicBezTo>
                  <a:cubicBezTo>
                    <a:pt x="1297" y="770"/>
                    <a:pt x="1273" y="828"/>
                    <a:pt x="1253" y="885"/>
                  </a:cubicBezTo>
                  <a:cubicBezTo>
                    <a:pt x="1205" y="1034"/>
                    <a:pt x="1172" y="1188"/>
                    <a:pt x="1085" y="1327"/>
                  </a:cubicBezTo>
                  <a:cubicBezTo>
                    <a:pt x="970" y="1514"/>
                    <a:pt x="807" y="1673"/>
                    <a:pt x="615" y="1788"/>
                  </a:cubicBezTo>
                  <a:cubicBezTo>
                    <a:pt x="423" y="1898"/>
                    <a:pt x="217" y="1980"/>
                    <a:pt x="1" y="2033"/>
                  </a:cubicBezTo>
                  <a:cubicBezTo>
                    <a:pt x="333" y="2179"/>
                    <a:pt x="670" y="2234"/>
                    <a:pt x="988" y="2234"/>
                  </a:cubicBezTo>
                  <a:cubicBezTo>
                    <a:pt x="1957" y="2234"/>
                    <a:pt x="2756" y="1725"/>
                    <a:pt x="2756" y="1725"/>
                  </a:cubicBezTo>
                  <a:cubicBezTo>
                    <a:pt x="2857" y="1663"/>
                    <a:pt x="2953" y="1586"/>
                    <a:pt x="3034" y="1505"/>
                  </a:cubicBezTo>
                  <a:cubicBezTo>
                    <a:pt x="3298" y="1250"/>
                    <a:pt x="3462" y="909"/>
                    <a:pt x="3481" y="545"/>
                  </a:cubicBezTo>
                  <a:cubicBezTo>
                    <a:pt x="3438" y="477"/>
                    <a:pt x="3385" y="415"/>
                    <a:pt x="3322" y="362"/>
                  </a:cubicBezTo>
                  <a:lnTo>
                    <a:pt x="3279" y="319"/>
                  </a:lnTo>
                  <a:lnTo>
                    <a:pt x="3260" y="305"/>
                  </a:lnTo>
                  <a:lnTo>
                    <a:pt x="3241" y="290"/>
                  </a:lnTo>
                  <a:cubicBezTo>
                    <a:pt x="3226" y="276"/>
                    <a:pt x="3212" y="266"/>
                    <a:pt x="3198" y="252"/>
                  </a:cubicBezTo>
                  <a:lnTo>
                    <a:pt x="3178" y="237"/>
                  </a:lnTo>
                  <a:cubicBezTo>
                    <a:pt x="2960" y="75"/>
                    <a:pt x="2713" y="0"/>
                    <a:pt x="2469" y="0"/>
                  </a:cubicBezTo>
                  <a:close/>
                </a:path>
              </a:pathLst>
            </a:custGeom>
            <a:solidFill>
              <a:srgbClr val="CFD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7" name="Google Shape;15647;p74"/>
            <p:cNvSpPr/>
            <p:nvPr/>
          </p:nvSpPr>
          <p:spPr>
            <a:xfrm>
              <a:off x="7285272" y="3615535"/>
              <a:ext cx="58798" cy="58615"/>
            </a:xfrm>
            <a:custGeom>
              <a:avLst/>
              <a:gdLst/>
              <a:ahLst/>
              <a:cxnLst/>
              <a:rect l="l" t="t" r="r" b="b"/>
              <a:pathLst>
                <a:path w="2244" h="2237" extrusionOk="0">
                  <a:moveTo>
                    <a:pt x="1120" y="1"/>
                  </a:moveTo>
                  <a:cubicBezTo>
                    <a:pt x="847" y="1"/>
                    <a:pt x="569" y="101"/>
                    <a:pt x="343" y="326"/>
                  </a:cubicBezTo>
                  <a:cubicBezTo>
                    <a:pt x="188" y="473"/>
                    <a:pt x="328" y="683"/>
                    <a:pt x="488" y="683"/>
                  </a:cubicBezTo>
                  <a:cubicBezTo>
                    <a:pt x="536" y="683"/>
                    <a:pt x="586" y="664"/>
                    <a:pt x="631" y="619"/>
                  </a:cubicBezTo>
                  <a:cubicBezTo>
                    <a:pt x="770" y="476"/>
                    <a:pt x="956" y="404"/>
                    <a:pt x="1142" y="404"/>
                  </a:cubicBezTo>
                  <a:cubicBezTo>
                    <a:pt x="1301" y="404"/>
                    <a:pt x="1460" y="457"/>
                    <a:pt x="1591" y="566"/>
                  </a:cubicBezTo>
                  <a:cubicBezTo>
                    <a:pt x="1874" y="801"/>
                    <a:pt x="1927" y="1219"/>
                    <a:pt x="1711" y="1516"/>
                  </a:cubicBezTo>
                  <a:cubicBezTo>
                    <a:pt x="1568" y="1727"/>
                    <a:pt x="1350" y="1824"/>
                    <a:pt x="1135" y="1824"/>
                  </a:cubicBezTo>
                  <a:cubicBezTo>
                    <a:pt x="802" y="1824"/>
                    <a:pt x="473" y="1593"/>
                    <a:pt x="429" y="1199"/>
                  </a:cubicBezTo>
                  <a:cubicBezTo>
                    <a:pt x="414" y="1074"/>
                    <a:pt x="320" y="1016"/>
                    <a:pt x="225" y="1016"/>
                  </a:cubicBezTo>
                  <a:cubicBezTo>
                    <a:pt x="113" y="1016"/>
                    <a:pt x="1" y="1097"/>
                    <a:pt x="16" y="1243"/>
                  </a:cubicBezTo>
                  <a:cubicBezTo>
                    <a:pt x="89" y="1867"/>
                    <a:pt x="612" y="2236"/>
                    <a:pt x="1140" y="2236"/>
                  </a:cubicBezTo>
                  <a:cubicBezTo>
                    <a:pt x="1481" y="2236"/>
                    <a:pt x="1824" y="2083"/>
                    <a:pt x="2052" y="1747"/>
                  </a:cubicBezTo>
                  <a:cubicBezTo>
                    <a:pt x="2177" y="1559"/>
                    <a:pt x="2244" y="1343"/>
                    <a:pt x="2244" y="1118"/>
                  </a:cubicBezTo>
                  <a:cubicBezTo>
                    <a:pt x="2244" y="445"/>
                    <a:pt x="1693" y="1"/>
                    <a:pt x="11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8" name="Google Shape;15648;p74"/>
            <p:cNvSpPr/>
            <p:nvPr/>
          </p:nvSpPr>
          <p:spPr>
            <a:xfrm>
              <a:off x="7094125" y="3431541"/>
              <a:ext cx="197986" cy="84005"/>
            </a:xfrm>
            <a:custGeom>
              <a:avLst/>
              <a:gdLst/>
              <a:ahLst/>
              <a:cxnLst/>
              <a:rect l="l" t="t" r="r" b="b"/>
              <a:pathLst>
                <a:path w="7556" h="3206" extrusionOk="0">
                  <a:moveTo>
                    <a:pt x="4473" y="0"/>
                  </a:moveTo>
                  <a:cubicBezTo>
                    <a:pt x="2674" y="0"/>
                    <a:pt x="843" y="1005"/>
                    <a:pt x="53" y="2922"/>
                  </a:cubicBezTo>
                  <a:cubicBezTo>
                    <a:pt x="1" y="3056"/>
                    <a:pt x="97" y="3205"/>
                    <a:pt x="245" y="3205"/>
                  </a:cubicBezTo>
                  <a:cubicBezTo>
                    <a:pt x="327" y="3205"/>
                    <a:pt x="404" y="3152"/>
                    <a:pt x="433" y="3076"/>
                  </a:cubicBezTo>
                  <a:cubicBezTo>
                    <a:pt x="1137" y="1372"/>
                    <a:pt x="2765" y="416"/>
                    <a:pt x="4432" y="416"/>
                  </a:cubicBezTo>
                  <a:cubicBezTo>
                    <a:pt x="5263" y="416"/>
                    <a:pt x="6104" y="654"/>
                    <a:pt x="6846" y="1155"/>
                  </a:cubicBezTo>
                  <a:cubicBezTo>
                    <a:pt x="6942" y="1223"/>
                    <a:pt x="7033" y="1295"/>
                    <a:pt x="7124" y="1372"/>
                  </a:cubicBezTo>
                  <a:cubicBezTo>
                    <a:pt x="7168" y="1410"/>
                    <a:pt x="7215" y="1427"/>
                    <a:pt x="7259" y="1427"/>
                  </a:cubicBezTo>
                  <a:cubicBezTo>
                    <a:pt x="7424" y="1427"/>
                    <a:pt x="7555" y="1203"/>
                    <a:pt x="7393" y="1059"/>
                  </a:cubicBezTo>
                  <a:cubicBezTo>
                    <a:pt x="6576" y="347"/>
                    <a:pt x="5530" y="0"/>
                    <a:pt x="44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9" name="Google Shape;15649;p74"/>
            <p:cNvSpPr/>
            <p:nvPr/>
          </p:nvSpPr>
          <p:spPr>
            <a:xfrm>
              <a:off x="7078404" y="3525268"/>
              <a:ext cx="142908" cy="171967"/>
            </a:xfrm>
            <a:custGeom>
              <a:avLst/>
              <a:gdLst/>
              <a:ahLst/>
              <a:cxnLst/>
              <a:rect l="l" t="t" r="r" b="b"/>
              <a:pathLst>
                <a:path w="5454" h="6563" extrusionOk="0">
                  <a:moveTo>
                    <a:pt x="595" y="0"/>
                  </a:moveTo>
                  <a:cubicBezTo>
                    <a:pt x="507" y="0"/>
                    <a:pt x="421" y="51"/>
                    <a:pt x="399" y="166"/>
                  </a:cubicBezTo>
                  <a:cubicBezTo>
                    <a:pt x="1" y="2043"/>
                    <a:pt x="778" y="3972"/>
                    <a:pt x="2362" y="5057"/>
                  </a:cubicBezTo>
                  <a:cubicBezTo>
                    <a:pt x="3202" y="5657"/>
                    <a:pt x="4114" y="6156"/>
                    <a:pt x="5074" y="6545"/>
                  </a:cubicBezTo>
                  <a:cubicBezTo>
                    <a:pt x="5104" y="6557"/>
                    <a:pt x="5131" y="6562"/>
                    <a:pt x="5157" y="6562"/>
                  </a:cubicBezTo>
                  <a:cubicBezTo>
                    <a:pt x="5359" y="6562"/>
                    <a:pt x="5453" y="6251"/>
                    <a:pt x="5228" y="6161"/>
                  </a:cubicBezTo>
                  <a:lnTo>
                    <a:pt x="5228" y="6161"/>
                  </a:lnTo>
                  <a:lnTo>
                    <a:pt x="5228" y="6166"/>
                  </a:lnTo>
                  <a:cubicBezTo>
                    <a:pt x="4302" y="5787"/>
                    <a:pt x="3418" y="5307"/>
                    <a:pt x="2602" y="4726"/>
                  </a:cubicBezTo>
                  <a:lnTo>
                    <a:pt x="2598" y="4716"/>
                  </a:lnTo>
                  <a:cubicBezTo>
                    <a:pt x="1148" y="3728"/>
                    <a:pt x="437" y="1966"/>
                    <a:pt x="802" y="247"/>
                  </a:cubicBezTo>
                  <a:cubicBezTo>
                    <a:pt x="833" y="93"/>
                    <a:pt x="712" y="0"/>
                    <a:pt x="5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0" name="Google Shape;15650;p74"/>
            <p:cNvSpPr/>
            <p:nvPr/>
          </p:nvSpPr>
          <p:spPr>
            <a:xfrm>
              <a:off x="7163798" y="3472339"/>
              <a:ext cx="90084" cy="59165"/>
            </a:xfrm>
            <a:custGeom>
              <a:avLst/>
              <a:gdLst/>
              <a:ahLst/>
              <a:cxnLst/>
              <a:rect l="l" t="t" r="r" b="b"/>
              <a:pathLst>
                <a:path w="3438" h="2258" extrusionOk="0">
                  <a:moveTo>
                    <a:pt x="2772" y="1"/>
                  </a:moveTo>
                  <a:cubicBezTo>
                    <a:pt x="2761" y="1"/>
                    <a:pt x="2749" y="1"/>
                    <a:pt x="2737" y="2"/>
                  </a:cubicBezTo>
                  <a:lnTo>
                    <a:pt x="1163" y="83"/>
                  </a:lnTo>
                  <a:cubicBezTo>
                    <a:pt x="726" y="107"/>
                    <a:pt x="433" y="544"/>
                    <a:pt x="587" y="957"/>
                  </a:cubicBezTo>
                  <a:cubicBezTo>
                    <a:pt x="246" y="1005"/>
                    <a:pt x="1" y="1303"/>
                    <a:pt x="15" y="1648"/>
                  </a:cubicBezTo>
                  <a:cubicBezTo>
                    <a:pt x="39" y="1989"/>
                    <a:pt x="323" y="2253"/>
                    <a:pt x="668" y="2258"/>
                  </a:cubicBezTo>
                  <a:cubicBezTo>
                    <a:pt x="702" y="2258"/>
                    <a:pt x="683" y="2258"/>
                    <a:pt x="1187" y="2229"/>
                  </a:cubicBezTo>
                  <a:cubicBezTo>
                    <a:pt x="1459" y="2220"/>
                    <a:pt x="1442" y="1820"/>
                    <a:pt x="1181" y="1820"/>
                  </a:cubicBezTo>
                  <a:cubicBezTo>
                    <a:pt x="1175" y="1820"/>
                    <a:pt x="1169" y="1821"/>
                    <a:pt x="1163" y="1821"/>
                  </a:cubicBezTo>
                  <a:lnTo>
                    <a:pt x="678" y="1845"/>
                  </a:lnTo>
                  <a:cubicBezTo>
                    <a:pt x="675" y="1845"/>
                    <a:pt x="672" y="1845"/>
                    <a:pt x="669" y="1845"/>
                  </a:cubicBezTo>
                  <a:cubicBezTo>
                    <a:pt x="538" y="1845"/>
                    <a:pt x="428" y="1741"/>
                    <a:pt x="428" y="1605"/>
                  </a:cubicBezTo>
                  <a:cubicBezTo>
                    <a:pt x="433" y="1475"/>
                    <a:pt x="539" y="1370"/>
                    <a:pt x="668" y="1365"/>
                  </a:cubicBezTo>
                  <a:lnTo>
                    <a:pt x="827" y="1355"/>
                  </a:lnTo>
                  <a:cubicBezTo>
                    <a:pt x="1057" y="1346"/>
                    <a:pt x="1177" y="1067"/>
                    <a:pt x="1019" y="895"/>
                  </a:cubicBezTo>
                  <a:cubicBezTo>
                    <a:pt x="889" y="741"/>
                    <a:pt x="985" y="506"/>
                    <a:pt x="1187" y="496"/>
                  </a:cubicBezTo>
                  <a:lnTo>
                    <a:pt x="2761" y="415"/>
                  </a:lnTo>
                  <a:cubicBezTo>
                    <a:pt x="2767" y="414"/>
                    <a:pt x="2773" y="414"/>
                    <a:pt x="2779" y="414"/>
                  </a:cubicBezTo>
                  <a:cubicBezTo>
                    <a:pt x="3079" y="414"/>
                    <a:pt x="3096" y="876"/>
                    <a:pt x="2785" y="895"/>
                  </a:cubicBezTo>
                  <a:lnTo>
                    <a:pt x="2636" y="899"/>
                  </a:lnTo>
                  <a:cubicBezTo>
                    <a:pt x="2401" y="914"/>
                    <a:pt x="2276" y="1192"/>
                    <a:pt x="2425" y="1375"/>
                  </a:cubicBezTo>
                  <a:cubicBezTo>
                    <a:pt x="2550" y="1533"/>
                    <a:pt x="2439" y="1763"/>
                    <a:pt x="2238" y="1763"/>
                  </a:cubicBezTo>
                  <a:lnTo>
                    <a:pt x="1988" y="1778"/>
                  </a:lnTo>
                  <a:cubicBezTo>
                    <a:pt x="1723" y="1797"/>
                    <a:pt x="1738" y="2191"/>
                    <a:pt x="1998" y="2191"/>
                  </a:cubicBezTo>
                  <a:cubicBezTo>
                    <a:pt x="2001" y="2191"/>
                    <a:pt x="2004" y="2191"/>
                    <a:pt x="2007" y="2191"/>
                  </a:cubicBezTo>
                  <a:lnTo>
                    <a:pt x="2262" y="2176"/>
                  </a:lnTo>
                  <a:cubicBezTo>
                    <a:pt x="2704" y="2157"/>
                    <a:pt x="2996" y="1715"/>
                    <a:pt x="2852" y="1303"/>
                  </a:cubicBezTo>
                  <a:cubicBezTo>
                    <a:pt x="3188" y="1259"/>
                    <a:pt x="3438" y="962"/>
                    <a:pt x="3419" y="621"/>
                  </a:cubicBezTo>
                  <a:cubicBezTo>
                    <a:pt x="3400" y="273"/>
                    <a:pt x="3117" y="1"/>
                    <a:pt x="27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1" name="Google Shape;15651;p74"/>
            <p:cNvSpPr/>
            <p:nvPr/>
          </p:nvSpPr>
          <p:spPr>
            <a:xfrm>
              <a:off x="7206586" y="3554510"/>
              <a:ext cx="80258" cy="81097"/>
            </a:xfrm>
            <a:custGeom>
              <a:avLst/>
              <a:gdLst/>
              <a:ahLst/>
              <a:cxnLst/>
              <a:rect l="l" t="t" r="r" b="b"/>
              <a:pathLst>
                <a:path w="3063" h="3095" extrusionOk="0">
                  <a:moveTo>
                    <a:pt x="2165" y="0"/>
                  </a:moveTo>
                  <a:cubicBezTo>
                    <a:pt x="1872" y="0"/>
                    <a:pt x="1819" y="130"/>
                    <a:pt x="475" y="859"/>
                  </a:cubicBezTo>
                  <a:cubicBezTo>
                    <a:pt x="96" y="1076"/>
                    <a:pt x="34" y="1599"/>
                    <a:pt x="350" y="1901"/>
                  </a:cubicBezTo>
                  <a:cubicBezTo>
                    <a:pt x="106" y="2074"/>
                    <a:pt x="0" y="2391"/>
                    <a:pt x="101" y="2674"/>
                  </a:cubicBezTo>
                  <a:cubicBezTo>
                    <a:pt x="199" y="2938"/>
                    <a:pt x="448" y="3095"/>
                    <a:pt x="709" y="3095"/>
                  </a:cubicBezTo>
                  <a:cubicBezTo>
                    <a:pt x="818" y="3095"/>
                    <a:pt x="929" y="3068"/>
                    <a:pt x="1032" y="3010"/>
                  </a:cubicBezTo>
                  <a:lnTo>
                    <a:pt x="1378" y="2818"/>
                  </a:lnTo>
                  <a:cubicBezTo>
                    <a:pt x="1581" y="2704"/>
                    <a:pt x="1467" y="2428"/>
                    <a:pt x="1282" y="2428"/>
                  </a:cubicBezTo>
                  <a:cubicBezTo>
                    <a:pt x="1249" y="2428"/>
                    <a:pt x="1213" y="2437"/>
                    <a:pt x="1176" y="2458"/>
                  </a:cubicBezTo>
                  <a:lnTo>
                    <a:pt x="830" y="2655"/>
                  </a:lnTo>
                  <a:cubicBezTo>
                    <a:pt x="792" y="2676"/>
                    <a:pt x="751" y="2686"/>
                    <a:pt x="711" y="2686"/>
                  </a:cubicBezTo>
                  <a:cubicBezTo>
                    <a:pt x="615" y="2686"/>
                    <a:pt x="522" y="2628"/>
                    <a:pt x="485" y="2530"/>
                  </a:cubicBezTo>
                  <a:cubicBezTo>
                    <a:pt x="451" y="2415"/>
                    <a:pt x="499" y="2295"/>
                    <a:pt x="600" y="2232"/>
                  </a:cubicBezTo>
                  <a:lnTo>
                    <a:pt x="605" y="2228"/>
                  </a:lnTo>
                  <a:cubicBezTo>
                    <a:pt x="835" y="2098"/>
                    <a:pt x="859" y="1776"/>
                    <a:pt x="653" y="1618"/>
                  </a:cubicBezTo>
                  <a:cubicBezTo>
                    <a:pt x="514" y="1512"/>
                    <a:pt x="533" y="1301"/>
                    <a:pt x="682" y="1220"/>
                  </a:cubicBezTo>
                  <a:cubicBezTo>
                    <a:pt x="2114" y="418"/>
                    <a:pt x="2056" y="413"/>
                    <a:pt x="2161" y="413"/>
                  </a:cubicBezTo>
                  <a:cubicBezTo>
                    <a:pt x="2162" y="413"/>
                    <a:pt x="2164" y="413"/>
                    <a:pt x="2165" y="413"/>
                  </a:cubicBezTo>
                  <a:cubicBezTo>
                    <a:pt x="2299" y="413"/>
                    <a:pt x="2405" y="519"/>
                    <a:pt x="2405" y="653"/>
                  </a:cubicBezTo>
                  <a:cubicBezTo>
                    <a:pt x="2405" y="855"/>
                    <a:pt x="2203" y="893"/>
                    <a:pt x="2122" y="951"/>
                  </a:cubicBezTo>
                  <a:cubicBezTo>
                    <a:pt x="1920" y="1066"/>
                    <a:pt x="1944" y="1364"/>
                    <a:pt x="2160" y="1445"/>
                  </a:cubicBezTo>
                  <a:cubicBezTo>
                    <a:pt x="2357" y="1517"/>
                    <a:pt x="2371" y="1786"/>
                    <a:pt x="2189" y="1882"/>
                  </a:cubicBezTo>
                  <a:lnTo>
                    <a:pt x="1891" y="2050"/>
                  </a:lnTo>
                  <a:cubicBezTo>
                    <a:pt x="1688" y="2164"/>
                    <a:pt x="1802" y="2440"/>
                    <a:pt x="1987" y="2440"/>
                  </a:cubicBezTo>
                  <a:cubicBezTo>
                    <a:pt x="2020" y="2440"/>
                    <a:pt x="2056" y="2431"/>
                    <a:pt x="2093" y="2410"/>
                  </a:cubicBezTo>
                  <a:lnTo>
                    <a:pt x="2391" y="2242"/>
                  </a:lnTo>
                  <a:cubicBezTo>
                    <a:pt x="2779" y="2031"/>
                    <a:pt x="2847" y="1503"/>
                    <a:pt x="2525" y="1196"/>
                  </a:cubicBezTo>
                  <a:cubicBezTo>
                    <a:pt x="3063" y="845"/>
                    <a:pt x="2818" y="0"/>
                    <a:pt x="21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2" name="Google Shape;15652;p74"/>
            <p:cNvSpPr/>
            <p:nvPr/>
          </p:nvSpPr>
          <p:spPr>
            <a:xfrm>
              <a:off x="7117655" y="3529539"/>
              <a:ext cx="75096" cy="77559"/>
            </a:xfrm>
            <a:custGeom>
              <a:avLst/>
              <a:gdLst/>
              <a:ahLst/>
              <a:cxnLst/>
              <a:rect l="l" t="t" r="r" b="b"/>
              <a:pathLst>
                <a:path w="2866" h="2960" extrusionOk="0">
                  <a:moveTo>
                    <a:pt x="642" y="0"/>
                  </a:moveTo>
                  <a:cubicBezTo>
                    <a:pt x="600" y="0"/>
                    <a:pt x="557" y="4"/>
                    <a:pt x="514" y="12"/>
                  </a:cubicBezTo>
                  <a:cubicBezTo>
                    <a:pt x="216" y="80"/>
                    <a:pt x="0" y="344"/>
                    <a:pt x="5" y="651"/>
                  </a:cubicBezTo>
                  <a:cubicBezTo>
                    <a:pt x="5" y="843"/>
                    <a:pt x="77" y="929"/>
                    <a:pt x="235" y="1376"/>
                  </a:cubicBezTo>
                  <a:cubicBezTo>
                    <a:pt x="272" y="1468"/>
                    <a:pt x="347" y="1508"/>
                    <a:pt x="421" y="1508"/>
                  </a:cubicBezTo>
                  <a:cubicBezTo>
                    <a:pt x="552" y="1508"/>
                    <a:pt x="684" y="1389"/>
                    <a:pt x="619" y="1227"/>
                  </a:cubicBezTo>
                  <a:cubicBezTo>
                    <a:pt x="437" y="732"/>
                    <a:pt x="413" y="728"/>
                    <a:pt x="413" y="651"/>
                  </a:cubicBezTo>
                  <a:cubicBezTo>
                    <a:pt x="413" y="521"/>
                    <a:pt x="514" y="416"/>
                    <a:pt x="643" y="411"/>
                  </a:cubicBezTo>
                  <a:cubicBezTo>
                    <a:pt x="749" y="416"/>
                    <a:pt x="840" y="478"/>
                    <a:pt x="884" y="569"/>
                  </a:cubicBezTo>
                  <a:cubicBezTo>
                    <a:pt x="922" y="632"/>
                    <a:pt x="946" y="905"/>
                    <a:pt x="1200" y="905"/>
                  </a:cubicBezTo>
                  <a:cubicBezTo>
                    <a:pt x="1301" y="900"/>
                    <a:pt x="1392" y="848"/>
                    <a:pt x="1440" y="761"/>
                  </a:cubicBezTo>
                  <a:cubicBezTo>
                    <a:pt x="1487" y="681"/>
                    <a:pt x="1568" y="642"/>
                    <a:pt x="1648" y="642"/>
                  </a:cubicBezTo>
                  <a:cubicBezTo>
                    <a:pt x="1741" y="642"/>
                    <a:pt x="1834" y="694"/>
                    <a:pt x="1872" y="795"/>
                  </a:cubicBezTo>
                  <a:cubicBezTo>
                    <a:pt x="2458" y="2331"/>
                    <a:pt x="2453" y="2269"/>
                    <a:pt x="2453" y="2350"/>
                  </a:cubicBezTo>
                  <a:cubicBezTo>
                    <a:pt x="2459" y="2505"/>
                    <a:pt x="2336" y="2595"/>
                    <a:pt x="2213" y="2595"/>
                  </a:cubicBezTo>
                  <a:cubicBezTo>
                    <a:pt x="2123" y="2595"/>
                    <a:pt x="2033" y="2547"/>
                    <a:pt x="1992" y="2441"/>
                  </a:cubicBezTo>
                  <a:lnTo>
                    <a:pt x="1925" y="2264"/>
                  </a:lnTo>
                  <a:cubicBezTo>
                    <a:pt x="1882" y="2149"/>
                    <a:pt x="1777" y="2090"/>
                    <a:pt x="1672" y="2090"/>
                  </a:cubicBezTo>
                  <a:cubicBezTo>
                    <a:pt x="1579" y="2090"/>
                    <a:pt x="1485" y="2136"/>
                    <a:pt x="1431" y="2230"/>
                  </a:cubicBezTo>
                  <a:cubicBezTo>
                    <a:pt x="1384" y="2314"/>
                    <a:pt x="1303" y="2354"/>
                    <a:pt x="1221" y="2354"/>
                  </a:cubicBezTo>
                  <a:cubicBezTo>
                    <a:pt x="1126" y="2354"/>
                    <a:pt x="1030" y="2298"/>
                    <a:pt x="994" y="2192"/>
                  </a:cubicBezTo>
                  <a:lnTo>
                    <a:pt x="917" y="1995"/>
                  </a:lnTo>
                  <a:cubicBezTo>
                    <a:pt x="882" y="1900"/>
                    <a:pt x="808" y="1860"/>
                    <a:pt x="733" y="1860"/>
                  </a:cubicBezTo>
                  <a:cubicBezTo>
                    <a:pt x="604" y="1860"/>
                    <a:pt x="472" y="1980"/>
                    <a:pt x="533" y="2144"/>
                  </a:cubicBezTo>
                  <a:lnTo>
                    <a:pt x="610" y="2341"/>
                  </a:lnTo>
                  <a:cubicBezTo>
                    <a:pt x="1244" y="2480"/>
                    <a:pt x="1863" y="2686"/>
                    <a:pt x="2453" y="2960"/>
                  </a:cubicBezTo>
                  <a:cubicBezTo>
                    <a:pt x="2703" y="2859"/>
                    <a:pt x="2866" y="2619"/>
                    <a:pt x="2866" y="2350"/>
                  </a:cubicBezTo>
                  <a:cubicBezTo>
                    <a:pt x="2866" y="2139"/>
                    <a:pt x="2818" y="2139"/>
                    <a:pt x="2256" y="646"/>
                  </a:cubicBezTo>
                  <a:cubicBezTo>
                    <a:pt x="2154" y="382"/>
                    <a:pt x="1905" y="231"/>
                    <a:pt x="1648" y="231"/>
                  </a:cubicBezTo>
                  <a:cubicBezTo>
                    <a:pt x="1508" y="231"/>
                    <a:pt x="1366" y="276"/>
                    <a:pt x="1244" y="372"/>
                  </a:cubicBezTo>
                  <a:cubicBezTo>
                    <a:pt x="1128" y="142"/>
                    <a:pt x="894" y="0"/>
                    <a:pt x="6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3" name="Google Shape;15653;p74"/>
            <p:cNvSpPr/>
            <p:nvPr/>
          </p:nvSpPr>
          <p:spPr>
            <a:xfrm>
              <a:off x="7226002" y="3349554"/>
              <a:ext cx="224817" cy="363822"/>
            </a:xfrm>
            <a:custGeom>
              <a:avLst/>
              <a:gdLst/>
              <a:ahLst/>
              <a:cxnLst/>
              <a:rect l="l" t="t" r="r" b="b"/>
              <a:pathLst>
                <a:path w="8580" h="13885" extrusionOk="0">
                  <a:moveTo>
                    <a:pt x="8279" y="1"/>
                  </a:moveTo>
                  <a:cubicBezTo>
                    <a:pt x="8246" y="1"/>
                    <a:pt x="8212" y="7"/>
                    <a:pt x="8178" y="22"/>
                  </a:cubicBezTo>
                  <a:cubicBezTo>
                    <a:pt x="7395" y="358"/>
                    <a:pt x="6627" y="876"/>
                    <a:pt x="5898" y="1563"/>
                  </a:cubicBezTo>
                  <a:cubicBezTo>
                    <a:pt x="5742" y="1708"/>
                    <a:pt x="5876" y="1922"/>
                    <a:pt x="6039" y="1922"/>
                  </a:cubicBezTo>
                  <a:cubicBezTo>
                    <a:pt x="6086" y="1922"/>
                    <a:pt x="6136" y="1904"/>
                    <a:pt x="6181" y="1860"/>
                  </a:cubicBezTo>
                  <a:cubicBezTo>
                    <a:pt x="6728" y="1332"/>
                    <a:pt x="7357" y="891"/>
                    <a:pt x="8034" y="540"/>
                  </a:cubicBezTo>
                  <a:lnTo>
                    <a:pt x="8034" y="540"/>
                  </a:lnTo>
                  <a:cubicBezTo>
                    <a:pt x="7587" y="1971"/>
                    <a:pt x="6618" y="3257"/>
                    <a:pt x="5552" y="4308"/>
                  </a:cubicBezTo>
                  <a:cubicBezTo>
                    <a:pt x="5527" y="4299"/>
                    <a:pt x="5501" y="4294"/>
                    <a:pt x="5477" y="4294"/>
                  </a:cubicBezTo>
                  <a:cubicBezTo>
                    <a:pt x="5343" y="4294"/>
                    <a:pt x="5234" y="4426"/>
                    <a:pt x="5279" y="4568"/>
                  </a:cubicBezTo>
                  <a:cubicBezTo>
                    <a:pt x="5154" y="4688"/>
                    <a:pt x="5034" y="4793"/>
                    <a:pt x="4919" y="4889"/>
                  </a:cubicBezTo>
                  <a:cubicBezTo>
                    <a:pt x="4751" y="4621"/>
                    <a:pt x="4506" y="4409"/>
                    <a:pt x="4213" y="4284"/>
                  </a:cubicBezTo>
                  <a:cubicBezTo>
                    <a:pt x="4290" y="4164"/>
                    <a:pt x="4371" y="4040"/>
                    <a:pt x="4463" y="3905"/>
                  </a:cubicBezTo>
                  <a:cubicBezTo>
                    <a:pt x="4688" y="4083"/>
                    <a:pt x="4727" y="4169"/>
                    <a:pt x="4847" y="4169"/>
                  </a:cubicBezTo>
                  <a:cubicBezTo>
                    <a:pt x="5039" y="4164"/>
                    <a:pt x="5120" y="3934"/>
                    <a:pt x="4981" y="3809"/>
                  </a:cubicBezTo>
                  <a:lnTo>
                    <a:pt x="4698" y="3569"/>
                  </a:lnTo>
                  <a:cubicBezTo>
                    <a:pt x="4760" y="3483"/>
                    <a:pt x="4741" y="3512"/>
                    <a:pt x="4775" y="3468"/>
                  </a:cubicBezTo>
                  <a:cubicBezTo>
                    <a:pt x="4775" y="3464"/>
                    <a:pt x="4947" y="3238"/>
                    <a:pt x="4952" y="3228"/>
                  </a:cubicBezTo>
                  <a:lnTo>
                    <a:pt x="5456" y="3660"/>
                  </a:lnTo>
                  <a:cubicBezTo>
                    <a:pt x="5501" y="3700"/>
                    <a:pt x="5549" y="3717"/>
                    <a:pt x="5594" y="3717"/>
                  </a:cubicBezTo>
                  <a:cubicBezTo>
                    <a:pt x="5762" y="3717"/>
                    <a:pt x="5895" y="3488"/>
                    <a:pt x="5725" y="3348"/>
                  </a:cubicBezTo>
                  <a:lnTo>
                    <a:pt x="5207" y="2907"/>
                  </a:lnTo>
                  <a:cubicBezTo>
                    <a:pt x="5341" y="2748"/>
                    <a:pt x="5475" y="2590"/>
                    <a:pt x="5610" y="2446"/>
                  </a:cubicBezTo>
                  <a:cubicBezTo>
                    <a:pt x="5748" y="2294"/>
                    <a:pt x="5609" y="2098"/>
                    <a:pt x="5452" y="2098"/>
                  </a:cubicBezTo>
                  <a:cubicBezTo>
                    <a:pt x="5401" y="2098"/>
                    <a:pt x="5348" y="2118"/>
                    <a:pt x="5303" y="2168"/>
                  </a:cubicBezTo>
                  <a:cubicBezTo>
                    <a:pt x="4995" y="2504"/>
                    <a:pt x="4707" y="2859"/>
                    <a:pt x="4439" y="3228"/>
                  </a:cubicBezTo>
                  <a:cubicBezTo>
                    <a:pt x="4439" y="3233"/>
                    <a:pt x="4160" y="3588"/>
                    <a:pt x="3790" y="4193"/>
                  </a:cubicBezTo>
                  <a:cubicBezTo>
                    <a:pt x="3758" y="4191"/>
                    <a:pt x="3726" y="4190"/>
                    <a:pt x="3694" y="4190"/>
                  </a:cubicBezTo>
                  <a:cubicBezTo>
                    <a:pt x="3130" y="4190"/>
                    <a:pt x="2610" y="4505"/>
                    <a:pt x="2355" y="5014"/>
                  </a:cubicBezTo>
                  <a:cubicBezTo>
                    <a:pt x="2250" y="5225"/>
                    <a:pt x="2226" y="5451"/>
                    <a:pt x="2125" y="5614"/>
                  </a:cubicBezTo>
                  <a:cubicBezTo>
                    <a:pt x="2024" y="5773"/>
                    <a:pt x="1890" y="5907"/>
                    <a:pt x="1726" y="6008"/>
                  </a:cubicBezTo>
                  <a:cubicBezTo>
                    <a:pt x="1530" y="6118"/>
                    <a:pt x="1323" y="6200"/>
                    <a:pt x="1102" y="6248"/>
                  </a:cubicBezTo>
                  <a:cubicBezTo>
                    <a:pt x="1030" y="6262"/>
                    <a:pt x="896" y="6301"/>
                    <a:pt x="776" y="6320"/>
                  </a:cubicBezTo>
                  <a:cubicBezTo>
                    <a:pt x="507" y="6373"/>
                    <a:pt x="411" y="6709"/>
                    <a:pt x="608" y="6896"/>
                  </a:cubicBezTo>
                  <a:cubicBezTo>
                    <a:pt x="752" y="7025"/>
                    <a:pt x="910" y="7145"/>
                    <a:pt x="1078" y="7246"/>
                  </a:cubicBezTo>
                  <a:cubicBezTo>
                    <a:pt x="1116" y="7268"/>
                    <a:pt x="1152" y="7278"/>
                    <a:pt x="1187" y="7278"/>
                  </a:cubicBezTo>
                  <a:cubicBezTo>
                    <a:pt x="1369" y="7278"/>
                    <a:pt x="1487" y="7008"/>
                    <a:pt x="1290" y="6891"/>
                  </a:cubicBezTo>
                  <a:cubicBezTo>
                    <a:pt x="1189" y="6833"/>
                    <a:pt x="1093" y="6766"/>
                    <a:pt x="1006" y="6694"/>
                  </a:cubicBezTo>
                  <a:cubicBezTo>
                    <a:pt x="1616" y="6555"/>
                    <a:pt x="2158" y="6363"/>
                    <a:pt x="2480" y="5830"/>
                  </a:cubicBezTo>
                  <a:cubicBezTo>
                    <a:pt x="2614" y="5605"/>
                    <a:pt x="2638" y="5374"/>
                    <a:pt x="2725" y="5206"/>
                  </a:cubicBezTo>
                  <a:cubicBezTo>
                    <a:pt x="2899" y="4855"/>
                    <a:pt x="3270" y="4604"/>
                    <a:pt x="3673" y="4604"/>
                  </a:cubicBezTo>
                  <a:cubicBezTo>
                    <a:pt x="3916" y="4604"/>
                    <a:pt x="4170" y="4694"/>
                    <a:pt x="4400" y="4909"/>
                  </a:cubicBezTo>
                  <a:cubicBezTo>
                    <a:pt x="4923" y="5403"/>
                    <a:pt x="4775" y="6286"/>
                    <a:pt x="4079" y="6718"/>
                  </a:cubicBezTo>
                  <a:cubicBezTo>
                    <a:pt x="3620" y="6996"/>
                    <a:pt x="3004" y="7193"/>
                    <a:pt x="2414" y="7193"/>
                  </a:cubicBezTo>
                  <a:cubicBezTo>
                    <a:pt x="2269" y="7193"/>
                    <a:pt x="2125" y="7181"/>
                    <a:pt x="1986" y="7155"/>
                  </a:cubicBezTo>
                  <a:cubicBezTo>
                    <a:pt x="1969" y="7152"/>
                    <a:pt x="1954" y="7150"/>
                    <a:pt x="1939" y="7150"/>
                  </a:cubicBezTo>
                  <a:cubicBezTo>
                    <a:pt x="1709" y="7150"/>
                    <a:pt x="1657" y="7513"/>
                    <a:pt x="1914" y="7558"/>
                  </a:cubicBezTo>
                  <a:cubicBezTo>
                    <a:pt x="2088" y="7589"/>
                    <a:pt x="2265" y="7605"/>
                    <a:pt x="2443" y="7605"/>
                  </a:cubicBezTo>
                  <a:cubicBezTo>
                    <a:pt x="2652" y="7605"/>
                    <a:pt x="2861" y="7583"/>
                    <a:pt x="3066" y="7539"/>
                  </a:cubicBezTo>
                  <a:cubicBezTo>
                    <a:pt x="3128" y="8691"/>
                    <a:pt x="3896" y="9618"/>
                    <a:pt x="4919" y="10064"/>
                  </a:cubicBezTo>
                  <a:cubicBezTo>
                    <a:pt x="5672" y="10390"/>
                    <a:pt x="5941" y="11317"/>
                    <a:pt x="5480" y="11994"/>
                  </a:cubicBezTo>
                  <a:cubicBezTo>
                    <a:pt x="4622" y="13044"/>
                    <a:pt x="3519" y="13471"/>
                    <a:pt x="2311" y="13471"/>
                  </a:cubicBezTo>
                  <a:cubicBezTo>
                    <a:pt x="1681" y="13471"/>
                    <a:pt x="1022" y="13355"/>
                    <a:pt x="354" y="13151"/>
                  </a:cubicBezTo>
                  <a:cubicBezTo>
                    <a:pt x="331" y="13144"/>
                    <a:pt x="310" y="13141"/>
                    <a:pt x="290" y="13141"/>
                  </a:cubicBezTo>
                  <a:cubicBezTo>
                    <a:pt x="77" y="13141"/>
                    <a:pt x="1" y="13465"/>
                    <a:pt x="233" y="13544"/>
                  </a:cubicBezTo>
                  <a:cubicBezTo>
                    <a:pt x="948" y="13763"/>
                    <a:pt x="1649" y="13884"/>
                    <a:pt x="2318" y="13884"/>
                  </a:cubicBezTo>
                  <a:cubicBezTo>
                    <a:pt x="3657" y="13884"/>
                    <a:pt x="4869" y="13399"/>
                    <a:pt x="5807" y="12243"/>
                  </a:cubicBezTo>
                  <a:cubicBezTo>
                    <a:pt x="5816" y="12234"/>
                    <a:pt x="5821" y="12224"/>
                    <a:pt x="5831" y="12210"/>
                  </a:cubicBezTo>
                  <a:cubicBezTo>
                    <a:pt x="6421" y="11322"/>
                    <a:pt x="6066" y="10112"/>
                    <a:pt x="5087" y="9690"/>
                  </a:cubicBezTo>
                  <a:cubicBezTo>
                    <a:pt x="4189" y="9296"/>
                    <a:pt x="3498" y="8475"/>
                    <a:pt x="3474" y="7433"/>
                  </a:cubicBezTo>
                  <a:cubicBezTo>
                    <a:pt x="3762" y="7347"/>
                    <a:pt x="4040" y="7222"/>
                    <a:pt x="4299" y="7069"/>
                  </a:cubicBezTo>
                  <a:cubicBezTo>
                    <a:pt x="4952" y="6661"/>
                    <a:pt x="5240" y="5931"/>
                    <a:pt x="5087" y="5302"/>
                  </a:cubicBezTo>
                  <a:cubicBezTo>
                    <a:pt x="6579" y="4030"/>
                    <a:pt x="8024" y="2278"/>
                    <a:pt x="8524" y="334"/>
                  </a:cubicBezTo>
                  <a:cubicBezTo>
                    <a:pt x="8579" y="162"/>
                    <a:pt x="8443" y="1"/>
                    <a:pt x="82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654" name="Google Shape;15654;p74"/>
          <p:cNvGrpSpPr/>
          <p:nvPr/>
        </p:nvGrpSpPr>
        <p:grpSpPr>
          <a:xfrm>
            <a:off x="6641451" y="3400544"/>
            <a:ext cx="363402" cy="261527"/>
            <a:chOff x="6641451" y="3400544"/>
            <a:chExt cx="363402" cy="261527"/>
          </a:xfrm>
        </p:grpSpPr>
        <p:sp>
          <p:nvSpPr>
            <p:cNvPr id="15655" name="Google Shape;15655;p74"/>
            <p:cNvSpPr/>
            <p:nvPr/>
          </p:nvSpPr>
          <p:spPr>
            <a:xfrm>
              <a:off x="6793897" y="3418152"/>
              <a:ext cx="104417" cy="38780"/>
            </a:xfrm>
            <a:custGeom>
              <a:avLst/>
              <a:gdLst/>
              <a:ahLst/>
              <a:cxnLst/>
              <a:rect l="l" t="t" r="r" b="b"/>
              <a:pathLst>
                <a:path w="3985" h="1480" extrusionOk="0">
                  <a:moveTo>
                    <a:pt x="1152" y="1"/>
                  </a:moveTo>
                  <a:cubicBezTo>
                    <a:pt x="869" y="1"/>
                    <a:pt x="605" y="169"/>
                    <a:pt x="485" y="428"/>
                  </a:cubicBezTo>
                  <a:lnTo>
                    <a:pt x="0" y="1479"/>
                  </a:lnTo>
                  <a:lnTo>
                    <a:pt x="3985" y="1479"/>
                  </a:lnTo>
                  <a:lnTo>
                    <a:pt x="3500" y="428"/>
                  </a:lnTo>
                  <a:cubicBezTo>
                    <a:pt x="3375" y="169"/>
                    <a:pt x="3116" y="1"/>
                    <a:pt x="2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6" name="Google Shape;15656;p74"/>
            <p:cNvSpPr/>
            <p:nvPr/>
          </p:nvSpPr>
          <p:spPr>
            <a:xfrm>
              <a:off x="6922184" y="3432380"/>
              <a:ext cx="54737" cy="29818"/>
            </a:xfrm>
            <a:custGeom>
              <a:avLst/>
              <a:gdLst/>
              <a:ahLst/>
              <a:cxnLst/>
              <a:rect l="l" t="t" r="r" b="b"/>
              <a:pathLst>
                <a:path w="2089" h="1138" extrusionOk="0">
                  <a:moveTo>
                    <a:pt x="332" y="0"/>
                  </a:moveTo>
                  <a:cubicBezTo>
                    <a:pt x="149" y="5"/>
                    <a:pt x="1" y="149"/>
                    <a:pt x="1" y="331"/>
                  </a:cubicBezTo>
                  <a:lnTo>
                    <a:pt x="1" y="1138"/>
                  </a:lnTo>
                  <a:lnTo>
                    <a:pt x="2089" y="1138"/>
                  </a:lnTo>
                  <a:lnTo>
                    <a:pt x="2089" y="331"/>
                  </a:lnTo>
                  <a:cubicBezTo>
                    <a:pt x="2089" y="149"/>
                    <a:pt x="1940" y="5"/>
                    <a:pt x="1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7" name="Google Shape;15657;p74"/>
            <p:cNvSpPr/>
            <p:nvPr/>
          </p:nvSpPr>
          <p:spPr>
            <a:xfrm>
              <a:off x="6646848" y="3456905"/>
              <a:ext cx="352712" cy="199873"/>
            </a:xfrm>
            <a:custGeom>
              <a:avLst/>
              <a:gdLst/>
              <a:ahLst/>
              <a:cxnLst/>
              <a:rect l="l" t="t" r="r" b="b"/>
              <a:pathLst>
                <a:path w="13461" h="7628" extrusionOk="0">
                  <a:moveTo>
                    <a:pt x="822" y="0"/>
                  </a:moveTo>
                  <a:cubicBezTo>
                    <a:pt x="370" y="5"/>
                    <a:pt x="1" y="370"/>
                    <a:pt x="1" y="826"/>
                  </a:cubicBezTo>
                  <a:lnTo>
                    <a:pt x="1" y="6802"/>
                  </a:lnTo>
                  <a:cubicBezTo>
                    <a:pt x="1" y="7258"/>
                    <a:pt x="370" y="7623"/>
                    <a:pt x="822" y="7628"/>
                  </a:cubicBezTo>
                  <a:lnTo>
                    <a:pt x="12635" y="7628"/>
                  </a:lnTo>
                  <a:cubicBezTo>
                    <a:pt x="13091" y="7623"/>
                    <a:pt x="13456" y="7258"/>
                    <a:pt x="13461" y="6802"/>
                  </a:cubicBezTo>
                  <a:lnTo>
                    <a:pt x="13461" y="826"/>
                  </a:lnTo>
                  <a:cubicBezTo>
                    <a:pt x="13456" y="370"/>
                    <a:pt x="13091" y="5"/>
                    <a:pt x="1263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8" name="Google Shape;15658;p74"/>
            <p:cNvSpPr/>
            <p:nvPr/>
          </p:nvSpPr>
          <p:spPr>
            <a:xfrm>
              <a:off x="6949225" y="3490471"/>
              <a:ext cx="50204" cy="139397"/>
            </a:xfrm>
            <a:custGeom>
              <a:avLst/>
              <a:gdLst/>
              <a:ahLst/>
              <a:cxnLst/>
              <a:rect l="l" t="t" r="r" b="b"/>
              <a:pathLst>
                <a:path w="1916" h="5320" extrusionOk="0">
                  <a:moveTo>
                    <a:pt x="1916" y="1"/>
                  </a:moveTo>
                  <a:lnTo>
                    <a:pt x="764" y="6"/>
                  </a:lnTo>
                  <a:lnTo>
                    <a:pt x="721" y="6"/>
                  </a:lnTo>
                  <a:cubicBezTo>
                    <a:pt x="313" y="30"/>
                    <a:pt x="1" y="366"/>
                    <a:pt x="1" y="769"/>
                  </a:cubicBezTo>
                  <a:lnTo>
                    <a:pt x="1" y="4556"/>
                  </a:lnTo>
                  <a:cubicBezTo>
                    <a:pt x="1" y="4979"/>
                    <a:pt x="342" y="5320"/>
                    <a:pt x="769" y="5320"/>
                  </a:cubicBezTo>
                  <a:lnTo>
                    <a:pt x="1916" y="5320"/>
                  </a:lnTo>
                  <a:lnTo>
                    <a:pt x="1916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9" name="Google Shape;15659;p74"/>
            <p:cNvSpPr/>
            <p:nvPr/>
          </p:nvSpPr>
          <p:spPr>
            <a:xfrm>
              <a:off x="6755903" y="3471500"/>
              <a:ext cx="178884" cy="171862"/>
            </a:xfrm>
            <a:custGeom>
              <a:avLst/>
              <a:gdLst/>
              <a:ahLst/>
              <a:cxnLst/>
              <a:rect l="l" t="t" r="r" b="b"/>
              <a:pathLst>
                <a:path w="6827" h="6559" extrusionOk="0">
                  <a:moveTo>
                    <a:pt x="3556" y="0"/>
                  </a:moveTo>
                  <a:cubicBezTo>
                    <a:pt x="3550" y="0"/>
                    <a:pt x="3544" y="0"/>
                    <a:pt x="3538" y="0"/>
                  </a:cubicBezTo>
                  <a:cubicBezTo>
                    <a:pt x="2214" y="0"/>
                    <a:pt x="1014" y="797"/>
                    <a:pt x="510" y="2026"/>
                  </a:cubicBezTo>
                  <a:cubicBezTo>
                    <a:pt x="1" y="3250"/>
                    <a:pt x="279" y="4661"/>
                    <a:pt x="1220" y="5597"/>
                  </a:cubicBezTo>
                  <a:cubicBezTo>
                    <a:pt x="1845" y="6226"/>
                    <a:pt x="2683" y="6559"/>
                    <a:pt x="3535" y="6559"/>
                  </a:cubicBezTo>
                  <a:cubicBezTo>
                    <a:pt x="3958" y="6559"/>
                    <a:pt x="4385" y="6476"/>
                    <a:pt x="4791" y="6308"/>
                  </a:cubicBezTo>
                  <a:cubicBezTo>
                    <a:pt x="6015" y="5804"/>
                    <a:pt x="6817" y="4604"/>
                    <a:pt x="6817" y="3279"/>
                  </a:cubicBezTo>
                  <a:cubicBezTo>
                    <a:pt x="6827" y="1470"/>
                    <a:pt x="5363" y="0"/>
                    <a:pt x="35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0" name="Google Shape;15660;p74"/>
            <p:cNvSpPr/>
            <p:nvPr/>
          </p:nvSpPr>
          <p:spPr>
            <a:xfrm>
              <a:off x="6771756" y="3486200"/>
              <a:ext cx="148306" cy="142437"/>
            </a:xfrm>
            <a:custGeom>
              <a:avLst/>
              <a:gdLst/>
              <a:ahLst/>
              <a:cxnLst/>
              <a:rect l="l" t="t" r="r" b="b"/>
              <a:pathLst>
                <a:path w="5660" h="5436" extrusionOk="0">
                  <a:moveTo>
                    <a:pt x="2951" y="1"/>
                  </a:moveTo>
                  <a:cubicBezTo>
                    <a:pt x="2945" y="1"/>
                    <a:pt x="2939" y="1"/>
                    <a:pt x="2933" y="1"/>
                  </a:cubicBezTo>
                  <a:cubicBezTo>
                    <a:pt x="1834" y="1"/>
                    <a:pt x="841" y="663"/>
                    <a:pt x="423" y="1676"/>
                  </a:cubicBezTo>
                  <a:cubicBezTo>
                    <a:pt x="1" y="2694"/>
                    <a:pt x="231" y="3865"/>
                    <a:pt x="1009" y="4643"/>
                  </a:cubicBezTo>
                  <a:cubicBezTo>
                    <a:pt x="1529" y="5159"/>
                    <a:pt x="2225" y="5436"/>
                    <a:pt x="2933" y="5436"/>
                  </a:cubicBezTo>
                  <a:cubicBezTo>
                    <a:pt x="3284" y="5436"/>
                    <a:pt x="3638" y="5368"/>
                    <a:pt x="3975" y="5228"/>
                  </a:cubicBezTo>
                  <a:cubicBezTo>
                    <a:pt x="4988" y="4811"/>
                    <a:pt x="5650" y="3817"/>
                    <a:pt x="5650" y="2718"/>
                  </a:cubicBezTo>
                  <a:cubicBezTo>
                    <a:pt x="5660" y="1221"/>
                    <a:pt x="4446" y="1"/>
                    <a:pt x="2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1" name="Google Shape;15661;p74"/>
            <p:cNvSpPr/>
            <p:nvPr/>
          </p:nvSpPr>
          <p:spPr>
            <a:xfrm>
              <a:off x="6786717" y="3504961"/>
              <a:ext cx="116758" cy="103814"/>
            </a:xfrm>
            <a:custGeom>
              <a:avLst/>
              <a:gdLst/>
              <a:ahLst/>
              <a:cxnLst/>
              <a:rect l="l" t="t" r="r" b="b"/>
              <a:pathLst>
                <a:path w="4456" h="3962" extrusionOk="0">
                  <a:moveTo>
                    <a:pt x="2346" y="0"/>
                  </a:moveTo>
                  <a:cubicBezTo>
                    <a:pt x="2138" y="0"/>
                    <a:pt x="1929" y="33"/>
                    <a:pt x="1724" y="101"/>
                  </a:cubicBezTo>
                  <a:cubicBezTo>
                    <a:pt x="1652" y="125"/>
                    <a:pt x="1580" y="154"/>
                    <a:pt x="1508" y="187"/>
                  </a:cubicBezTo>
                  <a:cubicBezTo>
                    <a:pt x="361" y="720"/>
                    <a:pt x="1" y="2179"/>
                    <a:pt x="769" y="3183"/>
                  </a:cubicBezTo>
                  <a:cubicBezTo>
                    <a:pt x="1164" y="3701"/>
                    <a:pt x="1752" y="3961"/>
                    <a:pt x="2342" y="3961"/>
                  </a:cubicBezTo>
                  <a:cubicBezTo>
                    <a:pt x="2900" y="3961"/>
                    <a:pt x="3459" y="3728"/>
                    <a:pt x="3855" y="3259"/>
                  </a:cubicBezTo>
                  <a:lnTo>
                    <a:pt x="3860" y="3255"/>
                  </a:lnTo>
                  <a:cubicBezTo>
                    <a:pt x="3899" y="3211"/>
                    <a:pt x="3932" y="3168"/>
                    <a:pt x="3966" y="3120"/>
                  </a:cubicBezTo>
                  <a:cubicBezTo>
                    <a:pt x="4455" y="2424"/>
                    <a:pt x="4446" y="1488"/>
                    <a:pt x="3937" y="802"/>
                  </a:cubicBezTo>
                  <a:cubicBezTo>
                    <a:pt x="3556" y="288"/>
                    <a:pt x="2961" y="0"/>
                    <a:pt x="2346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2" name="Google Shape;15662;p74"/>
            <p:cNvSpPr/>
            <p:nvPr/>
          </p:nvSpPr>
          <p:spPr>
            <a:xfrm>
              <a:off x="6812632" y="3504961"/>
              <a:ext cx="90844" cy="86625"/>
            </a:xfrm>
            <a:custGeom>
              <a:avLst/>
              <a:gdLst/>
              <a:ahLst/>
              <a:cxnLst/>
              <a:rect l="l" t="t" r="r" b="b"/>
              <a:pathLst>
                <a:path w="3467" h="3306" extrusionOk="0">
                  <a:moveTo>
                    <a:pt x="1357" y="0"/>
                  </a:moveTo>
                  <a:cubicBezTo>
                    <a:pt x="1149" y="0"/>
                    <a:pt x="940" y="33"/>
                    <a:pt x="735" y="101"/>
                  </a:cubicBezTo>
                  <a:cubicBezTo>
                    <a:pt x="663" y="125"/>
                    <a:pt x="591" y="154"/>
                    <a:pt x="519" y="187"/>
                  </a:cubicBezTo>
                  <a:cubicBezTo>
                    <a:pt x="1" y="922"/>
                    <a:pt x="44" y="1910"/>
                    <a:pt x="620" y="2597"/>
                  </a:cubicBezTo>
                  <a:cubicBezTo>
                    <a:pt x="1006" y="3057"/>
                    <a:pt x="1566" y="3306"/>
                    <a:pt x="2140" y="3306"/>
                  </a:cubicBezTo>
                  <a:cubicBezTo>
                    <a:pt x="2422" y="3306"/>
                    <a:pt x="2708" y="3245"/>
                    <a:pt x="2977" y="3120"/>
                  </a:cubicBezTo>
                  <a:lnTo>
                    <a:pt x="2972" y="3120"/>
                  </a:lnTo>
                  <a:cubicBezTo>
                    <a:pt x="3466" y="2424"/>
                    <a:pt x="3457" y="1488"/>
                    <a:pt x="2948" y="802"/>
                  </a:cubicBezTo>
                  <a:cubicBezTo>
                    <a:pt x="2567" y="288"/>
                    <a:pt x="1972" y="0"/>
                    <a:pt x="1357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3" name="Google Shape;15663;p74"/>
            <p:cNvSpPr/>
            <p:nvPr/>
          </p:nvSpPr>
          <p:spPr>
            <a:xfrm>
              <a:off x="6841061" y="3531871"/>
              <a:ext cx="32858" cy="3285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5" y="0"/>
                  </a:moveTo>
                  <a:cubicBezTo>
                    <a:pt x="279" y="0"/>
                    <a:pt x="0" y="279"/>
                    <a:pt x="0" y="624"/>
                  </a:cubicBezTo>
                  <a:cubicBezTo>
                    <a:pt x="0" y="970"/>
                    <a:pt x="279" y="1253"/>
                    <a:pt x="625" y="1253"/>
                  </a:cubicBezTo>
                  <a:cubicBezTo>
                    <a:pt x="975" y="1253"/>
                    <a:pt x="1253" y="970"/>
                    <a:pt x="1253" y="624"/>
                  </a:cubicBezTo>
                  <a:cubicBezTo>
                    <a:pt x="1253" y="279"/>
                    <a:pt x="975" y="0"/>
                    <a:pt x="625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4" name="Google Shape;15664;p74"/>
            <p:cNvSpPr/>
            <p:nvPr/>
          </p:nvSpPr>
          <p:spPr>
            <a:xfrm>
              <a:off x="6678291" y="3409977"/>
              <a:ext cx="33880" cy="29583"/>
            </a:xfrm>
            <a:custGeom>
              <a:avLst/>
              <a:gdLst/>
              <a:ahLst/>
              <a:cxnLst/>
              <a:rect l="l" t="t" r="r" b="b"/>
              <a:pathLst>
                <a:path w="1293" h="1129" extrusionOk="0">
                  <a:moveTo>
                    <a:pt x="332" y="1"/>
                  </a:moveTo>
                  <a:cubicBezTo>
                    <a:pt x="150" y="1"/>
                    <a:pt x="6" y="150"/>
                    <a:pt x="1" y="332"/>
                  </a:cubicBezTo>
                  <a:lnTo>
                    <a:pt x="1" y="798"/>
                  </a:lnTo>
                  <a:cubicBezTo>
                    <a:pt x="6" y="980"/>
                    <a:pt x="150" y="1124"/>
                    <a:pt x="332" y="1129"/>
                  </a:cubicBezTo>
                  <a:lnTo>
                    <a:pt x="966" y="1129"/>
                  </a:lnTo>
                  <a:cubicBezTo>
                    <a:pt x="1143" y="1124"/>
                    <a:pt x="1292" y="980"/>
                    <a:pt x="1292" y="798"/>
                  </a:cubicBezTo>
                  <a:lnTo>
                    <a:pt x="1292" y="332"/>
                  </a:lnTo>
                  <a:cubicBezTo>
                    <a:pt x="1292" y="150"/>
                    <a:pt x="1143" y="1"/>
                    <a:pt x="961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5" name="Google Shape;15665;p74"/>
            <p:cNvSpPr/>
            <p:nvPr/>
          </p:nvSpPr>
          <p:spPr>
            <a:xfrm>
              <a:off x="6646848" y="3431122"/>
              <a:ext cx="97002" cy="225551"/>
            </a:xfrm>
            <a:custGeom>
              <a:avLst/>
              <a:gdLst/>
              <a:ahLst/>
              <a:cxnLst/>
              <a:rect l="l" t="t" r="r" b="b"/>
              <a:pathLst>
                <a:path w="3702" h="8608" extrusionOk="0">
                  <a:moveTo>
                    <a:pt x="827" y="0"/>
                  </a:moveTo>
                  <a:cubicBezTo>
                    <a:pt x="370" y="0"/>
                    <a:pt x="6" y="370"/>
                    <a:pt x="1" y="821"/>
                  </a:cubicBezTo>
                  <a:lnTo>
                    <a:pt x="1" y="7781"/>
                  </a:lnTo>
                  <a:cubicBezTo>
                    <a:pt x="6" y="8237"/>
                    <a:pt x="370" y="8607"/>
                    <a:pt x="827" y="8607"/>
                  </a:cubicBezTo>
                  <a:lnTo>
                    <a:pt x="2876" y="8607"/>
                  </a:lnTo>
                  <a:cubicBezTo>
                    <a:pt x="3332" y="8607"/>
                    <a:pt x="3697" y="8237"/>
                    <a:pt x="3702" y="7781"/>
                  </a:cubicBezTo>
                  <a:lnTo>
                    <a:pt x="3702" y="821"/>
                  </a:lnTo>
                  <a:cubicBezTo>
                    <a:pt x="3697" y="379"/>
                    <a:pt x="3347" y="15"/>
                    <a:pt x="2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6" name="Google Shape;15666;p74"/>
            <p:cNvSpPr/>
            <p:nvPr/>
          </p:nvSpPr>
          <p:spPr>
            <a:xfrm>
              <a:off x="6646848" y="3431122"/>
              <a:ext cx="76144" cy="200502"/>
            </a:xfrm>
            <a:custGeom>
              <a:avLst/>
              <a:gdLst/>
              <a:ahLst/>
              <a:cxnLst/>
              <a:rect l="l" t="t" r="r" b="b"/>
              <a:pathLst>
                <a:path w="2906" h="7652" extrusionOk="0">
                  <a:moveTo>
                    <a:pt x="827" y="0"/>
                  </a:moveTo>
                  <a:cubicBezTo>
                    <a:pt x="370" y="0"/>
                    <a:pt x="6" y="370"/>
                    <a:pt x="1" y="821"/>
                  </a:cubicBezTo>
                  <a:lnTo>
                    <a:pt x="1" y="7652"/>
                  </a:lnTo>
                  <a:lnTo>
                    <a:pt x="2079" y="7652"/>
                  </a:lnTo>
                  <a:cubicBezTo>
                    <a:pt x="2535" y="7647"/>
                    <a:pt x="2900" y="7282"/>
                    <a:pt x="2905" y="6826"/>
                  </a:cubicBezTo>
                  <a:lnTo>
                    <a:pt x="290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7" name="Google Shape;15667;p74"/>
            <p:cNvSpPr/>
            <p:nvPr/>
          </p:nvSpPr>
          <p:spPr>
            <a:xfrm>
              <a:off x="6921818" y="3474749"/>
              <a:ext cx="21643" cy="21669"/>
            </a:xfrm>
            <a:custGeom>
              <a:avLst/>
              <a:gdLst/>
              <a:ahLst/>
              <a:cxnLst/>
              <a:rect l="l" t="t" r="r" b="b"/>
              <a:pathLst>
                <a:path w="826" h="827" extrusionOk="0">
                  <a:moveTo>
                    <a:pt x="413" y="1"/>
                  </a:moveTo>
                  <a:cubicBezTo>
                    <a:pt x="187" y="1"/>
                    <a:pt x="0" y="188"/>
                    <a:pt x="0" y="414"/>
                  </a:cubicBezTo>
                  <a:cubicBezTo>
                    <a:pt x="0" y="639"/>
                    <a:pt x="187" y="827"/>
                    <a:pt x="413" y="827"/>
                  </a:cubicBezTo>
                  <a:cubicBezTo>
                    <a:pt x="639" y="827"/>
                    <a:pt x="826" y="639"/>
                    <a:pt x="826" y="414"/>
                  </a:cubicBezTo>
                  <a:cubicBezTo>
                    <a:pt x="826" y="188"/>
                    <a:pt x="639" y="1"/>
                    <a:pt x="413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8" name="Google Shape;15668;p74"/>
            <p:cNvSpPr/>
            <p:nvPr/>
          </p:nvSpPr>
          <p:spPr>
            <a:xfrm>
              <a:off x="6641451" y="3400544"/>
              <a:ext cx="363402" cy="261527"/>
            </a:xfrm>
            <a:custGeom>
              <a:avLst/>
              <a:gdLst/>
              <a:ahLst/>
              <a:cxnLst/>
              <a:rect l="l" t="t" r="r" b="b"/>
              <a:pathLst>
                <a:path w="13869" h="9981" extrusionOk="0">
                  <a:moveTo>
                    <a:pt x="2372" y="414"/>
                  </a:moveTo>
                  <a:cubicBezTo>
                    <a:pt x="2439" y="414"/>
                    <a:pt x="2497" y="466"/>
                    <a:pt x="2497" y="538"/>
                  </a:cubicBezTo>
                  <a:lnTo>
                    <a:pt x="2492" y="961"/>
                  </a:lnTo>
                  <a:lnTo>
                    <a:pt x="1618" y="961"/>
                  </a:lnTo>
                  <a:lnTo>
                    <a:pt x="1618" y="538"/>
                  </a:lnTo>
                  <a:cubicBezTo>
                    <a:pt x="1618" y="466"/>
                    <a:pt x="1676" y="414"/>
                    <a:pt x="1743" y="414"/>
                  </a:cubicBezTo>
                  <a:close/>
                  <a:moveTo>
                    <a:pt x="12472" y="1422"/>
                  </a:moveTo>
                  <a:cubicBezTo>
                    <a:pt x="12539" y="1422"/>
                    <a:pt x="12596" y="1474"/>
                    <a:pt x="12601" y="1546"/>
                  </a:cubicBezTo>
                  <a:lnTo>
                    <a:pt x="12601" y="1945"/>
                  </a:lnTo>
                  <a:lnTo>
                    <a:pt x="12601" y="1950"/>
                  </a:lnTo>
                  <a:lnTo>
                    <a:pt x="10921" y="1950"/>
                  </a:lnTo>
                  <a:lnTo>
                    <a:pt x="10921" y="1546"/>
                  </a:lnTo>
                  <a:cubicBezTo>
                    <a:pt x="10921" y="1479"/>
                    <a:pt x="10974" y="1422"/>
                    <a:pt x="11041" y="1422"/>
                  </a:cubicBezTo>
                  <a:close/>
                  <a:moveTo>
                    <a:pt x="1738" y="1"/>
                  </a:moveTo>
                  <a:cubicBezTo>
                    <a:pt x="1441" y="1"/>
                    <a:pt x="1205" y="241"/>
                    <a:pt x="1205" y="538"/>
                  </a:cubicBezTo>
                  <a:lnTo>
                    <a:pt x="1205" y="961"/>
                  </a:lnTo>
                  <a:lnTo>
                    <a:pt x="1033" y="961"/>
                  </a:lnTo>
                  <a:cubicBezTo>
                    <a:pt x="793" y="961"/>
                    <a:pt x="562" y="1042"/>
                    <a:pt x="380" y="1191"/>
                  </a:cubicBezTo>
                  <a:cubicBezTo>
                    <a:pt x="211" y="1333"/>
                    <a:pt x="342" y="1563"/>
                    <a:pt x="509" y="1563"/>
                  </a:cubicBezTo>
                  <a:cubicBezTo>
                    <a:pt x="551" y="1563"/>
                    <a:pt x="596" y="1548"/>
                    <a:pt x="639" y="1513"/>
                  </a:cubicBezTo>
                  <a:cubicBezTo>
                    <a:pt x="789" y="1392"/>
                    <a:pt x="935" y="1373"/>
                    <a:pt x="1077" y="1373"/>
                  </a:cubicBezTo>
                  <a:cubicBezTo>
                    <a:pt x="1142" y="1373"/>
                    <a:pt x="1206" y="1377"/>
                    <a:pt x="1269" y="1377"/>
                  </a:cubicBezTo>
                  <a:cubicBezTo>
                    <a:pt x="1298" y="1377"/>
                    <a:pt x="1326" y="1376"/>
                    <a:pt x="1354" y="1374"/>
                  </a:cubicBezTo>
                  <a:lnTo>
                    <a:pt x="3082" y="1374"/>
                  </a:lnTo>
                  <a:cubicBezTo>
                    <a:pt x="3423" y="1374"/>
                    <a:pt x="3697" y="1652"/>
                    <a:pt x="3697" y="1993"/>
                  </a:cubicBezTo>
                  <a:lnTo>
                    <a:pt x="3697" y="2780"/>
                  </a:lnTo>
                  <a:cubicBezTo>
                    <a:pt x="3697" y="2917"/>
                    <a:pt x="3800" y="2985"/>
                    <a:pt x="3903" y="2985"/>
                  </a:cubicBezTo>
                  <a:cubicBezTo>
                    <a:pt x="4006" y="2985"/>
                    <a:pt x="4109" y="2917"/>
                    <a:pt x="4109" y="2780"/>
                  </a:cubicBezTo>
                  <a:lnTo>
                    <a:pt x="4109" y="2358"/>
                  </a:lnTo>
                  <a:lnTo>
                    <a:pt x="12884" y="2358"/>
                  </a:lnTo>
                  <a:cubicBezTo>
                    <a:pt x="13206" y="2382"/>
                    <a:pt x="13456" y="2651"/>
                    <a:pt x="13456" y="2977"/>
                  </a:cubicBezTo>
                  <a:lnTo>
                    <a:pt x="13456" y="3227"/>
                  </a:lnTo>
                  <a:lnTo>
                    <a:pt x="13105" y="3227"/>
                  </a:lnTo>
                  <a:cubicBezTo>
                    <a:pt x="12832" y="3227"/>
                    <a:pt x="12832" y="3639"/>
                    <a:pt x="13105" y="3639"/>
                  </a:cubicBezTo>
                  <a:lnTo>
                    <a:pt x="13456" y="3639"/>
                  </a:lnTo>
                  <a:lnTo>
                    <a:pt x="13456" y="8545"/>
                  </a:lnTo>
                  <a:lnTo>
                    <a:pt x="12510" y="8545"/>
                  </a:lnTo>
                  <a:cubicBezTo>
                    <a:pt x="12198" y="8545"/>
                    <a:pt x="11948" y="8296"/>
                    <a:pt x="11948" y="7984"/>
                  </a:cubicBezTo>
                  <a:lnTo>
                    <a:pt x="11948" y="4201"/>
                  </a:lnTo>
                  <a:cubicBezTo>
                    <a:pt x="11948" y="3951"/>
                    <a:pt x="12107" y="3735"/>
                    <a:pt x="12347" y="3659"/>
                  </a:cubicBezTo>
                  <a:cubicBezTo>
                    <a:pt x="12568" y="3579"/>
                    <a:pt x="12491" y="3263"/>
                    <a:pt x="12283" y="3263"/>
                  </a:cubicBezTo>
                  <a:cubicBezTo>
                    <a:pt x="12265" y="3263"/>
                    <a:pt x="12246" y="3265"/>
                    <a:pt x="12227" y="3270"/>
                  </a:cubicBezTo>
                  <a:cubicBezTo>
                    <a:pt x="11819" y="3395"/>
                    <a:pt x="11540" y="3769"/>
                    <a:pt x="11540" y="4196"/>
                  </a:cubicBezTo>
                  <a:lnTo>
                    <a:pt x="11540" y="7984"/>
                  </a:lnTo>
                  <a:cubicBezTo>
                    <a:pt x="11540" y="8521"/>
                    <a:pt x="11972" y="8953"/>
                    <a:pt x="12510" y="8958"/>
                  </a:cubicBezTo>
                  <a:lnTo>
                    <a:pt x="13460" y="8958"/>
                  </a:lnTo>
                  <a:cubicBezTo>
                    <a:pt x="13456" y="9294"/>
                    <a:pt x="13182" y="9568"/>
                    <a:pt x="12841" y="9568"/>
                  </a:cubicBezTo>
                  <a:lnTo>
                    <a:pt x="3903" y="9568"/>
                  </a:lnTo>
                  <a:cubicBezTo>
                    <a:pt x="3994" y="9448"/>
                    <a:pt x="4057" y="9308"/>
                    <a:pt x="4090" y="9160"/>
                  </a:cubicBezTo>
                  <a:cubicBezTo>
                    <a:pt x="4121" y="9004"/>
                    <a:pt x="3999" y="8910"/>
                    <a:pt x="3880" y="8910"/>
                  </a:cubicBezTo>
                  <a:cubicBezTo>
                    <a:pt x="3794" y="8910"/>
                    <a:pt x="3709" y="8960"/>
                    <a:pt x="3687" y="9073"/>
                  </a:cubicBezTo>
                  <a:cubicBezTo>
                    <a:pt x="3625" y="9361"/>
                    <a:pt x="3370" y="9568"/>
                    <a:pt x="3077" y="9568"/>
                  </a:cubicBezTo>
                  <a:lnTo>
                    <a:pt x="965" y="9568"/>
                  </a:lnTo>
                  <a:lnTo>
                    <a:pt x="937" y="9563"/>
                  </a:lnTo>
                  <a:cubicBezTo>
                    <a:pt x="634" y="9520"/>
                    <a:pt x="413" y="9260"/>
                    <a:pt x="413" y="8953"/>
                  </a:cubicBezTo>
                  <a:lnTo>
                    <a:pt x="413" y="2084"/>
                  </a:lnTo>
                  <a:cubicBezTo>
                    <a:pt x="413" y="1945"/>
                    <a:pt x="310" y="1875"/>
                    <a:pt x="207" y="1875"/>
                  </a:cubicBezTo>
                  <a:cubicBezTo>
                    <a:pt x="104" y="1875"/>
                    <a:pt x="0" y="1945"/>
                    <a:pt x="0" y="2084"/>
                  </a:cubicBezTo>
                  <a:lnTo>
                    <a:pt x="0" y="8953"/>
                  </a:lnTo>
                  <a:cubicBezTo>
                    <a:pt x="0" y="9452"/>
                    <a:pt x="360" y="9880"/>
                    <a:pt x="855" y="9966"/>
                  </a:cubicBezTo>
                  <a:cubicBezTo>
                    <a:pt x="879" y="9971"/>
                    <a:pt x="903" y="9976"/>
                    <a:pt x="927" y="9976"/>
                  </a:cubicBezTo>
                  <a:lnTo>
                    <a:pt x="975" y="9980"/>
                  </a:lnTo>
                  <a:lnTo>
                    <a:pt x="12841" y="9980"/>
                  </a:lnTo>
                  <a:cubicBezTo>
                    <a:pt x="13408" y="9980"/>
                    <a:pt x="13868" y="9520"/>
                    <a:pt x="13868" y="8953"/>
                  </a:cubicBezTo>
                  <a:lnTo>
                    <a:pt x="13868" y="2972"/>
                  </a:lnTo>
                  <a:cubicBezTo>
                    <a:pt x="13868" y="2473"/>
                    <a:pt x="13504" y="2046"/>
                    <a:pt x="13009" y="1959"/>
                  </a:cubicBezTo>
                  <a:lnTo>
                    <a:pt x="13009" y="1546"/>
                  </a:lnTo>
                  <a:cubicBezTo>
                    <a:pt x="13009" y="1249"/>
                    <a:pt x="12769" y="1014"/>
                    <a:pt x="12472" y="1014"/>
                  </a:cubicBezTo>
                  <a:lnTo>
                    <a:pt x="11046" y="1014"/>
                  </a:lnTo>
                  <a:cubicBezTo>
                    <a:pt x="10748" y="1014"/>
                    <a:pt x="10508" y="1249"/>
                    <a:pt x="10508" y="1546"/>
                  </a:cubicBezTo>
                  <a:lnTo>
                    <a:pt x="10508" y="1945"/>
                  </a:lnTo>
                  <a:lnTo>
                    <a:pt x="9937" y="1945"/>
                  </a:lnTo>
                  <a:lnTo>
                    <a:pt x="9500" y="1014"/>
                  </a:lnTo>
                  <a:cubicBezTo>
                    <a:pt x="9347" y="678"/>
                    <a:pt x="9015" y="466"/>
                    <a:pt x="8651" y="466"/>
                  </a:cubicBezTo>
                  <a:lnTo>
                    <a:pt x="6970" y="466"/>
                  </a:lnTo>
                  <a:cubicBezTo>
                    <a:pt x="6668" y="466"/>
                    <a:pt x="6380" y="615"/>
                    <a:pt x="6207" y="860"/>
                  </a:cubicBezTo>
                  <a:cubicBezTo>
                    <a:pt x="6090" y="1022"/>
                    <a:pt x="6230" y="1191"/>
                    <a:pt x="6378" y="1191"/>
                  </a:cubicBezTo>
                  <a:cubicBezTo>
                    <a:pt x="6437" y="1191"/>
                    <a:pt x="6497" y="1164"/>
                    <a:pt x="6543" y="1100"/>
                  </a:cubicBezTo>
                  <a:cubicBezTo>
                    <a:pt x="6639" y="961"/>
                    <a:pt x="6802" y="879"/>
                    <a:pt x="6970" y="879"/>
                  </a:cubicBezTo>
                  <a:lnTo>
                    <a:pt x="8646" y="879"/>
                  </a:lnTo>
                  <a:cubicBezTo>
                    <a:pt x="8852" y="879"/>
                    <a:pt x="9039" y="999"/>
                    <a:pt x="9126" y="1186"/>
                  </a:cubicBezTo>
                  <a:lnTo>
                    <a:pt x="9481" y="1950"/>
                  </a:lnTo>
                  <a:lnTo>
                    <a:pt x="6140" y="1950"/>
                  </a:lnTo>
                  <a:lnTo>
                    <a:pt x="6202" y="1810"/>
                  </a:lnTo>
                  <a:cubicBezTo>
                    <a:pt x="6278" y="1647"/>
                    <a:pt x="6143" y="1516"/>
                    <a:pt x="6008" y="1516"/>
                  </a:cubicBezTo>
                  <a:cubicBezTo>
                    <a:pt x="5938" y="1516"/>
                    <a:pt x="5868" y="1552"/>
                    <a:pt x="5828" y="1638"/>
                  </a:cubicBezTo>
                  <a:lnTo>
                    <a:pt x="5684" y="1950"/>
                  </a:lnTo>
                  <a:lnTo>
                    <a:pt x="4109" y="1950"/>
                  </a:lnTo>
                  <a:cubicBezTo>
                    <a:pt x="4085" y="1398"/>
                    <a:pt x="3634" y="961"/>
                    <a:pt x="3082" y="961"/>
                  </a:cubicBezTo>
                  <a:lnTo>
                    <a:pt x="2905" y="961"/>
                  </a:lnTo>
                  <a:lnTo>
                    <a:pt x="2905" y="538"/>
                  </a:lnTo>
                  <a:cubicBezTo>
                    <a:pt x="2905" y="241"/>
                    <a:pt x="2665" y="1"/>
                    <a:pt x="23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9" name="Google Shape;15669;p74"/>
            <p:cNvSpPr/>
            <p:nvPr/>
          </p:nvSpPr>
          <p:spPr>
            <a:xfrm>
              <a:off x="6738426" y="3489501"/>
              <a:ext cx="10717" cy="133816"/>
            </a:xfrm>
            <a:custGeom>
              <a:avLst/>
              <a:gdLst/>
              <a:ahLst/>
              <a:cxnLst/>
              <a:rect l="l" t="t" r="r" b="b"/>
              <a:pathLst>
                <a:path w="409" h="5107" extrusionOk="0">
                  <a:moveTo>
                    <a:pt x="204" y="1"/>
                  </a:moveTo>
                  <a:cubicBezTo>
                    <a:pt x="102" y="1"/>
                    <a:pt x="0" y="69"/>
                    <a:pt x="0" y="206"/>
                  </a:cubicBezTo>
                  <a:lnTo>
                    <a:pt x="0" y="4901"/>
                  </a:lnTo>
                  <a:cubicBezTo>
                    <a:pt x="0" y="5016"/>
                    <a:pt x="92" y="5107"/>
                    <a:pt x="207" y="5107"/>
                  </a:cubicBezTo>
                  <a:cubicBezTo>
                    <a:pt x="317" y="5107"/>
                    <a:pt x="408" y="5016"/>
                    <a:pt x="408" y="4901"/>
                  </a:cubicBezTo>
                  <a:lnTo>
                    <a:pt x="408" y="206"/>
                  </a:lnTo>
                  <a:cubicBezTo>
                    <a:pt x="408" y="69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0" name="Google Shape;15670;p74"/>
            <p:cNvSpPr/>
            <p:nvPr/>
          </p:nvSpPr>
          <p:spPr>
            <a:xfrm>
              <a:off x="6914900" y="3471291"/>
              <a:ext cx="40011" cy="30526"/>
            </a:xfrm>
            <a:custGeom>
              <a:avLst/>
              <a:gdLst/>
              <a:ahLst/>
              <a:cxnLst/>
              <a:rect l="l" t="t" r="r" b="b"/>
              <a:pathLst>
                <a:path w="1527" h="1165" extrusionOk="0">
                  <a:moveTo>
                    <a:pt x="915" y="0"/>
                  </a:moveTo>
                  <a:cubicBezTo>
                    <a:pt x="739" y="0"/>
                    <a:pt x="613" y="248"/>
                    <a:pt x="797" y="378"/>
                  </a:cubicBezTo>
                  <a:cubicBezTo>
                    <a:pt x="931" y="474"/>
                    <a:pt x="903" y="675"/>
                    <a:pt x="754" y="738"/>
                  </a:cubicBezTo>
                  <a:cubicBezTo>
                    <a:pt x="728" y="747"/>
                    <a:pt x="703" y="752"/>
                    <a:pt x="678" y="752"/>
                  </a:cubicBezTo>
                  <a:cubicBezTo>
                    <a:pt x="554" y="752"/>
                    <a:pt x="451" y="640"/>
                    <a:pt x="475" y="507"/>
                  </a:cubicBezTo>
                  <a:cubicBezTo>
                    <a:pt x="495" y="392"/>
                    <a:pt x="423" y="287"/>
                    <a:pt x="312" y="267"/>
                  </a:cubicBezTo>
                  <a:cubicBezTo>
                    <a:pt x="297" y="264"/>
                    <a:pt x="283" y="263"/>
                    <a:pt x="268" y="263"/>
                  </a:cubicBezTo>
                  <a:cubicBezTo>
                    <a:pt x="171" y="263"/>
                    <a:pt x="89" y="330"/>
                    <a:pt x="72" y="431"/>
                  </a:cubicBezTo>
                  <a:cubicBezTo>
                    <a:pt x="0" y="810"/>
                    <a:pt x="288" y="1160"/>
                    <a:pt x="677" y="1165"/>
                  </a:cubicBezTo>
                  <a:cubicBezTo>
                    <a:pt x="1277" y="1165"/>
                    <a:pt x="1527" y="392"/>
                    <a:pt x="1037" y="42"/>
                  </a:cubicBezTo>
                  <a:cubicBezTo>
                    <a:pt x="996" y="13"/>
                    <a:pt x="954" y="0"/>
                    <a:pt x="9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1" name="Google Shape;15671;p74"/>
            <p:cNvSpPr/>
            <p:nvPr/>
          </p:nvSpPr>
          <p:spPr>
            <a:xfrm>
              <a:off x="6757030" y="3465395"/>
              <a:ext cx="182658" cy="181452"/>
            </a:xfrm>
            <a:custGeom>
              <a:avLst/>
              <a:gdLst/>
              <a:ahLst/>
              <a:cxnLst/>
              <a:rect l="l" t="t" r="r" b="b"/>
              <a:pathLst>
                <a:path w="6971" h="6925" extrusionOk="0">
                  <a:moveTo>
                    <a:pt x="3462" y="1"/>
                  </a:moveTo>
                  <a:cubicBezTo>
                    <a:pt x="2731" y="1"/>
                    <a:pt x="1985" y="233"/>
                    <a:pt x="1331" y="747"/>
                  </a:cubicBezTo>
                  <a:cubicBezTo>
                    <a:pt x="1157" y="886"/>
                    <a:pt x="1287" y="1120"/>
                    <a:pt x="1457" y="1120"/>
                  </a:cubicBezTo>
                  <a:cubicBezTo>
                    <a:pt x="1498" y="1120"/>
                    <a:pt x="1542" y="1106"/>
                    <a:pt x="1585" y="1073"/>
                  </a:cubicBezTo>
                  <a:cubicBezTo>
                    <a:pt x="2161" y="617"/>
                    <a:pt x="2819" y="412"/>
                    <a:pt x="3464" y="412"/>
                  </a:cubicBezTo>
                  <a:cubicBezTo>
                    <a:pt x="5052" y="412"/>
                    <a:pt x="6558" y="1659"/>
                    <a:pt x="6558" y="3483"/>
                  </a:cubicBezTo>
                  <a:cubicBezTo>
                    <a:pt x="6558" y="5182"/>
                    <a:pt x="5185" y="6555"/>
                    <a:pt x="3486" y="6555"/>
                  </a:cubicBezTo>
                  <a:cubicBezTo>
                    <a:pt x="1791" y="6555"/>
                    <a:pt x="414" y="5182"/>
                    <a:pt x="414" y="3483"/>
                  </a:cubicBezTo>
                  <a:cubicBezTo>
                    <a:pt x="414" y="2811"/>
                    <a:pt x="635" y="2153"/>
                    <a:pt x="1043" y="1620"/>
                  </a:cubicBezTo>
                  <a:cubicBezTo>
                    <a:pt x="1115" y="1529"/>
                    <a:pt x="1095" y="1400"/>
                    <a:pt x="1004" y="1332"/>
                  </a:cubicBezTo>
                  <a:cubicBezTo>
                    <a:pt x="967" y="1303"/>
                    <a:pt x="922" y="1288"/>
                    <a:pt x="879" y="1288"/>
                  </a:cubicBezTo>
                  <a:cubicBezTo>
                    <a:pt x="817" y="1288"/>
                    <a:pt x="756" y="1317"/>
                    <a:pt x="716" y="1371"/>
                  </a:cubicBezTo>
                  <a:cubicBezTo>
                    <a:pt x="251" y="1976"/>
                    <a:pt x="1" y="2720"/>
                    <a:pt x="1" y="3483"/>
                  </a:cubicBezTo>
                  <a:cubicBezTo>
                    <a:pt x="25" y="5389"/>
                    <a:pt x="1580" y="6925"/>
                    <a:pt x="3486" y="6925"/>
                  </a:cubicBezTo>
                  <a:cubicBezTo>
                    <a:pt x="5392" y="6925"/>
                    <a:pt x="6942" y="5389"/>
                    <a:pt x="6971" y="3483"/>
                  </a:cubicBezTo>
                  <a:cubicBezTo>
                    <a:pt x="6971" y="1410"/>
                    <a:pt x="5263" y="1"/>
                    <a:pt x="34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2" name="Google Shape;15672;p74"/>
            <p:cNvSpPr/>
            <p:nvPr/>
          </p:nvSpPr>
          <p:spPr>
            <a:xfrm>
              <a:off x="6786220" y="3499406"/>
              <a:ext cx="137878" cy="114505"/>
            </a:xfrm>
            <a:custGeom>
              <a:avLst/>
              <a:gdLst/>
              <a:ahLst/>
              <a:cxnLst/>
              <a:rect l="l" t="t" r="r" b="b"/>
              <a:pathLst>
                <a:path w="5262" h="4370" extrusionOk="0">
                  <a:moveTo>
                    <a:pt x="2377" y="1"/>
                  </a:moveTo>
                  <a:cubicBezTo>
                    <a:pt x="1028" y="1"/>
                    <a:pt x="1" y="1215"/>
                    <a:pt x="221" y="2545"/>
                  </a:cubicBezTo>
                  <a:cubicBezTo>
                    <a:pt x="240" y="2663"/>
                    <a:pt x="329" y="2716"/>
                    <a:pt x="420" y="2716"/>
                  </a:cubicBezTo>
                  <a:cubicBezTo>
                    <a:pt x="536" y="2716"/>
                    <a:pt x="654" y="2629"/>
                    <a:pt x="629" y="2478"/>
                  </a:cubicBezTo>
                  <a:cubicBezTo>
                    <a:pt x="434" y="1321"/>
                    <a:pt x="1359" y="413"/>
                    <a:pt x="2380" y="413"/>
                  </a:cubicBezTo>
                  <a:cubicBezTo>
                    <a:pt x="2787" y="413"/>
                    <a:pt x="3209" y="557"/>
                    <a:pt x="3582" y="889"/>
                  </a:cubicBezTo>
                  <a:cubicBezTo>
                    <a:pt x="4359" y="1614"/>
                    <a:pt x="4330" y="2857"/>
                    <a:pt x="3519" y="3543"/>
                  </a:cubicBezTo>
                  <a:cubicBezTo>
                    <a:pt x="3184" y="3824"/>
                    <a:pt x="2778" y="3959"/>
                    <a:pt x="2377" y="3959"/>
                  </a:cubicBezTo>
                  <a:cubicBezTo>
                    <a:pt x="1802" y="3959"/>
                    <a:pt x="1235" y="3682"/>
                    <a:pt x="893" y="3159"/>
                  </a:cubicBezTo>
                  <a:cubicBezTo>
                    <a:pt x="849" y="3091"/>
                    <a:pt x="788" y="3063"/>
                    <a:pt x="727" y="3063"/>
                  </a:cubicBezTo>
                  <a:cubicBezTo>
                    <a:pt x="583" y="3063"/>
                    <a:pt x="443" y="3223"/>
                    <a:pt x="548" y="3385"/>
                  </a:cubicBezTo>
                  <a:cubicBezTo>
                    <a:pt x="976" y="4034"/>
                    <a:pt x="1675" y="4369"/>
                    <a:pt x="2377" y="4369"/>
                  </a:cubicBezTo>
                  <a:cubicBezTo>
                    <a:pt x="2959" y="4369"/>
                    <a:pt x="3543" y="4140"/>
                    <a:pt x="3980" y="3668"/>
                  </a:cubicBezTo>
                  <a:cubicBezTo>
                    <a:pt x="5262" y="2276"/>
                    <a:pt x="4273" y="1"/>
                    <a:pt x="23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3" name="Google Shape;15673;p74"/>
            <p:cNvSpPr/>
            <p:nvPr/>
          </p:nvSpPr>
          <p:spPr>
            <a:xfrm>
              <a:off x="6829244" y="3526709"/>
              <a:ext cx="55392" cy="43496"/>
            </a:xfrm>
            <a:custGeom>
              <a:avLst/>
              <a:gdLst/>
              <a:ahLst/>
              <a:cxnLst/>
              <a:rect l="l" t="t" r="r" b="b"/>
              <a:pathLst>
                <a:path w="2114" h="1660" extrusionOk="0">
                  <a:moveTo>
                    <a:pt x="964" y="0"/>
                  </a:moveTo>
                  <a:cubicBezTo>
                    <a:pt x="949" y="0"/>
                    <a:pt x="934" y="2"/>
                    <a:pt x="917" y="5"/>
                  </a:cubicBezTo>
                  <a:cubicBezTo>
                    <a:pt x="135" y="164"/>
                    <a:pt x="0" y="1215"/>
                    <a:pt x="706" y="1570"/>
                  </a:cubicBezTo>
                  <a:cubicBezTo>
                    <a:pt x="830" y="1632"/>
                    <a:pt x="956" y="1659"/>
                    <a:pt x="1078" y="1659"/>
                  </a:cubicBezTo>
                  <a:cubicBezTo>
                    <a:pt x="1648" y="1659"/>
                    <a:pt x="2113" y="1047"/>
                    <a:pt x="1824" y="461"/>
                  </a:cubicBezTo>
                  <a:cubicBezTo>
                    <a:pt x="1784" y="377"/>
                    <a:pt x="1715" y="342"/>
                    <a:pt x="1646" y="342"/>
                  </a:cubicBezTo>
                  <a:cubicBezTo>
                    <a:pt x="1511" y="342"/>
                    <a:pt x="1375" y="477"/>
                    <a:pt x="1455" y="639"/>
                  </a:cubicBezTo>
                  <a:cubicBezTo>
                    <a:pt x="1601" y="936"/>
                    <a:pt x="1369" y="1246"/>
                    <a:pt x="1081" y="1246"/>
                  </a:cubicBezTo>
                  <a:cubicBezTo>
                    <a:pt x="1020" y="1246"/>
                    <a:pt x="956" y="1232"/>
                    <a:pt x="893" y="1200"/>
                  </a:cubicBezTo>
                  <a:cubicBezTo>
                    <a:pt x="533" y="1023"/>
                    <a:pt x="605" y="490"/>
                    <a:pt x="994" y="413"/>
                  </a:cubicBezTo>
                  <a:cubicBezTo>
                    <a:pt x="1246" y="359"/>
                    <a:pt x="1194" y="0"/>
                    <a:pt x="96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674" name="Google Shape;15674;p74"/>
          <p:cNvGrpSpPr/>
          <p:nvPr/>
        </p:nvGrpSpPr>
        <p:grpSpPr>
          <a:xfrm>
            <a:off x="7658737" y="3349606"/>
            <a:ext cx="110208" cy="363219"/>
            <a:chOff x="7658737" y="3349606"/>
            <a:chExt cx="110208" cy="363219"/>
          </a:xfrm>
        </p:grpSpPr>
        <p:sp>
          <p:nvSpPr>
            <p:cNvPr id="15675" name="Google Shape;15675;p74"/>
            <p:cNvSpPr/>
            <p:nvPr/>
          </p:nvSpPr>
          <p:spPr>
            <a:xfrm>
              <a:off x="7664292" y="3354978"/>
              <a:ext cx="96478" cy="304840"/>
            </a:xfrm>
            <a:custGeom>
              <a:avLst/>
              <a:gdLst/>
              <a:ahLst/>
              <a:cxnLst/>
              <a:rect l="l" t="t" r="r" b="b"/>
              <a:pathLst>
                <a:path w="3682" h="11634" extrusionOk="0">
                  <a:moveTo>
                    <a:pt x="1911" y="1"/>
                  </a:moveTo>
                  <a:cubicBezTo>
                    <a:pt x="1750" y="1"/>
                    <a:pt x="1589" y="67"/>
                    <a:pt x="1474" y="199"/>
                  </a:cubicBezTo>
                  <a:lnTo>
                    <a:pt x="874" y="876"/>
                  </a:lnTo>
                  <a:cubicBezTo>
                    <a:pt x="312" y="1514"/>
                    <a:pt x="0" y="2340"/>
                    <a:pt x="0" y="3189"/>
                  </a:cubicBezTo>
                  <a:lnTo>
                    <a:pt x="0" y="5532"/>
                  </a:lnTo>
                  <a:lnTo>
                    <a:pt x="255" y="5738"/>
                  </a:lnTo>
                  <a:cubicBezTo>
                    <a:pt x="519" y="5954"/>
                    <a:pt x="543" y="6353"/>
                    <a:pt x="307" y="6598"/>
                  </a:cubicBezTo>
                  <a:lnTo>
                    <a:pt x="0" y="6914"/>
                  </a:lnTo>
                  <a:lnTo>
                    <a:pt x="0" y="8369"/>
                  </a:lnTo>
                  <a:cubicBezTo>
                    <a:pt x="0" y="8839"/>
                    <a:pt x="149" y="9300"/>
                    <a:pt x="423" y="9689"/>
                  </a:cubicBezTo>
                  <a:lnTo>
                    <a:pt x="1810" y="11633"/>
                  </a:lnTo>
                  <a:lnTo>
                    <a:pt x="2266" y="11009"/>
                  </a:lnTo>
                  <a:lnTo>
                    <a:pt x="3245" y="9665"/>
                  </a:lnTo>
                  <a:cubicBezTo>
                    <a:pt x="3528" y="9276"/>
                    <a:pt x="3682" y="8806"/>
                    <a:pt x="3682" y="8326"/>
                  </a:cubicBezTo>
                  <a:lnTo>
                    <a:pt x="3682" y="5249"/>
                  </a:lnTo>
                  <a:lnTo>
                    <a:pt x="3197" y="4850"/>
                  </a:lnTo>
                  <a:cubicBezTo>
                    <a:pt x="2928" y="4634"/>
                    <a:pt x="2909" y="4241"/>
                    <a:pt x="3144" y="3996"/>
                  </a:cubicBezTo>
                  <a:lnTo>
                    <a:pt x="3682" y="3434"/>
                  </a:lnTo>
                  <a:lnTo>
                    <a:pt x="3682" y="3084"/>
                  </a:lnTo>
                  <a:cubicBezTo>
                    <a:pt x="3682" y="2282"/>
                    <a:pt x="3408" y="1500"/>
                    <a:pt x="2900" y="876"/>
                  </a:cubicBezTo>
                  <a:lnTo>
                    <a:pt x="2367" y="218"/>
                  </a:lnTo>
                  <a:lnTo>
                    <a:pt x="2362" y="213"/>
                  </a:lnTo>
                  <a:cubicBezTo>
                    <a:pt x="2245" y="72"/>
                    <a:pt x="2078" y="1"/>
                    <a:pt x="1911" y="1"/>
                  </a:cubicBezTo>
                  <a:close/>
                </a:path>
              </a:pathLst>
            </a:custGeom>
            <a:solidFill>
              <a:srgbClr val="B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6" name="Google Shape;15676;p74"/>
            <p:cNvSpPr/>
            <p:nvPr/>
          </p:nvSpPr>
          <p:spPr>
            <a:xfrm>
              <a:off x="7687926" y="3360690"/>
              <a:ext cx="72843" cy="282777"/>
            </a:xfrm>
            <a:custGeom>
              <a:avLst/>
              <a:gdLst/>
              <a:ahLst/>
              <a:cxnLst/>
              <a:rect l="l" t="t" r="r" b="b"/>
              <a:pathLst>
                <a:path w="2780" h="10792" extrusionOk="0">
                  <a:moveTo>
                    <a:pt x="1460" y="0"/>
                  </a:moveTo>
                  <a:lnTo>
                    <a:pt x="879" y="658"/>
                  </a:lnTo>
                  <a:cubicBezTo>
                    <a:pt x="313" y="1296"/>
                    <a:pt x="1" y="2122"/>
                    <a:pt x="1" y="2971"/>
                  </a:cubicBezTo>
                  <a:lnTo>
                    <a:pt x="1" y="5314"/>
                  </a:lnTo>
                  <a:lnTo>
                    <a:pt x="260" y="5520"/>
                  </a:lnTo>
                  <a:cubicBezTo>
                    <a:pt x="524" y="5736"/>
                    <a:pt x="543" y="6135"/>
                    <a:pt x="308" y="6380"/>
                  </a:cubicBezTo>
                  <a:lnTo>
                    <a:pt x="1" y="6696"/>
                  </a:lnTo>
                  <a:lnTo>
                    <a:pt x="1" y="8151"/>
                  </a:lnTo>
                  <a:cubicBezTo>
                    <a:pt x="1" y="8621"/>
                    <a:pt x="149" y="9082"/>
                    <a:pt x="423" y="9471"/>
                  </a:cubicBezTo>
                  <a:lnTo>
                    <a:pt x="1364" y="10791"/>
                  </a:lnTo>
                  <a:lnTo>
                    <a:pt x="2343" y="9447"/>
                  </a:lnTo>
                  <a:cubicBezTo>
                    <a:pt x="2626" y="9058"/>
                    <a:pt x="2780" y="8588"/>
                    <a:pt x="2780" y="8108"/>
                  </a:cubicBezTo>
                  <a:lnTo>
                    <a:pt x="2780" y="5031"/>
                  </a:lnTo>
                  <a:lnTo>
                    <a:pt x="2295" y="4632"/>
                  </a:lnTo>
                  <a:cubicBezTo>
                    <a:pt x="2026" y="4416"/>
                    <a:pt x="2007" y="4023"/>
                    <a:pt x="2242" y="3778"/>
                  </a:cubicBezTo>
                  <a:lnTo>
                    <a:pt x="2780" y="3221"/>
                  </a:lnTo>
                  <a:lnTo>
                    <a:pt x="2780" y="2866"/>
                  </a:lnTo>
                  <a:cubicBezTo>
                    <a:pt x="2780" y="2064"/>
                    <a:pt x="2506" y="1287"/>
                    <a:pt x="1998" y="663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C3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7" name="Google Shape;15677;p74"/>
            <p:cNvSpPr/>
            <p:nvPr/>
          </p:nvSpPr>
          <p:spPr>
            <a:xfrm>
              <a:off x="7658737" y="3349606"/>
              <a:ext cx="88067" cy="254452"/>
            </a:xfrm>
            <a:custGeom>
              <a:avLst/>
              <a:gdLst/>
              <a:ahLst/>
              <a:cxnLst/>
              <a:rect l="l" t="t" r="r" b="b"/>
              <a:pathLst>
                <a:path w="3361" h="9711" extrusionOk="0">
                  <a:moveTo>
                    <a:pt x="2122" y="1"/>
                  </a:moveTo>
                  <a:cubicBezTo>
                    <a:pt x="1905" y="1"/>
                    <a:pt x="1687" y="89"/>
                    <a:pt x="1527" y="270"/>
                  </a:cubicBezTo>
                  <a:lnTo>
                    <a:pt x="932" y="946"/>
                  </a:lnTo>
                  <a:cubicBezTo>
                    <a:pt x="332" y="1623"/>
                    <a:pt x="6" y="2497"/>
                    <a:pt x="6" y="3399"/>
                  </a:cubicBezTo>
                  <a:lnTo>
                    <a:pt x="6" y="5737"/>
                  </a:lnTo>
                  <a:cubicBezTo>
                    <a:pt x="6" y="5987"/>
                    <a:pt x="476" y="6039"/>
                    <a:pt x="476" y="6399"/>
                  </a:cubicBezTo>
                  <a:cubicBezTo>
                    <a:pt x="476" y="6635"/>
                    <a:pt x="289" y="6711"/>
                    <a:pt x="63" y="6975"/>
                  </a:cubicBezTo>
                  <a:cubicBezTo>
                    <a:pt x="25" y="7014"/>
                    <a:pt x="6" y="7067"/>
                    <a:pt x="6" y="7119"/>
                  </a:cubicBezTo>
                  <a:lnTo>
                    <a:pt x="6" y="8574"/>
                  </a:lnTo>
                  <a:cubicBezTo>
                    <a:pt x="1" y="8920"/>
                    <a:pt x="73" y="9260"/>
                    <a:pt x="217" y="9577"/>
                  </a:cubicBezTo>
                  <a:cubicBezTo>
                    <a:pt x="252" y="9672"/>
                    <a:pt x="326" y="9711"/>
                    <a:pt x="400" y="9711"/>
                  </a:cubicBezTo>
                  <a:cubicBezTo>
                    <a:pt x="538" y="9711"/>
                    <a:pt x="679" y="9577"/>
                    <a:pt x="591" y="9409"/>
                  </a:cubicBezTo>
                  <a:cubicBezTo>
                    <a:pt x="476" y="9145"/>
                    <a:pt x="457" y="8358"/>
                    <a:pt x="419" y="7206"/>
                  </a:cubicBezTo>
                  <a:cubicBezTo>
                    <a:pt x="558" y="7023"/>
                    <a:pt x="889" y="6846"/>
                    <a:pt x="889" y="6399"/>
                  </a:cubicBezTo>
                  <a:cubicBezTo>
                    <a:pt x="889" y="5910"/>
                    <a:pt x="495" y="5723"/>
                    <a:pt x="419" y="5636"/>
                  </a:cubicBezTo>
                  <a:lnTo>
                    <a:pt x="419" y="3399"/>
                  </a:lnTo>
                  <a:cubicBezTo>
                    <a:pt x="419" y="2593"/>
                    <a:pt x="711" y="1820"/>
                    <a:pt x="1244" y="1220"/>
                  </a:cubicBezTo>
                  <a:lnTo>
                    <a:pt x="1839" y="543"/>
                  </a:lnTo>
                  <a:cubicBezTo>
                    <a:pt x="1915" y="456"/>
                    <a:pt x="2020" y="413"/>
                    <a:pt x="2125" y="413"/>
                  </a:cubicBezTo>
                  <a:cubicBezTo>
                    <a:pt x="2234" y="413"/>
                    <a:pt x="2342" y="460"/>
                    <a:pt x="2416" y="553"/>
                  </a:cubicBezTo>
                  <a:lnTo>
                    <a:pt x="2896" y="1148"/>
                  </a:lnTo>
                  <a:cubicBezTo>
                    <a:pt x="2942" y="1213"/>
                    <a:pt x="3002" y="1240"/>
                    <a:pt x="3060" y="1240"/>
                  </a:cubicBezTo>
                  <a:cubicBezTo>
                    <a:pt x="3216" y="1240"/>
                    <a:pt x="3361" y="1046"/>
                    <a:pt x="3217" y="889"/>
                  </a:cubicBezTo>
                  <a:lnTo>
                    <a:pt x="2737" y="294"/>
                  </a:lnTo>
                  <a:cubicBezTo>
                    <a:pt x="2580" y="99"/>
                    <a:pt x="2351" y="1"/>
                    <a:pt x="2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8" name="Google Shape;15678;p74"/>
            <p:cNvSpPr/>
            <p:nvPr/>
          </p:nvSpPr>
          <p:spPr>
            <a:xfrm>
              <a:off x="7672729" y="3388596"/>
              <a:ext cx="96216" cy="324230"/>
            </a:xfrm>
            <a:custGeom>
              <a:avLst/>
              <a:gdLst/>
              <a:ahLst/>
              <a:cxnLst/>
              <a:rect l="l" t="t" r="r" b="b"/>
              <a:pathLst>
                <a:path w="3672" h="12374" extrusionOk="0">
                  <a:moveTo>
                    <a:pt x="2985" y="0"/>
                  </a:moveTo>
                  <a:cubicBezTo>
                    <a:pt x="2844" y="0"/>
                    <a:pt x="2703" y="144"/>
                    <a:pt x="2798" y="313"/>
                  </a:cubicBezTo>
                  <a:cubicBezTo>
                    <a:pt x="3240" y="1182"/>
                    <a:pt x="3139" y="1926"/>
                    <a:pt x="3154" y="2070"/>
                  </a:cubicBezTo>
                  <a:lnTo>
                    <a:pt x="2674" y="2564"/>
                  </a:lnTo>
                  <a:cubicBezTo>
                    <a:pt x="2352" y="2900"/>
                    <a:pt x="2386" y="3438"/>
                    <a:pt x="2741" y="3731"/>
                  </a:cubicBezTo>
                  <a:lnTo>
                    <a:pt x="3154" y="4067"/>
                  </a:lnTo>
                  <a:lnTo>
                    <a:pt x="3154" y="7043"/>
                  </a:lnTo>
                  <a:cubicBezTo>
                    <a:pt x="3154" y="7480"/>
                    <a:pt x="3014" y="7907"/>
                    <a:pt x="2755" y="8262"/>
                  </a:cubicBezTo>
                  <a:lnTo>
                    <a:pt x="1728" y="9673"/>
                  </a:lnTo>
                  <a:lnTo>
                    <a:pt x="1728" y="4950"/>
                  </a:lnTo>
                  <a:lnTo>
                    <a:pt x="2664" y="4268"/>
                  </a:lnTo>
                  <a:cubicBezTo>
                    <a:pt x="2829" y="4130"/>
                    <a:pt x="2707" y="3895"/>
                    <a:pt x="2536" y="3895"/>
                  </a:cubicBezTo>
                  <a:cubicBezTo>
                    <a:pt x="2498" y="3895"/>
                    <a:pt x="2459" y="3906"/>
                    <a:pt x="2419" y="3932"/>
                  </a:cubicBezTo>
                  <a:lnTo>
                    <a:pt x="1728" y="4436"/>
                  </a:lnTo>
                  <a:lnTo>
                    <a:pt x="1728" y="298"/>
                  </a:lnTo>
                  <a:cubicBezTo>
                    <a:pt x="1735" y="152"/>
                    <a:pt x="1627" y="79"/>
                    <a:pt x="1520" y="79"/>
                  </a:cubicBezTo>
                  <a:cubicBezTo>
                    <a:pt x="1412" y="79"/>
                    <a:pt x="1305" y="152"/>
                    <a:pt x="1315" y="298"/>
                  </a:cubicBezTo>
                  <a:lnTo>
                    <a:pt x="1315" y="1618"/>
                  </a:lnTo>
                  <a:lnTo>
                    <a:pt x="835" y="1186"/>
                  </a:lnTo>
                  <a:cubicBezTo>
                    <a:pt x="792" y="1153"/>
                    <a:pt x="747" y="1138"/>
                    <a:pt x="704" y="1138"/>
                  </a:cubicBezTo>
                  <a:cubicBezTo>
                    <a:pt x="540" y="1138"/>
                    <a:pt x="408" y="1350"/>
                    <a:pt x="557" y="1498"/>
                  </a:cubicBezTo>
                  <a:cubicBezTo>
                    <a:pt x="1133" y="2007"/>
                    <a:pt x="1305" y="2161"/>
                    <a:pt x="1315" y="2170"/>
                  </a:cubicBezTo>
                  <a:lnTo>
                    <a:pt x="1315" y="6078"/>
                  </a:lnTo>
                  <a:lnTo>
                    <a:pt x="893" y="5684"/>
                  </a:lnTo>
                  <a:cubicBezTo>
                    <a:pt x="846" y="5636"/>
                    <a:pt x="794" y="5616"/>
                    <a:pt x="744" y="5616"/>
                  </a:cubicBezTo>
                  <a:cubicBezTo>
                    <a:pt x="576" y="5616"/>
                    <a:pt x="435" y="5846"/>
                    <a:pt x="609" y="5987"/>
                  </a:cubicBezTo>
                  <a:lnTo>
                    <a:pt x="1315" y="6639"/>
                  </a:lnTo>
                  <a:lnTo>
                    <a:pt x="1315" y="9750"/>
                  </a:lnTo>
                  <a:lnTo>
                    <a:pt x="485" y="8584"/>
                  </a:lnTo>
                  <a:cubicBezTo>
                    <a:pt x="439" y="8526"/>
                    <a:pt x="382" y="8502"/>
                    <a:pt x="326" y="8502"/>
                  </a:cubicBezTo>
                  <a:cubicBezTo>
                    <a:pt x="181" y="8502"/>
                    <a:pt x="43" y="8664"/>
                    <a:pt x="144" y="8824"/>
                  </a:cubicBezTo>
                  <a:lnTo>
                    <a:pt x="1315" y="10460"/>
                  </a:lnTo>
                  <a:lnTo>
                    <a:pt x="1315" y="10916"/>
                  </a:lnTo>
                  <a:lnTo>
                    <a:pt x="441" y="10076"/>
                  </a:lnTo>
                  <a:cubicBezTo>
                    <a:pt x="396" y="10033"/>
                    <a:pt x="347" y="10015"/>
                    <a:pt x="299" y="10015"/>
                  </a:cubicBezTo>
                  <a:cubicBezTo>
                    <a:pt x="137" y="10015"/>
                    <a:pt x="1" y="10230"/>
                    <a:pt x="153" y="10379"/>
                  </a:cubicBezTo>
                  <a:lnTo>
                    <a:pt x="1315" y="11492"/>
                  </a:lnTo>
                  <a:lnTo>
                    <a:pt x="1315" y="12179"/>
                  </a:lnTo>
                  <a:cubicBezTo>
                    <a:pt x="1322" y="12309"/>
                    <a:pt x="1422" y="12373"/>
                    <a:pt x="1522" y="12373"/>
                  </a:cubicBezTo>
                  <a:cubicBezTo>
                    <a:pt x="1621" y="12373"/>
                    <a:pt x="1721" y="12309"/>
                    <a:pt x="1728" y="12179"/>
                  </a:cubicBezTo>
                  <a:lnTo>
                    <a:pt x="1728" y="11492"/>
                  </a:lnTo>
                  <a:lnTo>
                    <a:pt x="2928" y="10283"/>
                  </a:lnTo>
                  <a:cubicBezTo>
                    <a:pt x="3062" y="10130"/>
                    <a:pt x="2928" y="9935"/>
                    <a:pt x="2771" y="9935"/>
                  </a:cubicBezTo>
                  <a:cubicBezTo>
                    <a:pt x="2726" y="9935"/>
                    <a:pt x="2678" y="9951"/>
                    <a:pt x="2635" y="9990"/>
                  </a:cubicBezTo>
                  <a:lnTo>
                    <a:pt x="1728" y="10907"/>
                  </a:lnTo>
                  <a:lnTo>
                    <a:pt x="1728" y="10374"/>
                  </a:lnTo>
                  <a:lnTo>
                    <a:pt x="3091" y="8502"/>
                  </a:lnTo>
                  <a:cubicBezTo>
                    <a:pt x="3403" y="8080"/>
                    <a:pt x="3571" y="7566"/>
                    <a:pt x="3571" y="7043"/>
                  </a:cubicBezTo>
                  <a:lnTo>
                    <a:pt x="3571" y="3971"/>
                  </a:lnTo>
                  <a:cubicBezTo>
                    <a:pt x="3571" y="3908"/>
                    <a:pt x="3542" y="3851"/>
                    <a:pt x="3494" y="3807"/>
                  </a:cubicBezTo>
                  <a:lnTo>
                    <a:pt x="3005" y="3409"/>
                  </a:lnTo>
                  <a:cubicBezTo>
                    <a:pt x="2837" y="3270"/>
                    <a:pt x="2822" y="3015"/>
                    <a:pt x="2976" y="2857"/>
                  </a:cubicBezTo>
                  <a:cubicBezTo>
                    <a:pt x="3475" y="2310"/>
                    <a:pt x="3566" y="2300"/>
                    <a:pt x="3566" y="2156"/>
                  </a:cubicBezTo>
                  <a:cubicBezTo>
                    <a:pt x="3552" y="1969"/>
                    <a:pt x="3672" y="1119"/>
                    <a:pt x="3168" y="126"/>
                  </a:cubicBezTo>
                  <a:cubicBezTo>
                    <a:pt x="3128" y="37"/>
                    <a:pt x="3057" y="0"/>
                    <a:pt x="29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679" name="Google Shape;15679;p74"/>
          <p:cNvGrpSpPr/>
          <p:nvPr/>
        </p:nvGrpSpPr>
        <p:grpSpPr>
          <a:xfrm>
            <a:off x="7975263" y="3383696"/>
            <a:ext cx="363717" cy="295355"/>
            <a:chOff x="7975263" y="3383696"/>
            <a:chExt cx="363717" cy="295355"/>
          </a:xfrm>
        </p:grpSpPr>
        <p:sp>
          <p:nvSpPr>
            <p:cNvPr id="15680" name="Google Shape;15680;p74"/>
            <p:cNvSpPr/>
            <p:nvPr/>
          </p:nvSpPr>
          <p:spPr>
            <a:xfrm>
              <a:off x="7980870" y="3406702"/>
              <a:ext cx="352843" cy="255632"/>
            </a:xfrm>
            <a:custGeom>
              <a:avLst/>
              <a:gdLst/>
              <a:ahLst/>
              <a:cxnLst/>
              <a:rect l="l" t="t" r="r" b="b"/>
              <a:pathLst>
                <a:path w="13466" h="9756" extrusionOk="0">
                  <a:moveTo>
                    <a:pt x="380" y="1"/>
                  </a:moveTo>
                  <a:cubicBezTo>
                    <a:pt x="168" y="1"/>
                    <a:pt x="0" y="174"/>
                    <a:pt x="0" y="380"/>
                  </a:cubicBezTo>
                  <a:lnTo>
                    <a:pt x="0" y="9376"/>
                  </a:lnTo>
                  <a:cubicBezTo>
                    <a:pt x="0" y="9587"/>
                    <a:pt x="168" y="9755"/>
                    <a:pt x="380" y="9755"/>
                  </a:cubicBezTo>
                  <a:lnTo>
                    <a:pt x="13086" y="9755"/>
                  </a:lnTo>
                  <a:cubicBezTo>
                    <a:pt x="13292" y="9755"/>
                    <a:pt x="13465" y="9587"/>
                    <a:pt x="13465" y="9376"/>
                  </a:cubicBezTo>
                  <a:lnTo>
                    <a:pt x="13465" y="380"/>
                  </a:lnTo>
                  <a:cubicBezTo>
                    <a:pt x="13465" y="174"/>
                    <a:pt x="13292" y="1"/>
                    <a:pt x="13086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1" name="Google Shape;15681;p74"/>
            <p:cNvSpPr/>
            <p:nvPr/>
          </p:nvSpPr>
          <p:spPr>
            <a:xfrm>
              <a:off x="8302349" y="3406702"/>
              <a:ext cx="31364" cy="255632"/>
            </a:xfrm>
            <a:custGeom>
              <a:avLst/>
              <a:gdLst/>
              <a:ahLst/>
              <a:cxnLst/>
              <a:rect l="l" t="t" r="r" b="b"/>
              <a:pathLst>
                <a:path w="1197" h="9756" extrusionOk="0">
                  <a:moveTo>
                    <a:pt x="1" y="1"/>
                  </a:moveTo>
                  <a:cubicBezTo>
                    <a:pt x="212" y="1"/>
                    <a:pt x="380" y="174"/>
                    <a:pt x="380" y="380"/>
                  </a:cubicBezTo>
                  <a:lnTo>
                    <a:pt x="380" y="9376"/>
                  </a:lnTo>
                  <a:cubicBezTo>
                    <a:pt x="380" y="9587"/>
                    <a:pt x="212" y="9755"/>
                    <a:pt x="1" y="9755"/>
                  </a:cubicBezTo>
                  <a:lnTo>
                    <a:pt x="817" y="9755"/>
                  </a:lnTo>
                  <a:cubicBezTo>
                    <a:pt x="1023" y="9755"/>
                    <a:pt x="1196" y="9587"/>
                    <a:pt x="1196" y="9376"/>
                  </a:cubicBezTo>
                  <a:lnTo>
                    <a:pt x="1196" y="380"/>
                  </a:lnTo>
                  <a:cubicBezTo>
                    <a:pt x="1196" y="174"/>
                    <a:pt x="1023" y="1"/>
                    <a:pt x="8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2" name="Google Shape;15682;p74"/>
            <p:cNvSpPr/>
            <p:nvPr/>
          </p:nvSpPr>
          <p:spPr>
            <a:xfrm>
              <a:off x="8001125" y="3388989"/>
              <a:ext cx="156114" cy="229298"/>
            </a:xfrm>
            <a:custGeom>
              <a:avLst/>
              <a:gdLst/>
              <a:ahLst/>
              <a:cxnLst/>
              <a:rect l="l" t="t" r="r" b="b"/>
              <a:pathLst>
                <a:path w="5958" h="8751" extrusionOk="0">
                  <a:moveTo>
                    <a:pt x="0" y="0"/>
                  </a:moveTo>
                  <a:lnTo>
                    <a:pt x="0" y="8751"/>
                  </a:lnTo>
                  <a:lnTo>
                    <a:pt x="5957" y="8751"/>
                  </a:lnTo>
                  <a:lnTo>
                    <a:pt x="5957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3" name="Google Shape;15683;p74"/>
            <p:cNvSpPr/>
            <p:nvPr/>
          </p:nvSpPr>
          <p:spPr>
            <a:xfrm>
              <a:off x="8157213" y="3388989"/>
              <a:ext cx="156246" cy="229298"/>
            </a:xfrm>
            <a:custGeom>
              <a:avLst/>
              <a:gdLst/>
              <a:ahLst/>
              <a:cxnLst/>
              <a:rect l="l" t="t" r="r" b="b"/>
              <a:pathLst>
                <a:path w="5963" h="8751" extrusionOk="0">
                  <a:moveTo>
                    <a:pt x="0" y="0"/>
                  </a:moveTo>
                  <a:lnTo>
                    <a:pt x="0" y="8751"/>
                  </a:lnTo>
                  <a:lnTo>
                    <a:pt x="5962" y="8751"/>
                  </a:lnTo>
                  <a:lnTo>
                    <a:pt x="59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4" name="Google Shape;15684;p74"/>
            <p:cNvSpPr/>
            <p:nvPr/>
          </p:nvSpPr>
          <p:spPr>
            <a:xfrm>
              <a:off x="8001125" y="3618260"/>
              <a:ext cx="156114" cy="21303"/>
            </a:xfrm>
            <a:custGeom>
              <a:avLst/>
              <a:gdLst/>
              <a:ahLst/>
              <a:cxnLst/>
              <a:rect l="l" t="t" r="r" b="b"/>
              <a:pathLst>
                <a:path w="5958" h="813" extrusionOk="0">
                  <a:moveTo>
                    <a:pt x="0" y="1"/>
                  </a:moveTo>
                  <a:lnTo>
                    <a:pt x="0" y="812"/>
                  </a:lnTo>
                  <a:lnTo>
                    <a:pt x="5957" y="812"/>
                  </a:lnTo>
                  <a:lnTo>
                    <a:pt x="5957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5" name="Google Shape;15685;p74"/>
            <p:cNvSpPr/>
            <p:nvPr/>
          </p:nvSpPr>
          <p:spPr>
            <a:xfrm>
              <a:off x="8157213" y="3618260"/>
              <a:ext cx="156246" cy="21303"/>
            </a:xfrm>
            <a:custGeom>
              <a:avLst/>
              <a:gdLst/>
              <a:ahLst/>
              <a:cxnLst/>
              <a:rect l="l" t="t" r="r" b="b"/>
              <a:pathLst>
                <a:path w="5963" h="813" extrusionOk="0">
                  <a:moveTo>
                    <a:pt x="0" y="1"/>
                  </a:moveTo>
                  <a:lnTo>
                    <a:pt x="0" y="812"/>
                  </a:lnTo>
                  <a:lnTo>
                    <a:pt x="5962" y="812"/>
                  </a:lnTo>
                  <a:lnTo>
                    <a:pt x="596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6" name="Google Shape;15686;p74"/>
            <p:cNvSpPr/>
            <p:nvPr/>
          </p:nvSpPr>
          <p:spPr>
            <a:xfrm>
              <a:off x="8141858" y="3639537"/>
              <a:ext cx="30605" cy="34116"/>
            </a:xfrm>
            <a:custGeom>
              <a:avLst/>
              <a:gdLst/>
              <a:ahLst/>
              <a:cxnLst/>
              <a:rect l="l" t="t" r="r" b="b"/>
              <a:pathLst>
                <a:path w="1168" h="1302" extrusionOk="0">
                  <a:moveTo>
                    <a:pt x="1" y="0"/>
                  </a:moveTo>
                  <a:lnTo>
                    <a:pt x="1" y="1085"/>
                  </a:lnTo>
                  <a:cubicBezTo>
                    <a:pt x="1" y="1205"/>
                    <a:pt x="102" y="1301"/>
                    <a:pt x="222" y="1301"/>
                  </a:cubicBezTo>
                  <a:lnTo>
                    <a:pt x="951" y="1301"/>
                  </a:lnTo>
                  <a:cubicBezTo>
                    <a:pt x="1071" y="1301"/>
                    <a:pt x="1167" y="1205"/>
                    <a:pt x="1167" y="1085"/>
                  </a:cubicBezTo>
                  <a:lnTo>
                    <a:pt x="1167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7" name="Google Shape;15687;p74"/>
            <p:cNvSpPr/>
            <p:nvPr/>
          </p:nvSpPr>
          <p:spPr>
            <a:xfrm>
              <a:off x="8188158" y="3425069"/>
              <a:ext cx="95115" cy="35504"/>
            </a:xfrm>
            <a:custGeom>
              <a:avLst/>
              <a:gdLst/>
              <a:ahLst/>
              <a:cxnLst/>
              <a:rect l="l" t="t" r="r" b="b"/>
              <a:pathLst>
                <a:path w="3630" h="1355" extrusionOk="0">
                  <a:moveTo>
                    <a:pt x="0" y="1"/>
                  </a:moveTo>
                  <a:lnTo>
                    <a:pt x="0" y="1354"/>
                  </a:lnTo>
                  <a:lnTo>
                    <a:pt x="3629" y="1354"/>
                  </a:lnTo>
                  <a:lnTo>
                    <a:pt x="362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8" name="Google Shape;15688;p74"/>
            <p:cNvSpPr/>
            <p:nvPr/>
          </p:nvSpPr>
          <p:spPr>
            <a:xfrm>
              <a:off x="7975263" y="3383696"/>
              <a:ext cx="363717" cy="295355"/>
            </a:xfrm>
            <a:custGeom>
              <a:avLst/>
              <a:gdLst/>
              <a:ahLst/>
              <a:cxnLst/>
              <a:rect l="l" t="t" r="r" b="b"/>
              <a:pathLst>
                <a:path w="13881" h="11272" extrusionOk="0">
                  <a:moveTo>
                    <a:pt x="6743" y="409"/>
                  </a:moveTo>
                  <a:lnTo>
                    <a:pt x="6743" y="8751"/>
                  </a:lnTo>
                  <a:lnTo>
                    <a:pt x="1189" y="8751"/>
                  </a:lnTo>
                  <a:lnTo>
                    <a:pt x="1189" y="409"/>
                  </a:lnTo>
                  <a:close/>
                  <a:moveTo>
                    <a:pt x="6743" y="9155"/>
                  </a:moveTo>
                  <a:lnTo>
                    <a:pt x="6743" y="9563"/>
                  </a:lnTo>
                  <a:lnTo>
                    <a:pt x="1189" y="9563"/>
                  </a:lnTo>
                  <a:lnTo>
                    <a:pt x="1189" y="9155"/>
                  </a:lnTo>
                  <a:close/>
                  <a:moveTo>
                    <a:pt x="12700" y="9155"/>
                  </a:moveTo>
                  <a:lnTo>
                    <a:pt x="12700" y="9563"/>
                  </a:lnTo>
                  <a:lnTo>
                    <a:pt x="7146" y="9563"/>
                  </a:lnTo>
                  <a:lnTo>
                    <a:pt x="7146" y="9155"/>
                  </a:lnTo>
                  <a:close/>
                  <a:moveTo>
                    <a:pt x="7324" y="9971"/>
                  </a:moveTo>
                  <a:lnTo>
                    <a:pt x="7324" y="10849"/>
                  </a:lnTo>
                  <a:cubicBezTo>
                    <a:pt x="7324" y="10859"/>
                    <a:pt x="7319" y="10863"/>
                    <a:pt x="7309" y="10863"/>
                  </a:cubicBezTo>
                  <a:lnTo>
                    <a:pt x="6580" y="10863"/>
                  </a:lnTo>
                  <a:cubicBezTo>
                    <a:pt x="6570" y="10863"/>
                    <a:pt x="6565" y="10859"/>
                    <a:pt x="6565" y="10849"/>
                  </a:cubicBezTo>
                  <a:lnTo>
                    <a:pt x="6565" y="9971"/>
                  </a:lnTo>
                  <a:close/>
                  <a:moveTo>
                    <a:pt x="11297" y="0"/>
                  </a:moveTo>
                  <a:cubicBezTo>
                    <a:pt x="11293" y="0"/>
                    <a:pt x="11288" y="0"/>
                    <a:pt x="11284" y="1"/>
                  </a:cubicBezTo>
                  <a:lnTo>
                    <a:pt x="987" y="1"/>
                  </a:lnTo>
                  <a:cubicBezTo>
                    <a:pt x="872" y="1"/>
                    <a:pt x="781" y="92"/>
                    <a:pt x="781" y="202"/>
                  </a:cubicBezTo>
                  <a:lnTo>
                    <a:pt x="781" y="677"/>
                  </a:lnTo>
                  <a:lnTo>
                    <a:pt x="594" y="677"/>
                  </a:lnTo>
                  <a:cubicBezTo>
                    <a:pt x="272" y="677"/>
                    <a:pt x="8" y="937"/>
                    <a:pt x="8" y="1263"/>
                  </a:cubicBezTo>
                  <a:lnTo>
                    <a:pt x="8" y="2161"/>
                  </a:lnTo>
                  <a:cubicBezTo>
                    <a:pt x="15" y="2288"/>
                    <a:pt x="114" y="2351"/>
                    <a:pt x="212" y="2351"/>
                  </a:cubicBezTo>
                  <a:cubicBezTo>
                    <a:pt x="310" y="2351"/>
                    <a:pt x="409" y="2288"/>
                    <a:pt x="416" y="2161"/>
                  </a:cubicBezTo>
                  <a:lnTo>
                    <a:pt x="416" y="1263"/>
                  </a:lnTo>
                  <a:cubicBezTo>
                    <a:pt x="416" y="1162"/>
                    <a:pt x="493" y="1085"/>
                    <a:pt x="594" y="1085"/>
                  </a:cubicBezTo>
                  <a:lnTo>
                    <a:pt x="781" y="1085"/>
                  </a:lnTo>
                  <a:lnTo>
                    <a:pt x="781" y="9769"/>
                  </a:lnTo>
                  <a:cubicBezTo>
                    <a:pt x="781" y="9879"/>
                    <a:pt x="872" y="9971"/>
                    <a:pt x="987" y="9971"/>
                  </a:cubicBezTo>
                  <a:lnTo>
                    <a:pt x="6157" y="9971"/>
                  </a:lnTo>
                  <a:lnTo>
                    <a:pt x="6157" y="10431"/>
                  </a:lnTo>
                  <a:lnTo>
                    <a:pt x="589" y="10431"/>
                  </a:lnTo>
                  <a:cubicBezTo>
                    <a:pt x="493" y="10431"/>
                    <a:pt x="416" y="10350"/>
                    <a:pt x="416" y="10254"/>
                  </a:cubicBezTo>
                  <a:lnTo>
                    <a:pt x="416" y="3025"/>
                  </a:lnTo>
                  <a:cubicBezTo>
                    <a:pt x="423" y="2883"/>
                    <a:pt x="318" y="2812"/>
                    <a:pt x="212" y="2812"/>
                  </a:cubicBezTo>
                  <a:cubicBezTo>
                    <a:pt x="106" y="2812"/>
                    <a:pt x="1" y="2883"/>
                    <a:pt x="8" y="3025"/>
                  </a:cubicBezTo>
                  <a:lnTo>
                    <a:pt x="8" y="10254"/>
                  </a:lnTo>
                  <a:cubicBezTo>
                    <a:pt x="8" y="10575"/>
                    <a:pt x="267" y="10835"/>
                    <a:pt x="589" y="10835"/>
                  </a:cubicBezTo>
                  <a:lnTo>
                    <a:pt x="6157" y="10835"/>
                  </a:lnTo>
                  <a:lnTo>
                    <a:pt x="6157" y="10849"/>
                  </a:lnTo>
                  <a:cubicBezTo>
                    <a:pt x="6157" y="11084"/>
                    <a:pt x="6344" y="11271"/>
                    <a:pt x="6580" y="11271"/>
                  </a:cubicBezTo>
                  <a:lnTo>
                    <a:pt x="7309" y="11271"/>
                  </a:lnTo>
                  <a:cubicBezTo>
                    <a:pt x="7540" y="11271"/>
                    <a:pt x="7727" y="11084"/>
                    <a:pt x="7727" y="10849"/>
                  </a:cubicBezTo>
                  <a:lnTo>
                    <a:pt x="7727" y="10835"/>
                  </a:lnTo>
                  <a:lnTo>
                    <a:pt x="13300" y="10835"/>
                  </a:lnTo>
                  <a:cubicBezTo>
                    <a:pt x="13622" y="10835"/>
                    <a:pt x="13881" y="10575"/>
                    <a:pt x="13881" y="10254"/>
                  </a:cubicBezTo>
                  <a:lnTo>
                    <a:pt x="13881" y="1258"/>
                  </a:lnTo>
                  <a:cubicBezTo>
                    <a:pt x="13881" y="937"/>
                    <a:pt x="13622" y="677"/>
                    <a:pt x="13300" y="677"/>
                  </a:cubicBezTo>
                  <a:lnTo>
                    <a:pt x="13108" y="677"/>
                  </a:lnTo>
                  <a:lnTo>
                    <a:pt x="13108" y="202"/>
                  </a:lnTo>
                  <a:cubicBezTo>
                    <a:pt x="13108" y="92"/>
                    <a:pt x="13017" y="1"/>
                    <a:pt x="12906" y="1"/>
                  </a:cubicBezTo>
                  <a:lnTo>
                    <a:pt x="12134" y="1"/>
                  </a:lnTo>
                  <a:cubicBezTo>
                    <a:pt x="11879" y="15"/>
                    <a:pt x="11879" y="394"/>
                    <a:pt x="12134" y="404"/>
                  </a:cubicBezTo>
                  <a:lnTo>
                    <a:pt x="12700" y="404"/>
                  </a:lnTo>
                  <a:lnTo>
                    <a:pt x="12700" y="7354"/>
                  </a:lnTo>
                  <a:cubicBezTo>
                    <a:pt x="12707" y="7482"/>
                    <a:pt x="12806" y="7545"/>
                    <a:pt x="12904" y="7545"/>
                  </a:cubicBezTo>
                  <a:cubicBezTo>
                    <a:pt x="13002" y="7545"/>
                    <a:pt x="13101" y="7482"/>
                    <a:pt x="13108" y="7354"/>
                  </a:cubicBezTo>
                  <a:lnTo>
                    <a:pt x="13108" y="1085"/>
                  </a:lnTo>
                  <a:lnTo>
                    <a:pt x="13300" y="1085"/>
                  </a:lnTo>
                  <a:cubicBezTo>
                    <a:pt x="13396" y="1085"/>
                    <a:pt x="13473" y="1162"/>
                    <a:pt x="13473" y="1258"/>
                  </a:cubicBezTo>
                  <a:lnTo>
                    <a:pt x="13473" y="10254"/>
                  </a:lnTo>
                  <a:cubicBezTo>
                    <a:pt x="13473" y="10350"/>
                    <a:pt x="13396" y="10427"/>
                    <a:pt x="13300" y="10431"/>
                  </a:cubicBezTo>
                  <a:lnTo>
                    <a:pt x="7732" y="10431"/>
                  </a:lnTo>
                  <a:lnTo>
                    <a:pt x="7732" y="9971"/>
                  </a:lnTo>
                  <a:lnTo>
                    <a:pt x="12906" y="9971"/>
                  </a:lnTo>
                  <a:cubicBezTo>
                    <a:pt x="13017" y="9971"/>
                    <a:pt x="13108" y="9879"/>
                    <a:pt x="13108" y="9764"/>
                  </a:cubicBezTo>
                  <a:lnTo>
                    <a:pt x="13108" y="8223"/>
                  </a:lnTo>
                  <a:cubicBezTo>
                    <a:pt x="13101" y="8096"/>
                    <a:pt x="13002" y="8033"/>
                    <a:pt x="12904" y="8033"/>
                  </a:cubicBezTo>
                  <a:cubicBezTo>
                    <a:pt x="12806" y="8033"/>
                    <a:pt x="12707" y="8096"/>
                    <a:pt x="12700" y="8223"/>
                  </a:cubicBezTo>
                  <a:lnTo>
                    <a:pt x="12700" y="8751"/>
                  </a:lnTo>
                  <a:lnTo>
                    <a:pt x="7146" y="8751"/>
                  </a:lnTo>
                  <a:lnTo>
                    <a:pt x="7146" y="409"/>
                  </a:lnTo>
                  <a:lnTo>
                    <a:pt x="11284" y="409"/>
                  </a:lnTo>
                  <a:cubicBezTo>
                    <a:pt x="11288" y="409"/>
                    <a:pt x="11293" y="409"/>
                    <a:pt x="11297" y="409"/>
                  </a:cubicBezTo>
                  <a:cubicBezTo>
                    <a:pt x="11563" y="409"/>
                    <a:pt x="11563" y="0"/>
                    <a:pt x="11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9" name="Google Shape;15689;p74"/>
            <p:cNvSpPr/>
            <p:nvPr/>
          </p:nvSpPr>
          <p:spPr>
            <a:xfrm>
              <a:off x="8054945" y="3419803"/>
              <a:ext cx="79027" cy="10717"/>
            </a:xfrm>
            <a:custGeom>
              <a:avLst/>
              <a:gdLst/>
              <a:ahLst/>
              <a:cxnLst/>
              <a:rect l="l" t="t" r="r" b="b"/>
              <a:pathLst>
                <a:path w="3016" h="409" extrusionOk="0">
                  <a:moveTo>
                    <a:pt x="260" y="0"/>
                  </a:moveTo>
                  <a:cubicBezTo>
                    <a:pt x="1" y="15"/>
                    <a:pt x="1" y="394"/>
                    <a:pt x="260" y="408"/>
                  </a:cubicBezTo>
                  <a:lnTo>
                    <a:pt x="2761" y="408"/>
                  </a:lnTo>
                  <a:cubicBezTo>
                    <a:pt x="3015" y="394"/>
                    <a:pt x="3015" y="15"/>
                    <a:pt x="27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0" name="Google Shape;15690;p74"/>
            <p:cNvSpPr/>
            <p:nvPr/>
          </p:nvSpPr>
          <p:spPr>
            <a:xfrm>
              <a:off x="8025388" y="3441053"/>
              <a:ext cx="109212" cy="10717"/>
            </a:xfrm>
            <a:custGeom>
              <a:avLst/>
              <a:gdLst/>
              <a:ahLst/>
              <a:cxnLst/>
              <a:rect l="l" t="t" r="r" b="b"/>
              <a:pathLst>
                <a:path w="4168" h="409" extrusionOk="0">
                  <a:moveTo>
                    <a:pt x="3903" y="0"/>
                  </a:moveTo>
                  <a:cubicBezTo>
                    <a:pt x="3898" y="0"/>
                    <a:pt x="3894" y="0"/>
                    <a:pt x="3889" y="0"/>
                  </a:cubicBezTo>
                  <a:lnTo>
                    <a:pt x="260" y="0"/>
                  </a:lnTo>
                  <a:cubicBezTo>
                    <a:pt x="1" y="15"/>
                    <a:pt x="1" y="394"/>
                    <a:pt x="260" y="408"/>
                  </a:cubicBezTo>
                  <a:lnTo>
                    <a:pt x="3889" y="408"/>
                  </a:lnTo>
                  <a:cubicBezTo>
                    <a:pt x="3894" y="409"/>
                    <a:pt x="3898" y="409"/>
                    <a:pt x="3903" y="409"/>
                  </a:cubicBezTo>
                  <a:cubicBezTo>
                    <a:pt x="4168" y="409"/>
                    <a:pt x="4168" y="0"/>
                    <a:pt x="3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1" name="Google Shape;15691;p74"/>
            <p:cNvSpPr/>
            <p:nvPr/>
          </p:nvSpPr>
          <p:spPr>
            <a:xfrm>
              <a:off x="8025388" y="3462408"/>
              <a:ext cx="109212" cy="10638"/>
            </a:xfrm>
            <a:custGeom>
              <a:avLst/>
              <a:gdLst/>
              <a:ahLst/>
              <a:cxnLst/>
              <a:rect l="l" t="t" r="r" b="b"/>
              <a:pathLst>
                <a:path w="4168" h="406" extrusionOk="0">
                  <a:moveTo>
                    <a:pt x="3907" y="1"/>
                  </a:moveTo>
                  <a:cubicBezTo>
                    <a:pt x="3901" y="1"/>
                    <a:pt x="3895" y="1"/>
                    <a:pt x="3889" y="1"/>
                  </a:cubicBezTo>
                  <a:lnTo>
                    <a:pt x="260" y="1"/>
                  </a:lnTo>
                  <a:cubicBezTo>
                    <a:pt x="1" y="11"/>
                    <a:pt x="1" y="390"/>
                    <a:pt x="260" y="405"/>
                  </a:cubicBezTo>
                  <a:lnTo>
                    <a:pt x="3889" y="405"/>
                  </a:lnTo>
                  <a:cubicBezTo>
                    <a:pt x="3894" y="405"/>
                    <a:pt x="3898" y="405"/>
                    <a:pt x="3903" y="405"/>
                  </a:cubicBezTo>
                  <a:cubicBezTo>
                    <a:pt x="4166" y="405"/>
                    <a:pt x="4168" y="1"/>
                    <a:pt x="3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2" name="Google Shape;15692;p74"/>
            <p:cNvSpPr/>
            <p:nvPr/>
          </p:nvSpPr>
          <p:spPr>
            <a:xfrm>
              <a:off x="8024890" y="3483684"/>
              <a:ext cx="87700" cy="10743"/>
            </a:xfrm>
            <a:custGeom>
              <a:avLst/>
              <a:gdLst/>
              <a:ahLst/>
              <a:cxnLst/>
              <a:rect l="l" t="t" r="r" b="b"/>
              <a:pathLst>
                <a:path w="3347" h="410" extrusionOk="0">
                  <a:moveTo>
                    <a:pt x="265" y="0"/>
                  </a:moveTo>
                  <a:cubicBezTo>
                    <a:pt x="0" y="0"/>
                    <a:pt x="0" y="409"/>
                    <a:pt x="265" y="409"/>
                  </a:cubicBezTo>
                  <a:cubicBezTo>
                    <a:pt x="270" y="409"/>
                    <a:pt x="274" y="409"/>
                    <a:pt x="279" y="409"/>
                  </a:cubicBezTo>
                  <a:lnTo>
                    <a:pt x="3063" y="409"/>
                  </a:lnTo>
                  <a:cubicBezTo>
                    <a:pt x="3068" y="409"/>
                    <a:pt x="3072" y="409"/>
                    <a:pt x="3077" y="409"/>
                  </a:cubicBezTo>
                  <a:cubicBezTo>
                    <a:pt x="3347" y="409"/>
                    <a:pt x="3347" y="0"/>
                    <a:pt x="3077" y="0"/>
                  </a:cubicBezTo>
                  <a:cubicBezTo>
                    <a:pt x="3072" y="0"/>
                    <a:pt x="3068" y="0"/>
                    <a:pt x="3063" y="1"/>
                  </a:cubicBezTo>
                  <a:lnTo>
                    <a:pt x="279" y="1"/>
                  </a:lnTo>
                  <a:cubicBezTo>
                    <a:pt x="274" y="0"/>
                    <a:pt x="270" y="0"/>
                    <a:pt x="2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3" name="Google Shape;15693;p74"/>
            <p:cNvSpPr/>
            <p:nvPr/>
          </p:nvSpPr>
          <p:spPr>
            <a:xfrm>
              <a:off x="8054945" y="3525949"/>
              <a:ext cx="79656" cy="10717"/>
            </a:xfrm>
            <a:custGeom>
              <a:avLst/>
              <a:gdLst/>
              <a:ahLst/>
              <a:cxnLst/>
              <a:rect l="l" t="t" r="r" b="b"/>
              <a:pathLst>
                <a:path w="3040" h="409" extrusionOk="0">
                  <a:moveTo>
                    <a:pt x="2775" y="0"/>
                  </a:moveTo>
                  <a:cubicBezTo>
                    <a:pt x="2770" y="0"/>
                    <a:pt x="2766" y="0"/>
                    <a:pt x="2761" y="1"/>
                  </a:cubicBezTo>
                  <a:lnTo>
                    <a:pt x="260" y="1"/>
                  </a:lnTo>
                  <a:cubicBezTo>
                    <a:pt x="1" y="15"/>
                    <a:pt x="1" y="394"/>
                    <a:pt x="260" y="409"/>
                  </a:cubicBezTo>
                  <a:lnTo>
                    <a:pt x="2761" y="409"/>
                  </a:lnTo>
                  <a:cubicBezTo>
                    <a:pt x="2766" y="409"/>
                    <a:pt x="2770" y="409"/>
                    <a:pt x="2775" y="409"/>
                  </a:cubicBezTo>
                  <a:cubicBezTo>
                    <a:pt x="3040" y="409"/>
                    <a:pt x="3040" y="0"/>
                    <a:pt x="27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4" name="Google Shape;15694;p74"/>
            <p:cNvSpPr/>
            <p:nvPr/>
          </p:nvSpPr>
          <p:spPr>
            <a:xfrm>
              <a:off x="8025388" y="3547330"/>
              <a:ext cx="109212" cy="10612"/>
            </a:xfrm>
            <a:custGeom>
              <a:avLst/>
              <a:gdLst/>
              <a:ahLst/>
              <a:cxnLst/>
              <a:rect l="l" t="t" r="r" b="b"/>
              <a:pathLst>
                <a:path w="4168" h="405" extrusionOk="0">
                  <a:moveTo>
                    <a:pt x="3907" y="0"/>
                  </a:moveTo>
                  <a:cubicBezTo>
                    <a:pt x="3901" y="0"/>
                    <a:pt x="3895" y="0"/>
                    <a:pt x="3889" y="1"/>
                  </a:cubicBezTo>
                  <a:lnTo>
                    <a:pt x="260" y="1"/>
                  </a:lnTo>
                  <a:cubicBezTo>
                    <a:pt x="1" y="15"/>
                    <a:pt x="1" y="389"/>
                    <a:pt x="260" y="404"/>
                  </a:cubicBezTo>
                  <a:lnTo>
                    <a:pt x="3889" y="404"/>
                  </a:lnTo>
                  <a:cubicBezTo>
                    <a:pt x="3894" y="404"/>
                    <a:pt x="3898" y="404"/>
                    <a:pt x="3903" y="404"/>
                  </a:cubicBezTo>
                  <a:cubicBezTo>
                    <a:pt x="4166" y="404"/>
                    <a:pt x="4168" y="0"/>
                    <a:pt x="39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5" name="Google Shape;15695;p74"/>
            <p:cNvSpPr/>
            <p:nvPr/>
          </p:nvSpPr>
          <p:spPr>
            <a:xfrm>
              <a:off x="8025388" y="3568581"/>
              <a:ext cx="54370" cy="10743"/>
            </a:xfrm>
            <a:custGeom>
              <a:avLst/>
              <a:gdLst/>
              <a:ahLst/>
              <a:cxnLst/>
              <a:rect l="l" t="t" r="r" b="b"/>
              <a:pathLst>
                <a:path w="2075" h="410" extrusionOk="0">
                  <a:moveTo>
                    <a:pt x="1805" y="1"/>
                  </a:moveTo>
                  <a:cubicBezTo>
                    <a:pt x="1801" y="1"/>
                    <a:pt x="1796" y="1"/>
                    <a:pt x="1791" y="1"/>
                  </a:cubicBezTo>
                  <a:lnTo>
                    <a:pt x="260" y="1"/>
                  </a:lnTo>
                  <a:cubicBezTo>
                    <a:pt x="1" y="15"/>
                    <a:pt x="1" y="395"/>
                    <a:pt x="260" y="409"/>
                  </a:cubicBezTo>
                  <a:lnTo>
                    <a:pt x="1791" y="409"/>
                  </a:lnTo>
                  <a:cubicBezTo>
                    <a:pt x="1796" y="409"/>
                    <a:pt x="1801" y="409"/>
                    <a:pt x="1805" y="409"/>
                  </a:cubicBezTo>
                  <a:cubicBezTo>
                    <a:pt x="2075" y="409"/>
                    <a:pt x="2075" y="1"/>
                    <a:pt x="18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6" name="Google Shape;15696;p74"/>
            <p:cNvSpPr/>
            <p:nvPr/>
          </p:nvSpPr>
          <p:spPr>
            <a:xfrm>
              <a:off x="8208151" y="3490733"/>
              <a:ext cx="79656" cy="10612"/>
            </a:xfrm>
            <a:custGeom>
              <a:avLst/>
              <a:gdLst/>
              <a:ahLst/>
              <a:cxnLst/>
              <a:rect l="l" t="t" r="r" b="b"/>
              <a:pathLst>
                <a:path w="3040" h="405" extrusionOk="0">
                  <a:moveTo>
                    <a:pt x="270" y="0"/>
                  </a:moveTo>
                  <a:cubicBezTo>
                    <a:pt x="2" y="0"/>
                    <a:pt x="0" y="404"/>
                    <a:pt x="266" y="404"/>
                  </a:cubicBezTo>
                  <a:cubicBezTo>
                    <a:pt x="271" y="404"/>
                    <a:pt x="278" y="404"/>
                    <a:pt x="284" y="404"/>
                  </a:cubicBezTo>
                  <a:lnTo>
                    <a:pt x="2780" y="404"/>
                  </a:lnTo>
                  <a:cubicBezTo>
                    <a:pt x="3039" y="389"/>
                    <a:pt x="3039" y="15"/>
                    <a:pt x="2780" y="1"/>
                  </a:cubicBezTo>
                  <a:lnTo>
                    <a:pt x="284" y="1"/>
                  </a:lnTo>
                  <a:cubicBezTo>
                    <a:pt x="279" y="0"/>
                    <a:pt x="274" y="0"/>
                    <a:pt x="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7" name="Google Shape;15697;p74"/>
            <p:cNvSpPr/>
            <p:nvPr/>
          </p:nvSpPr>
          <p:spPr>
            <a:xfrm>
              <a:off x="8178463" y="3511983"/>
              <a:ext cx="107954" cy="10743"/>
            </a:xfrm>
            <a:custGeom>
              <a:avLst/>
              <a:gdLst/>
              <a:ahLst/>
              <a:cxnLst/>
              <a:rect l="l" t="t" r="r" b="b"/>
              <a:pathLst>
                <a:path w="4120" h="410" extrusionOk="0">
                  <a:moveTo>
                    <a:pt x="270" y="0"/>
                  </a:moveTo>
                  <a:cubicBezTo>
                    <a:pt x="0" y="0"/>
                    <a:pt x="0" y="409"/>
                    <a:pt x="270" y="409"/>
                  </a:cubicBezTo>
                  <a:cubicBezTo>
                    <a:pt x="275" y="409"/>
                    <a:pt x="279" y="409"/>
                    <a:pt x="284" y="409"/>
                  </a:cubicBezTo>
                  <a:lnTo>
                    <a:pt x="3913" y="409"/>
                  </a:lnTo>
                  <a:cubicBezTo>
                    <a:pt x="4028" y="409"/>
                    <a:pt x="4119" y="318"/>
                    <a:pt x="4119" y="202"/>
                  </a:cubicBezTo>
                  <a:cubicBezTo>
                    <a:pt x="4119" y="92"/>
                    <a:pt x="4028" y="1"/>
                    <a:pt x="3913" y="1"/>
                  </a:cubicBezTo>
                  <a:lnTo>
                    <a:pt x="284" y="1"/>
                  </a:lnTo>
                  <a:cubicBezTo>
                    <a:pt x="279" y="1"/>
                    <a:pt x="275" y="0"/>
                    <a:pt x="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8" name="Google Shape;15698;p74"/>
            <p:cNvSpPr/>
            <p:nvPr/>
          </p:nvSpPr>
          <p:spPr>
            <a:xfrm>
              <a:off x="8179223" y="3533260"/>
              <a:ext cx="53741" cy="10717"/>
            </a:xfrm>
            <a:custGeom>
              <a:avLst/>
              <a:gdLst/>
              <a:ahLst/>
              <a:cxnLst/>
              <a:rect l="l" t="t" r="r" b="b"/>
              <a:pathLst>
                <a:path w="2051" h="409" extrusionOk="0">
                  <a:moveTo>
                    <a:pt x="255" y="0"/>
                  </a:moveTo>
                  <a:cubicBezTo>
                    <a:pt x="0" y="14"/>
                    <a:pt x="0" y="394"/>
                    <a:pt x="255" y="408"/>
                  </a:cubicBezTo>
                  <a:lnTo>
                    <a:pt x="1796" y="408"/>
                  </a:lnTo>
                  <a:cubicBezTo>
                    <a:pt x="2050" y="394"/>
                    <a:pt x="2050" y="14"/>
                    <a:pt x="179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9" name="Google Shape;15699;p74"/>
            <p:cNvSpPr/>
            <p:nvPr/>
          </p:nvSpPr>
          <p:spPr>
            <a:xfrm>
              <a:off x="8182865" y="3419803"/>
              <a:ext cx="105806" cy="46169"/>
            </a:xfrm>
            <a:custGeom>
              <a:avLst/>
              <a:gdLst/>
              <a:ahLst/>
              <a:cxnLst/>
              <a:rect l="l" t="t" r="r" b="b"/>
              <a:pathLst>
                <a:path w="4038" h="1762" extrusionOk="0">
                  <a:moveTo>
                    <a:pt x="3630" y="408"/>
                  </a:moveTo>
                  <a:lnTo>
                    <a:pt x="3630" y="1354"/>
                  </a:lnTo>
                  <a:lnTo>
                    <a:pt x="404" y="1354"/>
                  </a:lnTo>
                  <a:lnTo>
                    <a:pt x="404" y="408"/>
                  </a:lnTo>
                  <a:close/>
                  <a:moveTo>
                    <a:pt x="202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1555"/>
                  </a:lnTo>
                  <a:cubicBezTo>
                    <a:pt x="1" y="1671"/>
                    <a:pt x="92" y="1762"/>
                    <a:pt x="202" y="1762"/>
                  </a:cubicBezTo>
                  <a:lnTo>
                    <a:pt x="3831" y="1762"/>
                  </a:lnTo>
                  <a:cubicBezTo>
                    <a:pt x="3947" y="1762"/>
                    <a:pt x="4038" y="1671"/>
                    <a:pt x="4038" y="1555"/>
                  </a:cubicBezTo>
                  <a:lnTo>
                    <a:pt x="4038" y="202"/>
                  </a:lnTo>
                  <a:cubicBezTo>
                    <a:pt x="4038" y="91"/>
                    <a:pt x="3947" y="0"/>
                    <a:pt x="38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00" name="Google Shape;15700;p74"/>
          <p:cNvGrpSpPr/>
          <p:nvPr/>
        </p:nvGrpSpPr>
        <p:grpSpPr>
          <a:xfrm>
            <a:off x="4891988" y="2428300"/>
            <a:ext cx="285424" cy="363507"/>
            <a:chOff x="4891988" y="2428300"/>
            <a:chExt cx="285424" cy="363507"/>
          </a:xfrm>
        </p:grpSpPr>
        <p:sp>
          <p:nvSpPr>
            <p:cNvPr id="15701" name="Google Shape;15701;p74"/>
            <p:cNvSpPr/>
            <p:nvPr/>
          </p:nvSpPr>
          <p:spPr>
            <a:xfrm>
              <a:off x="4897412" y="2594188"/>
              <a:ext cx="79001" cy="192222"/>
            </a:xfrm>
            <a:custGeom>
              <a:avLst/>
              <a:gdLst/>
              <a:ahLst/>
              <a:cxnLst/>
              <a:rect l="l" t="t" r="r" b="b"/>
              <a:pathLst>
                <a:path w="3015" h="7336" extrusionOk="0">
                  <a:moveTo>
                    <a:pt x="1507" y="1"/>
                  </a:moveTo>
                  <a:cubicBezTo>
                    <a:pt x="672" y="1"/>
                    <a:pt x="0" y="178"/>
                    <a:pt x="0" y="3975"/>
                  </a:cubicBezTo>
                  <a:cubicBezTo>
                    <a:pt x="0" y="5833"/>
                    <a:pt x="461" y="7335"/>
                    <a:pt x="1507" y="7335"/>
                  </a:cubicBezTo>
                  <a:cubicBezTo>
                    <a:pt x="2602" y="7335"/>
                    <a:pt x="3015" y="5828"/>
                    <a:pt x="3015" y="3975"/>
                  </a:cubicBezTo>
                  <a:cubicBezTo>
                    <a:pt x="3015" y="178"/>
                    <a:pt x="2338" y="1"/>
                    <a:pt x="1507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2" name="Google Shape;15702;p74"/>
            <p:cNvSpPr/>
            <p:nvPr/>
          </p:nvSpPr>
          <p:spPr>
            <a:xfrm>
              <a:off x="4936900" y="2594188"/>
              <a:ext cx="39513" cy="192222"/>
            </a:xfrm>
            <a:custGeom>
              <a:avLst/>
              <a:gdLst/>
              <a:ahLst/>
              <a:cxnLst/>
              <a:rect l="l" t="t" r="r" b="b"/>
              <a:pathLst>
                <a:path w="1508" h="7336" extrusionOk="0">
                  <a:moveTo>
                    <a:pt x="0" y="1"/>
                  </a:moveTo>
                  <a:lnTo>
                    <a:pt x="0" y="7335"/>
                  </a:lnTo>
                  <a:cubicBezTo>
                    <a:pt x="1095" y="7335"/>
                    <a:pt x="1508" y="5833"/>
                    <a:pt x="1508" y="3975"/>
                  </a:cubicBezTo>
                  <a:cubicBezTo>
                    <a:pt x="1508" y="178"/>
                    <a:pt x="831" y="1"/>
                    <a:pt x="0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3" name="Google Shape;15703;p74"/>
            <p:cNvSpPr/>
            <p:nvPr/>
          </p:nvSpPr>
          <p:spPr>
            <a:xfrm>
              <a:off x="4904959" y="2433698"/>
              <a:ext cx="192719" cy="212476"/>
            </a:xfrm>
            <a:custGeom>
              <a:avLst/>
              <a:gdLst/>
              <a:ahLst/>
              <a:cxnLst/>
              <a:rect l="l" t="t" r="r" b="b"/>
              <a:pathLst>
                <a:path w="7355" h="8109" extrusionOk="0">
                  <a:moveTo>
                    <a:pt x="0" y="0"/>
                  </a:moveTo>
                  <a:cubicBezTo>
                    <a:pt x="1095" y="1450"/>
                    <a:pt x="4368" y="5780"/>
                    <a:pt x="4733" y="6279"/>
                  </a:cubicBezTo>
                  <a:cubicBezTo>
                    <a:pt x="5175" y="6879"/>
                    <a:pt x="7354" y="8108"/>
                    <a:pt x="7354" y="8108"/>
                  </a:cubicBezTo>
                  <a:cubicBezTo>
                    <a:pt x="7354" y="8108"/>
                    <a:pt x="6481" y="3764"/>
                    <a:pt x="6222" y="3764"/>
                  </a:cubicBezTo>
                  <a:cubicBezTo>
                    <a:pt x="6221" y="3764"/>
                    <a:pt x="6221" y="3764"/>
                    <a:pt x="6221" y="3764"/>
                  </a:cubicBezTo>
                  <a:cubicBezTo>
                    <a:pt x="6217" y="3764"/>
                    <a:pt x="6213" y="3764"/>
                    <a:pt x="6208" y="3764"/>
                  </a:cubicBezTo>
                  <a:cubicBezTo>
                    <a:pt x="5944" y="3764"/>
                    <a:pt x="5394" y="3614"/>
                    <a:pt x="5031" y="2669"/>
                  </a:cubicBezTo>
                  <a:cubicBezTo>
                    <a:pt x="4853" y="2218"/>
                    <a:pt x="4258" y="1076"/>
                    <a:pt x="368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4" name="Google Shape;15704;p74"/>
            <p:cNvSpPr/>
            <p:nvPr/>
          </p:nvSpPr>
          <p:spPr>
            <a:xfrm>
              <a:off x="4959407" y="2433698"/>
              <a:ext cx="115239" cy="113614"/>
            </a:xfrm>
            <a:custGeom>
              <a:avLst/>
              <a:gdLst/>
              <a:ahLst/>
              <a:cxnLst/>
              <a:rect l="l" t="t" r="r" b="b"/>
              <a:pathLst>
                <a:path w="4398" h="4336" extrusionOk="0">
                  <a:moveTo>
                    <a:pt x="1" y="0"/>
                  </a:moveTo>
                  <a:cubicBezTo>
                    <a:pt x="1421" y="2674"/>
                    <a:pt x="1628" y="2420"/>
                    <a:pt x="2838" y="3807"/>
                  </a:cubicBezTo>
                  <a:cubicBezTo>
                    <a:pt x="3102" y="4109"/>
                    <a:pt x="3721" y="4258"/>
                    <a:pt x="4398" y="4335"/>
                  </a:cubicBezTo>
                  <a:cubicBezTo>
                    <a:pt x="4292" y="3989"/>
                    <a:pt x="4201" y="3764"/>
                    <a:pt x="4143" y="3764"/>
                  </a:cubicBezTo>
                  <a:cubicBezTo>
                    <a:pt x="4139" y="3764"/>
                    <a:pt x="4135" y="3764"/>
                    <a:pt x="4130" y="3764"/>
                  </a:cubicBezTo>
                  <a:cubicBezTo>
                    <a:pt x="3866" y="3764"/>
                    <a:pt x="3316" y="3614"/>
                    <a:pt x="2953" y="2669"/>
                  </a:cubicBezTo>
                  <a:cubicBezTo>
                    <a:pt x="2780" y="2213"/>
                    <a:pt x="2185" y="1076"/>
                    <a:pt x="160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5" name="Google Shape;15705;p74"/>
            <p:cNvSpPr/>
            <p:nvPr/>
          </p:nvSpPr>
          <p:spPr>
            <a:xfrm>
              <a:off x="4900661" y="2433698"/>
              <a:ext cx="82040" cy="292341"/>
            </a:xfrm>
            <a:custGeom>
              <a:avLst/>
              <a:gdLst/>
              <a:ahLst/>
              <a:cxnLst/>
              <a:rect l="l" t="t" r="r" b="b"/>
              <a:pathLst>
                <a:path w="3131" h="11157" extrusionOk="0">
                  <a:moveTo>
                    <a:pt x="97" y="0"/>
                  </a:moveTo>
                  <a:cubicBezTo>
                    <a:pt x="202" y="1325"/>
                    <a:pt x="639" y="3130"/>
                    <a:pt x="78" y="6236"/>
                  </a:cubicBezTo>
                  <a:cubicBezTo>
                    <a:pt x="1" y="6673"/>
                    <a:pt x="10" y="7676"/>
                    <a:pt x="10" y="8406"/>
                  </a:cubicBezTo>
                  <a:cubicBezTo>
                    <a:pt x="10" y="9923"/>
                    <a:pt x="10" y="11156"/>
                    <a:pt x="1244" y="11156"/>
                  </a:cubicBezTo>
                  <a:cubicBezTo>
                    <a:pt x="2478" y="11156"/>
                    <a:pt x="2478" y="9923"/>
                    <a:pt x="2478" y="8406"/>
                  </a:cubicBezTo>
                  <a:cubicBezTo>
                    <a:pt x="2478" y="7239"/>
                    <a:pt x="2161" y="5574"/>
                    <a:pt x="2300" y="4762"/>
                  </a:cubicBezTo>
                  <a:cubicBezTo>
                    <a:pt x="2315" y="4661"/>
                    <a:pt x="2876" y="1633"/>
                    <a:pt x="313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6" name="Google Shape;15706;p74"/>
            <p:cNvSpPr/>
            <p:nvPr/>
          </p:nvSpPr>
          <p:spPr>
            <a:xfrm>
              <a:off x="4918165" y="2433698"/>
              <a:ext cx="64537" cy="292341"/>
            </a:xfrm>
            <a:custGeom>
              <a:avLst/>
              <a:gdLst/>
              <a:ahLst/>
              <a:cxnLst/>
              <a:rect l="l" t="t" r="r" b="b"/>
              <a:pathLst>
                <a:path w="2463" h="11157" extrusionOk="0">
                  <a:moveTo>
                    <a:pt x="1056" y="0"/>
                  </a:moveTo>
                  <a:cubicBezTo>
                    <a:pt x="807" y="1637"/>
                    <a:pt x="975" y="4661"/>
                    <a:pt x="955" y="4762"/>
                  </a:cubicBezTo>
                  <a:cubicBezTo>
                    <a:pt x="821" y="5574"/>
                    <a:pt x="1349" y="7743"/>
                    <a:pt x="1349" y="8910"/>
                  </a:cubicBezTo>
                  <a:cubicBezTo>
                    <a:pt x="1349" y="10071"/>
                    <a:pt x="802" y="10763"/>
                    <a:pt x="0" y="11031"/>
                  </a:cubicBezTo>
                  <a:cubicBezTo>
                    <a:pt x="169" y="11113"/>
                    <a:pt x="359" y="11157"/>
                    <a:pt x="546" y="11157"/>
                  </a:cubicBezTo>
                  <a:cubicBezTo>
                    <a:pt x="556" y="11157"/>
                    <a:pt x="566" y="11156"/>
                    <a:pt x="576" y="11156"/>
                  </a:cubicBezTo>
                  <a:cubicBezTo>
                    <a:pt x="1810" y="11156"/>
                    <a:pt x="1810" y="9923"/>
                    <a:pt x="1810" y="8406"/>
                  </a:cubicBezTo>
                  <a:cubicBezTo>
                    <a:pt x="1810" y="7239"/>
                    <a:pt x="1493" y="5574"/>
                    <a:pt x="1632" y="4762"/>
                  </a:cubicBezTo>
                  <a:cubicBezTo>
                    <a:pt x="1647" y="4661"/>
                    <a:pt x="2208" y="1633"/>
                    <a:pt x="246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7" name="Google Shape;15707;p74"/>
            <p:cNvSpPr/>
            <p:nvPr/>
          </p:nvSpPr>
          <p:spPr>
            <a:xfrm>
              <a:off x="5063300" y="2529154"/>
              <a:ext cx="109317" cy="157005"/>
            </a:xfrm>
            <a:custGeom>
              <a:avLst/>
              <a:gdLst/>
              <a:ahLst/>
              <a:cxnLst/>
              <a:rect l="l" t="t" r="r" b="b"/>
              <a:pathLst>
                <a:path w="4172" h="5992" extrusionOk="0">
                  <a:moveTo>
                    <a:pt x="1348" y="1"/>
                  </a:moveTo>
                  <a:cubicBezTo>
                    <a:pt x="1345" y="1"/>
                    <a:pt x="1343" y="1"/>
                    <a:pt x="1340" y="1"/>
                  </a:cubicBezTo>
                  <a:lnTo>
                    <a:pt x="202" y="10"/>
                  </a:lnTo>
                  <a:cubicBezTo>
                    <a:pt x="125" y="15"/>
                    <a:pt x="58" y="78"/>
                    <a:pt x="58" y="159"/>
                  </a:cubicBezTo>
                  <a:cubicBezTo>
                    <a:pt x="1" y="1964"/>
                    <a:pt x="428" y="3548"/>
                    <a:pt x="557" y="3980"/>
                  </a:cubicBezTo>
                  <a:cubicBezTo>
                    <a:pt x="581" y="4057"/>
                    <a:pt x="629" y="4119"/>
                    <a:pt x="692" y="4167"/>
                  </a:cubicBezTo>
                  <a:lnTo>
                    <a:pt x="3025" y="5862"/>
                  </a:lnTo>
                  <a:cubicBezTo>
                    <a:pt x="3141" y="5948"/>
                    <a:pt x="3279" y="5991"/>
                    <a:pt x="3417" y="5991"/>
                  </a:cubicBezTo>
                  <a:cubicBezTo>
                    <a:pt x="3541" y="5991"/>
                    <a:pt x="3665" y="5956"/>
                    <a:pt x="3774" y="5886"/>
                  </a:cubicBezTo>
                  <a:cubicBezTo>
                    <a:pt x="4100" y="5675"/>
                    <a:pt x="4172" y="5228"/>
                    <a:pt x="3932" y="4921"/>
                  </a:cubicBezTo>
                  <a:cubicBezTo>
                    <a:pt x="3510" y="4398"/>
                    <a:pt x="2775" y="3630"/>
                    <a:pt x="2199" y="2751"/>
                  </a:cubicBezTo>
                  <a:cubicBezTo>
                    <a:pt x="1661" y="1931"/>
                    <a:pt x="1599" y="913"/>
                    <a:pt x="1657" y="356"/>
                  </a:cubicBezTo>
                  <a:cubicBezTo>
                    <a:pt x="1680" y="167"/>
                    <a:pt x="1536" y="1"/>
                    <a:pt x="1348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8" name="Google Shape;15708;p74"/>
            <p:cNvSpPr/>
            <p:nvPr/>
          </p:nvSpPr>
          <p:spPr>
            <a:xfrm>
              <a:off x="5064558" y="2529154"/>
              <a:ext cx="106566" cy="146446"/>
            </a:xfrm>
            <a:custGeom>
              <a:avLst/>
              <a:gdLst/>
              <a:ahLst/>
              <a:cxnLst/>
              <a:rect l="l" t="t" r="r" b="b"/>
              <a:pathLst>
                <a:path w="4067" h="5589" extrusionOk="0">
                  <a:moveTo>
                    <a:pt x="1300" y="1"/>
                  </a:moveTo>
                  <a:cubicBezTo>
                    <a:pt x="1297" y="1"/>
                    <a:pt x="1295" y="1"/>
                    <a:pt x="1292" y="1"/>
                  </a:cubicBezTo>
                  <a:lnTo>
                    <a:pt x="154" y="10"/>
                  </a:lnTo>
                  <a:cubicBezTo>
                    <a:pt x="77" y="10"/>
                    <a:pt x="10" y="78"/>
                    <a:pt x="5" y="154"/>
                  </a:cubicBezTo>
                  <a:cubicBezTo>
                    <a:pt x="1" y="318"/>
                    <a:pt x="1" y="481"/>
                    <a:pt x="5" y="639"/>
                  </a:cubicBezTo>
                  <a:cubicBezTo>
                    <a:pt x="5" y="639"/>
                    <a:pt x="161" y="596"/>
                    <a:pt x="354" y="596"/>
                  </a:cubicBezTo>
                  <a:cubicBezTo>
                    <a:pt x="640" y="596"/>
                    <a:pt x="1008" y="691"/>
                    <a:pt x="1071" y="1158"/>
                  </a:cubicBezTo>
                  <a:cubicBezTo>
                    <a:pt x="1181" y="1926"/>
                    <a:pt x="1493" y="3903"/>
                    <a:pt x="3975" y="5588"/>
                  </a:cubicBezTo>
                  <a:cubicBezTo>
                    <a:pt x="4066" y="5367"/>
                    <a:pt x="4033" y="5108"/>
                    <a:pt x="3879" y="4921"/>
                  </a:cubicBezTo>
                  <a:cubicBezTo>
                    <a:pt x="3462" y="4398"/>
                    <a:pt x="2727" y="3630"/>
                    <a:pt x="2151" y="2751"/>
                  </a:cubicBezTo>
                  <a:cubicBezTo>
                    <a:pt x="1613" y="1931"/>
                    <a:pt x="1551" y="913"/>
                    <a:pt x="1609" y="356"/>
                  </a:cubicBezTo>
                  <a:cubicBezTo>
                    <a:pt x="1632" y="167"/>
                    <a:pt x="1488" y="1"/>
                    <a:pt x="1300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9" name="Google Shape;15709;p74"/>
            <p:cNvSpPr/>
            <p:nvPr/>
          </p:nvSpPr>
          <p:spPr>
            <a:xfrm>
              <a:off x="4891988" y="2428300"/>
              <a:ext cx="96504" cy="363507"/>
            </a:xfrm>
            <a:custGeom>
              <a:avLst/>
              <a:gdLst/>
              <a:ahLst/>
              <a:cxnLst/>
              <a:rect l="l" t="t" r="r" b="b"/>
              <a:pathLst>
                <a:path w="3683" h="13873" extrusionOk="0">
                  <a:moveTo>
                    <a:pt x="3222" y="408"/>
                  </a:moveTo>
                  <a:cubicBezTo>
                    <a:pt x="3001" y="1819"/>
                    <a:pt x="2602" y="3975"/>
                    <a:pt x="2468" y="4709"/>
                  </a:cubicBezTo>
                  <a:cubicBezTo>
                    <a:pt x="2444" y="4843"/>
                    <a:pt x="2430" y="4920"/>
                    <a:pt x="2430" y="4935"/>
                  </a:cubicBezTo>
                  <a:cubicBezTo>
                    <a:pt x="2377" y="5256"/>
                    <a:pt x="2386" y="5688"/>
                    <a:pt x="2420" y="6168"/>
                  </a:cubicBezTo>
                  <a:cubicBezTo>
                    <a:pt x="2154" y="6218"/>
                    <a:pt x="1882" y="6237"/>
                    <a:pt x="1627" y="6237"/>
                  </a:cubicBezTo>
                  <a:cubicBezTo>
                    <a:pt x="1246" y="6237"/>
                    <a:pt x="901" y="6196"/>
                    <a:pt x="663" y="6159"/>
                  </a:cubicBezTo>
                  <a:cubicBezTo>
                    <a:pt x="1052" y="3797"/>
                    <a:pt x="860" y="2194"/>
                    <a:pt x="721" y="1008"/>
                  </a:cubicBezTo>
                  <a:cubicBezTo>
                    <a:pt x="697" y="797"/>
                    <a:pt x="673" y="600"/>
                    <a:pt x="653" y="408"/>
                  </a:cubicBezTo>
                  <a:close/>
                  <a:moveTo>
                    <a:pt x="596" y="6572"/>
                  </a:moveTo>
                  <a:cubicBezTo>
                    <a:pt x="932" y="6629"/>
                    <a:pt x="1273" y="6658"/>
                    <a:pt x="1614" y="6658"/>
                  </a:cubicBezTo>
                  <a:cubicBezTo>
                    <a:pt x="1897" y="6658"/>
                    <a:pt x="2180" y="6634"/>
                    <a:pt x="2454" y="6586"/>
                  </a:cubicBezTo>
                  <a:cubicBezTo>
                    <a:pt x="2458" y="6639"/>
                    <a:pt x="2463" y="6692"/>
                    <a:pt x="2473" y="6744"/>
                  </a:cubicBezTo>
                  <a:lnTo>
                    <a:pt x="2473" y="6749"/>
                  </a:lnTo>
                  <a:lnTo>
                    <a:pt x="2478" y="6821"/>
                  </a:lnTo>
                  <a:cubicBezTo>
                    <a:pt x="2204" y="7239"/>
                    <a:pt x="1887" y="7623"/>
                    <a:pt x="1532" y="7964"/>
                  </a:cubicBezTo>
                  <a:cubicBezTo>
                    <a:pt x="1369" y="7820"/>
                    <a:pt x="1220" y="7661"/>
                    <a:pt x="1085" y="7493"/>
                  </a:cubicBezTo>
                  <a:cubicBezTo>
                    <a:pt x="893" y="7263"/>
                    <a:pt x="725" y="7013"/>
                    <a:pt x="577" y="6754"/>
                  </a:cubicBezTo>
                  <a:cubicBezTo>
                    <a:pt x="581" y="6687"/>
                    <a:pt x="586" y="6624"/>
                    <a:pt x="596" y="6572"/>
                  </a:cubicBezTo>
                  <a:close/>
                  <a:moveTo>
                    <a:pt x="2540" y="7460"/>
                  </a:moveTo>
                  <a:cubicBezTo>
                    <a:pt x="2578" y="7863"/>
                    <a:pt x="2607" y="8266"/>
                    <a:pt x="2607" y="8612"/>
                  </a:cubicBezTo>
                  <a:lnTo>
                    <a:pt x="2607" y="8631"/>
                  </a:lnTo>
                  <a:cubicBezTo>
                    <a:pt x="2338" y="8535"/>
                    <a:pt x="2089" y="8396"/>
                    <a:pt x="1858" y="8232"/>
                  </a:cubicBezTo>
                  <a:cubicBezTo>
                    <a:pt x="1988" y="8108"/>
                    <a:pt x="2113" y="7973"/>
                    <a:pt x="2238" y="7834"/>
                  </a:cubicBezTo>
                  <a:cubicBezTo>
                    <a:pt x="2348" y="7704"/>
                    <a:pt x="2449" y="7575"/>
                    <a:pt x="2540" y="7460"/>
                  </a:cubicBezTo>
                  <a:close/>
                  <a:moveTo>
                    <a:pt x="548" y="7484"/>
                  </a:moveTo>
                  <a:cubicBezTo>
                    <a:pt x="745" y="7757"/>
                    <a:pt x="965" y="8012"/>
                    <a:pt x="1210" y="8242"/>
                  </a:cubicBezTo>
                  <a:cubicBezTo>
                    <a:pt x="1004" y="8405"/>
                    <a:pt x="783" y="8549"/>
                    <a:pt x="548" y="8664"/>
                  </a:cubicBezTo>
                  <a:lnTo>
                    <a:pt x="548" y="8612"/>
                  </a:lnTo>
                  <a:lnTo>
                    <a:pt x="548" y="8343"/>
                  </a:lnTo>
                  <a:lnTo>
                    <a:pt x="548" y="7959"/>
                  </a:lnTo>
                  <a:cubicBezTo>
                    <a:pt x="548" y="7800"/>
                    <a:pt x="548" y="7637"/>
                    <a:pt x="548" y="7484"/>
                  </a:cubicBezTo>
                  <a:close/>
                  <a:moveTo>
                    <a:pt x="1537" y="8511"/>
                  </a:moveTo>
                  <a:cubicBezTo>
                    <a:pt x="1858" y="8760"/>
                    <a:pt x="2218" y="8948"/>
                    <a:pt x="2607" y="9072"/>
                  </a:cubicBezTo>
                  <a:cubicBezTo>
                    <a:pt x="2598" y="9625"/>
                    <a:pt x="2574" y="10129"/>
                    <a:pt x="2463" y="10498"/>
                  </a:cubicBezTo>
                  <a:cubicBezTo>
                    <a:pt x="2319" y="10964"/>
                    <a:pt x="2055" y="11161"/>
                    <a:pt x="1575" y="11161"/>
                  </a:cubicBezTo>
                  <a:cubicBezTo>
                    <a:pt x="1100" y="11161"/>
                    <a:pt x="836" y="10959"/>
                    <a:pt x="692" y="10498"/>
                  </a:cubicBezTo>
                  <a:cubicBezTo>
                    <a:pt x="581" y="10138"/>
                    <a:pt x="553" y="9653"/>
                    <a:pt x="548" y="9120"/>
                  </a:cubicBezTo>
                  <a:cubicBezTo>
                    <a:pt x="903" y="8962"/>
                    <a:pt x="1239" y="8760"/>
                    <a:pt x="1537" y="8511"/>
                  </a:cubicBezTo>
                  <a:close/>
                  <a:moveTo>
                    <a:pt x="2991" y="9466"/>
                  </a:moveTo>
                  <a:cubicBezTo>
                    <a:pt x="3001" y="9730"/>
                    <a:pt x="3006" y="10009"/>
                    <a:pt x="3006" y="10306"/>
                  </a:cubicBezTo>
                  <a:cubicBezTo>
                    <a:pt x="3006" y="11257"/>
                    <a:pt x="2876" y="13469"/>
                    <a:pt x="1700" y="13469"/>
                  </a:cubicBezTo>
                  <a:cubicBezTo>
                    <a:pt x="869" y="13469"/>
                    <a:pt x="500" y="12245"/>
                    <a:pt x="413" y="10930"/>
                  </a:cubicBezTo>
                  <a:lnTo>
                    <a:pt x="413" y="10930"/>
                  </a:lnTo>
                  <a:lnTo>
                    <a:pt x="418" y="10935"/>
                  </a:lnTo>
                  <a:cubicBezTo>
                    <a:pt x="428" y="10959"/>
                    <a:pt x="442" y="10983"/>
                    <a:pt x="457" y="11002"/>
                  </a:cubicBezTo>
                  <a:lnTo>
                    <a:pt x="466" y="11017"/>
                  </a:lnTo>
                  <a:cubicBezTo>
                    <a:pt x="476" y="11036"/>
                    <a:pt x="490" y="11060"/>
                    <a:pt x="505" y="11074"/>
                  </a:cubicBezTo>
                  <a:lnTo>
                    <a:pt x="505" y="11079"/>
                  </a:lnTo>
                  <a:cubicBezTo>
                    <a:pt x="519" y="11098"/>
                    <a:pt x="533" y="11122"/>
                    <a:pt x="553" y="11141"/>
                  </a:cubicBezTo>
                  <a:lnTo>
                    <a:pt x="562" y="11151"/>
                  </a:lnTo>
                  <a:cubicBezTo>
                    <a:pt x="577" y="11170"/>
                    <a:pt x="591" y="11189"/>
                    <a:pt x="610" y="11204"/>
                  </a:cubicBezTo>
                  <a:lnTo>
                    <a:pt x="615" y="11213"/>
                  </a:lnTo>
                  <a:cubicBezTo>
                    <a:pt x="634" y="11233"/>
                    <a:pt x="649" y="11247"/>
                    <a:pt x="668" y="11261"/>
                  </a:cubicBezTo>
                  <a:lnTo>
                    <a:pt x="673" y="11266"/>
                  </a:lnTo>
                  <a:cubicBezTo>
                    <a:pt x="687" y="11285"/>
                    <a:pt x="706" y="11300"/>
                    <a:pt x="725" y="11314"/>
                  </a:cubicBezTo>
                  <a:lnTo>
                    <a:pt x="740" y="11324"/>
                  </a:lnTo>
                  <a:cubicBezTo>
                    <a:pt x="754" y="11338"/>
                    <a:pt x="773" y="11353"/>
                    <a:pt x="797" y="11362"/>
                  </a:cubicBezTo>
                  <a:lnTo>
                    <a:pt x="807" y="11372"/>
                  </a:lnTo>
                  <a:cubicBezTo>
                    <a:pt x="826" y="11381"/>
                    <a:pt x="845" y="11396"/>
                    <a:pt x="865" y="11405"/>
                  </a:cubicBezTo>
                  <a:lnTo>
                    <a:pt x="874" y="11410"/>
                  </a:lnTo>
                  <a:cubicBezTo>
                    <a:pt x="898" y="11420"/>
                    <a:pt x="917" y="11429"/>
                    <a:pt x="941" y="11444"/>
                  </a:cubicBezTo>
                  <a:lnTo>
                    <a:pt x="951" y="11449"/>
                  </a:lnTo>
                  <a:cubicBezTo>
                    <a:pt x="975" y="11458"/>
                    <a:pt x="999" y="11468"/>
                    <a:pt x="1023" y="11477"/>
                  </a:cubicBezTo>
                  <a:lnTo>
                    <a:pt x="1028" y="11477"/>
                  </a:lnTo>
                  <a:cubicBezTo>
                    <a:pt x="1052" y="11487"/>
                    <a:pt x="1071" y="11492"/>
                    <a:pt x="1095" y="11501"/>
                  </a:cubicBezTo>
                  <a:lnTo>
                    <a:pt x="1109" y="11501"/>
                  </a:lnTo>
                  <a:cubicBezTo>
                    <a:pt x="1133" y="11511"/>
                    <a:pt x="1157" y="11516"/>
                    <a:pt x="1181" y="11521"/>
                  </a:cubicBezTo>
                  <a:lnTo>
                    <a:pt x="1196" y="11525"/>
                  </a:lnTo>
                  <a:cubicBezTo>
                    <a:pt x="1225" y="11530"/>
                    <a:pt x="1249" y="11535"/>
                    <a:pt x="1277" y="11540"/>
                  </a:cubicBezTo>
                  <a:lnTo>
                    <a:pt x="1282" y="11540"/>
                  </a:lnTo>
                  <a:cubicBezTo>
                    <a:pt x="1306" y="11545"/>
                    <a:pt x="1335" y="11549"/>
                    <a:pt x="1359" y="11554"/>
                  </a:cubicBezTo>
                  <a:lnTo>
                    <a:pt x="1373" y="11554"/>
                  </a:lnTo>
                  <a:cubicBezTo>
                    <a:pt x="1402" y="11554"/>
                    <a:pt x="1431" y="11559"/>
                    <a:pt x="1460" y="11559"/>
                  </a:cubicBezTo>
                  <a:lnTo>
                    <a:pt x="1566" y="11559"/>
                  </a:lnTo>
                  <a:cubicBezTo>
                    <a:pt x="1628" y="11559"/>
                    <a:pt x="1686" y="11554"/>
                    <a:pt x="1743" y="11549"/>
                  </a:cubicBezTo>
                  <a:cubicBezTo>
                    <a:pt x="2300" y="11497"/>
                    <a:pt x="2660" y="11189"/>
                    <a:pt x="2842" y="10609"/>
                  </a:cubicBezTo>
                  <a:cubicBezTo>
                    <a:pt x="2847" y="10580"/>
                    <a:pt x="2857" y="10551"/>
                    <a:pt x="2866" y="10522"/>
                  </a:cubicBezTo>
                  <a:lnTo>
                    <a:pt x="2881" y="10508"/>
                  </a:lnTo>
                  <a:cubicBezTo>
                    <a:pt x="2890" y="10479"/>
                    <a:pt x="2895" y="10450"/>
                    <a:pt x="2905" y="10421"/>
                  </a:cubicBezTo>
                  <a:lnTo>
                    <a:pt x="2905" y="10397"/>
                  </a:lnTo>
                  <a:cubicBezTo>
                    <a:pt x="2914" y="10369"/>
                    <a:pt x="2919" y="10340"/>
                    <a:pt x="2924" y="10311"/>
                  </a:cubicBezTo>
                  <a:lnTo>
                    <a:pt x="2924" y="10297"/>
                  </a:lnTo>
                  <a:cubicBezTo>
                    <a:pt x="2929" y="10268"/>
                    <a:pt x="2934" y="10234"/>
                    <a:pt x="2938" y="10201"/>
                  </a:cubicBezTo>
                  <a:lnTo>
                    <a:pt x="2943" y="10177"/>
                  </a:lnTo>
                  <a:cubicBezTo>
                    <a:pt x="2948" y="10143"/>
                    <a:pt x="2953" y="10109"/>
                    <a:pt x="2958" y="10081"/>
                  </a:cubicBezTo>
                  <a:lnTo>
                    <a:pt x="2958" y="10057"/>
                  </a:lnTo>
                  <a:cubicBezTo>
                    <a:pt x="2962" y="10028"/>
                    <a:pt x="2962" y="9999"/>
                    <a:pt x="2967" y="9970"/>
                  </a:cubicBezTo>
                  <a:lnTo>
                    <a:pt x="2967" y="9946"/>
                  </a:lnTo>
                  <a:cubicBezTo>
                    <a:pt x="2967" y="9913"/>
                    <a:pt x="2972" y="9874"/>
                    <a:pt x="2977" y="9841"/>
                  </a:cubicBezTo>
                  <a:lnTo>
                    <a:pt x="2977" y="9812"/>
                  </a:lnTo>
                  <a:cubicBezTo>
                    <a:pt x="2977" y="9778"/>
                    <a:pt x="2982" y="9745"/>
                    <a:pt x="2982" y="9706"/>
                  </a:cubicBezTo>
                  <a:lnTo>
                    <a:pt x="2982" y="9692"/>
                  </a:lnTo>
                  <a:cubicBezTo>
                    <a:pt x="2982" y="9658"/>
                    <a:pt x="2982" y="9625"/>
                    <a:pt x="2986" y="9591"/>
                  </a:cubicBezTo>
                  <a:lnTo>
                    <a:pt x="2986" y="9562"/>
                  </a:lnTo>
                  <a:cubicBezTo>
                    <a:pt x="2986" y="9528"/>
                    <a:pt x="2986" y="9500"/>
                    <a:pt x="2991" y="9466"/>
                  </a:cubicBezTo>
                  <a:close/>
                  <a:moveTo>
                    <a:pt x="428" y="0"/>
                  </a:moveTo>
                  <a:cubicBezTo>
                    <a:pt x="313" y="0"/>
                    <a:pt x="217" y="101"/>
                    <a:pt x="226" y="221"/>
                  </a:cubicBezTo>
                  <a:cubicBezTo>
                    <a:pt x="245" y="480"/>
                    <a:pt x="279" y="763"/>
                    <a:pt x="317" y="1056"/>
                  </a:cubicBezTo>
                  <a:cubicBezTo>
                    <a:pt x="461" y="2271"/>
                    <a:pt x="658" y="3931"/>
                    <a:pt x="207" y="6408"/>
                  </a:cubicBezTo>
                  <a:cubicBezTo>
                    <a:pt x="149" y="6735"/>
                    <a:pt x="140" y="7340"/>
                    <a:pt x="140" y="7944"/>
                  </a:cubicBezTo>
                  <a:cubicBezTo>
                    <a:pt x="44" y="8544"/>
                    <a:pt x="1" y="9317"/>
                    <a:pt x="1" y="10306"/>
                  </a:cubicBezTo>
                  <a:cubicBezTo>
                    <a:pt x="1" y="11295"/>
                    <a:pt x="130" y="12149"/>
                    <a:pt x="380" y="12759"/>
                  </a:cubicBezTo>
                  <a:cubicBezTo>
                    <a:pt x="749" y="13681"/>
                    <a:pt x="1311" y="13873"/>
                    <a:pt x="1714" y="13873"/>
                  </a:cubicBezTo>
                  <a:cubicBezTo>
                    <a:pt x="2818" y="13873"/>
                    <a:pt x="3423" y="12605"/>
                    <a:pt x="3423" y="10306"/>
                  </a:cubicBezTo>
                  <a:cubicBezTo>
                    <a:pt x="3423" y="8362"/>
                    <a:pt x="3255" y="7229"/>
                    <a:pt x="2871" y="6653"/>
                  </a:cubicBezTo>
                  <a:cubicBezTo>
                    <a:pt x="2814" y="6010"/>
                    <a:pt x="2766" y="5386"/>
                    <a:pt x="2833" y="5002"/>
                  </a:cubicBezTo>
                  <a:cubicBezTo>
                    <a:pt x="2833" y="4987"/>
                    <a:pt x="2847" y="4911"/>
                    <a:pt x="2871" y="4786"/>
                  </a:cubicBezTo>
                  <a:cubicBezTo>
                    <a:pt x="3010" y="4003"/>
                    <a:pt x="3447" y="1632"/>
                    <a:pt x="3663" y="235"/>
                  </a:cubicBezTo>
                  <a:cubicBezTo>
                    <a:pt x="3682" y="110"/>
                    <a:pt x="3586" y="0"/>
                    <a:pt x="34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0" name="Google Shape;15710;p74"/>
            <p:cNvSpPr/>
            <p:nvPr/>
          </p:nvSpPr>
          <p:spPr>
            <a:xfrm>
              <a:off x="4977435" y="2432309"/>
              <a:ext cx="199977" cy="259169"/>
            </a:xfrm>
            <a:custGeom>
              <a:avLst/>
              <a:gdLst/>
              <a:ahLst/>
              <a:cxnLst/>
              <a:rect l="l" t="t" r="r" b="b"/>
              <a:pathLst>
                <a:path w="7632" h="9891" extrusionOk="0">
                  <a:moveTo>
                    <a:pt x="2586" y="3634"/>
                  </a:moveTo>
                  <a:cubicBezTo>
                    <a:pt x="2735" y="3788"/>
                    <a:pt x="2922" y="3903"/>
                    <a:pt x="3129" y="3970"/>
                  </a:cubicBezTo>
                  <a:lnTo>
                    <a:pt x="3129" y="3985"/>
                  </a:lnTo>
                  <a:lnTo>
                    <a:pt x="3129" y="4100"/>
                  </a:lnTo>
                  <a:lnTo>
                    <a:pt x="3129" y="4220"/>
                  </a:lnTo>
                  <a:lnTo>
                    <a:pt x="3129" y="4239"/>
                  </a:lnTo>
                  <a:cubicBezTo>
                    <a:pt x="3129" y="4316"/>
                    <a:pt x="3129" y="4393"/>
                    <a:pt x="3129" y="4470"/>
                  </a:cubicBezTo>
                  <a:lnTo>
                    <a:pt x="3129" y="4489"/>
                  </a:lnTo>
                  <a:cubicBezTo>
                    <a:pt x="3134" y="4566"/>
                    <a:pt x="3134" y="4642"/>
                    <a:pt x="3138" y="4719"/>
                  </a:cubicBezTo>
                  <a:lnTo>
                    <a:pt x="3138" y="4734"/>
                  </a:lnTo>
                  <a:cubicBezTo>
                    <a:pt x="3143" y="4810"/>
                    <a:pt x="3148" y="4887"/>
                    <a:pt x="3153" y="4959"/>
                  </a:cubicBezTo>
                  <a:lnTo>
                    <a:pt x="3153" y="4978"/>
                  </a:lnTo>
                  <a:cubicBezTo>
                    <a:pt x="3158" y="5050"/>
                    <a:pt x="3162" y="5127"/>
                    <a:pt x="3167" y="5199"/>
                  </a:cubicBezTo>
                  <a:lnTo>
                    <a:pt x="3167" y="5214"/>
                  </a:lnTo>
                  <a:cubicBezTo>
                    <a:pt x="3172" y="5262"/>
                    <a:pt x="3177" y="5305"/>
                    <a:pt x="3182" y="5353"/>
                  </a:cubicBezTo>
                  <a:cubicBezTo>
                    <a:pt x="2980" y="5641"/>
                    <a:pt x="2634" y="6011"/>
                    <a:pt x="2130" y="6207"/>
                  </a:cubicBezTo>
                  <a:cubicBezTo>
                    <a:pt x="2054" y="6107"/>
                    <a:pt x="1886" y="5881"/>
                    <a:pt x="1612" y="5516"/>
                  </a:cubicBezTo>
                  <a:cubicBezTo>
                    <a:pt x="2020" y="4998"/>
                    <a:pt x="2385" y="4153"/>
                    <a:pt x="2586" y="3634"/>
                  </a:cubicBezTo>
                  <a:close/>
                  <a:moveTo>
                    <a:pt x="3254" y="5929"/>
                  </a:moveTo>
                  <a:cubicBezTo>
                    <a:pt x="3258" y="5982"/>
                    <a:pt x="3268" y="6035"/>
                    <a:pt x="3273" y="6083"/>
                  </a:cubicBezTo>
                  <a:lnTo>
                    <a:pt x="3273" y="6092"/>
                  </a:lnTo>
                  <a:cubicBezTo>
                    <a:pt x="3287" y="6155"/>
                    <a:pt x="3297" y="6222"/>
                    <a:pt x="3306" y="6284"/>
                  </a:cubicBezTo>
                  <a:lnTo>
                    <a:pt x="3306" y="6289"/>
                  </a:lnTo>
                  <a:cubicBezTo>
                    <a:pt x="3316" y="6351"/>
                    <a:pt x="3330" y="6414"/>
                    <a:pt x="3340" y="6476"/>
                  </a:cubicBezTo>
                  <a:lnTo>
                    <a:pt x="3340" y="6481"/>
                  </a:lnTo>
                  <a:cubicBezTo>
                    <a:pt x="3345" y="6510"/>
                    <a:pt x="3350" y="6543"/>
                    <a:pt x="3354" y="6572"/>
                  </a:cubicBezTo>
                  <a:lnTo>
                    <a:pt x="3374" y="6659"/>
                  </a:lnTo>
                  <a:lnTo>
                    <a:pt x="3374" y="6663"/>
                  </a:lnTo>
                  <a:lnTo>
                    <a:pt x="3388" y="6745"/>
                  </a:lnTo>
                  <a:lnTo>
                    <a:pt x="3388" y="6750"/>
                  </a:lnTo>
                  <a:lnTo>
                    <a:pt x="3407" y="6827"/>
                  </a:lnTo>
                  <a:lnTo>
                    <a:pt x="3407" y="6831"/>
                  </a:lnTo>
                  <a:lnTo>
                    <a:pt x="3422" y="6908"/>
                  </a:lnTo>
                  <a:lnTo>
                    <a:pt x="3422" y="6913"/>
                  </a:lnTo>
                  <a:lnTo>
                    <a:pt x="3441" y="6985"/>
                  </a:lnTo>
                  <a:lnTo>
                    <a:pt x="3441" y="6995"/>
                  </a:lnTo>
                  <a:lnTo>
                    <a:pt x="3455" y="7062"/>
                  </a:lnTo>
                  <a:lnTo>
                    <a:pt x="3455" y="7071"/>
                  </a:lnTo>
                  <a:lnTo>
                    <a:pt x="3470" y="7134"/>
                  </a:lnTo>
                  <a:lnTo>
                    <a:pt x="3470" y="7143"/>
                  </a:lnTo>
                  <a:lnTo>
                    <a:pt x="3484" y="7206"/>
                  </a:lnTo>
                  <a:lnTo>
                    <a:pt x="3484" y="7215"/>
                  </a:lnTo>
                  <a:lnTo>
                    <a:pt x="3498" y="7268"/>
                  </a:lnTo>
                  <a:lnTo>
                    <a:pt x="3498" y="7278"/>
                  </a:lnTo>
                  <a:cubicBezTo>
                    <a:pt x="3138" y="7047"/>
                    <a:pt x="2788" y="6793"/>
                    <a:pt x="2452" y="6524"/>
                  </a:cubicBezTo>
                  <a:cubicBezTo>
                    <a:pt x="2754" y="6380"/>
                    <a:pt x="3023" y="6179"/>
                    <a:pt x="3254" y="5929"/>
                  </a:cubicBezTo>
                  <a:close/>
                  <a:moveTo>
                    <a:pt x="4641" y="3898"/>
                  </a:moveTo>
                  <a:cubicBezTo>
                    <a:pt x="4674" y="3898"/>
                    <a:pt x="4703" y="3913"/>
                    <a:pt x="4727" y="3937"/>
                  </a:cubicBezTo>
                  <a:cubicBezTo>
                    <a:pt x="4746" y="3961"/>
                    <a:pt x="4756" y="3994"/>
                    <a:pt x="4756" y="4028"/>
                  </a:cubicBezTo>
                  <a:cubicBezTo>
                    <a:pt x="4679" y="4714"/>
                    <a:pt x="4790" y="5737"/>
                    <a:pt x="5327" y="6558"/>
                  </a:cubicBezTo>
                  <a:cubicBezTo>
                    <a:pt x="5740" y="7191"/>
                    <a:pt x="6239" y="7767"/>
                    <a:pt x="6638" y="8233"/>
                  </a:cubicBezTo>
                  <a:cubicBezTo>
                    <a:pt x="6796" y="8415"/>
                    <a:pt x="6950" y="8593"/>
                    <a:pt x="7070" y="8742"/>
                  </a:cubicBezTo>
                  <a:cubicBezTo>
                    <a:pt x="7142" y="8847"/>
                    <a:pt x="7166" y="8972"/>
                    <a:pt x="7142" y="9097"/>
                  </a:cubicBezTo>
                  <a:cubicBezTo>
                    <a:pt x="7123" y="9227"/>
                    <a:pt x="7046" y="9337"/>
                    <a:pt x="6940" y="9409"/>
                  </a:cubicBezTo>
                  <a:cubicBezTo>
                    <a:pt x="6863" y="9457"/>
                    <a:pt x="6776" y="9481"/>
                    <a:pt x="6691" y="9481"/>
                  </a:cubicBezTo>
                  <a:cubicBezTo>
                    <a:pt x="6595" y="9481"/>
                    <a:pt x="6500" y="9451"/>
                    <a:pt x="6422" y="9390"/>
                  </a:cubicBezTo>
                  <a:lnTo>
                    <a:pt x="4089" y="7695"/>
                  </a:lnTo>
                  <a:cubicBezTo>
                    <a:pt x="4065" y="7681"/>
                    <a:pt x="4050" y="7662"/>
                    <a:pt x="4041" y="7638"/>
                  </a:cubicBezTo>
                  <a:cubicBezTo>
                    <a:pt x="4041" y="7633"/>
                    <a:pt x="4041" y="7628"/>
                    <a:pt x="4036" y="7628"/>
                  </a:cubicBezTo>
                  <a:cubicBezTo>
                    <a:pt x="4031" y="7623"/>
                    <a:pt x="4031" y="7619"/>
                    <a:pt x="4031" y="7614"/>
                  </a:cubicBezTo>
                  <a:cubicBezTo>
                    <a:pt x="3988" y="7475"/>
                    <a:pt x="3916" y="7215"/>
                    <a:pt x="3839" y="6870"/>
                  </a:cubicBezTo>
                  <a:lnTo>
                    <a:pt x="3830" y="6822"/>
                  </a:lnTo>
                  <a:lnTo>
                    <a:pt x="3815" y="6774"/>
                  </a:lnTo>
                  <a:lnTo>
                    <a:pt x="3815" y="6769"/>
                  </a:lnTo>
                  <a:lnTo>
                    <a:pt x="3806" y="6721"/>
                  </a:lnTo>
                  <a:lnTo>
                    <a:pt x="3806" y="6716"/>
                  </a:lnTo>
                  <a:lnTo>
                    <a:pt x="3796" y="6668"/>
                  </a:lnTo>
                  <a:lnTo>
                    <a:pt x="3796" y="6663"/>
                  </a:lnTo>
                  <a:lnTo>
                    <a:pt x="3786" y="6615"/>
                  </a:lnTo>
                  <a:lnTo>
                    <a:pt x="3786" y="6606"/>
                  </a:lnTo>
                  <a:lnTo>
                    <a:pt x="3777" y="6558"/>
                  </a:lnTo>
                  <a:lnTo>
                    <a:pt x="3777" y="6553"/>
                  </a:lnTo>
                  <a:lnTo>
                    <a:pt x="3767" y="6505"/>
                  </a:lnTo>
                  <a:lnTo>
                    <a:pt x="3767" y="6495"/>
                  </a:lnTo>
                  <a:lnTo>
                    <a:pt x="3758" y="6447"/>
                  </a:lnTo>
                  <a:lnTo>
                    <a:pt x="3758" y="6438"/>
                  </a:lnTo>
                  <a:lnTo>
                    <a:pt x="3753" y="6385"/>
                  </a:lnTo>
                  <a:lnTo>
                    <a:pt x="3753" y="6380"/>
                  </a:lnTo>
                  <a:lnTo>
                    <a:pt x="3743" y="6327"/>
                  </a:lnTo>
                  <a:lnTo>
                    <a:pt x="3743" y="6318"/>
                  </a:lnTo>
                  <a:lnTo>
                    <a:pt x="3734" y="6270"/>
                  </a:lnTo>
                  <a:lnTo>
                    <a:pt x="3734" y="6255"/>
                  </a:lnTo>
                  <a:lnTo>
                    <a:pt x="3724" y="6207"/>
                  </a:lnTo>
                  <a:lnTo>
                    <a:pt x="3724" y="6193"/>
                  </a:lnTo>
                  <a:lnTo>
                    <a:pt x="3714" y="6145"/>
                  </a:lnTo>
                  <a:lnTo>
                    <a:pt x="3714" y="6131"/>
                  </a:lnTo>
                  <a:lnTo>
                    <a:pt x="3710" y="6083"/>
                  </a:lnTo>
                  <a:lnTo>
                    <a:pt x="3710" y="6068"/>
                  </a:lnTo>
                  <a:lnTo>
                    <a:pt x="3700" y="6015"/>
                  </a:lnTo>
                  <a:lnTo>
                    <a:pt x="3700" y="6001"/>
                  </a:lnTo>
                  <a:lnTo>
                    <a:pt x="3690" y="5953"/>
                  </a:lnTo>
                  <a:lnTo>
                    <a:pt x="3690" y="5939"/>
                  </a:lnTo>
                  <a:lnTo>
                    <a:pt x="3686" y="5886"/>
                  </a:lnTo>
                  <a:lnTo>
                    <a:pt x="3686" y="5871"/>
                  </a:lnTo>
                  <a:lnTo>
                    <a:pt x="3676" y="5819"/>
                  </a:lnTo>
                  <a:lnTo>
                    <a:pt x="3676" y="5804"/>
                  </a:lnTo>
                  <a:lnTo>
                    <a:pt x="3671" y="5751"/>
                  </a:lnTo>
                  <a:lnTo>
                    <a:pt x="3671" y="5737"/>
                  </a:lnTo>
                  <a:lnTo>
                    <a:pt x="3666" y="5684"/>
                  </a:lnTo>
                  <a:lnTo>
                    <a:pt x="3666" y="5665"/>
                  </a:lnTo>
                  <a:lnTo>
                    <a:pt x="3657" y="5612"/>
                  </a:lnTo>
                  <a:lnTo>
                    <a:pt x="3657" y="5598"/>
                  </a:lnTo>
                  <a:lnTo>
                    <a:pt x="3652" y="5545"/>
                  </a:lnTo>
                  <a:lnTo>
                    <a:pt x="3652" y="5526"/>
                  </a:lnTo>
                  <a:lnTo>
                    <a:pt x="3647" y="5473"/>
                  </a:lnTo>
                  <a:lnTo>
                    <a:pt x="3647" y="5454"/>
                  </a:lnTo>
                  <a:lnTo>
                    <a:pt x="3642" y="5401"/>
                  </a:lnTo>
                  <a:lnTo>
                    <a:pt x="3642" y="5382"/>
                  </a:lnTo>
                  <a:lnTo>
                    <a:pt x="3633" y="5329"/>
                  </a:lnTo>
                  <a:lnTo>
                    <a:pt x="3633" y="5310"/>
                  </a:lnTo>
                  <a:lnTo>
                    <a:pt x="3628" y="5257"/>
                  </a:lnTo>
                  <a:lnTo>
                    <a:pt x="3628" y="5233"/>
                  </a:lnTo>
                  <a:cubicBezTo>
                    <a:pt x="3628" y="5219"/>
                    <a:pt x="3628" y="5199"/>
                    <a:pt x="3623" y="5180"/>
                  </a:cubicBezTo>
                  <a:lnTo>
                    <a:pt x="3623" y="5161"/>
                  </a:lnTo>
                  <a:lnTo>
                    <a:pt x="3618" y="5108"/>
                  </a:lnTo>
                  <a:lnTo>
                    <a:pt x="3618" y="5084"/>
                  </a:lnTo>
                  <a:cubicBezTo>
                    <a:pt x="3618" y="5070"/>
                    <a:pt x="3618" y="5050"/>
                    <a:pt x="3618" y="5031"/>
                  </a:cubicBezTo>
                  <a:lnTo>
                    <a:pt x="3618" y="5012"/>
                  </a:lnTo>
                  <a:lnTo>
                    <a:pt x="3561" y="4959"/>
                  </a:lnTo>
                  <a:lnTo>
                    <a:pt x="3561" y="4930"/>
                  </a:lnTo>
                  <a:lnTo>
                    <a:pt x="3556" y="4882"/>
                  </a:lnTo>
                  <a:lnTo>
                    <a:pt x="3556" y="4854"/>
                  </a:lnTo>
                  <a:lnTo>
                    <a:pt x="3556" y="4806"/>
                  </a:lnTo>
                  <a:lnTo>
                    <a:pt x="3556" y="4777"/>
                  </a:lnTo>
                  <a:lnTo>
                    <a:pt x="3556" y="4729"/>
                  </a:lnTo>
                  <a:lnTo>
                    <a:pt x="3556" y="4700"/>
                  </a:lnTo>
                  <a:lnTo>
                    <a:pt x="3556" y="4647"/>
                  </a:lnTo>
                  <a:lnTo>
                    <a:pt x="3556" y="4623"/>
                  </a:lnTo>
                  <a:lnTo>
                    <a:pt x="3556" y="4570"/>
                  </a:lnTo>
                  <a:lnTo>
                    <a:pt x="3556" y="4542"/>
                  </a:lnTo>
                  <a:lnTo>
                    <a:pt x="3556" y="4494"/>
                  </a:lnTo>
                  <a:lnTo>
                    <a:pt x="3556" y="4460"/>
                  </a:lnTo>
                  <a:lnTo>
                    <a:pt x="3556" y="4412"/>
                  </a:lnTo>
                  <a:lnTo>
                    <a:pt x="3556" y="4383"/>
                  </a:lnTo>
                  <a:lnTo>
                    <a:pt x="3556" y="4335"/>
                  </a:lnTo>
                  <a:lnTo>
                    <a:pt x="3556" y="4302"/>
                  </a:lnTo>
                  <a:lnTo>
                    <a:pt x="3556" y="4254"/>
                  </a:lnTo>
                  <a:lnTo>
                    <a:pt x="3556" y="4220"/>
                  </a:lnTo>
                  <a:lnTo>
                    <a:pt x="3556" y="4172"/>
                  </a:lnTo>
                  <a:lnTo>
                    <a:pt x="3556" y="4138"/>
                  </a:lnTo>
                  <a:lnTo>
                    <a:pt x="3556" y="4090"/>
                  </a:lnTo>
                  <a:lnTo>
                    <a:pt x="3556" y="4057"/>
                  </a:lnTo>
                  <a:lnTo>
                    <a:pt x="3556" y="4009"/>
                  </a:lnTo>
                  <a:lnTo>
                    <a:pt x="3556" y="3975"/>
                  </a:lnTo>
                  <a:lnTo>
                    <a:pt x="3556" y="3927"/>
                  </a:lnTo>
                  <a:lnTo>
                    <a:pt x="3556" y="3913"/>
                  </a:lnTo>
                  <a:lnTo>
                    <a:pt x="4641" y="3898"/>
                  </a:lnTo>
                  <a:close/>
                  <a:moveTo>
                    <a:pt x="1004" y="1"/>
                  </a:moveTo>
                  <a:cubicBezTo>
                    <a:pt x="868" y="1"/>
                    <a:pt x="731" y="141"/>
                    <a:pt x="815" y="303"/>
                  </a:cubicBezTo>
                  <a:lnTo>
                    <a:pt x="868" y="404"/>
                  </a:lnTo>
                  <a:cubicBezTo>
                    <a:pt x="1525" y="1623"/>
                    <a:pt x="1938" y="2454"/>
                    <a:pt x="2068" y="2794"/>
                  </a:cubicBezTo>
                  <a:cubicBezTo>
                    <a:pt x="2130" y="2953"/>
                    <a:pt x="2202" y="3102"/>
                    <a:pt x="2284" y="3246"/>
                  </a:cubicBezTo>
                  <a:cubicBezTo>
                    <a:pt x="2217" y="3428"/>
                    <a:pt x="2106" y="3721"/>
                    <a:pt x="1967" y="4033"/>
                  </a:cubicBezTo>
                  <a:cubicBezTo>
                    <a:pt x="1799" y="4431"/>
                    <a:pt x="1588" y="4815"/>
                    <a:pt x="1348" y="5171"/>
                  </a:cubicBezTo>
                  <a:lnTo>
                    <a:pt x="445" y="3970"/>
                  </a:lnTo>
                  <a:cubicBezTo>
                    <a:pt x="401" y="3911"/>
                    <a:pt x="344" y="3887"/>
                    <a:pt x="288" y="3887"/>
                  </a:cubicBezTo>
                  <a:cubicBezTo>
                    <a:pt x="140" y="3887"/>
                    <a:pt x="1" y="4059"/>
                    <a:pt x="119" y="4215"/>
                  </a:cubicBezTo>
                  <a:cubicBezTo>
                    <a:pt x="1127" y="5555"/>
                    <a:pt x="1645" y="6246"/>
                    <a:pt x="1799" y="6452"/>
                  </a:cubicBezTo>
                  <a:cubicBezTo>
                    <a:pt x="2025" y="6759"/>
                    <a:pt x="2668" y="7239"/>
                    <a:pt x="3700" y="7878"/>
                  </a:cubicBezTo>
                  <a:cubicBezTo>
                    <a:pt x="3738" y="7935"/>
                    <a:pt x="3786" y="7988"/>
                    <a:pt x="3844" y="8027"/>
                  </a:cubicBezTo>
                  <a:lnTo>
                    <a:pt x="6177" y="9721"/>
                  </a:lnTo>
                  <a:cubicBezTo>
                    <a:pt x="6329" y="9835"/>
                    <a:pt x="6507" y="9890"/>
                    <a:pt x="6686" y="9890"/>
                  </a:cubicBezTo>
                  <a:cubicBezTo>
                    <a:pt x="6913" y="9890"/>
                    <a:pt x="7140" y="9800"/>
                    <a:pt x="7310" y="9625"/>
                  </a:cubicBezTo>
                  <a:cubicBezTo>
                    <a:pt x="7607" y="9318"/>
                    <a:pt x="7631" y="8828"/>
                    <a:pt x="7363" y="8492"/>
                  </a:cubicBezTo>
                  <a:lnTo>
                    <a:pt x="7367" y="8487"/>
                  </a:lnTo>
                  <a:cubicBezTo>
                    <a:pt x="7243" y="8334"/>
                    <a:pt x="7089" y="8156"/>
                    <a:pt x="6926" y="7964"/>
                  </a:cubicBezTo>
                  <a:cubicBezTo>
                    <a:pt x="6532" y="7513"/>
                    <a:pt x="6047" y="6947"/>
                    <a:pt x="5644" y="6332"/>
                  </a:cubicBezTo>
                  <a:cubicBezTo>
                    <a:pt x="5164" y="5603"/>
                    <a:pt x="5073" y="4657"/>
                    <a:pt x="5140" y="4071"/>
                  </a:cubicBezTo>
                  <a:cubicBezTo>
                    <a:pt x="5174" y="3759"/>
                    <a:pt x="4929" y="3490"/>
                    <a:pt x="4612" y="3490"/>
                  </a:cubicBezTo>
                  <a:lnTo>
                    <a:pt x="3479" y="3505"/>
                  </a:lnTo>
                  <a:cubicBezTo>
                    <a:pt x="3398" y="3505"/>
                    <a:pt x="3321" y="3534"/>
                    <a:pt x="3258" y="3586"/>
                  </a:cubicBezTo>
                  <a:cubicBezTo>
                    <a:pt x="3033" y="3519"/>
                    <a:pt x="2706" y="3303"/>
                    <a:pt x="2452" y="2650"/>
                  </a:cubicBezTo>
                  <a:cubicBezTo>
                    <a:pt x="2313" y="2286"/>
                    <a:pt x="1900" y="1465"/>
                    <a:pt x="1228" y="212"/>
                  </a:cubicBezTo>
                  <a:lnTo>
                    <a:pt x="1175" y="111"/>
                  </a:lnTo>
                  <a:cubicBezTo>
                    <a:pt x="1135" y="33"/>
                    <a:pt x="1069" y="1"/>
                    <a:pt x="10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11" name="Google Shape;15711;p74"/>
          <p:cNvGrpSpPr/>
          <p:nvPr/>
        </p:nvGrpSpPr>
        <p:grpSpPr>
          <a:xfrm>
            <a:off x="6632909" y="2447821"/>
            <a:ext cx="368302" cy="324361"/>
            <a:chOff x="6632909" y="2447821"/>
            <a:chExt cx="368302" cy="324361"/>
          </a:xfrm>
        </p:grpSpPr>
        <p:sp>
          <p:nvSpPr>
            <p:cNvPr id="15712" name="Google Shape;15712;p74"/>
            <p:cNvSpPr/>
            <p:nvPr/>
          </p:nvSpPr>
          <p:spPr>
            <a:xfrm>
              <a:off x="6667994" y="2500986"/>
              <a:ext cx="262523" cy="238495"/>
            </a:xfrm>
            <a:custGeom>
              <a:avLst/>
              <a:gdLst/>
              <a:ahLst/>
              <a:cxnLst/>
              <a:rect l="l" t="t" r="r" b="b"/>
              <a:pathLst>
                <a:path w="10019" h="9102" extrusionOk="0">
                  <a:moveTo>
                    <a:pt x="1215" y="1"/>
                  </a:moveTo>
                  <a:lnTo>
                    <a:pt x="0" y="797"/>
                  </a:lnTo>
                  <a:lnTo>
                    <a:pt x="1354" y="9102"/>
                  </a:lnTo>
                  <a:lnTo>
                    <a:pt x="10018" y="9102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3" name="Google Shape;15713;p74"/>
            <p:cNvSpPr/>
            <p:nvPr/>
          </p:nvSpPr>
          <p:spPr>
            <a:xfrm>
              <a:off x="6703446" y="2500986"/>
              <a:ext cx="262549" cy="238495"/>
            </a:xfrm>
            <a:custGeom>
              <a:avLst/>
              <a:gdLst/>
              <a:ahLst/>
              <a:cxnLst/>
              <a:rect l="l" t="t" r="r" b="b"/>
              <a:pathLst>
                <a:path w="10020" h="9102" extrusionOk="0">
                  <a:moveTo>
                    <a:pt x="8805" y="1"/>
                  </a:moveTo>
                  <a:lnTo>
                    <a:pt x="1" y="9102"/>
                  </a:lnTo>
                  <a:lnTo>
                    <a:pt x="8665" y="9102"/>
                  </a:lnTo>
                  <a:lnTo>
                    <a:pt x="10019" y="797"/>
                  </a:lnTo>
                  <a:lnTo>
                    <a:pt x="8805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4" name="Google Shape;15714;p74"/>
            <p:cNvSpPr/>
            <p:nvPr/>
          </p:nvSpPr>
          <p:spPr>
            <a:xfrm>
              <a:off x="6703446" y="2622120"/>
              <a:ext cx="227071" cy="117361"/>
            </a:xfrm>
            <a:custGeom>
              <a:avLst/>
              <a:gdLst/>
              <a:ahLst/>
              <a:cxnLst/>
              <a:rect l="l" t="t" r="r" b="b"/>
              <a:pathLst>
                <a:path w="8666" h="4479" extrusionOk="0">
                  <a:moveTo>
                    <a:pt x="4331" y="0"/>
                  </a:moveTo>
                  <a:lnTo>
                    <a:pt x="1" y="4479"/>
                  </a:lnTo>
                  <a:lnTo>
                    <a:pt x="8665" y="4479"/>
                  </a:lnTo>
                  <a:lnTo>
                    <a:pt x="4331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5" name="Google Shape;15715;p74"/>
            <p:cNvSpPr/>
            <p:nvPr/>
          </p:nvSpPr>
          <p:spPr>
            <a:xfrm>
              <a:off x="6638935" y="2453219"/>
              <a:ext cx="61157" cy="66659"/>
            </a:xfrm>
            <a:custGeom>
              <a:avLst/>
              <a:gdLst/>
              <a:ahLst/>
              <a:cxnLst/>
              <a:rect l="l" t="t" r="r" b="b"/>
              <a:pathLst>
                <a:path w="2334" h="2544" extrusionOk="0">
                  <a:moveTo>
                    <a:pt x="915" y="1"/>
                  </a:moveTo>
                  <a:cubicBezTo>
                    <a:pt x="828" y="1"/>
                    <a:pt x="740" y="25"/>
                    <a:pt x="663" y="76"/>
                  </a:cubicBezTo>
                  <a:lnTo>
                    <a:pt x="274" y="331"/>
                  </a:lnTo>
                  <a:cubicBezTo>
                    <a:pt x="58" y="475"/>
                    <a:pt x="0" y="758"/>
                    <a:pt x="140" y="974"/>
                  </a:cubicBezTo>
                  <a:lnTo>
                    <a:pt x="1172" y="2544"/>
                  </a:lnTo>
                  <a:lnTo>
                    <a:pt x="2333" y="1776"/>
                  </a:lnTo>
                  <a:lnTo>
                    <a:pt x="1301" y="211"/>
                  </a:lnTo>
                  <a:cubicBezTo>
                    <a:pt x="1213" y="74"/>
                    <a:pt x="1065" y="1"/>
                    <a:pt x="9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6" name="Google Shape;15716;p74"/>
            <p:cNvSpPr/>
            <p:nvPr/>
          </p:nvSpPr>
          <p:spPr>
            <a:xfrm>
              <a:off x="6653137" y="2453219"/>
              <a:ext cx="46955" cy="56466"/>
            </a:xfrm>
            <a:custGeom>
              <a:avLst/>
              <a:gdLst/>
              <a:ahLst/>
              <a:cxnLst/>
              <a:rect l="l" t="t" r="r" b="b"/>
              <a:pathLst>
                <a:path w="1792" h="2155" extrusionOk="0">
                  <a:moveTo>
                    <a:pt x="373" y="1"/>
                  </a:moveTo>
                  <a:cubicBezTo>
                    <a:pt x="286" y="1"/>
                    <a:pt x="198" y="25"/>
                    <a:pt x="121" y="76"/>
                  </a:cubicBezTo>
                  <a:lnTo>
                    <a:pt x="25" y="134"/>
                  </a:lnTo>
                  <a:cubicBezTo>
                    <a:pt x="1" y="254"/>
                    <a:pt x="30" y="374"/>
                    <a:pt x="92" y="475"/>
                  </a:cubicBezTo>
                  <a:lnTo>
                    <a:pt x="1211" y="2155"/>
                  </a:lnTo>
                  <a:lnTo>
                    <a:pt x="1791" y="1776"/>
                  </a:lnTo>
                  <a:lnTo>
                    <a:pt x="759" y="211"/>
                  </a:lnTo>
                  <a:cubicBezTo>
                    <a:pt x="671" y="74"/>
                    <a:pt x="523" y="1"/>
                    <a:pt x="373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7" name="Google Shape;15717;p74"/>
            <p:cNvSpPr/>
            <p:nvPr/>
          </p:nvSpPr>
          <p:spPr>
            <a:xfrm>
              <a:off x="6657670" y="2486024"/>
              <a:ext cx="56388" cy="46012"/>
            </a:xfrm>
            <a:custGeom>
              <a:avLst/>
              <a:gdLst/>
              <a:ahLst/>
              <a:cxnLst/>
              <a:rect l="l" t="t" r="r" b="b"/>
              <a:pathLst>
                <a:path w="2152" h="1756" extrusionOk="0">
                  <a:moveTo>
                    <a:pt x="1527" y="0"/>
                  </a:moveTo>
                  <a:cubicBezTo>
                    <a:pt x="1510" y="0"/>
                    <a:pt x="1494" y="5"/>
                    <a:pt x="1479" y="15"/>
                  </a:cubicBezTo>
                  <a:lnTo>
                    <a:pt x="39" y="960"/>
                  </a:lnTo>
                  <a:cubicBezTo>
                    <a:pt x="15" y="980"/>
                    <a:pt x="1" y="1013"/>
                    <a:pt x="6" y="1047"/>
                  </a:cubicBezTo>
                  <a:lnTo>
                    <a:pt x="164" y="1695"/>
                  </a:lnTo>
                  <a:cubicBezTo>
                    <a:pt x="174" y="1732"/>
                    <a:pt x="208" y="1755"/>
                    <a:pt x="243" y="1755"/>
                  </a:cubicBezTo>
                  <a:cubicBezTo>
                    <a:pt x="257" y="1755"/>
                    <a:pt x="271" y="1751"/>
                    <a:pt x="284" y="1743"/>
                  </a:cubicBezTo>
                  <a:lnTo>
                    <a:pt x="2103" y="548"/>
                  </a:lnTo>
                  <a:cubicBezTo>
                    <a:pt x="2146" y="519"/>
                    <a:pt x="2151" y="452"/>
                    <a:pt x="2108" y="418"/>
                  </a:cubicBezTo>
                  <a:lnTo>
                    <a:pt x="1570" y="15"/>
                  </a:lnTo>
                  <a:cubicBezTo>
                    <a:pt x="1558" y="5"/>
                    <a:pt x="1543" y="0"/>
                    <a:pt x="152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8" name="Google Shape;15718;p74"/>
            <p:cNvSpPr/>
            <p:nvPr/>
          </p:nvSpPr>
          <p:spPr>
            <a:xfrm>
              <a:off x="6933897" y="2453297"/>
              <a:ext cx="61130" cy="66581"/>
            </a:xfrm>
            <a:custGeom>
              <a:avLst/>
              <a:gdLst/>
              <a:ahLst/>
              <a:cxnLst/>
              <a:rect l="l" t="t" r="r" b="b"/>
              <a:pathLst>
                <a:path w="2333" h="2541" extrusionOk="0">
                  <a:moveTo>
                    <a:pt x="1418" y="0"/>
                  </a:moveTo>
                  <a:cubicBezTo>
                    <a:pt x="1268" y="0"/>
                    <a:pt x="1120" y="74"/>
                    <a:pt x="1032" y="208"/>
                  </a:cubicBezTo>
                  <a:lnTo>
                    <a:pt x="0" y="1773"/>
                  </a:lnTo>
                  <a:lnTo>
                    <a:pt x="1162" y="2541"/>
                  </a:lnTo>
                  <a:lnTo>
                    <a:pt x="2194" y="971"/>
                  </a:lnTo>
                  <a:cubicBezTo>
                    <a:pt x="2333" y="755"/>
                    <a:pt x="2275" y="472"/>
                    <a:pt x="2059" y="328"/>
                  </a:cubicBezTo>
                  <a:lnTo>
                    <a:pt x="1671" y="78"/>
                  </a:lnTo>
                  <a:cubicBezTo>
                    <a:pt x="1593" y="25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9" name="Google Shape;15719;p74"/>
            <p:cNvSpPr/>
            <p:nvPr/>
          </p:nvSpPr>
          <p:spPr>
            <a:xfrm>
              <a:off x="6950247" y="2456966"/>
              <a:ext cx="44780" cy="62912"/>
            </a:xfrm>
            <a:custGeom>
              <a:avLst/>
              <a:gdLst/>
              <a:ahLst/>
              <a:cxnLst/>
              <a:rect l="l" t="t" r="r" b="b"/>
              <a:pathLst>
                <a:path w="1709" h="2401" extrusionOk="0">
                  <a:moveTo>
                    <a:pt x="1152" y="1"/>
                  </a:moveTo>
                  <a:cubicBezTo>
                    <a:pt x="1176" y="121"/>
                    <a:pt x="1152" y="245"/>
                    <a:pt x="1085" y="346"/>
                  </a:cubicBezTo>
                  <a:lnTo>
                    <a:pt x="0" y="2045"/>
                  </a:lnTo>
                  <a:lnTo>
                    <a:pt x="538" y="2401"/>
                  </a:lnTo>
                  <a:lnTo>
                    <a:pt x="1570" y="831"/>
                  </a:lnTo>
                  <a:cubicBezTo>
                    <a:pt x="1709" y="615"/>
                    <a:pt x="1651" y="332"/>
                    <a:pt x="1435" y="188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0" name="Google Shape;15720;p74"/>
            <p:cNvSpPr/>
            <p:nvPr/>
          </p:nvSpPr>
          <p:spPr>
            <a:xfrm>
              <a:off x="6919931" y="2486024"/>
              <a:ext cx="56362" cy="46012"/>
            </a:xfrm>
            <a:custGeom>
              <a:avLst/>
              <a:gdLst/>
              <a:ahLst/>
              <a:cxnLst/>
              <a:rect l="l" t="t" r="r" b="b"/>
              <a:pathLst>
                <a:path w="2151" h="1756" extrusionOk="0">
                  <a:moveTo>
                    <a:pt x="625" y="0"/>
                  </a:moveTo>
                  <a:cubicBezTo>
                    <a:pt x="609" y="0"/>
                    <a:pt x="593" y="5"/>
                    <a:pt x="581" y="15"/>
                  </a:cubicBezTo>
                  <a:lnTo>
                    <a:pt x="43" y="418"/>
                  </a:lnTo>
                  <a:cubicBezTo>
                    <a:pt x="0" y="452"/>
                    <a:pt x="0" y="519"/>
                    <a:pt x="48" y="548"/>
                  </a:cubicBezTo>
                  <a:lnTo>
                    <a:pt x="1868" y="1743"/>
                  </a:lnTo>
                  <a:cubicBezTo>
                    <a:pt x="1880" y="1751"/>
                    <a:pt x="1894" y="1755"/>
                    <a:pt x="1909" y="1755"/>
                  </a:cubicBezTo>
                  <a:cubicBezTo>
                    <a:pt x="1943" y="1755"/>
                    <a:pt x="1977" y="1732"/>
                    <a:pt x="1988" y="1695"/>
                  </a:cubicBezTo>
                  <a:lnTo>
                    <a:pt x="2146" y="1047"/>
                  </a:lnTo>
                  <a:cubicBezTo>
                    <a:pt x="2151" y="1013"/>
                    <a:pt x="2136" y="980"/>
                    <a:pt x="2112" y="960"/>
                  </a:cubicBezTo>
                  <a:lnTo>
                    <a:pt x="672" y="15"/>
                  </a:lnTo>
                  <a:cubicBezTo>
                    <a:pt x="658" y="5"/>
                    <a:pt x="641" y="0"/>
                    <a:pt x="62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1" name="Google Shape;15721;p74"/>
            <p:cNvSpPr/>
            <p:nvPr/>
          </p:nvSpPr>
          <p:spPr>
            <a:xfrm>
              <a:off x="6703446" y="2711916"/>
              <a:ext cx="227071" cy="54999"/>
            </a:xfrm>
            <a:custGeom>
              <a:avLst/>
              <a:gdLst/>
              <a:ahLst/>
              <a:cxnLst/>
              <a:rect l="l" t="t" r="r" b="b"/>
              <a:pathLst>
                <a:path w="8666" h="2099" extrusionOk="0">
                  <a:moveTo>
                    <a:pt x="4331" y="1"/>
                  </a:moveTo>
                  <a:cubicBezTo>
                    <a:pt x="1940" y="1"/>
                    <a:pt x="1" y="471"/>
                    <a:pt x="1" y="1052"/>
                  </a:cubicBezTo>
                  <a:cubicBezTo>
                    <a:pt x="1" y="1628"/>
                    <a:pt x="1940" y="2098"/>
                    <a:pt x="4331" y="2098"/>
                  </a:cubicBezTo>
                  <a:cubicBezTo>
                    <a:pt x="6726" y="2098"/>
                    <a:pt x="8665" y="1628"/>
                    <a:pt x="8665" y="1052"/>
                  </a:cubicBezTo>
                  <a:cubicBezTo>
                    <a:pt x="8665" y="471"/>
                    <a:pt x="6726" y="1"/>
                    <a:pt x="43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2" name="Google Shape;15722;p74"/>
            <p:cNvSpPr/>
            <p:nvPr/>
          </p:nvSpPr>
          <p:spPr>
            <a:xfrm>
              <a:off x="6677558" y="2486155"/>
              <a:ext cx="36500" cy="29818"/>
            </a:xfrm>
            <a:custGeom>
              <a:avLst/>
              <a:gdLst/>
              <a:ahLst/>
              <a:cxnLst/>
              <a:rect l="l" t="t" r="r" b="b"/>
              <a:pathLst>
                <a:path w="1393" h="1138" extrusionOk="0">
                  <a:moveTo>
                    <a:pt x="768" y="0"/>
                  </a:moveTo>
                  <a:cubicBezTo>
                    <a:pt x="751" y="0"/>
                    <a:pt x="735" y="5"/>
                    <a:pt x="720" y="15"/>
                  </a:cubicBezTo>
                  <a:lnTo>
                    <a:pt x="0" y="485"/>
                  </a:lnTo>
                  <a:lnTo>
                    <a:pt x="437" y="1138"/>
                  </a:lnTo>
                  <a:lnTo>
                    <a:pt x="1344" y="547"/>
                  </a:lnTo>
                  <a:cubicBezTo>
                    <a:pt x="1387" y="514"/>
                    <a:pt x="1392" y="447"/>
                    <a:pt x="1349" y="418"/>
                  </a:cubicBezTo>
                  <a:lnTo>
                    <a:pt x="811" y="15"/>
                  </a:lnTo>
                  <a:cubicBezTo>
                    <a:pt x="799" y="5"/>
                    <a:pt x="784" y="0"/>
                    <a:pt x="768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3" name="Google Shape;15723;p74"/>
            <p:cNvSpPr/>
            <p:nvPr/>
          </p:nvSpPr>
          <p:spPr>
            <a:xfrm>
              <a:off x="6946212" y="2499466"/>
              <a:ext cx="30080" cy="32648"/>
            </a:xfrm>
            <a:custGeom>
              <a:avLst/>
              <a:gdLst/>
              <a:ahLst/>
              <a:cxnLst/>
              <a:rect l="l" t="t" r="r" b="b"/>
              <a:pathLst>
                <a:path w="1148" h="1246" extrusionOk="0">
                  <a:moveTo>
                    <a:pt x="423" y="1"/>
                  </a:moveTo>
                  <a:lnTo>
                    <a:pt x="1" y="663"/>
                  </a:lnTo>
                  <a:lnTo>
                    <a:pt x="865" y="1230"/>
                  </a:lnTo>
                  <a:cubicBezTo>
                    <a:pt x="878" y="1240"/>
                    <a:pt x="894" y="1245"/>
                    <a:pt x="909" y="1245"/>
                  </a:cubicBezTo>
                  <a:cubicBezTo>
                    <a:pt x="942" y="1245"/>
                    <a:pt x="975" y="1223"/>
                    <a:pt x="985" y="1187"/>
                  </a:cubicBezTo>
                  <a:lnTo>
                    <a:pt x="1138" y="534"/>
                  </a:lnTo>
                  <a:cubicBezTo>
                    <a:pt x="1148" y="500"/>
                    <a:pt x="1133" y="467"/>
                    <a:pt x="1105" y="452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4" name="Google Shape;15724;p74"/>
            <p:cNvSpPr/>
            <p:nvPr/>
          </p:nvSpPr>
          <p:spPr>
            <a:xfrm>
              <a:off x="6632909" y="2447821"/>
              <a:ext cx="97159" cy="91342"/>
            </a:xfrm>
            <a:custGeom>
              <a:avLst/>
              <a:gdLst/>
              <a:ahLst/>
              <a:cxnLst/>
              <a:rect l="l" t="t" r="r" b="b"/>
              <a:pathLst>
                <a:path w="3708" h="3486" extrusionOk="0">
                  <a:moveTo>
                    <a:pt x="1143" y="407"/>
                  </a:moveTo>
                  <a:cubicBezTo>
                    <a:pt x="1162" y="407"/>
                    <a:pt x="1181" y="412"/>
                    <a:pt x="1200" y="417"/>
                  </a:cubicBezTo>
                  <a:cubicBezTo>
                    <a:pt x="1267" y="426"/>
                    <a:pt x="1325" y="470"/>
                    <a:pt x="1363" y="527"/>
                  </a:cubicBezTo>
                  <a:lnTo>
                    <a:pt x="2007" y="1506"/>
                  </a:lnTo>
                  <a:lnTo>
                    <a:pt x="1498" y="1838"/>
                  </a:lnTo>
                  <a:lnTo>
                    <a:pt x="1181" y="2049"/>
                  </a:lnTo>
                  <a:lnTo>
                    <a:pt x="538" y="1070"/>
                  </a:lnTo>
                  <a:cubicBezTo>
                    <a:pt x="461" y="950"/>
                    <a:pt x="494" y="786"/>
                    <a:pt x="614" y="710"/>
                  </a:cubicBezTo>
                  <a:lnTo>
                    <a:pt x="1003" y="450"/>
                  </a:lnTo>
                  <a:cubicBezTo>
                    <a:pt x="1047" y="426"/>
                    <a:pt x="1095" y="407"/>
                    <a:pt x="1143" y="407"/>
                  </a:cubicBezTo>
                  <a:close/>
                  <a:moveTo>
                    <a:pt x="2467" y="1694"/>
                  </a:moveTo>
                  <a:lnTo>
                    <a:pt x="2789" y="1934"/>
                  </a:lnTo>
                  <a:lnTo>
                    <a:pt x="1267" y="2937"/>
                  </a:lnTo>
                  <a:lnTo>
                    <a:pt x="1171" y="2543"/>
                  </a:lnTo>
                  <a:lnTo>
                    <a:pt x="2467" y="1694"/>
                  </a:lnTo>
                  <a:close/>
                  <a:moveTo>
                    <a:pt x="1146" y="1"/>
                  </a:moveTo>
                  <a:cubicBezTo>
                    <a:pt x="1021" y="1"/>
                    <a:pt x="895" y="36"/>
                    <a:pt x="782" y="109"/>
                  </a:cubicBezTo>
                  <a:lnTo>
                    <a:pt x="394" y="369"/>
                  </a:lnTo>
                  <a:cubicBezTo>
                    <a:pt x="86" y="570"/>
                    <a:pt x="0" y="983"/>
                    <a:pt x="202" y="1290"/>
                  </a:cubicBezTo>
                  <a:lnTo>
                    <a:pt x="845" y="2270"/>
                  </a:lnTo>
                  <a:lnTo>
                    <a:pt x="835" y="2279"/>
                  </a:lnTo>
                  <a:cubicBezTo>
                    <a:pt x="811" y="2294"/>
                    <a:pt x="787" y="2318"/>
                    <a:pt x="773" y="2342"/>
                  </a:cubicBezTo>
                  <a:lnTo>
                    <a:pt x="254" y="3167"/>
                  </a:lnTo>
                  <a:cubicBezTo>
                    <a:pt x="144" y="3328"/>
                    <a:pt x="285" y="3486"/>
                    <a:pt x="430" y="3486"/>
                  </a:cubicBezTo>
                  <a:cubicBezTo>
                    <a:pt x="493" y="3486"/>
                    <a:pt x="556" y="3456"/>
                    <a:pt x="600" y="3383"/>
                  </a:cubicBezTo>
                  <a:lnTo>
                    <a:pt x="854" y="2970"/>
                  </a:lnTo>
                  <a:lnTo>
                    <a:pt x="912" y="3201"/>
                  </a:lnTo>
                  <a:cubicBezTo>
                    <a:pt x="942" y="3332"/>
                    <a:pt x="1061" y="3417"/>
                    <a:pt x="1185" y="3417"/>
                  </a:cubicBezTo>
                  <a:cubicBezTo>
                    <a:pt x="1237" y="3417"/>
                    <a:pt x="1291" y="3402"/>
                    <a:pt x="1339" y="3369"/>
                  </a:cubicBezTo>
                  <a:lnTo>
                    <a:pt x="3159" y="2174"/>
                  </a:lnTo>
                  <a:cubicBezTo>
                    <a:pt x="3235" y="2126"/>
                    <a:pt x="3283" y="2039"/>
                    <a:pt x="3288" y="1953"/>
                  </a:cubicBezTo>
                  <a:cubicBezTo>
                    <a:pt x="3288" y="1857"/>
                    <a:pt x="3245" y="1770"/>
                    <a:pt x="3173" y="1718"/>
                  </a:cubicBezTo>
                  <a:lnTo>
                    <a:pt x="2981" y="1574"/>
                  </a:lnTo>
                  <a:lnTo>
                    <a:pt x="3461" y="1497"/>
                  </a:lnTo>
                  <a:cubicBezTo>
                    <a:pt x="3708" y="1450"/>
                    <a:pt x="3661" y="1092"/>
                    <a:pt x="3426" y="1092"/>
                  </a:cubicBezTo>
                  <a:cubicBezTo>
                    <a:pt x="3419" y="1092"/>
                    <a:pt x="3411" y="1093"/>
                    <a:pt x="3403" y="1094"/>
                  </a:cubicBezTo>
                  <a:lnTo>
                    <a:pt x="2448" y="1247"/>
                  </a:lnTo>
                  <a:cubicBezTo>
                    <a:pt x="2419" y="1247"/>
                    <a:pt x="2391" y="1262"/>
                    <a:pt x="2367" y="1276"/>
                  </a:cubicBezTo>
                  <a:lnTo>
                    <a:pt x="2347" y="1290"/>
                  </a:lnTo>
                  <a:lnTo>
                    <a:pt x="1704" y="302"/>
                  </a:lnTo>
                  <a:cubicBezTo>
                    <a:pt x="1576" y="107"/>
                    <a:pt x="1363" y="1"/>
                    <a:pt x="11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5" name="Google Shape;15725;p74"/>
            <p:cNvSpPr/>
            <p:nvPr/>
          </p:nvSpPr>
          <p:spPr>
            <a:xfrm>
              <a:off x="6903502" y="2447926"/>
              <a:ext cx="97709" cy="91368"/>
            </a:xfrm>
            <a:custGeom>
              <a:avLst/>
              <a:gdLst/>
              <a:ahLst/>
              <a:cxnLst/>
              <a:rect l="l" t="t" r="r" b="b"/>
              <a:pathLst>
                <a:path w="3729" h="3487" extrusionOk="0">
                  <a:moveTo>
                    <a:pt x="2576" y="404"/>
                  </a:moveTo>
                  <a:cubicBezTo>
                    <a:pt x="2625" y="404"/>
                    <a:pt x="2676" y="418"/>
                    <a:pt x="2720" y="446"/>
                  </a:cubicBezTo>
                  <a:lnTo>
                    <a:pt x="3109" y="701"/>
                  </a:lnTo>
                  <a:cubicBezTo>
                    <a:pt x="3229" y="782"/>
                    <a:pt x="3263" y="941"/>
                    <a:pt x="3186" y="1066"/>
                  </a:cubicBezTo>
                  <a:lnTo>
                    <a:pt x="2538" y="2045"/>
                  </a:lnTo>
                  <a:lnTo>
                    <a:pt x="2322" y="1901"/>
                  </a:lnTo>
                  <a:lnTo>
                    <a:pt x="2125" y="1771"/>
                  </a:lnTo>
                  <a:lnTo>
                    <a:pt x="1712" y="1502"/>
                  </a:lnTo>
                  <a:lnTo>
                    <a:pt x="2360" y="523"/>
                  </a:lnTo>
                  <a:cubicBezTo>
                    <a:pt x="2409" y="444"/>
                    <a:pt x="2491" y="404"/>
                    <a:pt x="2576" y="404"/>
                  </a:cubicBezTo>
                  <a:close/>
                  <a:moveTo>
                    <a:pt x="1256" y="1690"/>
                  </a:moveTo>
                  <a:lnTo>
                    <a:pt x="1323" y="1733"/>
                  </a:lnTo>
                  <a:lnTo>
                    <a:pt x="1328" y="1733"/>
                  </a:lnTo>
                  <a:lnTo>
                    <a:pt x="2552" y="2539"/>
                  </a:lnTo>
                  <a:lnTo>
                    <a:pt x="2456" y="2933"/>
                  </a:lnTo>
                  <a:lnTo>
                    <a:pt x="934" y="1930"/>
                  </a:lnTo>
                  <a:lnTo>
                    <a:pt x="1256" y="1690"/>
                  </a:lnTo>
                  <a:close/>
                  <a:moveTo>
                    <a:pt x="2574" y="0"/>
                  </a:moveTo>
                  <a:cubicBezTo>
                    <a:pt x="2358" y="0"/>
                    <a:pt x="2147" y="105"/>
                    <a:pt x="2019" y="302"/>
                  </a:cubicBezTo>
                  <a:lnTo>
                    <a:pt x="1376" y="1282"/>
                  </a:lnTo>
                  <a:lnTo>
                    <a:pt x="1362" y="1272"/>
                  </a:lnTo>
                  <a:cubicBezTo>
                    <a:pt x="1338" y="1253"/>
                    <a:pt x="1309" y="1243"/>
                    <a:pt x="1280" y="1243"/>
                  </a:cubicBezTo>
                  <a:lnTo>
                    <a:pt x="325" y="1094"/>
                  </a:lnTo>
                  <a:cubicBezTo>
                    <a:pt x="308" y="1091"/>
                    <a:pt x="293" y="1090"/>
                    <a:pt x="278" y="1090"/>
                  </a:cubicBezTo>
                  <a:cubicBezTo>
                    <a:pt x="40" y="1090"/>
                    <a:pt x="0" y="1466"/>
                    <a:pt x="262" y="1498"/>
                  </a:cubicBezTo>
                  <a:lnTo>
                    <a:pt x="742" y="1570"/>
                  </a:lnTo>
                  <a:lnTo>
                    <a:pt x="546" y="1714"/>
                  </a:lnTo>
                  <a:cubicBezTo>
                    <a:pt x="392" y="1834"/>
                    <a:pt x="397" y="2069"/>
                    <a:pt x="565" y="2179"/>
                  </a:cubicBezTo>
                  <a:lnTo>
                    <a:pt x="2379" y="3370"/>
                  </a:lnTo>
                  <a:cubicBezTo>
                    <a:pt x="2429" y="3403"/>
                    <a:pt x="2483" y="3418"/>
                    <a:pt x="2536" y="3418"/>
                  </a:cubicBezTo>
                  <a:cubicBezTo>
                    <a:pt x="2660" y="3418"/>
                    <a:pt x="2778" y="3336"/>
                    <a:pt x="2811" y="3202"/>
                  </a:cubicBezTo>
                  <a:lnTo>
                    <a:pt x="2869" y="2966"/>
                  </a:lnTo>
                  <a:lnTo>
                    <a:pt x="3128" y="3384"/>
                  </a:lnTo>
                  <a:cubicBezTo>
                    <a:pt x="3170" y="3457"/>
                    <a:pt x="3233" y="3487"/>
                    <a:pt x="3296" y="3487"/>
                  </a:cubicBezTo>
                  <a:cubicBezTo>
                    <a:pt x="3440" y="3487"/>
                    <a:pt x="3584" y="3327"/>
                    <a:pt x="3474" y="3163"/>
                  </a:cubicBezTo>
                  <a:lnTo>
                    <a:pt x="2960" y="2338"/>
                  </a:lnTo>
                  <a:cubicBezTo>
                    <a:pt x="2941" y="2314"/>
                    <a:pt x="2922" y="2294"/>
                    <a:pt x="2898" y="2280"/>
                  </a:cubicBezTo>
                  <a:lnTo>
                    <a:pt x="2883" y="2270"/>
                  </a:lnTo>
                  <a:lnTo>
                    <a:pt x="3527" y="1286"/>
                  </a:lnTo>
                  <a:cubicBezTo>
                    <a:pt x="3728" y="979"/>
                    <a:pt x="3642" y="566"/>
                    <a:pt x="3335" y="365"/>
                  </a:cubicBezTo>
                  <a:lnTo>
                    <a:pt x="2941" y="110"/>
                  </a:lnTo>
                  <a:cubicBezTo>
                    <a:pt x="2828" y="36"/>
                    <a:pt x="2700" y="0"/>
                    <a:pt x="25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6" name="Google Shape;15726;p74"/>
            <p:cNvSpPr/>
            <p:nvPr/>
          </p:nvSpPr>
          <p:spPr>
            <a:xfrm>
              <a:off x="6667548" y="2518463"/>
              <a:ext cx="298682" cy="253719"/>
            </a:xfrm>
            <a:custGeom>
              <a:avLst/>
              <a:gdLst/>
              <a:ahLst/>
              <a:cxnLst/>
              <a:rect l="l" t="t" r="r" b="b"/>
              <a:pathLst>
                <a:path w="11399" h="9683" extrusionOk="0">
                  <a:moveTo>
                    <a:pt x="5701" y="4249"/>
                  </a:moveTo>
                  <a:lnTo>
                    <a:pt x="8855" y="7508"/>
                  </a:lnTo>
                  <a:lnTo>
                    <a:pt x="8821" y="7499"/>
                  </a:lnTo>
                  <a:lnTo>
                    <a:pt x="8807" y="7499"/>
                  </a:lnTo>
                  <a:lnTo>
                    <a:pt x="8744" y="7484"/>
                  </a:lnTo>
                  <a:lnTo>
                    <a:pt x="8730" y="7484"/>
                  </a:lnTo>
                  <a:lnTo>
                    <a:pt x="8663" y="7470"/>
                  </a:lnTo>
                  <a:lnTo>
                    <a:pt x="8648" y="7470"/>
                  </a:lnTo>
                  <a:lnTo>
                    <a:pt x="8581" y="7456"/>
                  </a:lnTo>
                  <a:lnTo>
                    <a:pt x="8567" y="7451"/>
                  </a:lnTo>
                  <a:lnTo>
                    <a:pt x="8499" y="7436"/>
                  </a:lnTo>
                  <a:lnTo>
                    <a:pt x="8480" y="7432"/>
                  </a:lnTo>
                  <a:lnTo>
                    <a:pt x="8418" y="7422"/>
                  </a:lnTo>
                  <a:lnTo>
                    <a:pt x="8389" y="7417"/>
                  </a:lnTo>
                  <a:lnTo>
                    <a:pt x="8336" y="7408"/>
                  </a:lnTo>
                  <a:lnTo>
                    <a:pt x="8293" y="7398"/>
                  </a:lnTo>
                  <a:lnTo>
                    <a:pt x="8255" y="7393"/>
                  </a:lnTo>
                  <a:lnTo>
                    <a:pt x="8197" y="7384"/>
                  </a:lnTo>
                  <a:lnTo>
                    <a:pt x="8173" y="7379"/>
                  </a:lnTo>
                  <a:lnTo>
                    <a:pt x="8101" y="7369"/>
                  </a:lnTo>
                  <a:lnTo>
                    <a:pt x="8087" y="7369"/>
                  </a:lnTo>
                  <a:cubicBezTo>
                    <a:pt x="7549" y="7288"/>
                    <a:pt x="7007" y="7235"/>
                    <a:pt x="6459" y="7211"/>
                  </a:cubicBezTo>
                  <a:cubicBezTo>
                    <a:pt x="6358" y="7206"/>
                    <a:pt x="6253" y="7206"/>
                    <a:pt x="6152" y="7201"/>
                  </a:cubicBezTo>
                  <a:lnTo>
                    <a:pt x="5254" y="7201"/>
                  </a:lnTo>
                  <a:cubicBezTo>
                    <a:pt x="5077" y="7206"/>
                    <a:pt x="4904" y="7216"/>
                    <a:pt x="4736" y="7220"/>
                  </a:cubicBezTo>
                  <a:cubicBezTo>
                    <a:pt x="4261" y="7249"/>
                    <a:pt x="3786" y="7297"/>
                    <a:pt x="3315" y="7369"/>
                  </a:cubicBezTo>
                  <a:lnTo>
                    <a:pt x="3301" y="7369"/>
                  </a:lnTo>
                  <a:lnTo>
                    <a:pt x="3233" y="7379"/>
                  </a:lnTo>
                  <a:lnTo>
                    <a:pt x="3205" y="7384"/>
                  </a:lnTo>
                  <a:lnTo>
                    <a:pt x="3147" y="7393"/>
                  </a:lnTo>
                  <a:lnTo>
                    <a:pt x="3109" y="7398"/>
                  </a:lnTo>
                  <a:lnTo>
                    <a:pt x="3065" y="7408"/>
                  </a:lnTo>
                  <a:lnTo>
                    <a:pt x="3017" y="7417"/>
                  </a:lnTo>
                  <a:lnTo>
                    <a:pt x="2984" y="7422"/>
                  </a:lnTo>
                  <a:lnTo>
                    <a:pt x="2926" y="7432"/>
                  </a:lnTo>
                  <a:lnTo>
                    <a:pt x="2902" y="7436"/>
                  </a:lnTo>
                  <a:lnTo>
                    <a:pt x="2840" y="7451"/>
                  </a:lnTo>
                  <a:lnTo>
                    <a:pt x="2825" y="7456"/>
                  </a:lnTo>
                  <a:lnTo>
                    <a:pt x="2753" y="7470"/>
                  </a:lnTo>
                  <a:lnTo>
                    <a:pt x="2744" y="7470"/>
                  </a:lnTo>
                  <a:lnTo>
                    <a:pt x="2672" y="7484"/>
                  </a:lnTo>
                  <a:lnTo>
                    <a:pt x="2662" y="7484"/>
                  </a:lnTo>
                  <a:lnTo>
                    <a:pt x="2595" y="7499"/>
                  </a:lnTo>
                  <a:lnTo>
                    <a:pt x="2581" y="7499"/>
                  </a:lnTo>
                  <a:lnTo>
                    <a:pt x="2547" y="7508"/>
                  </a:lnTo>
                  <a:lnTo>
                    <a:pt x="5701" y="4249"/>
                  </a:lnTo>
                  <a:close/>
                  <a:moveTo>
                    <a:pt x="5864" y="7595"/>
                  </a:moveTo>
                  <a:cubicBezTo>
                    <a:pt x="7007" y="7609"/>
                    <a:pt x="8072" y="7729"/>
                    <a:pt x="8826" y="7926"/>
                  </a:cubicBezTo>
                  <a:lnTo>
                    <a:pt x="8845" y="7931"/>
                  </a:lnTo>
                  <a:lnTo>
                    <a:pt x="8922" y="7950"/>
                  </a:lnTo>
                  <a:lnTo>
                    <a:pt x="8941" y="7955"/>
                  </a:lnTo>
                  <a:cubicBezTo>
                    <a:pt x="8999" y="7969"/>
                    <a:pt x="9061" y="7988"/>
                    <a:pt x="9114" y="8008"/>
                  </a:cubicBezTo>
                  <a:cubicBezTo>
                    <a:pt x="9243" y="8046"/>
                    <a:pt x="9373" y="8099"/>
                    <a:pt x="9498" y="8156"/>
                  </a:cubicBezTo>
                  <a:lnTo>
                    <a:pt x="9503" y="8156"/>
                  </a:lnTo>
                  <a:cubicBezTo>
                    <a:pt x="9762" y="8286"/>
                    <a:pt x="9834" y="8392"/>
                    <a:pt x="9834" y="8440"/>
                  </a:cubicBezTo>
                  <a:cubicBezTo>
                    <a:pt x="9834" y="8512"/>
                    <a:pt x="9632" y="8756"/>
                    <a:pt x="8720" y="8977"/>
                  </a:cubicBezTo>
                  <a:cubicBezTo>
                    <a:pt x="7914" y="9174"/>
                    <a:pt x="6843" y="9280"/>
                    <a:pt x="5701" y="9280"/>
                  </a:cubicBezTo>
                  <a:cubicBezTo>
                    <a:pt x="4563" y="9280"/>
                    <a:pt x="3488" y="9169"/>
                    <a:pt x="2686" y="8977"/>
                  </a:cubicBezTo>
                  <a:cubicBezTo>
                    <a:pt x="1774" y="8756"/>
                    <a:pt x="1573" y="8512"/>
                    <a:pt x="1573" y="8440"/>
                  </a:cubicBezTo>
                  <a:cubicBezTo>
                    <a:pt x="1573" y="8392"/>
                    <a:pt x="1645" y="8286"/>
                    <a:pt x="1904" y="8156"/>
                  </a:cubicBezTo>
                  <a:lnTo>
                    <a:pt x="1909" y="8156"/>
                  </a:lnTo>
                  <a:cubicBezTo>
                    <a:pt x="2033" y="8099"/>
                    <a:pt x="2158" y="8046"/>
                    <a:pt x="2293" y="8008"/>
                  </a:cubicBezTo>
                  <a:cubicBezTo>
                    <a:pt x="2345" y="7988"/>
                    <a:pt x="2408" y="7974"/>
                    <a:pt x="2465" y="7955"/>
                  </a:cubicBezTo>
                  <a:lnTo>
                    <a:pt x="2485" y="7950"/>
                  </a:lnTo>
                  <a:lnTo>
                    <a:pt x="2561" y="7931"/>
                  </a:lnTo>
                  <a:lnTo>
                    <a:pt x="2581" y="7926"/>
                  </a:lnTo>
                  <a:cubicBezTo>
                    <a:pt x="3334" y="7729"/>
                    <a:pt x="4400" y="7609"/>
                    <a:pt x="5542" y="7595"/>
                  </a:cubicBezTo>
                  <a:close/>
                  <a:moveTo>
                    <a:pt x="9325" y="0"/>
                  </a:moveTo>
                  <a:cubicBezTo>
                    <a:pt x="9274" y="0"/>
                    <a:pt x="9222" y="22"/>
                    <a:pt x="9176" y="73"/>
                  </a:cubicBezTo>
                  <a:lnTo>
                    <a:pt x="5701" y="3663"/>
                  </a:lnTo>
                  <a:lnTo>
                    <a:pt x="2230" y="73"/>
                  </a:lnTo>
                  <a:cubicBezTo>
                    <a:pt x="2187" y="32"/>
                    <a:pt x="2138" y="14"/>
                    <a:pt x="2092" y="14"/>
                  </a:cubicBezTo>
                  <a:cubicBezTo>
                    <a:pt x="1938" y="14"/>
                    <a:pt x="1805" y="205"/>
                    <a:pt x="1937" y="356"/>
                  </a:cubicBezTo>
                  <a:lnTo>
                    <a:pt x="5418" y="3956"/>
                  </a:lnTo>
                  <a:lnTo>
                    <a:pt x="1697" y="7806"/>
                  </a:lnTo>
                  <a:lnTo>
                    <a:pt x="1683" y="7811"/>
                  </a:lnTo>
                  <a:lnTo>
                    <a:pt x="1654" y="7825"/>
                  </a:lnTo>
                  <a:lnTo>
                    <a:pt x="1630" y="7840"/>
                  </a:lnTo>
                  <a:lnTo>
                    <a:pt x="1601" y="7854"/>
                  </a:lnTo>
                  <a:lnTo>
                    <a:pt x="1577" y="7868"/>
                  </a:lnTo>
                  <a:lnTo>
                    <a:pt x="1553" y="7888"/>
                  </a:lnTo>
                  <a:lnTo>
                    <a:pt x="1529" y="7897"/>
                  </a:lnTo>
                  <a:lnTo>
                    <a:pt x="1505" y="7916"/>
                  </a:lnTo>
                  <a:lnTo>
                    <a:pt x="1491" y="7926"/>
                  </a:lnTo>
                  <a:lnTo>
                    <a:pt x="430" y="1398"/>
                  </a:lnTo>
                  <a:cubicBezTo>
                    <a:pt x="413" y="1277"/>
                    <a:pt x="324" y="1223"/>
                    <a:pt x="233" y="1223"/>
                  </a:cubicBezTo>
                  <a:cubicBezTo>
                    <a:pt x="118" y="1223"/>
                    <a:pt x="0" y="1312"/>
                    <a:pt x="27" y="1465"/>
                  </a:cubicBezTo>
                  <a:lnTo>
                    <a:pt x="1169" y="8459"/>
                  </a:lnTo>
                  <a:cubicBezTo>
                    <a:pt x="1184" y="8843"/>
                    <a:pt x="1664" y="9150"/>
                    <a:pt x="2590" y="9371"/>
                  </a:cubicBezTo>
                  <a:cubicBezTo>
                    <a:pt x="3426" y="9572"/>
                    <a:pt x="4530" y="9683"/>
                    <a:pt x="5706" y="9683"/>
                  </a:cubicBezTo>
                  <a:cubicBezTo>
                    <a:pt x="6877" y="9683"/>
                    <a:pt x="7986" y="9572"/>
                    <a:pt x="8816" y="9371"/>
                  </a:cubicBezTo>
                  <a:cubicBezTo>
                    <a:pt x="9743" y="9150"/>
                    <a:pt x="10223" y="8843"/>
                    <a:pt x="10237" y="8459"/>
                  </a:cubicBezTo>
                  <a:lnTo>
                    <a:pt x="11380" y="1465"/>
                  </a:lnTo>
                  <a:cubicBezTo>
                    <a:pt x="11399" y="1350"/>
                    <a:pt x="11322" y="1244"/>
                    <a:pt x="11212" y="1230"/>
                  </a:cubicBezTo>
                  <a:cubicBezTo>
                    <a:pt x="11200" y="1228"/>
                    <a:pt x="11188" y="1227"/>
                    <a:pt x="11176" y="1227"/>
                  </a:cubicBezTo>
                  <a:cubicBezTo>
                    <a:pt x="11076" y="1227"/>
                    <a:pt x="10994" y="1299"/>
                    <a:pt x="10976" y="1398"/>
                  </a:cubicBezTo>
                  <a:lnTo>
                    <a:pt x="9915" y="7921"/>
                  </a:lnTo>
                  <a:lnTo>
                    <a:pt x="9901" y="7916"/>
                  </a:lnTo>
                  <a:lnTo>
                    <a:pt x="9872" y="7897"/>
                  </a:lnTo>
                  <a:lnTo>
                    <a:pt x="9853" y="7883"/>
                  </a:lnTo>
                  <a:lnTo>
                    <a:pt x="9824" y="7868"/>
                  </a:lnTo>
                  <a:lnTo>
                    <a:pt x="9805" y="7854"/>
                  </a:lnTo>
                  <a:lnTo>
                    <a:pt x="9776" y="7840"/>
                  </a:lnTo>
                  <a:lnTo>
                    <a:pt x="9752" y="7825"/>
                  </a:lnTo>
                  <a:lnTo>
                    <a:pt x="9723" y="7811"/>
                  </a:lnTo>
                  <a:lnTo>
                    <a:pt x="9709" y="7801"/>
                  </a:lnTo>
                  <a:lnTo>
                    <a:pt x="5984" y="3956"/>
                  </a:lnTo>
                  <a:lnTo>
                    <a:pt x="9469" y="356"/>
                  </a:lnTo>
                  <a:cubicBezTo>
                    <a:pt x="9622" y="207"/>
                    <a:pt x="9483" y="0"/>
                    <a:pt x="93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7" name="Google Shape;15727;p74"/>
          <p:cNvGrpSpPr/>
          <p:nvPr/>
        </p:nvGrpSpPr>
        <p:grpSpPr>
          <a:xfrm>
            <a:off x="1754187" y="2901098"/>
            <a:ext cx="365289" cy="365525"/>
            <a:chOff x="1754187" y="2901098"/>
            <a:chExt cx="365289" cy="365525"/>
          </a:xfrm>
        </p:grpSpPr>
        <p:sp>
          <p:nvSpPr>
            <p:cNvPr id="15728" name="Google Shape;15728;p74"/>
            <p:cNvSpPr/>
            <p:nvPr/>
          </p:nvSpPr>
          <p:spPr>
            <a:xfrm>
              <a:off x="1758091" y="3085485"/>
              <a:ext cx="354598" cy="101011"/>
            </a:xfrm>
            <a:custGeom>
              <a:avLst/>
              <a:gdLst/>
              <a:ahLst/>
              <a:cxnLst/>
              <a:rect l="l" t="t" r="r" b="b"/>
              <a:pathLst>
                <a:path w="13533" h="3855" extrusionOk="0">
                  <a:moveTo>
                    <a:pt x="207" y="0"/>
                  </a:moveTo>
                  <a:cubicBezTo>
                    <a:pt x="91" y="0"/>
                    <a:pt x="0" y="91"/>
                    <a:pt x="5" y="202"/>
                  </a:cubicBezTo>
                  <a:lnTo>
                    <a:pt x="5" y="3653"/>
                  </a:lnTo>
                  <a:cubicBezTo>
                    <a:pt x="5" y="3764"/>
                    <a:pt x="91" y="3855"/>
                    <a:pt x="207" y="3855"/>
                  </a:cubicBezTo>
                  <a:lnTo>
                    <a:pt x="13326" y="3855"/>
                  </a:lnTo>
                  <a:cubicBezTo>
                    <a:pt x="13398" y="3855"/>
                    <a:pt x="13460" y="3821"/>
                    <a:pt x="13499" y="3764"/>
                  </a:cubicBezTo>
                  <a:cubicBezTo>
                    <a:pt x="13518" y="3730"/>
                    <a:pt x="13532" y="3692"/>
                    <a:pt x="13532" y="3653"/>
                  </a:cubicBezTo>
                  <a:lnTo>
                    <a:pt x="13532" y="202"/>
                  </a:lnTo>
                  <a:cubicBezTo>
                    <a:pt x="13532" y="91"/>
                    <a:pt x="13441" y="0"/>
                    <a:pt x="133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9" name="Google Shape;15729;p74"/>
            <p:cNvSpPr/>
            <p:nvPr/>
          </p:nvSpPr>
          <p:spPr>
            <a:xfrm>
              <a:off x="1779839" y="3085485"/>
              <a:ext cx="332850" cy="101011"/>
            </a:xfrm>
            <a:custGeom>
              <a:avLst/>
              <a:gdLst/>
              <a:ahLst/>
              <a:cxnLst/>
              <a:rect l="l" t="t" r="r" b="b"/>
              <a:pathLst>
                <a:path w="12703" h="3855" extrusionOk="0">
                  <a:moveTo>
                    <a:pt x="202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3653"/>
                  </a:lnTo>
                  <a:cubicBezTo>
                    <a:pt x="1" y="3764"/>
                    <a:pt x="92" y="3855"/>
                    <a:pt x="202" y="3855"/>
                  </a:cubicBezTo>
                  <a:lnTo>
                    <a:pt x="12496" y="3855"/>
                  </a:lnTo>
                  <a:cubicBezTo>
                    <a:pt x="12568" y="3855"/>
                    <a:pt x="12630" y="3821"/>
                    <a:pt x="12669" y="3764"/>
                  </a:cubicBezTo>
                  <a:cubicBezTo>
                    <a:pt x="12688" y="3730"/>
                    <a:pt x="12702" y="3692"/>
                    <a:pt x="12702" y="3653"/>
                  </a:cubicBezTo>
                  <a:lnTo>
                    <a:pt x="12702" y="202"/>
                  </a:lnTo>
                  <a:cubicBezTo>
                    <a:pt x="12702" y="91"/>
                    <a:pt x="12611" y="0"/>
                    <a:pt x="12501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0" name="Google Shape;15730;p74"/>
            <p:cNvSpPr/>
            <p:nvPr/>
          </p:nvSpPr>
          <p:spPr>
            <a:xfrm>
              <a:off x="2043017" y="3186522"/>
              <a:ext cx="68258" cy="74599"/>
            </a:xfrm>
            <a:custGeom>
              <a:avLst/>
              <a:gdLst/>
              <a:ahLst/>
              <a:cxnLst/>
              <a:rect l="l" t="t" r="r" b="b"/>
              <a:pathLst>
                <a:path w="2605" h="2847" extrusionOk="0">
                  <a:moveTo>
                    <a:pt x="319" y="0"/>
                  </a:moveTo>
                  <a:cubicBezTo>
                    <a:pt x="182" y="0"/>
                    <a:pt x="55" y="108"/>
                    <a:pt x="52" y="263"/>
                  </a:cubicBezTo>
                  <a:lnTo>
                    <a:pt x="4" y="2572"/>
                  </a:lnTo>
                  <a:cubicBezTo>
                    <a:pt x="1" y="2742"/>
                    <a:pt x="137" y="2847"/>
                    <a:pt x="275" y="2847"/>
                  </a:cubicBezTo>
                  <a:cubicBezTo>
                    <a:pt x="359" y="2847"/>
                    <a:pt x="444" y="2808"/>
                    <a:pt x="498" y="2721"/>
                  </a:cubicBezTo>
                  <a:lnTo>
                    <a:pt x="652" y="2471"/>
                  </a:lnTo>
                  <a:lnTo>
                    <a:pt x="1012" y="1895"/>
                  </a:lnTo>
                  <a:cubicBezTo>
                    <a:pt x="1058" y="1817"/>
                    <a:pt x="1147" y="1770"/>
                    <a:pt x="1239" y="1770"/>
                  </a:cubicBezTo>
                  <a:cubicBezTo>
                    <a:pt x="1243" y="1770"/>
                    <a:pt x="1247" y="1770"/>
                    <a:pt x="1252" y="1770"/>
                  </a:cubicBezTo>
                  <a:lnTo>
                    <a:pt x="2221" y="1823"/>
                  </a:lnTo>
                  <a:cubicBezTo>
                    <a:pt x="2229" y="1823"/>
                    <a:pt x="2236" y="1824"/>
                    <a:pt x="2243" y="1824"/>
                  </a:cubicBezTo>
                  <a:cubicBezTo>
                    <a:pt x="2501" y="1824"/>
                    <a:pt x="2604" y="1483"/>
                    <a:pt x="2385" y="1333"/>
                  </a:cubicBezTo>
                  <a:lnTo>
                    <a:pt x="724" y="220"/>
                  </a:lnTo>
                  <a:lnTo>
                    <a:pt x="469" y="47"/>
                  </a:lnTo>
                  <a:cubicBezTo>
                    <a:pt x="422" y="15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1" name="Google Shape;15731;p74"/>
            <p:cNvSpPr/>
            <p:nvPr/>
          </p:nvSpPr>
          <p:spPr>
            <a:xfrm>
              <a:off x="2060075" y="3192129"/>
              <a:ext cx="51200" cy="59139"/>
            </a:xfrm>
            <a:custGeom>
              <a:avLst/>
              <a:gdLst/>
              <a:ahLst/>
              <a:cxnLst/>
              <a:rect l="l" t="t" r="r" b="b"/>
              <a:pathLst>
                <a:path w="1954" h="2257" extrusionOk="0">
                  <a:moveTo>
                    <a:pt x="73" y="1"/>
                  </a:moveTo>
                  <a:cubicBezTo>
                    <a:pt x="54" y="39"/>
                    <a:pt x="44" y="78"/>
                    <a:pt x="44" y="121"/>
                  </a:cubicBezTo>
                  <a:lnTo>
                    <a:pt x="1" y="2257"/>
                  </a:lnTo>
                  <a:lnTo>
                    <a:pt x="361" y="1681"/>
                  </a:lnTo>
                  <a:cubicBezTo>
                    <a:pt x="407" y="1603"/>
                    <a:pt x="496" y="1556"/>
                    <a:pt x="588" y="1556"/>
                  </a:cubicBezTo>
                  <a:cubicBezTo>
                    <a:pt x="592" y="1556"/>
                    <a:pt x="596" y="1556"/>
                    <a:pt x="601" y="1556"/>
                  </a:cubicBezTo>
                  <a:lnTo>
                    <a:pt x="1570" y="1609"/>
                  </a:lnTo>
                  <a:cubicBezTo>
                    <a:pt x="1578" y="1609"/>
                    <a:pt x="1585" y="1610"/>
                    <a:pt x="1592" y="1610"/>
                  </a:cubicBezTo>
                  <a:cubicBezTo>
                    <a:pt x="1850" y="1610"/>
                    <a:pt x="1953" y="1269"/>
                    <a:pt x="1734" y="111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2" name="Google Shape;15732;p74"/>
            <p:cNvSpPr/>
            <p:nvPr/>
          </p:nvSpPr>
          <p:spPr>
            <a:xfrm>
              <a:off x="1913419" y="2907125"/>
              <a:ext cx="200659" cy="155355"/>
            </a:xfrm>
            <a:custGeom>
              <a:avLst/>
              <a:gdLst/>
              <a:ahLst/>
              <a:cxnLst/>
              <a:rect l="l" t="t" r="r" b="b"/>
              <a:pathLst>
                <a:path w="7658" h="5929" extrusionOk="0">
                  <a:moveTo>
                    <a:pt x="375" y="1"/>
                  </a:moveTo>
                  <a:cubicBezTo>
                    <a:pt x="169" y="1"/>
                    <a:pt x="1" y="169"/>
                    <a:pt x="1" y="375"/>
                  </a:cubicBezTo>
                  <a:lnTo>
                    <a:pt x="1" y="5559"/>
                  </a:lnTo>
                  <a:cubicBezTo>
                    <a:pt x="1" y="5761"/>
                    <a:pt x="169" y="5929"/>
                    <a:pt x="375" y="5929"/>
                  </a:cubicBezTo>
                  <a:lnTo>
                    <a:pt x="7283" y="5929"/>
                  </a:lnTo>
                  <a:cubicBezTo>
                    <a:pt x="7489" y="5929"/>
                    <a:pt x="7657" y="5761"/>
                    <a:pt x="7657" y="5559"/>
                  </a:cubicBezTo>
                  <a:lnTo>
                    <a:pt x="7657" y="370"/>
                  </a:lnTo>
                  <a:cubicBezTo>
                    <a:pt x="7657" y="164"/>
                    <a:pt x="7489" y="1"/>
                    <a:pt x="728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3" name="Google Shape;15733;p74"/>
            <p:cNvSpPr/>
            <p:nvPr/>
          </p:nvSpPr>
          <p:spPr>
            <a:xfrm>
              <a:off x="1940224" y="2907125"/>
              <a:ext cx="173854" cy="155355"/>
            </a:xfrm>
            <a:custGeom>
              <a:avLst/>
              <a:gdLst/>
              <a:ahLst/>
              <a:cxnLst/>
              <a:rect l="l" t="t" r="r" b="b"/>
              <a:pathLst>
                <a:path w="6635" h="5929" extrusionOk="0">
                  <a:moveTo>
                    <a:pt x="374" y="1"/>
                  </a:moveTo>
                  <a:cubicBezTo>
                    <a:pt x="168" y="1"/>
                    <a:pt x="0" y="169"/>
                    <a:pt x="0" y="375"/>
                  </a:cubicBezTo>
                  <a:lnTo>
                    <a:pt x="0" y="5559"/>
                  </a:lnTo>
                  <a:cubicBezTo>
                    <a:pt x="0" y="5761"/>
                    <a:pt x="168" y="5929"/>
                    <a:pt x="374" y="5929"/>
                  </a:cubicBezTo>
                  <a:lnTo>
                    <a:pt x="6260" y="5929"/>
                  </a:lnTo>
                  <a:cubicBezTo>
                    <a:pt x="6466" y="5929"/>
                    <a:pt x="6634" y="5761"/>
                    <a:pt x="6634" y="5559"/>
                  </a:cubicBezTo>
                  <a:lnTo>
                    <a:pt x="6634" y="370"/>
                  </a:lnTo>
                  <a:cubicBezTo>
                    <a:pt x="6634" y="164"/>
                    <a:pt x="6466" y="1"/>
                    <a:pt x="626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4" name="Google Shape;15734;p74"/>
            <p:cNvSpPr/>
            <p:nvPr/>
          </p:nvSpPr>
          <p:spPr>
            <a:xfrm>
              <a:off x="1759480" y="2906627"/>
              <a:ext cx="128943" cy="155355"/>
            </a:xfrm>
            <a:custGeom>
              <a:avLst/>
              <a:gdLst/>
              <a:ahLst/>
              <a:cxnLst/>
              <a:rect l="l" t="t" r="r" b="b"/>
              <a:pathLst>
                <a:path w="4921" h="5929" extrusionOk="0">
                  <a:moveTo>
                    <a:pt x="163" y="0"/>
                  </a:moveTo>
                  <a:cubicBezTo>
                    <a:pt x="72" y="0"/>
                    <a:pt x="0" y="72"/>
                    <a:pt x="0" y="159"/>
                  </a:cubicBezTo>
                  <a:lnTo>
                    <a:pt x="0" y="5770"/>
                  </a:lnTo>
                  <a:cubicBezTo>
                    <a:pt x="0" y="5857"/>
                    <a:pt x="72" y="5929"/>
                    <a:pt x="163" y="5929"/>
                  </a:cubicBezTo>
                  <a:lnTo>
                    <a:pt x="4757" y="5929"/>
                  </a:lnTo>
                  <a:cubicBezTo>
                    <a:pt x="4848" y="5929"/>
                    <a:pt x="4920" y="5857"/>
                    <a:pt x="4920" y="5770"/>
                  </a:cubicBezTo>
                  <a:lnTo>
                    <a:pt x="4920" y="159"/>
                  </a:lnTo>
                  <a:cubicBezTo>
                    <a:pt x="4920" y="72"/>
                    <a:pt x="4848" y="0"/>
                    <a:pt x="4757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5" name="Google Shape;15735;p74"/>
            <p:cNvSpPr/>
            <p:nvPr/>
          </p:nvSpPr>
          <p:spPr>
            <a:xfrm>
              <a:off x="1781228" y="2906627"/>
              <a:ext cx="107194" cy="155355"/>
            </a:xfrm>
            <a:custGeom>
              <a:avLst/>
              <a:gdLst/>
              <a:ahLst/>
              <a:cxnLst/>
              <a:rect l="l" t="t" r="r" b="b"/>
              <a:pathLst>
                <a:path w="4091" h="5929" extrusionOk="0">
                  <a:moveTo>
                    <a:pt x="159" y="0"/>
                  </a:moveTo>
                  <a:cubicBezTo>
                    <a:pt x="73" y="0"/>
                    <a:pt x="1" y="72"/>
                    <a:pt x="1" y="159"/>
                  </a:cubicBezTo>
                  <a:lnTo>
                    <a:pt x="1" y="5770"/>
                  </a:lnTo>
                  <a:cubicBezTo>
                    <a:pt x="1" y="5857"/>
                    <a:pt x="73" y="5929"/>
                    <a:pt x="159" y="5929"/>
                  </a:cubicBezTo>
                  <a:lnTo>
                    <a:pt x="3927" y="5929"/>
                  </a:lnTo>
                  <a:cubicBezTo>
                    <a:pt x="4018" y="5929"/>
                    <a:pt x="4090" y="5857"/>
                    <a:pt x="4090" y="5770"/>
                  </a:cubicBezTo>
                  <a:lnTo>
                    <a:pt x="4090" y="159"/>
                  </a:lnTo>
                  <a:cubicBezTo>
                    <a:pt x="4090" y="72"/>
                    <a:pt x="4018" y="0"/>
                    <a:pt x="3927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6" name="Google Shape;15736;p74"/>
            <p:cNvSpPr/>
            <p:nvPr/>
          </p:nvSpPr>
          <p:spPr>
            <a:xfrm>
              <a:off x="1908022" y="2901596"/>
              <a:ext cx="211454" cy="166307"/>
            </a:xfrm>
            <a:custGeom>
              <a:avLst/>
              <a:gdLst/>
              <a:ahLst/>
              <a:cxnLst/>
              <a:rect l="l" t="t" r="r" b="b"/>
              <a:pathLst>
                <a:path w="8070" h="6347" extrusionOk="0">
                  <a:moveTo>
                    <a:pt x="7657" y="413"/>
                  </a:moveTo>
                  <a:lnTo>
                    <a:pt x="7657" y="5933"/>
                  </a:lnTo>
                  <a:lnTo>
                    <a:pt x="413" y="5933"/>
                  </a:lnTo>
                  <a:lnTo>
                    <a:pt x="413" y="413"/>
                  </a:lnTo>
                  <a:close/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6140"/>
                  </a:lnTo>
                  <a:cubicBezTo>
                    <a:pt x="0" y="6255"/>
                    <a:pt x="91" y="6346"/>
                    <a:pt x="207" y="6346"/>
                  </a:cubicBezTo>
                  <a:lnTo>
                    <a:pt x="7863" y="6346"/>
                  </a:lnTo>
                  <a:cubicBezTo>
                    <a:pt x="7978" y="6346"/>
                    <a:pt x="8069" y="6255"/>
                    <a:pt x="8069" y="6140"/>
                  </a:cubicBezTo>
                  <a:lnTo>
                    <a:pt x="8069" y="207"/>
                  </a:lnTo>
                  <a:cubicBezTo>
                    <a:pt x="8069" y="91"/>
                    <a:pt x="7978" y="0"/>
                    <a:pt x="78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7" name="Google Shape;15737;p74"/>
            <p:cNvSpPr/>
            <p:nvPr/>
          </p:nvSpPr>
          <p:spPr>
            <a:xfrm>
              <a:off x="1754318" y="2901098"/>
              <a:ext cx="139502" cy="166281"/>
            </a:xfrm>
            <a:custGeom>
              <a:avLst/>
              <a:gdLst/>
              <a:ahLst/>
              <a:cxnLst/>
              <a:rect l="l" t="t" r="r" b="b"/>
              <a:pathLst>
                <a:path w="5324" h="6346" extrusionOk="0">
                  <a:moveTo>
                    <a:pt x="4589" y="418"/>
                  </a:moveTo>
                  <a:lnTo>
                    <a:pt x="2616" y="2775"/>
                  </a:lnTo>
                  <a:lnTo>
                    <a:pt x="644" y="418"/>
                  </a:lnTo>
                  <a:close/>
                  <a:moveTo>
                    <a:pt x="403" y="778"/>
                  </a:moveTo>
                  <a:lnTo>
                    <a:pt x="2348" y="3096"/>
                  </a:lnTo>
                  <a:lnTo>
                    <a:pt x="403" y="5415"/>
                  </a:lnTo>
                  <a:lnTo>
                    <a:pt x="403" y="778"/>
                  </a:lnTo>
                  <a:close/>
                  <a:moveTo>
                    <a:pt x="4911" y="682"/>
                  </a:moveTo>
                  <a:lnTo>
                    <a:pt x="4911" y="5516"/>
                  </a:lnTo>
                  <a:lnTo>
                    <a:pt x="2885" y="3096"/>
                  </a:lnTo>
                  <a:lnTo>
                    <a:pt x="4911" y="682"/>
                  </a:lnTo>
                  <a:close/>
                  <a:moveTo>
                    <a:pt x="2616" y="3418"/>
                  </a:moveTo>
                  <a:lnTo>
                    <a:pt x="4724" y="5933"/>
                  </a:lnTo>
                  <a:lnTo>
                    <a:pt x="509" y="5933"/>
                  </a:lnTo>
                  <a:lnTo>
                    <a:pt x="2616" y="3418"/>
                  </a:lnTo>
                  <a:close/>
                  <a:moveTo>
                    <a:pt x="197" y="0"/>
                  </a:moveTo>
                  <a:cubicBezTo>
                    <a:pt x="183" y="5"/>
                    <a:pt x="168" y="5"/>
                    <a:pt x="159" y="5"/>
                  </a:cubicBezTo>
                  <a:lnTo>
                    <a:pt x="154" y="5"/>
                  </a:lnTo>
                  <a:lnTo>
                    <a:pt x="135" y="10"/>
                  </a:lnTo>
                  <a:lnTo>
                    <a:pt x="130" y="10"/>
                  </a:lnTo>
                  <a:lnTo>
                    <a:pt x="120" y="14"/>
                  </a:lnTo>
                  <a:lnTo>
                    <a:pt x="106" y="19"/>
                  </a:lnTo>
                  <a:lnTo>
                    <a:pt x="101" y="24"/>
                  </a:lnTo>
                  <a:lnTo>
                    <a:pt x="82" y="34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3" y="58"/>
                  </a:lnTo>
                  <a:lnTo>
                    <a:pt x="48" y="67"/>
                  </a:lnTo>
                  <a:lnTo>
                    <a:pt x="39" y="77"/>
                  </a:lnTo>
                  <a:lnTo>
                    <a:pt x="34" y="82"/>
                  </a:lnTo>
                  <a:lnTo>
                    <a:pt x="29" y="91"/>
                  </a:lnTo>
                  <a:lnTo>
                    <a:pt x="19" y="101"/>
                  </a:lnTo>
                  <a:lnTo>
                    <a:pt x="15" y="110"/>
                  </a:lnTo>
                  <a:lnTo>
                    <a:pt x="15" y="115"/>
                  </a:lnTo>
                  <a:lnTo>
                    <a:pt x="10" y="125"/>
                  </a:lnTo>
                  <a:lnTo>
                    <a:pt x="5" y="134"/>
                  </a:lnTo>
                  <a:lnTo>
                    <a:pt x="0" y="144"/>
                  </a:lnTo>
                  <a:lnTo>
                    <a:pt x="0" y="154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87"/>
                  </a:lnTo>
                  <a:lnTo>
                    <a:pt x="0" y="197"/>
                  </a:lnTo>
                  <a:lnTo>
                    <a:pt x="0" y="207"/>
                  </a:lnTo>
                  <a:lnTo>
                    <a:pt x="0" y="6140"/>
                  </a:lnTo>
                  <a:cubicBezTo>
                    <a:pt x="0" y="6250"/>
                    <a:pt x="87" y="6341"/>
                    <a:pt x="197" y="6346"/>
                  </a:cubicBezTo>
                  <a:lnTo>
                    <a:pt x="5117" y="6346"/>
                  </a:lnTo>
                  <a:cubicBezTo>
                    <a:pt x="5233" y="6346"/>
                    <a:pt x="5324" y="6255"/>
                    <a:pt x="5324" y="6140"/>
                  </a:cubicBezTo>
                  <a:lnTo>
                    <a:pt x="5324" y="211"/>
                  </a:lnTo>
                  <a:cubicBezTo>
                    <a:pt x="5324" y="96"/>
                    <a:pt x="5233" y="0"/>
                    <a:pt x="511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8" name="Google Shape;15738;p74"/>
            <p:cNvSpPr/>
            <p:nvPr/>
          </p:nvSpPr>
          <p:spPr>
            <a:xfrm>
              <a:off x="1938574" y="2928375"/>
              <a:ext cx="70459" cy="10848"/>
            </a:xfrm>
            <a:custGeom>
              <a:avLst/>
              <a:gdLst/>
              <a:ahLst/>
              <a:cxnLst/>
              <a:rect l="l" t="t" r="r" b="b"/>
              <a:pathLst>
                <a:path w="2689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2415" y="414"/>
                  </a:lnTo>
                  <a:cubicBezTo>
                    <a:pt x="2689" y="414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9" name="Google Shape;15739;p74"/>
            <p:cNvSpPr/>
            <p:nvPr/>
          </p:nvSpPr>
          <p:spPr>
            <a:xfrm>
              <a:off x="2018439" y="2928375"/>
              <a:ext cx="70590" cy="10848"/>
            </a:xfrm>
            <a:custGeom>
              <a:avLst/>
              <a:gdLst/>
              <a:ahLst/>
              <a:cxnLst/>
              <a:rect l="l" t="t" r="r" b="b"/>
              <a:pathLst>
                <a:path w="2694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415" y="414"/>
                  </a:lnTo>
                  <a:cubicBezTo>
                    <a:pt x="2694" y="414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0" name="Google Shape;15740;p74"/>
            <p:cNvSpPr/>
            <p:nvPr/>
          </p:nvSpPr>
          <p:spPr>
            <a:xfrm>
              <a:off x="1938574" y="2962333"/>
              <a:ext cx="70459" cy="10848"/>
            </a:xfrm>
            <a:custGeom>
              <a:avLst/>
              <a:gdLst/>
              <a:ahLst/>
              <a:cxnLst/>
              <a:rect l="l" t="t" r="r" b="b"/>
              <a:pathLst>
                <a:path w="2689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2415" y="414"/>
                  </a:lnTo>
                  <a:cubicBezTo>
                    <a:pt x="2689" y="414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1" name="Google Shape;15741;p74"/>
            <p:cNvSpPr/>
            <p:nvPr/>
          </p:nvSpPr>
          <p:spPr>
            <a:xfrm>
              <a:off x="2018439" y="2962333"/>
              <a:ext cx="70590" cy="10848"/>
            </a:xfrm>
            <a:custGeom>
              <a:avLst/>
              <a:gdLst/>
              <a:ahLst/>
              <a:cxnLst/>
              <a:rect l="l" t="t" r="r" b="b"/>
              <a:pathLst>
                <a:path w="2694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415" y="414"/>
                  </a:lnTo>
                  <a:cubicBezTo>
                    <a:pt x="2694" y="414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2" name="Google Shape;15742;p74"/>
            <p:cNvSpPr/>
            <p:nvPr/>
          </p:nvSpPr>
          <p:spPr>
            <a:xfrm>
              <a:off x="1938574" y="2996292"/>
              <a:ext cx="70459" cy="10848"/>
            </a:xfrm>
            <a:custGeom>
              <a:avLst/>
              <a:gdLst/>
              <a:ahLst/>
              <a:cxnLst/>
              <a:rect l="l" t="t" r="r" b="b"/>
              <a:pathLst>
                <a:path w="2689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2415" y="414"/>
                  </a:lnTo>
                  <a:cubicBezTo>
                    <a:pt x="2689" y="414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3" name="Google Shape;15743;p74"/>
            <p:cNvSpPr/>
            <p:nvPr/>
          </p:nvSpPr>
          <p:spPr>
            <a:xfrm>
              <a:off x="2018439" y="2996292"/>
              <a:ext cx="70590" cy="10848"/>
            </a:xfrm>
            <a:custGeom>
              <a:avLst/>
              <a:gdLst/>
              <a:ahLst/>
              <a:cxnLst/>
              <a:rect l="l" t="t" r="r" b="b"/>
              <a:pathLst>
                <a:path w="2694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415" y="414"/>
                  </a:lnTo>
                  <a:cubicBezTo>
                    <a:pt x="2694" y="414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4" name="Google Shape;15744;p74"/>
            <p:cNvSpPr/>
            <p:nvPr/>
          </p:nvSpPr>
          <p:spPr>
            <a:xfrm>
              <a:off x="1938574" y="3030250"/>
              <a:ext cx="70459" cy="10979"/>
            </a:xfrm>
            <a:custGeom>
              <a:avLst/>
              <a:gdLst/>
              <a:ahLst/>
              <a:cxnLst/>
              <a:rect l="l" t="t" r="r" b="b"/>
              <a:pathLst>
                <a:path w="2689" h="419" extrusionOk="0">
                  <a:moveTo>
                    <a:pt x="274" y="1"/>
                  </a:moveTo>
                  <a:cubicBezTo>
                    <a:pt x="1" y="1"/>
                    <a:pt x="1" y="419"/>
                    <a:pt x="274" y="419"/>
                  </a:cubicBezTo>
                  <a:lnTo>
                    <a:pt x="2415" y="419"/>
                  </a:lnTo>
                  <a:cubicBezTo>
                    <a:pt x="2689" y="419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5" name="Google Shape;15745;p74"/>
            <p:cNvSpPr/>
            <p:nvPr/>
          </p:nvSpPr>
          <p:spPr>
            <a:xfrm>
              <a:off x="2018439" y="3030250"/>
              <a:ext cx="70590" cy="10979"/>
            </a:xfrm>
            <a:custGeom>
              <a:avLst/>
              <a:gdLst/>
              <a:ahLst/>
              <a:cxnLst/>
              <a:rect l="l" t="t" r="r" b="b"/>
              <a:pathLst>
                <a:path w="2694" h="419" extrusionOk="0">
                  <a:moveTo>
                    <a:pt x="279" y="1"/>
                  </a:moveTo>
                  <a:cubicBezTo>
                    <a:pt x="1" y="1"/>
                    <a:pt x="1" y="419"/>
                    <a:pt x="279" y="419"/>
                  </a:cubicBezTo>
                  <a:lnTo>
                    <a:pt x="2415" y="419"/>
                  </a:lnTo>
                  <a:cubicBezTo>
                    <a:pt x="2694" y="419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6" name="Google Shape;15746;p74"/>
            <p:cNvSpPr/>
            <p:nvPr/>
          </p:nvSpPr>
          <p:spPr>
            <a:xfrm>
              <a:off x="1754187" y="3080061"/>
              <a:ext cx="365289" cy="186562"/>
            </a:xfrm>
            <a:custGeom>
              <a:avLst/>
              <a:gdLst/>
              <a:ahLst/>
              <a:cxnLst/>
              <a:rect l="l" t="t" r="r" b="b"/>
              <a:pathLst>
                <a:path w="13941" h="7120" extrusionOk="0">
                  <a:moveTo>
                    <a:pt x="12275" y="414"/>
                  </a:moveTo>
                  <a:lnTo>
                    <a:pt x="6970" y="1854"/>
                  </a:lnTo>
                  <a:lnTo>
                    <a:pt x="1666" y="414"/>
                  </a:lnTo>
                  <a:close/>
                  <a:moveTo>
                    <a:pt x="413" y="505"/>
                  </a:moveTo>
                  <a:lnTo>
                    <a:pt x="6178" y="2065"/>
                  </a:lnTo>
                  <a:lnTo>
                    <a:pt x="413" y="3630"/>
                  </a:lnTo>
                  <a:lnTo>
                    <a:pt x="413" y="505"/>
                  </a:lnTo>
                  <a:close/>
                  <a:moveTo>
                    <a:pt x="13528" y="505"/>
                  </a:moveTo>
                  <a:lnTo>
                    <a:pt x="13528" y="3630"/>
                  </a:lnTo>
                  <a:lnTo>
                    <a:pt x="7763" y="2070"/>
                  </a:lnTo>
                  <a:lnTo>
                    <a:pt x="13528" y="505"/>
                  </a:lnTo>
                  <a:close/>
                  <a:moveTo>
                    <a:pt x="6970" y="2281"/>
                  </a:moveTo>
                  <a:lnTo>
                    <a:pt x="12779" y="3855"/>
                  </a:lnTo>
                  <a:lnTo>
                    <a:pt x="1167" y="3855"/>
                  </a:lnTo>
                  <a:lnTo>
                    <a:pt x="6970" y="2281"/>
                  </a:lnTo>
                  <a:close/>
                  <a:moveTo>
                    <a:pt x="13257" y="6097"/>
                  </a:moveTo>
                  <a:cubicBezTo>
                    <a:pt x="13257" y="6097"/>
                    <a:pt x="13257" y="6097"/>
                    <a:pt x="13257" y="6097"/>
                  </a:cubicBezTo>
                  <a:cubicBezTo>
                    <a:pt x="13258" y="6097"/>
                    <a:pt x="13258" y="6097"/>
                    <a:pt x="13257" y="6097"/>
                  </a:cubicBezTo>
                  <a:close/>
                  <a:moveTo>
                    <a:pt x="11340" y="4273"/>
                  </a:moveTo>
                  <a:cubicBezTo>
                    <a:pt x="11351" y="4273"/>
                    <a:pt x="11362" y="4276"/>
                    <a:pt x="11372" y="4283"/>
                  </a:cubicBezTo>
                  <a:lnTo>
                    <a:pt x="13292" y="5569"/>
                  </a:lnTo>
                  <a:cubicBezTo>
                    <a:pt x="13340" y="5603"/>
                    <a:pt x="13321" y="5679"/>
                    <a:pt x="13259" y="5679"/>
                  </a:cubicBezTo>
                  <a:lnTo>
                    <a:pt x="13254" y="5679"/>
                  </a:lnTo>
                  <a:lnTo>
                    <a:pt x="12284" y="5627"/>
                  </a:lnTo>
                  <a:cubicBezTo>
                    <a:pt x="12276" y="5626"/>
                    <a:pt x="12267" y="5626"/>
                    <a:pt x="12258" y="5626"/>
                  </a:cubicBezTo>
                  <a:cubicBezTo>
                    <a:pt x="12095" y="5626"/>
                    <a:pt x="11944" y="5711"/>
                    <a:pt x="11857" y="5847"/>
                  </a:cubicBezTo>
                  <a:cubicBezTo>
                    <a:pt x="11319" y="6692"/>
                    <a:pt x="11348" y="6702"/>
                    <a:pt x="11295" y="6702"/>
                  </a:cubicBezTo>
                  <a:cubicBezTo>
                    <a:pt x="11293" y="6702"/>
                    <a:pt x="11290" y="6702"/>
                    <a:pt x="11287" y="6702"/>
                  </a:cubicBezTo>
                  <a:cubicBezTo>
                    <a:pt x="11253" y="6702"/>
                    <a:pt x="11228" y="6675"/>
                    <a:pt x="11228" y="6644"/>
                  </a:cubicBezTo>
                  <a:lnTo>
                    <a:pt x="11281" y="4331"/>
                  </a:lnTo>
                  <a:cubicBezTo>
                    <a:pt x="11281" y="4295"/>
                    <a:pt x="11309" y="4273"/>
                    <a:pt x="11340" y="4273"/>
                  </a:cubicBezTo>
                  <a:close/>
                  <a:moveTo>
                    <a:pt x="408" y="1"/>
                  </a:moveTo>
                  <a:cubicBezTo>
                    <a:pt x="192" y="1"/>
                    <a:pt x="10" y="174"/>
                    <a:pt x="0" y="390"/>
                  </a:cubicBezTo>
                  <a:lnTo>
                    <a:pt x="0" y="409"/>
                  </a:lnTo>
                  <a:lnTo>
                    <a:pt x="0" y="3860"/>
                  </a:lnTo>
                  <a:cubicBezTo>
                    <a:pt x="0" y="4086"/>
                    <a:pt x="183" y="4268"/>
                    <a:pt x="408" y="4273"/>
                  </a:cubicBezTo>
                  <a:lnTo>
                    <a:pt x="10868" y="4273"/>
                  </a:lnTo>
                  <a:cubicBezTo>
                    <a:pt x="10863" y="4321"/>
                    <a:pt x="10868" y="4182"/>
                    <a:pt x="10815" y="6630"/>
                  </a:cubicBezTo>
                  <a:cubicBezTo>
                    <a:pt x="10811" y="6760"/>
                    <a:pt x="10859" y="6884"/>
                    <a:pt x="10950" y="6971"/>
                  </a:cubicBezTo>
                  <a:cubicBezTo>
                    <a:pt x="11041" y="7067"/>
                    <a:pt x="11166" y="7115"/>
                    <a:pt x="11295" y="7120"/>
                  </a:cubicBezTo>
                  <a:cubicBezTo>
                    <a:pt x="11459" y="7115"/>
                    <a:pt x="11608" y="7033"/>
                    <a:pt x="11694" y="6894"/>
                  </a:cubicBezTo>
                  <a:cubicBezTo>
                    <a:pt x="12227" y="6059"/>
                    <a:pt x="12193" y="6039"/>
                    <a:pt x="12260" y="6039"/>
                  </a:cubicBezTo>
                  <a:cubicBezTo>
                    <a:pt x="13181" y="6090"/>
                    <a:pt x="13254" y="6096"/>
                    <a:pt x="13257" y="6097"/>
                  </a:cubicBezTo>
                  <a:lnTo>
                    <a:pt x="13257" y="6097"/>
                  </a:lnTo>
                  <a:cubicBezTo>
                    <a:pt x="13258" y="6097"/>
                    <a:pt x="13258" y="6097"/>
                    <a:pt x="13259" y="6097"/>
                  </a:cubicBezTo>
                  <a:cubicBezTo>
                    <a:pt x="13470" y="6097"/>
                    <a:pt x="13652" y="5958"/>
                    <a:pt x="13715" y="5756"/>
                  </a:cubicBezTo>
                  <a:cubicBezTo>
                    <a:pt x="13777" y="5559"/>
                    <a:pt x="13700" y="5339"/>
                    <a:pt x="13523" y="5228"/>
                  </a:cubicBezTo>
                  <a:lnTo>
                    <a:pt x="12102" y="4268"/>
                  </a:lnTo>
                  <a:lnTo>
                    <a:pt x="13532" y="4268"/>
                  </a:lnTo>
                  <a:cubicBezTo>
                    <a:pt x="13758" y="4268"/>
                    <a:pt x="13940" y="4086"/>
                    <a:pt x="13940" y="3860"/>
                  </a:cubicBezTo>
                  <a:lnTo>
                    <a:pt x="13940" y="409"/>
                  </a:lnTo>
                  <a:lnTo>
                    <a:pt x="13940" y="390"/>
                  </a:lnTo>
                  <a:cubicBezTo>
                    <a:pt x="13936" y="231"/>
                    <a:pt x="13835" y="92"/>
                    <a:pt x="13686" y="30"/>
                  </a:cubicBezTo>
                  <a:cubicBezTo>
                    <a:pt x="13638" y="10"/>
                    <a:pt x="13585" y="1"/>
                    <a:pt x="135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47" name="Google Shape;15747;p74"/>
          <p:cNvGrpSpPr/>
          <p:nvPr/>
        </p:nvGrpSpPr>
        <p:grpSpPr>
          <a:xfrm>
            <a:off x="5770820" y="2015349"/>
            <a:ext cx="363507" cy="303032"/>
            <a:chOff x="5770820" y="2015349"/>
            <a:chExt cx="363507" cy="303032"/>
          </a:xfrm>
        </p:grpSpPr>
        <p:sp>
          <p:nvSpPr>
            <p:cNvPr id="15748" name="Google Shape;15748;p74"/>
            <p:cNvSpPr/>
            <p:nvPr/>
          </p:nvSpPr>
          <p:spPr>
            <a:xfrm>
              <a:off x="5787040" y="2020615"/>
              <a:ext cx="331069" cy="160595"/>
            </a:xfrm>
            <a:custGeom>
              <a:avLst/>
              <a:gdLst/>
              <a:ahLst/>
              <a:cxnLst/>
              <a:rect l="l" t="t" r="r" b="b"/>
              <a:pathLst>
                <a:path w="12635" h="6129" extrusionOk="0">
                  <a:moveTo>
                    <a:pt x="12526" y="0"/>
                  </a:moveTo>
                  <a:cubicBezTo>
                    <a:pt x="12520" y="0"/>
                    <a:pt x="12515" y="1"/>
                    <a:pt x="12510" y="2"/>
                  </a:cubicBezTo>
                  <a:cubicBezTo>
                    <a:pt x="10460" y="318"/>
                    <a:pt x="8391" y="482"/>
                    <a:pt x="6317" y="486"/>
                  </a:cubicBezTo>
                  <a:cubicBezTo>
                    <a:pt x="4249" y="482"/>
                    <a:pt x="2180" y="323"/>
                    <a:pt x="130" y="6"/>
                  </a:cubicBezTo>
                  <a:cubicBezTo>
                    <a:pt x="122" y="5"/>
                    <a:pt x="115" y="4"/>
                    <a:pt x="108" y="4"/>
                  </a:cubicBezTo>
                  <a:cubicBezTo>
                    <a:pt x="50" y="4"/>
                    <a:pt x="1" y="52"/>
                    <a:pt x="5" y="112"/>
                  </a:cubicBezTo>
                  <a:lnTo>
                    <a:pt x="5" y="6021"/>
                  </a:lnTo>
                  <a:cubicBezTo>
                    <a:pt x="1" y="6081"/>
                    <a:pt x="50" y="6129"/>
                    <a:pt x="108" y="6129"/>
                  </a:cubicBezTo>
                  <a:cubicBezTo>
                    <a:pt x="115" y="6129"/>
                    <a:pt x="122" y="6128"/>
                    <a:pt x="130" y="6127"/>
                  </a:cubicBezTo>
                  <a:cubicBezTo>
                    <a:pt x="2180" y="5805"/>
                    <a:pt x="4249" y="5644"/>
                    <a:pt x="6318" y="5644"/>
                  </a:cubicBezTo>
                  <a:cubicBezTo>
                    <a:pt x="8388" y="5644"/>
                    <a:pt x="10458" y="5805"/>
                    <a:pt x="12510" y="6127"/>
                  </a:cubicBezTo>
                  <a:cubicBezTo>
                    <a:pt x="12517" y="6128"/>
                    <a:pt x="12525" y="6129"/>
                    <a:pt x="12532" y="6129"/>
                  </a:cubicBezTo>
                  <a:cubicBezTo>
                    <a:pt x="12589" y="6129"/>
                    <a:pt x="12635" y="6081"/>
                    <a:pt x="12635" y="6021"/>
                  </a:cubicBezTo>
                  <a:lnTo>
                    <a:pt x="12635" y="112"/>
                  </a:lnTo>
                  <a:cubicBezTo>
                    <a:pt x="12635" y="50"/>
                    <a:pt x="12586" y="0"/>
                    <a:pt x="1252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9" name="Google Shape;15749;p74"/>
            <p:cNvSpPr/>
            <p:nvPr/>
          </p:nvSpPr>
          <p:spPr>
            <a:xfrm>
              <a:off x="5808421" y="2045639"/>
              <a:ext cx="288437" cy="110653"/>
            </a:xfrm>
            <a:custGeom>
              <a:avLst/>
              <a:gdLst/>
              <a:ahLst/>
              <a:cxnLst/>
              <a:rect l="l" t="t" r="r" b="b"/>
              <a:pathLst>
                <a:path w="11008" h="4223" extrusionOk="0">
                  <a:moveTo>
                    <a:pt x="187" y="0"/>
                  </a:moveTo>
                  <a:cubicBezTo>
                    <a:pt x="87" y="0"/>
                    <a:pt x="0" y="82"/>
                    <a:pt x="0" y="184"/>
                  </a:cubicBezTo>
                  <a:lnTo>
                    <a:pt x="0" y="4034"/>
                  </a:lnTo>
                  <a:cubicBezTo>
                    <a:pt x="0" y="4137"/>
                    <a:pt x="87" y="4223"/>
                    <a:pt x="188" y="4223"/>
                  </a:cubicBezTo>
                  <a:cubicBezTo>
                    <a:pt x="196" y="4223"/>
                    <a:pt x="204" y="4222"/>
                    <a:pt x="212" y="4221"/>
                  </a:cubicBezTo>
                  <a:cubicBezTo>
                    <a:pt x="1968" y="3991"/>
                    <a:pt x="3736" y="3876"/>
                    <a:pt x="5504" y="3876"/>
                  </a:cubicBezTo>
                  <a:cubicBezTo>
                    <a:pt x="7272" y="3876"/>
                    <a:pt x="9039" y="3991"/>
                    <a:pt x="10796" y="4221"/>
                  </a:cubicBezTo>
                  <a:cubicBezTo>
                    <a:pt x="10804" y="4222"/>
                    <a:pt x="10812" y="4223"/>
                    <a:pt x="10819" y="4223"/>
                  </a:cubicBezTo>
                  <a:cubicBezTo>
                    <a:pt x="10920" y="4223"/>
                    <a:pt x="11007" y="4137"/>
                    <a:pt x="11007" y="4034"/>
                  </a:cubicBezTo>
                  <a:lnTo>
                    <a:pt x="11007" y="184"/>
                  </a:lnTo>
                  <a:cubicBezTo>
                    <a:pt x="11007" y="82"/>
                    <a:pt x="10921" y="0"/>
                    <a:pt x="10820" y="0"/>
                  </a:cubicBezTo>
                  <a:cubicBezTo>
                    <a:pt x="10812" y="0"/>
                    <a:pt x="10804" y="1"/>
                    <a:pt x="10796" y="2"/>
                  </a:cubicBezTo>
                  <a:cubicBezTo>
                    <a:pt x="9039" y="227"/>
                    <a:pt x="7273" y="338"/>
                    <a:pt x="5506" y="343"/>
                  </a:cubicBezTo>
                  <a:cubicBezTo>
                    <a:pt x="3735" y="338"/>
                    <a:pt x="1968" y="227"/>
                    <a:pt x="212" y="2"/>
                  </a:cubicBezTo>
                  <a:cubicBezTo>
                    <a:pt x="203" y="1"/>
                    <a:pt x="195" y="0"/>
                    <a:pt x="187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0" name="Google Shape;15750;p74"/>
            <p:cNvSpPr/>
            <p:nvPr/>
          </p:nvSpPr>
          <p:spPr>
            <a:xfrm>
              <a:off x="5887919" y="2206051"/>
              <a:ext cx="64930" cy="54475"/>
            </a:xfrm>
            <a:custGeom>
              <a:avLst/>
              <a:gdLst/>
              <a:ahLst/>
              <a:cxnLst/>
              <a:rect l="l" t="t" r="r" b="b"/>
              <a:pathLst>
                <a:path w="2478" h="2079" extrusionOk="0">
                  <a:moveTo>
                    <a:pt x="1804" y="0"/>
                  </a:moveTo>
                  <a:cubicBezTo>
                    <a:pt x="1801" y="0"/>
                    <a:pt x="1798" y="0"/>
                    <a:pt x="1795" y="0"/>
                  </a:cubicBezTo>
                  <a:lnTo>
                    <a:pt x="677" y="0"/>
                  </a:lnTo>
                  <a:cubicBezTo>
                    <a:pt x="303" y="0"/>
                    <a:pt x="0" y="302"/>
                    <a:pt x="0" y="677"/>
                  </a:cubicBezTo>
                  <a:lnTo>
                    <a:pt x="0" y="2079"/>
                  </a:lnTo>
                  <a:lnTo>
                    <a:pt x="2477" y="2079"/>
                  </a:lnTo>
                  <a:lnTo>
                    <a:pt x="2477" y="677"/>
                  </a:lnTo>
                  <a:cubicBezTo>
                    <a:pt x="2477" y="305"/>
                    <a:pt x="2175" y="0"/>
                    <a:pt x="180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1" name="Google Shape;15751;p74"/>
            <p:cNvSpPr/>
            <p:nvPr/>
          </p:nvSpPr>
          <p:spPr>
            <a:xfrm>
              <a:off x="5823120" y="2206051"/>
              <a:ext cx="64825" cy="54475"/>
            </a:xfrm>
            <a:custGeom>
              <a:avLst/>
              <a:gdLst/>
              <a:ahLst/>
              <a:cxnLst/>
              <a:rect l="l" t="t" r="r" b="b"/>
              <a:pathLst>
                <a:path w="2474" h="2079" extrusionOk="0">
                  <a:moveTo>
                    <a:pt x="678" y="0"/>
                  </a:moveTo>
                  <a:cubicBezTo>
                    <a:pt x="303" y="0"/>
                    <a:pt x="1" y="302"/>
                    <a:pt x="1" y="677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7"/>
                  </a:lnTo>
                  <a:cubicBezTo>
                    <a:pt x="2473" y="302"/>
                    <a:pt x="2171" y="0"/>
                    <a:pt x="179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2" name="Google Shape;15752;p74"/>
            <p:cNvSpPr/>
            <p:nvPr/>
          </p:nvSpPr>
          <p:spPr>
            <a:xfrm>
              <a:off x="5952692" y="2206051"/>
              <a:ext cx="64799" cy="54475"/>
            </a:xfrm>
            <a:custGeom>
              <a:avLst/>
              <a:gdLst/>
              <a:ahLst/>
              <a:cxnLst/>
              <a:rect l="l" t="t" r="r" b="b"/>
              <a:pathLst>
                <a:path w="2473" h="2079" extrusionOk="0">
                  <a:moveTo>
                    <a:pt x="677" y="0"/>
                  </a:moveTo>
                  <a:cubicBezTo>
                    <a:pt x="303" y="0"/>
                    <a:pt x="0" y="302"/>
                    <a:pt x="0" y="677"/>
                  </a:cubicBezTo>
                  <a:lnTo>
                    <a:pt x="0" y="2079"/>
                  </a:lnTo>
                  <a:lnTo>
                    <a:pt x="2472" y="2079"/>
                  </a:lnTo>
                  <a:lnTo>
                    <a:pt x="2472" y="677"/>
                  </a:lnTo>
                  <a:cubicBezTo>
                    <a:pt x="2472" y="302"/>
                    <a:pt x="2170" y="0"/>
                    <a:pt x="179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3" name="Google Shape;15753;p74"/>
            <p:cNvSpPr/>
            <p:nvPr/>
          </p:nvSpPr>
          <p:spPr>
            <a:xfrm>
              <a:off x="6017333" y="2206051"/>
              <a:ext cx="64799" cy="54475"/>
            </a:xfrm>
            <a:custGeom>
              <a:avLst/>
              <a:gdLst/>
              <a:ahLst/>
              <a:cxnLst/>
              <a:rect l="l" t="t" r="r" b="b"/>
              <a:pathLst>
                <a:path w="2473" h="2079" extrusionOk="0">
                  <a:moveTo>
                    <a:pt x="682" y="0"/>
                  </a:moveTo>
                  <a:cubicBezTo>
                    <a:pt x="308" y="0"/>
                    <a:pt x="1" y="302"/>
                    <a:pt x="1" y="677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7"/>
                  </a:lnTo>
                  <a:cubicBezTo>
                    <a:pt x="2473" y="302"/>
                    <a:pt x="2170" y="0"/>
                    <a:pt x="179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4" name="Google Shape;15754;p74"/>
            <p:cNvSpPr/>
            <p:nvPr/>
          </p:nvSpPr>
          <p:spPr>
            <a:xfrm>
              <a:off x="6033553" y="2206051"/>
              <a:ext cx="48710" cy="54475"/>
            </a:xfrm>
            <a:custGeom>
              <a:avLst/>
              <a:gdLst/>
              <a:ahLst/>
              <a:cxnLst/>
              <a:rect l="l" t="t" r="r" b="b"/>
              <a:pathLst>
                <a:path w="1859" h="2079" extrusionOk="0">
                  <a:moveTo>
                    <a:pt x="1186" y="0"/>
                  </a:moveTo>
                  <a:cubicBezTo>
                    <a:pt x="1183" y="0"/>
                    <a:pt x="1180" y="0"/>
                    <a:pt x="1177" y="0"/>
                  </a:cubicBezTo>
                  <a:lnTo>
                    <a:pt x="1" y="0"/>
                  </a:lnTo>
                  <a:cubicBezTo>
                    <a:pt x="351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9" y="2079"/>
                  </a:lnTo>
                  <a:lnTo>
                    <a:pt x="1859" y="677"/>
                  </a:lnTo>
                  <a:cubicBezTo>
                    <a:pt x="1859" y="305"/>
                    <a:pt x="1556" y="0"/>
                    <a:pt x="1186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5" name="Google Shape;15755;p74"/>
            <p:cNvSpPr/>
            <p:nvPr/>
          </p:nvSpPr>
          <p:spPr>
            <a:xfrm>
              <a:off x="5968911" y="2206051"/>
              <a:ext cx="48710" cy="54475"/>
            </a:xfrm>
            <a:custGeom>
              <a:avLst/>
              <a:gdLst/>
              <a:ahLst/>
              <a:cxnLst/>
              <a:rect l="l" t="t" r="r" b="b"/>
              <a:pathLst>
                <a:path w="1859" h="2079" extrusionOk="0">
                  <a:moveTo>
                    <a:pt x="1185" y="0"/>
                  </a:moveTo>
                  <a:cubicBezTo>
                    <a:pt x="1182" y="0"/>
                    <a:pt x="1179" y="0"/>
                    <a:pt x="1177" y="0"/>
                  </a:cubicBezTo>
                  <a:lnTo>
                    <a:pt x="0" y="0"/>
                  </a:lnTo>
                  <a:cubicBezTo>
                    <a:pt x="346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7"/>
                  </a:lnTo>
                  <a:cubicBezTo>
                    <a:pt x="1858" y="305"/>
                    <a:pt x="1556" y="0"/>
                    <a:pt x="1185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6" name="Google Shape;15756;p74"/>
            <p:cNvSpPr/>
            <p:nvPr/>
          </p:nvSpPr>
          <p:spPr>
            <a:xfrm>
              <a:off x="5904008" y="2206051"/>
              <a:ext cx="48710" cy="54475"/>
            </a:xfrm>
            <a:custGeom>
              <a:avLst/>
              <a:gdLst/>
              <a:ahLst/>
              <a:cxnLst/>
              <a:rect l="l" t="t" r="r" b="b"/>
              <a:pathLst>
                <a:path w="1859" h="2079" extrusionOk="0">
                  <a:moveTo>
                    <a:pt x="1185" y="0"/>
                  </a:moveTo>
                  <a:cubicBezTo>
                    <a:pt x="1182" y="0"/>
                    <a:pt x="1180" y="0"/>
                    <a:pt x="1177" y="0"/>
                  </a:cubicBezTo>
                  <a:lnTo>
                    <a:pt x="1" y="0"/>
                  </a:lnTo>
                  <a:cubicBezTo>
                    <a:pt x="351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7"/>
                  </a:lnTo>
                  <a:cubicBezTo>
                    <a:pt x="1858" y="301"/>
                    <a:pt x="1556" y="0"/>
                    <a:pt x="1185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7" name="Google Shape;15757;p74"/>
            <p:cNvSpPr/>
            <p:nvPr/>
          </p:nvSpPr>
          <p:spPr>
            <a:xfrm>
              <a:off x="5839602" y="2206051"/>
              <a:ext cx="48579" cy="54475"/>
            </a:xfrm>
            <a:custGeom>
              <a:avLst/>
              <a:gdLst/>
              <a:ahLst/>
              <a:cxnLst/>
              <a:rect l="l" t="t" r="r" b="b"/>
              <a:pathLst>
                <a:path w="1854" h="2079" extrusionOk="0">
                  <a:moveTo>
                    <a:pt x="1186" y="0"/>
                  </a:moveTo>
                  <a:cubicBezTo>
                    <a:pt x="1183" y="0"/>
                    <a:pt x="1180" y="0"/>
                    <a:pt x="1177" y="0"/>
                  </a:cubicBezTo>
                  <a:lnTo>
                    <a:pt x="1" y="0"/>
                  </a:lnTo>
                  <a:cubicBezTo>
                    <a:pt x="346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4" y="2079"/>
                  </a:lnTo>
                  <a:lnTo>
                    <a:pt x="1854" y="677"/>
                  </a:lnTo>
                  <a:cubicBezTo>
                    <a:pt x="1854" y="305"/>
                    <a:pt x="1556" y="0"/>
                    <a:pt x="1186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8" name="Google Shape;15758;p74"/>
            <p:cNvSpPr/>
            <p:nvPr/>
          </p:nvSpPr>
          <p:spPr>
            <a:xfrm>
              <a:off x="5790813" y="2243887"/>
              <a:ext cx="64799" cy="54501"/>
            </a:xfrm>
            <a:custGeom>
              <a:avLst/>
              <a:gdLst/>
              <a:ahLst/>
              <a:cxnLst/>
              <a:rect l="l" t="t" r="r" b="b"/>
              <a:pathLst>
                <a:path w="2473" h="2080" extrusionOk="0">
                  <a:moveTo>
                    <a:pt x="677" y="1"/>
                  </a:moveTo>
                  <a:cubicBezTo>
                    <a:pt x="303" y="1"/>
                    <a:pt x="0" y="303"/>
                    <a:pt x="0" y="678"/>
                  </a:cubicBezTo>
                  <a:lnTo>
                    <a:pt x="0" y="2079"/>
                  </a:lnTo>
                  <a:lnTo>
                    <a:pt x="2472" y="2079"/>
                  </a:lnTo>
                  <a:lnTo>
                    <a:pt x="2472" y="678"/>
                  </a:lnTo>
                  <a:cubicBezTo>
                    <a:pt x="2472" y="303"/>
                    <a:pt x="2165" y="1"/>
                    <a:pt x="179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9" name="Google Shape;15759;p74"/>
            <p:cNvSpPr/>
            <p:nvPr/>
          </p:nvSpPr>
          <p:spPr>
            <a:xfrm>
              <a:off x="5855585" y="2243887"/>
              <a:ext cx="64668" cy="54501"/>
            </a:xfrm>
            <a:custGeom>
              <a:avLst/>
              <a:gdLst/>
              <a:ahLst/>
              <a:cxnLst/>
              <a:rect l="l" t="t" r="r" b="b"/>
              <a:pathLst>
                <a:path w="2468" h="2080" extrusionOk="0">
                  <a:moveTo>
                    <a:pt x="677" y="1"/>
                  </a:moveTo>
                  <a:cubicBezTo>
                    <a:pt x="303" y="1"/>
                    <a:pt x="0" y="303"/>
                    <a:pt x="0" y="678"/>
                  </a:cubicBezTo>
                  <a:lnTo>
                    <a:pt x="0" y="2079"/>
                  </a:lnTo>
                  <a:lnTo>
                    <a:pt x="2468" y="2079"/>
                  </a:lnTo>
                  <a:lnTo>
                    <a:pt x="2468" y="678"/>
                  </a:lnTo>
                  <a:cubicBezTo>
                    <a:pt x="2468" y="303"/>
                    <a:pt x="2165" y="1"/>
                    <a:pt x="179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0" name="Google Shape;15760;p74"/>
            <p:cNvSpPr/>
            <p:nvPr/>
          </p:nvSpPr>
          <p:spPr>
            <a:xfrm>
              <a:off x="5920227" y="2243887"/>
              <a:ext cx="64799" cy="54501"/>
            </a:xfrm>
            <a:custGeom>
              <a:avLst/>
              <a:gdLst/>
              <a:ahLst/>
              <a:cxnLst/>
              <a:rect l="l" t="t" r="r" b="b"/>
              <a:pathLst>
                <a:path w="2473" h="2080" extrusionOk="0">
                  <a:moveTo>
                    <a:pt x="682" y="1"/>
                  </a:moveTo>
                  <a:cubicBezTo>
                    <a:pt x="308" y="1"/>
                    <a:pt x="1" y="303"/>
                    <a:pt x="1" y="678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8"/>
                  </a:lnTo>
                  <a:cubicBezTo>
                    <a:pt x="2473" y="303"/>
                    <a:pt x="2170" y="1"/>
                    <a:pt x="179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1" name="Google Shape;15761;p74"/>
            <p:cNvSpPr/>
            <p:nvPr/>
          </p:nvSpPr>
          <p:spPr>
            <a:xfrm>
              <a:off x="5985000" y="2243887"/>
              <a:ext cx="64825" cy="54501"/>
            </a:xfrm>
            <a:custGeom>
              <a:avLst/>
              <a:gdLst/>
              <a:ahLst/>
              <a:cxnLst/>
              <a:rect l="l" t="t" r="r" b="b"/>
              <a:pathLst>
                <a:path w="2474" h="2080" extrusionOk="0">
                  <a:moveTo>
                    <a:pt x="683" y="1"/>
                  </a:moveTo>
                  <a:cubicBezTo>
                    <a:pt x="308" y="1"/>
                    <a:pt x="1" y="303"/>
                    <a:pt x="1" y="678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8"/>
                  </a:lnTo>
                  <a:cubicBezTo>
                    <a:pt x="2473" y="303"/>
                    <a:pt x="2171" y="1"/>
                    <a:pt x="179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2" name="Google Shape;15762;p74"/>
            <p:cNvSpPr/>
            <p:nvPr/>
          </p:nvSpPr>
          <p:spPr>
            <a:xfrm>
              <a:off x="6049798" y="2243887"/>
              <a:ext cx="64799" cy="54501"/>
            </a:xfrm>
            <a:custGeom>
              <a:avLst/>
              <a:gdLst/>
              <a:ahLst/>
              <a:cxnLst/>
              <a:rect l="l" t="t" r="r" b="b"/>
              <a:pathLst>
                <a:path w="2473" h="2080" extrusionOk="0">
                  <a:moveTo>
                    <a:pt x="677" y="1"/>
                  </a:moveTo>
                  <a:cubicBezTo>
                    <a:pt x="302" y="1"/>
                    <a:pt x="0" y="303"/>
                    <a:pt x="0" y="678"/>
                  </a:cubicBezTo>
                  <a:lnTo>
                    <a:pt x="0" y="2079"/>
                  </a:lnTo>
                  <a:lnTo>
                    <a:pt x="2472" y="2079"/>
                  </a:lnTo>
                  <a:lnTo>
                    <a:pt x="2472" y="678"/>
                  </a:lnTo>
                  <a:cubicBezTo>
                    <a:pt x="2472" y="308"/>
                    <a:pt x="2170" y="1"/>
                    <a:pt x="1795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3" name="Google Shape;15763;p74"/>
            <p:cNvSpPr/>
            <p:nvPr/>
          </p:nvSpPr>
          <p:spPr>
            <a:xfrm>
              <a:off x="6066018" y="2243887"/>
              <a:ext cx="48579" cy="54501"/>
            </a:xfrm>
            <a:custGeom>
              <a:avLst/>
              <a:gdLst/>
              <a:ahLst/>
              <a:cxnLst/>
              <a:rect l="l" t="t" r="r" b="b"/>
              <a:pathLst>
                <a:path w="1854" h="2080" extrusionOk="0">
                  <a:moveTo>
                    <a:pt x="58" y="1"/>
                  </a:moveTo>
                  <a:cubicBezTo>
                    <a:pt x="39" y="1"/>
                    <a:pt x="15" y="1"/>
                    <a:pt x="0" y="6"/>
                  </a:cubicBezTo>
                  <a:cubicBezTo>
                    <a:pt x="346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3" y="2079"/>
                  </a:lnTo>
                  <a:lnTo>
                    <a:pt x="1853" y="678"/>
                  </a:lnTo>
                  <a:cubicBezTo>
                    <a:pt x="1853" y="303"/>
                    <a:pt x="1551" y="1"/>
                    <a:pt x="117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4" name="Google Shape;15764;p74"/>
            <p:cNvSpPr/>
            <p:nvPr/>
          </p:nvSpPr>
          <p:spPr>
            <a:xfrm>
              <a:off x="6001245" y="2243887"/>
              <a:ext cx="48684" cy="54501"/>
            </a:xfrm>
            <a:custGeom>
              <a:avLst/>
              <a:gdLst/>
              <a:ahLst/>
              <a:cxnLst/>
              <a:rect l="l" t="t" r="r" b="b"/>
              <a:pathLst>
                <a:path w="1858" h="2080" extrusionOk="0">
                  <a:moveTo>
                    <a:pt x="63" y="1"/>
                  </a:moveTo>
                  <a:cubicBezTo>
                    <a:pt x="39" y="1"/>
                    <a:pt x="19" y="1"/>
                    <a:pt x="0" y="6"/>
                  </a:cubicBezTo>
                  <a:cubicBezTo>
                    <a:pt x="351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8"/>
                  </a:lnTo>
                  <a:cubicBezTo>
                    <a:pt x="1858" y="303"/>
                    <a:pt x="1551" y="1"/>
                    <a:pt x="117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5" name="Google Shape;15765;p74"/>
            <p:cNvSpPr/>
            <p:nvPr/>
          </p:nvSpPr>
          <p:spPr>
            <a:xfrm>
              <a:off x="5936341" y="2243887"/>
              <a:ext cx="48684" cy="54501"/>
            </a:xfrm>
            <a:custGeom>
              <a:avLst/>
              <a:gdLst/>
              <a:ahLst/>
              <a:cxnLst/>
              <a:rect l="l" t="t" r="r" b="b"/>
              <a:pathLst>
                <a:path w="1858" h="2080" extrusionOk="0">
                  <a:moveTo>
                    <a:pt x="63" y="1"/>
                  </a:moveTo>
                  <a:cubicBezTo>
                    <a:pt x="39" y="1"/>
                    <a:pt x="19" y="1"/>
                    <a:pt x="0" y="6"/>
                  </a:cubicBezTo>
                  <a:cubicBezTo>
                    <a:pt x="351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8"/>
                  </a:lnTo>
                  <a:cubicBezTo>
                    <a:pt x="1858" y="303"/>
                    <a:pt x="1551" y="1"/>
                    <a:pt x="117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6" name="Google Shape;15766;p74"/>
            <p:cNvSpPr/>
            <p:nvPr/>
          </p:nvSpPr>
          <p:spPr>
            <a:xfrm>
              <a:off x="5871674" y="2243887"/>
              <a:ext cx="48579" cy="54501"/>
            </a:xfrm>
            <a:custGeom>
              <a:avLst/>
              <a:gdLst/>
              <a:ahLst/>
              <a:cxnLst/>
              <a:rect l="l" t="t" r="r" b="b"/>
              <a:pathLst>
                <a:path w="1854" h="2080" extrusionOk="0">
                  <a:moveTo>
                    <a:pt x="58" y="1"/>
                  </a:moveTo>
                  <a:cubicBezTo>
                    <a:pt x="39" y="1"/>
                    <a:pt x="15" y="1"/>
                    <a:pt x="1" y="6"/>
                  </a:cubicBezTo>
                  <a:cubicBezTo>
                    <a:pt x="346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4" y="2079"/>
                  </a:lnTo>
                  <a:lnTo>
                    <a:pt x="1854" y="678"/>
                  </a:lnTo>
                  <a:cubicBezTo>
                    <a:pt x="1854" y="303"/>
                    <a:pt x="1551" y="1"/>
                    <a:pt x="117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7" name="Google Shape;15767;p74"/>
            <p:cNvSpPr/>
            <p:nvPr/>
          </p:nvSpPr>
          <p:spPr>
            <a:xfrm>
              <a:off x="5806770" y="2243887"/>
              <a:ext cx="48710" cy="54501"/>
            </a:xfrm>
            <a:custGeom>
              <a:avLst/>
              <a:gdLst/>
              <a:ahLst/>
              <a:cxnLst/>
              <a:rect l="l" t="t" r="r" b="b"/>
              <a:pathLst>
                <a:path w="1859" h="2080" extrusionOk="0">
                  <a:moveTo>
                    <a:pt x="63" y="1"/>
                  </a:moveTo>
                  <a:cubicBezTo>
                    <a:pt x="44" y="1"/>
                    <a:pt x="20" y="1"/>
                    <a:pt x="1" y="6"/>
                  </a:cubicBezTo>
                  <a:cubicBezTo>
                    <a:pt x="351" y="39"/>
                    <a:pt x="615" y="327"/>
                    <a:pt x="620" y="678"/>
                  </a:cubicBezTo>
                  <a:lnTo>
                    <a:pt x="620" y="2079"/>
                  </a:lnTo>
                  <a:lnTo>
                    <a:pt x="1859" y="2079"/>
                  </a:lnTo>
                  <a:lnTo>
                    <a:pt x="1859" y="678"/>
                  </a:lnTo>
                  <a:cubicBezTo>
                    <a:pt x="1859" y="303"/>
                    <a:pt x="1556" y="1"/>
                    <a:pt x="117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8" name="Google Shape;15768;p74"/>
            <p:cNvSpPr/>
            <p:nvPr/>
          </p:nvSpPr>
          <p:spPr>
            <a:xfrm>
              <a:off x="5776218" y="2294458"/>
              <a:ext cx="352843" cy="18525"/>
            </a:xfrm>
            <a:custGeom>
              <a:avLst/>
              <a:gdLst/>
              <a:ahLst/>
              <a:cxnLst/>
              <a:rect l="l" t="t" r="r" b="b"/>
              <a:pathLst>
                <a:path w="13466" h="707" extrusionOk="0">
                  <a:moveTo>
                    <a:pt x="53" y="1"/>
                  </a:moveTo>
                  <a:cubicBezTo>
                    <a:pt x="24" y="1"/>
                    <a:pt x="0" y="25"/>
                    <a:pt x="0" y="53"/>
                  </a:cubicBezTo>
                  <a:lnTo>
                    <a:pt x="0" y="658"/>
                  </a:lnTo>
                  <a:cubicBezTo>
                    <a:pt x="0" y="687"/>
                    <a:pt x="24" y="706"/>
                    <a:pt x="53" y="706"/>
                  </a:cubicBezTo>
                  <a:lnTo>
                    <a:pt x="13412" y="706"/>
                  </a:lnTo>
                  <a:cubicBezTo>
                    <a:pt x="13441" y="706"/>
                    <a:pt x="13465" y="687"/>
                    <a:pt x="13465" y="658"/>
                  </a:cubicBezTo>
                  <a:lnTo>
                    <a:pt x="13465" y="53"/>
                  </a:lnTo>
                  <a:cubicBezTo>
                    <a:pt x="13465" y="25"/>
                    <a:pt x="13441" y="1"/>
                    <a:pt x="13412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9" name="Google Shape;15769;p74"/>
            <p:cNvSpPr/>
            <p:nvPr/>
          </p:nvSpPr>
          <p:spPr>
            <a:xfrm>
              <a:off x="5776218" y="2294458"/>
              <a:ext cx="352843" cy="18525"/>
            </a:xfrm>
            <a:custGeom>
              <a:avLst/>
              <a:gdLst/>
              <a:ahLst/>
              <a:cxnLst/>
              <a:rect l="l" t="t" r="r" b="b"/>
              <a:pathLst>
                <a:path w="13466" h="707" extrusionOk="0">
                  <a:moveTo>
                    <a:pt x="12054" y="1"/>
                  </a:moveTo>
                  <a:lnTo>
                    <a:pt x="12054" y="433"/>
                  </a:lnTo>
                  <a:cubicBezTo>
                    <a:pt x="12054" y="461"/>
                    <a:pt x="12030" y="481"/>
                    <a:pt x="12001" y="481"/>
                  </a:cubicBezTo>
                  <a:lnTo>
                    <a:pt x="0" y="481"/>
                  </a:lnTo>
                  <a:lnTo>
                    <a:pt x="0" y="658"/>
                  </a:lnTo>
                  <a:cubicBezTo>
                    <a:pt x="0" y="687"/>
                    <a:pt x="24" y="706"/>
                    <a:pt x="53" y="706"/>
                  </a:cubicBezTo>
                  <a:lnTo>
                    <a:pt x="13412" y="706"/>
                  </a:lnTo>
                  <a:cubicBezTo>
                    <a:pt x="13441" y="706"/>
                    <a:pt x="13465" y="687"/>
                    <a:pt x="13465" y="658"/>
                  </a:cubicBezTo>
                  <a:lnTo>
                    <a:pt x="13465" y="53"/>
                  </a:lnTo>
                  <a:cubicBezTo>
                    <a:pt x="13465" y="25"/>
                    <a:pt x="13441" y="1"/>
                    <a:pt x="13412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0" name="Google Shape;15770;p74"/>
            <p:cNvSpPr/>
            <p:nvPr/>
          </p:nvSpPr>
          <p:spPr>
            <a:xfrm>
              <a:off x="5781878" y="2015349"/>
              <a:ext cx="341628" cy="78529"/>
            </a:xfrm>
            <a:custGeom>
              <a:avLst/>
              <a:gdLst/>
              <a:ahLst/>
              <a:cxnLst/>
              <a:rect l="l" t="t" r="r" b="b"/>
              <a:pathLst>
                <a:path w="13038" h="2997" extrusionOk="0">
                  <a:moveTo>
                    <a:pt x="307" y="1"/>
                  </a:moveTo>
                  <a:cubicBezTo>
                    <a:pt x="142" y="1"/>
                    <a:pt x="0" y="139"/>
                    <a:pt x="0" y="313"/>
                  </a:cubicBezTo>
                  <a:lnTo>
                    <a:pt x="0" y="2795"/>
                  </a:lnTo>
                  <a:cubicBezTo>
                    <a:pt x="0" y="2905"/>
                    <a:pt x="92" y="2996"/>
                    <a:pt x="202" y="2996"/>
                  </a:cubicBezTo>
                  <a:cubicBezTo>
                    <a:pt x="312" y="2996"/>
                    <a:pt x="404" y="2905"/>
                    <a:pt x="404" y="2795"/>
                  </a:cubicBezTo>
                  <a:lnTo>
                    <a:pt x="404" y="423"/>
                  </a:lnTo>
                  <a:cubicBezTo>
                    <a:pt x="2425" y="731"/>
                    <a:pt x="4470" y="884"/>
                    <a:pt x="6514" y="889"/>
                  </a:cubicBezTo>
                  <a:cubicBezTo>
                    <a:pt x="8564" y="884"/>
                    <a:pt x="10604" y="731"/>
                    <a:pt x="12630" y="423"/>
                  </a:cubicBezTo>
                  <a:lnTo>
                    <a:pt x="12630" y="2790"/>
                  </a:lnTo>
                  <a:cubicBezTo>
                    <a:pt x="12630" y="2927"/>
                    <a:pt x="12732" y="2995"/>
                    <a:pt x="12834" y="2995"/>
                  </a:cubicBezTo>
                  <a:cubicBezTo>
                    <a:pt x="12936" y="2995"/>
                    <a:pt x="13038" y="2927"/>
                    <a:pt x="13038" y="2790"/>
                  </a:cubicBezTo>
                  <a:lnTo>
                    <a:pt x="13038" y="313"/>
                  </a:lnTo>
                  <a:cubicBezTo>
                    <a:pt x="13034" y="139"/>
                    <a:pt x="12896" y="1"/>
                    <a:pt x="12731" y="1"/>
                  </a:cubicBezTo>
                  <a:cubicBezTo>
                    <a:pt x="12714" y="1"/>
                    <a:pt x="12696" y="3"/>
                    <a:pt x="12678" y="6"/>
                  </a:cubicBezTo>
                  <a:cubicBezTo>
                    <a:pt x="10638" y="318"/>
                    <a:pt x="8579" y="476"/>
                    <a:pt x="6519" y="486"/>
                  </a:cubicBezTo>
                  <a:cubicBezTo>
                    <a:pt x="4455" y="476"/>
                    <a:pt x="2401" y="318"/>
                    <a:pt x="360" y="6"/>
                  </a:cubicBezTo>
                  <a:cubicBezTo>
                    <a:pt x="343" y="3"/>
                    <a:pt x="325" y="1"/>
                    <a:pt x="3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1" name="Google Shape;15771;p74"/>
            <p:cNvSpPr/>
            <p:nvPr/>
          </p:nvSpPr>
          <p:spPr>
            <a:xfrm>
              <a:off x="5781747" y="2108053"/>
              <a:ext cx="341654" cy="78476"/>
            </a:xfrm>
            <a:custGeom>
              <a:avLst/>
              <a:gdLst/>
              <a:ahLst/>
              <a:cxnLst/>
              <a:rect l="l" t="t" r="r" b="b"/>
              <a:pathLst>
                <a:path w="13039" h="2995" extrusionOk="0">
                  <a:moveTo>
                    <a:pt x="205" y="1"/>
                  </a:moveTo>
                  <a:cubicBezTo>
                    <a:pt x="103" y="1"/>
                    <a:pt x="1" y="68"/>
                    <a:pt x="1" y="202"/>
                  </a:cubicBezTo>
                  <a:lnTo>
                    <a:pt x="1" y="2684"/>
                  </a:lnTo>
                  <a:cubicBezTo>
                    <a:pt x="1" y="2775"/>
                    <a:pt x="39" y="2862"/>
                    <a:pt x="111" y="2919"/>
                  </a:cubicBezTo>
                  <a:cubicBezTo>
                    <a:pt x="171" y="2967"/>
                    <a:pt x="244" y="2995"/>
                    <a:pt x="319" y="2995"/>
                  </a:cubicBezTo>
                  <a:cubicBezTo>
                    <a:pt x="334" y="2995"/>
                    <a:pt x="350" y="2994"/>
                    <a:pt x="365" y="2991"/>
                  </a:cubicBezTo>
                  <a:cubicBezTo>
                    <a:pt x="2406" y="2672"/>
                    <a:pt x="4464" y="2512"/>
                    <a:pt x="6522" y="2512"/>
                  </a:cubicBezTo>
                  <a:cubicBezTo>
                    <a:pt x="8580" y="2512"/>
                    <a:pt x="10638" y="2672"/>
                    <a:pt x="12678" y="2991"/>
                  </a:cubicBezTo>
                  <a:cubicBezTo>
                    <a:pt x="12694" y="2994"/>
                    <a:pt x="12709" y="2995"/>
                    <a:pt x="12725" y="2995"/>
                  </a:cubicBezTo>
                  <a:cubicBezTo>
                    <a:pt x="12893" y="2995"/>
                    <a:pt x="13038" y="2856"/>
                    <a:pt x="13038" y="2684"/>
                  </a:cubicBezTo>
                  <a:lnTo>
                    <a:pt x="13038" y="202"/>
                  </a:lnTo>
                  <a:cubicBezTo>
                    <a:pt x="13038" y="68"/>
                    <a:pt x="12936" y="1"/>
                    <a:pt x="12834" y="1"/>
                  </a:cubicBezTo>
                  <a:cubicBezTo>
                    <a:pt x="12732" y="1"/>
                    <a:pt x="12630" y="68"/>
                    <a:pt x="12630" y="202"/>
                  </a:cubicBezTo>
                  <a:lnTo>
                    <a:pt x="12630" y="2574"/>
                  </a:lnTo>
                  <a:cubicBezTo>
                    <a:pt x="10604" y="2262"/>
                    <a:pt x="8561" y="2106"/>
                    <a:pt x="6518" y="2106"/>
                  </a:cubicBezTo>
                  <a:cubicBezTo>
                    <a:pt x="4475" y="2106"/>
                    <a:pt x="2432" y="2262"/>
                    <a:pt x="409" y="2574"/>
                  </a:cubicBezTo>
                  <a:lnTo>
                    <a:pt x="409" y="202"/>
                  </a:lnTo>
                  <a:cubicBezTo>
                    <a:pt x="409" y="68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2" name="Google Shape;15772;p74"/>
            <p:cNvSpPr/>
            <p:nvPr/>
          </p:nvSpPr>
          <p:spPr>
            <a:xfrm>
              <a:off x="5803128" y="2040294"/>
              <a:ext cx="298997" cy="121318"/>
            </a:xfrm>
            <a:custGeom>
              <a:avLst/>
              <a:gdLst/>
              <a:ahLst/>
              <a:cxnLst/>
              <a:rect l="l" t="t" r="r" b="b"/>
              <a:pathLst>
                <a:path w="11411" h="4630" extrusionOk="0">
                  <a:moveTo>
                    <a:pt x="11003" y="407"/>
                  </a:moveTo>
                  <a:lnTo>
                    <a:pt x="11003" y="4219"/>
                  </a:lnTo>
                  <a:cubicBezTo>
                    <a:pt x="9244" y="3991"/>
                    <a:pt x="7474" y="3877"/>
                    <a:pt x="5703" y="3877"/>
                  </a:cubicBezTo>
                  <a:cubicBezTo>
                    <a:pt x="3933" y="3877"/>
                    <a:pt x="2163" y="3991"/>
                    <a:pt x="404" y="4219"/>
                  </a:cubicBezTo>
                  <a:lnTo>
                    <a:pt x="404" y="407"/>
                  </a:lnTo>
                  <a:cubicBezTo>
                    <a:pt x="2161" y="633"/>
                    <a:pt x="3932" y="748"/>
                    <a:pt x="5703" y="753"/>
                  </a:cubicBezTo>
                  <a:cubicBezTo>
                    <a:pt x="7475" y="748"/>
                    <a:pt x="9246" y="633"/>
                    <a:pt x="11003" y="407"/>
                  </a:cubicBezTo>
                  <a:close/>
                  <a:moveTo>
                    <a:pt x="386" y="0"/>
                  </a:moveTo>
                  <a:cubicBezTo>
                    <a:pt x="175" y="0"/>
                    <a:pt x="1" y="172"/>
                    <a:pt x="1" y="388"/>
                  </a:cubicBezTo>
                  <a:lnTo>
                    <a:pt x="1" y="4238"/>
                  </a:lnTo>
                  <a:cubicBezTo>
                    <a:pt x="1" y="4457"/>
                    <a:pt x="179" y="4630"/>
                    <a:pt x="393" y="4630"/>
                  </a:cubicBezTo>
                  <a:cubicBezTo>
                    <a:pt x="410" y="4630"/>
                    <a:pt x="426" y="4629"/>
                    <a:pt x="442" y="4627"/>
                  </a:cubicBezTo>
                  <a:cubicBezTo>
                    <a:pt x="2190" y="4399"/>
                    <a:pt x="3948" y="4285"/>
                    <a:pt x="5706" y="4285"/>
                  </a:cubicBezTo>
                  <a:cubicBezTo>
                    <a:pt x="7464" y="4285"/>
                    <a:pt x="9222" y="4399"/>
                    <a:pt x="10969" y="4627"/>
                  </a:cubicBezTo>
                  <a:cubicBezTo>
                    <a:pt x="10986" y="4629"/>
                    <a:pt x="11002" y="4630"/>
                    <a:pt x="11018" y="4630"/>
                  </a:cubicBezTo>
                  <a:cubicBezTo>
                    <a:pt x="11232" y="4630"/>
                    <a:pt x="11411" y="4457"/>
                    <a:pt x="11411" y="4238"/>
                  </a:cubicBezTo>
                  <a:lnTo>
                    <a:pt x="11411" y="388"/>
                  </a:lnTo>
                  <a:cubicBezTo>
                    <a:pt x="11411" y="172"/>
                    <a:pt x="11236" y="0"/>
                    <a:pt x="11025" y="0"/>
                  </a:cubicBezTo>
                  <a:cubicBezTo>
                    <a:pt x="11007" y="0"/>
                    <a:pt x="10988" y="1"/>
                    <a:pt x="10969" y="4"/>
                  </a:cubicBezTo>
                  <a:cubicBezTo>
                    <a:pt x="9222" y="225"/>
                    <a:pt x="7465" y="340"/>
                    <a:pt x="5703" y="345"/>
                  </a:cubicBezTo>
                  <a:cubicBezTo>
                    <a:pt x="3947" y="340"/>
                    <a:pt x="2185" y="225"/>
                    <a:pt x="442" y="4"/>
                  </a:cubicBezTo>
                  <a:cubicBezTo>
                    <a:pt x="423" y="1"/>
                    <a:pt x="405" y="0"/>
                    <a:pt x="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3" name="Google Shape;15773;p74"/>
            <p:cNvSpPr/>
            <p:nvPr/>
          </p:nvSpPr>
          <p:spPr>
            <a:xfrm>
              <a:off x="5770820" y="2200627"/>
              <a:ext cx="363507" cy="117754"/>
            </a:xfrm>
            <a:custGeom>
              <a:avLst/>
              <a:gdLst/>
              <a:ahLst/>
              <a:cxnLst/>
              <a:rect l="l" t="t" r="r" b="b"/>
              <a:pathLst>
                <a:path w="13873" h="4494" extrusionOk="0">
                  <a:moveTo>
                    <a:pt x="3792" y="409"/>
                  </a:moveTo>
                  <a:cubicBezTo>
                    <a:pt x="4056" y="409"/>
                    <a:pt x="4267" y="620"/>
                    <a:pt x="4267" y="884"/>
                  </a:cubicBezTo>
                  <a:lnTo>
                    <a:pt x="4267" y="1450"/>
                  </a:lnTo>
                  <a:lnTo>
                    <a:pt x="3816" y="1450"/>
                  </a:lnTo>
                  <a:lnTo>
                    <a:pt x="3778" y="1455"/>
                  </a:lnTo>
                  <a:lnTo>
                    <a:pt x="3773" y="1455"/>
                  </a:lnTo>
                  <a:cubicBezTo>
                    <a:pt x="3623" y="1657"/>
                    <a:pt x="3395" y="1758"/>
                    <a:pt x="3168" y="1758"/>
                  </a:cubicBezTo>
                  <a:cubicBezTo>
                    <a:pt x="2937" y="1758"/>
                    <a:pt x="2706" y="1654"/>
                    <a:pt x="2559" y="1446"/>
                  </a:cubicBezTo>
                  <a:lnTo>
                    <a:pt x="2203" y="1446"/>
                  </a:lnTo>
                  <a:lnTo>
                    <a:pt x="2203" y="884"/>
                  </a:lnTo>
                  <a:cubicBezTo>
                    <a:pt x="2203" y="620"/>
                    <a:pt x="2415" y="409"/>
                    <a:pt x="2679" y="409"/>
                  </a:cubicBezTo>
                  <a:close/>
                  <a:moveTo>
                    <a:pt x="8737" y="409"/>
                  </a:moveTo>
                  <a:cubicBezTo>
                    <a:pt x="8996" y="409"/>
                    <a:pt x="9207" y="625"/>
                    <a:pt x="9212" y="884"/>
                  </a:cubicBezTo>
                  <a:lnTo>
                    <a:pt x="9212" y="1450"/>
                  </a:lnTo>
                  <a:lnTo>
                    <a:pt x="8789" y="1450"/>
                  </a:lnTo>
                  <a:lnTo>
                    <a:pt x="8751" y="1455"/>
                  </a:lnTo>
                  <a:lnTo>
                    <a:pt x="8741" y="1455"/>
                  </a:lnTo>
                  <a:lnTo>
                    <a:pt x="8703" y="1460"/>
                  </a:lnTo>
                  <a:lnTo>
                    <a:pt x="8693" y="1460"/>
                  </a:lnTo>
                  <a:lnTo>
                    <a:pt x="8655" y="1465"/>
                  </a:lnTo>
                  <a:lnTo>
                    <a:pt x="8650" y="1465"/>
                  </a:lnTo>
                  <a:lnTo>
                    <a:pt x="8607" y="1479"/>
                  </a:lnTo>
                  <a:cubicBezTo>
                    <a:pt x="8525" y="1666"/>
                    <a:pt x="8350" y="1760"/>
                    <a:pt x="8175" y="1760"/>
                  </a:cubicBezTo>
                  <a:cubicBezTo>
                    <a:pt x="8000" y="1760"/>
                    <a:pt x="7824" y="1666"/>
                    <a:pt x="7743" y="1479"/>
                  </a:cubicBezTo>
                  <a:lnTo>
                    <a:pt x="7700" y="1465"/>
                  </a:lnTo>
                  <a:lnTo>
                    <a:pt x="7695" y="1465"/>
                  </a:lnTo>
                  <a:lnTo>
                    <a:pt x="7656" y="1460"/>
                  </a:lnTo>
                  <a:lnTo>
                    <a:pt x="7642" y="1460"/>
                  </a:lnTo>
                  <a:lnTo>
                    <a:pt x="7608" y="1455"/>
                  </a:lnTo>
                  <a:lnTo>
                    <a:pt x="7594" y="1455"/>
                  </a:lnTo>
                  <a:lnTo>
                    <a:pt x="7560" y="1450"/>
                  </a:lnTo>
                  <a:lnTo>
                    <a:pt x="7152" y="1450"/>
                  </a:lnTo>
                  <a:lnTo>
                    <a:pt x="7152" y="884"/>
                  </a:lnTo>
                  <a:lnTo>
                    <a:pt x="7143" y="884"/>
                  </a:lnTo>
                  <a:cubicBezTo>
                    <a:pt x="7143" y="625"/>
                    <a:pt x="7359" y="409"/>
                    <a:pt x="7618" y="409"/>
                  </a:cubicBezTo>
                  <a:close/>
                  <a:moveTo>
                    <a:pt x="11204" y="409"/>
                  </a:moveTo>
                  <a:cubicBezTo>
                    <a:pt x="11468" y="409"/>
                    <a:pt x="11679" y="625"/>
                    <a:pt x="11679" y="884"/>
                  </a:cubicBezTo>
                  <a:lnTo>
                    <a:pt x="11679" y="1450"/>
                  </a:lnTo>
                  <a:lnTo>
                    <a:pt x="11257" y="1450"/>
                  </a:lnTo>
                  <a:lnTo>
                    <a:pt x="11223" y="1455"/>
                  </a:lnTo>
                  <a:lnTo>
                    <a:pt x="11209" y="1455"/>
                  </a:lnTo>
                  <a:lnTo>
                    <a:pt x="11175" y="1460"/>
                  </a:lnTo>
                  <a:lnTo>
                    <a:pt x="11165" y="1460"/>
                  </a:lnTo>
                  <a:lnTo>
                    <a:pt x="11127" y="1465"/>
                  </a:lnTo>
                  <a:lnTo>
                    <a:pt x="11117" y="1465"/>
                  </a:lnTo>
                  <a:lnTo>
                    <a:pt x="11074" y="1479"/>
                  </a:lnTo>
                  <a:cubicBezTo>
                    <a:pt x="10993" y="1666"/>
                    <a:pt x="10817" y="1760"/>
                    <a:pt x="10642" y="1760"/>
                  </a:cubicBezTo>
                  <a:cubicBezTo>
                    <a:pt x="10467" y="1760"/>
                    <a:pt x="10292" y="1666"/>
                    <a:pt x="10210" y="1479"/>
                  </a:cubicBezTo>
                  <a:lnTo>
                    <a:pt x="10167" y="1465"/>
                  </a:lnTo>
                  <a:lnTo>
                    <a:pt x="10162" y="1465"/>
                  </a:lnTo>
                  <a:lnTo>
                    <a:pt x="10124" y="1460"/>
                  </a:lnTo>
                  <a:lnTo>
                    <a:pt x="10114" y="1460"/>
                  </a:lnTo>
                  <a:lnTo>
                    <a:pt x="10076" y="1455"/>
                  </a:lnTo>
                  <a:lnTo>
                    <a:pt x="10066" y="1455"/>
                  </a:lnTo>
                  <a:lnTo>
                    <a:pt x="10028" y="1450"/>
                  </a:lnTo>
                  <a:lnTo>
                    <a:pt x="9620" y="1450"/>
                  </a:lnTo>
                  <a:lnTo>
                    <a:pt x="9620" y="884"/>
                  </a:lnTo>
                  <a:lnTo>
                    <a:pt x="9615" y="884"/>
                  </a:lnTo>
                  <a:cubicBezTo>
                    <a:pt x="9615" y="625"/>
                    <a:pt x="9831" y="409"/>
                    <a:pt x="10090" y="409"/>
                  </a:cubicBezTo>
                  <a:close/>
                  <a:moveTo>
                    <a:pt x="6264" y="409"/>
                  </a:moveTo>
                  <a:cubicBezTo>
                    <a:pt x="6528" y="409"/>
                    <a:pt x="6740" y="625"/>
                    <a:pt x="6740" y="884"/>
                  </a:cubicBezTo>
                  <a:lnTo>
                    <a:pt x="6740" y="1450"/>
                  </a:lnTo>
                  <a:lnTo>
                    <a:pt x="6288" y="1450"/>
                  </a:lnTo>
                  <a:lnTo>
                    <a:pt x="6250" y="1455"/>
                  </a:lnTo>
                  <a:lnTo>
                    <a:pt x="6245" y="1455"/>
                  </a:lnTo>
                  <a:cubicBezTo>
                    <a:pt x="6096" y="1659"/>
                    <a:pt x="5869" y="1760"/>
                    <a:pt x="5642" y="1760"/>
                  </a:cubicBezTo>
                  <a:cubicBezTo>
                    <a:pt x="5410" y="1760"/>
                    <a:pt x="5179" y="1654"/>
                    <a:pt x="5031" y="1446"/>
                  </a:cubicBezTo>
                  <a:lnTo>
                    <a:pt x="4676" y="1446"/>
                  </a:lnTo>
                  <a:lnTo>
                    <a:pt x="4676" y="884"/>
                  </a:lnTo>
                  <a:cubicBezTo>
                    <a:pt x="4676" y="625"/>
                    <a:pt x="4887" y="409"/>
                    <a:pt x="5151" y="409"/>
                  </a:cubicBezTo>
                  <a:close/>
                  <a:moveTo>
                    <a:pt x="2554" y="1858"/>
                  </a:moveTo>
                  <a:cubicBezTo>
                    <a:pt x="2813" y="1858"/>
                    <a:pt x="3024" y="2070"/>
                    <a:pt x="3029" y="2329"/>
                  </a:cubicBezTo>
                  <a:lnTo>
                    <a:pt x="3029" y="3380"/>
                  </a:lnTo>
                  <a:lnTo>
                    <a:pt x="960" y="3380"/>
                  </a:lnTo>
                  <a:lnTo>
                    <a:pt x="960" y="2329"/>
                  </a:lnTo>
                  <a:cubicBezTo>
                    <a:pt x="960" y="2070"/>
                    <a:pt x="1176" y="1858"/>
                    <a:pt x="1435" y="1858"/>
                  </a:cubicBezTo>
                  <a:close/>
                  <a:moveTo>
                    <a:pt x="5021" y="1858"/>
                  </a:moveTo>
                  <a:cubicBezTo>
                    <a:pt x="5285" y="1858"/>
                    <a:pt x="5496" y="2070"/>
                    <a:pt x="5496" y="2334"/>
                  </a:cubicBezTo>
                  <a:lnTo>
                    <a:pt x="5496" y="3380"/>
                  </a:lnTo>
                  <a:lnTo>
                    <a:pt x="3432" y="3380"/>
                  </a:lnTo>
                  <a:lnTo>
                    <a:pt x="3432" y="2329"/>
                  </a:lnTo>
                  <a:lnTo>
                    <a:pt x="3432" y="2290"/>
                  </a:lnTo>
                  <a:cubicBezTo>
                    <a:pt x="3451" y="2079"/>
                    <a:pt x="3605" y="1906"/>
                    <a:pt x="3811" y="1868"/>
                  </a:cubicBezTo>
                  <a:lnTo>
                    <a:pt x="3826" y="1868"/>
                  </a:lnTo>
                  <a:lnTo>
                    <a:pt x="3859" y="1863"/>
                  </a:lnTo>
                  <a:lnTo>
                    <a:pt x="4469" y="1863"/>
                  </a:lnTo>
                  <a:lnTo>
                    <a:pt x="4469" y="1858"/>
                  </a:lnTo>
                  <a:close/>
                  <a:moveTo>
                    <a:pt x="7541" y="1858"/>
                  </a:moveTo>
                  <a:lnTo>
                    <a:pt x="7565" y="1863"/>
                  </a:lnTo>
                  <a:lnTo>
                    <a:pt x="7589" y="1863"/>
                  </a:lnTo>
                  <a:lnTo>
                    <a:pt x="7613" y="1873"/>
                  </a:lnTo>
                  <a:lnTo>
                    <a:pt x="7632" y="1878"/>
                  </a:lnTo>
                  <a:lnTo>
                    <a:pt x="7661" y="1887"/>
                  </a:lnTo>
                  <a:lnTo>
                    <a:pt x="7676" y="1892"/>
                  </a:lnTo>
                  <a:lnTo>
                    <a:pt x="7704" y="1906"/>
                  </a:lnTo>
                  <a:lnTo>
                    <a:pt x="7714" y="1911"/>
                  </a:lnTo>
                  <a:lnTo>
                    <a:pt x="7743" y="1926"/>
                  </a:lnTo>
                  <a:lnTo>
                    <a:pt x="7752" y="1930"/>
                  </a:lnTo>
                  <a:lnTo>
                    <a:pt x="7781" y="1950"/>
                  </a:lnTo>
                  <a:lnTo>
                    <a:pt x="7786" y="1959"/>
                  </a:lnTo>
                  <a:lnTo>
                    <a:pt x="7815" y="1978"/>
                  </a:lnTo>
                  <a:lnTo>
                    <a:pt x="7820" y="1988"/>
                  </a:lnTo>
                  <a:lnTo>
                    <a:pt x="7844" y="2007"/>
                  </a:lnTo>
                  <a:lnTo>
                    <a:pt x="7853" y="2017"/>
                  </a:lnTo>
                  <a:lnTo>
                    <a:pt x="7872" y="2041"/>
                  </a:lnTo>
                  <a:lnTo>
                    <a:pt x="7882" y="2055"/>
                  </a:lnTo>
                  <a:lnTo>
                    <a:pt x="7896" y="2079"/>
                  </a:lnTo>
                  <a:lnTo>
                    <a:pt x="7906" y="2094"/>
                  </a:lnTo>
                  <a:lnTo>
                    <a:pt x="7920" y="2118"/>
                  </a:lnTo>
                  <a:lnTo>
                    <a:pt x="7925" y="2132"/>
                  </a:lnTo>
                  <a:lnTo>
                    <a:pt x="7935" y="2156"/>
                  </a:lnTo>
                  <a:lnTo>
                    <a:pt x="7944" y="2175"/>
                  </a:lnTo>
                  <a:cubicBezTo>
                    <a:pt x="7944" y="2185"/>
                    <a:pt x="7949" y="2190"/>
                    <a:pt x="7949" y="2199"/>
                  </a:cubicBezTo>
                  <a:cubicBezTo>
                    <a:pt x="7954" y="2209"/>
                    <a:pt x="7954" y="2214"/>
                    <a:pt x="7954" y="2218"/>
                  </a:cubicBezTo>
                  <a:cubicBezTo>
                    <a:pt x="7959" y="2223"/>
                    <a:pt x="7959" y="2238"/>
                    <a:pt x="7964" y="2247"/>
                  </a:cubicBezTo>
                  <a:cubicBezTo>
                    <a:pt x="7964" y="2252"/>
                    <a:pt x="7964" y="2257"/>
                    <a:pt x="7964" y="2262"/>
                  </a:cubicBezTo>
                  <a:cubicBezTo>
                    <a:pt x="7964" y="2271"/>
                    <a:pt x="7964" y="2281"/>
                    <a:pt x="7964" y="2290"/>
                  </a:cubicBezTo>
                  <a:cubicBezTo>
                    <a:pt x="7968" y="2300"/>
                    <a:pt x="7964" y="2319"/>
                    <a:pt x="7964" y="2329"/>
                  </a:cubicBezTo>
                  <a:lnTo>
                    <a:pt x="7964" y="3380"/>
                  </a:lnTo>
                  <a:lnTo>
                    <a:pt x="5900" y="3380"/>
                  </a:lnTo>
                  <a:lnTo>
                    <a:pt x="5900" y="2329"/>
                  </a:lnTo>
                  <a:lnTo>
                    <a:pt x="5900" y="2290"/>
                  </a:lnTo>
                  <a:cubicBezTo>
                    <a:pt x="5924" y="2079"/>
                    <a:pt x="6077" y="1906"/>
                    <a:pt x="6284" y="1868"/>
                  </a:cubicBezTo>
                  <a:lnTo>
                    <a:pt x="6293" y="1868"/>
                  </a:lnTo>
                  <a:lnTo>
                    <a:pt x="6327" y="1863"/>
                  </a:lnTo>
                  <a:lnTo>
                    <a:pt x="6375" y="1863"/>
                  </a:lnTo>
                  <a:lnTo>
                    <a:pt x="6946" y="1858"/>
                  </a:lnTo>
                  <a:close/>
                  <a:moveTo>
                    <a:pt x="10013" y="1858"/>
                  </a:moveTo>
                  <a:lnTo>
                    <a:pt x="10033" y="1863"/>
                  </a:lnTo>
                  <a:lnTo>
                    <a:pt x="10057" y="1863"/>
                  </a:lnTo>
                  <a:lnTo>
                    <a:pt x="10085" y="1873"/>
                  </a:lnTo>
                  <a:lnTo>
                    <a:pt x="10100" y="1878"/>
                  </a:lnTo>
                  <a:lnTo>
                    <a:pt x="10129" y="1887"/>
                  </a:lnTo>
                  <a:lnTo>
                    <a:pt x="10143" y="1892"/>
                  </a:lnTo>
                  <a:lnTo>
                    <a:pt x="10172" y="1906"/>
                  </a:lnTo>
                  <a:lnTo>
                    <a:pt x="10181" y="1911"/>
                  </a:lnTo>
                  <a:lnTo>
                    <a:pt x="10210" y="1926"/>
                  </a:lnTo>
                  <a:lnTo>
                    <a:pt x="10220" y="1930"/>
                  </a:lnTo>
                  <a:lnTo>
                    <a:pt x="10249" y="1950"/>
                  </a:lnTo>
                  <a:lnTo>
                    <a:pt x="10258" y="1959"/>
                  </a:lnTo>
                  <a:lnTo>
                    <a:pt x="10282" y="1978"/>
                  </a:lnTo>
                  <a:lnTo>
                    <a:pt x="10292" y="1988"/>
                  </a:lnTo>
                  <a:lnTo>
                    <a:pt x="10311" y="2007"/>
                  </a:lnTo>
                  <a:lnTo>
                    <a:pt x="10321" y="2017"/>
                  </a:lnTo>
                  <a:lnTo>
                    <a:pt x="10340" y="2041"/>
                  </a:lnTo>
                  <a:lnTo>
                    <a:pt x="10349" y="2055"/>
                  </a:lnTo>
                  <a:lnTo>
                    <a:pt x="10369" y="2079"/>
                  </a:lnTo>
                  <a:lnTo>
                    <a:pt x="10373" y="2094"/>
                  </a:lnTo>
                  <a:lnTo>
                    <a:pt x="10388" y="2118"/>
                  </a:lnTo>
                  <a:lnTo>
                    <a:pt x="10397" y="2132"/>
                  </a:lnTo>
                  <a:lnTo>
                    <a:pt x="10407" y="2156"/>
                  </a:lnTo>
                  <a:lnTo>
                    <a:pt x="10412" y="2175"/>
                  </a:lnTo>
                  <a:cubicBezTo>
                    <a:pt x="10412" y="2185"/>
                    <a:pt x="10417" y="2190"/>
                    <a:pt x="10421" y="2199"/>
                  </a:cubicBezTo>
                  <a:cubicBezTo>
                    <a:pt x="10421" y="2209"/>
                    <a:pt x="10421" y="2214"/>
                    <a:pt x="10426" y="2218"/>
                  </a:cubicBezTo>
                  <a:cubicBezTo>
                    <a:pt x="10426" y="2223"/>
                    <a:pt x="10431" y="2238"/>
                    <a:pt x="10431" y="2247"/>
                  </a:cubicBezTo>
                  <a:cubicBezTo>
                    <a:pt x="10431" y="2252"/>
                    <a:pt x="10431" y="2257"/>
                    <a:pt x="10431" y="2262"/>
                  </a:cubicBezTo>
                  <a:cubicBezTo>
                    <a:pt x="10431" y="2271"/>
                    <a:pt x="10431" y="2281"/>
                    <a:pt x="10436" y="2290"/>
                  </a:cubicBezTo>
                  <a:cubicBezTo>
                    <a:pt x="10441" y="2300"/>
                    <a:pt x="10436" y="2319"/>
                    <a:pt x="10436" y="2329"/>
                  </a:cubicBezTo>
                  <a:lnTo>
                    <a:pt x="10436" y="3380"/>
                  </a:lnTo>
                  <a:lnTo>
                    <a:pt x="8372" y="3380"/>
                  </a:lnTo>
                  <a:lnTo>
                    <a:pt x="8372" y="2329"/>
                  </a:lnTo>
                  <a:lnTo>
                    <a:pt x="8372" y="2295"/>
                  </a:lnTo>
                  <a:cubicBezTo>
                    <a:pt x="8372" y="2281"/>
                    <a:pt x="8372" y="2271"/>
                    <a:pt x="8372" y="2262"/>
                  </a:cubicBezTo>
                  <a:cubicBezTo>
                    <a:pt x="8377" y="2252"/>
                    <a:pt x="8372" y="2252"/>
                    <a:pt x="8372" y="2247"/>
                  </a:cubicBezTo>
                  <a:cubicBezTo>
                    <a:pt x="8372" y="2242"/>
                    <a:pt x="8377" y="2228"/>
                    <a:pt x="8381" y="2218"/>
                  </a:cubicBezTo>
                  <a:lnTo>
                    <a:pt x="8386" y="2199"/>
                  </a:lnTo>
                  <a:cubicBezTo>
                    <a:pt x="8386" y="2194"/>
                    <a:pt x="8391" y="2185"/>
                    <a:pt x="8391" y="2175"/>
                  </a:cubicBezTo>
                  <a:lnTo>
                    <a:pt x="8401" y="2156"/>
                  </a:lnTo>
                  <a:lnTo>
                    <a:pt x="8410" y="2132"/>
                  </a:lnTo>
                  <a:lnTo>
                    <a:pt x="8415" y="2118"/>
                  </a:lnTo>
                  <a:lnTo>
                    <a:pt x="8429" y="2094"/>
                  </a:lnTo>
                  <a:lnTo>
                    <a:pt x="8439" y="2079"/>
                  </a:lnTo>
                  <a:lnTo>
                    <a:pt x="8453" y="2055"/>
                  </a:lnTo>
                  <a:lnTo>
                    <a:pt x="8463" y="2041"/>
                  </a:lnTo>
                  <a:lnTo>
                    <a:pt x="8482" y="2022"/>
                  </a:lnTo>
                  <a:lnTo>
                    <a:pt x="8492" y="2012"/>
                  </a:lnTo>
                  <a:lnTo>
                    <a:pt x="8516" y="1988"/>
                  </a:lnTo>
                  <a:lnTo>
                    <a:pt x="8521" y="1978"/>
                  </a:lnTo>
                  <a:lnTo>
                    <a:pt x="8549" y="1959"/>
                  </a:lnTo>
                  <a:lnTo>
                    <a:pt x="8554" y="1954"/>
                  </a:lnTo>
                  <a:lnTo>
                    <a:pt x="8583" y="1935"/>
                  </a:lnTo>
                  <a:lnTo>
                    <a:pt x="8593" y="1926"/>
                  </a:lnTo>
                  <a:lnTo>
                    <a:pt x="8621" y="1911"/>
                  </a:lnTo>
                  <a:lnTo>
                    <a:pt x="8631" y="1906"/>
                  </a:lnTo>
                  <a:lnTo>
                    <a:pt x="8660" y="1892"/>
                  </a:lnTo>
                  <a:lnTo>
                    <a:pt x="8674" y="1887"/>
                  </a:lnTo>
                  <a:lnTo>
                    <a:pt x="8703" y="1878"/>
                  </a:lnTo>
                  <a:lnTo>
                    <a:pt x="8722" y="1873"/>
                  </a:lnTo>
                  <a:lnTo>
                    <a:pt x="8746" y="1868"/>
                  </a:lnTo>
                  <a:lnTo>
                    <a:pt x="8770" y="1863"/>
                  </a:lnTo>
                  <a:lnTo>
                    <a:pt x="8794" y="1858"/>
                  </a:lnTo>
                  <a:close/>
                  <a:moveTo>
                    <a:pt x="12438" y="1858"/>
                  </a:moveTo>
                  <a:cubicBezTo>
                    <a:pt x="12697" y="1858"/>
                    <a:pt x="12913" y="2070"/>
                    <a:pt x="12913" y="2334"/>
                  </a:cubicBezTo>
                  <a:lnTo>
                    <a:pt x="12913" y="3380"/>
                  </a:lnTo>
                  <a:lnTo>
                    <a:pt x="10844" y="3380"/>
                  </a:lnTo>
                  <a:lnTo>
                    <a:pt x="10844" y="2329"/>
                  </a:lnTo>
                  <a:lnTo>
                    <a:pt x="10844" y="2295"/>
                  </a:lnTo>
                  <a:cubicBezTo>
                    <a:pt x="10844" y="2281"/>
                    <a:pt x="10844" y="2271"/>
                    <a:pt x="10849" y="2262"/>
                  </a:cubicBezTo>
                  <a:cubicBezTo>
                    <a:pt x="10853" y="2252"/>
                    <a:pt x="10849" y="2252"/>
                    <a:pt x="10849" y="2247"/>
                  </a:cubicBezTo>
                  <a:cubicBezTo>
                    <a:pt x="10849" y="2242"/>
                    <a:pt x="10853" y="2228"/>
                    <a:pt x="10853" y="2218"/>
                  </a:cubicBezTo>
                  <a:lnTo>
                    <a:pt x="10858" y="2199"/>
                  </a:lnTo>
                  <a:cubicBezTo>
                    <a:pt x="10858" y="2194"/>
                    <a:pt x="10863" y="2185"/>
                    <a:pt x="10868" y="2175"/>
                  </a:cubicBezTo>
                  <a:lnTo>
                    <a:pt x="10873" y="2156"/>
                  </a:lnTo>
                  <a:lnTo>
                    <a:pt x="10882" y="2132"/>
                  </a:lnTo>
                  <a:lnTo>
                    <a:pt x="10892" y="2118"/>
                  </a:lnTo>
                  <a:lnTo>
                    <a:pt x="10901" y="2094"/>
                  </a:lnTo>
                  <a:lnTo>
                    <a:pt x="10911" y="2079"/>
                  </a:lnTo>
                  <a:lnTo>
                    <a:pt x="10925" y="2055"/>
                  </a:lnTo>
                  <a:lnTo>
                    <a:pt x="10935" y="2041"/>
                  </a:lnTo>
                  <a:lnTo>
                    <a:pt x="10954" y="2022"/>
                  </a:lnTo>
                  <a:lnTo>
                    <a:pt x="10964" y="2012"/>
                  </a:lnTo>
                  <a:lnTo>
                    <a:pt x="10988" y="1988"/>
                  </a:lnTo>
                  <a:lnTo>
                    <a:pt x="10997" y="1978"/>
                  </a:lnTo>
                  <a:lnTo>
                    <a:pt x="11021" y="1959"/>
                  </a:lnTo>
                  <a:lnTo>
                    <a:pt x="11031" y="1954"/>
                  </a:lnTo>
                  <a:lnTo>
                    <a:pt x="11055" y="1935"/>
                  </a:lnTo>
                  <a:lnTo>
                    <a:pt x="11065" y="1926"/>
                  </a:lnTo>
                  <a:lnTo>
                    <a:pt x="11093" y="1911"/>
                  </a:lnTo>
                  <a:lnTo>
                    <a:pt x="11103" y="1906"/>
                  </a:lnTo>
                  <a:lnTo>
                    <a:pt x="11137" y="1892"/>
                  </a:lnTo>
                  <a:lnTo>
                    <a:pt x="11146" y="1887"/>
                  </a:lnTo>
                  <a:lnTo>
                    <a:pt x="11175" y="1878"/>
                  </a:lnTo>
                  <a:lnTo>
                    <a:pt x="11194" y="1873"/>
                  </a:lnTo>
                  <a:lnTo>
                    <a:pt x="11218" y="1868"/>
                  </a:lnTo>
                  <a:lnTo>
                    <a:pt x="11242" y="1863"/>
                  </a:lnTo>
                  <a:lnTo>
                    <a:pt x="11266" y="1858"/>
                  </a:lnTo>
                  <a:close/>
                  <a:moveTo>
                    <a:pt x="13465" y="3788"/>
                  </a:moveTo>
                  <a:lnTo>
                    <a:pt x="13465" y="4086"/>
                  </a:lnTo>
                  <a:lnTo>
                    <a:pt x="413" y="4086"/>
                  </a:lnTo>
                  <a:lnTo>
                    <a:pt x="413" y="3788"/>
                  </a:lnTo>
                  <a:close/>
                  <a:moveTo>
                    <a:pt x="2674" y="1"/>
                  </a:moveTo>
                  <a:cubicBezTo>
                    <a:pt x="2184" y="1"/>
                    <a:pt x="1791" y="399"/>
                    <a:pt x="1791" y="884"/>
                  </a:cubicBezTo>
                  <a:lnTo>
                    <a:pt x="1791" y="1450"/>
                  </a:lnTo>
                  <a:lnTo>
                    <a:pt x="1431" y="1450"/>
                  </a:lnTo>
                  <a:cubicBezTo>
                    <a:pt x="946" y="1450"/>
                    <a:pt x="552" y="1844"/>
                    <a:pt x="552" y="2329"/>
                  </a:cubicBezTo>
                  <a:lnTo>
                    <a:pt x="552" y="3380"/>
                  </a:lnTo>
                  <a:lnTo>
                    <a:pt x="254" y="3380"/>
                  </a:lnTo>
                  <a:cubicBezTo>
                    <a:pt x="115" y="3380"/>
                    <a:pt x="0" y="3490"/>
                    <a:pt x="0" y="3634"/>
                  </a:cubicBezTo>
                  <a:lnTo>
                    <a:pt x="0" y="4239"/>
                  </a:lnTo>
                  <a:cubicBezTo>
                    <a:pt x="0" y="4378"/>
                    <a:pt x="115" y="4494"/>
                    <a:pt x="254" y="4494"/>
                  </a:cubicBezTo>
                  <a:lnTo>
                    <a:pt x="13618" y="4494"/>
                  </a:lnTo>
                  <a:cubicBezTo>
                    <a:pt x="13758" y="4494"/>
                    <a:pt x="13868" y="4378"/>
                    <a:pt x="13868" y="4239"/>
                  </a:cubicBezTo>
                  <a:lnTo>
                    <a:pt x="13868" y="3634"/>
                  </a:lnTo>
                  <a:cubicBezTo>
                    <a:pt x="13873" y="3495"/>
                    <a:pt x="13758" y="3380"/>
                    <a:pt x="13618" y="3380"/>
                  </a:cubicBezTo>
                  <a:lnTo>
                    <a:pt x="13321" y="3380"/>
                  </a:lnTo>
                  <a:lnTo>
                    <a:pt x="13321" y="2329"/>
                  </a:lnTo>
                  <a:cubicBezTo>
                    <a:pt x="13316" y="1844"/>
                    <a:pt x="12922" y="1450"/>
                    <a:pt x="12438" y="1450"/>
                  </a:cubicBezTo>
                  <a:lnTo>
                    <a:pt x="12087" y="1450"/>
                  </a:lnTo>
                  <a:lnTo>
                    <a:pt x="12087" y="884"/>
                  </a:lnTo>
                  <a:cubicBezTo>
                    <a:pt x="12087" y="394"/>
                    <a:pt x="11693" y="1"/>
                    <a:pt x="11204" y="1"/>
                  </a:cubicBezTo>
                  <a:lnTo>
                    <a:pt x="10090" y="1"/>
                  </a:lnTo>
                  <a:cubicBezTo>
                    <a:pt x="9913" y="214"/>
                    <a:pt x="9661" y="321"/>
                    <a:pt x="9409" y="321"/>
                  </a:cubicBezTo>
                  <a:cubicBezTo>
                    <a:pt x="9158" y="321"/>
                    <a:pt x="8907" y="214"/>
                    <a:pt x="8732" y="1"/>
                  </a:cubicBezTo>
                  <a:lnTo>
                    <a:pt x="7618" y="1"/>
                  </a:lnTo>
                  <a:cubicBezTo>
                    <a:pt x="7440" y="214"/>
                    <a:pt x="7188" y="321"/>
                    <a:pt x="6937" y="321"/>
                  </a:cubicBezTo>
                  <a:cubicBezTo>
                    <a:pt x="6686" y="321"/>
                    <a:pt x="6435" y="214"/>
                    <a:pt x="6260" y="1"/>
                  </a:cubicBezTo>
                  <a:lnTo>
                    <a:pt x="5146" y="1"/>
                  </a:lnTo>
                  <a:cubicBezTo>
                    <a:pt x="4968" y="214"/>
                    <a:pt x="4718" y="321"/>
                    <a:pt x="4467" y="321"/>
                  </a:cubicBezTo>
                  <a:cubicBezTo>
                    <a:pt x="4216" y="321"/>
                    <a:pt x="3965" y="214"/>
                    <a:pt x="37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74" name="Google Shape;15774;p74"/>
          <p:cNvGrpSpPr/>
          <p:nvPr/>
        </p:nvGrpSpPr>
        <p:grpSpPr>
          <a:xfrm>
            <a:off x="5322417" y="1986736"/>
            <a:ext cx="368931" cy="359944"/>
            <a:chOff x="5322417" y="1986736"/>
            <a:chExt cx="368931" cy="359944"/>
          </a:xfrm>
        </p:grpSpPr>
        <p:sp>
          <p:nvSpPr>
            <p:cNvPr id="15775" name="Google Shape;15775;p74"/>
            <p:cNvSpPr/>
            <p:nvPr/>
          </p:nvSpPr>
          <p:spPr>
            <a:xfrm>
              <a:off x="5650944" y="2058111"/>
              <a:ext cx="21538" cy="194737"/>
            </a:xfrm>
            <a:custGeom>
              <a:avLst/>
              <a:gdLst/>
              <a:ahLst/>
              <a:cxnLst/>
              <a:rect l="l" t="t" r="r" b="b"/>
              <a:pathLst>
                <a:path w="822" h="7432" extrusionOk="0">
                  <a:moveTo>
                    <a:pt x="0" y="1"/>
                  </a:moveTo>
                  <a:lnTo>
                    <a:pt x="0" y="7432"/>
                  </a:lnTo>
                  <a:lnTo>
                    <a:pt x="821" y="7432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6" name="Google Shape;15776;p74"/>
            <p:cNvSpPr/>
            <p:nvPr/>
          </p:nvSpPr>
          <p:spPr>
            <a:xfrm>
              <a:off x="5661765" y="2058111"/>
              <a:ext cx="10717" cy="194737"/>
            </a:xfrm>
            <a:custGeom>
              <a:avLst/>
              <a:gdLst/>
              <a:ahLst/>
              <a:cxnLst/>
              <a:rect l="l" t="t" r="r" b="b"/>
              <a:pathLst>
                <a:path w="409" h="7432" extrusionOk="0">
                  <a:moveTo>
                    <a:pt x="0" y="1"/>
                  </a:moveTo>
                  <a:lnTo>
                    <a:pt x="0" y="7432"/>
                  </a:lnTo>
                  <a:lnTo>
                    <a:pt x="408" y="7432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7" name="Google Shape;15777;p74"/>
            <p:cNvSpPr/>
            <p:nvPr/>
          </p:nvSpPr>
          <p:spPr>
            <a:xfrm>
              <a:off x="5644655" y="2220121"/>
              <a:ext cx="34247" cy="121291"/>
            </a:xfrm>
            <a:custGeom>
              <a:avLst/>
              <a:gdLst/>
              <a:ahLst/>
              <a:cxnLst/>
              <a:rect l="l" t="t" r="r" b="b"/>
              <a:pathLst>
                <a:path w="1307" h="4629" extrusionOk="0">
                  <a:moveTo>
                    <a:pt x="245" y="1"/>
                  </a:moveTo>
                  <a:lnTo>
                    <a:pt x="15" y="4258"/>
                  </a:lnTo>
                  <a:cubicBezTo>
                    <a:pt x="0" y="4460"/>
                    <a:pt x="164" y="4628"/>
                    <a:pt x="365" y="4628"/>
                  </a:cubicBezTo>
                  <a:lnTo>
                    <a:pt x="941" y="4628"/>
                  </a:lnTo>
                  <a:cubicBezTo>
                    <a:pt x="1143" y="4628"/>
                    <a:pt x="1306" y="4460"/>
                    <a:pt x="1292" y="4258"/>
                  </a:cubicBezTo>
                  <a:lnTo>
                    <a:pt x="1061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8" name="Google Shape;15778;p74"/>
            <p:cNvSpPr/>
            <p:nvPr/>
          </p:nvSpPr>
          <p:spPr>
            <a:xfrm>
              <a:off x="5639860" y="2044538"/>
              <a:ext cx="46326" cy="35373"/>
            </a:xfrm>
            <a:custGeom>
              <a:avLst/>
              <a:gdLst/>
              <a:ahLst/>
              <a:cxnLst/>
              <a:rect l="l" t="t" r="r" b="b"/>
              <a:pathLst>
                <a:path w="1768" h="1350" extrusionOk="0">
                  <a:moveTo>
                    <a:pt x="1" y="1"/>
                  </a:moveTo>
                  <a:lnTo>
                    <a:pt x="1" y="1349"/>
                  </a:lnTo>
                  <a:lnTo>
                    <a:pt x="1129" y="1349"/>
                  </a:lnTo>
                  <a:cubicBezTo>
                    <a:pt x="1479" y="1345"/>
                    <a:pt x="1767" y="1061"/>
                    <a:pt x="1767" y="711"/>
                  </a:cubicBezTo>
                  <a:lnTo>
                    <a:pt x="1767" y="639"/>
                  </a:lnTo>
                  <a:cubicBezTo>
                    <a:pt x="1767" y="284"/>
                    <a:pt x="1479" y="1"/>
                    <a:pt x="11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9" name="Google Shape;15779;p74"/>
            <p:cNvSpPr/>
            <p:nvPr/>
          </p:nvSpPr>
          <p:spPr>
            <a:xfrm>
              <a:off x="5473841" y="1995356"/>
              <a:ext cx="47322" cy="47322"/>
            </a:xfrm>
            <a:custGeom>
              <a:avLst/>
              <a:gdLst/>
              <a:ahLst/>
              <a:cxnLst/>
              <a:rect l="l" t="t" r="r" b="b"/>
              <a:pathLst>
                <a:path w="1806" h="1806" extrusionOk="0">
                  <a:moveTo>
                    <a:pt x="903" y="1"/>
                  </a:moveTo>
                  <a:cubicBezTo>
                    <a:pt x="409" y="1"/>
                    <a:pt x="1" y="404"/>
                    <a:pt x="1" y="903"/>
                  </a:cubicBezTo>
                  <a:cubicBezTo>
                    <a:pt x="1" y="1402"/>
                    <a:pt x="409" y="1806"/>
                    <a:pt x="903" y="1806"/>
                  </a:cubicBezTo>
                  <a:cubicBezTo>
                    <a:pt x="1402" y="1806"/>
                    <a:pt x="1806" y="1402"/>
                    <a:pt x="1806" y="903"/>
                  </a:cubicBezTo>
                  <a:cubicBezTo>
                    <a:pt x="1806" y="404"/>
                    <a:pt x="1402" y="1"/>
                    <a:pt x="903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0" name="Google Shape;15780;p74"/>
            <p:cNvSpPr/>
            <p:nvPr/>
          </p:nvSpPr>
          <p:spPr>
            <a:xfrm>
              <a:off x="5484296" y="2005811"/>
              <a:ext cx="26438" cy="26438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4" y="0"/>
                  </a:moveTo>
                  <a:cubicBezTo>
                    <a:pt x="226" y="0"/>
                    <a:pt x="0" y="226"/>
                    <a:pt x="0" y="504"/>
                  </a:cubicBezTo>
                  <a:cubicBezTo>
                    <a:pt x="0" y="783"/>
                    <a:pt x="226" y="1008"/>
                    <a:pt x="504" y="1008"/>
                  </a:cubicBezTo>
                  <a:cubicBezTo>
                    <a:pt x="782" y="1008"/>
                    <a:pt x="1008" y="783"/>
                    <a:pt x="1008" y="504"/>
                  </a:cubicBezTo>
                  <a:cubicBezTo>
                    <a:pt x="1008" y="226"/>
                    <a:pt x="782" y="0"/>
                    <a:pt x="50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1" name="Google Shape;15781;p74"/>
            <p:cNvSpPr/>
            <p:nvPr/>
          </p:nvSpPr>
          <p:spPr>
            <a:xfrm>
              <a:off x="5429821" y="2020196"/>
              <a:ext cx="135362" cy="60842"/>
            </a:xfrm>
            <a:custGeom>
              <a:avLst/>
              <a:gdLst/>
              <a:ahLst/>
              <a:cxnLst/>
              <a:rect l="l" t="t" r="r" b="b"/>
              <a:pathLst>
                <a:path w="5166" h="2322" extrusionOk="0">
                  <a:moveTo>
                    <a:pt x="2583" y="1"/>
                  </a:moveTo>
                  <a:cubicBezTo>
                    <a:pt x="2395" y="1"/>
                    <a:pt x="2206" y="42"/>
                    <a:pt x="2031" y="123"/>
                  </a:cubicBezTo>
                  <a:lnTo>
                    <a:pt x="298" y="930"/>
                  </a:lnTo>
                  <a:cubicBezTo>
                    <a:pt x="92" y="1026"/>
                    <a:pt x="1" y="1270"/>
                    <a:pt x="97" y="1482"/>
                  </a:cubicBezTo>
                  <a:lnTo>
                    <a:pt x="375" y="2082"/>
                  </a:lnTo>
                  <a:cubicBezTo>
                    <a:pt x="449" y="2232"/>
                    <a:pt x="599" y="2321"/>
                    <a:pt x="755" y="2321"/>
                  </a:cubicBezTo>
                  <a:cubicBezTo>
                    <a:pt x="813" y="2321"/>
                    <a:pt x="871" y="2309"/>
                    <a:pt x="927" y="2283"/>
                  </a:cubicBezTo>
                  <a:lnTo>
                    <a:pt x="2031" y="1770"/>
                  </a:lnTo>
                  <a:cubicBezTo>
                    <a:pt x="2206" y="1688"/>
                    <a:pt x="2395" y="1647"/>
                    <a:pt x="2583" y="1647"/>
                  </a:cubicBezTo>
                  <a:cubicBezTo>
                    <a:pt x="2771" y="1647"/>
                    <a:pt x="2960" y="1688"/>
                    <a:pt x="3135" y="1770"/>
                  </a:cubicBezTo>
                  <a:lnTo>
                    <a:pt x="4239" y="2283"/>
                  </a:lnTo>
                  <a:cubicBezTo>
                    <a:pt x="4295" y="2309"/>
                    <a:pt x="4354" y="2321"/>
                    <a:pt x="4411" y="2321"/>
                  </a:cubicBezTo>
                  <a:cubicBezTo>
                    <a:pt x="4567" y="2321"/>
                    <a:pt x="4718" y="2232"/>
                    <a:pt x="4791" y="2082"/>
                  </a:cubicBezTo>
                  <a:lnTo>
                    <a:pt x="5070" y="1482"/>
                  </a:lnTo>
                  <a:cubicBezTo>
                    <a:pt x="5166" y="1270"/>
                    <a:pt x="5074" y="1026"/>
                    <a:pt x="4868" y="930"/>
                  </a:cubicBezTo>
                  <a:lnTo>
                    <a:pt x="3135" y="123"/>
                  </a:lnTo>
                  <a:cubicBezTo>
                    <a:pt x="2960" y="42"/>
                    <a:pt x="2771" y="1"/>
                    <a:pt x="258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2" name="Google Shape;15782;p74"/>
            <p:cNvSpPr/>
            <p:nvPr/>
          </p:nvSpPr>
          <p:spPr>
            <a:xfrm>
              <a:off x="5473841" y="1995356"/>
              <a:ext cx="47322" cy="47322"/>
            </a:xfrm>
            <a:custGeom>
              <a:avLst/>
              <a:gdLst/>
              <a:ahLst/>
              <a:cxnLst/>
              <a:rect l="l" t="t" r="r" b="b"/>
              <a:pathLst>
                <a:path w="1806" h="1806" extrusionOk="0">
                  <a:moveTo>
                    <a:pt x="903" y="1"/>
                  </a:moveTo>
                  <a:cubicBezTo>
                    <a:pt x="409" y="1"/>
                    <a:pt x="1" y="404"/>
                    <a:pt x="1" y="903"/>
                  </a:cubicBezTo>
                  <a:cubicBezTo>
                    <a:pt x="1" y="1402"/>
                    <a:pt x="409" y="1806"/>
                    <a:pt x="903" y="1806"/>
                  </a:cubicBezTo>
                  <a:cubicBezTo>
                    <a:pt x="1402" y="1806"/>
                    <a:pt x="1806" y="1402"/>
                    <a:pt x="1806" y="903"/>
                  </a:cubicBezTo>
                  <a:cubicBezTo>
                    <a:pt x="1806" y="404"/>
                    <a:pt x="1402" y="1"/>
                    <a:pt x="903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3" name="Google Shape;15783;p74"/>
            <p:cNvSpPr/>
            <p:nvPr/>
          </p:nvSpPr>
          <p:spPr>
            <a:xfrm>
              <a:off x="5429821" y="2020196"/>
              <a:ext cx="135362" cy="60842"/>
            </a:xfrm>
            <a:custGeom>
              <a:avLst/>
              <a:gdLst/>
              <a:ahLst/>
              <a:cxnLst/>
              <a:rect l="l" t="t" r="r" b="b"/>
              <a:pathLst>
                <a:path w="5166" h="2322" extrusionOk="0">
                  <a:moveTo>
                    <a:pt x="2583" y="1"/>
                  </a:moveTo>
                  <a:cubicBezTo>
                    <a:pt x="2395" y="1"/>
                    <a:pt x="2206" y="42"/>
                    <a:pt x="2031" y="123"/>
                  </a:cubicBezTo>
                  <a:lnTo>
                    <a:pt x="298" y="930"/>
                  </a:lnTo>
                  <a:cubicBezTo>
                    <a:pt x="92" y="1026"/>
                    <a:pt x="1" y="1270"/>
                    <a:pt x="97" y="1482"/>
                  </a:cubicBezTo>
                  <a:lnTo>
                    <a:pt x="375" y="2082"/>
                  </a:lnTo>
                  <a:cubicBezTo>
                    <a:pt x="449" y="2232"/>
                    <a:pt x="599" y="2321"/>
                    <a:pt x="755" y="2321"/>
                  </a:cubicBezTo>
                  <a:cubicBezTo>
                    <a:pt x="813" y="2321"/>
                    <a:pt x="871" y="2309"/>
                    <a:pt x="927" y="2283"/>
                  </a:cubicBezTo>
                  <a:lnTo>
                    <a:pt x="2031" y="1770"/>
                  </a:lnTo>
                  <a:cubicBezTo>
                    <a:pt x="2206" y="1688"/>
                    <a:pt x="2395" y="1647"/>
                    <a:pt x="2583" y="1647"/>
                  </a:cubicBezTo>
                  <a:cubicBezTo>
                    <a:pt x="2771" y="1647"/>
                    <a:pt x="2960" y="1688"/>
                    <a:pt x="3135" y="1770"/>
                  </a:cubicBezTo>
                  <a:lnTo>
                    <a:pt x="4239" y="2283"/>
                  </a:lnTo>
                  <a:cubicBezTo>
                    <a:pt x="4295" y="2309"/>
                    <a:pt x="4354" y="2321"/>
                    <a:pt x="4411" y="2321"/>
                  </a:cubicBezTo>
                  <a:cubicBezTo>
                    <a:pt x="4567" y="2321"/>
                    <a:pt x="4718" y="2232"/>
                    <a:pt x="4791" y="2082"/>
                  </a:cubicBezTo>
                  <a:lnTo>
                    <a:pt x="5070" y="1482"/>
                  </a:lnTo>
                  <a:cubicBezTo>
                    <a:pt x="5166" y="1270"/>
                    <a:pt x="5074" y="1026"/>
                    <a:pt x="4868" y="930"/>
                  </a:cubicBezTo>
                  <a:lnTo>
                    <a:pt x="3135" y="123"/>
                  </a:lnTo>
                  <a:cubicBezTo>
                    <a:pt x="2960" y="42"/>
                    <a:pt x="2771" y="1"/>
                    <a:pt x="258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4" name="Google Shape;15784;p74"/>
            <p:cNvSpPr/>
            <p:nvPr/>
          </p:nvSpPr>
          <p:spPr>
            <a:xfrm>
              <a:off x="5442031" y="2030808"/>
              <a:ext cx="111203" cy="39540"/>
            </a:xfrm>
            <a:custGeom>
              <a:avLst/>
              <a:gdLst/>
              <a:ahLst/>
              <a:cxnLst/>
              <a:rect l="l" t="t" r="r" b="b"/>
              <a:pathLst>
                <a:path w="4244" h="1509" extrusionOk="0">
                  <a:moveTo>
                    <a:pt x="2122" y="0"/>
                  </a:moveTo>
                  <a:cubicBezTo>
                    <a:pt x="1991" y="0"/>
                    <a:pt x="1860" y="28"/>
                    <a:pt x="1738" y="83"/>
                  </a:cubicBezTo>
                  <a:lnTo>
                    <a:pt x="10" y="889"/>
                  </a:lnTo>
                  <a:cubicBezTo>
                    <a:pt x="5" y="889"/>
                    <a:pt x="5" y="894"/>
                    <a:pt x="5" y="894"/>
                  </a:cubicBezTo>
                  <a:cubicBezTo>
                    <a:pt x="0" y="899"/>
                    <a:pt x="0" y="904"/>
                    <a:pt x="5" y="904"/>
                  </a:cubicBezTo>
                  <a:lnTo>
                    <a:pt x="283" y="1504"/>
                  </a:lnTo>
                  <a:cubicBezTo>
                    <a:pt x="283" y="1509"/>
                    <a:pt x="288" y="1509"/>
                    <a:pt x="293" y="1509"/>
                  </a:cubicBezTo>
                  <a:lnTo>
                    <a:pt x="298" y="1509"/>
                  </a:lnTo>
                  <a:lnTo>
                    <a:pt x="1397" y="1000"/>
                  </a:lnTo>
                  <a:cubicBezTo>
                    <a:pt x="1627" y="892"/>
                    <a:pt x="1875" y="838"/>
                    <a:pt x="2122" y="838"/>
                  </a:cubicBezTo>
                  <a:cubicBezTo>
                    <a:pt x="2369" y="838"/>
                    <a:pt x="2616" y="892"/>
                    <a:pt x="2847" y="1000"/>
                  </a:cubicBezTo>
                  <a:lnTo>
                    <a:pt x="3946" y="1509"/>
                  </a:lnTo>
                  <a:lnTo>
                    <a:pt x="3951" y="1509"/>
                  </a:lnTo>
                  <a:cubicBezTo>
                    <a:pt x="3956" y="1509"/>
                    <a:pt x="3960" y="1509"/>
                    <a:pt x="3960" y="1504"/>
                  </a:cubicBezTo>
                  <a:lnTo>
                    <a:pt x="4239" y="904"/>
                  </a:lnTo>
                  <a:cubicBezTo>
                    <a:pt x="4244" y="899"/>
                    <a:pt x="4239" y="894"/>
                    <a:pt x="4234" y="889"/>
                  </a:cubicBezTo>
                  <a:lnTo>
                    <a:pt x="2506" y="83"/>
                  </a:lnTo>
                  <a:cubicBezTo>
                    <a:pt x="2383" y="28"/>
                    <a:pt x="2253" y="0"/>
                    <a:pt x="212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5" name="Google Shape;15785;p74"/>
            <p:cNvSpPr/>
            <p:nvPr/>
          </p:nvSpPr>
          <p:spPr>
            <a:xfrm>
              <a:off x="5333343" y="1992212"/>
              <a:ext cx="139895" cy="139895"/>
            </a:xfrm>
            <a:custGeom>
              <a:avLst/>
              <a:gdLst/>
              <a:ahLst/>
              <a:cxnLst/>
              <a:rect l="l" t="t" r="r" b="b"/>
              <a:pathLst>
                <a:path w="5339" h="5339" extrusionOk="0">
                  <a:moveTo>
                    <a:pt x="2670" y="1"/>
                  </a:moveTo>
                  <a:cubicBezTo>
                    <a:pt x="1196" y="1"/>
                    <a:pt x="1" y="1196"/>
                    <a:pt x="1" y="2670"/>
                  </a:cubicBezTo>
                  <a:cubicBezTo>
                    <a:pt x="1" y="4143"/>
                    <a:pt x="1196" y="5339"/>
                    <a:pt x="2670" y="5339"/>
                  </a:cubicBezTo>
                  <a:cubicBezTo>
                    <a:pt x="4143" y="5339"/>
                    <a:pt x="5339" y="4143"/>
                    <a:pt x="5339" y="2670"/>
                  </a:cubicBezTo>
                  <a:cubicBezTo>
                    <a:pt x="5339" y="1196"/>
                    <a:pt x="4143" y="1"/>
                    <a:pt x="2670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6" name="Google Shape;15786;p74"/>
            <p:cNvSpPr/>
            <p:nvPr/>
          </p:nvSpPr>
          <p:spPr>
            <a:xfrm>
              <a:off x="5353860" y="2012729"/>
              <a:ext cx="126296" cy="119457"/>
            </a:xfrm>
            <a:custGeom>
              <a:avLst/>
              <a:gdLst/>
              <a:ahLst/>
              <a:cxnLst/>
              <a:rect l="l" t="t" r="r" b="b"/>
              <a:pathLst>
                <a:path w="4820" h="4559" extrusionOk="0">
                  <a:moveTo>
                    <a:pt x="3778" y="0"/>
                  </a:moveTo>
                  <a:lnTo>
                    <a:pt x="0" y="3778"/>
                  </a:lnTo>
                  <a:cubicBezTo>
                    <a:pt x="520" y="4298"/>
                    <a:pt x="1202" y="4559"/>
                    <a:pt x="1884" y="4559"/>
                  </a:cubicBezTo>
                  <a:cubicBezTo>
                    <a:pt x="2568" y="4559"/>
                    <a:pt x="3252" y="4297"/>
                    <a:pt x="3773" y="3773"/>
                  </a:cubicBezTo>
                  <a:cubicBezTo>
                    <a:pt x="4820" y="2731"/>
                    <a:pt x="4820" y="1042"/>
                    <a:pt x="377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7" name="Google Shape;15787;p74"/>
            <p:cNvSpPr/>
            <p:nvPr/>
          </p:nvSpPr>
          <p:spPr>
            <a:xfrm>
              <a:off x="5344427" y="2018126"/>
              <a:ext cx="106304" cy="88067"/>
            </a:xfrm>
            <a:custGeom>
              <a:avLst/>
              <a:gdLst/>
              <a:ahLst/>
              <a:cxnLst/>
              <a:rect l="l" t="t" r="r" b="b"/>
              <a:pathLst>
                <a:path w="4057" h="3361" extrusionOk="0">
                  <a:moveTo>
                    <a:pt x="2247" y="1"/>
                  </a:moveTo>
                  <a:cubicBezTo>
                    <a:pt x="749" y="1"/>
                    <a:pt x="0" y="1810"/>
                    <a:pt x="1061" y="2871"/>
                  </a:cubicBezTo>
                  <a:cubicBezTo>
                    <a:pt x="1387" y="3197"/>
                    <a:pt x="1817" y="3361"/>
                    <a:pt x="2247" y="3361"/>
                  </a:cubicBezTo>
                  <a:cubicBezTo>
                    <a:pt x="2676" y="3361"/>
                    <a:pt x="3106" y="3197"/>
                    <a:pt x="3432" y="2871"/>
                  </a:cubicBezTo>
                  <a:cubicBezTo>
                    <a:pt x="3917" y="2391"/>
                    <a:pt x="4056" y="1666"/>
                    <a:pt x="3797" y="1037"/>
                  </a:cubicBezTo>
                  <a:cubicBezTo>
                    <a:pt x="3538" y="409"/>
                    <a:pt x="2928" y="1"/>
                    <a:pt x="2247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8" name="Google Shape;15788;p74"/>
            <p:cNvSpPr/>
            <p:nvPr/>
          </p:nvSpPr>
          <p:spPr>
            <a:xfrm>
              <a:off x="5372228" y="2031070"/>
              <a:ext cx="80258" cy="75778"/>
            </a:xfrm>
            <a:custGeom>
              <a:avLst/>
              <a:gdLst/>
              <a:ahLst/>
              <a:cxnLst/>
              <a:rect l="l" t="t" r="r" b="b"/>
              <a:pathLst>
                <a:path w="3063" h="2892" extrusionOk="0">
                  <a:moveTo>
                    <a:pt x="2371" y="1"/>
                  </a:moveTo>
                  <a:lnTo>
                    <a:pt x="0" y="2377"/>
                  </a:lnTo>
                  <a:cubicBezTo>
                    <a:pt x="328" y="2720"/>
                    <a:pt x="768" y="2891"/>
                    <a:pt x="1209" y="2891"/>
                  </a:cubicBezTo>
                  <a:cubicBezTo>
                    <a:pt x="1638" y="2891"/>
                    <a:pt x="2068" y="2728"/>
                    <a:pt x="2395" y="2401"/>
                  </a:cubicBezTo>
                  <a:cubicBezTo>
                    <a:pt x="3063" y="1734"/>
                    <a:pt x="3053" y="654"/>
                    <a:pt x="2371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9" name="Google Shape;15789;p74"/>
            <p:cNvSpPr/>
            <p:nvPr/>
          </p:nvSpPr>
          <p:spPr>
            <a:xfrm>
              <a:off x="5521897" y="1992212"/>
              <a:ext cx="139895" cy="139895"/>
            </a:xfrm>
            <a:custGeom>
              <a:avLst/>
              <a:gdLst/>
              <a:ahLst/>
              <a:cxnLst/>
              <a:rect l="l" t="t" r="r" b="b"/>
              <a:pathLst>
                <a:path w="5339" h="5339" extrusionOk="0">
                  <a:moveTo>
                    <a:pt x="2669" y="1"/>
                  </a:moveTo>
                  <a:cubicBezTo>
                    <a:pt x="1196" y="1"/>
                    <a:pt x="0" y="1196"/>
                    <a:pt x="0" y="2670"/>
                  </a:cubicBezTo>
                  <a:cubicBezTo>
                    <a:pt x="0" y="4143"/>
                    <a:pt x="1196" y="5339"/>
                    <a:pt x="2669" y="5339"/>
                  </a:cubicBezTo>
                  <a:cubicBezTo>
                    <a:pt x="4143" y="5339"/>
                    <a:pt x="5338" y="4143"/>
                    <a:pt x="5338" y="2670"/>
                  </a:cubicBezTo>
                  <a:cubicBezTo>
                    <a:pt x="5338" y="1196"/>
                    <a:pt x="4143" y="1"/>
                    <a:pt x="266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0" name="Google Shape;15790;p74"/>
            <p:cNvSpPr/>
            <p:nvPr/>
          </p:nvSpPr>
          <p:spPr>
            <a:xfrm>
              <a:off x="5542387" y="2012729"/>
              <a:ext cx="126322" cy="119431"/>
            </a:xfrm>
            <a:custGeom>
              <a:avLst/>
              <a:gdLst/>
              <a:ahLst/>
              <a:cxnLst/>
              <a:rect l="l" t="t" r="r" b="b"/>
              <a:pathLst>
                <a:path w="4821" h="4558" extrusionOk="0">
                  <a:moveTo>
                    <a:pt x="3774" y="0"/>
                  </a:moveTo>
                  <a:lnTo>
                    <a:pt x="1" y="3773"/>
                  </a:lnTo>
                  <a:cubicBezTo>
                    <a:pt x="522" y="4296"/>
                    <a:pt x="1204" y="4558"/>
                    <a:pt x="1887" y="4558"/>
                  </a:cubicBezTo>
                  <a:cubicBezTo>
                    <a:pt x="2570" y="4558"/>
                    <a:pt x="3253" y="4296"/>
                    <a:pt x="3774" y="3773"/>
                  </a:cubicBezTo>
                  <a:cubicBezTo>
                    <a:pt x="4820" y="2731"/>
                    <a:pt x="4820" y="1042"/>
                    <a:pt x="377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1" name="Google Shape;15791;p74"/>
            <p:cNvSpPr/>
            <p:nvPr/>
          </p:nvSpPr>
          <p:spPr>
            <a:xfrm>
              <a:off x="5532954" y="2018126"/>
              <a:ext cx="106304" cy="88067"/>
            </a:xfrm>
            <a:custGeom>
              <a:avLst/>
              <a:gdLst/>
              <a:ahLst/>
              <a:cxnLst/>
              <a:rect l="l" t="t" r="r" b="b"/>
              <a:pathLst>
                <a:path w="4057" h="3361" extrusionOk="0">
                  <a:moveTo>
                    <a:pt x="2247" y="1"/>
                  </a:moveTo>
                  <a:cubicBezTo>
                    <a:pt x="750" y="1"/>
                    <a:pt x="1" y="1810"/>
                    <a:pt x="1062" y="2871"/>
                  </a:cubicBezTo>
                  <a:cubicBezTo>
                    <a:pt x="1388" y="3197"/>
                    <a:pt x="1818" y="3361"/>
                    <a:pt x="2247" y="3361"/>
                  </a:cubicBezTo>
                  <a:cubicBezTo>
                    <a:pt x="2677" y="3361"/>
                    <a:pt x="3107" y="3197"/>
                    <a:pt x="3433" y="2871"/>
                  </a:cubicBezTo>
                  <a:cubicBezTo>
                    <a:pt x="3918" y="2391"/>
                    <a:pt x="4057" y="1666"/>
                    <a:pt x="3798" y="1037"/>
                  </a:cubicBezTo>
                  <a:cubicBezTo>
                    <a:pt x="3539" y="409"/>
                    <a:pt x="2929" y="1"/>
                    <a:pt x="2247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2" name="Google Shape;15792;p74"/>
            <p:cNvSpPr/>
            <p:nvPr/>
          </p:nvSpPr>
          <p:spPr>
            <a:xfrm>
              <a:off x="5560624" y="2031070"/>
              <a:ext cx="80415" cy="75778"/>
            </a:xfrm>
            <a:custGeom>
              <a:avLst/>
              <a:gdLst/>
              <a:ahLst/>
              <a:cxnLst/>
              <a:rect l="l" t="t" r="r" b="b"/>
              <a:pathLst>
                <a:path w="3069" h="2892" extrusionOk="0">
                  <a:moveTo>
                    <a:pt x="2377" y="1"/>
                  </a:moveTo>
                  <a:lnTo>
                    <a:pt x="1" y="2377"/>
                  </a:lnTo>
                  <a:cubicBezTo>
                    <a:pt x="331" y="2720"/>
                    <a:pt x="773" y="2891"/>
                    <a:pt x="1214" y="2891"/>
                  </a:cubicBezTo>
                  <a:cubicBezTo>
                    <a:pt x="1644" y="2891"/>
                    <a:pt x="2074" y="2728"/>
                    <a:pt x="2401" y="2401"/>
                  </a:cubicBezTo>
                  <a:cubicBezTo>
                    <a:pt x="3068" y="1734"/>
                    <a:pt x="3059" y="654"/>
                    <a:pt x="2377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3" name="Google Shape;15793;p74"/>
            <p:cNvSpPr/>
            <p:nvPr/>
          </p:nvSpPr>
          <p:spPr>
            <a:xfrm>
              <a:off x="5661765" y="2220121"/>
              <a:ext cx="17136" cy="121291"/>
            </a:xfrm>
            <a:custGeom>
              <a:avLst/>
              <a:gdLst/>
              <a:ahLst/>
              <a:cxnLst/>
              <a:rect l="l" t="t" r="r" b="b"/>
              <a:pathLst>
                <a:path w="654" h="4629" extrusionOk="0">
                  <a:moveTo>
                    <a:pt x="0" y="1"/>
                  </a:moveTo>
                  <a:lnTo>
                    <a:pt x="0" y="4628"/>
                  </a:lnTo>
                  <a:lnTo>
                    <a:pt x="288" y="4628"/>
                  </a:lnTo>
                  <a:cubicBezTo>
                    <a:pt x="490" y="4628"/>
                    <a:pt x="653" y="4460"/>
                    <a:pt x="639" y="4258"/>
                  </a:cubicBezTo>
                  <a:lnTo>
                    <a:pt x="408" y="1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4" name="Google Shape;15794;p74"/>
            <p:cNvSpPr/>
            <p:nvPr/>
          </p:nvSpPr>
          <p:spPr>
            <a:xfrm>
              <a:off x="5350454" y="2012833"/>
              <a:ext cx="106932" cy="98521"/>
            </a:xfrm>
            <a:custGeom>
              <a:avLst/>
              <a:gdLst/>
              <a:ahLst/>
              <a:cxnLst/>
              <a:rect l="l" t="t" r="r" b="b"/>
              <a:pathLst>
                <a:path w="4081" h="3760" extrusionOk="0">
                  <a:moveTo>
                    <a:pt x="2027" y="404"/>
                  </a:moveTo>
                  <a:cubicBezTo>
                    <a:pt x="2391" y="404"/>
                    <a:pt x="2762" y="539"/>
                    <a:pt x="3063" y="841"/>
                  </a:cubicBezTo>
                  <a:cubicBezTo>
                    <a:pt x="3639" y="1417"/>
                    <a:pt x="3639" y="2353"/>
                    <a:pt x="3063" y="2929"/>
                  </a:cubicBezTo>
                  <a:cubicBezTo>
                    <a:pt x="2762" y="3228"/>
                    <a:pt x="2393" y="3362"/>
                    <a:pt x="2030" y="3362"/>
                  </a:cubicBezTo>
                  <a:cubicBezTo>
                    <a:pt x="1269" y="3362"/>
                    <a:pt x="538" y="2773"/>
                    <a:pt x="538" y="1883"/>
                  </a:cubicBezTo>
                  <a:cubicBezTo>
                    <a:pt x="538" y="993"/>
                    <a:pt x="1267" y="404"/>
                    <a:pt x="2027" y="404"/>
                  </a:cubicBezTo>
                  <a:close/>
                  <a:moveTo>
                    <a:pt x="2017" y="1"/>
                  </a:moveTo>
                  <a:cubicBezTo>
                    <a:pt x="1119" y="1"/>
                    <a:pt x="351" y="639"/>
                    <a:pt x="173" y="1518"/>
                  </a:cubicBezTo>
                  <a:cubicBezTo>
                    <a:pt x="1" y="2396"/>
                    <a:pt x="471" y="3275"/>
                    <a:pt x="1301" y="3615"/>
                  </a:cubicBezTo>
                  <a:cubicBezTo>
                    <a:pt x="1535" y="3713"/>
                    <a:pt x="1778" y="3760"/>
                    <a:pt x="2019" y="3760"/>
                  </a:cubicBezTo>
                  <a:cubicBezTo>
                    <a:pt x="2630" y="3760"/>
                    <a:pt x="3223" y="3458"/>
                    <a:pt x="3582" y="2924"/>
                  </a:cubicBezTo>
                  <a:cubicBezTo>
                    <a:pt x="4081" y="2180"/>
                    <a:pt x="3980" y="1187"/>
                    <a:pt x="3346" y="553"/>
                  </a:cubicBezTo>
                  <a:cubicBezTo>
                    <a:pt x="2996" y="198"/>
                    <a:pt x="2516" y="1"/>
                    <a:pt x="20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5" name="Google Shape;15795;p74"/>
            <p:cNvSpPr/>
            <p:nvPr/>
          </p:nvSpPr>
          <p:spPr>
            <a:xfrm>
              <a:off x="5539007" y="2012833"/>
              <a:ext cx="106932" cy="98521"/>
            </a:xfrm>
            <a:custGeom>
              <a:avLst/>
              <a:gdLst/>
              <a:ahLst/>
              <a:cxnLst/>
              <a:rect l="l" t="t" r="r" b="b"/>
              <a:pathLst>
                <a:path w="4081" h="3760" extrusionOk="0">
                  <a:moveTo>
                    <a:pt x="2025" y="404"/>
                  </a:moveTo>
                  <a:cubicBezTo>
                    <a:pt x="2388" y="404"/>
                    <a:pt x="2758" y="539"/>
                    <a:pt x="3058" y="841"/>
                  </a:cubicBezTo>
                  <a:cubicBezTo>
                    <a:pt x="3639" y="1417"/>
                    <a:pt x="3639" y="2353"/>
                    <a:pt x="3063" y="2929"/>
                  </a:cubicBezTo>
                  <a:lnTo>
                    <a:pt x="3058" y="2929"/>
                  </a:lnTo>
                  <a:cubicBezTo>
                    <a:pt x="2759" y="3228"/>
                    <a:pt x="2390" y="3362"/>
                    <a:pt x="2028" y="3362"/>
                  </a:cubicBezTo>
                  <a:cubicBezTo>
                    <a:pt x="1268" y="3362"/>
                    <a:pt x="538" y="2773"/>
                    <a:pt x="538" y="1883"/>
                  </a:cubicBezTo>
                  <a:cubicBezTo>
                    <a:pt x="538" y="993"/>
                    <a:pt x="1267" y="404"/>
                    <a:pt x="2025" y="404"/>
                  </a:cubicBezTo>
                  <a:close/>
                  <a:moveTo>
                    <a:pt x="2016" y="1"/>
                  </a:moveTo>
                  <a:cubicBezTo>
                    <a:pt x="1119" y="1"/>
                    <a:pt x="351" y="639"/>
                    <a:pt x="173" y="1518"/>
                  </a:cubicBezTo>
                  <a:cubicBezTo>
                    <a:pt x="0" y="2396"/>
                    <a:pt x="471" y="3275"/>
                    <a:pt x="1301" y="3615"/>
                  </a:cubicBezTo>
                  <a:cubicBezTo>
                    <a:pt x="1534" y="3713"/>
                    <a:pt x="1778" y="3760"/>
                    <a:pt x="2018" y="3760"/>
                  </a:cubicBezTo>
                  <a:cubicBezTo>
                    <a:pt x="2630" y="3760"/>
                    <a:pt x="3223" y="3458"/>
                    <a:pt x="3581" y="2924"/>
                  </a:cubicBezTo>
                  <a:cubicBezTo>
                    <a:pt x="4080" y="2180"/>
                    <a:pt x="3980" y="1187"/>
                    <a:pt x="3346" y="553"/>
                  </a:cubicBezTo>
                  <a:cubicBezTo>
                    <a:pt x="2996" y="198"/>
                    <a:pt x="2516" y="1"/>
                    <a:pt x="20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6" name="Google Shape;15796;p74"/>
            <p:cNvSpPr/>
            <p:nvPr/>
          </p:nvSpPr>
          <p:spPr>
            <a:xfrm>
              <a:off x="5322417" y="1986736"/>
              <a:ext cx="368931" cy="150769"/>
            </a:xfrm>
            <a:custGeom>
              <a:avLst/>
              <a:gdLst/>
              <a:ahLst/>
              <a:cxnLst/>
              <a:rect l="l" t="t" r="r" b="b"/>
              <a:pathLst>
                <a:path w="14080" h="5754" extrusionOk="0">
                  <a:moveTo>
                    <a:pt x="6682" y="531"/>
                  </a:moveTo>
                  <a:cubicBezTo>
                    <a:pt x="7071" y="531"/>
                    <a:pt x="7383" y="843"/>
                    <a:pt x="7383" y="1232"/>
                  </a:cubicBezTo>
                  <a:lnTo>
                    <a:pt x="7383" y="1242"/>
                  </a:lnTo>
                  <a:lnTo>
                    <a:pt x="7325" y="1213"/>
                  </a:lnTo>
                  <a:cubicBezTo>
                    <a:pt x="7258" y="1179"/>
                    <a:pt x="7186" y="1155"/>
                    <a:pt x="7119" y="1136"/>
                  </a:cubicBezTo>
                  <a:lnTo>
                    <a:pt x="7090" y="1127"/>
                  </a:lnTo>
                  <a:cubicBezTo>
                    <a:pt x="6957" y="1090"/>
                    <a:pt x="6820" y="1071"/>
                    <a:pt x="6683" y="1071"/>
                  </a:cubicBezTo>
                  <a:cubicBezTo>
                    <a:pt x="6464" y="1071"/>
                    <a:pt x="6245" y="1118"/>
                    <a:pt x="6044" y="1213"/>
                  </a:cubicBezTo>
                  <a:lnTo>
                    <a:pt x="5986" y="1242"/>
                  </a:lnTo>
                  <a:lnTo>
                    <a:pt x="5986" y="1232"/>
                  </a:lnTo>
                  <a:cubicBezTo>
                    <a:pt x="5986" y="843"/>
                    <a:pt x="6298" y="536"/>
                    <a:pt x="6682" y="531"/>
                  </a:cubicBezTo>
                  <a:close/>
                  <a:moveTo>
                    <a:pt x="6683" y="1478"/>
                  </a:moveTo>
                  <a:cubicBezTo>
                    <a:pt x="6843" y="1478"/>
                    <a:pt x="7004" y="1513"/>
                    <a:pt x="7153" y="1583"/>
                  </a:cubicBezTo>
                  <a:lnTo>
                    <a:pt x="7618" y="1799"/>
                  </a:lnTo>
                  <a:cubicBezTo>
                    <a:pt x="7479" y="2149"/>
                    <a:pt x="7407" y="2523"/>
                    <a:pt x="7412" y="2903"/>
                  </a:cubicBezTo>
                  <a:lnTo>
                    <a:pt x="7325" y="2859"/>
                  </a:lnTo>
                  <a:cubicBezTo>
                    <a:pt x="7121" y="2766"/>
                    <a:pt x="6902" y="2719"/>
                    <a:pt x="6683" y="2719"/>
                  </a:cubicBezTo>
                  <a:cubicBezTo>
                    <a:pt x="6464" y="2719"/>
                    <a:pt x="6245" y="2766"/>
                    <a:pt x="6044" y="2859"/>
                  </a:cubicBezTo>
                  <a:lnTo>
                    <a:pt x="5957" y="2903"/>
                  </a:lnTo>
                  <a:cubicBezTo>
                    <a:pt x="5962" y="2523"/>
                    <a:pt x="5890" y="2149"/>
                    <a:pt x="5746" y="1799"/>
                  </a:cubicBezTo>
                  <a:lnTo>
                    <a:pt x="5919" y="1717"/>
                  </a:lnTo>
                  <a:lnTo>
                    <a:pt x="6216" y="1583"/>
                  </a:lnTo>
                  <a:cubicBezTo>
                    <a:pt x="6363" y="1513"/>
                    <a:pt x="6522" y="1478"/>
                    <a:pt x="6683" y="1478"/>
                  </a:cubicBezTo>
                  <a:close/>
                  <a:moveTo>
                    <a:pt x="13244" y="2408"/>
                  </a:moveTo>
                  <a:cubicBezTo>
                    <a:pt x="13484" y="2408"/>
                    <a:pt x="13681" y="2600"/>
                    <a:pt x="13681" y="2840"/>
                  </a:cubicBezTo>
                  <a:lnTo>
                    <a:pt x="13681" y="2912"/>
                  </a:lnTo>
                  <a:cubicBezTo>
                    <a:pt x="13681" y="3152"/>
                    <a:pt x="13484" y="3349"/>
                    <a:pt x="13244" y="3349"/>
                  </a:cubicBezTo>
                  <a:lnTo>
                    <a:pt x="13114" y="3349"/>
                  </a:lnTo>
                  <a:cubicBezTo>
                    <a:pt x="13114" y="3330"/>
                    <a:pt x="13119" y="3315"/>
                    <a:pt x="13119" y="3296"/>
                  </a:cubicBezTo>
                  <a:lnTo>
                    <a:pt x="13119" y="3282"/>
                  </a:lnTo>
                  <a:cubicBezTo>
                    <a:pt x="13129" y="3239"/>
                    <a:pt x="13134" y="3195"/>
                    <a:pt x="13138" y="3152"/>
                  </a:cubicBezTo>
                  <a:cubicBezTo>
                    <a:pt x="13143" y="3085"/>
                    <a:pt x="13148" y="3018"/>
                    <a:pt x="13148" y="2951"/>
                  </a:cubicBezTo>
                  <a:lnTo>
                    <a:pt x="13148" y="2941"/>
                  </a:lnTo>
                  <a:lnTo>
                    <a:pt x="13148" y="2811"/>
                  </a:lnTo>
                  <a:lnTo>
                    <a:pt x="13148" y="2807"/>
                  </a:lnTo>
                  <a:cubicBezTo>
                    <a:pt x="13148" y="2739"/>
                    <a:pt x="13143" y="2667"/>
                    <a:pt x="13138" y="2600"/>
                  </a:cubicBezTo>
                  <a:cubicBezTo>
                    <a:pt x="13134" y="2557"/>
                    <a:pt x="13129" y="2514"/>
                    <a:pt x="13119" y="2475"/>
                  </a:cubicBezTo>
                  <a:lnTo>
                    <a:pt x="13119" y="2456"/>
                  </a:lnTo>
                  <a:cubicBezTo>
                    <a:pt x="13119" y="2442"/>
                    <a:pt x="13114" y="2423"/>
                    <a:pt x="13114" y="2408"/>
                  </a:cubicBezTo>
                  <a:close/>
                  <a:moveTo>
                    <a:pt x="3084" y="407"/>
                  </a:moveTo>
                  <a:cubicBezTo>
                    <a:pt x="4025" y="407"/>
                    <a:pt x="4898" y="943"/>
                    <a:pt x="5309" y="1808"/>
                  </a:cubicBezTo>
                  <a:lnTo>
                    <a:pt x="5333" y="1856"/>
                  </a:lnTo>
                  <a:cubicBezTo>
                    <a:pt x="5343" y="1880"/>
                    <a:pt x="5352" y="1904"/>
                    <a:pt x="5367" y="1928"/>
                  </a:cubicBezTo>
                  <a:lnTo>
                    <a:pt x="5372" y="1952"/>
                  </a:lnTo>
                  <a:cubicBezTo>
                    <a:pt x="5386" y="1986"/>
                    <a:pt x="5400" y="2019"/>
                    <a:pt x="5415" y="2058"/>
                  </a:cubicBezTo>
                  <a:lnTo>
                    <a:pt x="5415" y="2067"/>
                  </a:lnTo>
                  <a:cubicBezTo>
                    <a:pt x="5727" y="2960"/>
                    <a:pt x="5501" y="3954"/>
                    <a:pt x="4829" y="4621"/>
                  </a:cubicBezTo>
                  <a:cubicBezTo>
                    <a:pt x="4356" y="5095"/>
                    <a:pt x="3723" y="5344"/>
                    <a:pt x="3082" y="5344"/>
                  </a:cubicBezTo>
                  <a:cubicBezTo>
                    <a:pt x="2697" y="5344"/>
                    <a:pt x="2308" y="5253"/>
                    <a:pt x="1949" y="5068"/>
                  </a:cubicBezTo>
                  <a:cubicBezTo>
                    <a:pt x="999" y="4578"/>
                    <a:pt x="471" y="3522"/>
                    <a:pt x="653" y="2461"/>
                  </a:cubicBezTo>
                  <a:cubicBezTo>
                    <a:pt x="831" y="1400"/>
                    <a:pt x="1680" y="579"/>
                    <a:pt x="2741" y="430"/>
                  </a:cubicBezTo>
                  <a:cubicBezTo>
                    <a:pt x="2856" y="414"/>
                    <a:pt x="2971" y="407"/>
                    <a:pt x="3084" y="407"/>
                  </a:cubicBezTo>
                  <a:close/>
                  <a:moveTo>
                    <a:pt x="10276" y="407"/>
                  </a:moveTo>
                  <a:cubicBezTo>
                    <a:pt x="10362" y="407"/>
                    <a:pt x="10449" y="412"/>
                    <a:pt x="10537" y="421"/>
                  </a:cubicBezTo>
                  <a:cubicBezTo>
                    <a:pt x="11574" y="526"/>
                    <a:pt x="12433" y="1275"/>
                    <a:pt x="12678" y="2288"/>
                  </a:cubicBezTo>
                  <a:cubicBezTo>
                    <a:pt x="12774" y="2677"/>
                    <a:pt x="12774" y="3080"/>
                    <a:pt x="12678" y="3469"/>
                  </a:cubicBezTo>
                  <a:lnTo>
                    <a:pt x="12678" y="3464"/>
                  </a:lnTo>
                  <a:cubicBezTo>
                    <a:pt x="12400" y="4594"/>
                    <a:pt x="11389" y="5344"/>
                    <a:pt x="10286" y="5344"/>
                  </a:cubicBezTo>
                  <a:cubicBezTo>
                    <a:pt x="10053" y="5344"/>
                    <a:pt x="9816" y="5311"/>
                    <a:pt x="9581" y="5240"/>
                  </a:cubicBezTo>
                  <a:cubicBezTo>
                    <a:pt x="8233" y="4842"/>
                    <a:pt x="7489" y="3397"/>
                    <a:pt x="7954" y="2067"/>
                  </a:cubicBezTo>
                  <a:lnTo>
                    <a:pt x="7954" y="2053"/>
                  </a:lnTo>
                  <a:cubicBezTo>
                    <a:pt x="7969" y="2019"/>
                    <a:pt x="7983" y="1986"/>
                    <a:pt x="7997" y="1947"/>
                  </a:cubicBezTo>
                  <a:lnTo>
                    <a:pt x="8002" y="1928"/>
                  </a:lnTo>
                  <a:cubicBezTo>
                    <a:pt x="8012" y="1904"/>
                    <a:pt x="8026" y="1880"/>
                    <a:pt x="8036" y="1856"/>
                  </a:cubicBezTo>
                  <a:lnTo>
                    <a:pt x="8060" y="1808"/>
                  </a:lnTo>
                  <a:cubicBezTo>
                    <a:pt x="8469" y="947"/>
                    <a:pt x="9336" y="407"/>
                    <a:pt x="10276" y="407"/>
                  </a:cubicBezTo>
                  <a:close/>
                  <a:moveTo>
                    <a:pt x="3077" y="1"/>
                  </a:moveTo>
                  <a:cubicBezTo>
                    <a:pt x="2747" y="1"/>
                    <a:pt x="2413" y="57"/>
                    <a:pt x="2088" y="176"/>
                  </a:cubicBezTo>
                  <a:cubicBezTo>
                    <a:pt x="778" y="656"/>
                    <a:pt x="0" y="2010"/>
                    <a:pt x="250" y="3383"/>
                  </a:cubicBezTo>
                  <a:cubicBezTo>
                    <a:pt x="494" y="4757"/>
                    <a:pt x="1684" y="5754"/>
                    <a:pt x="3077" y="5754"/>
                  </a:cubicBezTo>
                  <a:cubicBezTo>
                    <a:pt x="3080" y="5754"/>
                    <a:pt x="3083" y="5754"/>
                    <a:pt x="3087" y="5754"/>
                  </a:cubicBezTo>
                  <a:cubicBezTo>
                    <a:pt x="4484" y="5749"/>
                    <a:pt x="5674" y="4746"/>
                    <a:pt x="5914" y="3368"/>
                  </a:cubicBezTo>
                  <a:lnTo>
                    <a:pt x="6212" y="3229"/>
                  </a:lnTo>
                  <a:cubicBezTo>
                    <a:pt x="6360" y="3159"/>
                    <a:pt x="6521" y="3125"/>
                    <a:pt x="6682" y="3125"/>
                  </a:cubicBezTo>
                  <a:cubicBezTo>
                    <a:pt x="6843" y="3125"/>
                    <a:pt x="7004" y="3159"/>
                    <a:pt x="7153" y="3229"/>
                  </a:cubicBezTo>
                  <a:lnTo>
                    <a:pt x="7450" y="3368"/>
                  </a:lnTo>
                  <a:cubicBezTo>
                    <a:pt x="7676" y="4674"/>
                    <a:pt x="8761" y="5653"/>
                    <a:pt x="10081" y="5744"/>
                  </a:cubicBezTo>
                  <a:cubicBezTo>
                    <a:pt x="10148" y="5749"/>
                    <a:pt x="10214" y="5751"/>
                    <a:pt x="10280" y="5751"/>
                  </a:cubicBezTo>
                  <a:cubicBezTo>
                    <a:pt x="11521" y="5751"/>
                    <a:pt x="12631" y="4951"/>
                    <a:pt x="13014" y="3757"/>
                  </a:cubicBezTo>
                  <a:lnTo>
                    <a:pt x="13239" y="3757"/>
                  </a:lnTo>
                  <a:cubicBezTo>
                    <a:pt x="13705" y="3757"/>
                    <a:pt x="14079" y="3378"/>
                    <a:pt x="14079" y="2917"/>
                  </a:cubicBezTo>
                  <a:lnTo>
                    <a:pt x="14079" y="2845"/>
                  </a:lnTo>
                  <a:cubicBezTo>
                    <a:pt x="14079" y="2379"/>
                    <a:pt x="13705" y="2005"/>
                    <a:pt x="13244" y="2005"/>
                  </a:cubicBezTo>
                  <a:lnTo>
                    <a:pt x="13018" y="2005"/>
                  </a:lnTo>
                  <a:cubicBezTo>
                    <a:pt x="12673" y="920"/>
                    <a:pt x="11718" y="142"/>
                    <a:pt x="10589" y="22"/>
                  </a:cubicBezTo>
                  <a:cubicBezTo>
                    <a:pt x="10484" y="11"/>
                    <a:pt x="10380" y="5"/>
                    <a:pt x="10275" y="5"/>
                  </a:cubicBezTo>
                  <a:cubicBezTo>
                    <a:pt x="9262" y="5"/>
                    <a:pt x="8314" y="546"/>
                    <a:pt x="7796" y="1439"/>
                  </a:cubicBezTo>
                  <a:lnTo>
                    <a:pt x="7772" y="1424"/>
                  </a:lnTo>
                  <a:cubicBezTo>
                    <a:pt x="7887" y="747"/>
                    <a:pt x="7369" y="128"/>
                    <a:pt x="6682" y="128"/>
                  </a:cubicBezTo>
                  <a:cubicBezTo>
                    <a:pt x="5996" y="128"/>
                    <a:pt x="5477" y="747"/>
                    <a:pt x="5592" y="1424"/>
                  </a:cubicBezTo>
                  <a:lnTo>
                    <a:pt x="5568" y="1439"/>
                  </a:lnTo>
                  <a:cubicBezTo>
                    <a:pt x="5041" y="528"/>
                    <a:pt x="4080" y="1"/>
                    <a:pt x="30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7" name="Google Shape;15797;p74"/>
            <p:cNvSpPr/>
            <p:nvPr/>
          </p:nvSpPr>
          <p:spPr>
            <a:xfrm>
              <a:off x="5639231" y="2099747"/>
              <a:ext cx="45068" cy="246932"/>
            </a:xfrm>
            <a:custGeom>
              <a:avLst/>
              <a:gdLst/>
              <a:ahLst/>
              <a:cxnLst/>
              <a:rect l="l" t="t" r="r" b="b"/>
              <a:pathLst>
                <a:path w="1720" h="9424" extrusionOk="0">
                  <a:moveTo>
                    <a:pt x="1076" y="4796"/>
                  </a:moveTo>
                  <a:lnTo>
                    <a:pt x="1297" y="8862"/>
                  </a:lnTo>
                  <a:cubicBezTo>
                    <a:pt x="1302" y="8900"/>
                    <a:pt x="1287" y="8944"/>
                    <a:pt x="1259" y="8972"/>
                  </a:cubicBezTo>
                  <a:cubicBezTo>
                    <a:pt x="1230" y="9001"/>
                    <a:pt x="1191" y="9020"/>
                    <a:pt x="1148" y="9020"/>
                  </a:cubicBezTo>
                  <a:lnTo>
                    <a:pt x="572" y="9020"/>
                  </a:lnTo>
                  <a:cubicBezTo>
                    <a:pt x="486" y="9020"/>
                    <a:pt x="419" y="8948"/>
                    <a:pt x="423" y="8862"/>
                  </a:cubicBezTo>
                  <a:lnTo>
                    <a:pt x="644" y="4796"/>
                  </a:lnTo>
                  <a:close/>
                  <a:moveTo>
                    <a:pt x="1268" y="1"/>
                  </a:moveTo>
                  <a:cubicBezTo>
                    <a:pt x="1167" y="1"/>
                    <a:pt x="1067" y="68"/>
                    <a:pt x="1067" y="202"/>
                  </a:cubicBezTo>
                  <a:lnTo>
                    <a:pt x="1067" y="4393"/>
                  </a:lnTo>
                  <a:lnTo>
                    <a:pt x="654" y="4393"/>
                  </a:lnTo>
                  <a:lnTo>
                    <a:pt x="654" y="1105"/>
                  </a:lnTo>
                  <a:cubicBezTo>
                    <a:pt x="654" y="968"/>
                    <a:pt x="552" y="900"/>
                    <a:pt x="450" y="900"/>
                  </a:cubicBezTo>
                  <a:cubicBezTo>
                    <a:pt x="348" y="900"/>
                    <a:pt x="246" y="968"/>
                    <a:pt x="246" y="1105"/>
                  </a:cubicBezTo>
                  <a:lnTo>
                    <a:pt x="246" y="4619"/>
                  </a:lnTo>
                  <a:lnTo>
                    <a:pt x="20" y="8838"/>
                  </a:lnTo>
                  <a:cubicBezTo>
                    <a:pt x="1" y="9160"/>
                    <a:pt x="255" y="9424"/>
                    <a:pt x="572" y="9424"/>
                  </a:cubicBezTo>
                  <a:lnTo>
                    <a:pt x="1148" y="9424"/>
                  </a:lnTo>
                  <a:cubicBezTo>
                    <a:pt x="1470" y="9424"/>
                    <a:pt x="1719" y="9160"/>
                    <a:pt x="1705" y="8838"/>
                  </a:cubicBezTo>
                  <a:lnTo>
                    <a:pt x="1470" y="4585"/>
                  </a:lnTo>
                  <a:lnTo>
                    <a:pt x="1470" y="202"/>
                  </a:lnTo>
                  <a:cubicBezTo>
                    <a:pt x="1470" y="68"/>
                    <a:pt x="1369" y="1"/>
                    <a:pt x="12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98" name="Google Shape;15798;p74"/>
          <p:cNvGrpSpPr/>
          <p:nvPr/>
        </p:nvGrpSpPr>
        <p:grpSpPr>
          <a:xfrm>
            <a:off x="6189641" y="2466268"/>
            <a:ext cx="363298" cy="287572"/>
            <a:chOff x="6189641" y="2466268"/>
            <a:chExt cx="363298" cy="287572"/>
          </a:xfrm>
        </p:grpSpPr>
        <p:sp>
          <p:nvSpPr>
            <p:cNvPr id="15799" name="Google Shape;15799;p74"/>
            <p:cNvSpPr/>
            <p:nvPr/>
          </p:nvSpPr>
          <p:spPr>
            <a:xfrm>
              <a:off x="6285621" y="2471691"/>
              <a:ext cx="250208" cy="31836"/>
            </a:xfrm>
            <a:custGeom>
              <a:avLst/>
              <a:gdLst/>
              <a:ahLst/>
              <a:cxnLst/>
              <a:rect l="l" t="t" r="r" b="b"/>
              <a:pathLst>
                <a:path w="9549" h="1215" extrusionOk="0">
                  <a:moveTo>
                    <a:pt x="1" y="0"/>
                  </a:moveTo>
                  <a:cubicBezTo>
                    <a:pt x="629" y="0"/>
                    <a:pt x="1138" y="504"/>
                    <a:pt x="1148" y="1215"/>
                  </a:cubicBezTo>
                  <a:lnTo>
                    <a:pt x="9548" y="1215"/>
                  </a:lnTo>
                  <a:cubicBezTo>
                    <a:pt x="9539" y="504"/>
                    <a:pt x="9030" y="0"/>
                    <a:pt x="840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0" name="Google Shape;15800;p74"/>
            <p:cNvSpPr/>
            <p:nvPr/>
          </p:nvSpPr>
          <p:spPr>
            <a:xfrm>
              <a:off x="6255567" y="2471691"/>
              <a:ext cx="250181" cy="276856"/>
            </a:xfrm>
            <a:custGeom>
              <a:avLst/>
              <a:gdLst/>
              <a:ahLst/>
              <a:cxnLst/>
              <a:rect l="l" t="t" r="r" b="b"/>
              <a:pathLst>
                <a:path w="9548" h="10566" extrusionOk="0">
                  <a:moveTo>
                    <a:pt x="1148" y="0"/>
                  </a:moveTo>
                  <a:cubicBezTo>
                    <a:pt x="514" y="0"/>
                    <a:pt x="0" y="509"/>
                    <a:pt x="0" y="1143"/>
                  </a:cubicBezTo>
                  <a:lnTo>
                    <a:pt x="0" y="10565"/>
                  </a:lnTo>
                  <a:lnTo>
                    <a:pt x="7253" y="10565"/>
                  </a:lnTo>
                  <a:cubicBezTo>
                    <a:pt x="7887" y="10565"/>
                    <a:pt x="8401" y="10052"/>
                    <a:pt x="8401" y="9418"/>
                  </a:cubicBezTo>
                  <a:lnTo>
                    <a:pt x="8401" y="1143"/>
                  </a:lnTo>
                  <a:cubicBezTo>
                    <a:pt x="8401" y="509"/>
                    <a:pt x="8914" y="0"/>
                    <a:pt x="954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1" name="Google Shape;15801;p74"/>
            <p:cNvSpPr/>
            <p:nvPr/>
          </p:nvSpPr>
          <p:spPr>
            <a:xfrm>
              <a:off x="6409139" y="2471691"/>
              <a:ext cx="96609" cy="276725"/>
            </a:xfrm>
            <a:custGeom>
              <a:avLst/>
              <a:gdLst/>
              <a:ahLst/>
              <a:cxnLst/>
              <a:rect l="l" t="t" r="r" b="b"/>
              <a:pathLst>
                <a:path w="3687" h="10561" extrusionOk="0">
                  <a:moveTo>
                    <a:pt x="2286" y="0"/>
                  </a:moveTo>
                  <a:cubicBezTo>
                    <a:pt x="1657" y="0"/>
                    <a:pt x="1148" y="512"/>
                    <a:pt x="1148" y="1143"/>
                  </a:cubicBezTo>
                  <a:lnTo>
                    <a:pt x="1148" y="9413"/>
                  </a:lnTo>
                  <a:cubicBezTo>
                    <a:pt x="1148" y="10047"/>
                    <a:pt x="634" y="10561"/>
                    <a:pt x="0" y="10561"/>
                  </a:cubicBezTo>
                  <a:lnTo>
                    <a:pt x="1392" y="10561"/>
                  </a:lnTo>
                  <a:cubicBezTo>
                    <a:pt x="2026" y="10561"/>
                    <a:pt x="2540" y="10047"/>
                    <a:pt x="2540" y="9413"/>
                  </a:cubicBezTo>
                  <a:lnTo>
                    <a:pt x="2540" y="1143"/>
                  </a:lnTo>
                  <a:cubicBezTo>
                    <a:pt x="2540" y="509"/>
                    <a:pt x="3053" y="0"/>
                    <a:pt x="3687" y="0"/>
                  </a:cubicBezTo>
                  <a:lnTo>
                    <a:pt x="2295" y="0"/>
                  </a:lnTo>
                  <a:cubicBezTo>
                    <a:pt x="2292" y="0"/>
                    <a:pt x="2289" y="0"/>
                    <a:pt x="2286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2" name="Google Shape;15802;p74"/>
            <p:cNvSpPr/>
            <p:nvPr/>
          </p:nvSpPr>
          <p:spPr>
            <a:xfrm>
              <a:off x="6194934" y="2716580"/>
              <a:ext cx="250077" cy="31836"/>
            </a:xfrm>
            <a:custGeom>
              <a:avLst/>
              <a:gdLst/>
              <a:ahLst/>
              <a:cxnLst/>
              <a:rect l="l" t="t" r="r" b="b"/>
              <a:pathLst>
                <a:path w="9544" h="1215" extrusionOk="0">
                  <a:moveTo>
                    <a:pt x="1" y="0"/>
                  </a:moveTo>
                  <a:cubicBezTo>
                    <a:pt x="5" y="711"/>
                    <a:pt x="514" y="1215"/>
                    <a:pt x="1143" y="1215"/>
                  </a:cubicBezTo>
                  <a:lnTo>
                    <a:pt x="9543" y="1215"/>
                  </a:lnTo>
                  <a:cubicBezTo>
                    <a:pt x="8915" y="1215"/>
                    <a:pt x="8406" y="711"/>
                    <a:pt x="840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3" name="Google Shape;15803;p74"/>
            <p:cNvSpPr/>
            <p:nvPr/>
          </p:nvSpPr>
          <p:spPr>
            <a:xfrm>
              <a:off x="6394676" y="2564422"/>
              <a:ext cx="152839" cy="95325"/>
            </a:xfrm>
            <a:custGeom>
              <a:avLst/>
              <a:gdLst/>
              <a:ahLst/>
              <a:cxnLst/>
              <a:rect l="l" t="t" r="r" b="b"/>
              <a:pathLst>
                <a:path w="5833" h="3638" extrusionOk="0">
                  <a:moveTo>
                    <a:pt x="5586" y="0"/>
                  </a:moveTo>
                  <a:cubicBezTo>
                    <a:pt x="4023" y="0"/>
                    <a:pt x="1990" y="394"/>
                    <a:pt x="951" y="1578"/>
                  </a:cubicBezTo>
                  <a:cubicBezTo>
                    <a:pt x="452" y="2154"/>
                    <a:pt x="240" y="2903"/>
                    <a:pt x="0" y="3637"/>
                  </a:cubicBezTo>
                  <a:cubicBezTo>
                    <a:pt x="663" y="3311"/>
                    <a:pt x="1090" y="3268"/>
                    <a:pt x="2012" y="2980"/>
                  </a:cubicBezTo>
                  <a:cubicBezTo>
                    <a:pt x="2602" y="2797"/>
                    <a:pt x="3836" y="1986"/>
                    <a:pt x="4397" y="1377"/>
                  </a:cubicBezTo>
                  <a:cubicBezTo>
                    <a:pt x="4844" y="887"/>
                    <a:pt x="5324" y="426"/>
                    <a:pt x="5833" y="4"/>
                  </a:cubicBezTo>
                  <a:cubicBezTo>
                    <a:pt x="5752" y="1"/>
                    <a:pt x="5669" y="0"/>
                    <a:pt x="5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4" name="Google Shape;15804;p74"/>
            <p:cNvSpPr/>
            <p:nvPr/>
          </p:nvSpPr>
          <p:spPr>
            <a:xfrm>
              <a:off x="6394676" y="2564501"/>
              <a:ext cx="152839" cy="95246"/>
            </a:xfrm>
            <a:custGeom>
              <a:avLst/>
              <a:gdLst/>
              <a:ahLst/>
              <a:cxnLst/>
              <a:rect l="l" t="t" r="r" b="b"/>
              <a:pathLst>
                <a:path w="5833" h="3635" extrusionOk="0">
                  <a:moveTo>
                    <a:pt x="5798" y="0"/>
                  </a:moveTo>
                  <a:cubicBezTo>
                    <a:pt x="4186" y="0"/>
                    <a:pt x="239" y="2905"/>
                    <a:pt x="0" y="3634"/>
                  </a:cubicBezTo>
                  <a:cubicBezTo>
                    <a:pt x="663" y="3308"/>
                    <a:pt x="1090" y="3265"/>
                    <a:pt x="2012" y="2977"/>
                  </a:cubicBezTo>
                  <a:cubicBezTo>
                    <a:pt x="2602" y="2794"/>
                    <a:pt x="3836" y="1983"/>
                    <a:pt x="4397" y="1374"/>
                  </a:cubicBezTo>
                  <a:cubicBezTo>
                    <a:pt x="4844" y="884"/>
                    <a:pt x="5324" y="423"/>
                    <a:pt x="5833" y="1"/>
                  </a:cubicBezTo>
                  <a:cubicBezTo>
                    <a:pt x="5821" y="0"/>
                    <a:pt x="5809" y="0"/>
                    <a:pt x="5798" y="0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5" name="Google Shape;15805;p74"/>
            <p:cNvSpPr/>
            <p:nvPr/>
          </p:nvSpPr>
          <p:spPr>
            <a:xfrm>
              <a:off x="6324479" y="2520874"/>
              <a:ext cx="125824" cy="10586"/>
            </a:xfrm>
            <a:custGeom>
              <a:avLst/>
              <a:gdLst/>
              <a:ahLst/>
              <a:cxnLst/>
              <a:rect l="l" t="t" r="r" b="b"/>
              <a:pathLst>
                <a:path w="4802" h="404" extrusionOk="0">
                  <a:moveTo>
                    <a:pt x="270" y="0"/>
                  </a:moveTo>
                  <a:cubicBezTo>
                    <a:pt x="1" y="0"/>
                    <a:pt x="1" y="403"/>
                    <a:pt x="270" y="403"/>
                  </a:cubicBezTo>
                  <a:lnTo>
                    <a:pt x="4599" y="403"/>
                  </a:lnTo>
                  <a:cubicBezTo>
                    <a:pt x="4710" y="403"/>
                    <a:pt x="4801" y="312"/>
                    <a:pt x="4801" y="202"/>
                  </a:cubicBezTo>
                  <a:cubicBezTo>
                    <a:pt x="4801" y="86"/>
                    <a:pt x="4710" y="0"/>
                    <a:pt x="45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6" name="Google Shape;15806;p74"/>
            <p:cNvSpPr/>
            <p:nvPr/>
          </p:nvSpPr>
          <p:spPr>
            <a:xfrm>
              <a:off x="6281717" y="2520847"/>
              <a:ext cx="32098" cy="10612"/>
            </a:xfrm>
            <a:custGeom>
              <a:avLst/>
              <a:gdLst/>
              <a:ahLst/>
              <a:cxnLst/>
              <a:rect l="l" t="t" r="r" b="b"/>
              <a:pathLst>
                <a:path w="1225" h="405" extrusionOk="0">
                  <a:moveTo>
                    <a:pt x="265" y="1"/>
                  </a:moveTo>
                  <a:cubicBezTo>
                    <a:pt x="1" y="1"/>
                    <a:pt x="2" y="404"/>
                    <a:pt x="270" y="404"/>
                  </a:cubicBezTo>
                  <a:lnTo>
                    <a:pt x="956" y="404"/>
                  </a:lnTo>
                  <a:cubicBezTo>
                    <a:pt x="1223" y="404"/>
                    <a:pt x="1225" y="1"/>
                    <a:pt x="961" y="1"/>
                  </a:cubicBezTo>
                  <a:cubicBezTo>
                    <a:pt x="959" y="1"/>
                    <a:pt x="958" y="1"/>
                    <a:pt x="956" y="1"/>
                  </a:cubicBezTo>
                  <a:lnTo>
                    <a:pt x="270" y="1"/>
                  </a:lnTo>
                  <a:cubicBezTo>
                    <a:pt x="268" y="1"/>
                    <a:pt x="266" y="1"/>
                    <a:pt x="2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7" name="Google Shape;15807;p74"/>
            <p:cNvSpPr/>
            <p:nvPr/>
          </p:nvSpPr>
          <p:spPr>
            <a:xfrm>
              <a:off x="6281717" y="2684115"/>
              <a:ext cx="69961" cy="10717"/>
            </a:xfrm>
            <a:custGeom>
              <a:avLst/>
              <a:gdLst/>
              <a:ahLst/>
              <a:cxnLst/>
              <a:rect l="l" t="t" r="r" b="b"/>
              <a:pathLst>
                <a:path w="2670" h="409" extrusionOk="0">
                  <a:moveTo>
                    <a:pt x="270" y="1"/>
                  </a:moveTo>
                  <a:cubicBezTo>
                    <a:pt x="1" y="1"/>
                    <a:pt x="1" y="404"/>
                    <a:pt x="270" y="409"/>
                  </a:cubicBezTo>
                  <a:lnTo>
                    <a:pt x="2396" y="409"/>
                  </a:lnTo>
                  <a:cubicBezTo>
                    <a:pt x="2670" y="409"/>
                    <a:pt x="2670" y="1"/>
                    <a:pt x="23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8" name="Google Shape;15808;p74"/>
            <p:cNvSpPr/>
            <p:nvPr/>
          </p:nvSpPr>
          <p:spPr>
            <a:xfrm>
              <a:off x="6281717" y="2629666"/>
              <a:ext cx="90477" cy="10717"/>
            </a:xfrm>
            <a:custGeom>
              <a:avLst/>
              <a:gdLst/>
              <a:ahLst/>
              <a:cxnLst/>
              <a:rect l="l" t="t" r="r" b="b"/>
              <a:pathLst>
                <a:path w="3453" h="409" extrusionOk="0">
                  <a:moveTo>
                    <a:pt x="270" y="0"/>
                  </a:moveTo>
                  <a:cubicBezTo>
                    <a:pt x="1" y="0"/>
                    <a:pt x="1" y="408"/>
                    <a:pt x="270" y="408"/>
                  </a:cubicBezTo>
                  <a:lnTo>
                    <a:pt x="3250" y="408"/>
                  </a:lnTo>
                  <a:cubicBezTo>
                    <a:pt x="3361" y="408"/>
                    <a:pt x="3452" y="317"/>
                    <a:pt x="3452" y="202"/>
                  </a:cubicBezTo>
                  <a:cubicBezTo>
                    <a:pt x="3452" y="91"/>
                    <a:pt x="3361" y="0"/>
                    <a:pt x="32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9" name="Google Shape;15809;p74"/>
            <p:cNvSpPr/>
            <p:nvPr/>
          </p:nvSpPr>
          <p:spPr>
            <a:xfrm>
              <a:off x="6281717" y="2575191"/>
              <a:ext cx="128576" cy="10717"/>
            </a:xfrm>
            <a:custGeom>
              <a:avLst/>
              <a:gdLst/>
              <a:ahLst/>
              <a:cxnLst/>
              <a:rect l="l" t="t" r="r" b="b"/>
              <a:pathLst>
                <a:path w="4907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4705" y="409"/>
                  </a:lnTo>
                  <a:cubicBezTo>
                    <a:pt x="4815" y="409"/>
                    <a:pt x="4907" y="318"/>
                    <a:pt x="4907" y="207"/>
                  </a:cubicBezTo>
                  <a:cubicBezTo>
                    <a:pt x="4907" y="92"/>
                    <a:pt x="4815" y="1"/>
                    <a:pt x="47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0" name="Google Shape;15810;p74"/>
            <p:cNvSpPr/>
            <p:nvPr/>
          </p:nvSpPr>
          <p:spPr>
            <a:xfrm>
              <a:off x="6189641" y="2466268"/>
              <a:ext cx="351716" cy="287572"/>
            </a:xfrm>
            <a:custGeom>
              <a:avLst/>
              <a:gdLst/>
              <a:ahLst/>
              <a:cxnLst/>
              <a:rect l="l" t="t" r="r" b="b"/>
              <a:pathLst>
                <a:path w="13423" h="10975" extrusionOk="0">
                  <a:moveTo>
                    <a:pt x="12059" y="418"/>
                  </a:moveTo>
                  <a:cubicBezTo>
                    <a:pt x="12525" y="418"/>
                    <a:pt x="12894" y="754"/>
                    <a:pt x="12981" y="1225"/>
                  </a:cubicBezTo>
                  <a:lnTo>
                    <a:pt x="11123" y="1225"/>
                  </a:lnTo>
                  <a:lnTo>
                    <a:pt x="11128" y="1210"/>
                  </a:lnTo>
                  <a:cubicBezTo>
                    <a:pt x="11128" y="1206"/>
                    <a:pt x="11128" y="1201"/>
                    <a:pt x="11133" y="1196"/>
                  </a:cubicBezTo>
                  <a:cubicBezTo>
                    <a:pt x="11138" y="1186"/>
                    <a:pt x="11133" y="1177"/>
                    <a:pt x="11138" y="1167"/>
                  </a:cubicBezTo>
                  <a:lnTo>
                    <a:pt x="11142" y="1148"/>
                  </a:lnTo>
                  <a:lnTo>
                    <a:pt x="11147" y="1124"/>
                  </a:lnTo>
                  <a:lnTo>
                    <a:pt x="11152" y="1105"/>
                  </a:lnTo>
                  <a:lnTo>
                    <a:pt x="11162" y="1081"/>
                  </a:lnTo>
                  <a:lnTo>
                    <a:pt x="11166" y="1062"/>
                  </a:lnTo>
                  <a:lnTo>
                    <a:pt x="11171" y="1038"/>
                  </a:lnTo>
                  <a:lnTo>
                    <a:pt x="11181" y="1018"/>
                  </a:lnTo>
                  <a:lnTo>
                    <a:pt x="11190" y="999"/>
                  </a:lnTo>
                  <a:lnTo>
                    <a:pt x="11200" y="980"/>
                  </a:lnTo>
                  <a:lnTo>
                    <a:pt x="11205" y="961"/>
                  </a:lnTo>
                  <a:lnTo>
                    <a:pt x="11214" y="937"/>
                  </a:lnTo>
                  <a:lnTo>
                    <a:pt x="11224" y="922"/>
                  </a:lnTo>
                  <a:lnTo>
                    <a:pt x="11238" y="898"/>
                  </a:lnTo>
                  <a:lnTo>
                    <a:pt x="11243" y="889"/>
                  </a:lnTo>
                  <a:cubicBezTo>
                    <a:pt x="11258" y="855"/>
                    <a:pt x="11277" y="826"/>
                    <a:pt x="11301" y="793"/>
                  </a:cubicBezTo>
                  <a:lnTo>
                    <a:pt x="11325" y="764"/>
                  </a:lnTo>
                  <a:lnTo>
                    <a:pt x="11325" y="759"/>
                  </a:lnTo>
                  <a:lnTo>
                    <a:pt x="11349" y="735"/>
                  </a:lnTo>
                  <a:lnTo>
                    <a:pt x="11354" y="730"/>
                  </a:lnTo>
                  <a:lnTo>
                    <a:pt x="11378" y="702"/>
                  </a:lnTo>
                  <a:lnTo>
                    <a:pt x="11382" y="697"/>
                  </a:lnTo>
                  <a:lnTo>
                    <a:pt x="11406" y="673"/>
                  </a:lnTo>
                  <a:lnTo>
                    <a:pt x="11411" y="673"/>
                  </a:lnTo>
                  <a:lnTo>
                    <a:pt x="11440" y="644"/>
                  </a:lnTo>
                  <a:cubicBezTo>
                    <a:pt x="11565" y="534"/>
                    <a:pt x="11723" y="462"/>
                    <a:pt x="11886" y="428"/>
                  </a:cubicBezTo>
                  <a:lnTo>
                    <a:pt x="11930" y="423"/>
                  </a:lnTo>
                  <a:lnTo>
                    <a:pt x="11968" y="418"/>
                  </a:lnTo>
                  <a:close/>
                  <a:moveTo>
                    <a:pt x="8406" y="9760"/>
                  </a:moveTo>
                  <a:cubicBezTo>
                    <a:pt x="8411" y="9779"/>
                    <a:pt x="8411" y="9798"/>
                    <a:pt x="8416" y="9817"/>
                  </a:cubicBezTo>
                  <a:cubicBezTo>
                    <a:pt x="8416" y="9827"/>
                    <a:pt x="8416" y="9832"/>
                    <a:pt x="8421" y="9836"/>
                  </a:cubicBezTo>
                  <a:cubicBezTo>
                    <a:pt x="8425" y="9846"/>
                    <a:pt x="8425" y="9865"/>
                    <a:pt x="8430" y="9880"/>
                  </a:cubicBezTo>
                  <a:lnTo>
                    <a:pt x="8435" y="9904"/>
                  </a:lnTo>
                  <a:cubicBezTo>
                    <a:pt x="8435" y="9913"/>
                    <a:pt x="8440" y="9928"/>
                    <a:pt x="8445" y="9937"/>
                  </a:cubicBezTo>
                  <a:lnTo>
                    <a:pt x="8449" y="9966"/>
                  </a:lnTo>
                  <a:cubicBezTo>
                    <a:pt x="8454" y="9976"/>
                    <a:pt x="8454" y="9985"/>
                    <a:pt x="8459" y="10000"/>
                  </a:cubicBezTo>
                  <a:lnTo>
                    <a:pt x="8469" y="10024"/>
                  </a:lnTo>
                  <a:lnTo>
                    <a:pt x="8478" y="10057"/>
                  </a:lnTo>
                  <a:lnTo>
                    <a:pt x="8488" y="10081"/>
                  </a:lnTo>
                  <a:lnTo>
                    <a:pt x="8497" y="10115"/>
                  </a:lnTo>
                  <a:lnTo>
                    <a:pt x="8507" y="10139"/>
                  </a:lnTo>
                  <a:lnTo>
                    <a:pt x="8521" y="10168"/>
                  </a:lnTo>
                  <a:lnTo>
                    <a:pt x="8531" y="10192"/>
                  </a:lnTo>
                  <a:lnTo>
                    <a:pt x="8550" y="10225"/>
                  </a:lnTo>
                  <a:lnTo>
                    <a:pt x="8560" y="10244"/>
                  </a:lnTo>
                  <a:lnTo>
                    <a:pt x="8579" y="10283"/>
                  </a:lnTo>
                  <a:lnTo>
                    <a:pt x="8589" y="10297"/>
                  </a:lnTo>
                  <a:cubicBezTo>
                    <a:pt x="8598" y="10316"/>
                    <a:pt x="8608" y="10331"/>
                    <a:pt x="8617" y="10345"/>
                  </a:cubicBezTo>
                  <a:lnTo>
                    <a:pt x="8622" y="10360"/>
                  </a:lnTo>
                  <a:lnTo>
                    <a:pt x="8651" y="10398"/>
                  </a:lnTo>
                  <a:lnTo>
                    <a:pt x="8661" y="10412"/>
                  </a:lnTo>
                  <a:lnTo>
                    <a:pt x="8685" y="10441"/>
                  </a:lnTo>
                  <a:lnTo>
                    <a:pt x="8699" y="10460"/>
                  </a:lnTo>
                  <a:lnTo>
                    <a:pt x="8718" y="10489"/>
                  </a:lnTo>
                  <a:lnTo>
                    <a:pt x="8733" y="10508"/>
                  </a:lnTo>
                  <a:lnTo>
                    <a:pt x="8757" y="10532"/>
                  </a:lnTo>
                  <a:lnTo>
                    <a:pt x="8771" y="10552"/>
                  </a:lnTo>
                  <a:lnTo>
                    <a:pt x="8785" y="10561"/>
                  </a:lnTo>
                  <a:lnTo>
                    <a:pt x="1340" y="10566"/>
                  </a:lnTo>
                  <a:cubicBezTo>
                    <a:pt x="875" y="10566"/>
                    <a:pt x="505" y="10230"/>
                    <a:pt x="419" y="9760"/>
                  </a:cubicBezTo>
                  <a:close/>
                  <a:moveTo>
                    <a:pt x="3668" y="1"/>
                  </a:moveTo>
                  <a:cubicBezTo>
                    <a:pt x="2924" y="1"/>
                    <a:pt x="2319" y="606"/>
                    <a:pt x="2319" y="1350"/>
                  </a:cubicBezTo>
                  <a:lnTo>
                    <a:pt x="2319" y="9352"/>
                  </a:lnTo>
                  <a:lnTo>
                    <a:pt x="203" y="9352"/>
                  </a:lnTo>
                  <a:cubicBezTo>
                    <a:pt x="92" y="9352"/>
                    <a:pt x="1" y="9443"/>
                    <a:pt x="1" y="9558"/>
                  </a:cubicBezTo>
                  <a:cubicBezTo>
                    <a:pt x="11" y="10364"/>
                    <a:pt x="591" y="10974"/>
                    <a:pt x="1350" y="10974"/>
                  </a:cubicBezTo>
                  <a:lnTo>
                    <a:pt x="9779" y="10974"/>
                  </a:lnTo>
                  <a:cubicBezTo>
                    <a:pt x="10523" y="10969"/>
                    <a:pt x="11118" y="10364"/>
                    <a:pt x="11123" y="9620"/>
                  </a:cubicBezTo>
                  <a:lnTo>
                    <a:pt x="11123" y="7158"/>
                  </a:lnTo>
                  <a:cubicBezTo>
                    <a:pt x="11123" y="7047"/>
                    <a:pt x="11027" y="6956"/>
                    <a:pt x="10917" y="6956"/>
                  </a:cubicBezTo>
                  <a:cubicBezTo>
                    <a:pt x="10802" y="6956"/>
                    <a:pt x="10715" y="7047"/>
                    <a:pt x="10715" y="7158"/>
                  </a:cubicBezTo>
                  <a:lnTo>
                    <a:pt x="10715" y="9620"/>
                  </a:lnTo>
                  <a:cubicBezTo>
                    <a:pt x="10710" y="10144"/>
                    <a:pt x="10288" y="10566"/>
                    <a:pt x="9769" y="10566"/>
                  </a:cubicBezTo>
                  <a:lnTo>
                    <a:pt x="9745" y="10566"/>
                  </a:lnTo>
                  <a:cubicBezTo>
                    <a:pt x="9213" y="10566"/>
                    <a:pt x="8805" y="10129"/>
                    <a:pt x="8800" y="9553"/>
                  </a:cubicBezTo>
                  <a:cubicBezTo>
                    <a:pt x="8800" y="9443"/>
                    <a:pt x="8709" y="9352"/>
                    <a:pt x="8598" y="9352"/>
                  </a:cubicBezTo>
                  <a:lnTo>
                    <a:pt x="2718" y="9352"/>
                  </a:lnTo>
                  <a:lnTo>
                    <a:pt x="2718" y="1350"/>
                  </a:lnTo>
                  <a:cubicBezTo>
                    <a:pt x="2718" y="831"/>
                    <a:pt x="3140" y="409"/>
                    <a:pt x="3659" y="409"/>
                  </a:cubicBezTo>
                  <a:lnTo>
                    <a:pt x="11099" y="409"/>
                  </a:lnTo>
                  <a:lnTo>
                    <a:pt x="11085" y="428"/>
                  </a:lnTo>
                  <a:lnTo>
                    <a:pt x="11061" y="447"/>
                  </a:lnTo>
                  <a:lnTo>
                    <a:pt x="11042" y="476"/>
                  </a:lnTo>
                  <a:lnTo>
                    <a:pt x="11022" y="500"/>
                  </a:lnTo>
                  <a:lnTo>
                    <a:pt x="10998" y="524"/>
                  </a:lnTo>
                  <a:lnTo>
                    <a:pt x="10979" y="548"/>
                  </a:lnTo>
                  <a:lnTo>
                    <a:pt x="10965" y="577"/>
                  </a:lnTo>
                  <a:lnTo>
                    <a:pt x="10946" y="601"/>
                  </a:lnTo>
                  <a:lnTo>
                    <a:pt x="10926" y="630"/>
                  </a:lnTo>
                  <a:lnTo>
                    <a:pt x="10907" y="654"/>
                  </a:lnTo>
                  <a:lnTo>
                    <a:pt x="10893" y="682"/>
                  </a:lnTo>
                  <a:lnTo>
                    <a:pt x="10878" y="711"/>
                  </a:lnTo>
                  <a:lnTo>
                    <a:pt x="10864" y="740"/>
                  </a:lnTo>
                  <a:lnTo>
                    <a:pt x="10850" y="769"/>
                  </a:lnTo>
                  <a:lnTo>
                    <a:pt x="10835" y="802"/>
                  </a:lnTo>
                  <a:lnTo>
                    <a:pt x="10821" y="831"/>
                  </a:lnTo>
                  <a:cubicBezTo>
                    <a:pt x="10816" y="841"/>
                    <a:pt x="10811" y="850"/>
                    <a:pt x="10811" y="860"/>
                  </a:cubicBezTo>
                  <a:cubicBezTo>
                    <a:pt x="10806" y="870"/>
                    <a:pt x="10802" y="879"/>
                    <a:pt x="10797" y="889"/>
                  </a:cubicBezTo>
                  <a:cubicBezTo>
                    <a:pt x="10792" y="898"/>
                    <a:pt x="10792" y="913"/>
                    <a:pt x="10787" y="922"/>
                  </a:cubicBezTo>
                  <a:cubicBezTo>
                    <a:pt x="10782" y="932"/>
                    <a:pt x="10778" y="942"/>
                    <a:pt x="10778" y="951"/>
                  </a:cubicBezTo>
                  <a:cubicBezTo>
                    <a:pt x="10773" y="961"/>
                    <a:pt x="10768" y="975"/>
                    <a:pt x="10768" y="985"/>
                  </a:cubicBezTo>
                  <a:cubicBezTo>
                    <a:pt x="10763" y="994"/>
                    <a:pt x="10758" y="1004"/>
                    <a:pt x="10758" y="1014"/>
                  </a:cubicBezTo>
                  <a:cubicBezTo>
                    <a:pt x="10754" y="1028"/>
                    <a:pt x="10754" y="1038"/>
                    <a:pt x="10749" y="1052"/>
                  </a:cubicBezTo>
                  <a:cubicBezTo>
                    <a:pt x="10749" y="1062"/>
                    <a:pt x="10744" y="1071"/>
                    <a:pt x="10744" y="1081"/>
                  </a:cubicBezTo>
                  <a:cubicBezTo>
                    <a:pt x="10739" y="1090"/>
                    <a:pt x="10739" y="1105"/>
                    <a:pt x="10734" y="1119"/>
                  </a:cubicBezTo>
                  <a:cubicBezTo>
                    <a:pt x="10734" y="1129"/>
                    <a:pt x="10734" y="1138"/>
                    <a:pt x="10730" y="1148"/>
                  </a:cubicBezTo>
                  <a:cubicBezTo>
                    <a:pt x="10730" y="1158"/>
                    <a:pt x="10730" y="1172"/>
                    <a:pt x="10725" y="1186"/>
                  </a:cubicBezTo>
                  <a:cubicBezTo>
                    <a:pt x="10725" y="1201"/>
                    <a:pt x="10725" y="1206"/>
                    <a:pt x="10725" y="1215"/>
                  </a:cubicBezTo>
                  <a:cubicBezTo>
                    <a:pt x="10720" y="1225"/>
                    <a:pt x="10725" y="1244"/>
                    <a:pt x="10720" y="1258"/>
                  </a:cubicBezTo>
                  <a:cubicBezTo>
                    <a:pt x="10715" y="1273"/>
                    <a:pt x="10720" y="1273"/>
                    <a:pt x="10720" y="1282"/>
                  </a:cubicBezTo>
                  <a:lnTo>
                    <a:pt x="10720" y="1350"/>
                  </a:lnTo>
                  <a:lnTo>
                    <a:pt x="10720" y="3154"/>
                  </a:lnTo>
                  <a:cubicBezTo>
                    <a:pt x="10720" y="3291"/>
                    <a:pt x="10822" y="3360"/>
                    <a:pt x="10924" y="3360"/>
                  </a:cubicBezTo>
                  <a:cubicBezTo>
                    <a:pt x="11026" y="3360"/>
                    <a:pt x="11128" y="3291"/>
                    <a:pt x="11128" y="3154"/>
                  </a:cubicBezTo>
                  <a:lnTo>
                    <a:pt x="11128" y="1623"/>
                  </a:lnTo>
                  <a:lnTo>
                    <a:pt x="13216" y="1623"/>
                  </a:lnTo>
                  <a:cubicBezTo>
                    <a:pt x="13331" y="1623"/>
                    <a:pt x="13422" y="1527"/>
                    <a:pt x="13422" y="1417"/>
                  </a:cubicBezTo>
                  <a:cubicBezTo>
                    <a:pt x="13413" y="610"/>
                    <a:pt x="12832" y="1"/>
                    <a:pt x="120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1" name="Google Shape;15811;p74"/>
            <p:cNvSpPr/>
            <p:nvPr/>
          </p:nvSpPr>
          <p:spPr>
            <a:xfrm>
              <a:off x="6379478" y="2559365"/>
              <a:ext cx="173461" cy="138061"/>
            </a:xfrm>
            <a:custGeom>
              <a:avLst/>
              <a:gdLst/>
              <a:ahLst/>
              <a:cxnLst/>
              <a:rect l="l" t="t" r="r" b="b"/>
              <a:pathLst>
                <a:path w="6620" h="5269" extrusionOk="0">
                  <a:moveTo>
                    <a:pt x="4651" y="523"/>
                  </a:moveTo>
                  <a:lnTo>
                    <a:pt x="4651" y="523"/>
                  </a:lnTo>
                  <a:cubicBezTo>
                    <a:pt x="4037" y="826"/>
                    <a:pt x="3446" y="1171"/>
                    <a:pt x="2875" y="1555"/>
                  </a:cubicBezTo>
                  <a:cubicBezTo>
                    <a:pt x="2256" y="1963"/>
                    <a:pt x="1670" y="2414"/>
                    <a:pt x="1108" y="2904"/>
                  </a:cubicBezTo>
                  <a:cubicBezTo>
                    <a:pt x="1243" y="2539"/>
                    <a:pt x="1435" y="2203"/>
                    <a:pt x="1684" y="1910"/>
                  </a:cubicBezTo>
                  <a:cubicBezTo>
                    <a:pt x="2160" y="1368"/>
                    <a:pt x="2884" y="960"/>
                    <a:pt x="3840" y="696"/>
                  </a:cubicBezTo>
                  <a:cubicBezTo>
                    <a:pt x="4109" y="624"/>
                    <a:pt x="4377" y="566"/>
                    <a:pt x="4651" y="523"/>
                  </a:cubicBezTo>
                  <a:close/>
                  <a:moveTo>
                    <a:pt x="5741" y="518"/>
                  </a:moveTo>
                  <a:lnTo>
                    <a:pt x="5741" y="518"/>
                  </a:lnTo>
                  <a:cubicBezTo>
                    <a:pt x="5443" y="787"/>
                    <a:pt x="5150" y="1085"/>
                    <a:pt x="4829" y="1430"/>
                  </a:cubicBezTo>
                  <a:cubicBezTo>
                    <a:pt x="4272" y="2040"/>
                    <a:pt x="3062" y="2818"/>
                    <a:pt x="2529" y="2981"/>
                  </a:cubicBezTo>
                  <a:cubicBezTo>
                    <a:pt x="2236" y="3072"/>
                    <a:pt x="1992" y="3139"/>
                    <a:pt x="1771" y="3197"/>
                  </a:cubicBezTo>
                  <a:cubicBezTo>
                    <a:pt x="1579" y="3250"/>
                    <a:pt x="1401" y="3298"/>
                    <a:pt x="1224" y="3355"/>
                  </a:cubicBezTo>
                  <a:cubicBezTo>
                    <a:pt x="1300" y="3278"/>
                    <a:pt x="1396" y="3197"/>
                    <a:pt x="1502" y="3101"/>
                  </a:cubicBezTo>
                  <a:cubicBezTo>
                    <a:pt x="2011" y="2664"/>
                    <a:pt x="2544" y="2261"/>
                    <a:pt x="3100" y="1891"/>
                  </a:cubicBezTo>
                  <a:cubicBezTo>
                    <a:pt x="4128" y="1205"/>
                    <a:pt x="5059" y="725"/>
                    <a:pt x="5741" y="518"/>
                  </a:cubicBezTo>
                  <a:close/>
                  <a:moveTo>
                    <a:pt x="6163" y="1"/>
                  </a:moveTo>
                  <a:cubicBezTo>
                    <a:pt x="4500" y="1"/>
                    <a:pt x="2448" y="435"/>
                    <a:pt x="1387" y="1646"/>
                  </a:cubicBezTo>
                  <a:cubicBezTo>
                    <a:pt x="892" y="2208"/>
                    <a:pt x="667" y="2918"/>
                    <a:pt x="451" y="3605"/>
                  </a:cubicBezTo>
                  <a:lnTo>
                    <a:pt x="393" y="3773"/>
                  </a:lnTo>
                  <a:lnTo>
                    <a:pt x="393" y="3782"/>
                  </a:lnTo>
                  <a:lnTo>
                    <a:pt x="52" y="5002"/>
                  </a:lnTo>
                  <a:cubicBezTo>
                    <a:pt x="1" y="5163"/>
                    <a:pt x="128" y="5269"/>
                    <a:pt x="252" y="5269"/>
                  </a:cubicBezTo>
                  <a:cubicBezTo>
                    <a:pt x="335" y="5269"/>
                    <a:pt x="416" y="5222"/>
                    <a:pt x="441" y="5112"/>
                  </a:cubicBezTo>
                  <a:lnTo>
                    <a:pt x="763" y="3984"/>
                  </a:lnTo>
                  <a:cubicBezTo>
                    <a:pt x="1152" y="3802"/>
                    <a:pt x="1464" y="3715"/>
                    <a:pt x="1886" y="3600"/>
                  </a:cubicBezTo>
                  <a:cubicBezTo>
                    <a:pt x="2107" y="3538"/>
                    <a:pt x="2356" y="3470"/>
                    <a:pt x="2659" y="3379"/>
                  </a:cubicBezTo>
                  <a:cubicBezTo>
                    <a:pt x="3312" y="3178"/>
                    <a:pt x="4560" y="2338"/>
                    <a:pt x="5136" y="1718"/>
                  </a:cubicBezTo>
                  <a:cubicBezTo>
                    <a:pt x="5577" y="1234"/>
                    <a:pt x="6048" y="778"/>
                    <a:pt x="6552" y="365"/>
                  </a:cubicBezTo>
                  <a:cubicBezTo>
                    <a:pt x="6561" y="355"/>
                    <a:pt x="6566" y="350"/>
                    <a:pt x="6571" y="346"/>
                  </a:cubicBezTo>
                  <a:cubicBezTo>
                    <a:pt x="6581" y="336"/>
                    <a:pt x="6585" y="326"/>
                    <a:pt x="6590" y="322"/>
                  </a:cubicBezTo>
                  <a:lnTo>
                    <a:pt x="6590" y="317"/>
                  </a:lnTo>
                  <a:cubicBezTo>
                    <a:pt x="6600" y="302"/>
                    <a:pt x="6605" y="283"/>
                    <a:pt x="6614" y="264"/>
                  </a:cubicBezTo>
                  <a:lnTo>
                    <a:pt x="6614" y="259"/>
                  </a:lnTo>
                  <a:cubicBezTo>
                    <a:pt x="6614" y="254"/>
                    <a:pt x="6614" y="245"/>
                    <a:pt x="6619" y="235"/>
                  </a:cubicBezTo>
                  <a:lnTo>
                    <a:pt x="6619" y="216"/>
                  </a:lnTo>
                  <a:lnTo>
                    <a:pt x="6619" y="197"/>
                  </a:lnTo>
                  <a:lnTo>
                    <a:pt x="6619" y="187"/>
                  </a:lnTo>
                  <a:cubicBezTo>
                    <a:pt x="6614" y="168"/>
                    <a:pt x="6614" y="149"/>
                    <a:pt x="6609" y="134"/>
                  </a:cubicBezTo>
                  <a:lnTo>
                    <a:pt x="6609" y="129"/>
                  </a:lnTo>
                  <a:cubicBezTo>
                    <a:pt x="6605" y="120"/>
                    <a:pt x="6600" y="110"/>
                    <a:pt x="6595" y="101"/>
                  </a:cubicBezTo>
                  <a:cubicBezTo>
                    <a:pt x="6590" y="91"/>
                    <a:pt x="6585" y="86"/>
                    <a:pt x="6581" y="77"/>
                  </a:cubicBezTo>
                  <a:cubicBezTo>
                    <a:pt x="6576" y="67"/>
                    <a:pt x="6566" y="62"/>
                    <a:pt x="6561" y="53"/>
                  </a:cubicBezTo>
                  <a:lnTo>
                    <a:pt x="6557" y="53"/>
                  </a:lnTo>
                  <a:cubicBezTo>
                    <a:pt x="6552" y="43"/>
                    <a:pt x="6547" y="38"/>
                    <a:pt x="6537" y="33"/>
                  </a:cubicBezTo>
                  <a:cubicBezTo>
                    <a:pt x="6533" y="29"/>
                    <a:pt x="6523" y="24"/>
                    <a:pt x="6518" y="19"/>
                  </a:cubicBezTo>
                  <a:lnTo>
                    <a:pt x="6513" y="19"/>
                  </a:lnTo>
                  <a:cubicBezTo>
                    <a:pt x="6504" y="14"/>
                    <a:pt x="6494" y="14"/>
                    <a:pt x="6485" y="9"/>
                  </a:cubicBezTo>
                  <a:cubicBezTo>
                    <a:pt x="6480" y="5"/>
                    <a:pt x="6470" y="5"/>
                    <a:pt x="6461" y="5"/>
                  </a:cubicBezTo>
                  <a:lnTo>
                    <a:pt x="6456" y="5"/>
                  </a:lnTo>
                  <a:cubicBezTo>
                    <a:pt x="6451" y="2"/>
                    <a:pt x="6446" y="1"/>
                    <a:pt x="6441" y="1"/>
                  </a:cubicBezTo>
                  <a:cubicBezTo>
                    <a:pt x="6437" y="1"/>
                    <a:pt x="6432" y="2"/>
                    <a:pt x="6427" y="5"/>
                  </a:cubicBezTo>
                  <a:cubicBezTo>
                    <a:pt x="6340" y="2"/>
                    <a:pt x="6252" y="1"/>
                    <a:pt x="61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12" name="Google Shape;15812;p74"/>
          <p:cNvGrpSpPr/>
          <p:nvPr/>
        </p:nvGrpSpPr>
        <p:grpSpPr>
          <a:xfrm>
            <a:off x="7076255" y="2428248"/>
            <a:ext cx="369455" cy="363638"/>
            <a:chOff x="7076255" y="2428248"/>
            <a:chExt cx="369455" cy="363638"/>
          </a:xfrm>
        </p:grpSpPr>
        <p:sp>
          <p:nvSpPr>
            <p:cNvPr id="15813" name="Google Shape;15813;p74"/>
            <p:cNvSpPr/>
            <p:nvPr/>
          </p:nvSpPr>
          <p:spPr>
            <a:xfrm>
              <a:off x="7082544" y="2433567"/>
              <a:ext cx="358136" cy="352974"/>
            </a:xfrm>
            <a:custGeom>
              <a:avLst/>
              <a:gdLst/>
              <a:ahLst/>
              <a:cxnLst/>
              <a:rect l="l" t="t" r="r" b="b"/>
              <a:pathLst>
                <a:path w="13668" h="13471" extrusionOk="0">
                  <a:moveTo>
                    <a:pt x="2706" y="0"/>
                  </a:moveTo>
                  <a:cubicBezTo>
                    <a:pt x="2674" y="0"/>
                    <a:pt x="2641" y="2"/>
                    <a:pt x="2608" y="5"/>
                  </a:cubicBezTo>
                  <a:cubicBezTo>
                    <a:pt x="2003" y="68"/>
                    <a:pt x="1412" y="188"/>
                    <a:pt x="831" y="361"/>
                  </a:cubicBezTo>
                  <a:cubicBezTo>
                    <a:pt x="289" y="519"/>
                    <a:pt x="1" y="1114"/>
                    <a:pt x="222" y="1642"/>
                  </a:cubicBezTo>
                  <a:lnTo>
                    <a:pt x="1988" y="5910"/>
                  </a:lnTo>
                  <a:cubicBezTo>
                    <a:pt x="2025" y="5995"/>
                    <a:pt x="2109" y="6049"/>
                    <a:pt x="2195" y="6049"/>
                  </a:cubicBezTo>
                  <a:cubicBezTo>
                    <a:pt x="2221" y="6049"/>
                    <a:pt x="2247" y="6044"/>
                    <a:pt x="2272" y="6035"/>
                  </a:cubicBezTo>
                  <a:cubicBezTo>
                    <a:pt x="2651" y="5900"/>
                    <a:pt x="3049" y="5823"/>
                    <a:pt x="3448" y="5804"/>
                  </a:cubicBezTo>
                  <a:cubicBezTo>
                    <a:pt x="3568" y="5795"/>
                    <a:pt x="3664" y="5694"/>
                    <a:pt x="3664" y="5574"/>
                  </a:cubicBezTo>
                  <a:cubicBezTo>
                    <a:pt x="3664" y="5694"/>
                    <a:pt x="3755" y="5795"/>
                    <a:pt x="3875" y="5804"/>
                  </a:cubicBezTo>
                  <a:cubicBezTo>
                    <a:pt x="4278" y="5823"/>
                    <a:pt x="4676" y="5900"/>
                    <a:pt x="5051" y="6035"/>
                  </a:cubicBezTo>
                  <a:cubicBezTo>
                    <a:pt x="5077" y="6044"/>
                    <a:pt x="5104" y="6049"/>
                    <a:pt x="5130" y="6049"/>
                  </a:cubicBezTo>
                  <a:cubicBezTo>
                    <a:pt x="5219" y="6049"/>
                    <a:pt x="5302" y="5995"/>
                    <a:pt x="5339" y="5910"/>
                  </a:cubicBezTo>
                  <a:lnTo>
                    <a:pt x="5339" y="5910"/>
                  </a:lnTo>
                  <a:cubicBezTo>
                    <a:pt x="5291" y="6020"/>
                    <a:pt x="5339" y="6150"/>
                    <a:pt x="5449" y="6203"/>
                  </a:cubicBezTo>
                  <a:cubicBezTo>
                    <a:pt x="5809" y="6375"/>
                    <a:pt x="6145" y="6596"/>
                    <a:pt x="6443" y="6870"/>
                  </a:cubicBezTo>
                  <a:cubicBezTo>
                    <a:pt x="6474" y="6827"/>
                    <a:pt x="6515" y="6809"/>
                    <a:pt x="6558" y="6809"/>
                  </a:cubicBezTo>
                  <a:cubicBezTo>
                    <a:pt x="6716" y="6809"/>
                    <a:pt x="6900" y="7054"/>
                    <a:pt x="6745" y="7167"/>
                  </a:cubicBezTo>
                  <a:cubicBezTo>
                    <a:pt x="7014" y="7465"/>
                    <a:pt x="7240" y="7801"/>
                    <a:pt x="7413" y="8166"/>
                  </a:cubicBezTo>
                  <a:cubicBezTo>
                    <a:pt x="7452" y="8245"/>
                    <a:pt x="7533" y="8292"/>
                    <a:pt x="7617" y="8292"/>
                  </a:cubicBezTo>
                  <a:cubicBezTo>
                    <a:pt x="7645" y="8292"/>
                    <a:pt x="7673" y="8287"/>
                    <a:pt x="7701" y="8276"/>
                  </a:cubicBezTo>
                  <a:lnTo>
                    <a:pt x="7701" y="8276"/>
                  </a:lnTo>
                  <a:cubicBezTo>
                    <a:pt x="7590" y="8319"/>
                    <a:pt x="7537" y="8444"/>
                    <a:pt x="7576" y="8559"/>
                  </a:cubicBezTo>
                  <a:cubicBezTo>
                    <a:pt x="7710" y="8939"/>
                    <a:pt x="7787" y="9332"/>
                    <a:pt x="7811" y="9736"/>
                  </a:cubicBezTo>
                  <a:cubicBezTo>
                    <a:pt x="7816" y="9856"/>
                    <a:pt x="7917" y="9947"/>
                    <a:pt x="8037" y="9947"/>
                  </a:cubicBezTo>
                  <a:cubicBezTo>
                    <a:pt x="7917" y="9947"/>
                    <a:pt x="7816" y="10043"/>
                    <a:pt x="7811" y="10163"/>
                  </a:cubicBezTo>
                  <a:cubicBezTo>
                    <a:pt x="7787" y="10561"/>
                    <a:pt x="7710" y="10960"/>
                    <a:pt x="7576" y="11339"/>
                  </a:cubicBezTo>
                  <a:cubicBezTo>
                    <a:pt x="7533" y="11454"/>
                    <a:pt x="7590" y="11584"/>
                    <a:pt x="7705" y="11632"/>
                  </a:cubicBezTo>
                  <a:lnTo>
                    <a:pt x="11973" y="13398"/>
                  </a:lnTo>
                  <a:cubicBezTo>
                    <a:pt x="12092" y="13447"/>
                    <a:pt x="12216" y="13471"/>
                    <a:pt x="12338" y="13471"/>
                  </a:cubicBezTo>
                  <a:cubicBezTo>
                    <a:pt x="12747" y="13471"/>
                    <a:pt x="13132" y="13206"/>
                    <a:pt x="13255" y="12784"/>
                  </a:cubicBezTo>
                  <a:cubicBezTo>
                    <a:pt x="13427" y="12203"/>
                    <a:pt x="13543" y="11612"/>
                    <a:pt x="13605" y="11012"/>
                  </a:cubicBezTo>
                  <a:cubicBezTo>
                    <a:pt x="13667" y="10446"/>
                    <a:pt x="13226" y="9956"/>
                    <a:pt x="12654" y="9952"/>
                  </a:cubicBezTo>
                  <a:cubicBezTo>
                    <a:pt x="13226" y="9952"/>
                    <a:pt x="13667" y="9457"/>
                    <a:pt x="13605" y="8895"/>
                  </a:cubicBezTo>
                  <a:cubicBezTo>
                    <a:pt x="13543" y="8295"/>
                    <a:pt x="13427" y="7700"/>
                    <a:pt x="13255" y="7119"/>
                  </a:cubicBezTo>
                  <a:cubicBezTo>
                    <a:pt x="13132" y="6701"/>
                    <a:pt x="12748" y="6437"/>
                    <a:pt x="12338" y="6437"/>
                  </a:cubicBezTo>
                  <a:cubicBezTo>
                    <a:pt x="12216" y="6437"/>
                    <a:pt x="12093" y="6460"/>
                    <a:pt x="11973" y="6510"/>
                  </a:cubicBezTo>
                  <a:cubicBezTo>
                    <a:pt x="12496" y="6294"/>
                    <a:pt x="12717" y="5665"/>
                    <a:pt x="12448" y="5171"/>
                  </a:cubicBezTo>
                  <a:cubicBezTo>
                    <a:pt x="12314" y="4921"/>
                    <a:pt x="12170" y="4686"/>
                    <a:pt x="12016" y="4450"/>
                  </a:cubicBezTo>
                  <a:cubicBezTo>
                    <a:pt x="11838" y="4182"/>
                    <a:pt x="11646" y="3918"/>
                    <a:pt x="11440" y="3668"/>
                  </a:cubicBezTo>
                  <a:cubicBezTo>
                    <a:pt x="11251" y="3433"/>
                    <a:pt x="10974" y="3313"/>
                    <a:pt x="10697" y="3313"/>
                  </a:cubicBezTo>
                  <a:cubicBezTo>
                    <a:pt x="10454" y="3313"/>
                    <a:pt x="10210" y="3405"/>
                    <a:pt x="10024" y="3591"/>
                  </a:cubicBezTo>
                  <a:cubicBezTo>
                    <a:pt x="10422" y="3193"/>
                    <a:pt x="10389" y="2530"/>
                    <a:pt x="9947" y="2175"/>
                  </a:cubicBezTo>
                  <a:cubicBezTo>
                    <a:pt x="9702" y="1974"/>
                    <a:pt x="9448" y="1786"/>
                    <a:pt x="9184" y="1614"/>
                  </a:cubicBezTo>
                  <a:cubicBezTo>
                    <a:pt x="8944" y="1450"/>
                    <a:pt x="8699" y="1306"/>
                    <a:pt x="8445" y="1167"/>
                  </a:cubicBezTo>
                  <a:cubicBezTo>
                    <a:pt x="8299" y="1088"/>
                    <a:pt x="8142" y="1051"/>
                    <a:pt x="7988" y="1051"/>
                  </a:cubicBezTo>
                  <a:cubicBezTo>
                    <a:pt x="7616" y="1051"/>
                    <a:pt x="7260" y="1268"/>
                    <a:pt x="7107" y="1639"/>
                  </a:cubicBezTo>
                  <a:lnTo>
                    <a:pt x="7107" y="1639"/>
                  </a:lnTo>
                  <a:cubicBezTo>
                    <a:pt x="7320" y="1117"/>
                    <a:pt x="7037" y="519"/>
                    <a:pt x="6496" y="361"/>
                  </a:cubicBezTo>
                  <a:cubicBezTo>
                    <a:pt x="6208" y="274"/>
                    <a:pt x="5920" y="202"/>
                    <a:pt x="5622" y="145"/>
                  </a:cubicBezTo>
                  <a:cubicBezTo>
                    <a:pt x="5324" y="87"/>
                    <a:pt x="5027" y="39"/>
                    <a:pt x="4724" y="5"/>
                  </a:cubicBezTo>
                  <a:cubicBezTo>
                    <a:pt x="4691" y="2"/>
                    <a:pt x="4658" y="0"/>
                    <a:pt x="4625" y="0"/>
                  </a:cubicBezTo>
                  <a:cubicBezTo>
                    <a:pt x="4102" y="0"/>
                    <a:pt x="3668" y="423"/>
                    <a:pt x="3664" y="956"/>
                  </a:cubicBezTo>
                  <a:cubicBezTo>
                    <a:pt x="3664" y="423"/>
                    <a:pt x="3226" y="0"/>
                    <a:pt x="2706" y="0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4" name="Google Shape;15814;p74"/>
            <p:cNvSpPr/>
            <p:nvPr/>
          </p:nvSpPr>
          <p:spPr>
            <a:xfrm>
              <a:off x="7268319" y="2550168"/>
              <a:ext cx="147441" cy="100749"/>
            </a:xfrm>
            <a:custGeom>
              <a:avLst/>
              <a:gdLst/>
              <a:ahLst/>
              <a:cxnLst/>
              <a:rect l="l" t="t" r="r" b="b"/>
              <a:pathLst>
                <a:path w="5627" h="3845" extrusionOk="0">
                  <a:moveTo>
                    <a:pt x="4926" y="0"/>
                  </a:moveTo>
                  <a:lnTo>
                    <a:pt x="1" y="3159"/>
                  </a:lnTo>
                  <a:cubicBezTo>
                    <a:pt x="121" y="3337"/>
                    <a:pt x="231" y="3524"/>
                    <a:pt x="323" y="3721"/>
                  </a:cubicBezTo>
                  <a:cubicBezTo>
                    <a:pt x="361" y="3798"/>
                    <a:pt x="442" y="3845"/>
                    <a:pt x="526" y="3845"/>
                  </a:cubicBezTo>
                  <a:cubicBezTo>
                    <a:pt x="556" y="3845"/>
                    <a:pt x="586" y="3839"/>
                    <a:pt x="615" y="3826"/>
                  </a:cubicBezTo>
                  <a:lnTo>
                    <a:pt x="4883" y="2060"/>
                  </a:lnTo>
                  <a:cubicBezTo>
                    <a:pt x="5406" y="1844"/>
                    <a:pt x="5627" y="1215"/>
                    <a:pt x="5358" y="721"/>
                  </a:cubicBezTo>
                  <a:cubicBezTo>
                    <a:pt x="5224" y="471"/>
                    <a:pt x="5080" y="236"/>
                    <a:pt x="492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5" name="Google Shape;15815;p74"/>
            <p:cNvSpPr/>
            <p:nvPr/>
          </p:nvSpPr>
          <p:spPr>
            <a:xfrm>
              <a:off x="7285194" y="2641353"/>
              <a:ext cx="155355" cy="52981"/>
            </a:xfrm>
            <a:custGeom>
              <a:avLst/>
              <a:gdLst/>
              <a:ahLst/>
              <a:cxnLst/>
              <a:rect l="l" t="t" r="r" b="b"/>
              <a:pathLst>
                <a:path w="5929" h="2022" extrusionOk="0">
                  <a:moveTo>
                    <a:pt x="5722" y="1"/>
                  </a:moveTo>
                  <a:lnTo>
                    <a:pt x="0" y="1201"/>
                  </a:lnTo>
                  <a:cubicBezTo>
                    <a:pt x="43" y="1397"/>
                    <a:pt x="67" y="1604"/>
                    <a:pt x="77" y="1806"/>
                  </a:cubicBezTo>
                  <a:cubicBezTo>
                    <a:pt x="82" y="1926"/>
                    <a:pt x="183" y="2022"/>
                    <a:pt x="303" y="2022"/>
                  </a:cubicBezTo>
                  <a:lnTo>
                    <a:pt x="4925" y="2022"/>
                  </a:lnTo>
                  <a:cubicBezTo>
                    <a:pt x="5492" y="2017"/>
                    <a:pt x="5929" y="1527"/>
                    <a:pt x="5871" y="965"/>
                  </a:cubicBezTo>
                  <a:cubicBezTo>
                    <a:pt x="5837" y="639"/>
                    <a:pt x="5789" y="313"/>
                    <a:pt x="572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6" name="Google Shape;15816;p74"/>
            <p:cNvSpPr/>
            <p:nvPr/>
          </p:nvSpPr>
          <p:spPr>
            <a:xfrm>
              <a:off x="7238763" y="2475831"/>
              <a:ext cx="116889" cy="139292"/>
            </a:xfrm>
            <a:custGeom>
              <a:avLst/>
              <a:gdLst/>
              <a:ahLst/>
              <a:cxnLst/>
              <a:rect l="l" t="t" r="r" b="b"/>
              <a:pathLst>
                <a:path w="4461" h="5316" extrusionOk="0">
                  <a:moveTo>
                    <a:pt x="3222" y="1"/>
                  </a:moveTo>
                  <a:lnTo>
                    <a:pt x="1" y="4882"/>
                  </a:lnTo>
                  <a:cubicBezTo>
                    <a:pt x="169" y="4993"/>
                    <a:pt x="327" y="5118"/>
                    <a:pt x="481" y="5257"/>
                  </a:cubicBezTo>
                  <a:cubicBezTo>
                    <a:pt x="525" y="5296"/>
                    <a:pt x="578" y="5315"/>
                    <a:pt x="632" y="5315"/>
                  </a:cubicBezTo>
                  <a:cubicBezTo>
                    <a:pt x="690" y="5315"/>
                    <a:pt x="748" y="5292"/>
                    <a:pt x="793" y="5247"/>
                  </a:cubicBezTo>
                  <a:lnTo>
                    <a:pt x="4057" y="1978"/>
                  </a:lnTo>
                  <a:cubicBezTo>
                    <a:pt x="4460" y="1580"/>
                    <a:pt x="4427" y="917"/>
                    <a:pt x="3985" y="562"/>
                  </a:cubicBezTo>
                  <a:cubicBezTo>
                    <a:pt x="3740" y="361"/>
                    <a:pt x="3486" y="173"/>
                    <a:pt x="322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7" name="Google Shape;15817;p74"/>
            <p:cNvSpPr/>
            <p:nvPr/>
          </p:nvSpPr>
          <p:spPr>
            <a:xfrm>
              <a:off x="7280032" y="2713672"/>
              <a:ext cx="155852" cy="72869"/>
            </a:xfrm>
            <a:custGeom>
              <a:avLst/>
              <a:gdLst/>
              <a:ahLst/>
              <a:cxnLst/>
              <a:rect l="l" t="t" r="r" b="b"/>
              <a:pathLst>
                <a:path w="5948" h="2781" extrusionOk="0">
                  <a:moveTo>
                    <a:pt x="216" y="1"/>
                  </a:moveTo>
                  <a:cubicBezTo>
                    <a:pt x="173" y="222"/>
                    <a:pt x="116" y="438"/>
                    <a:pt x="39" y="654"/>
                  </a:cubicBezTo>
                  <a:cubicBezTo>
                    <a:pt x="0" y="769"/>
                    <a:pt x="58" y="894"/>
                    <a:pt x="168" y="942"/>
                  </a:cubicBezTo>
                  <a:lnTo>
                    <a:pt x="4436" y="2708"/>
                  </a:lnTo>
                  <a:cubicBezTo>
                    <a:pt x="4556" y="2758"/>
                    <a:pt x="4679" y="2781"/>
                    <a:pt x="4801" y="2781"/>
                  </a:cubicBezTo>
                  <a:cubicBezTo>
                    <a:pt x="5211" y="2781"/>
                    <a:pt x="5595" y="2517"/>
                    <a:pt x="5718" y="2098"/>
                  </a:cubicBezTo>
                  <a:cubicBezTo>
                    <a:pt x="5809" y="1786"/>
                    <a:pt x="5886" y="1470"/>
                    <a:pt x="5948" y="1148"/>
                  </a:cubicBezTo>
                  <a:lnTo>
                    <a:pt x="2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8" name="Google Shape;15818;p74"/>
            <p:cNvSpPr/>
            <p:nvPr/>
          </p:nvSpPr>
          <p:spPr>
            <a:xfrm>
              <a:off x="7128974" y="2433567"/>
              <a:ext cx="49575" cy="153861"/>
            </a:xfrm>
            <a:custGeom>
              <a:avLst/>
              <a:gdLst/>
              <a:ahLst/>
              <a:cxnLst/>
              <a:rect l="l" t="t" r="r" b="b"/>
              <a:pathLst>
                <a:path w="1892" h="5872" extrusionOk="0">
                  <a:moveTo>
                    <a:pt x="934" y="0"/>
                  </a:moveTo>
                  <a:cubicBezTo>
                    <a:pt x="902" y="0"/>
                    <a:pt x="869" y="2"/>
                    <a:pt x="836" y="5"/>
                  </a:cubicBezTo>
                  <a:cubicBezTo>
                    <a:pt x="552" y="34"/>
                    <a:pt x="274" y="77"/>
                    <a:pt x="0" y="130"/>
                  </a:cubicBezTo>
                  <a:lnTo>
                    <a:pt x="1100" y="5871"/>
                  </a:lnTo>
                  <a:cubicBezTo>
                    <a:pt x="1292" y="5838"/>
                    <a:pt x="1484" y="5814"/>
                    <a:pt x="1680" y="5804"/>
                  </a:cubicBezTo>
                  <a:cubicBezTo>
                    <a:pt x="1800" y="5795"/>
                    <a:pt x="1892" y="5694"/>
                    <a:pt x="1892" y="5574"/>
                  </a:cubicBezTo>
                  <a:lnTo>
                    <a:pt x="1892" y="956"/>
                  </a:lnTo>
                  <a:cubicBezTo>
                    <a:pt x="1892" y="423"/>
                    <a:pt x="1454" y="0"/>
                    <a:pt x="93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9" name="Google Shape;15819;p74"/>
            <p:cNvSpPr/>
            <p:nvPr/>
          </p:nvSpPr>
          <p:spPr>
            <a:xfrm>
              <a:off x="7199276" y="2437340"/>
              <a:ext cx="75123" cy="154804"/>
            </a:xfrm>
            <a:custGeom>
              <a:avLst/>
              <a:gdLst/>
              <a:ahLst/>
              <a:cxnLst/>
              <a:rect l="l" t="t" r="r" b="b"/>
              <a:pathLst>
                <a:path w="2867" h="5908" extrusionOk="0">
                  <a:moveTo>
                    <a:pt x="1167" y="1"/>
                  </a:moveTo>
                  <a:lnTo>
                    <a:pt x="1" y="5727"/>
                  </a:lnTo>
                  <a:cubicBezTo>
                    <a:pt x="202" y="5771"/>
                    <a:pt x="404" y="5823"/>
                    <a:pt x="601" y="5895"/>
                  </a:cubicBezTo>
                  <a:cubicBezTo>
                    <a:pt x="624" y="5903"/>
                    <a:pt x="648" y="5907"/>
                    <a:pt x="671" y="5907"/>
                  </a:cubicBezTo>
                  <a:cubicBezTo>
                    <a:pt x="760" y="5907"/>
                    <a:pt x="846" y="5853"/>
                    <a:pt x="884" y="5766"/>
                  </a:cubicBezTo>
                  <a:lnTo>
                    <a:pt x="2650" y="1498"/>
                  </a:lnTo>
                  <a:cubicBezTo>
                    <a:pt x="2866" y="970"/>
                    <a:pt x="2583" y="375"/>
                    <a:pt x="2041" y="217"/>
                  </a:cubicBezTo>
                  <a:cubicBezTo>
                    <a:pt x="1753" y="130"/>
                    <a:pt x="1460" y="58"/>
                    <a:pt x="1167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0" name="Google Shape;15820;p74"/>
            <p:cNvSpPr/>
            <p:nvPr/>
          </p:nvSpPr>
          <p:spPr>
            <a:xfrm>
              <a:off x="7151849" y="2668892"/>
              <a:ext cx="52353" cy="52353"/>
            </a:xfrm>
            <a:custGeom>
              <a:avLst/>
              <a:gdLst/>
              <a:ahLst/>
              <a:cxnLst/>
              <a:rect l="l" t="t" r="r" b="b"/>
              <a:pathLst>
                <a:path w="1998" h="1998" extrusionOk="0">
                  <a:moveTo>
                    <a:pt x="999" y="1"/>
                  </a:moveTo>
                  <a:cubicBezTo>
                    <a:pt x="447" y="1"/>
                    <a:pt x="1" y="447"/>
                    <a:pt x="1" y="999"/>
                  </a:cubicBezTo>
                  <a:cubicBezTo>
                    <a:pt x="1" y="1551"/>
                    <a:pt x="447" y="1998"/>
                    <a:pt x="999" y="1998"/>
                  </a:cubicBezTo>
                  <a:cubicBezTo>
                    <a:pt x="1551" y="1998"/>
                    <a:pt x="1998" y="1551"/>
                    <a:pt x="1998" y="999"/>
                  </a:cubicBezTo>
                  <a:cubicBezTo>
                    <a:pt x="1998" y="447"/>
                    <a:pt x="1551" y="1"/>
                    <a:pt x="999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1" name="Google Shape;15821;p74"/>
            <p:cNvSpPr/>
            <p:nvPr/>
          </p:nvSpPr>
          <p:spPr>
            <a:xfrm>
              <a:off x="7151849" y="2695068"/>
              <a:ext cx="52484" cy="26176"/>
            </a:xfrm>
            <a:custGeom>
              <a:avLst/>
              <a:gdLst/>
              <a:ahLst/>
              <a:cxnLst/>
              <a:rect l="l" t="t" r="r" b="b"/>
              <a:pathLst>
                <a:path w="2003" h="999" extrusionOk="0">
                  <a:moveTo>
                    <a:pt x="1" y="0"/>
                  </a:moveTo>
                  <a:cubicBezTo>
                    <a:pt x="1" y="552"/>
                    <a:pt x="447" y="999"/>
                    <a:pt x="999" y="999"/>
                  </a:cubicBezTo>
                  <a:cubicBezTo>
                    <a:pt x="1551" y="999"/>
                    <a:pt x="2003" y="552"/>
                    <a:pt x="200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2" name="Google Shape;15822;p74"/>
            <p:cNvSpPr/>
            <p:nvPr/>
          </p:nvSpPr>
          <p:spPr>
            <a:xfrm>
              <a:off x="7076255" y="2428248"/>
              <a:ext cx="369455" cy="363638"/>
            </a:xfrm>
            <a:custGeom>
              <a:avLst/>
              <a:gdLst/>
              <a:ahLst/>
              <a:cxnLst/>
              <a:rect l="l" t="t" r="r" b="b"/>
              <a:pathLst>
                <a:path w="14100" h="13878" extrusionOk="0">
                  <a:moveTo>
                    <a:pt x="4819" y="406"/>
                  </a:moveTo>
                  <a:lnTo>
                    <a:pt x="4819" y="406"/>
                  </a:lnTo>
                  <a:cubicBezTo>
                    <a:pt x="4648" y="415"/>
                    <a:pt x="4483" y="481"/>
                    <a:pt x="4355" y="597"/>
                  </a:cubicBezTo>
                  <a:cubicBezTo>
                    <a:pt x="4339" y="612"/>
                    <a:pt x="4323" y="627"/>
                    <a:pt x="4309" y="643"/>
                  </a:cubicBezTo>
                  <a:lnTo>
                    <a:pt x="4309" y="643"/>
                  </a:lnTo>
                  <a:cubicBezTo>
                    <a:pt x="4501" y="640"/>
                    <a:pt x="4691" y="556"/>
                    <a:pt x="4819" y="406"/>
                  </a:cubicBezTo>
                  <a:close/>
                  <a:moveTo>
                    <a:pt x="8229" y="1455"/>
                  </a:moveTo>
                  <a:cubicBezTo>
                    <a:pt x="8351" y="1455"/>
                    <a:pt x="8474" y="1485"/>
                    <a:pt x="8589" y="1548"/>
                  </a:cubicBezTo>
                  <a:cubicBezTo>
                    <a:pt x="8833" y="1682"/>
                    <a:pt x="9078" y="1826"/>
                    <a:pt x="9309" y="1985"/>
                  </a:cubicBezTo>
                  <a:cubicBezTo>
                    <a:pt x="9568" y="2153"/>
                    <a:pt x="9818" y="2340"/>
                    <a:pt x="10058" y="2532"/>
                  </a:cubicBezTo>
                  <a:cubicBezTo>
                    <a:pt x="10226" y="2666"/>
                    <a:pt x="10326" y="2868"/>
                    <a:pt x="10336" y="3079"/>
                  </a:cubicBezTo>
                  <a:lnTo>
                    <a:pt x="10336" y="3117"/>
                  </a:lnTo>
                  <a:cubicBezTo>
                    <a:pt x="10336" y="3319"/>
                    <a:pt x="10259" y="3511"/>
                    <a:pt x="10115" y="3655"/>
                  </a:cubicBezTo>
                  <a:lnTo>
                    <a:pt x="6851" y="6919"/>
                  </a:lnTo>
                  <a:cubicBezTo>
                    <a:pt x="6846" y="6924"/>
                    <a:pt x="6841" y="6929"/>
                    <a:pt x="6832" y="6929"/>
                  </a:cubicBezTo>
                  <a:cubicBezTo>
                    <a:pt x="6827" y="6929"/>
                    <a:pt x="6822" y="6924"/>
                    <a:pt x="6817" y="6924"/>
                  </a:cubicBezTo>
                  <a:cubicBezTo>
                    <a:pt x="6505" y="6641"/>
                    <a:pt x="6155" y="6406"/>
                    <a:pt x="5771" y="6223"/>
                  </a:cubicBezTo>
                  <a:cubicBezTo>
                    <a:pt x="5761" y="6218"/>
                    <a:pt x="5756" y="6204"/>
                    <a:pt x="5761" y="6190"/>
                  </a:cubicBezTo>
                  <a:lnTo>
                    <a:pt x="7533" y="1922"/>
                  </a:lnTo>
                  <a:cubicBezTo>
                    <a:pt x="7652" y="1630"/>
                    <a:pt x="7935" y="1455"/>
                    <a:pt x="8229" y="1455"/>
                  </a:cubicBezTo>
                  <a:close/>
                  <a:moveTo>
                    <a:pt x="10940" y="3718"/>
                  </a:moveTo>
                  <a:cubicBezTo>
                    <a:pt x="11158" y="3718"/>
                    <a:pt x="11376" y="3812"/>
                    <a:pt x="11526" y="3996"/>
                  </a:cubicBezTo>
                  <a:cubicBezTo>
                    <a:pt x="11723" y="4245"/>
                    <a:pt x="11915" y="4500"/>
                    <a:pt x="12088" y="4769"/>
                  </a:cubicBezTo>
                  <a:cubicBezTo>
                    <a:pt x="12237" y="4994"/>
                    <a:pt x="12381" y="5229"/>
                    <a:pt x="12510" y="5470"/>
                  </a:cubicBezTo>
                  <a:cubicBezTo>
                    <a:pt x="12626" y="5681"/>
                    <a:pt x="12630" y="5935"/>
                    <a:pt x="12525" y="6156"/>
                  </a:cubicBezTo>
                  <a:lnTo>
                    <a:pt x="12520" y="6170"/>
                  </a:lnTo>
                  <a:cubicBezTo>
                    <a:pt x="12438" y="6334"/>
                    <a:pt x="12304" y="6458"/>
                    <a:pt x="12136" y="6530"/>
                  </a:cubicBezTo>
                  <a:lnTo>
                    <a:pt x="7869" y="8297"/>
                  </a:lnTo>
                  <a:lnTo>
                    <a:pt x="7849" y="8297"/>
                  </a:lnTo>
                  <a:cubicBezTo>
                    <a:pt x="7845" y="8297"/>
                    <a:pt x="7840" y="8292"/>
                    <a:pt x="7840" y="8287"/>
                  </a:cubicBezTo>
                  <a:cubicBezTo>
                    <a:pt x="7657" y="7903"/>
                    <a:pt x="7422" y="7553"/>
                    <a:pt x="7139" y="7241"/>
                  </a:cubicBezTo>
                  <a:cubicBezTo>
                    <a:pt x="7129" y="7231"/>
                    <a:pt x="7129" y="7217"/>
                    <a:pt x="7139" y="7207"/>
                  </a:cubicBezTo>
                  <a:lnTo>
                    <a:pt x="10408" y="3938"/>
                  </a:lnTo>
                  <a:cubicBezTo>
                    <a:pt x="10556" y="3790"/>
                    <a:pt x="10748" y="3718"/>
                    <a:pt x="10940" y="3718"/>
                  </a:cubicBezTo>
                  <a:close/>
                  <a:moveTo>
                    <a:pt x="3904" y="6151"/>
                  </a:moveTo>
                  <a:cubicBezTo>
                    <a:pt x="3961" y="6190"/>
                    <a:pt x="4033" y="6209"/>
                    <a:pt x="4105" y="6214"/>
                  </a:cubicBezTo>
                  <a:cubicBezTo>
                    <a:pt x="4216" y="6218"/>
                    <a:pt x="4326" y="6228"/>
                    <a:pt x="4432" y="6242"/>
                  </a:cubicBezTo>
                  <a:lnTo>
                    <a:pt x="3884" y="8988"/>
                  </a:lnTo>
                  <a:lnTo>
                    <a:pt x="3832" y="8988"/>
                  </a:lnTo>
                  <a:lnTo>
                    <a:pt x="3342" y="6242"/>
                  </a:lnTo>
                  <a:cubicBezTo>
                    <a:pt x="3462" y="6228"/>
                    <a:pt x="3582" y="6214"/>
                    <a:pt x="3702" y="6209"/>
                  </a:cubicBezTo>
                  <a:cubicBezTo>
                    <a:pt x="3712" y="6209"/>
                    <a:pt x="3726" y="6209"/>
                    <a:pt x="3736" y="6204"/>
                  </a:cubicBezTo>
                  <a:lnTo>
                    <a:pt x="3745" y="6204"/>
                  </a:lnTo>
                  <a:lnTo>
                    <a:pt x="3784" y="6199"/>
                  </a:lnTo>
                  <a:lnTo>
                    <a:pt x="3817" y="6185"/>
                  </a:lnTo>
                  <a:lnTo>
                    <a:pt x="3822" y="6185"/>
                  </a:lnTo>
                  <a:lnTo>
                    <a:pt x="3856" y="6175"/>
                  </a:lnTo>
                  <a:lnTo>
                    <a:pt x="3860" y="6175"/>
                  </a:lnTo>
                  <a:lnTo>
                    <a:pt x="3889" y="6156"/>
                  </a:lnTo>
                  <a:lnTo>
                    <a:pt x="3894" y="6151"/>
                  </a:lnTo>
                  <a:close/>
                  <a:moveTo>
                    <a:pt x="4825" y="6310"/>
                  </a:moveTo>
                  <a:cubicBezTo>
                    <a:pt x="4960" y="6343"/>
                    <a:pt x="5094" y="6382"/>
                    <a:pt x="5224" y="6430"/>
                  </a:cubicBezTo>
                  <a:lnTo>
                    <a:pt x="5252" y="6439"/>
                  </a:lnTo>
                  <a:lnTo>
                    <a:pt x="5262" y="6439"/>
                  </a:lnTo>
                  <a:lnTo>
                    <a:pt x="5286" y="6444"/>
                  </a:lnTo>
                  <a:lnTo>
                    <a:pt x="5296" y="6444"/>
                  </a:lnTo>
                  <a:lnTo>
                    <a:pt x="5329" y="6449"/>
                  </a:lnTo>
                  <a:lnTo>
                    <a:pt x="5435" y="6449"/>
                  </a:lnTo>
                  <a:cubicBezTo>
                    <a:pt x="5478" y="6506"/>
                    <a:pt x="5531" y="6554"/>
                    <a:pt x="5598" y="6583"/>
                  </a:cubicBezTo>
                  <a:cubicBezTo>
                    <a:pt x="5704" y="6636"/>
                    <a:pt x="5804" y="6689"/>
                    <a:pt x="5905" y="6751"/>
                  </a:cubicBezTo>
                  <a:lnTo>
                    <a:pt x="4340" y="9074"/>
                  </a:lnTo>
                  <a:lnTo>
                    <a:pt x="4278" y="9050"/>
                  </a:lnTo>
                  <a:lnTo>
                    <a:pt x="4825" y="6310"/>
                  </a:lnTo>
                  <a:close/>
                  <a:moveTo>
                    <a:pt x="6241" y="6977"/>
                  </a:moveTo>
                  <a:cubicBezTo>
                    <a:pt x="6347" y="7054"/>
                    <a:pt x="6453" y="7135"/>
                    <a:pt x="6549" y="7222"/>
                  </a:cubicBezTo>
                  <a:cubicBezTo>
                    <a:pt x="6558" y="7231"/>
                    <a:pt x="6568" y="7241"/>
                    <a:pt x="6577" y="7246"/>
                  </a:cubicBezTo>
                  <a:lnTo>
                    <a:pt x="6582" y="7250"/>
                  </a:lnTo>
                  <a:lnTo>
                    <a:pt x="6611" y="7270"/>
                  </a:lnTo>
                  <a:cubicBezTo>
                    <a:pt x="6621" y="7274"/>
                    <a:pt x="6630" y="7279"/>
                    <a:pt x="6640" y="7284"/>
                  </a:cubicBezTo>
                  <a:lnTo>
                    <a:pt x="6649" y="7289"/>
                  </a:lnTo>
                  <a:lnTo>
                    <a:pt x="6678" y="7303"/>
                  </a:lnTo>
                  <a:lnTo>
                    <a:pt x="6683" y="7303"/>
                  </a:lnTo>
                  <a:lnTo>
                    <a:pt x="6717" y="7313"/>
                  </a:lnTo>
                  <a:lnTo>
                    <a:pt x="6721" y="7313"/>
                  </a:lnTo>
                  <a:lnTo>
                    <a:pt x="6736" y="7318"/>
                  </a:lnTo>
                  <a:cubicBezTo>
                    <a:pt x="6750" y="7385"/>
                    <a:pt x="6784" y="7452"/>
                    <a:pt x="6837" y="7505"/>
                  </a:cubicBezTo>
                  <a:cubicBezTo>
                    <a:pt x="6909" y="7586"/>
                    <a:pt x="6981" y="7673"/>
                    <a:pt x="7048" y="7759"/>
                  </a:cubicBezTo>
                  <a:lnTo>
                    <a:pt x="4734" y="9334"/>
                  </a:lnTo>
                  <a:lnTo>
                    <a:pt x="4768" y="9372"/>
                  </a:lnTo>
                  <a:cubicBezTo>
                    <a:pt x="4739" y="9344"/>
                    <a:pt x="4711" y="9316"/>
                    <a:pt x="4683" y="9288"/>
                  </a:cubicBezTo>
                  <a:lnTo>
                    <a:pt x="4683" y="9288"/>
                  </a:lnTo>
                  <a:lnTo>
                    <a:pt x="6241" y="6977"/>
                  </a:lnTo>
                  <a:close/>
                  <a:moveTo>
                    <a:pt x="7278" y="8100"/>
                  </a:moveTo>
                  <a:cubicBezTo>
                    <a:pt x="7350" y="8215"/>
                    <a:pt x="7413" y="8335"/>
                    <a:pt x="7475" y="8460"/>
                  </a:cubicBezTo>
                  <a:cubicBezTo>
                    <a:pt x="7480" y="8474"/>
                    <a:pt x="7489" y="8489"/>
                    <a:pt x="7499" y="8503"/>
                  </a:cubicBezTo>
                  <a:lnTo>
                    <a:pt x="7504" y="8513"/>
                  </a:lnTo>
                  <a:cubicBezTo>
                    <a:pt x="7509" y="8522"/>
                    <a:pt x="7518" y="8537"/>
                    <a:pt x="7533" y="8546"/>
                  </a:cubicBezTo>
                  <a:lnTo>
                    <a:pt x="7537" y="8556"/>
                  </a:lnTo>
                  <a:cubicBezTo>
                    <a:pt x="7547" y="8566"/>
                    <a:pt x="7557" y="8575"/>
                    <a:pt x="7566" y="8590"/>
                  </a:cubicBezTo>
                  <a:lnTo>
                    <a:pt x="7571" y="8594"/>
                  </a:lnTo>
                  <a:cubicBezTo>
                    <a:pt x="7585" y="8604"/>
                    <a:pt x="7595" y="8614"/>
                    <a:pt x="7609" y="8623"/>
                  </a:cubicBezTo>
                  <a:cubicBezTo>
                    <a:pt x="7600" y="8695"/>
                    <a:pt x="7605" y="8767"/>
                    <a:pt x="7629" y="8834"/>
                  </a:cubicBezTo>
                  <a:cubicBezTo>
                    <a:pt x="7667" y="8945"/>
                    <a:pt x="7701" y="9055"/>
                    <a:pt x="7729" y="9170"/>
                  </a:cubicBezTo>
                  <a:lnTo>
                    <a:pt x="4993" y="9718"/>
                  </a:lnTo>
                  <a:cubicBezTo>
                    <a:pt x="4984" y="9703"/>
                    <a:pt x="4974" y="9684"/>
                    <a:pt x="4969" y="9670"/>
                  </a:cubicBezTo>
                  <a:lnTo>
                    <a:pt x="7278" y="8100"/>
                  </a:lnTo>
                  <a:close/>
                  <a:moveTo>
                    <a:pt x="12584" y="6837"/>
                  </a:moveTo>
                  <a:cubicBezTo>
                    <a:pt x="12693" y="6837"/>
                    <a:pt x="12803" y="6861"/>
                    <a:pt x="12904" y="6910"/>
                  </a:cubicBezTo>
                  <a:cubicBezTo>
                    <a:pt x="13101" y="7001"/>
                    <a:pt x="13245" y="7174"/>
                    <a:pt x="13302" y="7375"/>
                  </a:cubicBezTo>
                  <a:cubicBezTo>
                    <a:pt x="13471" y="7946"/>
                    <a:pt x="13586" y="8527"/>
                    <a:pt x="13648" y="9118"/>
                  </a:cubicBezTo>
                  <a:cubicBezTo>
                    <a:pt x="13667" y="9314"/>
                    <a:pt x="13610" y="9511"/>
                    <a:pt x="13490" y="9665"/>
                  </a:cubicBezTo>
                  <a:lnTo>
                    <a:pt x="13485" y="9679"/>
                  </a:lnTo>
                  <a:lnTo>
                    <a:pt x="13480" y="9684"/>
                  </a:lnTo>
                  <a:lnTo>
                    <a:pt x="13461" y="9708"/>
                  </a:lnTo>
                  <a:lnTo>
                    <a:pt x="13432" y="9737"/>
                  </a:lnTo>
                  <a:lnTo>
                    <a:pt x="13423" y="9747"/>
                  </a:lnTo>
                  <a:lnTo>
                    <a:pt x="13403" y="9766"/>
                  </a:lnTo>
                  <a:lnTo>
                    <a:pt x="13389" y="9775"/>
                  </a:lnTo>
                  <a:lnTo>
                    <a:pt x="13375" y="9790"/>
                  </a:lnTo>
                  <a:lnTo>
                    <a:pt x="13360" y="9804"/>
                  </a:lnTo>
                  <a:lnTo>
                    <a:pt x="13341" y="9814"/>
                  </a:lnTo>
                  <a:lnTo>
                    <a:pt x="13326" y="9823"/>
                  </a:lnTo>
                  <a:lnTo>
                    <a:pt x="13312" y="9838"/>
                  </a:lnTo>
                  <a:lnTo>
                    <a:pt x="13298" y="9847"/>
                  </a:lnTo>
                  <a:lnTo>
                    <a:pt x="13278" y="9857"/>
                  </a:lnTo>
                  <a:lnTo>
                    <a:pt x="13264" y="9867"/>
                  </a:lnTo>
                  <a:lnTo>
                    <a:pt x="13245" y="9876"/>
                  </a:lnTo>
                  <a:lnTo>
                    <a:pt x="13226" y="9881"/>
                  </a:lnTo>
                  <a:lnTo>
                    <a:pt x="13206" y="9891"/>
                  </a:lnTo>
                  <a:lnTo>
                    <a:pt x="13192" y="9900"/>
                  </a:lnTo>
                  <a:lnTo>
                    <a:pt x="13173" y="9905"/>
                  </a:lnTo>
                  <a:lnTo>
                    <a:pt x="13158" y="9915"/>
                  </a:lnTo>
                  <a:lnTo>
                    <a:pt x="13134" y="9919"/>
                  </a:lnTo>
                  <a:lnTo>
                    <a:pt x="13120" y="9924"/>
                  </a:lnTo>
                  <a:lnTo>
                    <a:pt x="13096" y="9934"/>
                  </a:lnTo>
                  <a:lnTo>
                    <a:pt x="13082" y="9934"/>
                  </a:lnTo>
                  <a:lnTo>
                    <a:pt x="13062" y="9939"/>
                  </a:lnTo>
                  <a:lnTo>
                    <a:pt x="13043" y="9939"/>
                  </a:lnTo>
                  <a:lnTo>
                    <a:pt x="13024" y="9943"/>
                  </a:lnTo>
                  <a:lnTo>
                    <a:pt x="13005" y="9943"/>
                  </a:lnTo>
                  <a:lnTo>
                    <a:pt x="12981" y="9948"/>
                  </a:lnTo>
                  <a:lnTo>
                    <a:pt x="8281" y="9948"/>
                  </a:lnTo>
                  <a:cubicBezTo>
                    <a:pt x="8267" y="9948"/>
                    <a:pt x="8257" y="9939"/>
                    <a:pt x="8257" y="9924"/>
                  </a:cubicBezTo>
                  <a:cubicBezTo>
                    <a:pt x="8233" y="9506"/>
                    <a:pt x="8152" y="9089"/>
                    <a:pt x="8013" y="8695"/>
                  </a:cubicBezTo>
                  <a:cubicBezTo>
                    <a:pt x="8008" y="8681"/>
                    <a:pt x="8013" y="8666"/>
                    <a:pt x="8027" y="8662"/>
                  </a:cubicBezTo>
                  <a:lnTo>
                    <a:pt x="12294" y="6895"/>
                  </a:lnTo>
                  <a:cubicBezTo>
                    <a:pt x="12387" y="6857"/>
                    <a:pt x="12486" y="6837"/>
                    <a:pt x="12584" y="6837"/>
                  </a:cubicBezTo>
                  <a:close/>
                  <a:moveTo>
                    <a:pt x="7816" y="9564"/>
                  </a:moveTo>
                  <a:cubicBezTo>
                    <a:pt x="7835" y="9694"/>
                    <a:pt x="7849" y="9823"/>
                    <a:pt x="7854" y="9953"/>
                  </a:cubicBezTo>
                  <a:cubicBezTo>
                    <a:pt x="7854" y="9967"/>
                    <a:pt x="7854" y="9977"/>
                    <a:pt x="7859" y="9991"/>
                  </a:cubicBezTo>
                  <a:lnTo>
                    <a:pt x="7859" y="10001"/>
                  </a:lnTo>
                  <a:cubicBezTo>
                    <a:pt x="7859" y="10011"/>
                    <a:pt x="7864" y="10025"/>
                    <a:pt x="7864" y="10035"/>
                  </a:cubicBezTo>
                  <a:cubicBezTo>
                    <a:pt x="7864" y="10049"/>
                    <a:pt x="7873" y="10059"/>
                    <a:pt x="7878" y="10068"/>
                  </a:cubicBezTo>
                  <a:lnTo>
                    <a:pt x="7878" y="10078"/>
                  </a:lnTo>
                  <a:cubicBezTo>
                    <a:pt x="7878" y="10087"/>
                    <a:pt x="7883" y="10097"/>
                    <a:pt x="7888" y="10111"/>
                  </a:cubicBezTo>
                  <a:cubicBezTo>
                    <a:pt x="7893" y="10121"/>
                    <a:pt x="7897" y="10131"/>
                    <a:pt x="7907" y="10140"/>
                  </a:cubicBezTo>
                  <a:lnTo>
                    <a:pt x="7912" y="10150"/>
                  </a:lnTo>
                  <a:lnTo>
                    <a:pt x="7912" y="10155"/>
                  </a:lnTo>
                  <a:cubicBezTo>
                    <a:pt x="7873" y="10217"/>
                    <a:pt x="7854" y="10289"/>
                    <a:pt x="7849" y="10361"/>
                  </a:cubicBezTo>
                  <a:lnTo>
                    <a:pt x="7854" y="10361"/>
                  </a:lnTo>
                  <a:cubicBezTo>
                    <a:pt x="7849" y="10467"/>
                    <a:pt x="7840" y="10572"/>
                    <a:pt x="7825" y="10673"/>
                  </a:cubicBezTo>
                  <a:lnTo>
                    <a:pt x="5084" y="10183"/>
                  </a:lnTo>
                  <a:lnTo>
                    <a:pt x="5084" y="10111"/>
                  </a:lnTo>
                  <a:lnTo>
                    <a:pt x="7816" y="9564"/>
                  </a:lnTo>
                  <a:close/>
                  <a:moveTo>
                    <a:pt x="3883" y="9385"/>
                  </a:moveTo>
                  <a:cubicBezTo>
                    <a:pt x="4293" y="9385"/>
                    <a:pt x="4686" y="9704"/>
                    <a:pt x="4686" y="10188"/>
                  </a:cubicBezTo>
                  <a:cubicBezTo>
                    <a:pt x="4681" y="10625"/>
                    <a:pt x="4326" y="10980"/>
                    <a:pt x="3884" y="10980"/>
                  </a:cubicBezTo>
                  <a:lnTo>
                    <a:pt x="3884" y="10985"/>
                  </a:lnTo>
                  <a:cubicBezTo>
                    <a:pt x="3174" y="10985"/>
                    <a:pt x="2819" y="10126"/>
                    <a:pt x="3323" y="9622"/>
                  </a:cubicBezTo>
                  <a:cubicBezTo>
                    <a:pt x="3486" y="9459"/>
                    <a:pt x="3686" y="9385"/>
                    <a:pt x="3883" y="9385"/>
                  </a:cubicBezTo>
                  <a:close/>
                  <a:moveTo>
                    <a:pt x="2935" y="1"/>
                  </a:moveTo>
                  <a:cubicBezTo>
                    <a:pt x="2895" y="1"/>
                    <a:pt x="2854" y="3"/>
                    <a:pt x="2814" y="7"/>
                  </a:cubicBezTo>
                  <a:cubicBezTo>
                    <a:pt x="2204" y="74"/>
                    <a:pt x="1599" y="194"/>
                    <a:pt x="1009" y="367"/>
                  </a:cubicBezTo>
                  <a:cubicBezTo>
                    <a:pt x="347" y="564"/>
                    <a:pt x="1" y="1289"/>
                    <a:pt x="265" y="1922"/>
                  </a:cubicBezTo>
                  <a:lnTo>
                    <a:pt x="606" y="2743"/>
                  </a:lnTo>
                  <a:cubicBezTo>
                    <a:pt x="640" y="2838"/>
                    <a:pt x="714" y="2877"/>
                    <a:pt x="788" y="2877"/>
                  </a:cubicBezTo>
                  <a:cubicBezTo>
                    <a:pt x="921" y="2877"/>
                    <a:pt x="1057" y="2751"/>
                    <a:pt x="980" y="2585"/>
                  </a:cubicBezTo>
                  <a:lnTo>
                    <a:pt x="639" y="1769"/>
                  </a:lnTo>
                  <a:cubicBezTo>
                    <a:pt x="558" y="1567"/>
                    <a:pt x="563" y="1346"/>
                    <a:pt x="654" y="1154"/>
                  </a:cubicBezTo>
                  <a:cubicBezTo>
                    <a:pt x="745" y="957"/>
                    <a:pt x="918" y="813"/>
                    <a:pt x="1119" y="756"/>
                  </a:cubicBezTo>
                  <a:cubicBezTo>
                    <a:pt x="1691" y="588"/>
                    <a:pt x="2271" y="472"/>
                    <a:pt x="2862" y="410"/>
                  </a:cubicBezTo>
                  <a:cubicBezTo>
                    <a:pt x="2889" y="407"/>
                    <a:pt x="2916" y="406"/>
                    <a:pt x="2943" y="406"/>
                  </a:cubicBezTo>
                  <a:cubicBezTo>
                    <a:pt x="3127" y="406"/>
                    <a:pt x="3309" y="476"/>
                    <a:pt x="3448" y="602"/>
                  </a:cubicBezTo>
                  <a:cubicBezTo>
                    <a:pt x="3606" y="741"/>
                    <a:pt x="3697" y="948"/>
                    <a:pt x="3697" y="1159"/>
                  </a:cubicBezTo>
                  <a:lnTo>
                    <a:pt x="3697" y="5782"/>
                  </a:lnTo>
                  <a:cubicBezTo>
                    <a:pt x="3697" y="5786"/>
                    <a:pt x="3697" y="5786"/>
                    <a:pt x="3697" y="5791"/>
                  </a:cubicBezTo>
                  <a:cubicBezTo>
                    <a:pt x="3692" y="5801"/>
                    <a:pt x="3688" y="5806"/>
                    <a:pt x="3678" y="5806"/>
                  </a:cubicBezTo>
                  <a:cubicBezTo>
                    <a:pt x="3256" y="5830"/>
                    <a:pt x="2838" y="5911"/>
                    <a:pt x="2444" y="6055"/>
                  </a:cubicBezTo>
                  <a:cubicBezTo>
                    <a:pt x="2430" y="6055"/>
                    <a:pt x="2416" y="6050"/>
                    <a:pt x="2411" y="6036"/>
                  </a:cubicBezTo>
                  <a:lnTo>
                    <a:pt x="1340" y="3458"/>
                  </a:lnTo>
                  <a:cubicBezTo>
                    <a:pt x="1307" y="3362"/>
                    <a:pt x="1235" y="3321"/>
                    <a:pt x="1161" y="3321"/>
                  </a:cubicBezTo>
                  <a:cubicBezTo>
                    <a:pt x="1030" y="3321"/>
                    <a:pt x="894" y="3449"/>
                    <a:pt x="971" y="3612"/>
                  </a:cubicBezTo>
                  <a:lnTo>
                    <a:pt x="2041" y="6190"/>
                  </a:lnTo>
                  <a:cubicBezTo>
                    <a:pt x="2108" y="6354"/>
                    <a:pt x="2266" y="6455"/>
                    <a:pt x="2435" y="6455"/>
                  </a:cubicBezTo>
                  <a:cubicBezTo>
                    <a:pt x="2482" y="6455"/>
                    <a:pt x="2531" y="6447"/>
                    <a:pt x="2579" y="6430"/>
                  </a:cubicBezTo>
                  <a:cubicBezTo>
                    <a:pt x="2699" y="6391"/>
                    <a:pt x="2819" y="6353"/>
                    <a:pt x="2944" y="6324"/>
                  </a:cubicBezTo>
                  <a:lnTo>
                    <a:pt x="3438" y="9070"/>
                  </a:lnTo>
                  <a:cubicBezTo>
                    <a:pt x="2627" y="9396"/>
                    <a:pt x="2425" y="10452"/>
                    <a:pt x="3054" y="11052"/>
                  </a:cubicBezTo>
                  <a:cubicBezTo>
                    <a:pt x="3292" y="11279"/>
                    <a:pt x="3587" y="11385"/>
                    <a:pt x="3879" y="11385"/>
                  </a:cubicBezTo>
                  <a:cubicBezTo>
                    <a:pt x="4364" y="11385"/>
                    <a:pt x="4837" y="11092"/>
                    <a:pt x="5017" y="10577"/>
                  </a:cubicBezTo>
                  <a:lnTo>
                    <a:pt x="7749" y="11071"/>
                  </a:lnTo>
                  <a:cubicBezTo>
                    <a:pt x="7715" y="11211"/>
                    <a:pt x="7677" y="11345"/>
                    <a:pt x="7629" y="11479"/>
                  </a:cubicBezTo>
                  <a:cubicBezTo>
                    <a:pt x="7552" y="11695"/>
                    <a:pt x="7657" y="11931"/>
                    <a:pt x="7869" y="12022"/>
                  </a:cubicBezTo>
                  <a:lnTo>
                    <a:pt x="10341" y="13044"/>
                  </a:lnTo>
                  <a:cubicBezTo>
                    <a:pt x="10367" y="13054"/>
                    <a:pt x="10392" y="13058"/>
                    <a:pt x="10416" y="13058"/>
                  </a:cubicBezTo>
                  <a:cubicBezTo>
                    <a:pt x="10612" y="13058"/>
                    <a:pt x="10704" y="12769"/>
                    <a:pt x="10494" y="12675"/>
                  </a:cubicBezTo>
                  <a:lnTo>
                    <a:pt x="8022" y="11647"/>
                  </a:lnTo>
                  <a:cubicBezTo>
                    <a:pt x="8013" y="11643"/>
                    <a:pt x="8003" y="11628"/>
                    <a:pt x="8008" y="11619"/>
                  </a:cubicBezTo>
                  <a:cubicBezTo>
                    <a:pt x="8147" y="11220"/>
                    <a:pt x="8233" y="10803"/>
                    <a:pt x="8253" y="10385"/>
                  </a:cubicBezTo>
                  <a:cubicBezTo>
                    <a:pt x="8253" y="10371"/>
                    <a:pt x="8267" y="10361"/>
                    <a:pt x="8281" y="10361"/>
                  </a:cubicBezTo>
                  <a:lnTo>
                    <a:pt x="12899" y="10361"/>
                  </a:lnTo>
                  <a:cubicBezTo>
                    <a:pt x="13115" y="10361"/>
                    <a:pt x="13317" y="10447"/>
                    <a:pt x="13461" y="10611"/>
                  </a:cubicBezTo>
                  <a:cubicBezTo>
                    <a:pt x="13605" y="10769"/>
                    <a:pt x="13672" y="10980"/>
                    <a:pt x="13648" y="11196"/>
                  </a:cubicBezTo>
                  <a:cubicBezTo>
                    <a:pt x="13586" y="11787"/>
                    <a:pt x="13471" y="12367"/>
                    <a:pt x="13307" y="12939"/>
                  </a:cubicBezTo>
                  <a:cubicBezTo>
                    <a:pt x="13245" y="13140"/>
                    <a:pt x="13101" y="13313"/>
                    <a:pt x="12909" y="13404"/>
                  </a:cubicBezTo>
                  <a:cubicBezTo>
                    <a:pt x="12808" y="13452"/>
                    <a:pt x="12697" y="13476"/>
                    <a:pt x="12586" y="13476"/>
                  </a:cubicBezTo>
                  <a:cubicBezTo>
                    <a:pt x="12487" y="13476"/>
                    <a:pt x="12387" y="13457"/>
                    <a:pt x="12294" y="13419"/>
                  </a:cubicBezTo>
                  <a:lnTo>
                    <a:pt x="11363" y="13035"/>
                  </a:lnTo>
                  <a:cubicBezTo>
                    <a:pt x="11330" y="13019"/>
                    <a:pt x="11298" y="13012"/>
                    <a:pt x="11269" y="13012"/>
                  </a:cubicBezTo>
                  <a:cubicBezTo>
                    <a:pt x="11074" y="13012"/>
                    <a:pt x="10980" y="13321"/>
                    <a:pt x="11210" y="13404"/>
                  </a:cubicBezTo>
                  <a:lnTo>
                    <a:pt x="12141" y="13788"/>
                  </a:lnTo>
                  <a:cubicBezTo>
                    <a:pt x="12286" y="13849"/>
                    <a:pt x="12436" y="13877"/>
                    <a:pt x="12584" y="13877"/>
                  </a:cubicBezTo>
                  <a:cubicBezTo>
                    <a:pt x="13079" y="13877"/>
                    <a:pt x="13543" y="13556"/>
                    <a:pt x="13691" y="13049"/>
                  </a:cubicBezTo>
                  <a:cubicBezTo>
                    <a:pt x="13869" y="12459"/>
                    <a:pt x="13989" y="11854"/>
                    <a:pt x="14051" y="11239"/>
                  </a:cubicBezTo>
                  <a:cubicBezTo>
                    <a:pt x="14099" y="10817"/>
                    <a:pt x="13907" y="10399"/>
                    <a:pt x="13552" y="10159"/>
                  </a:cubicBezTo>
                  <a:lnTo>
                    <a:pt x="13547" y="10155"/>
                  </a:lnTo>
                  <a:lnTo>
                    <a:pt x="13562" y="10150"/>
                  </a:lnTo>
                  <a:lnTo>
                    <a:pt x="13591" y="10126"/>
                  </a:lnTo>
                  <a:lnTo>
                    <a:pt x="13615" y="10107"/>
                  </a:lnTo>
                  <a:lnTo>
                    <a:pt x="13643" y="10083"/>
                  </a:lnTo>
                  <a:lnTo>
                    <a:pt x="13663" y="10068"/>
                  </a:lnTo>
                  <a:lnTo>
                    <a:pt x="13696" y="10035"/>
                  </a:lnTo>
                  <a:lnTo>
                    <a:pt x="13711" y="10020"/>
                  </a:lnTo>
                  <a:cubicBezTo>
                    <a:pt x="13725" y="10006"/>
                    <a:pt x="13744" y="9991"/>
                    <a:pt x="13759" y="9977"/>
                  </a:cubicBezTo>
                  <a:cubicBezTo>
                    <a:pt x="13979" y="9727"/>
                    <a:pt x="14085" y="9401"/>
                    <a:pt x="14047" y="9074"/>
                  </a:cubicBezTo>
                  <a:cubicBezTo>
                    <a:pt x="13984" y="8460"/>
                    <a:pt x="13864" y="7855"/>
                    <a:pt x="13687" y="7265"/>
                  </a:cubicBezTo>
                  <a:cubicBezTo>
                    <a:pt x="13567" y="6857"/>
                    <a:pt x="13230" y="6550"/>
                    <a:pt x="12818" y="6463"/>
                  </a:cubicBezTo>
                  <a:lnTo>
                    <a:pt x="12822" y="6449"/>
                  </a:lnTo>
                  <a:lnTo>
                    <a:pt x="12842" y="6415"/>
                  </a:lnTo>
                  <a:lnTo>
                    <a:pt x="12856" y="6391"/>
                  </a:lnTo>
                  <a:lnTo>
                    <a:pt x="12875" y="6358"/>
                  </a:lnTo>
                  <a:lnTo>
                    <a:pt x="12885" y="6334"/>
                  </a:lnTo>
                  <a:cubicBezTo>
                    <a:pt x="12894" y="6324"/>
                    <a:pt x="12899" y="6310"/>
                    <a:pt x="12904" y="6295"/>
                  </a:cubicBezTo>
                  <a:lnTo>
                    <a:pt x="12914" y="6276"/>
                  </a:lnTo>
                  <a:cubicBezTo>
                    <a:pt x="12923" y="6257"/>
                    <a:pt x="12928" y="6233"/>
                    <a:pt x="12938" y="6214"/>
                  </a:cubicBezTo>
                  <a:cubicBezTo>
                    <a:pt x="13038" y="5926"/>
                    <a:pt x="13024" y="5609"/>
                    <a:pt x="12890" y="5330"/>
                  </a:cubicBezTo>
                  <a:cubicBezTo>
                    <a:pt x="12880" y="5311"/>
                    <a:pt x="12870" y="5292"/>
                    <a:pt x="12861" y="5277"/>
                  </a:cubicBezTo>
                  <a:cubicBezTo>
                    <a:pt x="12726" y="5028"/>
                    <a:pt x="12578" y="4783"/>
                    <a:pt x="12424" y="4543"/>
                  </a:cubicBezTo>
                  <a:cubicBezTo>
                    <a:pt x="12242" y="4269"/>
                    <a:pt x="12045" y="4001"/>
                    <a:pt x="11838" y="3746"/>
                  </a:cubicBezTo>
                  <a:cubicBezTo>
                    <a:pt x="11615" y="3467"/>
                    <a:pt x="11283" y="3314"/>
                    <a:pt x="10937" y="3314"/>
                  </a:cubicBezTo>
                  <a:cubicBezTo>
                    <a:pt x="10867" y="3314"/>
                    <a:pt x="10796" y="3320"/>
                    <a:pt x="10725" y="3333"/>
                  </a:cubicBezTo>
                  <a:lnTo>
                    <a:pt x="10725" y="3319"/>
                  </a:lnTo>
                  <a:cubicBezTo>
                    <a:pt x="10725" y="3314"/>
                    <a:pt x="10725" y="3295"/>
                    <a:pt x="10730" y="3281"/>
                  </a:cubicBezTo>
                  <a:cubicBezTo>
                    <a:pt x="10730" y="3271"/>
                    <a:pt x="10730" y="3266"/>
                    <a:pt x="10734" y="3257"/>
                  </a:cubicBezTo>
                  <a:cubicBezTo>
                    <a:pt x="10734" y="3247"/>
                    <a:pt x="10734" y="3228"/>
                    <a:pt x="10734" y="3213"/>
                  </a:cubicBezTo>
                  <a:cubicBezTo>
                    <a:pt x="10739" y="3204"/>
                    <a:pt x="10734" y="3199"/>
                    <a:pt x="10734" y="3189"/>
                  </a:cubicBezTo>
                  <a:lnTo>
                    <a:pt x="10734" y="3146"/>
                  </a:lnTo>
                  <a:lnTo>
                    <a:pt x="10734" y="3127"/>
                  </a:lnTo>
                  <a:lnTo>
                    <a:pt x="10734" y="3060"/>
                  </a:lnTo>
                  <a:cubicBezTo>
                    <a:pt x="10720" y="2733"/>
                    <a:pt x="10562" y="2426"/>
                    <a:pt x="10307" y="2220"/>
                  </a:cubicBezTo>
                  <a:cubicBezTo>
                    <a:pt x="10058" y="2018"/>
                    <a:pt x="9798" y="1826"/>
                    <a:pt x="9529" y="1649"/>
                  </a:cubicBezTo>
                  <a:cubicBezTo>
                    <a:pt x="9289" y="1485"/>
                    <a:pt x="9035" y="1332"/>
                    <a:pt x="8776" y="1193"/>
                  </a:cubicBezTo>
                  <a:cubicBezTo>
                    <a:pt x="8603" y="1100"/>
                    <a:pt x="8413" y="1054"/>
                    <a:pt x="8224" y="1054"/>
                  </a:cubicBezTo>
                  <a:cubicBezTo>
                    <a:pt x="8002" y="1054"/>
                    <a:pt x="7782" y="1116"/>
                    <a:pt x="7590" y="1241"/>
                  </a:cubicBezTo>
                  <a:lnTo>
                    <a:pt x="7585" y="1226"/>
                  </a:lnTo>
                  <a:cubicBezTo>
                    <a:pt x="7585" y="1217"/>
                    <a:pt x="7581" y="1202"/>
                    <a:pt x="7576" y="1188"/>
                  </a:cubicBezTo>
                  <a:lnTo>
                    <a:pt x="7571" y="1164"/>
                  </a:lnTo>
                  <a:cubicBezTo>
                    <a:pt x="7566" y="1149"/>
                    <a:pt x="7561" y="1135"/>
                    <a:pt x="7557" y="1125"/>
                  </a:cubicBezTo>
                  <a:lnTo>
                    <a:pt x="7552" y="1101"/>
                  </a:lnTo>
                  <a:cubicBezTo>
                    <a:pt x="7547" y="1087"/>
                    <a:pt x="7542" y="1073"/>
                    <a:pt x="7533" y="1058"/>
                  </a:cubicBezTo>
                  <a:lnTo>
                    <a:pt x="7528" y="1039"/>
                  </a:lnTo>
                  <a:cubicBezTo>
                    <a:pt x="7518" y="1020"/>
                    <a:pt x="7509" y="996"/>
                    <a:pt x="7499" y="976"/>
                  </a:cubicBezTo>
                  <a:cubicBezTo>
                    <a:pt x="7422" y="813"/>
                    <a:pt x="7307" y="669"/>
                    <a:pt x="7163" y="559"/>
                  </a:cubicBezTo>
                  <a:lnTo>
                    <a:pt x="7153" y="554"/>
                  </a:lnTo>
                  <a:cubicBezTo>
                    <a:pt x="7043" y="468"/>
                    <a:pt x="6918" y="405"/>
                    <a:pt x="6784" y="367"/>
                  </a:cubicBezTo>
                  <a:cubicBezTo>
                    <a:pt x="6496" y="280"/>
                    <a:pt x="6193" y="208"/>
                    <a:pt x="5896" y="146"/>
                  </a:cubicBezTo>
                  <a:cubicBezTo>
                    <a:pt x="5598" y="88"/>
                    <a:pt x="5286" y="40"/>
                    <a:pt x="4974" y="7"/>
                  </a:cubicBezTo>
                  <a:cubicBezTo>
                    <a:pt x="4965" y="168"/>
                    <a:pt x="4906" y="303"/>
                    <a:pt x="4819" y="406"/>
                  </a:cubicBezTo>
                  <a:lnTo>
                    <a:pt x="4819" y="406"/>
                  </a:lnTo>
                  <a:cubicBezTo>
                    <a:pt x="4831" y="406"/>
                    <a:pt x="4844" y="405"/>
                    <a:pt x="4856" y="405"/>
                  </a:cubicBezTo>
                  <a:cubicBezTo>
                    <a:pt x="4884" y="405"/>
                    <a:pt x="4912" y="407"/>
                    <a:pt x="4940" y="410"/>
                  </a:cubicBezTo>
                  <a:cubicBezTo>
                    <a:pt x="5238" y="439"/>
                    <a:pt x="5536" y="487"/>
                    <a:pt x="5824" y="544"/>
                  </a:cubicBezTo>
                  <a:cubicBezTo>
                    <a:pt x="6117" y="602"/>
                    <a:pt x="6400" y="669"/>
                    <a:pt x="6678" y="751"/>
                  </a:cubicBezTo>
                  <a:cubicBezTo>
                    <a:pt x="6885" y="813"/>
                    <a:pt x="7053" y="957"/>
                    <a:pt x="7144" y="1149"/>
                  </a:cubicBezTo>
                  <a:cubicBezTo>
                    <a:pt x="7235" y="1341"/>
                    <a:pt x="7245" y="1567"/>
                    <a:pt x="7163" y="1764"/>
                  </a:cubicBezTo>
                  <a:lnTo>
                    <a:pt x="5392" y="6031"/>
                  </a:lnTo>
                  <a:cubicBezTo>
                    <a:pt x="5392" y="6031"/>
                    <a:pt x="5392" y="6036"/>
                    <a:pt x="5392" y="6036"/>
                  </a:cubicBezTo>
                  <a:lnTo>
                    <a:pt x="5392" y="6041"/>
                  </a:lnTo>
                  <a:lnTo>
                    <a:pt x="5368" y="6041"/>
                  </a:lnTo>
                  <a:cubicBezTo>
                    <a:pt x="4974" y="5897"/>
                    <a:pt x="4556" y="5815"/>
                    <a:pt x="4134" y="5796"/>
                  </a:cubicBezTo>
                  <a:cubicBezTo>
                    <a:pt x="4124" y="5791"/>
                    <a:pt x="4110" y="5782"/>
                    <a:pt x="4115" y="5767"/>
                  </a:cubicBezTo>
                  <a:lnTo>
                    <a:pt x="4115" y="5767"/>
                  </a:lnTo>
                  <a:lnTo>
                    <a:pt x="4105" y="5777"/>
                  </a:lnTo>
                  <a:lnTo>
                    <a:pt x="4105" y="1159"/>
                  </a:lnTo>
                  <a:cubicBezTo>
                    <a:pt x="4105" y="965"/>
                    <a:pt x="4179" y="783"/>
                    <a:pt x="4309" y="643"/>
                  </a:cubicBezTo>
                  <a:lnTo>
                    <a:pt x="4309" y="643"/>
                  </a:lnTo>
                  <a:cubicBezTo>
                    <a:pt x="4304" y="643"/>
                    <a:pt x="4300" y="643"/>
                    <a:pt x="4296" y="643"/>
                  </a:cubicBezTo>
                  <a:cubicBezTo>
                    <a:pt x="4074" y="643"/>
                    <a:pt x="3850" y="536"/>
                    <a:pt x="3716" y="300"/>
                  </a:cubicBezTo>
                  <a:cubicBezTo>
                    <a:pt x="3501" y="106"/>
                    <a:pt x="3224" y="1"/>
                    <a:pt x="29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23" name="Google Shape;15823;p74"/>
          <p:cNvGrpSpPr/>
          <p:nvPr/>
        </p:nvGrpSpPr>
        <p:grpSpPr>
          <a:xfrm>
            <a:off x="5331090" y="3337029"/>
            <a:ext cx="316238" cy="388688"/>
            <a:chOff x="5331090" y="3337029"/>
            <a:chExt cx="316238" cy="388688"/>
          </a:xfrm>
        </p:grpSpPr>
        <p:sp>
          <p:nvSpPr>
            <p:cNvPr id="15824" name="Google Shape;15824;p74"/>
            <p:cNvSpPr/>
            <p:nvPr/>
          </p:nvSpPr>
          <p:spPr>
            <a:xfrm>
              <a:off x="5475859" y="3342689"/>
              <a:ext cx="26438" cy="33487"/>
            </a:xfrm>
            <a:custGeom>
              <a:avLst/>
              <a:gdLst/>
              <a:ahLst/>
              <a:cxnLst/>
              <a:rect l="l" t="t" r="r" b="b"/>
              <a:pathLst>
                <a:path w="1009" h="1278" extrusionOk="0">
                  <a:moveTo>
                    <a:pt x="116" y="1"/>
                  </a:moveTo>
                  <a:cubicBezTo>
                    <a:pt x="53" y="1"/>
                    <a:pt x="0" y="53"/>
                    <a:pt x="0" y="116"/>
                  </a:cubicBezTo>
                  <a:lnTo>
                    <a:pt x="0" y="1278"/>
                  </a:lnTo>
                  <a:lnTo>
                    <a:pt x="1008" y="1278"/>
                  </a:lnTo>
                  <a:lnTo>
                    <a:pt x="1008" y="116"/>
                  </a:lnTo>
                  <a:cubicBezTo>
                    <a:pt x="1008" y="53"/>
                    <a:pt x="960" y="1"/>
                    <a:pt x="893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5" name="Google Shape;15825;p74"/>
            <p:cNvSpPr/>
            <p:nvPr/>
          </p:nvSpPr>
          <p:spPr>
            <a:xfrm>
              <a:off x="5489065" y="3342689"/>
              <a:ext cx="13232" cy="33487"/>
            </a:xfrm>
            <a:custGeom>
              <a:avLst/>
              <a:gdLst/>
              <a:ahLst/>
              <a:cxnLst/>
              <a:rect l="l" t="t" r="r" b="b"/>
              <a:pathLst>
                <a:path w="505" h="1278" extrusionOk="0">
                  <a:moveTo>
                    <a:pt x="0" y="1"/>
                  </a:moveTo>
                  <a:lnTo>
                    <a:pt x="0" y="1278"/>
                  </a:lnTo>
                  <a:lnTo>
                    <a:pt x="504" y="1278"/>
                  </a:lnTo>
                  <a:lnTo>
                    <a:pt x="504" y="116"/>
                  </a:lnTo>
                  <a:cubicBezTo>
                    <a:pt x="504" y="53"/>
                    <a:pt x="456" y="1"/>
                    <a:pt x="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6" name="Google Shape;15826;p74"/>
            <p:cNvSpPr/>
            <p:nvPr/>
          </p:nvSpPr>
          <p:spPr>
            <a:xfrm>
              <a:off x="5477483" y="3471107"/>
              <a:ext cx="23294" cy="214861"/>
            </a:xfrm>
            <a:custGeom>
              <a:avLst/>
              <a:gdLst/>
              <a:ahLst/>
              <a:cxnLst/>
              <a:rect l="l" t="t" r="r" b="b"/>
              <a:pathLst>
                <a:path w="889" h="8200" extrusionOk="0">
                  <a:moveTo>
                    <a:pt x="1" y="1"/>
                  </a:moveTo>
                  <a:lnTo>
                    <a:pt x="1" y="7974"/>
                  </a:lnTo>
                  <a:cubicBezTo>
                    <a:pt x="1" y="8099"/>
                    <a:pt x="102" y="8199"/>
                    <a:pt x="226" y="8199"/>
                  </a:cubicBezTo>
                  <a:lnTo>
                    <a:pt x="658" y="8199"/>
                  </a:lnTo>
                  <a:cubicBezTo>
                    <a:pt x="783" y="8199"/>
                    <a:pt x="889" y="8099"/>
                    <a:pt x="889" y="7974"/>
                  </a:cubicBezTo>
                  <a:lnTo>
                    <a:pt x="88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7" name="Google Shape;15827;p74"/>
            <p:cNvSpPr/>
            <p:nvPr/>
          </p:nvSpPr>
          <p:spPr>
            <a:xfrm>
              <a:off x="5483274" y="3471107"/>
              <a:ext cx="17503" cy="214992"/>
            </a:xfrm>
            <a:custGeom>
              <a:avLst/>
              <a:gdLst/>
              <a:ahLst/>
              <a:cxnLst/>
              <a:rect l="l" t="t" r="r" b="b"/>
              <a:pathLst>
                <a:path w="668" h="8205" extrusionOk="0">
                  <a:moveTo>
                    <a:pt x="221" y="1"/>
                  </a:moveTo>
                  <a:lnTo>
                    <a:pt x="221" y="7974"/>
                  </a:lnTo>
                  <a:cubicBezTo>
                    <a:pt x="221" y="8099"/>
                    <a:pt x="125" y="8199"/>
                    <a:pt x="1" y="8204"/>
                  </a:cubicBezTo>
                  <a:lnTo>
                    <a:pt x="437" y="8204"/>
                  </a:lnTo>
                  <a:cubicBezTo>
                    <a:pt x="567" y="8204"/>
                    <a:pt x="668" y="8099"/>
                    <a:pt x="668" y="7974"/>
                  </a:cubicBezTo>
                  <a:lnTo>
                    <a:pt x="66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8" name="Google Shape;15828;p74"/>
            <p:cNvSpPr/>
            <p:nvPr/>
          </p:nvSpPr>
          <p:spPr>
            <a:xfrm>
              <a:off x="5499755" y="3455386"/>
              <a:ext cx="101142" cy="264671"/>
            </a:xfrm>
            <a:custGeom>
              <a:avLst/>
              <a:gdLst/>
              <a:ahLst/>
              <a:cxnLst/>
              <a:rect l="l" t="t" r="r" b="b"/>
              <a:pathLst>
                <a:path w="3860" h="10101" extrusionOk="0">
                  <a:moveTo>
                    <a:pt x="0" y="1"/>
                  </a:moveTo>
                  <a:lnTo>
                    <a:pt x="2900" y="9932"/>
                  </a:lnTo>
                  <a:cubicBezTo>
                    <a:pt x="2929" y="10033"/>
                    <a:pt x="3020" y="10100"/>
                    <a:pt x="3121" y="10100"/>
                  </a:cubicBezTo>
                  <a:lnTo>
                    <a:pt x="3601" y="10100"/>
                  </a:lnTo>
                  <a:cubicBezTo>
                    <a:pt x="3754" y="10100"/>
                    <a:pt x="3860" y="9952"/>
                    <a:pt x="3821" y="9808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9" name="Google Shape;15829;p74"/>
            <p:cNvSpPr/>
            <p:nvPr/>
          </p:nvSpPr>
          <p:spPr>
            <a:xfrm>
              <a:off x="5512333" y="3455386"/>
              <a:ext cx="88564" cy="264671"/>
            </a:xfrm>
            <a:custGeom>
              <a:avLst/>
              <a:gdLst/>
              <a:ahLst/>
              <a:cxnLst/>
              <a:rect l="l" t="t" r="r" b="b"/>
              <a:pathLst>
                <a:path w="3380" h="10101" extrusionOk="0">
                  <a:moveTo>
                    <a:pt x="1" y="1"/>
                  </a:moveTo>
                  <a:lnTo>
                    <a:pt x="2861" y="9808"/>
                  </a:lnTo>
                  <a:cubicBezTo>
                    <a:pt x="2905" y="9952"/>
                    <a:pt x="2794" y="10100"/>
                    <a:pt x="2641" y="10100"/>
                  </a:cubicBezTo>
                  <a:lnTo>
                    <a:pt x="3116" y="10100"/>
                  </a:lnTo>
                  <a:cubicBezTo>
                    <a:pt x="3269" y="10100"/>
                    <a:pt x="3380" y="9952"/>
                    <a:pt x="3337" y="9808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0" name="Google Shape;15830;p74"/>
            <p:cNvSpPr/>
            <p:nvPr/>
          </p:nvSpPr>
          <p:spPr>
            <a:xfrm>
              <a:off x="5377364" y="3455386"/>
              <a:ext cx="101168" cy="264671"/>
            </a:xfrm>
            <a:custGeom>
              <a:avLst/>
              <a:gdLst/>
              <a:ahLst/>
              <a:cxnLst/>
              <a:rect l="l" t="t" r="r" b="b"/>
              <a:pathLst>
                <a:path w="3861" h="10101" extrusionOk="0">
                  <a:moveTo>
                    <a:pt x="2905" y="1"/>
                  </a:moveTo>
                  <a:lnTo>
                    <a:pt x="44" y="9808"/>
                  </a:lnTo>
                  <a:cubicBezTo>
                    <a:pt x="1" y="9952"/>
                    <a:pt x="111" y="10100"/>
                    <a:pt x="260" y="10100"/>
                  </a:cubicBezTo>
                  <a:lnTo>
                    <a:pt x="740" y="10100"/>
                  </a:lnTo>
                  <a:cubicBezTo>
                    <a:pt x="846" y="10100"/>
                    <a:pt x="932" y="10033"/>
                    <a:pt x="961" y="9932"/>
                  </a:cubicBezTo>
                  <a:lnTo>
                    <a:pt x="3860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1" name="Google Shape;15831;p74"/>
            <p:cNvSpPr/>
            <p:nvPr/>
          </p:nvSpPr>
          <p:spPr>
            <a:xfrm>
              <a:off x="5383914" y="3455386"/>
              <a:ext cx="94486" cy="264540"/>
            </a:xfrm>
            <a:custGeom>
              <a:avLst/>
              <a:gdLst/>
              <a:ahLst/>
              <a:cxnLst/>
              <a:rect l="l" t="t" r="r" b="b"/>
              <a:pathLst>
                <a:path w="3606" h="10096" extrusionOk="0">
                  <a:moveTo>
                    <a:pt x="3111" y="1"/>
                  </a:moveTo>
                  <a:lnTo>
                    <a:pt x="212" y="9932"/>
                  </a:lnTo>
                  <a:cubicBezTo>
                    <a:pt x="183" y="10028"/>
                    <a:pt x="96" y="10096"/>
                    <a:pt x="0" y="10096"/>
                  </a:cubicBezTo>
                  <a:lnTo>
                    <a:pt x="490" y="10096"/>
                  </a:lnTo>
                  <a:cubicBezTo>
                    <a:pt x="591" y="10096"/>
                    <a:pt x="677" y="10028"/>
                    <a:pt x="706" y="9932"/>
                  </a:cubicBezTo>
                  <a:lnTo>
                    <a:pt x="3605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2" name="Google Shape;15832;p74"/>
            <p:cNvSpPr/>
            <p:nvPr/>
          </p:nvSpPr>
          <p:spPr>
            <a:xfrm>
              <a:off x="5487545" y="3561427"/>
              <a:ext cx="3066" cy="2411"/>
            </a:xfrm>
            <a:custGeom>
              <a:avLst/>
              <a:gdLst/>
              <a:ahLst/>
              <a:cxnLst/>
              <a:rect l="l" t="t" r="r" b="b"/>
              <a:pathLst>
                <a:path w="117" h="92" extrusionOk="0">
                  <a:moveTo>
                    <a:pt x="58" y="0"/>
                  </a:moveTo>
                  <a:cubicBezTo>
                    <a:pt x="1" y="0"/>
                    <a:pt x="1" y="91"/>
                    <a:pt x="58" y="91"/>
                  </a:cubicBezTo>
                  <a:cubicBezTo>
                    <a:pt x="116" y="91"/>
                    <a:pt x="116" y="0"/>
                    <a:pt x="58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3" name="Google Shape;15833;p74"/>
            <p:cNvSpPr/>
            <p:nvPr/>
          </p:nvSpPr>
          <p:spPr>
            <a:xfrm>
              <a:off x="5351580" y="3376778"/>
              <a:ext cx="275100" cy="188684"/>
            </a:xfrm>
            <a:custGeom>
              <a:avLst/>
              <a:gdLst/>
              <a:ahLst/>
              <a:cxnLst/>
              <a:rect l="l" t="t" r="r" b="b"/>
              <a:pathLst>
                <a:path w="10499" h="7201" extrusionOk="0">
                  <a:moveTo>
                    <a:pt x="207" y="1"/>
                  </a:moveTo>
                  <a:cubicBezTo>
                    <a:pt x="92" y="1"/>
                    <a:pt x="1" y="97"/>
                    <a:pt x="1" y="212"/>
                  </a:cubicBezTo>
                  <a:lnTo>
                    <a:pt x="1" y="6990"/>
                  </a:lnTo>
                  <a:cubicBezTo>
                    <a:pt x="1" y="7105"/>
                    <a:pt x="92" y="7201"/>
                    <a:pt x="207" y="7201"/>
                  </a:cubicBezTo>
                  <a:lnTo>
                    <a:pt x="10288" y="7201"/>
                  </a:lnTo>
                  <a:cubicBezTo>
                    <a:pt x="10403" y="7201"/>
                    <a:pt x="10499" y="7105"/>
                    <a:pt x="10499" y="6990"/>
                  </a:cubicBezTo>
                  <a:lnTo>
                    <a:pt x="10499" y="212"/>
                  </a:lnTo>
                  <a:cubicBezTo>
                    <a:pt x="10499" y="97"/>
                    <a:pt x="10403" y="1"/>
                    <a:pt x="10288" y="1"/>
                  </a:cubicBez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4" name="Google Shape;15834;p74"/>
            <p:cNvSpPr/>
            <p:nvPr/>
          </p:nvSpPr>
          <p:spPr>
            <a:xfrm>
              <a:off x="5580512" y="3376778"/>
              <a:ext cx="46169" cy="188684"/>
            </a:xfrm>
            <a:custGeom>
              <a:avLst/>
              <a:gdLst/>
              <a:ahLst/>
              <a:cxnLst/>
              <a:rect l="l" t="t" r="r" b="b"/>
              <a:pathLst>
                <a:path w="1762" h="7201" extrusionOk="0">
                  <a:moveTo>
                    <a:pt x="0" y="1"/>
                  </a:moveTo>
                  <a:cubicBezTo>
                    <a:pt x="115" y="1"/>
                    <a:pt x="207" y="97"/>
                    <a:pt x="207" y="212"/>
                  </a:cubicBezTo>
                  <a:lnTo>
                    <a:pt x="207" y="6990"/>
                  </a:lnTo>
                  <a:cubicBezTo>
                    <a:pt x="207" y="7105"/>
                    <a:pt x="115" y="7201"/>
                    <a:pt x="0" y="7201"/>
                  </a:cubicBezTo>
                  <a:lnTo>
                    <a:pt x="1551" y="7201"/>
                  </a:lnTo>
                  <a:cubicBezTo>
                    <a:pt x="1666" y="7201"/>
                    <a:pt x="1762" y="7105"/>
                    <a:pt x="1762" y="6990"/>
                  </a:cubicBezTo>
                  <a:lnTo>
                    <a:pt x="1762" y="212"/>
                  </a:lnTo>
                  <a:cubicBezTo>
                    <a:pt x="1762" y="97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5" name="Google Shape;15835;p74"/>
            <p:cNvSpPr/>
            <p:nvPr/>
          </p:nvSpPr>
          <p:spPr>
            <a:xfrm>
              <a:off x="5455473" y="3365328"/>
              <a:ext cx="67445" cy="22927"/>
            </a:xfrm>
            <a:custGeom>
              <a:avLst/>
              <a:gdLst/>
              <a:ahLst/>
              <a:cxnLst/>
              <a:rect l="l" t="t" r="r" b="b"/>
              <a:pathLst>
                <a:path w="2574" h="875" extrusionOk="0">
                  <a:moveTo>
                    <a:pt x="92" y="1"/>
                  </a:moveTo>
                  <a:cubicBezTo>
                    <a:pt x="44" y="1"/>
                    <a:pt x="1" y="44"/>
                    <a:pt x="1" y="92"/>
                  </a:cubicBezTo>
                  <a:lnTo>
                    <a:pt x="1" y="783"/>
                  </a:lnTo>
                  <a:cubicBezTo>
                    <a:pt x="1" y="831"/>
                    <a:pt x="39" y="874"/>
                    <a:pt x="92" y="874"/>
                  </a:cubicBezTo>
                  <a:lnTo>
                    <a:pt x="2478" y="874"/>
                  </a:lnTo>
                  <a:cubicBezTo>
                    <a:pt x="2531" y="874"/>
                    <a:pt x="2574" y="836"/>
                    <a:pt x="2574" y="783"/>
                  </a:cubicBezTo>
                  <a:lnTo>
                    <a:pt x="2574" y="92"/>
                  </a:lnTo>
                  <a:cubicBezTo>
                    <a:pt x="2574" y="44"/>
                    <a:pt x="2531" y="1"/>
                    <a:pt x="2478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6" name="Google Shape;15836;p74"/>
            <p:cNvSpPr/>
            <p:nvPr/>
          </p:nvSpPr>
          <p:spPr>
            <a:xfrm>
              <a:off x="5378254" y="3418545"/>
              <a:ext cx="225158" cy="113850"/>
            </a:xfrm>
            <a:custGeom>
              <a:avLst/>
              <a:gdLst/>
              <a:ahLst/>
              <a:cxnLst/>
              <a:rect l="l" t="t" r="r" b="b"/>
              <a:pathLst>
                <a:path w="8593" h="4345" extrusionOk="0">
                  <a:moveTo>
                    <a:pt x="5521" y="0"/>
                  </a:moveTo>
                  <a:lnTo>
                    <a:pt x="2876" y="3408"/>
                  </a:lnTo>
                  <a:lnTo>
                    <a:pt x="1853" y="1964"/>
                  </a:lnTo>
                  <a:lnTo>
                    <a:pt x="0" y="4344"/>
                  </a:lnTo>
                  <a:lnTo>
                    <a:pt x="8593" y="4344"/>
                  </a:lnTo>
                  <a:lnTo>
                    <a:pt x="5521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7" name="Google Shape;15837;p74"/>
            <p:cNvSpPr/>
            <p:nvPr/>
          </p:nvSpPr>
          <p:spPr>
            <a:xfrm>
              <a:off x="5426808" y="3469981"/>
              <a:ext cx="44177" cy="62414"/>
            </a:xfrm>
            <a:custGeom>
              <a:avLst/>
              <a:gdLst/>
              <a:ahLst/>
              <a:cxnLst/>
              <a:rect l="l" t="t" r="r" b="b"/>
              <a:pathLst>
                <a:path w="1686" h="2382" extrusionOk="0">
                  <a:moveTo>
                    <a:pt x="0" y="1"/>
                  </a:moveTo>
                  <a:lnTo>
                    <a:pt x="716" y="2381"/>
                  </a:lnTo>
                  <a:lnTo>
                    <a:pt x="1685" y="23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8" name="Google Shape;15838;p74"/>
            <p:cNvSpPr/>
            <p:nvPr/>
          </p:nvSpPr>
          <p:spPr>
            <a:xfrm>
              <a:off x="5522892" y="3418545"/>
              <a:ext cx="80520" cy="113850"/>
            </a:xfrm>
            <a:custGeom>
              <a:avLst/>
              <a:gdLst/>
              <a:ahLst/>
              <a:cxnLst/>
              <a:rect l="l" t="t" r="r" b="b"/>
              <a:pathLst>
                <a:path w="3073" h="4345" extrusionOk="0">
                  <a:moveTo>
                    <a:pt x="1" y="0"/>
                  </a:moveTo>
                  <a:lnTo>
                    <a:pt x="1402" y="4344"/>
                  </a:lnTo>
                  <a:lnTo>
                    <a:pt x="3073" y="43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9" name="Google Shape;15839;p74"/>
            <p:cNvSpPr/>
            <p:nvPr/>
          </p:nvSpPr>
          <p:spPr>
            <a:xfrm>
              <a:off x="5351580" y="3532369"/>
              <a:ext cx="275100" cy="33094"/>
            </a:xfrm>
            <a:custGeom>
              <a:avLst/>
              <a:gdLst/>
              <a:ahLst/>
              <a:cxnLst/>
              <a:rect l="l" t="t" r="r" b="b"/>
              <a:pathLst>
                <a:path w="10499" h="1263" extrusionOk="0">
                  <a:moveTo>
                    <a:pt x="1" y="0"/>
                  </a:moveTo>
                  <a:lnTo>
                    <a:pt x="1" y="1052"/>
                  </a:lnTo>
                  <a:cubicBezTo>
                    <a:pt x="1" y="1167"/>
                    <a:pt x="92" y="1263"/>
                    <a:pt x="212" y="1263"/>
                  </a:cubicBezTo>
                  <a:lnTo>
                    <a:pt x="10293" y="1263"/>
                  </a:lnTo>
                  <a:cubicBezTo>
                    <a:pt x="10408" y="1263"/>
                    <a:pt x="10499" y="1167"/>
                    <a:pt x="10499" y="1052"/>
                  </a:cubicBezTo>
                  <a:lnTo>
                    <a:pt x="1049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0" name="Google Shape;15840;p74"/>
            <p:cNvSpPr/>
            <p:nvPr/>
          </p:nvSpPr>
          <p:spPr>
            <a:xfrm>
              <a:off x="5351580" y="3532369"/>
              <a:ext cx="275100" cy="33094"/>
            </a:xfrm>
            <a:custGeom>
              <a:avLst/>
              <a:gdLst/>
              <a:ahLst/>
              <a:cxnLst/>
              <a:rect l="l" t="t" r="r" b="b"/>
              <a:pathLst>
                <a:path w="10499" h="1263" extrusionOk="0">
                  <a:moveTo>
                    <a:pt x="8944" y="0"/>
                  </a:moveTo>
                  <a:lnTo>
                    <a:pt x="8944" y="360"/>
                  </a:lnTo>
                  <a:cubicBezTo>
                    <a:pt x="8944" y="485"/>
                    <a:pt x="8843" y="586"/>
                    <a:pt x="8718" y="586"/>
                  </a:cubicBezTo>
                  <a:lnTo>
                    <a:pt x="212" y="586"/>
                  </a:lnTo>
                  <a:cubicBezTo>
                    <a:pt x="92" y="538"/>
                    <a:pt x="1" y="442"/>
                    <a:pt x="1" y="327"/>
                  </a:cubicBezTo>
                  <a:lnTo>
                    <a:pt x="1" y="1052"/>
                  </a:lnTo>
                  <a:cubicBezTo>
                    <a:pt x="1" y="1167"/>
                    <a:pt x="92" y="1263"/>
                    <a:pt x="212" y="1263"/>
                  </a:cubicBezTo>
                  <a:lnTo>
                    <a:pt x="10293" y="1263"/>
                  </a:lnTo>
                  <a:cubicBezTo>
                    <a:pt x="10408" y="1263"/>
                    <a:pt x="10499" y="1167"/>
                    <a:pt x="10499" y="1052"/>
                  </a:cubicBezTo>
                  <a:lnTo>
                    <a:pt x="10499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1" name="Google Shape;15841;p74"/>
            <p:cNvSpPr/>
            <p:nvPr/>
          </p:nvSpPr>
          <p:spPr>
            <a:xfrm>
              <a:off x="5336750" y="3557156"/>
              <a:ext cx="304787" cy="22901"/>
            </a:xfrm>
            <a:custGeom>
              <a:avLst/>
              <a:gdLst/>
              <a:ahLst/>
              <a:cxnLst/>
              <a:rect l="l" t="t" r="r" b="b"/>
              <a:pathLst>
                <a:path w="11632" h="874" extrusionOk="0">
                  <a:moveTo>
                    <a:pt x="159" y="0"/>
                  </a:moveTo>
                  <a:cubicBezTo>
                    <a:pt x="72" y="0"/>
                    <a:pt x="0" y="67"/>
                    <a:pt x="0" y="154"/>
                  </a:cubicBezTo>
                  <a:lnTo>
                    <a:pt x="0" y="720"/>
                  </a:lnTo>
                  <a:cubicBezTo>
                    <a:pt x="0" y="807"/>
                    <a:pt x="72" y="874"/>
                    <a:pt x="159" y="874"/>
                  </a:cubicBezTo>
                  <a:lnTo>
                    <a:pt x="11473" y="874"/>
                  </a:lnTo>
                  <a:cubicBezTo>
                    <a:pt x="11559" y="874"/>
                    <a:pt x="11631" y="807"/>
                    <a:pt x="11631" y="720"/>
                  </a:cubicBezTo>
                  <a:lnTo>
                    <a:pt x="11631" y="154"/>
                  </a:lnTo>
                  <a:cubicBezTo>
                    <a:pt x="11631" y="67"/>
                    <a:pt x="11559" y="0"/>
                    <a:pt x="11473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2" name="Google Shape;15842;p74"/>
            <p:cNvSpPr/>
            <p:nvPr/>
          </p:nvSpPr>
          <p:spPr>
            <a:xfrm>
              <a:off x="5336750" y="3557156"/>
              <a:ext cx="304787" cy="22901"/>
            </a:xfrm>
            <a:custGeom>
              <a:avLst/>
              <a:gdLst/>
              <a:ahLst/>
              <a:cxnLst/>
              <a:rect l="l" t="t" r="r" b="b"/>
              <a:pathLst>
                <a:path w="11632" h="874" extrusionOk="0">
                  <a:moveTo>
                    <a:pt x="10071" y="0"/>
                  </a:moveTo>
                  <a:lnTo>
                    <a:pt x="10071" y="240"/>
                  </a:lnTo>
                  <a:cubicBezTo>
                    <a:pt x="10071" y="403"/>
                    <a:pt x="9937" y="538"/>
                    <a:pt x="9774" y="538"/>
                  </a:cubicBezTo>
                  <a:lnTo>
                    <a:pt x="159" y="538"/>
                  </a:lnTo>
                  <a:cubicBezTo>
                    <a:pt x="72" y="538"/>
                    <a:pt x="0" y="470"/>
                    <a:pt x="0" y="384"/>
                  </a:cubicBezTo>
                  <a:lnTo>
                    <a:pt x="0" y="720"/>
                  </a:lnTo>
                  <a:cubicBezTo>
                    <a:pt x="0" y="807"/>
                    <a:pt x="72" y="874"/>
                    <a:pt x="159" y="874"/>
                  </a:cubicBezTo>
                  <a:lnTo>
                    <a:pt x="11473" y="874"/>
                  </a:lnTo>
                  <a:cubicBezTo>
                    <a:pt x="11559" y="874"/>
                    <a:pt x="11631" y="807"/>
                    <a:pt x="11631" y="720"/>
                  </a:cubicBezTo>
                  <a:lnTo>
                    <a:pt x="11631" y="154"/>
                  </a:lnTo>
                  <a:cubicBezTo>
                    <a:pt x="11631" y="67"/>
                    <a:pt x="11559" y="0"/>
                    <a:pt x="11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3" name="Google Shape;15843;p74"/>
            <p:cNvSpPr/>
            <p:nvPr/>
          </p:nvSpPr>
          <p:spPr>
            <a:xfrm>
              <a:off x="5487309" y="3418545"/>
              <a:ext cx="72345" cy="53977"/>
            </a:xfrm>
            <a:custGeom>
              <a:avLst/>
              <a:gdLst/>
              <a:ahLst/>
              <a:cxnLst/>
              <a:rect l="l" t="t" r="r" b="b"/>
              <a:pathLst>
                <a:path w="2761" h="2060" extrusionOk="0">
                  <a:moveTo>
                    <a:pt x="1359" y="0"/>
                  </a:moveTo>
                  <a:lnTo>
                    <a:pt x="0" y="1747"/>
                  </a:lnTo>
                  <a:lnTo>
                    <a:pt x="908" y="1459"/>
                  </a:lnTo>
                  <a:lnTo>
                    <a:pt x="1354" y="2060"/>
                  </a:lnTo>
                  <a:lnTo>
                    <a:pt x="1671" y="1407"/>
                  </a:lnTo>
                  <a:lnTo>
                    <a:pt x="2760" y="1983"/>
                  </a:lnTo>
                  <a:lnTo>
                    <a:pt x="13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4" name="Google Shape;15844;p74"/>
            <p:cNvSpPr/>
            <p:nvPr/>
          </p:nvSpPr>
          <p:spPr>
            <a:xfrm>
              <a:off x="5522892" y="3418545"/>
              <a:ext cx="36762" cy="51960"/>
            </a:xfrm>
            <a:custGeom>
              <a:avLst/>
              <a:gdLst/>
              <a:ahLst/>
              <a:cxnLst/>
              <a:rect l="l" t="t" r="r" b="b"/>
              <a:pathLst>
                <a:path w="1403" h="1983" extrusionOk="0">
                  <a:moveTo>
                    <a:pt x="1" y="0"/>
                  </a:moveTo>
                  <a:lnTo>
                    <a:pt x="481" y="1498"/>
                  </a:lnTo>
                  <a:lnTo>
                    <a:pt x="1402" y="19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5" name="Google Shape;15845;p74"/>
            <p:cNvSpPr/>
            <p:nvPr/>
          </p:nvSpPr>
          <p:spPr>
            <a:xfrm>
              <a:off x="5399898" y="3469981"/>
              <a:ext cx="44282" cy="41400"/>
            </a:xfrm>
            <a:custGeom>
              <a:avLst/>
              <a:gdLst/>
              <a:ahLst/>
              <a:cxnLst/>
              <a:rect l="l" t="t" r="r" b="b"/>
              <a:pathLst>
                <a:path w="1690" h="1580" extrusionOk="0">
                  <a:moveTo>
                    <a:pt x="1027" y="1"/>
                  </a:moveTo>
                  <a:lnTo>
                    <a:pt x="0" y="1321"/>
                  </a:lnTo>
                  <a:lnTo>
                    <a:pt x="749" y="1186"/>
                  </a:lnTo>
                  <a:lnTo>
                    <a:pt x="1027" y="1580"/>
                  </a:lnTo>
                  <a:lnTo>
                    <a:pt x="1690" y="937"/>
                  </a:lnTo>
                  <a:lnTo>
                    <a:pt x="10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6" name="Google Shape;15846;p74"/>
            <p:cNvSpPr/>
            <p:nvPr/>
          </p:nvSpPr>
          <p:spPr>
            <a:xfrm>
              <a:off x="5426808" y="3469981"/>
              <a:ext cx="17372" cy="31967"/>
            </a:xfrm>
            <a:custGeom>
              <a:avLst/>
              <a:gdLst/>
              <a:ahLst/>
              <a:cxnLst/>
              <a:rect l="l" t="t" r="r" b="b"/>
              <a:pathLst>
                <a:path w="663" h="1220" extrusionOk="0">
                  <a:moveTo>
                    <a:pt x="0" y="1"/>
                  </a:moveTo>
                  <a:lnTo>
                    <a:pt x="370" y="1220"/>
                  </a:lnTo>
                  <a:lnTo>
                    <a:pt x="663" y="9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7" name="Google Shape;15847;p74"/>
            <p:cNvSpPr/>
            <p:nvPr/>
          </p:nvSpPr>
          <p:spPr>
            <a:xfrm>
              <a:off x="5489196" y="3365328"/>
              <a:ext cx="33723" cy="22927"/>
            </a:xfrm>
            <a:custGeom>
              <a:avLst/>
              <a:gdLst/>
              <a:ahLst/>
              <a:cxnLst/>
              <a:rect l="l" t="t" r="r" b="b"/>
              <a:pathLst>
                <a:path w="1287" h="875" extrusionOk="0">
                  <a:moveTo>
                    <a:pt x="0" y="1"/>
                  </a:moveTo>
                  <a:lnTo>
                    <a:pt x="0" y="874"/>
                  </a:lnTo>
                  <a:lnTo>
                    <a:pt x="1191" y="874"/>
                  </a:lnTo>
                  <a:cubicBezTo>
                    <a:pt x="1244" y="874"/>
                    <a:pt x="1287" y="836"/>
                    <a:pt x="1287" y="783"/>
                  </a:cubicBezTo>
                  <a:lnTo>
                    <a:pt x="1287" y="92"/>
                  </a:lnTo>
                  <a:cubicBezTo>
                    <a:pt x="1287" y="44"/>
                    <a:pt x="1244" y="1"/>
                    <a:pt x="1191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8" name="Google Shape;15848;p74"/>
            <p:cNvSpPr/>
            <p:nvPr/>
          </p:nvSpPr>
          <p:spPr>
            <a:xfrm>
              <a:off x="5400893" y="3337029"/>
              <a:ext cx="231447" cy="127947"/>
            </a:xfrm>
            <a:custGeom>
              <a:avLst/>
              <a:gdLst/>
              <a:ahLst/>
              <a:cxnLst/>
              <a:rect l="l" t="t" r="r" b="b"/>
              <a:pathLst>
                <a:path w="8833" h="4883" extrusionOk="0">
                  <a:moveTo>
                    <a:pt x="3653" y="433"/>
                  </a:moveTo>
                  <a:lnTo>
                    <a:pt x="3653" y="865"/>
                  </a:lnTo>
                  <a:lnTo>
                    <a:pt x="3082" y="865"/>
                  </a:lnTo>
                  <a:lnTo>
                    <a:pt x="3082" y="433"/>
                  </a:lnTo>
                  <a:close/>
                  <a:moveTo>
                    <a:pt x="4436" y="1297"/>
                  </a:moveTo>
                  <a:lnTo>
                    <a:pt x="4436" y="1738"/>
                  </a:lnTo>
                  <a:lnTo>
                    <a:pt x="2300" y="1738"/>
                  </a:lnTo>
                  <a:lnTo>
                    <a:pt x="2300" y="1518"/>
                  </a:lnTo>
                  <a:lnTo>
                    <a:pt x="2300" y="1297"/>
                  </a:lnTo>
                  <a:close/>
                  <a:moveTo>
                    <a:pt x="2981" y="1"/>
                  </a:moveTo>
                  <a:cubicBezTo>
                    <a:pt x="2794" y="1"/>
                    <a:pt x="2645" y="149"/>
                    <a:pt x="2645" y="332"/>
                  </a:cubicBezTo>
                  <a:lnTo>
                    <a:pt x="2645" y="865"/>
                  </a:lnTo>
                  <a:lnTo>
                    <a:pt x="2175" y="865"/>
                  </a:lnTo>
                  <a:cubicBezTo>
                    <a:pt x="2002" y="865"/>
                    <a:pt x="1863" y="999"/>
                    <a:pt x="1863" y="1172"/>
                  </a:cubicBezTo>
                  <a:lnTo>
                    <a:pt x="1863" y="1302"/>
                  </a:lnTo>
                  <a:lnTo>
                    <a:pt x="288" y="1302"/>
                  </a:lnTo>
                  <a:cubicBezTo>
                    <a:pt x="0" y="1302"/>
                    <a:pt x="0" y="1734"/>
                    <a:pt x="288" y="1734"/>
                  </a:cubicBezTo>
                  <a:lnTo>
                    <a:pt x="1863" y="1734"/>
                  </a:lnTo>
                  <a:lnTo>
                    <a:pt x="1863" y="1863"/>
                  </a:lnTo>
                  <a:cubicBezTo>
                    <a:pt x="1863" y="2036"/>
                    <a:pt x="2002" y="2175"/>
                    <a:pt x="2175" y="2175"/>
                  </a:cubicBezTo>
                  <a:lnTo>
                    <a:pt x="4561" y="2175"/>
                  </a:lnTo>
                  <a:cubicBezTo>
                    <a:pt x="4734" y="2175"/>
                    <a:pt x="4873" y="2036"/>
                    <a:pt x="4873" y="1863"/>
                  </a:cubicBezTo>
                  <a:lnTo>
                    <a:pt x="4873" y="1734"/>
                  </a:lnTo>
                  <a:lnTo>
                    <a:pt x="8401" y="1734"/>
                  </a:lnTo>
                  <a:lnTo>
                    <a:pt x="8401" y="4666"/>
                  </a:lnTo>
                  <a:cubicBezTo>
                    <a:pt x="8401" y="4810"/>
                    <a:pt x="8509" y="4882"/>
                    <a:pt x="8617" y="4882"/>
                  </a:cubicBezTo>
                  <a:cubicBezTo>
                    <a:pt x="8725" y="4882"/>
                    <a:pt x="8833" y="4810"/>
                    <a:pt x="8833" y="4666"/>
                  </a:cubicBezTo>
                  <a:lnTo>
                    <a:pt x="8833" y="1729"/>
                  </a:lnTo>
                  <a:cubicBezTo>
                    <a:pt x="8833" y="1494"/>
                    <a:pt x="8641" y="1302"/>
                    <a:pt x="8406" y="1302"/>
                  </a:cubicBezTo>
                  <a:lnTo>
                    <a:pt x="4873" y="1302"/>
                  </a:lnTo>
                  <a:lnTo>
                    <a:pt x="4873" y="1172"/>
                  </a:lnTo>
                  <a:cubicBezTo>
                    <a:pt x="4873" y="999"/>
                    <a:pt x="4734" y="865"/>
                    <a:pt x="4561" y="865"/>
                  </a:cubicBezTo>
                  <a:lnTo>
                    <a:pt x="4090" y="865"/>
                  </a:lnTo>
                  <a:lnTo>
                    <a:pt x="4090" y="332"/>
                  </a:lnTo>
                  <a:cubicBezTo>
                    <a:pt x="4090" y="149"/>
                    <a:pt x="3941" y="1"/>
                    <a:pt x="37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9" name="Google Shape;15849;p74"/>
            <p:cNvSpPr/>
            <p:nvPr/>
          </p:nvSpPr>
          <p:spPr>
            <a:xfrm>
              <a:off x="5331090" y="3371119"/>
              <a:ext cx="316238" cy="354598"/>
            </a:xfrm>
            <a:custGeom>
              <a:avLst/>
              <a:gdLst/>
              <a:ahLst/>
              <a:cxnLst/>
              <a:rect l="l" t="t" r="r" b="b"/>
              <a:pathLst>
                <a:path w="12069" h="13533" extrusionOk="0">
                  <a:moveTo>
                    <a:pt x="7311" y="2175"/>
                  </a:moveTo>
                  <a:lnTo>
                    <a:pt x="8017" y="3178"/>
                  </a:lnTo>
                  <a:lnTo>
                    <a:pt x="7734" y="3025"/>
                  </a:lnTo>
                  <a:cubicBezTo>
                    <a:pt x="7700" y="3007"/>
                    <a:pt x="7665" y="2999"/>
                    <a:pt x="7630" y="2999"/>
                  </a:cubicBezTo>
                  <a:cubicBezTo>
                    <a:pt x="7550" y="2999"/>
                    <a:pt x="7473" y="3043"/>
                    <a:pt x="7436" y="3121"/>
                  </a:cubicBezTo>
                  <a:lnTo>
                    <a:pt x="7278" y="3452"/>
                  </a:lnTo>
                  <a:lnTo>
                    <a:pt x="7042" y="3140"/>
                  </a:lnTo>
                  <a:cubicBezTo>
                    <a:pt x="7003" y="3083"/>
                    <a:pt x="6940" y="3052"/>
                    <a:pt x="6872" y="3052"/>
                  </a:cubicBezTo>
                  <a:cubicBezTo>
                    <a:pt x="6849" y="3052"/>
                    <a:pt x="6826" y="3056"/>
                    <a:pt x="6802" y="3063"/>
                  </a:cubicBezTo>
                  <a:lnTo>
                    <a:pt x="6562" y="3140"/>
                  </a:lnTo>
                  <a:lnTo>
                    <a:pt x="6562" y="3140"/>
                  </a:lnTo>
                  <a:lnTo>
                    <a:pt x="7311" y="2175"/>
                  </a:lnTo>
                  <a:close/>
                  <a:moveTo>
                    <a:pt x="3644" y="4134"/>
                  </a:moveTo>
                  <a:lnTo>
                    <a:pt x="4028" y="4681"/>
                  </a:lnTo>
                  <a:lnTo>
                    <a:pt x="3682" y="5017"/>
                  </a:lnTo>
                  <a:lnTo>
                    <a:pt x="3553" y="4834"/>
                  </a:lnTo>
                  <a:cubicBezTo>
                    <a:pt x="3512" y="4773"/>
                    <a:pt x="3444" y="4740"/>
                    <a:pt x="3374" y="4740"/>
                  </a:cubicBezTo>
                  <a:cubicBezTo>
                    <a:pt x="3361" y="4740"/>
                    <a:pt x="3349" y="4741"/>
                    <a:pt x="3337" y="4743"/>
                  </a:cubicBezTo>
                  <a:lnTo>
                    <a:pt x="3140" y="4777"/>
                  </a:lnTo>
                  <a:lnTo>
                    <a:pt x="3178" y="4734"/>
                  </a:lnTo>
                  <a:lnTo>
                    <a:pt x="3644" y="4134"/>
                  </a:lnTo>
                  <a:close/>
                  <a:moveTo>
                    <a:pt x="7729" y="3519"/>
                  </a:moveTo>
                  <a:lnTo>
                    <a:pt x="8569" y="3966"/>
                  </a:lnTo>
                  <a:lnTo>
                    <a:pt x="9970" y="5943"/>
                  </a:lnTo>
                  <a:lnTo>
                    <a:pt x="2247" y="5943"/>
                  </a:lnTo>
                  <a:lnTo>
                    <a:pt x="2741" y="5295"/>
                  </a:lnTo>
                  <a:lnTo>
                    <a:pt x="3279" y="5194"/>
                  </a:lnTo>
                  <a:lnTo>
                    <a:pt x="3471" y="5478"/>
                  </a:lnTo>
                  <a:cubicBezTo>
                    <a:pt x="3509" y="5526"/>
                    <a:pt x="3567" y="5559"/>
                    <a:pt x="3629" y="5569"/>
                  </a:cubicBezTo>
                  <a:lnTo>
                    <a:pt x="3649" y="5569"/>
                  </a:lnTo>
                  <a:cubicBezTo>
                    <a:pt x="3706" y="5569"/>
                    <a:pt x="3759" y="5545"/>
                    <a:pt x="3802" y="5506"/>
                  </a:cubicBezTo>
                  <a:lnTo>
                    <a:pt x="4282" y="5041"/>
                  </a:lnTo>
                  <a:lnTo>
                    <a:pt x="4493" y="5343"/>
                  </a:lnTo>
                  <a:cubicBezTo>
                    <a:pt x="4535" y="5402"/>
                    <a:pt x="4602" y="5432"/>
                    <a:pt x="4668" y="5432"/>
                  </a:cubicBezTo>
                  <a:cubicBezTo>
                    <a:pt x="4733" y="5432"/>
                    <a:pt x="4797" y="5404"/>
                    <a:pt x="4839" y="5348"/>
                  </a:cubicBezTo>
                  <a:lnTo>
                    <a:pt x="6092" y="3745"/>
                  </a:lnTo>
                  <a:lnTo>
                    <a:pt x="6788" y="3524"/>
                  </a:lnTo>
                  <a:lnTo>
                    <a:pt x="7138" y="4004"/>
                  </a:lnTo>
                  <a:cubicBezTo>
                    <a:pt x="7182" y="4057"/>
                    <a:pt x="7244" y="4090"/>
                    <a:pt x="7311" y="4090"/>
                  </a:cubicBezTo>
                  <a:lnTo>
                    <a:pt x="7335" y="4090"/>
                  </a:lnTo>
                  <a:cubicBezTo>
                    <a:pt x="7407" y="4081"/>
                    <a:pt x="7474" y="4038"/>
                    <a:pt x="7508" y="3970"/>
                  </a:cubicBezTo>
                  <a:lnTo>
                    <a:pt x="7729" y="3519"/>
                  </a:lnTo>
                  <a:close/>
                  <a:moveTo>
                    <a:pt x="11065" y="6375"/>
                  </a:moveTo>
                  <a:lnTo>
                    <a:pt x="11065" y="6884"/>
                  </a:lnTo>
                  <a:lnTo>
                    <a:pt x="999" y="6884"/>
                  </a:lnTo>
                  <a:lnTo>
                    <a:pt x="999" y="6375"/>
                  </a:lnTo>
                  <a:close/>
                  <a:moveTo>
                    <a:pt x="11631" y="7316"/>
                  </a:moveTo>
                  <a:lnTo>
                    <a:pt x="11631" y="7762"/>
                  </a:lnTo>
                  <a:lnTo>
                    <a:pt x="432" y="7762"/>
                  </a:lnTo>
                  <a:lnTo>
                    <a:pt x="432" y="7316"/>
                  </a:lnTo>
                  <a:close/>
                  <a:moveTo>
                    <a:pt x="5367" y="8195"/>
                  </a:moveTo>
                  <a:lnTo>
                    <a:pt x="5367" y="9481"/>
                  </a:lnTo>
                  <a:lnTo>
                    <a:pt x="4023" y="9481"/>
                  </a:lnTo>
                  <a:lnTo>
                    <a:pt x="4397" y="8195"/>
                  </a:lnTo>
                  <a:close/>
                  <a:moveTo>
                    <a:pt x="7662" y="8190"/>
                  </a:moveTo>
                  <a:lnTo>
                    <a:pt x="8036" y="9476"/>
                  </a:lnTo>
                  <a:lnTo>
                    <a:pt x="6692" y="9481"/>
                  </a:lnTo>
                  <a:lnTo>
                    <a:pt x="6692" y="8190"/>
                  </a:lnTo>
                  <a:close/>
                  <a:moveTo>
                    <a:pt x="6255" y="8190"/>
                  </a:moveTo>
                  <a:lnTo>
                    <a:pt x="6255" y="11790"/>
                  </a:lnTo>
                  <a:cubicBezTo>
                    <a:pt x="6255" y="11799"/>
                    <a:pt x="6250" y="11804"/>
                    <a:pt x="6245" y="11804"/>
                  </a:cubicBezTo>
                  <a:lnTo>
                    <a:pt x="5813" y="11804"/>
                  </a:lnTo>
                  <a:cubicBezTo>
                    <a:pt x="5809" y="11804"/>
                    <a:pt x="5804" y="11799"/>
                    <a:pt x="5804" y="11790"/>
                  </a:cubicBezTo>
                  <a:lnTo>
                    <a:pt x="5804" y="8190"/>
                  </a:lnTo>
                  <a:close/>
                  <a:moveTo>
                    <a:pt x="3946" y="8190"/>
                  </a:moveTo>
                  <a:lnTo>
                    <a:pt x="2516" y="13096"/>
                  </a:lnTo>
                  <a:cubicBezTo>
                    <a:pt x="2511" y="13100"/>
                    <a:pt x="2511" y="13100"/>
                    <a:pt x="2506" y="13100"/>
                  </a:cubicBezTo>
                  <a:lnTo>
                    <a:pt x="2026" y="13100"/>
                  </a:lnTo>
                  <a:cubicBezTo>
                    <a:pt x="2016" y="13100"/>
                    <a:pt x="2012" y="13096"/>
                    <a:pt x="2012" y="13086"/>
                  </a:cubicBezTo>
                  <a:lnTo>
                    <a:pt x="3447" y="8190"/>
                  </a:lnTo>
                  <a:close/>
                  <a:moveTo>
                    <a:pt x="8617" y="8190"/>
                  </a:moveTo>
                  <a:lnTo>
                    <a:pt x="10042" y="13086"/>
                  </a:lnTo>
                  <a:cubicBezTo>
                    <a:pt x="10047" y="13096"/>
                    <a:pt x="10042" y="13100"/>
                    <a:pt x="10033" y="13100"/>
                  </a:cubicBezTo>
                  <a:lnTo>
                    <a:pt x="9553" y="13100"/>
                  </a:lnTo>
                  <a:cubicBezTo>
                    <a:pt x="9548" y="13100"/>
                    <a:pt x="9543" y="13096"/>
                    <a:pt x="9543" y="13091"/>
                  </a:cubicBezTo>
                  <a:lnTo>
                    <a:pt x="8118" y="8190"/>
                  </a:lnTo>
                  <a:close/>
                  <a:moveTo>
                    <a:pt x="994" y="1"/>
                  </a:moveTo>
                  <a:cubicBezTo>
                    <a:pt x="754" y="1"/>
                    <a:pt x="567" y="188"/>
                    <a:pt x="567" y="428"/>
                  </a:cubicBezTo>
                  <a:lnTo>
                    <a:pt x="567" y="6884"/>
                  </a:lnTo>
                  <a:lnTo>
                    <a:pt x="370" y="6884"/>
                  </a:lnTo>
                  <a:cubicBezTo>
                    <a:pt x="367" y="6884"/>
                    <a:pt x="364" y="6884"/>
                    <a:pt x="362" y="6884"/>
                  </a:cubicBezTo>
                  <a:cubicBezTo>
                    <a:pt x="164" y="6884"/>
                    <a:pt x="0" y="7050"/>
                    <a:pt x="0" y="7254"/>
                  </a:cubicBezTo>
                  <a:lnTo>
                    <a:pt x="0" y="7820"/>
                  </a:lnTo>
                  <a:cubicBezTo>
                    <a:pt x="0" y="8027"/>
                    <a:pt x="168" y="8195"/>
                    <a:pt x="370" y="8195"/>
                  </a:cubicBezTo>
                  <a:lnTo>
                    <a:pt x="2991" y="8195"/>
                  </a:lnTo>
                  <a:lnTo>
                    <a:pt x="1599" y="12961"/>
                  </a:lnTo>
                  <a:cubicBezTo>
                    <a:pt x="1517" y="13244"/>
                    <a:pt x="1728" y="13532"/>
                    <a:pt x="2026" y="13532"/>
                  </a:cubicBezTo>
                  <a:lnTo>
                    <a:pt x="2506" y="13532"/>
                  </a:lnTo>
                  <a:cubicBezTo>
                    <a:pt x="2703" y="13532"/>
                    <a:pt x="2880" y="13398"/>
                    <a:pt x="2933" y="13211"/>
                  </a:cubicBezTo>
                  <a:lnTo>
                    <a:pt x="3898" y="9913"/>
                  </a:lnTo>
                  <a:lnTo>
                    <a:pt x="5372" y="9913"/>
                  </a:lnTo>
                  <a:lnTo>
                    <a:pt x="5372" y="11790"/>
                  </a:lnTo>
                  <a:cubicBezTo>
                    <a:pt x="5372" y="12035"/>
                    <a:pt x="5573" y="12236"/>
                    <a:pt x="5818" y="12236"/>
                  </a:cubicBezTo>
                  <a:lnTo>
                    <a:pt x="6250" y="12236"/>
                  </a:lnTo>
                  <a:cubicBezTo>
                    <a:pt x="6495" y="12236"/>
                    <a:pt x="6692" y="12035"/>
                    <a:pt x="6692" y="11790"/>
                  </a:cubicBezTo>
                  <a:lnTo>
                    <a:pt x="6692" y="9913"/>
                  </a:lnTo>
                  <a:lnTo>
                    <a:pt x="8170" y="9913"/>
                  </a:lnTo>
                  <a:lnTo>
                    <a:pt x="9130" y="13211"/>
                  </a:lnTo>
                  <a:cubicBezTo>
                    <a:pt x="9188" y="13403"/>
                    <a:pt x="9361" y="13532"/>
                    <a:pt x="9558" y="13532"/>
                  </a:cubicBezTo>
                  <a:lnTo>
                    <a:pt x="10038" y="13532"/>
                  </a:lnTo>
                  <a:cubicBezTo>
                    <a:pt x="10335" y="13532"/>
                    <a:pt x="10551" y="13249"/>
                    <a:pt x="10465" y="12961"/>
                  </a:cubicBezTo>
                  <a:lnTo>
                    <a:pt x="9073" y="8195"/>
                  </a:lnTo>
                  <a:lnTo>
                    <a:pt x="11694" y="8195"/>
                  </a:lnTo>
                  <a:cubicBezTo>
                    <a:pt x="11900" y="8195"/>
                    <a:pt x="12068" y="8027"/>
                    <a:pt x="12068" y="7820"/>
                  </a:cubicBezTo>
                  <a:lnTo>
                    <a:pt x="12068" y="7254"/>
                  </a:lnTo>
                  <a:cubicBezTo>
                    <a:pt x="12068" y="7050"/>
                    <a:pt x="11905" y="6884"/>
                    <a:pt x="11698" y="6884"/>
                  </a:cubicBezTo>
                  <a:cubicBezTo>
                    <a:pt x="11695" y="6884"/>
                    <a:pt x="11692" y="6884"/>
                    <a:pt x="11689" y="6884"/>
                  </a:cubicBezTo>
                  <a:lnTo>
                    <a:pt x="11497" y="6884"/>
                  </a:lnTo>
                  <a:lnTo>
                    <a:pt x="11497" y="4374"/>
                  </a:lnTo>
                  <a:cubicBezTo>
                    <a:pt x="11497" y="4230"/>
                    <a:pt x="11389" y="4158"/>
                    <a:pt x="11281" y="4158"/>
                  </a:cubicBezTo>
                  <a:cubicBezTo>
                    <a:pt x="11173" y="4158"/>
                    <a:pt x="11065" y="4230"/>
                    <a:pt x="11065" y="4374"/>
                  </a:cubicBezTo>
                  <a:lnTo>
                    <a:pt x="11065" y="5934"/>
                  </a:lnTo>
                  <a:lnTo>
                    <a:pt x="10503" y="5934"/>
                  </a:lnTo>
                  <a:lnTo>
                    <a:pt x="8900" y="3668"/>
                  </a:lnTo>
                  <a:lnTo>
                    <a:pt x="7498" y="1685"/>
                  </a:lnTo>
                  <a:cubicBezTo>
                    <a:pt x="7454" y="1624"/>
                    <a:pt x="7386" y="1592"/>
                    <a:pt x="7319" y="1592"/>
                  </a:cubicBezTo>
                  <a:cubicBezTo>
                    <a:pt x="7256" y="1592"/>
                    <a:pt x="7192" y="1620"/>
                    <a:pt x="7148" y="1676"/>
                  </a:cubicBezTo>
                  <a:lnTo>
                    <a:pt x="4681" y="4854"/>
                  </a:lnTo>
                  <a:lnTo>
                    <a:pt x="3831" y="3644"/>
                  </a:lnTo>
                  <a:cubicBezTo>
                    <a:pt x="3793" y="3596"/>
                    <a:pt x="3740" y="3562"/>
                    <a:pt x="3682" y="3557"/>
                  </a:cubicBezTo>
                  <a:lnTo>
                    <a:pt x="3658" y="3557"/>
                  </a:lnTo>
                  <a:cubicBezTo>
                    <a:pt x="3654" y="3557"/>
                    <a:pt x="3650" y="3557"/>
                    <a:pt x="3645" y="3557"/>
                  </a:cubicBezTo>
                  <a:cubicBezTo>
                    <a:pt x="3582" y="3557"/>
                    <a:pt x="3521" y="3590"/>
                    <a:pt x="3481" y="3639"/>
                  </a:cubicBezTo>
                  <a:lnTo>
                    <a:pt x="2453" y="4959"/>
                  </a:lnTo>
                  <a:lnTo>
                    <a:pt x="1695" y="5938"/>
                  </a:lnTo>
                  <a:lnTo>
                    <a:pt x="999" y="5938"/>
                  </a:lnTo>
                  <a:lnTo>
                    <a:pt x="999" y="433"/>
                  </a:lnTo>
                  <a:lnTo>
                    <a:pt x="1944" y="433"/>
                  </a:lnTo>
                  <a:cubicBezTo>
                    <a:pt x="2232" y="433"/>
                    <a:pt x="2232" y="1"/>
                    <a:pt x="194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50" name="Google Shape;15850;p74"/>
          <p:cNvGrpSpPr/>
          <p:nvPr/>
        </p:nvGrpSpPr>
        <p:grpSpPr>
          <a:xfrm>
            <a:off x="7995963" y="1985163"/>
            <a:ext cx="343279" cy="363402"/>
            <a:chOff x="7995963" y="1985163"/>
            <a:chExt cx="343279" cy="363402"/>
          </a:xfrm>
        </p:grpSpPr>
        <p:sp>
          <p:nvSpPr>
            <p:cNvPr id="15851" name="Google Shape;15851;p74"/>
            <p:cNvSpPr/>
            <p:nvPr/>
          </p:nvSpPr>
          <p:spPr>
            <a:xfrm>
              <a:off x="8067155" y="2040110"/>
              <a:ext cx="265798" cy="241666"/>
            </a:xfrm>
            <a:custGeom>
              <a:avLst/>
              <a:gdLst/>
              <a:ahLst/>
              <a:cxnLst/>
              <a:rect l="l" t="t" r="r" b="b"/>
              <a:pathLst>
                <a:path w="10144" h="9223" extrusionOk="0">
                  <a:moveTo>
                    <a:pt x="7837" y="0"/>
                  </a:moveTo>
                  <a:cubicBezTo>
                    <a:pt x="7691" y="0"/>
                    <a:pt x="7545" y="46"/>
                    <a:pt x="7422" y="141"/>
                  </a:cubicBezTo>
                  <a:lnTo>
                    <a:pt x="3245" y="3333"/>
                  </a:lnTo>
                  <a:cubicBezTo>
                    <a:pt x="3218" y="3354"/>
                    <a:pt x="3189" y="3363"/>
                    <a:pt x="3160" y="3363"/>
                  </a:cubicBezTo>
                  <a:cubicBezTo>
                    <a:pt x="3083" y="3363"/>
                    <a:pt x="3014" y="3296"/>
                    <a:pt x="3025" y="3208"/>
                  </a:cubicBezTo>
                  <a:lnTo>
                    <a:pt x="3221" y="1874"/>
                  </a:lnTo>
                  <a:cubicBezTo>
                    <a:pt x="3269" y="1509"/>
                    <a:pt x="3010" y="1178"/>
                    <a:pt x="2650" y="1130"/>
                  </a:cubicBezTo>
                  <a:cubicBezTo>
                    <a:pt x="2614" y="1125"/>
                    <a:pt x="2580" y="1123"/>
                    <a:pt x="2546" y="1123"/>
                  </a:cubicBezTo>
                  <a:cubicBezTo>
                    <a:pt x="2242" y="1123"/>
                    <a:pt x="2044" y="1320"/>
                    <a:pt x="1901" y="1701"/>
                  </a:cubicBezTo>
                  <a:lnTo>
                    <a:pt x="648" y="5080"/>
                  </a:lnTo>
                  <a:cubicBezTo>
                    <a:pt x="620" y="5191"/>
                    <a:pt x="389" y="5464"/>
                    <a:pt x="0" y="5767"/>
                  </a:cubicBezTo>
                  <a:lnTo>
                    <a:pt x="2641" y="9223"/>
                  </a:lnTo>
                  <a:lnTo>
                    <a:pt x="3313" y="8714"/>
                  </a:lnTo>
                  <a:cubicBezTo>
                    <a:pt x="3620" y="8484"/>
                    <a:pt x="4565" y="8244"/>
                    <a:pt x="4950" y="8224"/>
                  </a:cubicBezTo>
                  <a:cubicBezTo>
                    <a:pt x="5338" y="8205"/>
                    <a:pt x="5713" y="8076"/>
                    <a:pt x="6025" y="7840"/>
                  </a:cubicBezTo>
                  <a:lnTo>
                    <a:pt x="9793" y="5027"/>
                  </a:lnTo>
                  <a:cubicBezTo>
                    <a:pt x="10086" y="4802"/>
                    <a:pt x="10143" y="4384"/>
                    <a:pt x="9918" y="4091"/>
                  </a:cubicBezTo>
                  <a:cubicBezTo>
                    <a:pt x="9788" y="3920"/>
                    <a:pt x="9591" y="3831"/>
                    <a:pt x="9392" y="3831"/>
                  </a:cubicBezTo>
                  <a:cubicBezTo>
                    <a:pt x="9250" y="3831"/>
                    <a:pt x="9108" y="3875"/>
                    <a:pt x="8987" y="3967"/>
                  </a:cubicBezTo>
                  <a:lnTo>
                    <a:pt x="9716" y="3410"/>
                  </a:lnTo>
                  <a:cubicBezTo>
                    <a:pt x="10009" y="3189"/>
                    <a:pt x="10067" y="2771"/>
                    <a:pt x="9841" y="2478"/>
                  </a:cubicBezTo>
                  <a:cubicBezTo>
                    <a:pt x="9711" y="2307"/>
                    <a:pt x="9514" y="2216"/>
                    <a:pt x="9313" y="2216"/>
                  </a:cubicBezTo>
                  <a:cubicBezTo>
                    <a:pt x="9174" y="2216"/>
                    <a:pt x="9034" y="2260"/>
                    <a:pt x="8914" y="2350"/>
                  </a:cubicBezTo>
                  <a:lnTo>
                    <a:pt x="8914" y="2350"/>
                  </a:lnTo>
                  <a:lnTo>
                    <a:pt x="9663" y="1778"/>
                  </a:lnTo>
                  <a:cubicBezTo>
                    <a:pt x="9956" y="1552"/>
                    <a:pt x="10014" y="1134"/>
                    <a:pt x="9788" y="842"/>
                  </a:cubicBezTo>
                  <a:cubicBezTo>
                    <a:pt x="9659" y="670"/>
                    <a:pt x="9462" y="581"/>
                    <a:pt x="9262" y="581"/>
                  </a:cubicBezTo>
                  <a:cubicBezTo>
                    <a:pt x="9121" y="581"/>
                    <a:pt x="8978" y="625"/>
                    <a:pt x="8857" y="717"/>
                  </a:cubicBezTo>
                  <a:lnTo>
                    <a:pt x="8248" y="1183"/>
                  </a:lnTo>
                  <a:lnTo>
                    <a:pt x="8248" y="1183"/>
                  </a:lnTo>
                  <a:cubicBezTo>
                    <a:pt x="8541" y="957"/>
                    <a:pt x="8587" y="533"/>
                    <a:pt x="8358" y="242"/>
                  </a:cubicBezTo>
                  <a:cubicBezTo>
                    <a:pt x="8223" y="82"/>
                    <a:pt x="8031" y="0"/>
                    <a:pt x="783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2" name="Google Shape;15852;p74"/>
            <p:cNvSpPr/>
            <p:nvPr/>
          </p:nvSpPr>
          <p:spPr>
            <a:xfrm>
              <a:off x="8257333" y="2141776"/>
              <a:ext cx="75620" cy="75358"/>
            </a:xfrm>
            <a:custGeom>
              <a:avLst/>
              <a:gdLst/>
              <a:ahLst/>
              <a:cxnLst/>
              <a:rect l="l" t="t" r="r" b="b"/>
              <a:pathLst>
                <a:path w="2886" h="2876" extrusionOk="0">
                  <a:moveTo>
                    <a:pt x="2391" y="0"/>
                  </a:moveTo>
                  <a:lnTo>
                    <a:pt x="2391" y="0"/>
                  </a:lnTo>
                  <a:cubicBezTo>
                    <a:pt x="2420" y="235"/>
                    <a:pt x="2324" y="466"/>
                    <a:pt x="2132" y="615"/>
                  </a:cubicBezTo>
                  <a:lnTo>
                    <a:pt x="351" y="1949"/>
                  </a:lnTo>
                  <a:cubicBezTo>
                    <a:pt x="58" y="2165"/>
                    <a:pt x="0" y="2583"/>
                    <a:pt x="221" y="2875"/>
                  </a:cubicBezTo>
                  <a:lnTo>
                    <a:pt x="2540" y="1143"/>
                  </a:lnTo>
                  <a:cubicBezTo>
                    <a:pt x="2828" y="917"/>
                    <a:pt x="2885" y="499"/>
                    <a:pt x="2665" y="211"/>
                  </a:cubicBezTo>
                  <a:cubicBezTo>
                    <a:pt x="2593" y="115"/>
                    <a:pt x="2497" y="43"/>
                    <a:pt x="2391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3" name="Google Shape;15853;p74"/>
            <p:cNvSpPr/>
            <p:nvPr/>
          </p:nvSpPr>
          <p:spPr>
            <a:xfrm>
              <a:off x="8236449" y="2099380"/>
              <a:ext cx="94486" cy="90713"/>
            </a:xfrm>
            <a:custGeom>
              <a:avLst/>
              <a:gdLst/>
              <a:ahLst/>
              <a:cxnLst/>
              <a:rect l="l" t="t" r="r" b="b"/>
              <a:pathLst>
                <a:path w="3606" h="3462" extrusionOk="0">
                  <a:moveTo>
                    <a:pt x="3111" y="0"/>
                  </a:moveTo>
                  <a:cubicBezTo>
                    <a:pt x="3140" y="236"/>
                    <a:pt x="3039" y="471"/>
                    <a:pt x="2852" y="615"/>
                  </a:cubicBezTo>
                  <a:lnTo>
                    <a:pt x="2122" y="1172"/>
                  </a:lnTo>
                  <a:lnTo>
                    <a:pt x="351" y="2525"/>
                  </a:lnTo>
                  <a:cubicBezTo>
                    <a:pt x="58" y="2746"/>
                    <a:pt x="1" y="3169"/>
                    <a:pt x="226" y="3461"/>
                  </a:cubicBezTo>
                  <a:lnTo>
                    <a:pt x="2526" y="1705"/>
                  </a:lnTo>
                  <a:lnTo>
                    <a:pt x="3255" y="1143"/>
                  </a:lnTo>
                  <a:cubicBezTo>
                    <a:pt x="3548" y="922"/>
                    <a:pt x="3606" y="504"/>
                    <a:pt x="3380" y="212"/>
                  </a:cubicBezTo>
                  <a:cubicBezTo>
                    <a:pt x="3313" y="120"/>
                    <a:pt x="3217" y="48"/>
                    <a:pt x="3111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4" name="Google Shape;15854;p74"/>
            <p:cNvSpPr/>
            <p:nvPr/>
          </p:nvSpPr>
          <p:spPr>
            <a:xfrm>
              <a:off x="8215330" y="2056618"/>
              <a:ext cx="114217" cy="105675"/>
            </a:xfrm>
            <a:custGeom>
              <a:avLst/>
              <a:gdLst/>
              <a:ahLst/>
              <a:cxnLst/>
              <a:rect l="l" t="t" r="r" b="b"/>
              <a:pathLst>
                <a:path w="4359" h="4033" extrusionOk="0">
                  <a:moveTo>
                    <a:pt x="3864" y="0"/>
                  </a:moveTo>
                  <a:lnTo>
                    <a:pt x="3864" y="0"/>
                  </a:lnTo>
                  <a:cubicBezTo>
                    <a:pt x="3893" y="236"/>
                    <a:pt x="3797" y="466"/>
                    <a:pt x="3605" y="615"/>
                  </a:cubicBezTo>
                  <a:lnTo>
                    <a:pt x="351" y="3101"/>
                  </a:lnTo>
                  <a:cubicBezTo>
                    <a:pt x="58" y="3322"/>
                    <a:pt x="0" y="3740"/>
                    <a:pt x="226" y="4033"/>
                  </a:cubicBezTo>
                  <a:lnTo>
                    <a:pt x="4013" y="1143"/>
                  </a:lnTo>
                  <a:cubicBezTo>
                    <a:pt x="4301" y="917"/>
                    <a:pt x="4359" y="500"/>
                    <a:pt x="4138" y="212"/>
                  </a:cubicBezTo>
                  <a:cubicBezTo>
                    <a:pt x="4066" y="116"/>
                    <a:pt x="3970" y="44"/>
                    <a:pt x="386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5" name="Google Shape;15855;p74"/>
            <p:cNvSpPr/>
            <p:nvPr/>
          </p:nvSpPr>
          <p:spPr>
            <a:xfrm>
              <a:off x="8194185" y="2041263"/>
              <a:ext cx="98128" cy="93360"/>
            </a:xfrm>
            <a:custGeom>
              <a:avLst/>
              <a:gdLst/>
              <a:ahLst/>
              <a:cxnLst/>
              <a:rect l="l" t="t" r="r" b="b"/>
              <a:pathLst>
                <a:path w="3745" h="3563" extrusionOk="0">
                  <a:moveTo>
                    <a:pt x="3246" y="1"/>
                  </a:moveTo>
                  <a:cubicBezTo>
                    <a:pt x="3274" y="236"/>
                    <a:pt x="3178" y="466"/>
                    <a:pt x="2991" y="610"/>
                  </a:cubicBezTo>
                  <a:lnTo>
                    <a:pt x="351" y="2626"/>
                  </a:lnTo>
                  <a:cubicBezTo>
                    <a:pt x="58" y="2852"/>
                    <a:pt x="1" y="3270"/>
                    <a:pt x="226" y="3563"/>
                  </a:cubicBezTo>
                  <a:lnTo>
                    <a:pt x="3394" y="1143"/>
                  </a:lnTo>
                  <a:cubicBezTo>
                    <a:pt x="3692" y="918"/>
                    <a:pt x="3745" y="486"/>
                    <a:pt x="3510" y="198"/>
                  </a:cubicBezTo>
                  <a:cubicBezTo>
                    <a:pt x="3438" y="111"/>
                    <a:pt x="3346" y="44"/>
                    <a:pt x="3246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6" name="Google Shape;15856;p74"/>
            <p:cNvSpPr/>
            <p:nvPr/>
          </p:nvSpPr>
          <p:spPr>
            <a:xfrm>
              <a:off x="8110677" y="1990456"/>
              <a:ext cx="201523" cy="282280"/>
            </a:xfrm>
            <a:custGeom>
              <a:avLst/>
              <a:gdLst/>
              <a:ahLst/>
              <a:cxnLst/>
              <a:rect l="l" t="t" r="r" b="b"/>
              <a:pathLst>
                <a:path w="7691" h="10773" extrusionOk="0">
                  <a:moveTo>
                    <a:pt x="4364" y="0"/>
                  </a:moveTo>
                  <a:cubicBezTo>
                    <a:pt x="3994" y="0"/>
                    <a:pt x="3697" y="298"/>
                    <a:pt x="3697" y="668"/>
                  </a:cubicBezTo>
                  <a:lnTo>
                    <a:pt x="3697" y="1441"/>
                  </a:lnTo>
                  <a:cubicBezTo>
                    <a:pt x="3697" y="1072"/>
                    <a:pt x="3399" y="778"/>
                    <a:pt x="3033" y="778"/>
                  </a:cubicBezTo>
                  <a:cubicBezTo>
                    <a:pt x="3027" y="778"/>
                    <a:pt x="3021" y="778"/>
                    <a:pt x="3015" y="778"/>
                  </a:cubicBezTo>
                  <a:cubicBezTo>
                    <a:pt x="2650" y="793"/>
                    <a:pt x="2367" y="1095"/>
                    <a:pt x="2367" y="1460"/>
                  </a:cubicBezTo>
                  <a:lnTo>
                    <a:pt x="2376" y="6721"/>
                  </a:lnTo>
                  <a:cubicBezTo>
                    <a:pt x="2376" y="6801"/>
                    <a:pt x="2310" y="6856"/>
                    <a:pt x="2240" y="6856"/>
                  </a:cubicBezTo>
                  <a:cubicBezTo>
                    <a:pt x="2205" y="6856"/>
                    <a:pt x="2170" y="6842"/>
                    <a:pt x="2141" y="6812"/>
                  </a:cubicBezTo>
                  <a:lnTo>
                    <a:pt x="1200" y="5852"/>
                  </a:lnTo>
                  <a:cubicBezTo>
                    <a:pt x="1071" y="5722"/>
                    <a:pt x="900" y="5658"/>
                    <a:pt x="730" y="5658"/>
                  </a:cubicBezTo>
                  <a:cubicBezTo>
                    <a:pt x="560" y="5658"/>
                    <a:pt x="389" y="5722"/>
                    <a:pt x="260" y="5852"/>
                  </a:cubicBezTo>
                  <a:cubicBezTo>
                    <a:pt x="0" y="6111"/>
                    <a:pt x="0" y="6534"/>
                    <a:pt x="260" y="6793"/>
                  </a:cubicBezTo>
                  <a:lnTo>
                    <a:pt x="2189" y="9841"/>
                  </a:lnTo>
                  <a:cubicBezTo>
                    <a:pt x="2261" y="9932"/>
                    <a:pt x="2343" y="10283"/>
                    <a:pt x="2343" y="10772"/>
                  </a:cubicBezTo>
                  <a:lnTo>
                    <a:pt x="6692" y="10763"/>
                  </a:lnTo>
                  <a:lnTo>
                    <a:pt x="6692" y="9923"/>
                  </a:lnTo>
                  <a:cubicBezTo>
                    <a:pt x="6697" y="9539"/>
                    <a:pt x="7081" y="8641"/>
                    <a:pt x="7297" y="8324"/>
                  </a:cubicBezTo>
                  <a:cubicBezTo>
                    <a:pt x="7518" y="8002"/>
                    <a:pt x="7642" y="7628"/>
                    <a:pt x="7647" y="7239"/>
                  </a:cubicBezTo>
                  <a:lnTo>
                    <a:pt x="7690" y="2530"/>
                  </a:lnTo>
                  <a:cubicBezTo>
                    <a:pt x="7690" y="2165"/>
                    <a:pt x="7393" y="1868"/>
                    <a:pt x="7023" y="1868"/>
                  </a:cubicBezTo>
                  <a:cubicBezTo>
                    <a:pt x="6659" y="1868"/>
                    <a:pt x="6365" y="2156"/>
                    <a:pt x="6361" y="2513"/>
                  </a:cubicBezTo>
                  <a:lnTo>
                    <a:pt x="6361" y="2513"/>
                  </a:lnTo>
                  <a:lnTo>
                    <a:pt x="6361" y="1613"/>
                  </a:lnTo>
                  <a:cubicBezTo>
                    <a:pt x="6361" y="1247"/>
                    <a:pt x="6063" y="951"/>
                    <a:pt x="5702" y="951"/>
                  </a:cubicBezTo>
                  <a:cubicBezTo>
                    <a:pt x="5699" y="951"/>
                    <a:pt x="5696" y="951"/>
                    <a:pt x="5693" y="951"/>
                  </a:cubicBezTo>
                  <a:cubicBezTo>
                    <a:pt x="5330" y="951"/>
                    <a:pt x="5036" y="1239"/>
                    <a:pt x="5031" y="1596"/>
                  </a:cubicBezTo>
                  <a:lnTo>
                    <a:pt x="5031" y="1596"/>
                  </a:lnTo>
                  <a:lnTo>
                    <a:pt x="5031" y="663"/>
                  </a:lnTo>
                  <a:cubicBezTo>
                    <a:pt x="5026" y="298"/>
                    <a:pt x="4729" y="0"/>
                    <a:pt x="436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7" name="Google Shape;15857;p74"/>
            <p:cNvSpPr/>
            <p:nvPr/>
          </p:nvSpPr>
          <p:spPr>
            <a:xfrm>
              <a:off x="8285998" y="2039376"/>
              <a:ext cx="26071" cy="93228"/>
            </a:xfrm>
            <a:custGeom>
              <a:avLst/>
              <a:gdLst/>
              <a:ahLst/>
              <a:cxnLst/>
              <a:rect l="l" t="t" r="r" b="b"/>
              <a:pathLst>
                <a:path w="995" h="3558" extrusionOk="0">
                  <a:moveTo>
                    <a:pt x="310" y="0"/>
                  </a:moveTo>
                  <a:cubicBezTo>
                    <a:pt x="202" y="0"/>
                    <a:pt x="95" y="33"/>
                    <a:pt x="1" y="87"/>
                  </a:cubicBezTo>
                  <a:cubicBezTo>
                    <a:pt x="207" y="207"/>
                    <a:pt x="337" y="423"/>
                    <a:pt x="337" y="663"/>
                  </a:cubicBezTo>
                  <a:lnTo>
                    <a:pt x="318" y="2895"/>
                  </a:lnTo>
                  <a:cubicBezTo>
                    <a:pt x="313" y="3260"/>
                    <a:pt x="606" y="3558"/>
                    <a:pt x="971" y="3558"/>
                  </a:cubicBezTo>
                  <a:lnTo>
                    <a:pt x="995" y="663"/>
                  </a:lnTo>
                  <a:cubicBezTo>
                    <a:pt x="995" y="297"/>
                    <a:pt x="702" y="1"/>
                    <a:pt x="341" y="1"/>
                  </a:cubicBezTo>
                  <a:cubicBezTo>
                    <a:pt x="338" y="1"/>
                    <a:pt x="335" y="1"/>
                    <a:pt x="332" y="1"/>
                  </a:cubicBezTo>
                  <a:cubicBezTo>
                    <a:pt x="325" y="0"/>
                    <a:pt x="318" y="0"/>
                    <a:pt x="31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8" name="Google Shape;15858;p74"/>
            <p:cNvSpPr/>
            <p:nvPr/>
          </p:nvSpPr>
          <p:spPr>
            <a:xfrm>
              <a:off x="8251044" y="2015349"/>
              <a:ext cx="26307" cy="117256"/>
            </a:xfrm>
            <a:custGeom>
              <a:avLst/>
              <a:gdLst/>
              <a:ahLst/>
              <a:cxnLst/>
              <a:rect l="l" t="t" r="r" b="b"/>
              <a:pathLst>
                <a:path w="1004" h="4475" extrusionOk="0">
                  <a:moveTo>
                    <a:pt x="314" y="0"/>
                  </a:moveTo>
                  <a:cubicBezTo>
                    <a:pt x="202" y="0"/>
                    <a:pt x="95" y="33"/>
                    <a:pt x="0" y="87"/>
                  </a:cubicBezTo>
                  <a:cubicBezTo>
                    <a:pt x="207" y="207"/>
                    <a:pt x="332" y="428"/>
                    <a:pt x="332" y="663"/>
                  </a:cubicBezTo>
                  <a:lnTo>
                    <a:pt x="332" y="1580"/>
                  </a:lnTo>
                  <a:lnTo>
                    <a:pt x="332" y="3822"/>
                  </a:lnTo>
                  <a:cubicBezTo>
                    <a:pt x="332" y="4182"/>
                    <a:pt x="629" y="4475"/>
                    <a:pt x="989" y="4475"/>
                  </a:cubicBezTo>
                  <a:lnTo>
                    <a:pt x="1004" y="4475"/>
                  </a:lnTo>
                  <a:lnTo>
                    <a:pt x="999" y="1580"/>
                  </a:lnTo>
                  <a:lnTo>
                    <a:pt x="999" y="663"/>
                  </a:lnTo>
                  <a:cubicBezTo>
                    <a:pt x="999" y="297"/>
                    <a:pt x="706" y="1"/>
                    <a:pt x="345" y="1"/>
                  </a:cubicBezTo>
                  <a:cubicBezTo>
                    <a:pt x="342" y="1"/>
                    <a:pt x="339" y="1"/>
                    <a:pt x="336" y="1"/>
                  </a:cubicBezTo>
                  <a:cubicBezTo>
                    <a:pt x="329" y="1"/>
                    <a:pt x="321" y="0"/>
                    <a:pt x="31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9" name="Google Shape;15859;p74"/>
            <p:cNvSpPr/>
            <p:nvPr/>
          </p:nvSpPr>
          <p:spPr>
            <a:xfrm>
              <a:off x="8216195" y="1990456"/>
              <a:ext cx="26307" cy="142280"/>
            </a:xfrm>
            <a:custGeom>
              <a:avLst/>
              <a:gdLst/>
              <a:ahLst/>
              <a:cxnLst/>
              <a:rect l="l" t="t" r="r" b="b"/>
              <a:pathLst>
                <a:path w="1004" h="5430" extrusionOk="0">
                  <a:moveTo>
                    <a:pt x="332" y="0"/>
                  </a:moveTo>
                  <a:cubicBezTo>
                    <a:pt x="217" y="0"/>
                    <a:pt x="102" y="29"/>
                    <a:pt x="1" y="92"/>
                  </a:cubicBezTo>
                  <a:cubicBezTo>
                    <a:pt x="202" y="207"/>
                    <a:pt x="327" y="428"/>
                    <a:pt x="332" y="663"/>
                  </a:cubicBezTo>
                  <a:lnTo>
                    <a:pt x="337" y="4772"/>
                  </a:lnTo>
                  <a:cubicBezTo>
                    <a:pt x="337" y="5132"/>
                    <a:pt x="630" y="5430"/>
                    <a:pt x="990" y="5430"/>
                  </a:cubicBezTo>
                  <a:lnTo>
                    <a:pt x="1004" y="5430"/>
                  </a:lnTo>
                  <a:lnTo>
                    <a:pt x="999" y="663"/>
                  </a:lnTo>
                  <a:cubicBezTo>
                    <a:pt x="999" y="298"/>
                    <a:pt x="702" y="0"/>
                    <a:pt x="33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0" name="Google Shape;15860;p74"/>
            <p:cNvSpPr/>
            <p:nvPr/>
          </p:nvSpPr>
          <p:spPr>
            <a:xfrm>
              <a:off x="8181372" y="2010816"/>
              <a:ext cx="26307" cy="121920"/>
            </a:xfrm>
            <a:custGeom>
              <a:avLst/>
              <a:gdLst/>
              <a:ahLst/>
              <a:cxnLst/>
              <a:rect l="l" t="t" r="r" b="b"/>
              <a:pathLst>
                <a:path w="1004" h="4653" extrusionOk="0">
                  <a:moveTo>
                    <a:pt x="330" y="1"/>
                  </a:moveTo>
                  <a:cubicBezTo>
                    <a:pt x="324" y="1"/>
                    <a:pt x="318" y="1"/>
                    <a:pt x="312" y="1"/>
                  </a:cubicBezTo>
                  <a:cubicBezTo>
                    <a:pt x="202" y="6"/>
                    <a:pt x="96" y="35"/>
                    <a:pt x="0" y="92"/>
                  </a:cubicBezTo>
                  <a:cubicBezTo>
                    <a:pt x="206" y="212"/>
                    <a:pt x="331" y="428"/>
                    <a:pt x="331" y="664"/>
                  </a:cubicBezTo>
                  <a:lnTo>
                    <a:pt x="336" y="4000"/>
                  </a:lnTo>
                  <a:cubicBezTo>
                    <a:pt x="336" y="4360"/>
                    <a:pt x="629" y="4653"/>
                    <a:pt x="994" y="4653"/>
                  </a:cubicBezTo>
                  <a:lnTo>
                    <a:pt x="1003" y="4653"/>
                  </a:lnTo>
                  <a:lnTo>
                    <a:pt x="999" y="664"/>
                  </a:lnTo>
                  <a:cubicBezTo>
                    <a:pt x="999" y="295"/>
                    <a:pt x="696" y="1"/>
                    <a:pt x="3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1" name="Google Shape;15861;p74"/>
            <p:cNvSpPr/>
            <p:nvPr/>
          </p:nvSpPr>
          <p:spPr>
            <a:xfrm>
              <a:off x="8046141" y="2178590"/>
              <a:ext cx="103788" cy="119903"/>
            </a:xfrm>
            <a:custGeom>
              <a:avLst/>
              <a:gdLst/>
              <a:ahLst/>
              <a:cxnLst/>
              <a:rect l="l" t="t" r="r" b="b"/>
              <a:pathLst>
                <a:path w="3961" h="4576" extrusionOk="0">
                  <a:moveTo>
                    <a:pt x="995" y="0"/>
                  </a:moveTo>
                  <a:cubicBezTo>
                    <a:pt x="958" y="0"/>
                    <a:pt x="920" y="12"/>
                    <a:pt x="889" y="35"/>
                  </a:cubicBezTo>
                  <a:lnTo>
                    <a:pt x="92" y="645"/>
                  </a:lnTo>
                  <a:cubicBezTo>
                    <a:pt x="15" y="702"/>
                    <a:pt x="1" y="818"/>
                    <a:pt x="58" y="894"/>
                  </a:cubicBezTo>
                  <a:lnTo>
                    <a:pt x="2819" y="4504"/>
                  </a:lnTo>
                  <a:cubicBezTo>
                    <a:pt x="2856" y="4550"/>
                    <a:pt x="2910" y="4575"/>
                    <a:pt x="2964" y="4575"/>
                  </a:cubicBezTo>
                  <a:cubicBezTo>
                    <a:pt x="3002" y="4575"/>
                    <a:pt x="3040" y="4563"/>
                    <a:pt x="3073" y="4538"/>
                  </a:cubicBezTo>
                  <a:lnTo>
                    <a:pt x="3865" y="3933"/>
                  </a:lnTo>
                  <a:cubicBezTo>
                    <a:pt x="3942" y="3871"/>
                    <a:pt x="3961" y="3760"/>
                    <a:pt x="3899" y="3679"/>
                  </a:cubicBezTo>
                  <a:lnTo>
                    <a:pt x="1138" y="69"/>
                  </a:lnTo>
                  <a:cubicBezTo>
                    <a:pt x="1102" y="24"/>
                    <a:pt x="1048" y="0"/>
                    <a:pt x="9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2" name="Google Shape;15862;p74"/>
            <p:cNvSpPr/>
            <p:nvPr/>
          </p:nvSpPr>
          <p:spPr>
            <a:xfrm>
              <a:off x="8084894" y="2230445"/>
              <a:ext cx="64930" cy="68048"/>
            </a:xfrm>
            <a:custGeom>
              <a:avLst/>
              <a:gdLst/>
              <a:ahLst/>
              <a:cxnLst/>
              <a:rect l="l" t="t" r="r" b="b"/>
              <a:pathLst>
                <a:path w="2478" h="2597" extrusionOk="0">
                  <a:moveTo>
                    <a:pt x="1119" y="0"/>
                  </a:moveTo>
                  <a:lnTo>
                    <a:pt x="0" y="768"/>
                  </a:lnTo>
                  <a:lnTo>
                    <a:pt x="1340" y="2525"/>
                  </a:lnTo>
                  <a:cubicBezTo>
                    <a:pt x="1374" y="2571"/>
                    <a:pt x="1428" y="2596"/>
                    <a:pt x="1484" y="2596"/>
                  </a:cubicBezTo>
                  <a:cubicBezTo>
                    <a:pt x="1522" y="2596"/>
                    <a:pt x="1561" y="2584"/>
                    <a:pt x="1594" y="2559"/>
                  </a:cubicBezTo>
                  <a:lnTo>
                    <a:pt x="2386" y="1954"/>
                  </a:lnTo>
                  <a:cubicBezTo>
                    <a:pt x="2463" y="1892"/>
                    <a:pt x="2477" y="1781"/>
                    <a:pt x="2420" y="1700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3" name="Google Shape;15863;p74"/>
            <p:cNvSpPr/>
            <p:nvPr/>
          </p:nvSpPr>
          <p:spPr>
            <a:xfrm>
              <a:off x="8002513" y="2187945"/>
              <a:ext cx="132585" cy="146524"/>
            </a:xfrm>
            <a:custGeom>
              <a:avLst/>
              <a:gdLst/>
              <a:ahLst/>
              <a:cxnLst/>
              <a:rect l="l" t="t" r="r" b="b"/>
              <a:pathLst>
                <a:path w="5060" h="5592" extrusionOk="0">
                  <a:moveTo>
                    <a:pt x="1842" y="0"/>
                  </a:moveTo>
                  <a:cubicBezTo>
                    <a:pt x="1805" y="0"/>
                    <a:pt x="1767" y="11"/>
                    <a:pt x="1733" y="33"/>
                  </a:cubicBezTo>
                  <a:lnTo>
                    <a:pt x="115" y="1137"/>
                  </a:lnTo>
                  <a:cubicBezTo>
                    <a:pt x="24" y="1195"/>
                    <a:pt x="0" y="1325"/>
                    <a:pt x="67" y="1411"/>
                  </a:cubicBezTo>
                  <a:lnTo>
                    <a:pt x="3202" y="5515"/>
                  </a:lnTo>
                  <a:cubicBezTo>
                    <a:pt x="3239" y="5566"/>
                    <a:pt x="3296" y="5592"/>
                    <a:pt x="3355" y="5592"/>
                  </a:cubicBezTo>
                  <a:cubicBezTo>
                    <a:pt x="3400" y="5592"/>
                    <a:pt x="3447" y="5576"/>
                    <a:pt x="3485" y="5544"/>
                  </a:cubicBezTo>
                  <a:lnTo>
                    <a:pt x="4973" y="4272"/>
                  </a:lnTo>
                  <a:cubicBezTo>
                    <a:pt x="5050" y="4205"/>
                    <a:pt x="5060" y="4090"/>
                    <a:pt x="4997" y="4008"/>
                  </a:cubicBezTo>
                  <a:lnTo>
                    <a:pt x="1997" y="77"/>
                  </a:lnTo>
                  <a:cubicBezTo>
                    <a:pt x="1959" y="27"/>
                    <a:pt x="1901" y="0"/>
                    <a:pt x="184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4" name="Google Shape;15864;p74"/>
            <p:cNvSpPr/>
            <p:nvPr/>
          </p:nvSpPr>
          <p:spPr>
            <a:xfrm>
              <a:off x="8065137" y="2263513"/>
              <a:ext cx="69961" cy="70956"/>
            </a:xfrm>
            <a:custGeom>
              <a:avLst/>
              <a:gdLst/>
              <a:ahLst/>
              <a:cxnLst/>
              <a:rect l="l" t="t" r="r" b="b"/>
              <a:pathLst>
                <a:path w="2670" h="2708" extrusionOk="0">
                  <a:moveTo>
                    <a:pt x="1753" y="1"/>
                  </a:moveTo>
                  <a:cubicBezTo>
                    <a:pt x="1801" y="82"/>
                    <a:pt x="1782" y="183"/>
                    <a:pt x="1710" y="246"/>
                  </a:cubicBezTo>
                  <a:lnTo>
                    <a:pt x="207" y="1537"/>
                  </a:lnTo>
                  <a:cubicBezTo>
                    <a:pt x="171" y="1567"/>
                    <a:pt x="127" y="1584"/>
                    <a:pt x="81" y="1584"/>
                  </a:cubicBezTo>
                  <a:cubicBezTo>
                    <a:pt x="55" y="1584"/>
                    <a:pt x="27" y="1578"/>
                    <a:pt x="1" y="1566"/>
                  </a:cubicBezTo>
                  <a:lnTo>
                    <a:pt x="1" y="1566"/>
                  </a:lnTo>
                  <a:lnTo>
                    <a:pt x="817" y="2631"/>
                  </a:lnTo>
                  <a:cubicBezTo>
                    <a:pt x="854" y="2682"/>
                    <a:pt x="911" y="2708"/>
                    <a:pt x="969" y="2708"/>
                  </a:cubicBezTo>
                  <a:cubicBezTo>
                    <a:pt x="1014" y="2708"/>
                    <a:pt x="1059" y="2692"/>
                    <a:pt x="1095" y="2660"/>
                  </a:cubicBezTo>
                  <a:lnTo>
                    <a:pt x="2583" y="1388"/>
                  </a:lnTo>
                  <a:cubicBezTo>
                    <a:pt x="2660" y="1321"/>
                    <a:pt x="2670" y="1201"/>
                    <a:pt x="2607" y="1124"/>
                  </a:cubicBezTo>
                  <a:lnTo>
                    <a:pt x="1753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5" name="Google Shape;15865;p74"/>
            <p:cNvSpPr/>
            <p:nvPr/>
          </p:nvSpPr>
          <p:spPr>
            <a:xfrm>
              <a:off x="8164261" y="2258980"/>
              <a:ext cx="128445" cy="35766"/>
            </a:xfrm>
            <a:custGeom>
              <a:avLst/>
              <a:gdLst/>
              <a:ahLst/>
              <a:cxnLst/>
              <a:rect l="l" t="t" r="r" b="b"/>
              <a:pathLst>
                <a:path w="4902" h="1365" extrusionOk="0">
                  <a:moveTo>
                    <a:pt x="4724" y="1"/>
                  </a:moveTo>
                  <a:lnTo>
                    <a:pt x="178" y="11"/>
                  </a:lnTo>
                  <a:cubicBezTo>
                    <a:pt x="77" y="11"/>
                    <a:pt x="0" y="87"/>
                    <a:pt x="0" y="188"/>
                  </a:cubicBezTo>
                  <a:lnTo>
                    <a:pt x="0" y="1187"/>
                  </a:lnTo>
                  <a:cubicBezTo>
                    <a:pt x="0" y="1287"/>
                    <a:pt x="77" y="1364"/>
                    <a:pt x="178" y="1364"/>
                  </a:cubicBezTo>
                  <a:lnTo>
                    <a:pt x="4724" y="1359"/>
                  </a:lnTo>
                  <a:cubicBezTo>
                    <a:pt x="4820" y="1359"/>
                    <a:pt x="4901" y="1278"/>
                    <a:pt x="4901" y="1182"/>
                  </a:cubicBezTo>
                  <a:lnTo>
                    <a:pt x="4901" y="183"/>
                  </a:lnTo>
                  <a:cubicBezTo>
                    <a:pt x="4901" y="83"/>
                    <a:pt x="4820" y="1"/>
                    <a:pt x="4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6" name="Google Shape;15866;p74"/>
            <p:cNvSpPr/>
            <p:nvPr/>
          </p:nvSpPr>
          <p:spPr>
            <a:xfrm>
              <a:off x="8228536" y="2258980"/>
              <a:ext cx="64170" cy="35766"/>
            </a:xfrm>
            <a:custGeom>
              <a:avLst/>
              <a:gdLst/>
              <a:ahLst/>
              <a:cxnLst/>
              <a:rect l="l" t="t" r="r" b="b"/>
              <a:pathLst>
                <a:path w="2449" h="1365" extrusionOk="0">
                  <a:moveTo>
                    <a:pt x="2266" y="1"/>
                  </a:moveTo>
                  <a:lnTo>
                    <a:pt x="0" y="6"/>
                  </a:lnTo>
                  <a:lnTo>
                    <a:pt x="0" y="1364"/>
                  </a:lnTo>
                  <a:lnTo>
                    <a:pt x="2271" y="1359"/>
                  </a:lnTo>
                  <a:cubicBezTo>
                    <a:pt x="2367" y="1359"/>
                    <a:pt x="2448" y="1278"/>
                    <a:pt x="2448" y="1177"/>
                  </a:cubicBezTo>
                  <a:lnTo>
                    <a:pt x="2448" y="183"/>
                  </a:lnTo>
                  <a:cubicBezTo>
                    <a:pt x="2448" y="83"/>
                    <a:pt x="2367" y="1"/>
                    <a:pt x="2266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7" name="Google Shape;15867;p74"/>
            <p:cNvSpPr/>
            <p:nvPr/>
          </p:nvSpPr>
          <p:spPr>
            <a:xfrm>
              <a:off x="8155588" y="2281619"/>
              <a:ext cx="145791" cy="61681"/>
            </a:xfrm>
            <a:custGeom>
              <a:avLst/>
              <a:gdLst/>
              <a:ahLst/>
              <a:cxnLst/>
              <a:rect l="l" t="t" r="r" b="b"/>
              <a:pathLst>
                <a:path w="5564" h="2354" extrusionOk="0">
                  <a:moveTo>
                    <a:pt x="5256" y="1"/>
                  </a:moveTo>
                  <a:lnTo>
                    <a:pt x="307" y="11"/>
                  </a:lnTo>
                  <a:cubicBezTo>
                    <a:pt x="206" y="11"/>
                    <a:pt x="120" y="87"/>
                    <a:pt x="115" y="188"/>
                  </a:cubicBezTo>
                  <a:lnTo>
                    <a:pt x="10" y="2147"/>
                  </a:lnTo>
                  <a:cubicBezTo>
                    <a:pt x="0" y="2257"/>
                    <a:pt x="91" y="2353"/>
                    <a:pt x="202" y="2353"/>
                  </a:cubicBezTo>
                  <a:lnTo>
                    <a:pt x="5367" y="2344"/>
                  </a:lnTo>
                  <a:cubicBezTo>
                    <a:pt x="5477" y="2344"/>
                    <a:pt x="5564" y="2247"/>
                    <a:pt x="5559" y="2137"/>
                  </a:cubicBezTo>
                  <a:lnTo>
                    <a:pt x="5448" y="183"/>
                  </a:lnTo>
                  <a:cubicBezTo>
                    <a:pt x="5439" y="83"/>
                    <a:pt x="5357" y="1"/>
                    <a:pt x="525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8" name="Google Shape;15868;p74"/>
            <p:cNvSpPr/>
            <p:nvPr/>
          </p:nvSpPr>
          <p:spPr>
            <a:xfrm>
              <a:off x="8160095" y="2281619"/>
              <a:ext cx="141284" cy="61550"/>
            </a:xfrm>
            <a:custGeom>
              <a:avLst/>
              <a:gdLst/>
              <a:ahLst/>
              <a:cxnLst/>
              <a:rect l="l" t="t" r="r" b="b"/>
              <a:pathLst>
                <a:path w="5392" h="2349" extrusionOk="0">
                  <a:moveTo>
                    <a:pt x="3582" y="1"/>
                  </a:moveTo>
                  <a:cubicBezTo>
                    <a:pt x="3673" y="15"/>
                    <a:pt x="3740" y="92"/>
                    <a:pt x="3745" y="183"/>
                  </a:cubicBezTo>
                  <a:lnTo>
                    <a:pt x="3860" y="2137"/>
                  </a:lnTo>
                  <a:cubicBezTo>
                    <a:pt x="3865" y="2247"/>
                    <a:pt x="3779" y="2344"/>
                    <a:pt x="3668" y="2344"/>
                  </a:cubicBezTo>
                  <a:lnTo>
                    <a:pt x="1" y="2348"/>
                  </a:lnTo>
                  <a:lnTo>
                    <a:pt x="30" y="2348"/>
                  </a:lnTo>
                  <a:lnTo>
                    <a:pt x="5195" y="2344"/>
                  </a:lnTo>
                  <a:cubicBezTo>
                    <a:pt x="5305" y="2339"/>
                    <a:pt x="5392" y="2247"/>
                    <a:pt x="5387" y="2137"/>
                  </a:cubicBezTo>
                  <a:lnTo>
                    <a:pt x="5276" y="183"/>
                  </a:lnTo>
                  <a:cubicBezTo>
                    <a:pt x="5267" y="83"/>
                    <a:pt x="5185" y="1"/>
                    <a:pt x="508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9" name="Google Shape;15869;p74"/>
            <p:cNvSpPr/>
            <p:nvPr/>
          </p:nvSpPr>
          <p:spPr>
            <a:xfrm>
              <a:off x="8166148" y="2144658"/>
              <a:ext cx="119510" cy="96006"/>
            </a:xfrm>
            <a:custGeom>
              <a:avLst/>
              <a:gdLst/>
              <a:ahLst/>
              <a:cxnLst/>
              <a:rect l="l" t="t" r="r" b="b"/>
              <a:pathLst>
                <a:path w="4561" h="3664" extrusionOk="0">
                  <a:moveTo>
                    <a:pt x="1973" y="1"/>
                  </a:moveTo>
                  <a:cubicBezTo>
                    <a:pt x="1560" y="1"/>
                    <a:pt x="1229" y="337"/>
                    <a:pt x="1229" y="745"/>
                  </a:cubicBezTo>
                  <a:lnTo>
                    <a:pt x="1229" y="831"/>
                  </a:lnTo>
                  <a:cubicBezTo>
                    <a:pt x="1234" y="1129"/>
                    <a:pt x="1114" y="1412"/>
                    <a:pt x="908" y="1618"/>
                  </a:cubicBezTo>
                  <a:cubicBezTo>
                    <a:pt x="696" y="1825"/>
                    <a:pt x="413" y="1945"/>
                    <a:pt x="120" y="1945"/>
                  </a:cubicBezTo>
                  <a:lnTo>
                    <a:pt x="111" y="1945"/>
                  </a:lnTo>
                  <a:cubicBezTo>
                    <a:pt x="43" y="1945"/>
                    <a:pt x="0" y="2021"/>
                    <a:pt x="39" y="2079"/>
                  </a:cubicBezTo>
                  <a:lnTo>
                    <a:pt x="883" y="3418"/>
                  </a:lnTo>
                  <a:cubicBezTo>
                    <a:pt x="984" y="3572"/>
                    <a:pt x="1148" y="3663"/>
                    <a:pt x="1330" y="3663"/>
                  </a:cubicBezTo>
                  <a:lnTo>
                    <a:pt x="3231" y="3663"/>
                  </a:lnTo>
                  <a:cubicBezTo>
                    <a:pt x="3461" y="3663"/>
                    <a:pt x="3668" y="3510"/>
                    <a:pt x="3735" y="3284"/>
                  </a:cubicBezTo>
                  <a:cubicBezTo>
                    <a:pt x="3908" y="2722"/>
                    <a:pt x="4200" y="2137"/>
                    <a:pt x="4378" y="1882"/>
                  </a:cubicBezTo>
                  <a:cubicBezTo>
                    <a:pt x="4488" y="1724"/>
                    <a:pt x="4546" y="1537"/>
                    <a:pt x="4551" y="1345"/>
                  </a:cubicBezTo>
                  <a:lnTo>
                    <a:pt x="4556" y="749"/>
                  </a:lnTo>
                  <a:cubicBezTo>
                    <a:pt x="4560" y="341"/>
                    <a:pt x="4224" y="5"/>
                    <a:pt x="38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0" name="Google Shape;15870;p74"/>
            <p:cNvSpPr/>
            <p:nvPr/>
          </p:nvSpPr>
          <p:spPr>
            <a:xfrm>
              <a:off x="7995963" y="1985163"/>
              <a:ext cx="343279" cy="363402"/>
            </a:xfrm>
            <a:custGeom>
              <a:avLst/>
              <a:gdLst/>
              <a:ahLst/>
              <a:cxnLst/>
              <a:rect l="l" t="t" r="r" b="b"/>
              <a:pathLst>
                <a:path w="13101" h="13869" extrusionOk="0">
                  <a:moveTo>
                    <a:pt x="12265" y="2977"/>
                  </a:moveTo>
                  <a:lnTo>
                    <a:pt x="12265" y="2977"/>
                  </a:lnTo>
                  <a:cubicBezTo>
                    <a:pt x="12500" y="3164"/>
                    <a:pt x="12496" y="3519"/>
                    <a:pt x="12260" y="3707"/>
                  </a:cubicBezTo>
                  <a:lnTo>
                    <a:pt x="12265" y="2977"/>
                  </a:lnTo>
                  <a:close/>
                  <a:moveTo>
                    <a:pt x="12251" y="4566"/>
                  </a:moveTo>
                  <a:cubicBezTo>
                    <a:pt x="12544" y="4724"/>
                    <a:pt x="12577" y="5137"/>
                    <a:pt x="12313" y="5339"/>
                  </a:cubicBezTo>
                  <a:lnTo>
                    <a:pt x="12241" y="5392"/>
                  </a:lnTo>
                  <a:lnTo>
                    <a:pt x="12251" y="4566"/>
                  </a:lnTo>
                  <a:close/>
                  <a:moveTo>
                    <a:pt x="12236" y="6140"/>
                  </a:moveTo>
                  <a:cubicBezTo>
                    <a:pt x="12457" y="6208"/>
                    <a:pt x="12596" y="6419"/>
                    <a:pt x="12568" y="6649"/>
                  </a:cubicBezTo>
                  <a:cubicBezTo>
                    <a:pt x="12548" y="6769"/>
                    <a:pt x="12486" y="6880"/>
                    <a:pt x="12390" y="6952"/>
                  </a:cubicBezTo>
                  <a:lnTo>
                    <a:pt x="12227" y="7072"/>
                  </a:lnTo>
                  <a:lnTo>
                    <a:pt x="12236" y="6140"/>
                  </a:lnTo>
                  <a:close/>
                  <a:moveTo>
                    <a:pt x="11118" y="10657"/>
                  </a:moveTo>
                  <a:lnTo>
                    <a:pt x="11118" y="11113"/>
                  </a:lnTo>
                  <a:lnTo>
                    <a:pt x="8871" y="11118"/>
                  </a:lnTo>
                  <a:lnTo>
                    <a:pt x="6620" y="11123"/>
                  </a:lnTo>
                  <a:lnTo>
                    <a:pt x="6620" y="10667"/>
                  </a:lnTo>
                  <a:lnTo>
                    <a:pt x="9707" y="10657"/>
                  </a:lnTo>
                  <a:close/>
                  <a:moveTo>
                    <a:pt x="2905" y="7595"/>
                  </a:moveTo>
                  <a:lnTo>
                    <a:pt x="2943" y="7643"/>
                  </a:lnTo>
                  <a:lnTo>
                    <a:pt x="4906" y="10216"/>
                  </a:lnTo>
                  <a:lnTo>
                    <a:pt x="5631" y="11166"/>
                  </a:lnTo>
                  <a:lnTo>
                    <a:pt x="5271" y="11445"/>
                  </a:lnTo>
                  <a:lnTo>
                    <a:pt x="2545" y="7873"/>
                  </a:lnTo>
                  <a:lnTo>
                    <a:pt x="2905" y="7595"/>
                  </a:lnTo>
                  <a:close/>
                  <a:moveTo>
                    <a:pt x="2089" y="7945"/>
                  </a:moveTo>
                  <a:lnTo>
                    <a:pt x="5084" y="11862"/>
                  </a:lnTo>
                  <a:lnTo>
                    <a:pt x="3610" y="13125"/>
                  </a:lnTo>
                  <a:lnTo>
                    <a:pt x="485" y="9035"/>
                  </a:lnTo>
                  <a:lnTo>
                    <a:pt x="2089" y="7945"/>
                  </a:lnTo>
                  <a:close/>
                  <a:moveTo>
                    <a:pt x="11339" y="11517"/>
                  </a:moveTo>
                  <a:lnTo>
                    <a:pt x="11449" y="13456"/>
                  </a:lnTo>
                  <a:lnTo>
                    <a:pt x="6303" y="13461"/>
                  </a:lnTo>
                  <a:lnTo>
                    <a:pt x="6409" y="11526"/>
                  </a:lnTo>
                  <a:lnTo>
                    <a:pt x="8867" y="11521"/>
                  </a:lnTo>
                  <a:lnTo>
                    <a:pt x="11324" y="11517"/>
                  </a:lnTo>
                  <a:close/>
                  <a:moveTo>
                    <a:pt x="8737" y="1"/>
                  </a:moveTo>
                  <a:cubicBezTo>
                    <a:pt x="8257" y="1"/>
                    <a:pt x="7868" y="390"/>
                    <a:pt x="7873" y="870"/>
                  </a:cubicBezTo>
                  <a:lnTo>
                    <a:pt x="7873" y="913"/>
                  </a:lnTo>
                  <a:cubicBezTo>
                    <a:pt x="7731" y="826"/>
                    <a:pt x="7571" y="778"/>
                    <a:pt x="7411" y="778"/>
                  </a:cubicBezTo>
                  <a:cubicBezTo>
                    <a:pt x="7403" y="778"/>
                    <a:pt x="7396" y="778"/>
                    <a:pt x="7388" y="779"/>
                  </a:cubicBezTo>
                  <a:cubicBezTo>
                    <a:pt x="6913" y="798"/>
                    <a:pt x="6538" y="1191"/>
                    <a:pt x="6543" y="1662"/>
                  </a:cubicBezTo>
                  <a:lnTo>
                    <a:pt x="6548" y="4729"/>
                  </a:lnTo>
                  <a:lnTo>
                    <a:pt x="5967" y="5166"/>
                  </a:lnTo>
                  <a:lnTo>
                    <a:pt x="6135" y="3995"/>
                  </a:lnTo>
                  <a:cubicBezTo>
                    <a:pt x="6198" y="3519"/>
                    <a:pt x="5866" y="3083"/>
                    <a:pt x="5391" y="3020"/>
                  </a:cubicBezTo>
                  <a:cubicBezTo>
                    <a:pt x="5347" y="3014"/>
                    <a:pt x="5304" y="3012"/>
                    <a:pt x="5263" y="3012"/>
                  </a:cubicBezTo>
                  <a:cubicBezTo>
                    <a:pt x="4699" y="3012"/>
                    <a:pt x="4498" y="3537"/>
                    <a:pt x="4426" y="3721"/>
                  </a:cubicBezTo>
                  <a:lnTo>
                    <a:pt x="4076" y="4671"/>
                  </a:lnTo>
                  <a:cubicBezTo>
                    <a:pt x="4027" y="4826"/>
                    <a:pt x="4151" y="4937"/>
                    <a:pt x="4274" y="4937"/>
                  </a:cubicBezTo>
                  <a:cubicBezTo>
                    <a:pt x="4346" y="4937"/>
                    <a:pt x="4418" y="4899"/>
                    <a:pt x="4455" y="4811"/>
                  </a:cubicBezTo>
                  <a:lnTo>
                    <a:pt x="4806" y="3865"/>
                  </a:lnTo>
                  <a:cubicBezTo>
                    <a:pt x="4949" y="3489"/>
                    <a:pt x="5107" y="3416"/>
                    <a:pt x="5252" y="3416"/>
                  </a:cubicBezTo>
                  <a:cubicBezTo>
                    <a:pt x="5281" y="3416"/>
                    <a:pt x="5310" y="3419"/>
                    <a:pt x="5338" y="3423"/>
                  </a:cubicBezTo>
                  <a:cubicBezTo>
                    <a:pt x="5588" y="3457"/>
                    <a:pt x="5766" y="3687"/>
                    <a:pt x="5732" y="3942"/>
                  </a:cubicBezTo>
                  <a:lnTo>
                    <a:pt x="5540" y="5272"/>
                  </a:lnTo>
                  <a:cubicBezTo>
                    <a:pt x="5508" y="5491"/>
                    <a:pt x="5685" y="5658"/>
                    <a:pt x="5878" y="5658"/>
                  </a:cubicBezTo>
                  <a:cubicBezTo>
                    <a:pt x="5947" y="5658"/>
                    <a:pt x="6018" y="5636"/>
                    <a:pt x="6082" y="5588"/>
                  </a:cubicBezTo>
                  <a:lnTo>
                    <a:pt x="6543" y="5238"/>
                  </a:lnTo>
                  <a:lnTo>
                    <a:pt x="6543" y="6755"/>
                  </a:lnTo>
                  <a:lnTo>
                    <a:pt x="5713" y="5910"/>
                  </a:lnTo>
                  <a:cubicBezTo>
                    <a:pt x="5545" y="5742"/>
                    <a:pt x="5323" y="5658"/>
                    <a:pt x="5101" y="5658"/>
                  </a:cubicBezTo>
                  <a:cubicBezTo>
                    <a:pt x="4879" y="5658"/>
                    <a:pt x="4657" y="5742"/>
                    <a:pt x="4489" y="5910"/>
                  </a:cubicBezTo>
                  <a:lnTo>
                    <a:pt x="4455" y="5944"/>
                  </a:lnTo>
                  <a:cubicBezTo>
                    <a:pt x="4177" y="6256"/>
                    <a:pt x="4158" y="6721"/>
                    <a:pt x="4417" y="7052"/>
                  </a:cubicBezTo>
                  <a:lnTo>
                    <a:pt x="4441" y="7081"/>
                  </a:lnTo>
                  <a:lnTo>
                    <a:pt x="4446" y="7086"/>
                  </a:lnTo>
                  <a:lnTo>
                    <a:pt x="4470" y="7120"/>
                  </a:lnTo>
                  <a:lnTo>
                    <a:pt x="6390" y="10144"/>
                  </a:lnTo>
                  <a:lnTo>
                    <a:pt x="6399" y="10158"/>
                  </a:lnTo>
                  <a:lnTo>
                    <a:pt x="6399" y="10163"/>
                  </a:lnTo>
                  <a:lnTo>
                    <a:pt x="6399" y="10168"/>
                  </a:lnTo>
                  <a:lnTo>
                    <a:pt x="6404" y="10173"/>
                  </a:lnTo>
                  <a:lnTo>
                    <a:pt x="6409" y="10182"/>
                  </a:lnTo>
                  <a:cubicBezTo>
                    <a:pt x="6414" y="10197"/>
                    <a:pt x="6418" y="10216"/>
                    <a:pt x="6428" y="10240"/>
                  </a:cubicBezTo>
                  <a:lnTo>
                    <a:pt x="6428" y="10245"/>
                  </a:lnTo>
                  <a:lnTo>
                    <a:pt x="6428" y="10259"/>
                  </a:lnTo>
                  <a:lnTo>
                    <a:pt x="6428" y="10269"/>
                  </a:lnTo>
                  <a:lnTo>
                    <a:pt x="6428" y="10273"/>
                  </a:lnTo>
                  <a:cubicBezTo>
                    <a:pt x="6351" y="10307"/>
                    <a:pt x="6284" y="10369"/>
                    <a:pt x="6246" y="10446"/>
                  </a:cubicBezTo>
                  <a:cubicBezTo>
                    <a:pt x="6121" y="10494"/>
                    <a:pt x="6001" y="10557"/>
                    <a:pt x="5890" y="10629"/>
                  </a:cubicBezTo>
                  <a:lnTo>
                    <a:pt x="5794" y="10705"/>
                  </a:lnTo>
                  <a:lnTo>
                    <a:pt x="3687" y="7950"/>
                  </a:lnTo>
                  <a:lnTo>
                    <a:pt x="3356" y="7518"/>
                  </a:lnTo>
                  <a:cubicBezTo>
                    <a:pt x="3437" y="7432"/>
                    <a:pt x="3500" y="7331"/>
                    <a:pt x="3543" y="7220"/>
                  </a:cubicBezTo>
                  <a:lnTo>
                    <a:pt x="4110" y="5699"/>
                  </a:lnTo>
                  <a:cubicBezTo>
                    <a:pt x="4158" y="5544"/>
                    <a:pt x="4032" y="5436"/>
                    <a:pt x="3908" y="5436"/>
                  </a:cubicBezTo>
                  <a:cubicBezTo>
                    <a:pt x="3835" y="5436"/>
                    <a:pt x="3763" y="5473"/>
                    <a:pt x="3725" y="5560"/>
                  </a:cubicBezTo>
                  <a:lnTo>
                    <a:pt x="3159" y="7086"/>
                  </a:lnTo>
                  <a:cubicBezTo>
                    <a:pt x="3159" y="7091"/>
                    <a:pt x="3159" y="7100"/>
                    <a:pt x="3154" y="7105"/>
                  </a:cubicBezTo>
                  <a:cubicBezTo>
                    <a:pt x="3135" y="7144"/>
                    <a:pt x="3111" y="7177"/>
                    <a:pt x="3082" y="7211"/>
                  </a:cubicBezTo>
                  <a:cubicBezTo>
                    <a:pt x="3024" y="7179"/>
                    <a:pt x="2960" y="7164"/>
                    <a:pt x="2896" y="7164"/>
                  </a:cubicBezTo>
                  <a:cubicBezTo>
                    <a:pt x="2813" y="7164"/>
                    <a:pt x="2730" y="7190"/>
                    <a:pt x="2660" y="7244"/>
                  </a:cubicBezTo>
                  <a:lnTo>
                    <a:pt x="2247" y="7561"/>
                  </a:lnTo>
                  <a:cubicBezTo>
                    <a:pt x="2191" y="7534"/>
                    <a:pt x="2131" y="7521"/>
                    <a:pt x="2072" y="7521"/>
                  </a:cubicBezTo>
                  <a:cubicBezTo>
                    <a:pt x="1995" y="7521"/>
                    <a:pt x="1919" y="7544"/>
                    <a:pt x="1853" y="7590"/>
                  </a:cubicBezTo>
                  <a:lnTo>
                    <a:pt x="231" y="8694"/>
                  </a:lnTo>
                  <a:cubicBezTo>
                    <a:pt x="44" y="8819"/>
                    <a:pt x="0" y="9078"/>
                    <a:pt x="140" y="9260"/>
                  </a:cubicBezTo>
                  <a:lnTo>
                    <a:pt x="3293" y="13384"/>
                  </a:lnTo>
                  <a:cubicBezTo>
                    <a:pt x="3370" y="13484"/>
                    <a:pt x="3487" y="13537"/>
                    <a:pt x="3606" y="13537"/>
                  </a:cubicBezTo>
                  <a:cubicBezTo>
                    <a:pt x="3697" y="13537"/>
                    <a:pt x="3790" y="13506"/>
                    <a:pt x="3865" y="13441"/>
                  </a:cubicBezTo>
                  <a:lnTo>
                    <a:pt x="5353" y="12165"/>
                  </a:lnTo>
                  <a:cubicBezTo>
                    <a:pt x="5458" y="12073"/>
                    <a:pt x="5511" y="11934"/>
                    <a:pt x="5487" y="11795"/>
                  </a:cubicBezTo>
                  <a:lnTo>
                    <a:pt x="5900" y="11478"/>
                  </a:lnTo>
                  <a:cubicBezTo>
                    <a:pt x="6030" y="11377"/>
                    <a:pt x="6082" y="11209"/>
                    <a:pt x="6034" y="11056"/>
                  </a:cubicBezTo>
                  <a:lnTo>
                    <a:pt x="6150" y="10969"/>
                  </a:lnTo>
                  <a:cubicBezTo>
                    <a:pt x="6169" y="10955"/>
                    <a:pt x="6193" y="10941"/>
                    <a:pt x="6217" y="10926"/>
                  </a:cubicBezTo>
                  <a:lnTo>
                    <a:pt x="6217" y="11161"/>
                  </a:lnTo>
                  <a:cubicBezTo>
                    <a:pt x="6092" y="11224"/>
                    <a:pt x="6010" y="11353"/>
                    <a:pt x="6001" y="11493"/>
                  </a:cubicBezTo>
                  <a:lnTo>
                    <a:pt x="5895" y="13451"/>
                  </a:lnTo>
                  <a:cubicBezTo>
                    <a:pt x="5881" y="13677"/>
                    <a:pt x="6063" y="13869"/>
                    <a:pt x="6294" y="13869"/>
                  </a:cubicBezTo>
                  <a:lnTo>
                    <a:pt x="11459" y="13864"/>
                  </a:lnTo>
                  <a:cubicBezTo>
                    <a:pt x="11684" y="13864"/>
                    <a:pt x="11867" y="13672"/>
                    <a:pt x="11852" y="13441"/>
                  </a:cubicBezTo>
                  <a:lnTo>
                    <a:pt x="11742" y="11488"/>
                  </a:lnTo>
                  <a:cubicBezTo>
                    <a:pt x="11732" y="11344"/>
                    <a:pt x="11651" y="11219"/>
                    <a:pt x="11526" y="11157"/>
                  </a:cubicBezTo>
                  <a:lnTo>
                    <a:pt x="11526" y="10633"/>
                  </a:lnTo>
                  <a:cubicBezTo>
                    <a:pt x="11526" y="10470"/>
                    <a:pt x="11425" y="10326"/>
                    <a:pt x="11272" y="10273"/>
                  </a:cubicBezTo>
                  <a:lnTo>
                    <a:pt x="11272" y="10129"/>
                  </a:lnTo>
                  <a:cubicBezTo>
                    <a:pt x="11272" y="9995"/>
                    <a:pt x="11339" y="9750"/>
                    <a:pt x="11449" y="9457"/>
                  </a:cubicBezTo>
                  <a:cubicBezTo>
                    <a:pt x="11519" y="9294"/>
                    <a:pt x="11386" y="9174"/>
                    <a:pt x="11256" y="9174"/>
                  </a:cubicBezTo>
                  <a:cubicBezTo>
                    <a:pt x="11179" y="9174"/>
                    <a:pt x="11104" y="9216"/>
                    <a:pt x="11070" y="9313"/>
                  </a:cubicBezTo>
                  <a:cubicBezTo>
                    <a:pt x="10979" y="9553"/>
                    <a:pt x="10868" y="9889"/>
                    <a:pt x="10868" y="10125"/>
                  </a:cubicBezTo>
                  <a:lnTo>
                    <a:pt x="10868" y="10249"/>
                  </a:lnTo>
                  <a:lnTo>
                    <a:pt x="9155" y="10249"/>
                  </a:lnTo>
                  <a:lnTo>
                    <a:pt x="6855" y="10254"/>
                  </a:lnTo>
                  <a:cubicBezTo>
                    <a:pt x="6836" y="10139"/>
                    <a:pt x="6798" y="10024"/>
                    <a:pt x="6735" y="9923"/>
                  </a:cubicBezTo>
                  <a:lnTo>
                    <a:pt x="4810" y="6889"/>
                  </a:lnTo>
                  <a:cubicBezTo>
                    <a:pt x="4801" y="6875"/>
                    <a:pt x="4791" y="6860"/>
                    <a:pt x="4782" y="6851"/>
                  </a:cubicBezTo>
                  <a:cubicBezTo>
                    <a:pt x="4609" y="6668"/>
                    <a:pt x="4614" y="6385"/>
                    <a:pt x="4786" y="6208"/>
                  </a:cubicBezTo>
                  <a:cubicBezTo>
                    <a:pt x="4877" y="6117"/>
                    <a:pt x="4995" y="6071"/>
                    <a:pt x="5114" y="6071"/>
                  </a:cubicBezTo>
                  <a:cubicBezTo>
                    <a:pt x="5228" y="6071"/>
                    <a:pt x="5343" y="6113"/>
                    <a:pt x="5434" y="6198"/>
                  </a:cubicBezTo>
                  <a:lnTo>
                    <a:pt x="6375" y="7158"/>
                  </a:lnTo>
                  <a:cubicBezTo>
                    <a:pt x="6444" y="7228"/>
                    <a:pt x="6528" y="7259"/>
                    <a:pt x="6612" y="7259"/>
                  </a:cubicBezTo>
                  <a:cubicBezTo>
                    <a:pt x="6787" y="7259"/>
                    <a:pt x="6956" y="7123"/>
                    <a:pt x="6956" y="6918"/>
                  </a:cubicBezTo>
                  <a:lnTo>
                    <a:pt x="6956" y="4820"/>
                  </a:lnTo>
                  <a:lnTo>
                    <a:pt x="6951" y="1657"/>
                  </a:lnTo>
                  <a:cubicBezTo>
                    <a:pt x="6946" y="1403"/>
                    <a:pt x="7148" y="1191"/>
                    <a:pt x="7403" y="1177"/>
                  </a:cubicBezTo>
                  <a:cubicBezTo>
                    <a:pt x="7405" y="1177"/>
                    <a:pt x="7408" y="1177"/>
                    <a:pt x="7411" y="1177"/>
                  </a:cubicBezTo>
                  <a:cubicBezTo>
                    <a:pt x="7667" y="1177"/>
                    <a:pt x="7873" y="1381"/>
                    <a:pt x="7873" y="1638"/>
                  </a:cubicBezTo>
                  <a:lnTo>
                    <a:pt x="7883" y="5627"/>
                  </a:lnTo>
                  <a:cubicBezTo>
                    <a:pt x="7883" y="5737"/>
                    <a:pt x="7974" y="5828"/>
                    <a:pt x="8084" y="5828"/>
                  </a:cubicBezTo>
                  <a:cubicBezTo>
                    <a:pt x="8195" y="5828"/>
                    <a:pt x="8286" y="5737"/>
                    <a:pt x="8286" y="5627"/>
                  </a:cubicBezTo>
                  <a:lnTo>
                    <a:pt x="8281" y="1638"/>
                  </a:lnTo>
                  <a:lnTo>
                    <a:pt x="8281" y="860"/>
                  </a:lnTo>
                  <a:cubicBezTo>
                    <a:pt x="8281" y="606"/>
                    <a:pt x="8487" y="399"/>
                    <a:pt x="8742" y="399"/>
                  </a:cubicBezTo>
                  <a:cubicBezTo>
                    <a:pt x="8996" y="399"/>
                    <a:pt x="9203" y="606"/>
                    <a:pt x="9203" y="860"/>
                  </a:cubicBezTo>
                  <a:lnTo>
                    <a:pt x="9212" y="5622"/>
                  </a:lnTo>
                  <a:cubicBezTo>
                    <a:pt x="9212" y="5737"/>
                    <a:pt x="9303" y="5828"/>
                    <a:pt x="9414" y="5828"/>
                  </a:cubicBezTo>
                  <a:cubicBezTo>
                    <a:pt x="9529" y="5824"/>
                    <a:pt x="9620" y="5732"/>
                    <a:pt x="9615" y="5622"/>
                  </a:cubicBezTo>
                  <a:lnTo>
                    <a:pt x="9611" y="1811"/>
                  </a:lnTo>
                  <a:cubicBezTo>
                    <a:pt x="9611" y="1556"/>
                    <a:pt x="9817" y="1350"/>
                    <a:pt x="10071" y="1350"/>
                  </a:cubicBezTo>
                  <a:cubicBezTo>
                    <a:pt x="10331" y="1350"/>
                    <a:pt x="10537" y="1556"/>
                    <a:pt x="10537" y="1811"/>
                  </a:cubicBezTo>
                  <a:lnTo>
                    <a:pt x="10542" y="5622"/>
                  </a:lnTo>
                  <a:cubicBezTo>
                    <a:pt x="10542" y="5737"/>
                    <a:pt x="10633" y="5828"/>
                    <a:pt x="10743" y="5828"/>
                  </a:cubicBezTo>
                  <a:cubicBezTo>
                    <a:pt x="10854" y="5828"/>
                    <a:pt x="10945" y="5737"/>
                    <a:pt x="10945" y="5622"/>
                  </a:cubicBezTo>
                  <a:lnTo>
                    <a:pt x="10945" y="2732"/>
                  </a:lnTo>
                  <a:lnTo>
                    <a:pt x="10945" y="2727"/>
                  </a:lnTo>
                  <a:cubicBezTo>
                    <a:pt x="10945" y="2473"/>
                    <a:pt x="11152" y="2267"/>
                    <a:pt x="11406" y="2267"/>
                  </a:cubicBezTo>
                  <a:cubicBezTo>
                    <a:pt x="11660" y="2267"/>
                    <a:pt x="11867" y="2473"/>
                    <a:pt x="11867" y="2723"/>
                  </a:cubicBezTo>
                  <a:lnTo>
                    <a:pt x="11824" y="7432"/>
                  </a:lnTo>
                  <a:lnTo>
                    <a:pt x="11824" y="7470"/>
                  </a:lnTo>
                  <a:cubicBezTo>
                    <a:pt x="11809" y="7806"/>
                    <a:pt x="11704" y="8128"/>
                    <a:pt x="11516" y="8401"/>
                  </a:cubicBezTo>
                  <a:cubicBezTo>
                    <a:pt x="11417" y="8559"/>
                    <a:pt x="11551" y="8715"/>
                    <a:pt x="11691" y="8715"/>
                  </a:cubicBezTo>
                  <a:cubicBezTo>
                    <a:pt x="11747" y="8715"/>
                    <a:pt x="11804" y="8690"/>
                    <a:pt x="11848" y="8632"/>
                  </a:cubicBezTo>
                  <a:cubicBezTo>
                    <a:pt x="12064" y="8320"/>
                    <a:pt x="12193" y="7960"/>
                    <a:pt x="12222" y="7585"/>
                  </a:cubicBezTo>
                  <a:lnTo>
                    <a:pt x="12644" y="7273"/>
                  </a:lnTo>
                  <a:cubicBezTo>
                    <a:pt x="13019" y="6980"/>
                    <a:pt x="13086" y="6438"/>
                    <a:pt x="12798" y="6064"/>
                  </a:cubicBezTo>
                  <a:cubicBezTo>
                    <a:pt x="12702" y="5929"/>
                    <a:pt x="12568" y="5833"/>
                    <a:pt x="12414" y="5776"/>
                  </a:cubicBezTo>
                  <a:lnTo>
                    <a:pt x="12558" y="5665"/>
                  </a:lnTo>
                  <a:cubicBezTo>
                    <a:pt x="13100" y="5248"/>
                    <a:pt x="12976" y="4398"/>
                    <a:pt x="12337" y="4158"/>
                  </a:cubicBezTo>
                  <a:lnTo>
                    <a:pt x="12505" y="4028"/>
                  </a:lnTo>
                  <a:cubicBezTo>
                    <a:pt x="13067" y="3601"/>
                    <a:pt x="12913" y="2723"/>
                    <a:pt x="12241" y="2511"/>
                  </a:cubicBezTo>
                  <a:cubicBezTo>
                    <a:pt x="12140" y="2132"/>
                    <a:pt x="11795" y="1863"/>
                    <a:pt x="11401" y="1863"/>
                  </a:cubicBezTo>
                  <a:cubicBezTo>
                    <a:pt x="11238" y="1863"/>
                    <a:pt x="11080" y="1911"/>
                    <a:pt x="10940" y="1998"/>
                  </a:cubicBezTo>
                  <a:lnTo>
                    <a:pt x="10940" y="1815"/>
                  </a:lnTo>
                  <a:cubicBezTo>
                    <a:pt x="10940" y="1335"/>
                    <a:pt x="10551" y="947"/>
                    <a:pt x="10071" y="947"/>
                  </a:cubicBezTo>
                  <a:cubicBezTo>
                    <a:pt x="9908" y="947"/>
                    <a:pt x="9750" y="990"/>
                    <a:pt x="9611" y="1081"/>
                  </a:cubicBezTo>
                  <a:lnTo>
                    <a:pt x="9611" y="865"/>
                  </a:lnTo>
                  <a:cubicBezTo>
                    <a:pt x="9606" y="385"/>
                    <a:pt x="9217" y="1"/>
                    <a:pt x="87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71" name="Google Shape;15871;p74"/>
          <p:cNvGrpSpPr/>
          <p:nvPr/>
        </p:nvGrpSpPr>
        <p:grpSpPr>
          <a:xfrm>
            <a:off x="5743255" y="2433410"/>
            <a:ext cx="364162" cy="353236"/>
            <a:chOff x="5743255" y="2433410"/>
            <a:chExt cx="364162" cy="353236"/>
          </a:xfrm>
        </p:grpSpPr>
        <p:sp>
          <p:nvSpPr>
            <p:cNvPr id="15872" name="Google Shape;15872;p74"/>
            <p:cNvSpPr/>
            <p:nvPr/>
          </p:nvSpPr>
          <p:spPr>
            <a:xfrm>
              <a:off x="6077704" y="2456075"/>
              <a:ext cx="18263" cy="325304"/>
            </a:xfrm>
            <a:custGeom>
              <a:avLst/>
              <a:gdLst/>
              <a:ahLst/>
              <a:cxnLst/>
              <a:rect l="l" t="t" r="r" b="b"/>
              <a:pathLst>
                <a:path w="697" h="12415" extrusionOk="0">
                  <a:moveTo>
                    <a:pt x="346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2064"/>
                  </a:lnTo>
                  <a:cubicBezTo>
                    <a:pt x="1" y="12256"/>
                    <a:pt x="154" y="12414"/>
                    <a:pt x="346" y="12414"/>
                  </a:cubicBezTo>
                  <a:cubicBezTo>
                    <a:pt x="538" y="12414"/>
                    <a:pt x="697" y="12256"/>
                    <a:pt x="697" y="12064"/>
                  </a:cubicBezTo>
                  <a:lnTo>
                    <a:pt x="697" y="347"/>
                  </a:lnTo>
                  <a:cubicBezTo>
                    <a:pt x="697" y="155"/>
                    <a:pt x="538" y="1"/>
                    <a:pt x="34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3" name="Google Shape;15873;p74"/>
            <p:cNvSpPr/>
            <p:nvPr/>
          </p:nvSpPr>
          <p:spPr>
            <a:xfrm>
              <a:off x="6077704" y="2723235"/>
              <a:ext cx="18263" cy="58143"/>
            </a:xfrm>
            <a:custGeom>
              <a:avLst/>
              <a:gdLst/>
              <a:ahLst/>
              <a:cxnLst/>
              <a:rect l="l" t="t" r="r" b="b"/>
              <a:pathLst>
                <a:path w="697" h="2219" extrusionOk="0">
                  <a:moveTo>
                    <a:pt x="1" y="1"/>
                  </a:moveTo>
                  <a:lnTo>
                    <a:pt x="1" y="1868"/>
                  </a:lnTo>
                  <a:cubicBezTo>
                    <a:pt x="1" y="2060"/>
                    <a:pt x="154" y="2218"/>
                    <a:pt x="346" y="2218"/>
                  </a:cubicBezTo>
                  <a:cubicBezTo>
                    <a:pt x="538" y="2218"/>
                    <a:pt x="697" y="2060"/>
                    <a:pt x="697" y="1868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4" name="Google Shape;15874;p74"/>
            <p:cNvSpPr/>
            <p:nvPr/>
          </p:nvSpPr>
          <p:spPr>
            <a:xfrm>
              <a:off x="5987017" y="2640593"/>
              <a:ext cx="18263" cy="137511"/>
            </a:xfrm>
            <a:custGeom>
              <a:avLst/>
              <a:gdLst/>
              <a:ahLst/>
              <a:cxnLst/>
              <a:rect l="l" t="t" r="r" b="b"/>
              <a:pathLst>
                <a:path w="697" h="5248" extrusionOk="0">
                  <a:moveTo>
                    <a:pt x="1" y="1"/>
                  </a:moveTo>
                  <a:lnTo>
                    <a:pt x="1" y="4897"/>
                  </a:lnTo>
                  <a:cubicBezTo>
                    <a:pt x="1" y="5089"/>
                    <a:pt x="159" y="5247"/>
                    <a:pt x="351" y="5247"/>
                  </a:cubicBezTo>
                  <a:cubicBezTo>
                    <a:pt x="543" y="5247"/>
                    <a:pt x="697" y="5089"/>
                    <a:pt x="697" y="4897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5" name="Google Shape;15875;p74"/>
            <p:cNvSpPr/>
            <p:nvPr/>
          </p:nvSpPr>
          <p:spPr>
            <a:xfrm>
              <a:off x="5987017" y="2723235"/>
              <a:ext cx="18263" cy="54868"/>
            </a:xfrm>
            <a:custGeom>
              <a:avLst/>
              <a:gdLst/>
              <a:ahLst/>
              <a:cxnLst/>
              <a:rect l="l" t="t" r="r" b="b"/>
              <a:pathLst>
                <a:path w="697" h="2094" extrusionOk="0">
                  <a:moveTo>
                    <a:pt x="1" y="1"/>
                  </a:moveTo>
                  <a:lnTo>
                    <a:pt x="1" y="1743"/>
                  </a:lnTo>
                  <a:cubicBezTo>
                    <a:pt x="1" y="1935"/>
                    <a:pt x="159" y="2093"/>
                    <a:pt x="351" y="2093"/>
                  </a:cubicBezTo>
                  <a:cubicBezTo>
                    <a:pt x="543" y="2093"/>
                    <a:pt x="697" y="1935"/>
                    <a:pt x="697" y="1743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6" name="Google Shape;15876;p74"/>
            <p:cNvSpPr/>
            <p:nvPr/>
          </p:nvSpPr>
          <p:spPr>
            <a:xfrm>
              <a:off x="5748810" y="2438729"/>
              <a:ext cx="353079" cy="119641"/>
            </a:xfrm>
            <a:custGeom>
              <a:avLst/>
              <a:gdLst/>
              <a:ahLst/>
              <a:cxnLst/>
              <a:rect l="l" t="t" r="r" b="b"/>
              <a:pathLst>
                <a:path w="13475" h="4566" extrusionOk="0">
                  <a:moveTo>
                    <a:pt x="230" y="0"/>
                  </a:moveTo>
                  <a:cubicBezTo>
                    <a:pt x="163" y="5"/>
                    <a:pt x="101" y="39"/>
                    <a:pt x="58" y="92"/>
                  </a:cubicBezTo>
                  <a:cubicBezTo>
                    <a:pt x="14" y="144"/>
                    <a:pt x="0" y="207"/>
                    <a:pt x="10" y="274"/>
                  </a:cubicBezTo>
                  <a:cubicBezTo>
                    <a:pt x="125" y="1119"/>
                    <a:pt x="590" y="3183"/>
                    <a:pt x="2295" y="4143"/>
                  </a:cubicBezTo>
                  <a:cubicBezTo>
                    <a:pt x="2775" y="4417"/>
                    <a:pt x="3317" y="4565"/>
                    <a:pt x="3874" y="4565"/>
                  </a:cubicBezTo>
                  <a:cubicBezTo>
                    <a:pt x="3946" y="4565"/>
                    <a:pt x="4023" y="4565"/>
                    <a:pt x="4095" y="4561"/>
                  </a:cubicBezTo>
                  <a:cubicBezTo>
                    <a:pt x="5223" y="4479"/>
                    <a:pt x="6159" y="3841"/>
                    <a:pt x="6615" y="3466"/>
                  </a:cubicBezTo>
                  <a:cubicBezTo>
                    <a:pt x="6651" y="3437"/>
                    <a:pt x="6694" y="3423"/>
                    <a:pt x="6737" y="3423"/>
                  </a:cubicBezTo>
                  <a:cubicBezTo>
                    <a:pt x="6779" y="3423"/>
                    <a:pt x="6821" y="3437"/>
                    <a:pt x="6855" y="3466"/>
                  </a:cubicBezTo>
                  <a:cubicBezTo>
                    <a:pt x="7316" y="3841"/>
                    <a:pt x="8247" y="4479"/>
                    <a:pt x="9375" y="4561"/>
                  </a:cubicBezTo>
                  <a:cubicBezTo>
                    <a:pt x="9450" y="4565"/>
                    <a:pt x="9521" y="4565"/>
                    <a:pt x="9597" y="4565"/>
                  </a:cubicBezTo>
                  <a:lnTo>
                    <a:pt x="9596" y="4565"/>
                  </a:lnTo>
                  <a:cubicBezTo>
                    <a:pt x="10153" y="4565"/>
                    <a:pt x="10695" y="4417"/>
                    <a:pt x="11180" y="4143"/>
                  </a:cubicBezTo>
                  <a:cubicBezTo>
                    <a:pt x="12884" y="3183"/>
                    <a:pt x="13345" y="1114"/>
                    <a:pt x="13465" y="274"/>
                  </a:cubicBezTo>
                  <a:cubicBezTo>
                    <a:pt x="13474" y="207"/>
                    <a:pt x="13455" y="144"/>
                    <a:pt x="13412" y="92"/>
                  </a:cubicBezTo>
                  <a:cubicBezTo>
                    <a:pt x="13369" y="39"/>
                    <a:pt x="13306" y="5"/>
                    <a:pt x="13239" y="0"/>
                  </a:cubicBezTo>
                  <a:lnTo>
                    <a:pt x="13225" y="0"/>
                  </a:lnTo>
                  <a:cubicBezTo>
                    <a:pt x="13162" y="0"/>
                    <a:pt x="13105" y="24"/>
                    <a:pt x="13062" y="68"/>
                  </a:cubicBezTo>
                  <a:cubicBezTo>
                    <a:pt x="12750" y="356"/>
                    <a:pt x="11986" y="855"/>
                    <a:pt x="10378" y="941"/>
                  </a:cubicBezTo>
                  <a:cubicBezTo>
                    <a:pt x="9097" y="1009"/>
                    <a:pt x="8108" y="1556"/>
                    <a:pt x="7508" y="2007"/>
                  </a:cubicBezTo>
                  <a:cubicBezTo>
                    <a:pt x="7464" y="2041"/>
                    <a:pt x="7426" y="2069"/>
                    <a:pt x="7388" y="2098"/>
                  </a:cubicBezTo>
                  <a:cubicBezTo>
                    <a:pt x="7196" y="2249"/>
                    <a:pt x="6965" y="2325"/>
                    <a:pt x="6735" y="2325"/>
                  </a:cubicBezTo>
                  <a:cubicBezTo>
                    <a:pt x="6506" y="2325"/>
                    <a:pt x="6276" y="2249"/>
                    <a:pt x="6087" y="2098"/>
                  </a:cubicBezTo>
                  <a:cubicBezTo>
                    <a:pt x="6044" y="2069"/>
                    <a:pt x="6005" y="2036"/>
                    <a:pt x="5967" y="2007"/>
                  </a:cubicBezTo>
                  <a:cubicBezTo>
                    <a:pt x="5362" y="1556"/>
                    <a:pt x="4373" y="1009"/>
                    <a:pt x="3096" y="941"/>
                  </a:cubicBezTo>
                  <a:cubicBezTo>
                    <a:pt x="1483" y="855"/>
                    <a:pt x="720" y="356"/>
                    <a:pt x="408" y="68"/>
                  </a:cubicBezTo>
                  <a:cubicBezTo>
                    <a:pt x="365" y="24"/>
                    <a:pt x="307" y="0"/>
                    <a:pt x="245" y="0"/>
                  </a:cubicBezTo>
                  <a:close/>
                  <a:moveTo>
                    <a:pt x="9596" y="4565"/>
                  </a:moveTo>
                  <a:cubicBezTo>
                    <a:pt x="9596" y="4565"/>
                    <a:pt x="9596" y="4565"/>
                    <a:pt x="9596" y="4565"/>
                  </a:cubicBezTo>
                  <a:lnTo>
                    <a:pt x="9601" y="4565"/>
                  </a:lnTo>
                  <a:cubicBezTo>
                    <a:pt x="9599" y="4565"/>
                    <a:pt x="9598" y="4565"/>
                    <a:pt x="9597" y="4565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7" name="Google Shape;15877;p74"/>
            <p:cNvSpPr/>
            <p:nvPr/>
          </p:nvSpPr>
          <p:spPr>
            <a:xfrm>
              <a:off x="5980362" y="2438729"/>
              <a:ext cx="121527" cy="119772"/>
            </a:xfrm>
            <a:custGeom>
              <a:avLst/>
              <a:gdLst/>
              <a:ahLst/>
              <a:cxnLst/>
              <a:rect l="l" t="t" r="r" b="b"/>
              <a:pathLst>
                <a:path w="4638" h="4571" extrusionOk="0">
                  <a:moveTo>
                    <a:pt x="4388" y="0"/>
                  </a:moveTo>
                  <a:cubicBezTo>
                    <a:pt x="4330" y="0"/>
                    <a:pt x="4273" y="24"/>
                    <a:pt x="4229" y="68"/>
                  </a:cubicBezTo>
                  <a:cubicBezTo>
                    <a:pt x="4037" y="245"/>
                    <a:pt x="3677" y="500"/>
                    <a:pt x="3058" y="692"/>
                  </a:cubicBezTo>
                  <a:cubicBezTo>
                    <a:pt x="2856" y="1671"/>
                    <a:pt x="2314" y="3317"/>
                    <a:pt x="845" y="4143"/>
                  </a:cubicBezTo>
                  <a:cubicBezTo>
                    <a:pt x="581" y="4297"/>
                    <a:pt x="293" y="4407"/>
                    <a:pt x="0" y="4479"/>
                  </a:cubicBezTo>
                  <a:cubicBezTo>
                    <a:pt x="178" y="4522"/>
                    <a:pt x="356" y="4546"/>
                    <a:pt x="538" y="4561"/>
                  </a:cubicBezTo>
                  <a:cubicBezTo>
                    <a:pt x="615" y="4565"/>
                    <a:pt x="687" y="4570"/>
                    <a:pt x="764" y="4570"/>
                  </a:cubicBezTo>
                  <a:cubicBezTo>
                    <a:pt x="1316" y="4565"/>
                    <a:pt x="1863" y="4421"/>
                    <a:pt x="2343" y="4143"/>
                  </a:cubicBezTo>
                  <a:cubicBezTo>
                    <a:pt x="4047" y="3183"/>
                    <a:pt x="4508" y="1119"/>
                    <a:pt x="4628" y="279"/>
                  </a:cubicBezTo>
                  <a:cubicBezTo>
                    <a:pt x="4637" y="212"/>
                    <a:pt x="4618" y="144"/>
                    <a:pt x="4580" y="92"/>
                  </a:cubicBezTo>
                  <a:cubicBezTo>
                    <a:pt x="4537" y="39"/>
                    <a:pt x="4474" y="5"/>
                    <a:pt x="4407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8" name="Google Shape;15878;p74"/>
            <p:cNvSpPr/>
            <p:nvPr/>
          </p:nvSpPr>
          <p:spPr>
            <a:xfrm>
              <a:off x="5775589" y="2473945"/>
              <a:ext cx="128314" cy="63174"/>
            </a:xfrm>
            <a:custGeom>
              <a:avLst/>
              <a:gdLst/>
              <a:ahLst/>
              <a:cxnLst/>
              <a:rect l="l" t="t" r="r" b="b"/>
              <a:pathLst>
                <a:path w="4897" h="2411" extrusionOk="0">
                  <a:moveTo>
                    <a:pt x="0" y="1"/>
                  </a:moveTo>
                  <a:lnTo>
                    <a:pt x="226" y="485"/>
                  </a:lnTo>
                  <a:cubicBezTo>
                    <a:pt x="572" y="1215"/>
                    <a:pt x="1042" y="1757"/>
                    <a:pt x="1628" y="2084"/>
                  </a:cubicBezTo>
                  <a:cubicBezTo>
                    <a:pt x="1988" y="2295"/>
                    <a:pt x="2401" y="2405"/>
                    <a:pt x="2818" y="2410"/>
                  </a:cubicBezTo>
                  <a:cubicBezTo>
                    <a:pt x="2876" y="2410"/>
                    <a:pt x="2933" y="2410"/>
                    <a:pt x="2991" y="2401"/>
                  </a:cubicBezTo>
                  <a:cubicBezTo>
                    <a:pt x="3639" y="2357"/>
                    <a:pt x="4225" y="2060"/>
                    <a:pt x="4604" y="1820"/>
                  </a:cubicBezTo>
                  <a:lnTo>
                    <a:pt x="4897" y="1633"/>
                  </a:lnTo>
                  <a:lnTo>
                    <a:pt x="4628" y="1412"/>
                  </a:lnTo>
                  <a:cubicBezTo>
                    <a:pt x="4081" y="965"/>
                    <a:pt x="3178" y="413"/>
                    <a:pt x="2002" y="356"/>
                  </a:cubicBezTo>
                  <a:cubicBezTo>
                    <a:pt x="1498" y="332"/>
                    <a:pt x="1004" y="260"/>
                    <a:pt x="519" y="1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9" name="Google Shape;15879;p74"/>
            <p:cNvSpPr/>
            <p:nvPr/>
          </p:nvSpPr>
          <p:spPr>
            <a:xfrm>
              <a:off x="5946901" y="2473945"/>
              <a:ext cx="128183" cy="63174"/>
            </a:xfrm>
            <a:custGeom>
              <a:avLst/>
              <a:gdLst/>
              <a:ahLst/>
              <a:cxnLst/>
              <a:rect l="l" t="t" r="r" b="b"/>
              <a:pathLst>
                <a:path w="4892" h="2411" extrusionOk="0">
                  <a:moveTo>
                    <a:pt x="4892" y="1"/>
                  </a:moveTo>
                  <a:lnTo>
                    <a:pt x="4378" y="135"/>
                  </a:lnTo>
                  <a:cubicBezTo>
                    <a:pt x="3889" y="260"/>
                    <a:pt x="3394" y="332"/>
                    <a:pt x="2890" y="356"/>
                  </a:cubicBezTo>
                  <a:cubicBezTo>
                    <a:pt x="1714" y="413"/>
                    <a:pt x="816" y="965"/>
                    <a:pt x="264" y="1412"/>
                  </a:cubicBezTo>
                  <a:lnTo>
                    <a:pt x="0" y="1633"/>
                  </a:lnTo>
                  <a:lnTo>
                    <a:pt x="288" y="1820"/>
                  </a:lnTo>
                  <a:cubicBezTo>
                    <a:pt x="668" y="2060"/>
                    <a:pt x="1253" y="2357"/>
                    <a:pt x="1901" y="2401"/>
                  </a:cubicBezTo>
                  <a:cubicBezTo>
                    <a:pt x="1959" y="2410"/>
                    <a:pt x="2017" y="2410"/>
                    <a:pt x="2074" y="2410"/>
                  </a:cubicBezTo>
                  <a:cubicBezTo>
                    <a:pt x="2492" y="2405"/>
                    <a:pt x="2905" y="2295"/>
                    <a:pt x="3265" y="2084"/>
                  </a:cubicBezTo>
                  <a:cubicBezTo>
                    <a:pt x="3850" y="1757"/>
                    <a:pt x="4321" y="1215"/>
                    <a:pt x="4666" y="485"/>
                  </a:cubicBezTo>
                  <a:lnTo>
                    <a:pt x="4892" y="1"/>
                  </a:ln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0" name="Google Shape;15880;p74"/>
            <p:cNvSpPr/>
            <p:nvPr/>
          </p:nvSpPr>
          <p:spPr>
            <a:xfrm>
              <a:off x="6007403" y="2473945"/>
              <a:ext cx="67681" cy="62781"/>
            </a:xfrm>
            <a:custGeom>
              <a:avLst/>
              <a:gdLst/>
              <a:ahLst/>
              <a:cxnLst/>
              <a:rect l="l" t="t" r="r" b="b"/>
              <a:pathLst>
                <a:path w="2583" h="2396" extrusionOk="0">
                  <a:moveTo>
                    <a:pt x="2583" y="1"/>
                  </a:moveTo>
                  <a:lnTo>
                    <a:pt x="2069" y="135"/>
                  </a:lnTo>
                  <a:cubicBezTo>
                    <a:pt x="1738" y="221"/>
                    <a:pt x="1397" y="279"/>
                    <a:pt x="1061" y="317"/>
                  </a:cubicBezTo>
                  <a:cubicBezTo>
                    <a:pt x="999" y="802"/>
                    <a:pt x="778" y="1748"/>
                    <a:pt x="0" y="2396"/>
                  </a:cubicBezTo>
                  <a:cubicBezTo>
                    <a:pt x="336" y="2362"/>
                    <a:pt x="663" y="2257"/>
                    <a:pt x="956" y="2084"/>
                  </a:cubicBezTo>
                  <a:cubicBezTo>
                    <a:pt x="1541" y="1757"/>
                    <a:pt x="2012" y="1215"/>
                    <a:pt x="2357" y="485"/>
                  </a:cubicBezTo>
                  <a:lnTo>
                    <a:pt x="2583" y="1"/>
                  </a:ln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1" name="Google Shape;15881;p74"/>
            <p:cNvSpPr/>
            <p:nvPr/>
          </p:nvSpPr>
          <p:spPr>
            <a:xfrm>
              <a:off x="5827785" y="2498968"/>
              <a:ext cx="75987" cy="38151"/>
            </a:xfrm>
            <a:custGeom>
              <a:avLst/>
              <a:gdLst/>
              <a:ahLst/>
              <a:cxnLst/>
              <a:rect l="l" t="t" r="r" b="b"/>
              <a:pathLst>
                <a:path w="2900" h="1456" extrusionOk="0">
                  <a:moveTo>
                    <a:pt x="1973" y="1"/>
                  </a:moveTo>
                  <a:cubicBezTo>
                    <a:pt x="1609" y="404"/>
                    <a:pt x="855" y="1143"/>
                    <a:pt x="1" y="1302"/>
                  </a:cubicBezTo>
                  <a:cubicBezTo>
                    <a:pt x="265" y="1402"/>
                    <a:pt x="543" y="1455"/>
                    <a:pt x="826" y="1455"/>
                  </a:cubicBezTo>
                  <a:cubicBezTo>
                    <a:pt x="884" y="1455"/>
                    <a:pt x="941" y="1455"/>
                    <a:pt x="999" y="1446"/>
                  </a:cubicBezTo>
                  <a:cubicBezTo>
                    <a:pt x="1647" y="1402"/>
                    <a:pt x="2233" y="1105"/>
                    <a:pt x="2612" y="865"/>
                  </a:cubicBezTo>
                  <a:lnTo>
                    <a:pt x="2900" y="678"/>
                  </a:lnTo>
                  <a:lnTo>
                    <a:pt x="2636" y="457"/>
                  </a:lnTo>
                  <a:cubicBezTo>
                    <a:pt x="2430" y="289"/>
                    <a:pt x="2209" y="135"/>
                    <a:pt x="1973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2" name="Google Shape;15882;p74"/>
            <p:cNvSpPr/>
            <p:nvPr/>
          </p:nvSpPr>
          <p:spPr>
            <a:xfrm>
              <a:off x="5839733" y="2609045"/>
              <a:ext cx="171207" cy="71087"/>
            </a:xfrm>
            <a:custGeom>
              <a:avLst/>
              <a:gdLst/>
              <a:ahLst/>
              <a:cxnLst/>
              <a:rect l="l" t="t" r="r" b="b"/>
              <a:pathLst>
                <a:path w="6534" h="2713" extrusionOk="0">
                  <a:moveTo>
                    <a:pt x="2428" y="1"/>
                  </a:moveTo>
                  <a:cubicBezTo>
                    <a:pt x="2093" y="1"/>
                    <a:pt x="1725" y="114"/>
                    <a:pt x="1417" y="422"/>
                  </a:cubicBezTo>
                  <a:cubicBezTo>
                    <a:pt x="687" y="1152"/>
                    <a:pt x="1" y="1253"/>
                    <a:pt x="1" y="1253"/>
                  </a:cubicBezTo>
                  <a:cubicBezTo>
                    <a:pt x="1" y="1253"/>
                    <a:pt x="850" y="1666"/>
                    <a:pt x="1484" y="2294"/>
                  </a:cubicBezTo>
                  <a:cubicBezTo>
                    <a:pt x="1879" y="2690"/>
                    <a:pt x="2971" y="2712"/>
                    <a:pt x="3216" y="2712"/>
                  </a:cubicBezTo>
                  <a:cubicBezTo>
                    <a:pt x="3247" y="2712"/>
                    <a:pt x="3265" y="2712"/>
                    <a:pt x="3265" y="2712"/>
                  </a:cubicBezTo>
                  <a:cubicBezTo>
                    <a:pt x="3265" y="2712"/>
                    <a:pt x="3282" y="2712"/>
                    <a:pt x="3314" y="2712"/>
                  </a:cubicBezTo>
                  <a:cubicBezTo>
                    <a:pt x="3559" y="2712"/>
                    <a:pt x="4655" y="2690"/>
                    <a:pt x="5050" y="2294"/>
                  </a:cubicBezTo>
                  <a:cubicBezTo>
                    <a:pt x="5684" y="1666"/>
                    <a:pt x="6534" y="1253"/>
                    <a:pt x="6534" y="1253"/>
                  </a:cubicBezTo>
                  <a:cubicBezTo>
                    <a:pt x="6534" y="1253"/>
                    <a:pt x="5847" y="1152"/>
                    <a:pt x="5118" y="422"/>
                  </a:cubicBezTo>
                  <a:cubicBezTo>
                    <a:pt x="4809" y="114"/>
                    <a:pt x="4441" y="1"/>
                    <a:pt x="4106" y="1"/>
                  </a:cubicBezTo>
                  <a:cubicBezTo>
                    <a:pt x="3754" y="1"/>
                    <a:pt x="3439" y="126"/>
                    <a:pt x="3270" y="278"/>
                  </a:cubicBezTo>
                  <a:cubicBezTo>
                    <a:pt x="3097" y="126"/>
                    <a:pt x="2781" y="1"/>
                    <a:pt x="242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3" name="Google Shape;15883;p74"/>
            <p:cNvSpPr/>
            <p:nvPr/>
          </p:nvSpPr>
          <p:spPr>
            <a:xfrm>
              <a:off x="5839733" y="2640593"/>
              <a:ext cx="171207" cy="39540"/>
            </a:xfrm>
            <a:custGeom>
              <a:avLst/>
              <a:gdLst/>
              <a:ahLst/>
              <a:cxnLst/>
              <a:rect l="l" t="t" r="r" b="b"/>
              <a:pathLst>
                <a:path w="6534" h="1509" extrusionOk="0">
                  <a:moveTo>
                    <a:pt x="3270" y="1"/>
                  </a:moveTo>
                  <a:lnTo>
                    <a:pt x="3159" y="49"/>
                  </a:lnTo>
                  <a:cubicBezTo>
                    <a:pt x="2785" y="190"/>
                    <a:pt x="2309" y="237"/>
                    <a:pt x="1841" y="237"/>
                  </a:cubicBezTo>
                  <a:cubicBezTo>
                    <a:pt x="905" y="237"/>
                    <a:pt x="1" y="49"/>
                    <a:pt x="1" y="49"/>
                  </a:cubicBezTo>
                  <a:lnTo>
                    <a:pt x="1" y="49"/>
                  </a:lnTo>
                  <a:cubicBezTo>
                    <a:pt x="1" y="49"/>
                    <a:pt x="850" y="462"/>
                    <a:pt x="1484" y="1090"/>
                  </a:cubicBezTo>
                  <a:cubicBezTo>
                    <a:pt x="1879" y="1486"/>
                    <a:pt x="2971" y="1508"/>
                    <a:pt x="3216" y="1508"/>
                  </a:cubicBezTo>
                  <a:cubicBezTo>
                    <a:pt x="3247" y="1508"/>
                    <a:pt x="3265" y="1508"/>
                    <a:pt x="3265" y="1508"/>
                  </a:cubicBezTo>
                  <a:cubicBezTo>
                    <a:pt x="3265" y="1508"/>
                    <a:pt x="3282" y="1508"/>
                    <a:pt x="3314" y="1508"/>
                  </a:cubicBezTo>
                  <a:cubicBezTo>
                    <a:pt x="3559" y="1508"/>
                    <a:pt x="4655" y="1486"/>
                    <a:pt x="5050" y="1090"/>
                  </a:cubicBezTo>
                  <a:cubicBezTo>
                    <a:pt x="5684" y="462"/>
                    <a:pt x="6534" y="49"/>
                    <a:pt x="6534" y="49"/>
                  </a:cubicBezTo>
                  <a:lnTo>
                    <a:pt x="6534" y="49"/>
                  </a:lnTo>
                  <a:cubicBezTo>
                    <a:pt x="6534" y="49"/>
                    <a:pt x="5627" y="237"/>
                    <a:pt x="4691" y="237"/>
                  </a:cubicBezTo>
                  <a:cubicBezTo>
                    <a:pt x="4223" y="237"/>
                    <a:pt x="3748" y="190"/>
                    <a:pt x="3375" y="49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4" name="Google Shape;15884;p74"/>
            <p:cNvSpPr/>
            <p:nvPr/>
          </p:nvSpPr>
          <p:spPr>
            <a:xfrm>
              <a:off x="5883124" y="2652672"/>
              <a:ext cx="84555" cy="16246"/>
            </a:xfrm>
            <a:custGeom>
              <a:avLst/>
              <a:gdLst/>
              <a:ahLst/>
              <a:cxnLst/>
              <a:rect l="l" t="t" r="r" b="b"/>
              <a:pathLst>
                <a:path w="3227" h="620" extrusionOk="0">
                  <a:moveTo>
                    <a:pt x="1614" y="1"/>
                  </a:moveTo>
                  <a:cubicBezTo>
                    <a:pt x="1239" y="135"/>
                    <a:pt x="759" y="202"/>
                    <a:pt x="188" y="202"/>
                  </a:cubicBezTo>
                  <a:lnTo>
                    <a:pt x="1" y="202"/>
                  </a:lnTo>
                  <a:cubicBezTo>
                    <a:pt x="44" y="241"/>
                    <a:pt x="87" y="284"/>
                    <a:pt x="130" y="327"/>
                  </a:cubicBezTo>
                  <a:cubicBezTo>
                    <a:pt x="298" y="500"/>
                    <a:pt x="894" y="620"/>
                    <a:pt x="1556" y="620"/>
                  </a:cubicBezTo>
                  <a:lnTo>
                    <a:pt x="1666" y="620"/>
                  </a:lnTo>
                  <a:cubicBezTo>
                    <a:pt x="2324" y="620"/>
                    <a:pt x="2924" y="495"/>
                    <a:pt x="3092" y="327"/>
                  </a:cubicBezTo>
                  <a:cubicBezTo>
                    <a:pt x="3135" y="284"/>
                    <a:pt x="3178" y="241"/>
                    <a:pt x="3226" y="202"/>
                  </a:cubicBezTo>
                  <a:lnTo>
                    <a:pt x="3039" y="202"/>
                  </a:lnTo>
                  <a:cubicBezTo>
                    <a:pt x="2463" y="202"/>
                    <a:pt x="1983" y="135"/>
                    <a:pt x="161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5" name="Google Shape;15885;p74"/>
            <p:cNvSpPr/>
            <p:nvPr/>
          </p:nvSpPr>
          <p:spPr>
            <a:xfrm>
              <a:off x="5929922" y="2621596"/>
              <a:ext cx="49706" cy="16770"/>
            </a:xfrm>
            <a:custGeom>
              <a:avLst/>
              <a:gdLst/>
              <a:ahLst/>
              <a:cxnLst/>
              <a:rect l="l" t="t" r="r" b="b"/>
              <a:pathLst>
                <a:path w="1897" h="640" extrusionOk="0">
                  <a:moveTo>
                    <a:pt x="824" y="1"/>
                  </a:moveTo>
                  <a:cubicBezTo>
                    <a:pt x="818" y="1"/>
                    <a:pt x="813" y="1"/>
                    <a:pt x="807" y="1"/>
                  </a:cubicBezTo>
                  <a:cubicBezTo>
                    <a:pt x="548" y="1"/>
                    <a:pt x="332" y="92"/>
                    <a:pt x="236" y="174"/>
                  </a:cubicBezTo>
                  <a:lnTo>
                    <a:pt x="0" y="385"/>
                  </a:lnTo>
                  <a:lnTo>
                    <a:pt x="226" y="476"/>
                  </a:lnTo>
                  <a:cubicBezTo>
                    <a:pt x="509" y="587"/>
                    <a:pt x="903" y="639"/>
                    <a:pt x="1392" y="639"/>
                  </a:cubicBezTo>
                  <a:cubicBezTo>
                    <a:pt x="1565" y="639"/>
                    <a:pt x="1733" y="635"/>
                    <a:pt x="1896" y="620"/>
                  </a:cubicBezTo>
                  <a:cubicBezTo>
                    <a:pt x="1767" y="519"/>
                    <a:pt x="1647" y="414"/>
                    <a:pt x="1536" y="299"/>
                  </a:cubicBezTo>
                  <a:cubicBezTo>
                    <a:pt x="1348" y="111"/>
                    <a:pt x="1091" y="1"/>
                    <a:pt x="8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6" name="Google Shape;15886;p74"/>
            <p:cNvSpPr/>
            <p:nvPr/>
          </p:nvSpPr>
          <p:spPr>
            <a:xfrm>
              <a:off x="5871176" y="2621596"/>
              <a:ext cx="49706" cy="16770"/>
            </a:xfrm>
            <a:custGeom>
              <a:avLst/>
              <a:gdLst/>
              <a:ahLst/>
              <a:cxnLst/>
              <a:rect l="l" t="t" r="r" b="b"/>
              <a:pathLst>
                <a:path w="1897" h="640" extrusionOk="0">
                  <a:moveTo>
                    <a:pt x="1086" y="1"/>
                  </a:moveTo>
                  <a:cubicBezTo>
                    <a:pt x="812" y="1"/>
                    <a:pt x="553" y="107"/>
                    <a:pt x="361" y="303"/>
                  </a:cubicBezTo>
                  <a:cubicBezTo>
                    <a:pt x="245" y="414"/>
                    <a:pt x="125" y="524"/>
                    <a:pt x="1" y="620"/>
                  </a:cubicBezTo>
                  <a:cubicBezTo>
                    <a:pt x="164" y="635"/>
                    <a:pt x="332" y="639"/>
                    <a:pt x="500" y="639"/>
                  </a:cubicBezTo>
                  <a:cubicBezTo>
                    <a:pt x="994" y="639"/>
                    <a:pt x="1388" y="587"/>
                    <a:pt x="1671" y="481"/>
                  </a:cubicBezTo>
                  <a:lnTo>
                    <a:pt x="1897" y="390"/>
                  </a:lnTo>
                  <a:lnTo>
                    <a:pt x="1662" y="179"/>
                  </a:lnTo>
                  <a:cubicBezTo>
                    <a:pt x="1566" y="92"/>
                    <a:pt x="1345" y="1"/>
                    <a:pt x="1086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7" name="Google Shape;15887;p74"/>
            <p:cNvSpPr/>
            <p:nvPr/>
          </p:nvSpPr>
          <p:spPr>
            <a:xfrm>
              <a:off x="5834702" y="2609621"/>
              <a:ext cx="183024" cy="75463"/>
            </a:xfrm>
            <a:custGeom>
              <a:avLst/>
              <a:gdLst/>
              <a:ahLst/>
              <a:cxnLst/>
              <a:rect l="l" t="t" r="r" b="b"/>
              <a:pathLst>
                <a:path w="6985" h="2880" extrusionOk="0">
                  <a:moveTo>
                    <a:pt x="2625" y="184"/>
                  </a:moveTo>
                  <a:cubicBezTo>
                    <a:pt x="2921" y="184"/>
                    <a:pt x="3183" y="286"/>
                    <a:pt x="3322" y="410"/>
                  </a:cubicBezTo>
                  <a:cubicBezTo>
                    <a:pt x="3361" y="444"/>
                    <a:pt x="3409" y="460"/>
                    <a:pt x="3457" y="460"/>
                  </a:cubicBezTo>
                  <a:cubicBezTo>
                    <a:pt x="3506" y="460"/>
                    <a:pt x="3555" y="444"/>
                    <a:pt x="3596" y="410"/>
                  </a:cubicBezTo>
                  <a:cubicBezTo>
                    <a:pt x="3733" y="288"/>
                    <a:pt x="3997" y="185"/>
                    <a:pt x="4294" y="185"/>
                  </a:cubicBezTo>
                  <a:cubicBezTo>
                    <a:pt x="4581" y="185"/>
                    <a:pt x="4899" y="281"/>
                    <a:pt x="5166" y="544"/>
                  </a:cubicBezTo>
                  <a:cubicBezTo>
                    <a:pt x="5396" y="780"/>
                    <a:pt x="5660" y="981"/>
                    <a:pt x="5948" y="1144"/>
                  </a:cubicBezTo>
                  <a:cubicBezTo>
                    <a:pt x="5638" y="1182"/>
                    <a:pt x="5260" y="1215"/>
                    <a:pt x="4879" y="1215"/>
                  </a:cubicBezTo>
                  <a:cubicBezTo>
                    <a:pt x="4436" y="1215"/>
                    <a:pt x="3990" y="1171"/>
                    <a:pt x="3644" y="1039"/>
                  </a:cubicBezTo>
                  <a:lnTo>
                    <a:pt x="3538" y="996"/>
                  </a:lnTo>
                  <a:cubicBezTo>
                    <a:pt x="3512" y="986"/>
                    <a:pt x="3486" y="981"/>
                    <a:pt x="3459" y="981"/>
                  </a:cubicBezTo>
                  <a:cubicBezTo>
                    <a:pt x="3433" y="981"/>
                    <a:pt x="3406" y="986"/>
                    <a:pt x="3380" y="996"/>
                  </a:cubicBezTo>
                  <a:lnTo>
                    <a:pt x="3274" y="1039"/>
                  </a:lnTo>
                  <a:cubicBezTo>
                    <a:pt x="2925" y="1169"/>
                    <a:pt x="2475" y="1213"/>
                    <a:pt x="2027" y="1213"/>
                  </a:cubicBezTo>
                  <a:cubicBezTo>
                    <a:pt x="1650" y="1213"/>
                    <a:pt x="1275" y="1182"/>
                    <a:pt x="965" y="1144"/>
                  </a:cubicBezTo>
                  <a:cubicBezTo>
                    <a:pt x="1253" y="981"/>
                    <a:pt x="1517" y="780"/>
                    <a:pt x="1753" y="544"/>
                  </a:cubicBezTo>
                  <a:cubicBezTo>
                    <a:pt x="2020" y="280"/>
                    <a:pt x="2338" y="184"/>
                    <a:pt x="2625" y="184"/>
                  </a:cubicBezTo>
                  <a:close/>
                  <a:moveTo>
                    <a:pt x="3457" y="1404"/>
                  </a:moveTo>
                  <a:lnTo>
                    <a:pt x="3490" y="1413"/>
                  </a:lnTo>
                  <a:lnTo>
                    <a:pt x="3495" y="1413"/>
                  </a:lnTo>
                  <a:cubicBezTo>
                    <a:pt x="3894" y="1567"/>
                    <a:pt x="4397" y="1617"/>
                    <a:pt x="4887" y="1617"/>
                  </a:cubicBezTo>
                  <a:cubicBezTo>
                    <a:pt x="5193" y="1617"/>
                    <a:pt x="5493" y="1597"/>
                    <a:pt x="5761" y="1572"/>
                  </a:cubicBezTo>
                  <a:lnTo>
                    <a:pt x="5761" y="1572"/>
                  </a:lnTo>
                  <a:lnTo>
                    <a:pt x="5756" y="1581"/>
                  </a:lnTo>
                  <a:lnTo>
                    <a:pt x="5684" y="1634"/>
                  </a:lnTo>
                  <a:lnTo>
                    <a:pt x="5679" y="1639"/>
                  </a:lnTo>
                  <a:lnTo>
                    <a:pt x="5602" y="1696"/>
                  </a:lnTo>
                  <a:lnTo>
                    <a:pt x="5578" y="1716"/>
                  </a:lnTo>
                  <a:lnTo>
                    <a:pt x="5521" y="1759"/>
                  </a:lnTo>
                  <a:lnTo>
                    <a:pt x="5492" y="1783"/>
                  </a:lnTo>
                  <a:lnTo>
                    <a:pt x="5439" y="1821"/>
                  </a:lnTo>
                  <a:lnTo>
                    <a:pt x="5410" y="1845"/>
                  </a:lnTo>
                  <a:lnTo>
                    <a:pt x="5362" y="1888"/>
                  </a:lnTo>
                  <a:lnTo>
                    <a:pt x="5329" y="1917"/>
                  </a:lnTo>
                  <a:lnTo>
                    <a:pt x="5281" y="1960"/>
                  </a:lnTo>
                  <a:lnTo>
                    <a:pt x="5252" y="1984"/>
                  </a:lnTo>
                  <a:lnTo>
                    <a:pt x="5199" y="2032"/>
                  </a:lnTo>
                  <a:lnTo>
                    <a:pt x="5175" y="2056"/>
                  </a:lnTo>
                  <a:cubicBezTo>
                    <a:pt x="5146" y="2080"/>
                    <a:pt x="5122" y="2104"/>
                    <a:pt x="5098" y="2133"/>
                  </a:cubicBezTo>
                  <a:cubicBezTo>
                    <a:pt x="4950" y="2277"/>
                    <a:pt x="4618" y="2392"/>
                    <a:pt x="4162" y="2445"/>
                  </a:cubicBezTo>
                  <a:cubicBezTo>
                    <a:pt x="3961" y="2470"/>
                    <a:pt x="3756" y="2485"/>
                    <a:pt x="3551" y="2485"/>
                  </a:cubicBezTo>
                  <a:cubicBezTo>
                    <a:pt x="3521" y="2485"/>
                    <a:pt x="3491" y="2484"/>
                    <a:pt x="3462" y="2484"/>
                  </a:cubicBezTo>
                  <a:lnTo>
                    <a:pt x="3409" y="2484"/>
                  </a:lnTo>
                  <a:cubicBezTo>
                    <a:pt x="3188" y="2484"/>
                    <a:pt x="2972" y="2474"/>
                    <a:pt x="2751" y="2445"/>
                  </a:cubicBezTo>
                  <a:cubicBezTo>
                    <a:pt x="2295" y="2388"/>
                    <a:pt x="1964" y="2277"/>
                    <a:pt x="1815" y="2128"/>
                  </a:cubicBezTo>
                  <a:cubicBezTo>
                    <a:pt x="1791" y="2104"/>
                    <a:pt x="1767" y="2080"/>
                    <a:pt x="1743" y="2056"/>
                  </a:cubicBezTo>
                  <a:lnTo>
                    <a:pt x="1719" y="2032"/>
                  </a:lnTo>
                  <a:lnTo>
                    <a:pt x="1666" y="1984"/>
                  </a:lnTo>
                  <a:lnTo>
                    <a:pt x="1633" y="1956"/>
                  </a:lnTo>
                  <a:lnTo>
                    <a:pt x="1585" y="1912"/>
                  </a:lnTo>
                  <a:lnTo>
                    <a:pt x="1556" y="1888"/>
                  </a:lnTo>
                  <a:lnTo>
                    <a:pt x="1508" y="1845"/>
                  </a:lnTo>
                  <a:lnTo>
                    <a:pt x="1474" y="1821"/>
                  </a:lnTo>
                  <a:lnTo>
                    <a:pt x="1426" y="1778"/>
                  </a:lnTo>
                  <a:lnTo>
                    <a:pt x="1393" y="1754"/>
                  </a:lnTo>
                  <a:lnTo>
                    <a:pt x="1340" y="1716"/>
                  </a:lnTo>
                  <a:lnTo>
                    <a:pt x="1316" y="1692"/>
                  </a:lnTo>
                  <a:lnTo>
                    <a:pt x="1239" y="1634"/>
                  </a:lnTo>
                  <a:lnTo>
                    <a:pt x="1229" y="1624"/>
                  </a:lnTo>
                  <a:lnTo>
                    <a:pt x="1157" y="1576"/>
                  </a:lnTo>
                  <a:lnTo>
                    <a:pt x="1153" y="1572"/>
                  </a:lnTo>
                  <a:lnTo>
                    <a:pt x="1153" y="1572"/>
                  </a:lnTo>
                  <a:cubicBezTo>
                    <a:pt x="1422" y="1597"/>
                    <a:pt x="1724" y="1617"/>
                    <a:pt x="2030" y="1617"/>
                  </a:cubicBezTo>
                  <a:cubicBezTo>
                    <a:pt x="2521" y="1617"/>
                    <a:pt x="3024" y="1567"/>
                    <a:pt x="3423" y="1413"/>
                  </a:cubicBezTo>
                  <a:lnTo>
                    <a:pt x="3428" y="1413"/>
                  </a:lnTo>
                  <a:lnTo>
                    <a:pt x="3457" y="1404"/>
                  </a:lnTo>
                  <a:close/>
                  <a:moveTo>
                    <a:pt x="3462" y="1"/>
                  </a:moveTo>
                  <a:cubicBezTo>
                    <a:pt x="2792" y="1"/>
                    <a:pt x="2122" y="86"/>
                    <a:pt x="1469" y="256"/>
                  </a:cubicBezTo>
                  <a:cubicBezTo>
                    <a:pt x="797" y="924"/>
                    <a:pt x="169" y="1029"/>
                    <a:pt x="164" y="1029"/>
                  </a:cubicBezTo>
                  <a:cubicBezTo>
                    <a:pt x="154" y="1029"/>
                    <a:pt x="145" y="1034"/>
                    <a:pt x="135" y="1034"/>
                  </a:cubicBezTo>
                  <a:lnTo>
                    <a:pt x="130" y="1034"/>
                  </a:lnTo>
                  <a:cubicBezTo>
                    <a:pt x="121" y="1039"/>
                    <a:pt x="111" y="1039"/>
                    <a:pt x="106" y="1044"/>
                  </a:cubicBezTo>
                  <a:lnTo>
                    <a:pt x="101" y="1044"/>
                  </a:lnTo>
                  <a:cubicBezTo>
                    <a:pt x="92" y="1048"/>
                    <a:pt x="82" y="1053"/>
                    <a:pt x="77" y="1058"/>
                  </a:cubicBezTo>
                  <a:lnTo>
                    <a:pt x="73" y="1058"/>
                  </a:lnTo>
                  <a:cubicBezTo>
                    <a:pt x="68" y="1063"/>
                    <a:pt x="58" y="1072"/>
                    <a:pt x="53" y="1077"/>
                  </a:cubicBezTo>
                  <a:cubicBezTo>
                    <a:pt x="44" y="1087"/>
                    <a:pt x="39" y="1092"/>
                    <a:pt x="34" y="1101"/>
                  </a:cubicBezTo>
                  <a:cubicBezTo>
                    <a:pt x="29" y="1111"/>
                    <a:pt x="25" y="1120"/>
                    <a:pt x="20" y="1125"/>
                  </a:cubicBezTo>
                  <a:lnTo>
                    <a:pt x="20" y="1130"/>
                  </a:lnTo>
                  <a:cubicBezTo>
                    <a:pt x="15" y="1140"/>
                    <a:pt x="10" y="1149"/>
                    <a:pt x="5" y="1159"/>
                  </a:cubicBezTo>
                  <a:cubicBezTo>
                    <a:pt x="5" y="1168"/>
                    <a:pt x="1" y="1178"/>
                    <a:pt x="1" y="1188"/>
                  </a:cubicBezTo>
                  <a:cubicBezTo>
                    <a:pt x="1" y="1197"/>
                    <a:pt x="1" y="1207"/>
                    <a:pt x="1" y="1216"/>
                  </a:cubicBezTo>
                  <a:lnTo>
                    <a:pt x="1" y="1221"/>
                  </a:lnTo>
                  <a:cubicBezTo>
                    <a:pt x="1" y="1231"/>
                    <a:pt x="1" y="1240"/>
                    <a:pt x="1" y="1250"/>
                  </a:cubicBezTo>
                  <a:lnTo>
                    <a:pt x="1" y="1255"/>
                  </a:lnTo>
                  <a:cubicBezTo>
                    <a:pt x="1" y="1264"/>
                    <a:pt x="5" y="1274"/>
                    <a:pt x="5" y="1284"/>
                  </a:cubicBezTo>
                  <a:lnTo>
                    <a:pt x="5" y="1288"/>
                  </a:lnTo>
                  <a:cubicBezTo>
                    <a:pt x="10" y="1298"/>
                    <a:pt x="15" y="1303"/>
                    <a:pt x="20" y="1312"/>
                  </a:cubicBezTo>
                  <a:cubicBezTo>
                    <a:pt x="25" y="1322"/>
                    <a:pt x="29" y="1332"/>
                    <a:pt x="34" y="1336"/>
                  </a:cubicBezTo>
                  <a:lnTo>
                    <a:pt x="34" y="1341"/>
                  </a:lnTo>
                  <a:cubicBezTo>
                    <a:pt x="39" y="1346"/>
                    <a:pt x="44" y="1356"/>
                    <a:pt x="53" y="1360"/>
                  </a:cubicBezTo>
                  <a:lnTo>
                    <a:pt x="58" y="1365"/>
                  </a:lnTo>
                  <a:cubicBezTo>
                    <a:pt x="63" y="1370"/>
                    <a:pt x="73" y="1380"/>
                    <a:pt x="77" y="1384"/>
                  </a:cubicBezTo>
                  <a:lnTo>
                    <a:pt x="82" y="1384"/>
                  </a:lnTo>
                  <a:cubicBezTo>
                    <a:pt x="92" y="1389"/>
                    <a:pt x="101" y="1394"/>
                    <a:pt x="111" y="1399"/>
                  </a:cubicBezTo>
                  <a:cubicBezTo>
                    <a:pt x="116" y="1404"/>
                    <a:pt x="937" y="1807"/>
                    <a:pt x="1537" y="2407"/>
                  </a:cubicBezTo>
                  <a:cubicBezTo>
                    <a:pt x="1962" y="2828"/>
                    <a:pt x="2978" y="2880"/>
                    <a:pt x="3348" y="2880"/>
                  </a:cubicBezTo>
                  <a:cubicBezTo>
                    <a:pt x="3403" y="2880"/>
                    <a:pt x="3444" y="2879"/>
                    <a:pt x="3466" y="2877"/>
                  </a:cubicBezTo>
                  <a:lnTo>
                    <a:pt x="3548" y="2877"/>
                  </a:lnTo>
                  <a:cubicBezTo>
                    <a:pt x="3879" y="2877"/>
                    <a:pt x="4954" y="2844"/>
                    <a:pt x="5396" y="2402"/>
                  </a:cubicBezTo>
                  <a:cubicBezTo>
                    <a:pt x="5996" y="1802"/>
                    <a:pt x="6817" y="1404"/>
                    <a:pt x="6822" y="1399"/>
                  </a:cubicBezTo>
                  <a:cubicBezTo>
                    <a:pt x="6831" y="1394"/>
                    <a:pt x="6841" y="1389"/>
                    <a:pt x="6851" y="1384"/>
                  </a:cubicBezTo>
                  <a:cubicBezTo>
                    <a:pt x="6860" y="1375"/>
                    <a:pt x="6870" y="1370"/>
                    <a:pt x="6875" y="1365"/>
                  </a:cubicBezTo>
                  <a:cubicBezTo>
                    <a:pt x="6985" y="1255"/>
                    <a:pt x="6942" y="1072"/>
                    <a:pt x="6793" y="1024"/>
                  </a:cubicBezTo>
                  <a:lnTo>
                    <a:pt x="6788" y="1034"/>
                  </a:lnTo>
                  <a:cubicBezTo>
                    <a:pt x="6779" y="1034"/>
                    <a:pt x="6769" y="1029"/>
                    <a:pt x="6759" y="1029"/>
                  </a:cubicBezTo>
                  <a:cubicBezTo>
                    <a:pt x="6755" y="1029"/>
                    <a:pt x="6126" y="924"/>
                    <a:pt x="5454" y="256"/>
                  </a:cubicBezTo>
                  <a:cubicBezTo>
                    <a:pt x="4801" y="86"/>
                    <a:pt x="4131" y="1"/>
                    <a:pt x="34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8" name="Google Shape;15888;p74"/>
            <p:cNvSpPr/>
            <p:nvPr/>
          </p:nvSpPr>
          <p:spPr>
            <a:xfrm>
              <a:off x="5743255" y="2433410"/>
              <a:ext cx="364162" cy="130357"/>
            </a:xfrm>
            <a:custGeom>
              <a:avLst/>
              <a:gdLst/>
              <a:ahLst/>
              <a:cxnLst/>
              <a:rect l="l" t="t" r="r" b="b"/>
              <a:pathLst>
                <a:path w="13898" h="4975" extrusionOk="0">
                  <a:moveTo>
                    <a:pt x="462" y="405"/>
                  </a:moveTo>
                  <a:cubicBezTo>
                    <a:pt x="466" y="405"/>
                    <a:pt x="476" y="410"/>
                    <a:pt x="486" y="419"/>
                  </a:cubicBezTo>
                  <a:cubicBezTo>
                    <a:pt x="1258" y="1140"/>
                    <a:pt x="2579" y="1308"/>
                    <a:pt x="3299" y="1346"/>
                  </a:cubicBezTo>
                  <a:cubicBezTo>
                    <a:pt x="4527" y="1408"/>
                    <a:pt x="5478" y="1941"/>
                    <a:pt x="6059" y="2373"/>
                  </a:cubicBezTo>
                  <a:cubicBezTo>
                    <a:pt x="6097" y="2402"/>
                    <a:pt x="6136" y="2431"/>
                    <a:pt x="6174" y="2460"/>
                  </a:cubicBezTo>
                  <a:cubicBezTo>
                    <a:pt x="6402" y="2640"/>
                    <a:pt x="6676" y="2730"/>
                    <a:pt x="6950" y="2730"/>
                  </a:cubicBezTo>
                  <a:cubicBezTo>
                    <a:pt x="7224" y="2730"/>
                    <a:pt x="7499" y="2640"/>
                    <a:pt x="7729" y="2460"/>
                  </a:cubicBezTo>
                  <a:cubicBezTo>
                    <a:pt x="7763" y="2431"/>
                    <a:pt x="7801" y="2402"/>
                    <a:pt x="7844" y="2373"/>
                  </a:cubicBezTo>
                  <a:cubicBezTo>
                    <a:pt x="8425" y="1941"/>
                    <a:pt x="9371" y="1413"/>
                    <a:pt x="10605" y="1346"/>
                  </a:cubicBezTo>
                  <a:cubicBezTo>
                    <a:pt x="11325" y="1308"/>
                    <a:pt x="12645" y="1140"/>
                    <a:pt x="13418" y="419"/>
                  </a:cubicBezTo>
                  <a:cubicBezTo>
                    <a:pt x="13421" y="412"/>
                    <a:pt x="13427" y="408"/>
                    <a:pt x="13434" y="408"/>
                  </a:cubicBezTo>
                  <a:cubicBezTo>
                    <a:pt x="13436" y="408"/>
                    <a:pt x="13439" y="409"/>
                    <a:pt x="13442" y="410"/>
                  </a:cubicBezTo>
                  <a:cubicBezTo>
                    <a:pt x="13451" y="410"/>
                    <a:pt x="13466" y="415"/>
                    <a:pt x="13470" y="424"/>
                  </a:cubicBezTo>
                  <a:cubicBezTo>
                    <a:pt x="13475" y="429"/>
                    <a:pt x="13480" y="439"/>
                    <a:pt x="13475" y="448"/>
                  </a:cubicBezTo>
                  <a:cubicBezTo>
                    <a:pt x="13360" y="1264"/>
                    <a:pt x="12918" y="3252"/>
                    <a:pt x="11291" y="4168"/>
                  </a:cubicBezTo>
                  <a:cubicBezTo>
                    <a:pt x="10840" y="4428"/>
                    <a:pt x="10331" y="4567"/>
                    <a:pt x="9813" y="4567"/>
                  </a:cubicBezTo>
                  <a:cubicBezTo>
                    <a:pt x="9741" y="4567"/>
                    <a:pt x="9673" y="4567"/>
                    <a:pt x="9601" y="4557"/>
                  </a:cubicBezTo>
                  <a:cubicBezTo>
                    <a:pt x="8531" y="4485"/>
                    <a:pt x="7638" y="3871"/>
                    <a:pt x="7196" y="3511"/>
                  </a:cubicBezTo>
                  <a:cubicBezTo>
                    <a:pt x="7124" y="3453"/>
                    <a:pt x="7037" y="3424"/>
                    <a:pt x="6949" y="3424"/>
                  </a:cubicBezTo>
                  <a:cubicBezTo>
                    <a:pt x="6862" y="3424"/>
                    <a:pt x="6774" y="3453"/>
                    <a:pt x="6702" y="3511"/>
                  </a:cubicBezTo>
                  <a:cubicBezTo>
                    <a:pt x="6265" y="3871"/>
                    <a:pt x="5367" y="4485"/>
                    <a:pt x="4297" y="4557"/>
                  </a:cubicBezTo>
                  <a:cubicBezTo>
                    <a:pt x="4225" y="4562"/>
                    <a:pt x="4158" y="4567"/>
                    <a:pt x="4086" y="4567"/>
                  </a:cubicBezTo>
                  <a:cubicBezTo>
                    <a:pt x="3567" y="4567"/>
                    <a:pt x="3059" y="4428"/>
                    <a:pt x="2607" y="4168"/>
                  </a:cubicBezTo>
                  <a:cubicBezTo>
                    <a:pt x="980" y="3252"/>
                    <a:pt x="538" y="1264"/>
                    <a:pt x="423" y="448"/>
                  </a:cubicBezTo>
                  <a:cubicBezTo>
                    <a:pt x="418" y="439"/>
                    <a:pt x="423" y="429"/>
                    <a:pt x="428" y="419"/>
                  </a:cubicBezTo>
                  <a:cubicBezTo>
                    <a:pt x="438" y="415"/>
                    <a:pt x="447" y="405"/>
                    <a:pt x="462" y="405"/>
                  </a:cubicBezTo>
                  <a:close/>
                  <a:moveTo>
                    <a:pt x="462" y="1"/>
                  </a:moveTo>
                  <a:cubicBezTo>
                    <a:pt x="451" y="1"/>
                    <a:pt x="439" y="1"/>
                    <a:pt x="428" y="2"/>
                  </a:cubicBezTo>
                  <a:cubicBezTo>
                    <a:pt x="303" y="11"/>
                    <a:pt x="193" y="69"/>
                    <a:pt x="111" y="165"/>
                  </a:cubicBezTo>
                  <a:cubicBezTo>
                    <a:pt x="34" y="261"/>
                    <a:pt x="1" y="386"/>
                    <a:pt x="20" y="506"/>
                  </a:cubicBezTo>
                  <a:cubicBezTo>
                    <a:pt x="140" y="1380"/>
                    <a:pt x="620" y="3520"/>
                    <a:pt x="2406" y="4524"/>
                  </a:cubicBezTo>
                  <a:cubicBezTo>
                    <a:pt x="2915" y="4816"/>
                    <a:pt x="3495" y="4970"/>
                    <a:pt x="4086" y="4975"/>
                  </a:cubicBezTo>
                  <a:cubicBezTo>
                    <a:pt x="4163" y="4975"/>
                    <a:pt x="4244" y="4975"/>
                    <a:pt x="4321" y="4965"/>
                  </a:cubicBezTo>
                  <a:cubicBezTo>
                    <a:pt x="5497" y="4884"/>
                    <a:pt x="6467" y="4226"/>
                    <a:pt x="6947" y="3837"/>
                  </a:cubicBezTo>
                  <a:cubicBezTo>
                    <a:pt x="7427" y="4226"/>
                    <a:pt x="8396" y="4884"/>
                    <a:pt x="9573" y="4965"/>
                  </a:cubicBezTo>
                  <a:cubicBezTo>
                    <a:pt x="9654" y="4970"/>
                    <a:pt x="9731" y="4975"/>
                    <a:pt x="9808" y="4975"/>
                  </a:cubicBezTo>
                  <a:cubicBezTo>
                    <a:pt x="10398" y="4970"/>
                    <a:pt x="10979" y="4816"/>
                    <a:pt x="11488" y="4524"/>
                  </a:cubicBezTo>
                  <a:cubicBezTo>
                    <a:pt x="13274" y="3520"/>
                    <a:pt x="13754" y="1380"/>
                    <a:pt x="13878" y="506"/>
                  </a:cubicBezTo>
                  <a:cubicBezTo>
                    <a:pt x="13898" y="386"/>
                    <a:pt x="13864" y="261"/>
                    <a:pt x="13787" y="165"/>
                  </a:cubicBezTo>
                  <a:cubicBezTo>
                    <a:pt x="13706" y="69"/>
                    <a:pt x="13590" y="11"/>
                    <a:pt x="13470" y="2"/>
                  </a:cubicBezTo>
                  <a:cubicBezTo>
                    <a:pt x="13459" y="1"/>
                    <a:pt x="13447" y="1"/>
                    <a:pt x="13436" y="1"/>
                  </a:cubicBezTo>
                  <a:cubicBezTo>
                    <a:pt x="13324" y="1"/>
                    <a:pt x="13217" y="43"/>
                    <a:pt x="13134" y="122"/>
                  </a:cubicBezTo>
                  <a:cubicBezTo>
                    <a:pt x="12846" y="391"/>
                    <a:pt x="12126" y="861"/>
                    <a:pt x="10581" y="943"/>
                  </a:cubicBezTo>
                  <a:cubicBezTo>
                    <a:pt x="9246" y="1010"/>
                    <a:pt x="8224" y="1581"/>
                    <a:pt x="7595" y="2047"/>
                  </a:cubicBezTo>
                  <a:cubicBezTo>
                    <a:pt x="7556" y="2080"/>
                    <a:pt x="7513" y="2109"/>
                    <a:pt x="7475" y="2143"/>
                  </a:cubicBezTo>
                  <a:cubicBezTo>
                    <a:pt x="7319" y="2263"/>
                    <a:pt x="7133" y="2323"/>
                    <a:pt x="6947" y="2323"/>
                  </a:cubicBezTo>
                  <a:cubicBezTo>
                    <a:pt x="6762" y="2323"/>
                    <a:pt x="6577" y="2263"/>
                    <a:pt x="6424" y="2143"/>
                  </a:cubicBezTo>
                  <a:cubicBezTo>
                    <a:pt x="6385" y="2109"/>
                    <a:pt x="6342" y="2080"/>
                    <a:pt x="6299" y="2047"/>
                  </a:cubicBezTo>
                  <a:cubicBezTo>
                    <a:pt x="5675" y="1581"/>
                    <a:pt x="4647" y="1010"/>
                    <a:pt x="3318" y="943"/>
                  </a:cubicBezTo>
                  <a:cubicBezTo>
                    <a:pt x="1772" y="861"/>
                    <a:pt x="1052" y="391"/>
                    <a:pt x="759" y="122"/>
                  </a:cubicBezTo>
                  <a:cubicBezTo>
                    <a:pt x="681" y="43"/>
                    <a:pt x="575" y="1"/>
                    <a:pt x="4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9" name="Google Shape;15889;p74"/>
            <p:cNvSpPr/>
            <p:nvPr/>
          </p:nvSpPr>
          <p:spPr>
            <a:xfrm>
              <a:off x="5769012" y="2468600"/>
              <a:ext cx="140943" cy="73786"/>
            </a:xfrm>
            <a:custGeom>
              <a:avLst/>
              <a:gdLst/>
              <a:ahLst/>
              <a:cxnLst/>
              <a:rect l="l" t="t" r="r" b="b"/>
              <a:pathLst>
                <a:path w="5379" h="2816" extrusionOk="0">
                  <a:moveTo>
                    <a:pt x="616" y="512"/>
                  </a:moveTo>
                  <a:lnTo>
                    <a:pt x="712" y="536"/>
                  </a:lnTo>
                  <a:cubicBezTo>
                    <a:pt x="1212" y="665"/>
                    <a:pt x="1725" y="737"/>
                    <a:pt x="2239" y="761"/>
                  </a:cubicBezTo>
                  <a:cubicBezTo>
                    <a:pt x="3362" y="824"/>
                    <a:pt x="4221" y="1347"/>
                    <a:pt x="4749" y="1774"/>
                  </a:cubicBezTo>
                  <a:lnTo>
                    <a:pt x="4797" y="1817"/>
                  </a:lnTo>
                  <a:lnTo>
                    <a:pt x="4745" y="1851"/>
                  </a:lnTo>
                  <a:cubicBezTo>
                    <a:pt x="4384" y="2081"/>
                    <a:pt x="3832" y="2360"/>
                    <a:pt x="3223" y="2403"/>
                  </a:cubicBezTo>
                  <a:cubicBezTo>
                    <a:pt x="3175" y="2406"/>
                    <a:pt x="3126" y="2408"/>
                    <a:pt x="3078" y="2408"/>
                  </a:cubicBezTo>
                  <a:cubicBezTo>
                    <a:pt x="2694" y="2408"/>
                    <a:pt x="2312" y="2306"/>
                    <a:pt x="1975" y="2110"/>
                  </a:cubicBezTo>
                  <a:cubicBezTo>
                    <a:pt x="1428" y="1803"/>
                    <a:pt x="986" y="1294"/>
                    <a:pt x="659" y="603"/>
                  </a:cubicBezTo>
                  <a:lnTo>
                    <a:pt x="616" y="512"/>
                  </a:lnTo>
                  <a:close/>
                  <a:moveTo>
                    <a:pt x="246" y="1"/>
                  </a:moveTo>
                  <a:cubicBezTo>
                    <a:pt x="104" y="1"/>
                    <a:pt x="0" y="150"/>
                    <a:pt x="64" y="291"/>
                  </a:cubicBezTo>
                  <a:lnTo>
                    <a:pt x="290" y="776"/>
                  </a:lnTo>
                  <a:cubicBezTo>
                    <a:pt x="650" y="1549"/>
                    <a:pt x="1154" y="2115"/>
                    <a:pt x="1778" y="2465"/>
                  </a:cubicBezTo>
                  <a:cubicBezTo>
                    <a:pt x="2167" y="2696"/>
                    <a:pt x="2613" y="2816"/>
                    <a:pt x="3069" y="2816"/>
                  </a:cubicBezTo>
                  <a:cubicBezTo>
                    <a:pt x="3127" y="2816"/>
                    <a:pt x="3189" y="2816"/>
                    <a:pt x="3252" y="2811"/>
                  </a:cubicBezTo>
                  <a:cubicBezTo>
                    <a:pt x="3943" y="2763"/>
                    <a:pt x="4562" y="2451"/>
                    <a:pt x="4961" y="2192"/>
                  </a:cubicBezTo>
                  <a:lnTo>
                    <a:pt x="5253" y="2009"/>
                  </a:lnTo>
                  <a:cubicBezTo>
                    <a:pt x="5369" y="1933"/>
                    <a:pt x="5378" y="1765"/>
                    <a:pt x="5273" y="1678"/>
                  </a:cubicBezTo>
                  <a:lnTo>
                    <a:pt x="5004" y="1462"/>
                  </a:lnTo>
                  <a:cubicBezTo>
                    <a:pt x="4432" y="992"/>
                    <a:pt x="3492" y="421"/>
                    <a:pt x="2263" y="353"/>
                  </a:cubicBezTo>
                  <a:cubicBezTo>
                    <a:pt x="1773" y="334"/>
                    <a:pt x="1288" y="262"/>
                    <a:pt x="818" y="142"/>
                  </a:cubicBezTo>
                  <a:lnTo>
                    <a:pt x="299" y="8"/>
                  </a:ln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0" name="Google Shape;15890;p74"/>
            <p:cNvSpPr/>
            <p:nvPr/>
          </p:nvSpPr>
          <p:spPr>
            <a:xfrm>
              <a:off x="5940612" y="2468600"/>
              <a:ext cx="141074" cy="73786"/>
            </a:xfrm>
            <a:custGeom>
              <a:avLst/>
              <a:gdLst/>
              <a:ahLst/>
              <a:cxnLst/>
              <a:rect l="l" t="t" r="r" b="b"/>
              <a:pathLst>
                <a:path w="5384" h="2816" extrusionOk="0">
                  <a:moveTo>
                    <a:pt x="4762" y="512"/>
                  </a:moveTo>
                  <a:lnTo>
                    <a:pt x="4719" y="603"/>
                  </a:lnTo>
                  <a:cubicBezTo>
                    <a:pt x="4397" y="1294"/>
                    <a:pt x="3956" y="1803"/>
                    <a:pt x="3404" y="2110"/>
                  </a:cubicBezTo>
                  <a:cubicBezTo>
                    <a:pt x="3071" y="2306"/>
                    <a:pt x="2689" y="2408"/>
                    <a:pt x="2302" y="2408"/>
                  </a:cubicBezTo>
                  <a:cubicBezTo>
                    <a:pt x="2253" y="2408"/>
                    <a:pt x="2204" y="2406"/>
                    <a:pt x="2156" y="2403"/>
                  </a:cubicBezTo>
                  <a:cubicBezTo>
                    <a:pt x="1551" y="2360"/>
                    <a:pt x="994" y="2077"/>
                    <a:pt x="639" y="1851"/>
                  </a:cubicBezTo>
                  <a:lnTo>
                    <a:pt x="586" y="1813"/>
                  </a:lnTo>
                  <a:lnTo>
                    <a:pt x="634" y="1774"/>
                  </a:lnTo>
                  <a:cubicBezTo>
                    <a:pt x="1157" y="1347"/>
                    <a:pt x="2021" y="819"/>
                    <a:pt x="3140" y="761"/>
                  </a:cubicBezTo>
                  <a:cubicBezTo>
                    <a:pt x="3653" y="737"/>
                    <a:pt x="4167" y="665"/>
                    <a:pt x="4666" y="536"/>
                  </a:cubicBezTo>
                  <a:lnTo>
                    <a:pt x="4762" y="512"/>
                  </a:lnTo>
                  <a:close/>
                  <a:moveTo>
                    <a:pt x="5133" y="1"/>
                  </a:moveTo>
                  <a:cubicBezTo>
                    <a:pt x="5115" y="1"/>
                    <a:pt x="5097" y="3"/>
                    <a:pt x="5079" y="8"/>
                  </a:cubicBezTo>
                  <a:lnTo>
                    <a:pt x="4565" y="142"/>
                  </a:lnTo>
                  <a:cubicBezTo>
                    <a:pt x="4090" y="262"/>
                    <a:pt x="3605" y="334"/>
                    <a:pt x="3121" y="353"/>
                  </a:cubicBezTo>
                  <a:cubicBezTo>
                    <a:pt x="1892" y="416"/>
                    <a:pt x="951" y="992"/>
                    <a:pt x="375" y="1457"/>
                  </a:cubicBezTo>
                  <a:lnTo>
                    <a:pt x="111" y="1678"/>
                  </a:lnTo>
                  <a:cubicBezTo>
                    <a:pt x="0" y="1765"/>
                    <a:pt x="10" y="1933"/>
                    <a:pt x="130" y="2009"/>
                  </a:cubicBezTo>
                  <a:lnTo>
                    <a:pt x="418" y="2192"/>
                  </a:lnTo>
                  <a:cubicBezTo>
                    <a:pt x="816" y="2446"/>
                    <a:pt x="1440" y="2763"/>
                    <a:pt x="2127" y="2811"/>
                  </a:cubicBezTo>
                  <a:cubicBezTo>
                    <a:pt x="2189" y="2816"/>
                    <a:pt x="2252" y="2816"/>
                    <a:pt x="2314" y="2816"/>
                  </a:cubicBezTo>
                  <a:cubicBezTo>
                    <a:pt x="2765" y="2816"/>
                    <a:pt x="3212" y="2696"/>
                    <a:pt x="3605" y="2465"/>
                  </a:cubicBezTo>
                  <a:cubicBezTo>
                    <a:pt x="4229" y="2115"/>
                    <a:pt x="4729" y="1549"/>
                    <a:pt x="5089" y="776"/>
                  </a:cubicBezTo>
                  <a:lnTo>
                    <a:pt x="5319" y="291"/>
                  </a:lnTo>
                  <a:cubicBezTo>
                    <a:pt x="5383" y="150"/>
                    <a:pt x="5276" y="1"/>
                    <a:pt x="51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1" name="Google Shape;15891;p74"/>
            <p:cNvSpPr/>
            <p:nvPr/>
          </p:nvSpPr>
          <p:spPr>
            <a:xfrm>
              <a:off x="5981750" y="2666638"/>
              <a:ext cx="28954" cy="116758"/>
            </a:xfrm>
            <a:custGeom>
              <a:avLst/>
              <a:gdLst/>
              <a:ahLst/>
              <a:cxnLst/>
              <a:rect l="l" t="t" r="r" b="b"/>
              <a:pathLst>
                <a:path w="1105" h="4456" extrusionOk="0">
                  <a:moveTo>
                    <a:pt x="696" y="2362"/>
                  </a:moveTo>
                  <a:lnTo>
                    <a:pt x="696" y="3903"/>
                  </a:lnTo>
                  <a:cubicBezTo>
                    <a:pt x="696" y="3999"/>
                    <a:pt x="624" y="4047"/>
                    <a:pt x="552" y="4047"/>
                  </a:cubicBezTo>
                  <a:cubicBezTo>
                    <a:pt x="480" y="4047"/>
                    <a:pt x="408" y="3999"/>
                    <a:pt x="408" y="3903"/>
                  </a:cubicBezTo>
                  <a:lnTo>
                    <a:pt x="408" y="2362"/>
                  </a:lnTo>
                  <a:close/>
                  <a:moveTo>
                    <a:pt x="898" y="0"/>
                  </a:moveTo>
                  <a:cubicBezTo>
                    <a:pt x="787" y="0"/>
                    <a:pt x="696" y="92"/>
                    <a:pt x="696" y="207"/>
                  </a:cubicBezTo>
                  <a:lnTo>
                    <a:pt x="696" y="1954"/>
                  </a:lnTo>
                  <a:lnTo>
                    <a:pt x="408" y="1954"/>
                  </a:lnTo>
                  <a:lnTo>
                    <a:pt x="408" y="456"/>
                  </a:lnTo>
                  <a:cubicBezTo>
                    <a:pt x="401" y="327"/>
                    <a:pt x="303" y="262"/>
                    <a:pt x="204" y="262"/>
                  </a:cubicBezTo>
                  <a:cubicBezTo>
                    <a:pt x="106" y="262"/>
                    <a:pt x="7" y="327"/>
                    <a:pt x="0" y="456"/>
                  </a:cubicBezTo>
                  <a:lnTo>
                    <a:pt x="0" y="3903"/>
                  </a:lnTo>
                  <a:cubicBezTo>
                    <a:pt x="0" y="4205"/>
                    <a:pt x="245" y="4455"/>
                    <a:pt x="552" y="4455"/>
                  </a:cubicBezTo>
                  <a:cubicBezTo>
                    <a:pt x="855" y="4455"/>
                    <a:pt x="1104" y="4205"/>
                    <a:pt x="1104" y="3903"/>
                  </a:cubicBezTo>
                  <a:lnTo>
                    <a:pt x="1104" y="207"/>
                  </a:lnTo>
                  <a:cubicBezTo>
                    <a:pt x="1104" y="92"/>
                    <a:pt x="1013" y="0"/>
                    <a:pt x="8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2" name="Google Shape;15892;p74"/>
            <p:cNvSpPr/>
            <p:nvPr/>
          </p:nvSpPr>
          <p:spPr>
            <a:xfrm>
              <a:off x="6072123" y="2505650"/>
              <a:ext cx="29137" cy="280996"/>
            </a:xfrm>
            <a:custGeom>
              <a:avLst/>
              <a:gdLst/>
              <a:ahLst/>
              <a:cxnLst/>
              <a:rect l="l" t="t" r="r" b="b"/>
              <a:pathLst>
                <a:path w="1112" h="10724" extrusionOk="0">
                  <a:moveTo>
                    <a:pt x="703" y="8506"/>
                  </a:moveTo>
                  <a:lnTo>
                    <a:pt x="703" y="10172"/>
                  </a:lnTo>
                  <a:cubicBezTo>
                    <a:pt x="703" y="10268"/>
                    <a:pt x="631" y="10316"/>
                    <a:pt x="559" y="10316"/>
                  </a:cubicBezTo>
                  <a:cubicBezTo>
                    <a:pt x="487" y="10316"/>
                    <a:pt x="415" y="10268"/>
                    <a:pt x="415" y="10172"/>
                  </a:cubicBezTo>
                  <a:lnTo>
                    <a:pt x="415" y="8506"/>
                  </a:lnTo>
                  <a:close/>
                  <a:moveTo>
                    <a:pt x="910" y="0"/>
                  </a:moveTo>
                  <a:cubicBezTo>
                    <a:pt x="795" y="0"/>
                    <a:pt x="703" y="91"/>
                    <a:pt x="703" y="207"/>
                  </a:cubicBezTo>
                  <a:lnTo>
                    <a:pt x="703" y="8098"/>
                  </a:lnTo>
                  <a:lnTo>
                    <a:pt x="415" y="8098"/>
                  </a:lnTo>
                  <a:lnTo>
                    <a:pt x="415" y="1469"/>
                  </a:lnTo>
                  <a:cubicBezTo>
                    <a:pt x="423" y="1325"/>
                    <a:pt x="317" y="1253"/>
                    <a:pt x="211" y="1253"/>
                  </a:cubicBezTo>
                  <a:cubicBezTo>
                    <a:pt x="106" y="1253"/>
                    <a:pt x="0" y="1325"/>
                    <a:pt x="7" y="1469"/>
                  </a:cubicBezTo>
                  <a:lnTo>
                    <a:pt x="7" y="10172"/>
                  </a:lnTo>
                  <a:cubicBezTo>
                    <a:pt x="7" y="10479"/>
                    <a:pt x="257" y="10724"/>
                    <a:pt x="559" y="10724"/>
                  </a:cubicBezTo>
                  <a:cubicBezTo>
                    <a:pt x="867" y="10724"/>
                    <a:pt x="1111" y="10479"/>
                    <a:pt x="1111" y="10172"/>
                  </a:cubicBezTo>
                  <a:lnTo>
                    <a:pt x="1111" y="207"/>
                  </a:lnTo>
                  <a:cubicBezTo>
                    <a:pt x="1111" y="91"/>
                    <a:pt x="1020" y="0"/>
                    <a:pt x="9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3" name="Google Shape;15893;p74"/>
          <p:cNvGrpSpPr/>
          <p:nvPr/>
        </p:nvGrpSpPr>
        <p:grpSpPr>
          <a:xfrm>
            <a:off x="4885202" y="1999260"/>
            <a:ext cx="363271" cy="335104"/>
            <a:chOff x="4885202" y="1999260"/>
            <a:chExt cx="363271" cy="335104"/>
          </a:xfrm>
        </p:grpSpPr>
        <p:sp>
          <p:nvSpPr>
            <p:cNvPr id="15894" name="Google Shape;15894;p74"/>
            <p:cNvSpPr/>
            <p:nvPr/>
          </p:nvSpPr>
          <p:spPr>
            <a:xfrm>
              <a:off x="5222402" y="2021008"/>
              <a:ext cx="17267" cy="308063"/>
            </a:xfrm>
            <a:custGeom>
              <a:avLst/>
              <a:gdLst/>
              <a:ahLst/>
              <a:cxnLst/>
              <a:rect l="l" t="t" r="r" b="b"/>
              <a:pathLst>
                <a:path w="659" h="11757" extrusionOk="0">
                  <a:moveTo>
                    <a:pt x="327" y="1"/>
                  </a:moveTo>
                  <a:cubicBezTo>
                    <a:pt x="145" y="1"/>
                    <a:pt x="1" y="150"/>
                    <a:pt x="1" y="327"/>
                  </a:cubicBezTo>
                  <a:lnTo>
                    <a:pt x="1" y="11430"/>
                  </a:lnTo>
                  <a:cubicBezTo>
                    <a:pt x="1" y="11613"/>
                    <a:pt x="145" y="11757"/>
                    <a:pt x="327" y="11757"/>
                  </a:cubicBezTo>
                  <a:cubicBezTo>
                    <a:pt x="510" y="11757"/>
                    <a:pt x="659" y="11613"/>
                    <a:pt x="659" y="11430"/>
                  </a:cubicBezTo>
                  <a:lnTo>
                    <a:pt x="659" y="327"/>
                  </a:lnTo>
                  <a:cubicBezTo>
                    <a:pt x="659" y="150"/>
                    <a:pt x="510" y="1"/>
                    <a:pt x="32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5" name="Google Shape;15895;p74"/>
            <p:cNvSpPr/>
            <p:nvPr/>
          </p:nvSpPr>
          <p:spPr>
            <a:xfrm>
              <a:off x="5222402" y="2273967"/>
              <a:ext cx="17267" cy="55104"/>
            </a:xfrm>
            <a:custGeom>
              <a:avLst/>
              <a:gdLst/>
              <a:ahLst/>
              <a:cxnLst/>
              <a:rect l="l" t="t" r="r" b="b"/>
              <a:pathLst>
                <a:path w="659" h="2103" extrusionOk="0">
                  <a:moveTo>
                    <a:pt x="1" y="0"/>
                  </a:moveTo>
                  <a:lnTo>
                    <a:pt x="1" y="1771"/>
                  </a:lnTo>
                  <a:cubicBezTo>
                    <a:pt x="1" y="1954"/>
                    <a:pt x="145" y="2103"/>
                    <a:pt x="327" y="2103"/>
                  </a:cubicBezTo>
                  <a:cubicBezTo>
                    <a:pt x="510" y="2103"/>
                    <a:pt x="659" y="1954"/>
                    <a:pt x="659" y="1771"/>
                  </a:cubicBezTo>
                  <a:lnTo>
                    <a:pt x="659" y="0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6" name="Google Shape;15896;p74"/>
            <p:cNvSpPr/>
            <p:nvPr/>
          </p:nvSpPr>
          <p:spPr>
            <a:xfrm>
              <a:off x="5158258" y="2180765"/>
              <a:ext cx="17267" cy="148306"/>
            </a:xfrm>
            <a:custGeom>
              <a:avLst/>
              <a:gdLst/>
              <a:ahLst/>
              <a:cxnLst/>
              <a:rect l="l" t="t" r="r" b="b"/>
              <a:pathLst>
                <a:path w="659" h="5660" extrusionOk="0">
                  <a:moveTo>
                    <a:pt x="1" y="0"/>
                  </a:moveTo>
                  <a:lnTo>
                    <a:pt x="1" y="5333"/>
                  </a:lnTo>
                  <a:cubicBezTo>
                    <a:pt x="1" y="5511"/>
                    <a:pt x="150" y="5660"/>
                    <a:pt x="332" y="5660"/>
                  </a:cubicBezTo>
                  <a:cubicBezTo>
                    <a:pt x="510" y="5660"/>
                    <a:pt x="658" y="5511"/>
                    <a:pt x="658" y="5333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7" name="Google Shape;15897;p74"/>
            <p:cNvSpPr/>
            <p:nvPr/>
          </p:nvSpPr>
          <p:spPr>
            <a:xfrm>
              <a:off x="5158258" y="2273967"/>
              <a:ext cx="17267" cy="55104"/>
            </a:xfrm>
            <a:custGeom>
              <a:avLst/>
              <a:gdLst/>
              <a:ahLst/>
              <a:cxnLst/>
              <a:rect l="l" t="t" r="r" b="b"/>
              <a:pathLst>
                <a:path w="659" h="2103" extrusionOk="0">
                  <a:moveTo>
                    <a:pt x="1" y="0"/>
                  </a:moveTo>
                  <a:lnTo>
                    <a:pt x="1" y="1771"/>
                  </a:lnTo>
                  <a:cubicBezTo>
                    <a:pt x="1" y="1954"/>
                    <a:pt x="150" y="2103"/>
                    <a:pt x="332" y="2103"/>
                  </a:cubicBezTo>
                  <a:cubicBezTo>
                    <a:pt x="510" y="2103"/>
                    <a:pt x="658" y="1954"/>
                    <a:pt x="658" y="1771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8" name="Google Shape;15898;p74"/>
            <p:cNvSpPr/>
            <p:nvPr/>
          </p:nvSpPr>
          <p:spPr>
            <a:xfrm>
              <a:off x="4951730" y="2141383"/>
              <a:ext cx="230346" cy="57410"/>
            </a:xfrm>
            <a:custGeom>
              <a:avLst/>
              <a:gdLst/>
              <a:ahLst/>
              <a:cxnLst/>
              <a:rect l="l" t="t" r="r" b="b"/>
              <a:pathLst>
                <a:path w="8791" h="2191" extrusionOk="0">
                  <a:moveTo>
                    <a:pt x="3231" y="1"/>
                  </a:moveTo>
                  <a:cubicBezTo>
                    <a:pt x="2161" y="1"/>
                    <a:pt x="1566" y="1335"/>
                    <a:pt x="764" y="1335"/>
                  </a:cubicBezTo>
                  <a:cubicBezTo>
                    <a:pt x="145" y="1335"/>
                    <a:pt x="231" y="889"/>
                    <a:pt x="303" y="687"/>
                  </a:cubicBezTo>
                  <a:cubicBezTo>
                    <a:pt x="310" y="671"/>
                    <a:pt x="301" y="659"/>
                    <a:pt x="290" y="659"/>
                  </a:cubicBezTo>
                  <a:cubicBezTo>
                    <a:pt x="285" y="659"/>
                    <a:pt x="279" y="662"/>
                    <a:pt x="274" y="668"/>
                  </a:cubicBezTo>
                  <a:cubicBezTo>
                    <a:pt x="169" y="798"/>
                    <a:pt x="1" y="1071"/>
                    <a:pt x="130" y="1398"/>
                  </a:cubicBezTo>
                  <a:cubicBezTo>
                    <a:pt x="293" y="1795"/>
                    <a:pt x="848" y="2190"/>
                    <a:pt x="1581" y="2190"/>
                  </a:cubicBezTo>
                  <a:cubicBezTo>
                    <a:pt x="1910" y="2190"/>
                    <a:pt x="2275" y="2111"/>
                    <a:pt x="2655" y="1916"/>
                  </a:cubicBezTo>
                  <a:cubicBezTo>
                    <a:pt x="3516" y="1479"/>
                    <a:pt x="4024" y="1414"/>
                    <a:pt x="4250" y="1414"/>
                  </a:cubicBezTo>
                  <a:cubicBezTo>
                    <a:pt x="4283" y="1414"/>
                    <a:pt x="4310" y="1415"/>
                    <a:pt x="4331" y="1417"/>
                  </a:cubicBezTo>
                  <a:cubicBezTo>
                    <a:pt x="4352" y="1419"/>
                    <a:pt x="4374" y="1420"/>
                    <a:pt x="4395" y="1420"/>
                  </a:cubicBezTo>
                  <a:cubicBezTo>
                    <a:pt x="4417" y="1420"/>
                    <a:pt x="4439" y="1419"/>
                    <a:pt x="4460" y="1417"/>
                  </a:cubicBezTo>
                  <a:cubicBezTo>
                    <a:pt x="4481" y="1415"/>
                    <a:pt x="4508" y="1414"/>
                    <a:pt x="4540" y="1414"/>
                  </a:cubicBezTo>
                  <a:cubicBezTo>
                    <a:pt x="4767" y="1414"/>
                    <a:pt x="5275" y="1479"/>
                    <a:pt x="6135" y="1916"/>
                  </a:cubicBezTo>
                  <a:cubicBezTo>
                    <a:pt x="6516" y="2111"/>
                    <a:pt x="6881" y="2190"/>
                    <a:pt x="7210" y="2190"/>
                  </a:cubicBezTo>
                  <a:cubicBezTo>
                    <a:pt x="7942" y="2190"/>
                    <a:pt x="8498" y="1795"/>
                    <a:pt x="8660" y="1398"/>
                  </a:cubicBezTo>
                  <a:cubicBezTo>
                    <a:pt x="8790" y="1076"/>
                    <a:pt x="8622" y="798"/>
                    <a:pt x="8516" y="668"/>
                  </a:cubicBezTo>
                  <a:cubicBezTo>
                    <a:pt x="8512" y="662"/>
                    <a:pt x="8506" y="659"/>
                    <a:pt x="8501" y="659"/>
                  </a:cubicBezTo>
                  <a:cubicBezTo>
                    <a:pt x="8490" y="659"/>
                    <a:pt x="8480" y="671"/>
                    <a:pt x="8483" y="687"/>
                  </a:cubicBezTo>
                  <a:cubicBezTo>
                    <a:pt x="8555" y="889"/>
                    <a:pt x="8646" y="1335"/>
                    <a:pt x="8027" y="1335"/>
                  </a:cubicBezTo>
                  <a:cubicBezTo>
                    <a:pt x="7225" y="1335"/>
                    <a:pt x="6630" y="1"/>
                    <a:pt x="5559" y="1"/>
                  </a:cubicBezTo>
                  <a:cubicBezTo>
                    <a:pt x="4705" y="1"/>
                    <a:pt x="4470" y="505"/>
                    <a:pt x="4412" y="706"/>
                  </a:cubicBezTo>
                  <a:cubicBezTo>
                    <a:pt x="4410" y="714"/>
                    <a:pt x="4403" y="717"/>
                    <a:pt x="4395" y="717"/>
                  </a:cubicBezTo>
                  <a:cubicBezTo>
                    <a:pt x="4388" y="717"/>
                    <a:pt x="4381" y="714"/>
                    <a:pt x="4379" y="706"/>
                  </a:cubicBezTo>
                  <a:cubicBezTo>
                    <a:pt x="4316" y="505"/>
                    <a:pt x="4086" y="1"/>
                    <a:pt x="32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9" name="Google Shape;15899;p74"/>
            <p:cNvSpPr/>
            <p:nvPr/>
          </p:nvSpPr>
          <p:spPr>
            <a:xfrm>
              <a:off x="4890495" y="2004658"/>
              <a:ext cx="352948" cy="116523"/>
            </a:xfrm>
            <a:custGeom>
              <a:avLst/>
              <a:gdLst/>
              <a:ahLst/>
              <a:cxnLst/>
              <a:rect l="l" t="t" r="r" b="b"/>
              <a:pathLst>
                <a:path w="13470" h="4447" extrusionOk="0">
                  <a:moveTo>
                    <a:pt x="3083" y="1"/>
                  </a:moveTo>
                  <a:cubicBezTo>
                    <a:pt x="2096" y="1"/>
                    <a:pt x="1113" y="58"/>
                    <a:pt x="134" y="169"/>
                  </a:cubicBezTo>
                  <a:cubicBezTo>
                    <a:pt x="58" y="179"/>
                    <a:pt x="0" y="241"/>
                    <a:pt x="5" y="318"/>
                  </a:cubicBezTo>
                  <a:lnTo>
                    <a:pt x="5" y="783"/>
                  </a:lnTo>
                  <a:cubicBezTo>
                    <a:pt x="0" y="817"/>
                    <a:pt x="10" y="846"/>
                    <a:pt x="29" y="870"/>
                  </a:cubicBezTo>
                  <a:cubicBezTo>
                    <a:pt x="82" y="947"/>
                    <a:pt x="192" y="1158"/>
                    <a:pt x="192" y="1599"/>
                  </a:cubicBezTo>
                  <a:cubicBezTo>
                    <a:pt x="192" y="2305"/>
                    <a:pt x="278" y="3198"/>
                    <a:pt x="763" y="3750"/>
                  </a:cubicBezTo>
                  <a:cubicBezTo>
                    <a:pt x="1027" y="4052"/>
                    <a:pt x="1406" y="4239"/>
                    <a:pt x="1795" y="4336"/>
                  </a:cubicBezTo>
                  <a:cubicBezTo>
                    <a:pt x="2189" y="4432"/>
                    <a:pt x="2592" y="4446"/>
                    <a:pt x="2995" y="4446"/>
                  </a:cubicBezTo>
                  <a:cubicBezTo>
                    <a:pt x="3039" y="4446"/>
                    <a:pt x="3083" y="4447"/>
                    <a:pt x="3128" y="4447"/>
                  </a:cubicBezTo>
                  <a:cubicBezTo>
                    <a:pt x="3585" y="4447"/>
                    <a:pt x="4048" y="4417"/>
                    <a:pt x="4455" y="4220"/>
                  </a:cubicBezTo>
                  <a:cubicBezTo>
                    <a:pt x="4997" y="3956"/>
                    <a:pt x="5352" y="3433"/>
                    <a:pt x="5626" y="2915"/>
                  </a:cubicBezTo>
                  <a:cubicBezTo>
                    <a:pt x="5770" y="2641"/>
                    <a:pt x="5885" y="2353"/>
                    <a:pt x="5967" y="2060"/>
                  </a:cubicBezTo>
                  <a:lnTo>
                    <a:pt x="5967" y="2055"/>
                  </a:lnTo>
                  <a:cubicBezTo>
                    <a:pt x="6058" y="1743"/>
                    <a:pt x="6336" y="1532"/>
                    <a:pt x="6663" y="1527"/>
                  </a:cubicBezTo>
                  <a:lnTo>
                    <a:pt x="6812" y="1527"/>
                  </a:lnTo>
                  <a:cubicBezTo>
                    <a:pt x="7133" y="1532"/>
                    <a:pt x="7416" y="1743"/>
                    <a:pt x="7503" y="2055"/>
                  </a:cubicBezTo>
                  <a:lnTo>
                    <a:pt x="7503" y="2060"/>
                  </a:lnTo>
                  <a:cubicBezTo>
                    <a:pt x="7589" y="2353"/>
                    <a:pt x="7704" y="2641"/>
                    <a:pt x="7848" y="2915"/>
                  </a:cubicBezTo>
                  <a:cubicBezTo>
                    <a:pt x="8122" y="3433"/>
                    <a:pt x="8472" y="3956"/>
                    <a:pt x="9020" y="4220"/>
                  </a:cubicBezTo>
                  <a:cubicBezTo>
                    <a:pt x="9427" y="4417"/>
                    <a:pt x="9890" y="4447"/>
                    <a:pt x="10343" y="4447"/>
                  </a:cubicBezTo>
                  <a:cubicBezTo>
                    <a:pt x="10387" y="4447"/>
                    <a:pt x="10431" y="4446"/>
                    <a:pt x="10474" y="4446"/>
                  </a:cubicBezTo>
                  <a:cubicBezTo>
                    <a:pt x="10877" y="4441"/>
                    <a:pt x="11285" y="4432"/>
                    <a:pt x="11674" y="4336"/>
                  </a:cubicBezTo>
                  <a:cubicBezTo>
                    <a:pt x="12068" y="4239"/>
                    <a:pt x="12447" y="4057"/>
                    <a:pt x="12711" y="3750"/>
                  </a:cubicBezTo>
                  <a:cubicBezTo>
                    <a:pt x="13196" y="3198"/>
                    <a:pt x="13282" y="2305"/>
                    <a:pt x="13282" y="1599"/>
                  </a:cubicBezTo>
                  <a:cubicBezTo>
                    <a:pt x="13282" y="1158"/>
                    <a:pt x="13393" y="947"/>
                    <a:pt x="13441" y="870"/>
                  </a:cubicBezTo>
                  <a:cubicBezTo>
                    <a:pt x="13460" y="846"/>
                    <a:pt x="13470" y="817"/>
                    <a:pt x="13470" y="783"/>
                  </a:cubicBezTo>
                  <a:lnTo>
                    <a:pt x="13470" y="318"/>
                  </a:lnTo>
                  <a:cubicBezTo>
                    <a:pt x="13470" y="241"/>
                    <a:pt x="13407" y="174"/>
                    <a:pt x="13330" y="169"/>
                  </a:cubicBezTo>
                  <a:cubicBezTo>
                    <a:pt x="12352" y="58"/>
                    <a:pt x="11369" y="1"/>
                    <a:pt x="10386" y="1"/>
                  </a:cubicBezTo>
                  <a:cubicBezTo>
                    <a:pt x="10347" y="1"/>
                    <a:pt x="10307" y="1"/>
                    <a:pt x="10268" y="1"/>
                  </a:cubicBezTo>
                  <a:cubicBezTo>
                    <a:pt x="9025" y="1"/>
                    <a:pt x="8156" y="351"/>
                    <a:pt x="7733" y="567"/>
                  </a:cubicBezTo>
                  <a:cubicBezTo>
                    <a:pt x="7565" y="659"/>
                    <a:pt x="7383" y="726"/>
                    <a:pt x="7196" y="764"/>
                  </a:cubicBezTo>
                  <a:cubicBezTo>
                    <a:pt x="7042" y="798"/>
                    <a:pt x="6887" y="815"/>
                    <a:pt x="6733" y="815"/>
                  </a:cubicBezTo>
                  <a:cubicBezTo>
                    <a:pt x="6579" y="815"/>
                    <a:pt x="6425" y="798"/>
                    <a:pt x="6274" y="764"/>
                  </a:cubicBezTo>
                  <a:cubicBezTo>
                    <a:pt x="6082" y="726"/>
                    <a:pt x="5904" y="659"/>
                    <a:pt x="5732" y="567"/>
                  </a:cubicBezTo>
                  <a:cubicBezTo>
                    <a:pt x="5314" y="351"/>
                    <a:pt x="4445" y="1"/>
                    <a:pt x="3202" y="1"/>
                  </a:cubicBezTo>
                  <a:cubicBezTo>
                    <a:pt x="3162" y="1"/>
                    <a:pt x="3123" y="1"/>
                    <a:pt x="308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0" name="Google Shape;15900;p74"/>
            <p:cNvSpPr/>
            <p:nvPr/>
          </p:nvSpPr>
          <p:spPr>
            <a:xfrm>
              <a:off x="5145681" y="2006178"/>
              <a:ext cx="97762" cy="115029"/>
            </a:xfrm>
            <a:custGeom>
              <a:avLst/>
              <a:gdLst/>
              <a:ahLst/>
              <a:cxnLst/>
              <a:rect l="l" t="t" r="r" b="b"/>
              <a:pathLst>
                <a:path w="3731" h="4390" extrusionOk="0">
                  <a:moveTo>
                    <a:pt x="2305" y="1"/>
                  </a:moveTo>
                  <a:lnTo>
                    <a:pt x="2305" y="778"/>
                  </a:lnTo>
                  <a:cubicBezTo>
                    <a:pt x="2305" y="778"/>
                    <a:pt x="2122" y="965"/>
                    <a:pt x="2122" y="1541"/>
                  </a:cubicBezTo>
                  <a:cubicBezTo>
                    <a:pt x="2122" y="2247"/>
                    <a:pt x="2031" y="3140"/>
                    <a:pt x="1551" y="3692"/>
                  </a:cubicBezTo>
                  <a:cubicBezTo>
                    <a:pt x="1282" y="3994"/>
                    <a:pt x="903" y="4181"/>
                    <a:pt x="514" y="4278"/>
                  </a:cubicBezTo>
                  <a:cubicBezTo>
                    <a:pt x="346" y="4316"/>
                    <a:pt x="174" y="4345"/>
                    <a:pt x="1" y="4359"/>
                  </a:cubicBezTo>
                  <a:cubicBezTo>
                    <a:pt x="205" y="4379"/>
                    <a:pt x="409" y="4389"/>
                    <a:pt x="613" y="4389"/>
                  </a:cubicBezTo>
                  <a:cubicBezTo>
                    <a:pt x="654" y="4389"/>
                    <a:pt x="694" y="4389"/>
                    <a:pt x="735" y="4388"/>
                  </a:cubicBezTo>
                  <a:cubicBezTo>
                    <a:pt x="1138" y="4383"/>
                    <a:pt x="1542" y="4374"/>
                    <a:pt x="1935" y="4278"/>
                  </a:cubicBezTo>
                  <a:cubicBezTo>
                    <a:pt x="2329" y="4181"/>
                    <a:pt x="2703" y="3999"/>
                    <a:pt x="2972" y="3697"/>
                  </a:cubicBezTo>
                  <a:cubicBezTo>
                    <a:pt x="3452" y="3140"/>
                    <a:pt x="3543" y="2247"/>
                    <a:pt x="3543" y="1541"/>
                  </a:cubicBezTo>
                  <a:cubicBezTo>
                    <a:pt x="3543" y="1100"/>
                    <a:pt x="3649" y="889"/>
                    <a:pt x="3702" y="812"/>
                  </a:cubicBezTo>
                  <a:cubicBezTo>
                    <a:pt x="3721" y="788"/>
                    <a:pt x="3731" y="759"/>
                    <a:pt x="3731" y="725"/>
                  </a:cubicBezTo>
                  <a:lnTo>
                    <a:pt x="3731" y="260"/>
                  </a:lnTo>
                  <a:lnTo>
                    <a:pt x="3726" y="260"/>
                  </a:lnTo>
                  <a:cubicBezTo>
                    <a:pt x="3726" y="183"/>
                    <a:pt x="3668" y="121"/>
                    <a:pt x="3591" y="111"/>
                  </a:cubicBezTo>
                  <a:cubicBezTo>
                    <a:pt x="3375" y="87"/>
                    <a:pt x="2919" y="39"/>
                    <a:pt x="2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1" name="Google Shape;15901;p74"/>
            <p:cNvSpPr/>
            <p:nvPr/>
          </p:nvSpPr>
          <p:spPr>
            <a:xfrm>
              <a:off x="5098019" y="2022266"/>
              <a:ext cx="124934" cy="81175"/>
            </a:xfrm>
            <a:custGeom>
              <a:avLst/>
              <a:gdLst/>
              <a:ahLst/>
              <a:cxnLst/>
              <a:rect l="l" t="t" r="r" b="b"/>
              <a:pathLst>
                <a:path w="4768" h="3098" extrusionOk="0">
                  <a:moveTo>
                    <a:pt x="2348" y="1"/>
                  </a:moveTo>
                  <a:cubicBezTo>
                    <a:pt x="1239" y="1"/>
                    <a:pt x="480" y="313"/>
                    <a:pt x="125" y="495"/>
                  </a:cubicBezTo>
                  <a:lnTo>
                    <a:pt x="120" y="500"/>
                  </a:lnTo>
                  <a:cubicBezTo>
                    <a:pt x="68" y="529"/>
                    <a:pt x="29" y="572"/>
                    <a:pt x="15" y="630"/>
                  </a:cubicBezTo>
                  <a:cubicBezTo>
                    <a:pt x="0" y="687"/>
                    <a:pt x="10" y="750"/>
                    <a:pt x="44" y="798"/>
                  </a:cubicBezTo>
                  <a:cubicBezTo>
                    <a:pt x="125" y="923"/>
                    <a:pt x="192" y="1057"/>
                    <a:pt x="231" y="1201"/>
                  </a:cubicBezTo>
                  <a:cubicBezTo>
                    <a:pt x="303" y="1451"/>
                    <a:pt x="399" y="1695"/>
                    <a:pt x="524" y="1926"/>
                  </a:cubicBezTo>
                  <a:cubicBezTo>
                    <a:pt x="812" y="2478"/>
                    <a:pt x="1081" y="2790"/>
                    <a:pt x="1393" y="2943"/>
                  </a:cubicBezTo>
                  <a:cubicBezTo>
                    <a:pt x="1661" y="3073"/>
                    <a:pt x="1997" y="3097"/>
                    <a:pt x="2425" y="3097"/>
                  </a:cubicBezTo>
                  <a:lnTo>
                    <a:pt x="2549" y="3097"/>
                  </a:lnTo>
                  <a:cubicBezTo>
                    <a:pt x="2914" y="3092"/>
                    <a:pt x="3269" y="3083"/>
                    <a:pt x="3591" y="3006"/>
                  </a:cubicBezTo>
                  <a:cubicBezTo>
                    <a:pt x="3802" y="2953"/>
                    <a:pt x="4090" y="2847"/>
                    <a:pt x="4277" y="2636"/>
                  </a:cubicBezTo>
                  <a:cubicBezTo>
                    <a:pt x="4546" y="2329"/>
                    <a:pt x="4681" y="1753"/>
                    <a:pt x="4681" y="923"/>
                  </a:cubicBezTo>
                  <a:cubicBezTo>
                    <a:pt x="4681" y="726"/>
                    <a:pt x="4700" y="534"/>
                    <a:pt x="4738" y="342"/>
                  </a:cubicBezTo>
                  <a:cubicBezTo>
                    <a:pt x="4767" y="222"/>
                    <a:pt x="4686" y="102"/>
                    <a:pt x="4561" y="92"/>
                  </a:cubicBezTo>
                  <a:cubicBezTo>
                    <a:pt x="4047" y="54"/>
                    <a:pt x="3245" y="1"/>
                    <a:pt x="2348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2" name="Google Shape;15902;p74"/>
            <p:cNvSpPr/>
            <p:nvPr/>
          </p:nvSpPr>
          <p:spPr>
            <a:xfrm>
              <a:off x="4910854" y="2022397"/>
              <a:ext cx="125065" cy="81044"/>
            </a:xfrm>
            <a:custGeom>
              <a:avLst/>
              <a:gdLst/>
              <a:ahLst/>
              <a:cxnLst/>
              <a:rect l="l" t="t" r="r" b="b"/>
              <a:pathLst>
                <a:path w="4773" h="3093" extrusionOk="0">
                  <a:moveTo>
                    <a:pt x="2425" y="1"/>
                  </a:moveTo>
                  <a:cubicBezTo>
                    <a:pt x="1522" y="1"/>
                    <a:pt x="721" y="49"/>
                    <a:pt x="212" y="92"/>
                  </a:cubicBezTo>
                  <a:cubicBezTo>
                    <a:pt x="87" y="102"/>
                    <a:pt x="1" y="217"/>
                    <a:pt x="29" y="337"/>
                  </a:cubicBezTo>
                  <a:cubicBezTo>
                    <a:pt x="73" y="529"/>
                    <a:pt x="92" y="726"/>
                    <a:pt x="92" y="922"/>
                  </a:cubicBezTo>
                  <a:cubicBezTo>
                    <a:pt x="92" y="1748"/>
                    <a:pt x="226" y="2324"/>
                    <a:pt x="495" y="2631"/>
                  </a:cubicBezTo>
                  <a:cubicBezTo>
                    <a:pt x="682" y="2847"/>
                    <a:pt x="970" y="2953"/>
                    <a:pt x="1182" y="3001"/>
                  </a:cubicBezTo>
                  <a:cubicBezTo>
                    <a:pt x="1503" y="3082"/>
                    <a:pt x="1858" y="3092"/>
                    <a:pt x="2223" y="3092"/>
                  </a:cubicBezTo>
                  <a:lnTo>
                    <a:pt x="2343" y="3092"/>
                  </a:lnTo>
                  <a:cubicBezTo>
                    <a:pt x="2770" y="3092"/>
                    <a:pt x="3106" y="3068"/>
                    <a:pt x="3380" y="2938"/>
                  </a:cubicBezTo>
                  <a:cubicBezTo>
                    <a:pt x="3692" y="2785"/>
                    <a:pt x="3956" y="2473"/>
                    <a:pt x="4249" y="1921"/>
                  </a:cubicBezTo>
                  <a:cubicBezTo>
                    <a:pt x="4369" y="1690"/>
                    <a:pt x="4470" y="1446"/>
                    <a:pt x="4542" y="1196"/>
                  </a:cubicBezTo>
                  <a:cubicBezTo>
                    <a:pt x="4580" y="1052"/>
                    <a:pt x="4643" y="918"/>
                    <a:pt x="4729" y="793"/>
                  </a:cubicBezTo>
                  <a:cubicBezTo>
                    <a:pt x="4763" y="745"/>
                    <a:pt x="4772" y="682"/>
                    <a:pt x="4758" y="625"/>
                  </a:cubicBezTo>
                  <a:cubicBezTo>
                    <a:pt x="4743" y="572"/>
                    <a:pt x="4705" y="524"/>
                    <a:pt x="4652" y="495"/>
                  </a:cubicBezTo>
                  <a:lnTo>
                    <a:pt x="4647" y="495"/>
                  </a:lnTo>
                  <a:cubicBezTo>
                    <a:pt x="4292" y="308"/>
                    <a:pt x="3534" y="1"/>
                    <a:pt x="2425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3" name="Google Shape;15903;p74"/>
            <p:cNvSpPr/>
            <p:nvPr/>
          </p:nvSpPr>
          <p:spPr>
            <a:xfrm>
              <a:off x="4952123" y="2025175"/>
              <a:ext cx="83665" cy="78267"/>
            </a:xfrm>
            <a:custGeom>
              <a:avLst/>
              <a:gdLst/>
              <a:ahLst/>
              <a:cxnLst/>
              <a:rect l="l" t="t" r="r" b="b"/>
              <a:pathLst>
                <a:path w="3193" h="2987" extrusionOk="0">
                  <a:moveTo>
                    <a:pt x="1954" y="0"/>
                  </a:moveTo>
                  <a:cubicBezTo>
                    <a:pt x="1896" y="221"/>
                    <a:pt x="1795" y="557"/>
                    <a:pt x="1642" y="1085"/>
                  </a:cubicBezTo>
                  <a:cubicBezTo>
                    <a:pt x="1565" y="1340"/>
                    <a:pt x="1469" y="1584"/>
                    <a:pt x="1349" y="1815"/>
                  </a:cubicBezTo>
                  <a:cubicBezTo>
                    <a:pt x="1056" y="2367"/>
                    <a:pt x="792" y="2679"/>
                    <a:pt x="480" y="2832"/>
                  </a:cubicBezTo>
                  <a:cubicBezTo>
                    <a:pt x="327" y="2900"/>
                    <a:pt x="163" y="2943"/>
                    <a:pt x="0" y="2962"/>
                  </a:cubicBezTo>
                  <a:cubicBezTo>
                    <a:pt x="207" y="2981"/>
                    <a:pt x="423" y="2986"/>
                    <a:pt x="643" y="2986"/>
                  </a:cubicBezTo>
                  <a:lnTo>
                    <a:pt x="763" y="2986"/>
                  </a:lnTo>
                  <a:cubicBezTo>
                    <a:pt x="1191" y="2986"/>
                    <a:pt x="1531" y="2962"/>
                    <a:pt x="1800" y="2828"/>
                  </a:cubicBezTo>
                  <a:cubicBezTo>
                    <a:pt x="2107" y="2679"/>
                    <a:pt x="2376" y="2367"/>
                    <a:pt x="2664" y="1815"/>
                  </a:cubicBezTo>
                  <a:cubicBezTo>
                    <a:pt x="2789" y="1584"/>
                    <a:pt x="2885" y="1340"/>
                    <a:pt x="2957" y="1085"/>
                  </a:cubicBezTo>
                  <a:cubicBezTo>
                    <a:pt x="3000" y="946"/>
                    <a:pt x="3063" y="812"/>
                    <a:pt x="3144" y="687"/>
                  </a:cubicBezTo>
                  <a:cubicBezTo>
                    <a:pt x="3178" y="639"/>
                    <a:pt x="3192" y="576"/>
                    <a:pt x="3178" y="519"/>
                  </a:cubicBezTo>
                  <a:cubicBezTo>
                    <a:pt x="3164" y="461"/>
                    <a:pt x="3125" y="418"/>
                    <a:pt x="3072" y="389"/>
                  </a:cubicBezTo>
                  <a:lnTo>
                    <a:pt x="3068" y="384"/>
                  </a:lnTo>
                  <a:cubicBezTo>
                    <a:pt x="2712" y="207"/>
                    <a:pt x="2343" y="77"/>
                    <a:pt x="1954" y="0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4" name="Google Shape;15904;p74"/>
            <p:cNvSpPr/>
            <p:nvPr/>
          </p:nvSpPr>
          <p:spPr>
            <a:xfrm>
              <a:off x="5146572" y="2022790"/>
              <a:ext cx="75987" cy="80677"/>
            </a:xfrm>
            <a:custGeom>
              <a:avLst/>
              <a:gdLst/>
              <a:ahLst/>
              <a:cxnLst/>
              <a:rect l="l" t="t" r="r" b="b"/>
              <a:pathLst>
                <a:path w="2900" h="3079" extrusionOk="0">
                  <a:moveTo>
                    <a:pt x="1484" y="0"/>
                  </a:moveTo>
                  <a:cubicBezTo>
                    <a:pt x="1469" y="288"/>
                    <a:pt x="1469" y="744"/>
                    <a:pt x="1469" y="907"/>
                  </a:cubicBezTo>
                  <a:cubicBezTo>
                    <a:pt x="1469" y="1733"/>
                    <a:pt x="1335" y="2309"/>
                    <a:pt x="1066" y="2616"/>
                  </a:cubicBezTo>
                  <a:cubicBezTo>
                    <a:pt x="879" y="2832"/>
                    <a:pt x="591" y="2938"/>
                    <a:pt x="384" y="2986"/>
                  </a:cubicBezTo>
                  <a:cubicBezTo>
                    <a:pt x="255" y="3015"/>
                    <a:pt x="130" y="3039"/>
                    <a:pt x="0" y="3048"/>
                  </a:cubicBezTo>
                  <a:cubicBezTo>
                    <a:pt x="160" y="3068"/>
                    <a:pt x="317" y="3078"/>
                    <a:pt x="476" y="3078"/>
                  </a:cubicBezTo>
                  <a:cubicBezTo>
                    <a:pt x="508" y="3078"/>
                    <a:pt x="540" y="3078"/>
                    <a:pt x="572" y="3077"/>
                  </a:cubicBezTo>
                  <a:lnTo>
                    <a:pt x="692" y="3077"/>
                  </a:lnTo>
                  <a:cubicBezTo>
                    <a:pt x="1056" y="3077"/>
                    <a:pt x="1412" y="3067"/>
                    <a:pt x="1733" y="2986"/>
                  </a:cubicBezTo>
                  <a:cubicBezTo>
                    <a:pt x="1944" y="2938"/>
                    <a:pt x="2232" y="2832"/>
                    <a:pt x="2420" y="2616"/>
                  </a:cubicBezTo>
                  <a:cubicBezTo>
                    <a:pt x="2688" y="2309"/>
                    <a:pt x="2823" y="1733"/>
                    <a:pt x="2823" y="907"/>
                  </a:cubicBezTo>
                  <a:cubicBezTo>
                    <a:pt x="2823" y="711"/>
                    <a:pt x="2842" y="514"/>
                    <a:pt x="2885" y="322"/>
                  </a:cubicBezTo>
                  <a:cubicBezTo>
                    <a:pt x="2900" y="264"/>
                    <a:pt x="2885" y="207"/>
                    <a:pt x="2857" y="159"/>
                  </a:cubicBezTo>
                  <a:cubicBezTo>
                    <a:pt x="2818" y="111"/>
                    <a:pt x="2765" y="77"/>
                    <a:pt x="2708" y="72"/>
                  </a:cubicBezTo>
                  <a:cubicBezTo>
                    <a:pt x="2396" y="48"/>
                    <a:pt x="1973" y="19"/>
                    <a:pt x="1484" y="0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5" name="Google Shape;15905;p74"/>
            <p:cNvSpPr/>
            <p:nvPr/>
          </p:nvSpPr>
          <p:spPr>
            <a:xfrm>
              <a:off x="4980029" y="2152073"/>
              <a:ext cx="173723" cy="36133"/>
            </a:xfrm>
            <a:custGeom>
              <a:avLst/>
              <a:gdLst/>
              <a:ahLst/>
              <a:cxnLst/>
              <a:rect l="l" t="t" r="r" b="b"/>
              <a:pathLst>
                <a:path w="6630" h="1379" extrusionOk="0">
                  <a:moveTo>
                    <a:pt x="4479" y="1"/>
                  </a:moveTo>
                  <a:cubicBezTo>
                    <a:pt x="3923" y="1"/>
                    <a:pt x="3764" y="260"/>
                    <a:pt x="3721" y="414"/>
                  </a:cubicBezTo>
                  <a:cubicBezTo>
                    <a:pt x="3702" y="490"/>
                    <a:pt x="3659" y="558"/>
                    <a:pt x="3601" y="610"/>
                  </a:cubicBezTo>
                  <a:cubicBezTo>
                    <a:pt x="3937" y="634"/>
                    <a:pt x="4470" y="759"/>
                    <a:pt x="5238" y="1148"/>
                  </a:cubicBezTo>
                  <a:cubicBezTo>
                    <a:pt x="5511" y="1292"/>
                    <a:pt x="5814" y="1374"/>
                    <a:pt x="6126" y="1378"/>
                  </a:cubicBezTo>
                  <a:lnTo>
                    <a:pt x="6126" y="1378"/>
                  </a:lnTo>
                  <a:cubicBezTo>
                    <a:pt x="6297" y="1378"/>
                    <a:pt x="6468" y="1349"/>
                    <a:pt x="6630" y="1292"/>
                  </a:cubicBezTo>
                  <a:cubicBezTo>
                    <a:pt x="6251" y="1186"/>
                    <a:pt x="5934" y="908"/>
                    <a:pt x="5627" y="639"/>
                  </a:cubicBezTo>
                  <a:cubicBezTo>
                    <a:pt x="5252" y="313"/>
                    <a:pt x="4897" y="1"/>
                    <a:pt x="4479" y="1"/>
                  </a:cubicBezTo>
                  <a:close/>
                  <a:moveTo>
                    <a:pt x="2151" y="1"/>
                  </a:moveTo>
                  <a:cubicBezTo>
                    <a:pt x="1729" y="1"/>
                    <a:pt x="1378" y="308"/>
                    <a:pt x="1004" y="639"/>
                  </a:cubicBezTo>
                  <a:cubicBezTo>
                    <a:pt x="692" y="908"/>
                    <a:pt x="375" y="1186"/>
                    <a:pt x="1" y="1292"/>
                  </a:cubicBezTo>
                  <a:cubicBezTo>
                    <a:pt x="159" y="1350"/>
                    <a:pt x="332" y="1378"/>
                    <a:pt x="505" y="1378"/>
                  </a:cubicBezTo>
                  <a:cubicBezTo>
                    <a:pt x="812" y="1369"/>
                    <a:pt x="1119" y="1292"/>
                    <a:pt x="1388" y="1148"/>
                  </a:cubicBezTo>
                  <a:cubicBezTo>
                    <a:pt x="2161" y="759"/>
                    <a:pt x="2689" y="634"/>
                    <a:pt x="3025" y="606"/>
                  </a:cubicBezTo>
                  <a:cubicBezTo>
                    <a:pt x="2967" y="553"/>
                    <a:pt x="2929" y="486"/>
                    <a:pt x="2905" y="414"/>
                  </a:cubicBezTo>
                  <a:cubicBezTo>
                    <a:pt x="2862" y="260"/>
                    <a:pt x="2703" y="1"/>
                    <a:pt x="2151" y="1"/>
                  </a:cubicBezTo>
                  <a:close/>
                  <a:moveTo>
                    <a:pt x="6126" y="1378"/>
                  </a:moveTo>
                  <a:cubicBezTo>
                    <a:pt x="6124" y="1378"/>
                    <a:pt x="6123" y="1378"/>
                    <a:pt x="6121" y="1378"/>
                  </a:cubicBezTo>
                  <a:lnTo>
                    <a:pt x="6126" y="1378"/>
                  </a:lnTo>
                  <a:cubicBezTo>
                    <a:pt x="6126" y="1378"/>
                    <a:pt x="6126" y="1378"/>
                    <a:pt x="6126" y="1378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6" name="Google Shape;15906;p74"/>
            <p:cNvSpPr/>
            <p:nvPr/>
          </p:nvSpPr>
          <p:spPr>
            <a:xfrm>
              <a:off x="4885202" y="1999260"/>
              <a:ext cx="363271" cy="127318"/>
            </a:xfrm>
            <a:custGeom>
              <a:avLst/>
              <a:gdLst/>
              <a:ahLst/>
              <a:cxnLst/>
              <a:rect l="l" t="t" r="r" b="b"/>
              <a:pathLst>
                <a:path w="13864" h="4859" extrusionOk="0">
                  <a:moveTo>
                    <a:pt x="10470" y="409"/>
                  </a:moveTo>
                  <a:cubicBezTo>
                    <a:pt x="11473" y="409"/>
                    <a:pt x="12471" y="461"/>
                    <a:pt x="13465" y="572"/>
                  </a:cubicBezTo>
                  <a:lnTo>
                    <a:pt x="13460" y="975"/>
                  </a:lnTo>
                  <a:cubicBezTo>
                    <a:pt x="13388" y="1090"/>
                    <a:pt x="13273" y="1340"/>
                    <a:pt x="13273" y="1805"/>
                  </a:cubicBezTo>
                  <a:cubicBezTo>
                    <a:pt x="13273" y="2765"/>
                    <a:pt x="13105" y="3423"/>
                    <a:pt x="12755" y="3826"/>
                  </a:cubicBezTo>
                  <a:cubicBezTo>
                    <a:pt x="12486" y="4133"/>
                    <a:pt x="12102" y="4277"/>
                    <a:pt x="11823" y="4345"/>
                  </a:cubicBezTo>
                  <a:cubicBezTo>
                    <a:pt x="11454" y="4436"/>
                    <a:pt x="11051" y="4445"/>
                    <a:pt x="10671" y="4450"/>
                  </a:cubicBezTo>
                  <a:cubicBezTo>
                    <a:pt x="10627" y="4451"/>
                    <a:pt x="10583" y="4451"/>
                    <a:pt x="10539" y="4451"/>
                  </a:cubicBezTo>
                  <a:cubicBezTo>
                    <a:pt x="10097" y="4451"/>
                    <a:pt x="9675" y="4423"/>
                    <a:pt x="9308" y="4244"/>
                  </a:cubicBezTo>
                  <a:cubicBezTo>
                    <a:pt x="8785" y="3989"/>
                    <a:pt x="8454" y="3461"/>
                    <a:pt x="8228" y="3025"/>
                  </a:cubicBezTo>
                  <a:cubicBezTo>
                    <a:pt x="8089" y="2765"/>
                    <a:pt x="7978" y="2492"/>
                    <a:pt x="7897" y="2209"/>
                  </a:cubicBezTo>
                  <a:cubicBezTo>
                    <a:pt x="7786" y="1810"/>
                    <a:pt x="7422" y="1537"/>
                    <a:pt x="7009" y="1537"/>
                  </a:cubicBezTo>
                  <a:lnTo>
                    <a:pt x="6860" y="1537"/>
                  </a:lnTo>
                  <a:cubicBezTo>
                    <a:pt x="6447" y="1537"/>
                    <a:pt x="6087" y="1810"/>
                    <a:pt x="5972" y="2209"/>
                  </a:cubicBezTo>
                  <a:cubicBezTo>
                    <a:pt x="5890" y="2492"/>
                    <a:pt x="5780" y="2765"/>
                    <a:pt x="5646" y="3025"/>
                  </a:cubicBezTo>
                  <a:cubicBezTo>
                    <a:pt x="5415" y="3461"/>
                    <a:pt x="5084" y="3989"/>
                    <a:pt x="4565" y="4244"/>
                  </a:cubicBezTo>
                  <a:cubicBezTo>
                    <a:pt x="4199" y="4423"/>
                    <a:pt x="3772" y="4451"/>
                    <a:pt x="3330" y="4451"/>
                  </a:cubicBezTo>
                  <a:cubicBezTo>
                    <a:pt x="3286" y="4451"/>
                    <a:pt x="3242" y="4451"/>
                    <a:pt x="3197" y="4450"/>
                  </a:cubicBezTo>
                  <a:cubicBezTo>
                    <a:pt x="2818" y="4445"/>
                    <a:pt x="2420" y="4436"/>
                    <a:pt x="2045" y="4345"/>
                  </a:cubicBezTo>
                  <a:cubicBezTo>
                    <a:pt x="1772" y="4277"/>
                    <a:pt x="1388" y="4133"/>
                    <a:pt x="1114" y="3826"/>
                  </a:cubicBezTo>
                  <a:cubicBezTo>
                    <a:pt x="764" y="3423"/>
                    <a:pt x="596" y="2761"/>
                    <a:pt x="596" y="1805"/>
                  </a:cubicBezTo>
                  <a:cubicBezTo>
                    <a:pt x="596" y="1340"/>
                    <a:pt x="480" y="1090"/>
                    <a:pt x="408" y="975"/>
                  </a:cubicBezTo>
                  <a:lnTo>
                    <a:pt x="408" y="572"/>
                  </a:lnTo>
                  <a:cubicBezTo>
                    <a:pt x="1402" y="461"/>
                    <a:pt x="2401" y="409"/>
                    <a:pt x="3404" y="409"/>
                  </a:cubicBezTo>
                  <a:cubicBezTo>
                    <a:pt x="4609" y="409"/>
                    <a:pt x="5449" y="749"/>
                    <a:pt x="5842" y="956"/>
                  </a:cubicBezTo>
                  <a:cubicBezTo>
                    <a:pt x="6030" y="1052"/>
                    <a:pt x="6226" y="1124"/>
                    <a:pt x="6433" y="1172"/>
                  </a:cubicBezTo>
                  <a:cubicBezTo>
                    <a:pt x="6598" y="1208"/>
                    <a:pt x="6768" y="1226"/>
                    <a:pt x="6937" y="1226"/>
                  </a:cubicBezTo>
                  <a:cubicBezTo>
                    <a:pt x="7106" y="1226"/>
                    <a:pt x="7275" y="1208"/>
                    <a:pt x="7441" y="1172"/>
                  </a:cubicBezTo>
                  <a:cubicBezTo>
                    <a:pt x="7647" y="1124"/>
                    <a:pt x="7844" y="1052"/>
                    <a:pt x="8031" y="956"/>
                  </a:cubicBezTo>
                  <a:cubicBezTo>
                    <a:pt x="8425" y="749"/>
                    <a:pt x="9265" y="409"/>
                    <a:pt x="10470" y="409"/>
                  </a:cubicBezTo>
                  <a:close/>
                  <a:moveTo>
                    <a:pt x="3399" y="0"/>
                  </a:moveTo>
                  <a:cubicBezTo>
                    <a:pt x="2367" y="0"/>
                    <a:pt x="1340" y="58"/>
                    <a:pt x="312" y="173"/>
                  </a:cubicBezTo>
                  <a:cubicBezTo>
                    <a:pt x="135" y="192"/>
                    <a:pt x="0" y="346"/>
                    <a:pt x="0" y="524"/>
                  </a:cubicBezTo>
                  <a:lnTo>
                    <a:pt x="0" y="989"/>
                  </a:lnTo>
                  <a:cubicBezTo>
                    <a:pt x="0" y="1061"/>
                    <a:pt x="20" y="1133"/>
                    <a:pt x="58" y="1191"/>
                  </a:cubicBezTo>
                  <a:cubicBezTo>
                    <a:pt x="87" y="1234"/>
                    <a:pt x="183" y="1407"/>
                    <a:pt x="183" y="1805"/>
                  </a:cubicBezTo>
                  <a:cubicBezTo>
                    <a:pt x="183" y="2866"/>
                    <a:pt x="389" y="3615"/>
                    <a:pt x="807" y="4090"/>
                  </a:cubicBezTo>
                  <a:cubicBezTo>
                    <a:pt x="1076" y="4397"/>
                    <a:pt x="1464" y="4623"/>
                    <a:pt x="1945" y="4738"/>
                  </a:cubicBezTo>
                  <a:cubicBezTo>
                    <a:pt x="2362" y="4839"/>
                    <a:pt x="2785" y="4854"/>
                    <a:pt x="3193" y="4858"/>
                  </a:cubicBezTo>
                  <a:cubicBezTo>
                    <a:pt x="3711" y="4858"/>
                    <a:pt x="4258" y="4844"/>
                    <a:pt x="4738" y="4609"/>
                  </a:cubicBezTo>
                  <a:cubicBezTo>
                    <a:pt x="5367" y="4306"/>
                    <a:pt x="5746" y="3706"/>
                    <a:pt x="6001" y="3217"/>
                  </a:cubicBezTo>
                  <a:cubicBezTo>
                    <a:pt x="6150" y="2929"/>
                    <a:pt x="6270" y="2631"/>
                    <a:pt x="6361" y="2324"/>
                  </a:cubicBezTo>
                  <a:lnTo>
                    <a:pt x="6361" y="2314"/>
                  </a:lnTo>
                  <a:cubicBezTo>
                    <a:pt x="6423" y="2093"/>
                    <a:pt x="6625" y="1940"/>
                    <a:pt x="6855" y="1940"/>
                  </a:cubicBezTo>
                  <a:lnTo>
                    <a:pt x="7009" y="1940"/>
                  </a:lnTo>
                  <a:cubicBezTo>
                    <a:pt x="7239" y="1940"/>
                    <a:pt x="7441" y="2093"/>
                    <a:pt x="7503" y="2314"/>
                  </a:cubicBezTo>
                  <a:lnTo>
                    <a:pt x="7503" y="2319"/>
                  </a:lnTo>
                  <a:cubicBezTo>
                    <a:pt x="7590" y="2631"/>
                    <a:pt x="7714" y="2929"/>
                    <a:pt x="7863" y="3217"/>
                  </a:cubicBezTo>
                  <a:cubicBezTo>
                    <a:pt x="8122" y="3701"/>
                    <a:pt x="8497" y="4306"/>
                    <a:pt x="9121" y="4609"/>
                  </a:cubicBezTo>
                  <a:cubicBezTo>
                    <a:pt x="9567" y="4825"/>
                    <a:pt x="10067" y="4858"/>
                    <a:pt x="10547" y="4858"/>
                  </a:cubicBezTo>
                  <a:lnTo>
                    <a:pt x="10671" y="4858"/>
                  </a:lnTo>
                  <a:cubicBezTo>
                    <a:pt x="11075" y="4854"/>
                    <a:pt x="11502" y="4844"/>
                    <a:pt x="11915" y="4738"/>
                  </a:cubicBezTo>
                  <a:cubicBezTo>
                    <a:pt x="12395" y="4623"/>
                    <a:pt x="12788" y="4402"/>
                    <a:pt x="13057" y="4095"/>
                  </a:cubicBezTo>
                  <a:cubicBezTo>
                    <a:pt x="13475" y="3615"/>
                    <a:pt x="13676" y="2866"/>
                    <a:pt x="13676" y="1805"/>
                  </a:cubicBezTo>
                  <a:cubicBezTo>
                    <a:pt x="13676" y="1407"/>
                    <a:pt x="13772" y="1234"/>
                    <a:pt x="13806" y="1191"/>
                  </a:cubicBezTo>
                  <a:cubicBezTo>
                    <a:pt x="13844" y="1133"/>
                    <a:pt x="13864" y="1061"/>
                    <a:pt x="13864" y="989"/>
                  </a:cubicBezTo>
                  <a:lnTo>
                    <a:pt x="13864" y="524"/>
                  </a:lnTo>
                  <a:cubicBezTo>
                    <a:pt x="13864" y="346"/>
                    <a:pt x="13734" y="197"/>
                    <a:pt x="13556" y="173"/>
                  </a:cubicBezTo>
                  <a:cubicBezTo>
                    <a:pt x="12529" y="58"/>
                    <a:pt x="11497" y="0"/>
                    <a:pt x="10470" y="0"/>
                  </a:cubicBezTo>
                  <a:cubicBezTo>
                    <a:pt x="9174" y="0"/>
                    <a:pt x="8266" y="375"/>
                    <a:pt x="7844" y="596"/>
                  </a:cubicBezTo>
                  <a:cubicBezTo>
                    <a:pt x="7686" y="677"/>
                    <a:pt x="7522" y="735"/>
                    <a:pt x="7350" y="773"/>
                  </a:cubicBezTo>
                  <a:cubicBezTo>
                    <a:pt x="7213" y="805"/>
                    <a:pt x="7074" y="820"/>
                    <a:pt x="6934" y="820"/>
                  </a:cubicBezTo>
                  <a:cubicBezTo>
                    <a:pt x="6794" y="820"/>
                    <a:pt x="6654" y="805"/>
                    <a:pt x="6514" y="773"/>
                  </a:cubicBezTo>
                  <a:cubicBezTo>
                    <a:pt x="6346" y="735"/>
                    <a:pt x="6178" y="677"/>
                    <a:pt x="6025" y="596"/>
                  </a:cubicBezTo>
                  <a:cubicBezTo>
                    <a:pt x="5602" y="375"/>
                    <a:pt x="4695" y="0"/>
                    <a:pt x="33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7" name="Google Shape;15907;p74"/>
            <p:cNvSpPr/>
            <p:nvPr/>
          </p:nvSpPr>
          <p:spPr>
            <a:xfrm>
              <a:off x="5092490" y="2017000"/>
              <a:ext cx="136489" cy="91840"/>
            </a:xfrm>
            <a:custGeom>
              <a:avLst/>
              <a:gdLst/>
              <a:ahLst/>
              <a:cxnLst/>
              <a:rect l="l" t="t" r="r" b="b"/>
              <a:pathLst>
                <a:path w="5209" h="3505" extrusionOk="0">
                  <a:moveTo>
                    <a:pt x="2559" y="408"/>
                  </a:moveTo>
                  <a:cubicBezTo>
                    <a:pt x="3452" y="408"/>
                    <a:pt x="4248" y="456"/>
                    <a:pt x="4752" y="495"/>
                  </a:cubicBezTo>
                  <a:cubicBezTo>
                    <a:pt x="4709" y="701"/>
                    <a:pt x="4685" y="912"/>
                    <a:pt x="4690" y="1128"/>
                  </a:cubicBezTo>
                  <a:cubicBezTo>
                    <a:pt x="4690" y="2093"/>
                    <a:pt x="4498" y="2516"/>
                    <a:pt x="4335" y="2703"/>
                  </a:cubicBezTo>
                  <a:cubicBezTo>
                    <a:pt x="4181" y="2876"/>
                    <a:pt x="3936" y="2967"/>
                    <a:pt x="3754" y="3010"/>
                  </a:cubicBezTo>
                  <a:cubicBezTo>
                    <a:pt x="3456" y="3082"/>
                    <a:pt x="3111" y="3092"/>
                    <a:pt x="2760" y="3096"/>
                  </a:cubicBezTo>
                  <a:lnTo>
                    <a:pt x="2640" y="3096"/>
                  </a:lnTo>
                  <a:cubicBezTo>
                    <a:pt x="2242" y="3096"/>
                    <a:pt x="1925" y="3072"/>
                    <a:pt x="1695" y="2957"/>
                  </a:cubicBezTo>
                  <a:cubicBezTo>
                    <a:pt x="1426" y="2828"/>
                    <a:pt x="1186" y="2540"/>
                    <a:pt x="917" y="2031"/>
                  </a:cubicBezTo>
                  <a:cubicBezTo>
                    <a:pt x="802" y="1815"/>
                    <a:pt x="711" y="1584"/>
                    <a:pt x="639" y="1344"/>
                  </a:cubicBezTo>
                  <a:cubicBezTo>
                    <a:pt x="595" y="1181"/>
                    <a:pt x="523" y="1028"/>
                    <a:pt x="427" y="884"/>
                  </a:cubicBezTo>
                  <a:lnTo>
                    <a:pt x="423" y="884"/>
                  </a:lnTo>
                  <a:lnTo>
                    <a:pt x="432" y="879"/>
                  </a:lnTo>
                  <a:cubicBezTo>
                    <a:pt x="768" y="701"/>
                    <a:pt x="1493" y="408"/>
                    <a:pt x="2559" y="408"/>
                  </a:cubicBezTo>
                  <a:close/>
                  <a:moveTo>
                    <a:pt x="2559" y="0"/>
                  </a:moveTo>
                  <a:cubicBezTo>
                    <a:pt x="1412" y="0"/>
                    <a:pt x="619" y="327"/>
                    <a:pt x="250" y="519"/>
                  </a:cubicBezTo>
                  <a:lnTo>
                    <a:pt x="235" y="524"/>
                  </a:lnTo>
                  <a:cubicBezTo>
                    <a:pt x="130" y="572"/>
                    <a:pt x="58" y="668"/>
                    <a:pt x="29" y="783"/>
                  </a:cubicBezTo>
                  <a:cubicBezTo>
                    <a:pt x="0" y="893"/>
                    <a:pt x="19" y="1018"/>
                    <a:pt x="87" y="1114"/>
                  </a:cubicBezTo>
                  <a:cubicBezTo>
                    <a:pt x="159" y="1220"/>
                    <a:pt x="211" y="1335"/>
                    <a:pt x="250" y="1460"/>
                  </a:cubicBezTo>
                  <a:cubicBezTo>
                    <a:pt x="322" y="1724"/>
                    <a:pt x="427" y="1978"/>
                    <a:pt x="557" y="2223"/>
                  </a:cubicBezTo>
                  <a:cubicBezTo>
                    <a:pt x="864" y="2813"/>
                    <a:pt x="1162" y="3154"/>
                    <a:pt x="1517" y="3322"/>
                  </a:cubicBezTo>
                  <a:cubicBezTo>
                    <a:pt x="1820" y="3471"/>
                    <a:pt x="2184" y="3504"/>
                    <a:pt x="2636" y="3504"/>
                  </a:cubicBezTo>
                  <a:lnTo>
                    <a:pt x="2760" y="3504"/>
                  </a:lnTo>
                  <a:cubicBezTo>
                    <a:pt x="3140" y="3500"/>
                    <a:pt x="3509" y="3490"/>
                    <a:pt x="3850" y="3408"/>
                  </a:cubicBezTo>
                  <a:cubicBezTo>
                    <a:pt x="4090" y="3346"/>
                    <a:pt x="4416" y="3226"/>
                    <a:pt x="4642" y="2972"/>
                  </a:cubicBezTo>
                  <a:cubicBezTo>
                    <a:pt x="4949" y="2621"/>
                    <a:pt x="5098" y="2021"/>
                    <a:pt x="5098" y="1128"/>
                  </a:cubicBezTo>
                  <a:cubicBezTo>
                    <a:pt x="5093" y="946"/>
                    <a:pt x="5113" y="764"/>
                    <a:pt x="5151" y="591"/>
                  </a:cubicBezTo>
                  <a:cubicBezTo>
                    <a:pt x="5209" y="351"/>
                    <a:pt x="5036" y="116"/>
                    <a:pt x="4791" y="96"/>
                  </a:cubicBezTo>
                  <a:cubicBezTo>
                    <a:pt x="4277" y="53"/>
                    <a:pt x="3471" y="0"/>
                    <a:pt x="25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8" name="Google Shape;15908;p74"/>
            <p:cNvSpPr/>
            <p:nvPr/>
          </p:nvSpPr>
          <p:spPr>
            <a:xfrm>
              <a:off x="4904959" y="2017000"/>
              <a:ext cx="136489" cy="91840"/>
            </a:xfrm>
            <a:custGeom>
              <a:avLst/>
              <a:gdLst/>
              <a:ahLst/>
              <a:cxnLst/>
              <a:rect l="l" t="t" r="r" b="b"/>
              <a:pathLst>
                <a:path w="5209" h="3505" extrusionOk="0">
                  <a:moveTo>
                    <a:pt x="2645" y="408"/>
                  </a:moveTo>
                  <a:cubicBezTo>
                    <a:pt x="3711" y="408"/>
                    <a:pt x="4435" y="701"/>
                    <a:pt x="4772" y="879"/>
                  </a:cubicBezTo>
                  <a:lnTo>
                    <a:pt x="4781" y="884"/>
                  </a:lnTo>
                  <a:cubicBezTo>
                    <a:pt x="4781" y="884"/>
                    <a:pt x="4781" y="884"/>
                    <a:pt x="4781" y="888"/>
                  </a:cubicBezTo>
                  <a:cubicBezTo>
                    <a:pt x="4685" y="1028"/>
                    <a:pt x="4613" y="1181"/>
                    <a:pt x="4565" y="1344"/>
                  </a:cubicBezTo>
                  <a:cubicBezTo>
                    <a:pt x="4498" y="1580"/>
                    <a:pt x="4407" y="1815"/>
                    <a:pt x="4287" y="2031"/>
                  </a:cubicBezTo>
                  <a:cubicBezTo>
                    <a:pt x="4023" y="2544"/>
                    <a:pt x="3783" y="2828"/>
                    <a:pt x="3514" y="2957"/>
                  </a:cubicBezTo>
                  <a:cubicBezTo>
                    <a:pt x="3279" y="3072"/>
                    <a:pt x="2967" y="3096"/>
                    <a:pt x="2568" y="3096"/>
                  </a:cubicBezTo>
                  <a:lnTo>
                    <a:pt x="2448" y="3096"/>
                  </a:lnTo>
                  <a:cubicBezTo>
                    <a:pt x="2093" y="3092"/>
                    <a:pt x="1752" y="3082"/>
                    <a:pt x="1450" y="3010"/>
                  </a:cubicBezTo>
                  <a:cubicBezTo>
                    <a:pt x="1267" y="2967"/>
                    <a:pt x="1023" y="2876"/>
                    <a:pt x="869" y="2703"/>
                  </a:cubicBezTo>
                  <a:cubicBezTo>
                    <a:pt x="706" y="2516"/>
                    <a:pt x="514" y="2093"/>
                    <a:pt x="514" y="1128"/>
                  </a:cubicBezTo>
                  <a:cubicBezTo>
                    <a:pt x="518" y="912"/>
                    <a:pt x="494" y="701"/>
                    <a:pt x="446" y="500"/>
                  </a:cubicBezTo>
                  <a:cubicBezTo>
                    <a:pt x="955" y="456"/>
                    <a:pt x="1747" y="408"/>
                    <a:pt x="2645" y="408"/>
                  </a:cubicBezTo>
                  <a:close/>
                  <a:moveTo>
                    <a:pt x="2645" y="0"/>
                  </a:moveTo>
                  <a:cubicBezTo>
                    <a:pt x="1738" y="0"/>
                    <a:pt x="931" y="53"/>
                    <a:pt x="413" y="92"/>
                  </a:cubicBezTo>
                  <a:cubicBezTo>
                    <a:pt x="168" y="116"/>
                    <a:pt x="0" y="346"/>
                    <a:pt x="53" y="586"/>
                  </a:cubicBezTo>
                  <a:cubicBezTo>
                    <a:pt x="91" y="764"/>
                    <a:pt x="110" y="946"/>
                    <a:pt x="110" y="1128"/>
                  </a:cubicBezTo>
                  <a:cubicBezTo>
                    <a:pt x="110" y="2016"/>
                    <a:pt x="259" y="2621"/>
                    <a:pt x="566" y="2972"/>
                  </a:cubicBezTo>
                  <a:cubicBezTo>
                    <a:pt x="787" y="3226"/>
                    <a:pt x="1119" y="3346"/>
                    <a:pt x="1354" y="3404"/>
                  </a:cubicBezTo>
                  <a:cubicBezTo>
                    <a:pt x="1699" y="3490"/>
                    <a:pt x="2069" y="3500"/>
                    <a:pt x="2443" y="3504"/>
                  </a:cubicBezTo>
                  <a:lnTo>
                    <a:pt x="2568" y="3504"/>
                  </a:lnTo>
                  <a:cubicBezTo>
                    <a:pt x="3024" y="3504"/>
                    <a:pt x="3389" y="3471"/>
                    <a:pt x="3691" y="3322"/>
                  </a:cubicBezTo>
                  <a:cubicBezTo>
                    <a:pt x="4042" y="3149"/>
                    <a:pt x="4339" y="2813"/>
                    <a:pt x="4652" y="2218"/>
                  </a:cubicBezTo>
                  <a:cubicBezTo>
                    <a:pt x="4781" y="1978"/>
                    <a:pt x="4882" y="1719"/>
                    <a:pt x="4959" y="1455"/>
                  </a:cubicBezTo>
                  <a:cubicBezTo>
                    <a:pt x="4992" y="1330"/>
                    <a:pt x="5050" y="1215"/>
                    <a:pt x="5117" y="1109"/>
                  </a:cubicBezTo>
                  <a:cubicBezTo>
                    <a:pt x="5184" y="1013"/>
                    <a:pt x="5208" y="893"/>
                    <a:pt x="5180" y="778"/>
                  </a:cubicBezTo>
                  <a:cubicBezTo>
                    <a:pt x="5151" y="668"/>
                    <a:pt x="5074" y="572"/>
                    <a:pt x="4968" y="524"/>
                  </a:cubicBezTo>
                  <a:lnTo>
                    <a:pt x="4959" y="519"/>
                  </a:lnTo>
                  <a:cubicBezTo>
                    <a:pt x="4589" y="327"/>
                    <a:pt x="3797" y="0"/>
                    <a:pt x="26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9" name="Google Shape;15909;p74"/>
            <p:cNvSpPr/>
            <p:nvPr/>
          </p:nvSpPr>
          <p:spPr>
            <a:xfrm>
              <a:off x="4946961" y="2135985"/>
              <a:ext cx="239622" cy="68205"/>
            </a:xfrm>
            <a:custGeom>
              <a:avLst/>
              <a:gdLst/>
              <a:ahLst/>
              <a:cxnLst/>
              <a:rect l="l" t="t" r="r" b="b"/>
              <a:pathLst>
                <a:path w="9145" h="2603" extrusionOk="0">
                  <a:moveTo>
                    <a:pt x="5741" y="408"/>
                  </a:moveTo>
                  <a:cubicBezTo>
                    <a:pt x="6236" y="408"/>
                    <a:pt x="6639" y="759"/>
                    <a:pt x="7023" y="1100"/>
                  </a:cubicBezTo>
                  <a:cubicBezTo>
                    <a:pt x="7412" y="1440"/>
                    <a:pt x="7762" y="1748"/>
                    <a:pt x="8209" y="1748"/>
                  </a:cubicBezTo>
                  <a:cubicBezTo>
                    <a:pt x="8329" y="1748"/>
                    <a:pt x="8444" y="1728"/>
                    <a:pt x="8554" y="1690"/>
                  </a:cubicBezTo>
                  <a:lnTo>
                    <a:pt x="8554" y="1690"/>
                  </a:lnTo>
                  <a:cubicBezTo>
                    <a:pt x="8406" y="1872"/>
                    <a:pt x="8209" y="2012"/>
                    <a:pt x="7983" y="2088"/>
                  </a:cubicBezTo>
                  <a:cubicBezTo>
                    <a:pt x="7848" y="2140"/>
                    <a:pt x="7645" y="2193"/>
                    <a:pt x="7388" y="2193"/>
                  </a:cubicBezTo>
                  <a:cubicBezTo>
                    <a:pt x="7115" y="2193"/>
                    <a:pt x="6782" y="2133"/>
                    <a:pt x="6409" y="1944"/>
                  </a:cubicBezTo>
                  <a:cubicBezTo>
                    <a:pt x="6087" y="1781"/>
                    <a:pt x="5308" y="1417"/>
                    <a:pt x="4725" y="1417"/>
                  </a:cubicBezTo>
                  <a:cubicBezTo>
                    <a:pt x="4690" y="1417"/>
                    <a:pt x="4656" y="1419"/>
                    <a:pt x="4623" y="1421"/>
                  </a:cubicBezTo>
                  <a:cubicBezTo>
                    <a:pt x="4609" y="1424"/>
                    <a:pt x="4593" y="1425"/>
                    <a:pt x="4577" y="1425"/>
                  </a:cubicBezTo>
                  <a:cubicBezTo>
                    <a:pt x="4562" y="1425"/>
                    <a:pt x="4546" y="1424"/>
                    <a:pt x="4532" y="1421"/>
                  </a:cubicBezTo>
                  <a:cubicBezTo>
                    <a:pt x="4499" y="1419"/>
                    <a:pt x="4465" y="1417"/>
                    <a:pt x="4430" y="1417"/>
                  </a:cubicBezTo>
                  <a:cubicBezTo>
                    <a:pt x="3847" y="1417"/>
                    <a:pt x="3068" y="1781"/>
                    <a:pt x="2746" y="1944"/>
                  </a:cubicBezTo>
                  <a:cubicBezTo>
                    <a:pt x="2372" y="2133"/>
                    <a:pt x="2038" y="2193"/>
                    <a:pt x="1764" y="2193"/>
                  </a:cubicBezTo>
                  <a:cubicBezTo>
                    <a:pt x="1506" y="2193"/>
                    <a:pt x="1302" y="2140"/>
                    <a:pt x="1167" y="2088"/>
                  </a:cubicBezTo>
                  <a:cubicBezTo>
                    <a:pt x="946" y="2012"/>
                    <a:pt x="749" y="1872"/>
                    <a:pt x="600" y="1690"/>
                  </a:cubicBezTo>
                  <a:lnTo>
                    <a:pt x="600" y="1690"/>
                  </a:lnTo>
                  <a:cubicBezTo>
                    <a:pt x="711" y="1728"/>
                    <a:pt x="826" y="1748"/>
                    <a:pt x="946" y="1748"/>
                  </a:cubicBezTo>
                  <a:cubicBezTo>
                    <a:pt x="1392" y="1748"/>
                    <a:pt x="1752" y="1431"/>
                    <a:pt x="2132" y="1100"/>
                  </a:cubicBezTo>
                  <a:cubicBezTo>
                    <a:pt x="2511" y="768"/>
                    <a:pt x="2914" y="408"/>
                    <a:pt x="3413" y="408"/>
                  </a:cubicBezTo>
                  <a:cubicBezTo>
                    <a:pt x="3649" y="408"/>
                    <a:pt x="4215" y="466"/>
                    <a:pt x="4364" y="970"/>
                  </a:cubicBezTo>
                  <a:cubicBezTo>
                    <a:pt x="4395" y="1076"/>
                    <a:pt x="4486" y="1128"/>
                    <a:pt x="4577" y="1128"/>
                  </a:cubicBezTo>
                  <a:cubicBezTo>
                    <a:pt x="4669" y="1128"/>
                    <a:pt x="4760" y="1076"/>
                    <a:pt x="4791" y="970"/>
                  </a:cubicBezTo>
                  <a:cubicBezTo>
                    <a:pt x="4940" y="461"/>
                    <a:pt x="5506" y="408"/>
                    <a:pt x="5741" y="408"/>
                  </a:cubicBezTo>
                  <a:close/>
                  <a:moveTo>
                    <a:pt x="5741" y="0"/>
                  </a:moveTo>
                  <a:cubicBezTo>
                    <a:pt x="5093" y="0"/>
                    <a:pt x="4757" y="264"/>
                    <a:pt x="4580" y="504"/>
                  </a:cubicBezTo>
                  <a:cubicBezTo>
                    <a:pt x="4532" y="442"/>
                    <a:pt x="4474" y="384"/>
                    <a:pt x="4417" y="332"/>
                  </a:cubicBezTo>
                  <a:cubicBezTo>
                    <a:pt x="4172" y="111"/>
                    <a:pt x="3831" y="5"/>
                    <a:pt x="3413" y="5"/>
                  </a:cubicBezTo>
                  <a:cubicBezTo>
                    <a:pt x="2760" y="5"/>
                    <a:pt x="2285" y="423"/>
                    <a:pt x="1863" y="792"/>
                  </a:cubicBezTo>
                  <a:cubicBezTo>
                    <a:pt x="1541" y="1076"/>
                    <a:pt x="1239" y="1340"/>
                    <a:pt x="946" y="1340"/>
                  </a:cubicBezTo>
                  <a:cubicBezTo>
                    <a:pt x="797" y="1340"/>
                    <a:pt x="701" y="1311"/>
                    <a:pt x="663" y="1258"/>
                  </a:cubicBezTo>
                  <a:cubicBezTo>
                    <a:pt x="624" y="1210"/>
                    <a:pt x="629" y="1090"/>
                    <a:pt x="677" y="960"/>
                  </a:cubicBezTo>
                  <a:cubicBezTo>
                    <a:pt x="738" y="796"/>
                    <a:pt x="603" y="662"/>
                    <a:pt x="464" y="662"/>
                  </a:cubicBezTo>
                  <a:cubicBezTo>
                    <a:pt x="405" y="662"/>
                    <a:pt x="344" y="687"/>
                    <a:pt x="298" y="744"/>
                  </a:cubicBezTo>
                  <a:cubicBezTo>
                    <a:pt x="63" y="1037"/>
                    <a:pt x="0" y="1378"/>
                    <a:pt x="125" y="1680"/>
                  </a:cubicBezTo>
                  <a:cubicBezTo>
                    <a:pt x="260" y="2016"/>
                    <a:pt x="596" y="2309"/>
                    <a:pt x="1023" y="2472"/>
                  </a:cubicBezTo>
                  <a:cubicBezTo>
                    <a:pt x="1257" y="2558"/>
                    <a:pt x="1506" y="2601"/>
                    <a:pt x="1760" y="2601"/>
                  </a:cubicBezTo>
                  <a:cubicBezTo>
                    <a:pt x="2145" y="2601"/>
                    <a:pt x="2544" y="2503"/>
                    <a:pt x="2928" y="2309"/>
                  </a:cubicBezTo>
                  <a:cubicBezTo>
                    <a:pt x="3751" y="1888"/>
                    <a:pt x="4224" y="1826"/>
                    <a:pt x="4420" y="1826"/>
                  </a:cubicBezTo>
                  <a:cubicBezTo>
                    <a:pt x="4452" y="1826"/>
                    <a:pt x="4476" y="1827"/>
                    <a:pt x="4493" y="1829"/>
                  </a:cubicBezTo>
                  <a:lnTo>
                    <a:pt x="4652" y="1829"/>
                  </a:lnTo>
                  <a:cubicBezTo>
                    <a:pt x="4670" y="1827"/>
                    <a:pt x="4695" y="1826"/>
                    <a:pt x="4727" y="1826"/>
                  </a:cubicBezTo>
                  <a:cubicBezTo>
                    <a:pt x="4926" y="1826"/>
                    <a:pt x="5399" y="1888"/>
                    <a:pt x="6221" y="2309"/>
                  </a:cubicBezTo>
                  <a:cubicBezTo>
                    <a:pt x="6581" y="2496"/>
                    <a:pt x="6980" y="2597"/>
                    <a:pt x="7388" y="2602"/>
                  </a:cubicBezTo>
                  <a:cubicBezTo>
                    <a:pt x="7638" y="2602"/>
                    <a:pt x="7887" y="2559"/>
                    <a:pt x="8122" y="2472"/>
                  </a:cubicBezTo>
                  <a:cubicBezTo>
                    <a:pt x="8550" y="2309"/>
                    <a:pt x="8890" y="2016"/>
                    <a:pt x="9025" y="1680"/>
                  </a:cubicBezTo>
                  <a:cubicBezTo>
                    <a:pt x="9145" y="1378"/>
                    <a:pt x="9082" y="1037"/>
                    <a:pt x="8852" y="744"/>
                  </a:cubicBezTo>
                  <a:lnTo>
                    <a:pt x="8857" y="744"/>
                  </a:lnTo>
                  <a:cubicBezTo>
                    <a:pt x="8809" y="687"/>
                    <a:pt x="8748" y="662"/>
                    <a:pt x="8688" y="662"/>
                  </a:cubicBezTo>
                  <a:cubicBezTo>
                    <a:pt x="8549" y="662"/>
                    <a:pt x="8417" y="796"/>
                    <a:pt x="8478" y="960"/>
                  </a:cubicBezTo>
                  <a:cubicBezTo>
                    <a:pt x="8521" y="1090"/>
                    <a:pt x="8526" y="1205"/>
                    <a:pt x="8492" y="1258"/>
                  </a:cubicBezTo>
                  <a:cubicBezTo>
                    <a:pt x="8454" y="1311"/>
                    <a:pt x="8353" y="1340"/>
                    <a:pt x="8209" y="1340"/>
                  </a:cubicBezTo>
                  <a:cubicBezTo>
                    <a:pt x="7916" y="1340"/>
                    <a:pt x="7609" y="1076"/>
                    <a:pt x="7292" y="792"/>
                  </a:cubicBezTo>
                  <a:cubicBezTo>
                    <a:pt x="6870" y="423"/>
                    <a:pt x="6389" y="0"/>
                    <a:pt x="57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0" name="Google Shape;15910;p74"/>
            <p:cNvSpPr/>
            <p:nvPr/>
          </p:nvSpPr>
          <p:spPr>
            <a:xfrm>
              <a:off x="5152677" y="2206051"/>
              <a:ext cx="28141" cy="128314"/>
            </a:xfrm>
            <a:custGeom>
              <a:avLst/>
              <a:gdLst/>
              <a:ahLst/>
              <a:cxnLst/>
              <a:rect l="l" t="t" r="r" b="b"/>
              <a:pathLst>
                <a:path w="1074" h="4897" extrusionOk="0">
                  <a:moveTo>
                    <a:pt x="670" y="2799"/>
                  </a:moveTo>
                  <a:lnTo>
                    <a:pt x="670" y="4363"/>
                  </a:lnTo>
                  <a:cubicBezTo>
                    <a:pt x="670" y="4447"/>
                    <a:pt x="606" y="4489"/>
                    <a:pt x="543" y="4489"/>
                  </a:cubicBezTo>
                  <a:cubicBezTo>
                    <a:pt x="479" y="4489"/>
                    <a:pt x="415" y="4447"/>
                    <a:pt x="415" y="4363"/>
                  </a:cubicBezTo>
                  <a:lnTo>
                    <a:pt x="415" y="2799"/>
                  </a:lnTo>
                  <a:close/>
                  <a:moveTo>
                    <a:pt x="871" y="0"/>
                  </a:moveTo>
                  <a:cubicBezTo>
                    <a:pt x="756" y="0"/>
                    <a:pt x="670" y="86"/>
                    <a:pt x="670" y="202"/>
                  </a:cubicBezTo>
                  <a:lnTo>
                    <a:pt x="670" y="2391"/>
                  </a:lnTo>
                  <a:lnTo>
                    <a:pt x="415" y="2391"/>
                  </a:lnTo>
                  <a:lnTo>
                    <a:pt x="415" y="538"/>
                  </a:lnTo>
                  <a:cubicBezTo>
                    <a:pt x="423" y="396"/>
                    <a:pt x="317" y="325"/>
                    <a:pt x="211" y="325"/>
                  </a:cubicBezTo>
                  <a:cubicBezTo>
                    <a:pt x="106" y="325"/>
                    <a:pt x="0" y="396"/>
                    <a:pt x="7" y="538"/>
                  </a:cubicBezTo>
                  <a:lnTo>
                    <a:pt x="7" y="4363"/>
                  </a:lnTo>
                  <a:cubicBezTo>
                    <a:pt x="7" y="4661"/>
                    <a:pt x="247" y="4896"/>
                    <a:pt x="540" y="4896"/>
                  </a:cubicBezTo>
                  <a:cubicBezTo>
                    <a:pt x="833" y="4896"/>
                    <a:pt x="1073" y="4661"/>
                    <a:pt x="1073" y="4363"/>
                  </a:cubicBezTo>
                  <a:lnTo>
                    <a:pt x="1073" y="202"/>
                  </a:lnTo>
                  <a:cubicBezTo>
                    <a:pt x="1073" y="91"/>
                    <a:pt x="982" y="0"/>
                    <a:pt x="8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1" name="Google Shape;15911;p74"/>
            <p:cNvSpPr/>
            <p:nvPr/>
          </p:nvSpPr>
          <p:spPr>
            <a:xfrm>
              <a:off x="5217004" y="2100140"/>
              <a:ext cx="27958" cy="234224"/>
            </a:xfrm>
            <a:custGeom>
              <a:avLst/>
              <a:gdLst/>
              <a:ahLst/>
              <a:cxnLst/>
              <a:rect l="l" t="t" r="r" b="b"/>
              <a:pathLst>
                <a:path w="1067" h="8939" extrusionOk="0">
                  <a:moveTo>
                    <a:pt x="658" y="6841"/>
                  </a:moveTo>
                  <a:lnTo>
                    <a:pt x="658" y="8405"/>
                  </a:lnTo>
                  <a:cubicBezTo>
                    <a:pt x="658" y="8489"/>
                    <a:pt x="596" y="8531"/>
                    <a:pt x="533" y="8531"/>
                  </a:cubicBezTo>
                  <a:cubicBezTo>
                    <a:pt x="471" y="8531"/>
                    <a:pt x="409" y="8489"/>
                    <a:pt x="409" y="8405"/>
                  </a:cubicBezTo>
                  <a:lnTo>
                    <a:pt x="409" y="6841"/>
                  </a:lnTo>
                  <a:close/>
                  <a:moveTo>
                    <a:pt x="865" y="0"/>
                  </a:moveTo>
                  <a:cubicBezTo>
                    <a:pt x="749" y="0"/>
                    <a:pt x="658" y="91"/>
                    <a:pt x="658" y="207"/>
                  </a:cubicBezTo>
                  <a:lnTo>
                    <a:pt x="658" y="6433"/>
                  </a:lnTo>
                  <a:lnTo>
                    <a:pt x="409" y="6433"/>
                  </a:lnTo>
                  <a:lnTo>
                    <a:pt x="409" y="879"/>
                  </a:lnTo>
                  <a:cubicBezTo>
                    <a:pt x="401" y="749"/>
                    <a:pt x="303" y="684"/>
                    <a:pt x="205" y="684"/>
                  </a:cubicBezTo>
                  <a:cubicBezTo>
                    <a:pt x="106" y="684"/>
                    <a:pt x="8" y="749"/>
                    <a:pt x="0" y="879"/>
                  </a:cubicBezTo>
                  <a:lnTo>
                    <a:pt x="0" y="8405"/>
                  </a:lnTo>
                  <a:cubicBezTo>
                    <a:pt x="0" y="8703"/>
                    <a:pt x="241" y="8938"/>
                    <a:pt x="533" y="8938"/>
                  </a:cubicBezTo>
                  <a:cubicBezTo>
                    <a:pt x="826" y="8938"/>
                    <a:pt x="1066" y="8703"/>
                    <a:pt x="1066" y="8405"/>
                  </a:cubicBezTo>
                  <a:lnTo>
                    <a:pt x="1066" y="207"/>
                  </a:lnTo>
                  <a:cubicBezTo>
                    <a:pt x="1066" y="91"/>
                    <a:pt x="975" y="0"/>
                    <a:pt x="8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912" name="Google Shape;15912;p74"/>
          <p:cNvGrpSpPr/>
          <p:nvPr/>
        </p:nvGrpSpPr>
        <p:grpSpPr>
          <a:xfrm>
            <a:off x="7062315" y="2901963"/>
            <a:ext cx="363507" cy="346423"/>
            <a:chOff x="7062315" y="2901963"/>
            <a:chExt cx="363507" cy="346423"/>
          </a:xfrm>
        </p:grpSpPr>
        <p:sp>
          <p:nvSpPr>
            <p:cNvPr id="15913" name="Google Shape;15913;p74"/>
            <p:cNvSpPr/>
            <p:nvPr/>
          </p:nvSpPr>
          <p:spPr>
            <a:xfrm>
              <a:off x="7067582" y="2907256"/>
              <a:ext cx="215751" cy="265274"/>
            </a:xfrm>
            <a:custGeom>
              <a:avLst/>
              <a:gdLst/>
              <a:ahLst/>
              <a:cxnLst/>
              <a:rect l="l" t="t" r="r" b="b"/>
              <a:pathLst>
                <a:path w="8234" h="10124" extrusionOk="0">
                  <a:moveTo>
                    <a:pt x="8228" y="0"/>
                  </a:moveTo>
                  <a:lnTo>
                    <a:pt x="1791" y="1426"/>
                  </a:lnTo>
                  <a:lnTo>
                    <a:pt x="1791" y="3692"/>
                  </a:lnTo>
                  <a:lnTo>
                    <a:pt x="1791" y="8540"/>
                  </a:lnTo>
                  <a:cubicBezTo>
                    <a:pt x="1575" y="8449"/>
                    <a:pt x="1340" y="8396"/>
                    <a:pt x="1105" y="8391"/>
                  </a:cubicBezTo>
                  <a:cubicBezTo>
                    <a:pt x="495" y="8391"/>
                    <a:pt x="1" y="8780"/>
                    <a:pt x="1" y="9260"/>
                  </a:cubicBezTo>
                  <a:cubicBezTo>
                    <a:pt x="1" y="9735"/>
                    <a:pt x="495" y="10124"/>
                    <a:pt x="1105" y="10124"/>
                  </a:cubicBezTo>
                  <a:cubicBezTo>
                    <a:pt x="2223" y="10124"/>
                    <a:pt x="2540" y="9279"/>
                    <a:pt x="2540" y="8948"/>
                  </a:cubicBezTo>
                  <a:lnTo>
                    <a:pt x="2540" y="3524"/>
                  </a:lnTo>
                  <a:lnTo>
                    <a:pt x="7484" y="2434"/>
                  </a:lnTo>
                  <a:lnTo>
                    <a:pt x="7484" y="7057"/>
                  </a:lnTo>
                  <a:cubicBezTo>
                    <a:pt x="7264" y="6965"/>
                    <a:pt x="7033" y="6917"/>
                    <a:pt x="6798" y="6913"/>
                  </a:cubicBezTo>
                  <a:cubicBezTo>
                    <a:pt x="6188" y="6913"/>
                    <a:pt x="5694" y="7297"/>
                    <a:pt x="5694" y="7777"/>
                  </a:cubicBezTo>
                  <a:cubicBezTo>
                    <a:pt x="5694" y="8257"/>
                    <a:pt x="6188" y="8646"/>
                    <a:pt x="6798" y="8646"/>
                  </a:cubicBezTo>
                  <a:cubicBezTo>
                    <a:pt x="7777" y="8646"/>
                    <a:pt x="8233" y="7911"/>
                    <a:pt x="8233" y="7436"/>
                  </a:cubicBezTo>
                  <a:cubicBezTo>
                    <a:pt x="8228" y="7138"/>
                    <a:pt x="8228" y="2266"/>
                    <a:pt x="8228" y="2266"/>
                  </a:cubicBezTo>
                  <a:lnTo>
                    <a:pt x="822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4" name="Google Shape;15914;p74"/>
            <p:cNvSpPr/>
            <p:nvPr/>
          </p:nvSpPr>
          <p:spPr>
            <a:xfrm>
              <a:off x="7091741" y="2999567"/>
              <a:ext cx="42422" cy="172963"/>
            </a:xfrm>
            <a:custGeom>
              <a:avLst/>
              <a:gdLst/>
              <a:ahLst/>
              <a:cxnLst/>
              <a:rect l="l" t="t" r="r" b="b"/>
              <a:pathLst>
                <a:path w="1619" h="6601" extrusionOk="0">
                  <a:moveTo>
                    <a:pt x="1618" y="1"/>
                  </a:moveTo>
                  <a:lnTo>
                    <a:pt x="1210" y="92"/>
                  </a:lnTo>
                  <a:lnTo>
                    <a:pt x="1210" y="5425"/>
                  </a:lnTo>
                  <a:cubicBezTo>
                    <a:pt x="1210" y="5732"/>
                    <a:pt x="936" y="6486"/>
                    <a:pt x="0" y="6587"/>
                  </a:cubicBezTo>
                  <a:cubicBezTo>
                    <a:pt x="58" y="6596"/>
                    <a:pt x="120" y="6601"/>
                    <a:pt x="183" y="6601"/>
                  </a:cubicBezTo>
                  <a:cubicBezTo>
                    <a:pt x="1301" y="6601"/>
                    <a:pt x="1618" y="5756"/>
                    <a:pt x="1618" y="5425"/>
                  </a:cubicBezTo>
                  <a:lnTo>
                    <a:pt x="161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5" name="Google Shape;15915;p74"/>
            <p:cNvSpPr/>
            <p:nvPr/>
          </p:nvSpPr>
          <p:spPr>
            <a:xfrm>
              <a:off x="7240650" y="2907256"/>
              <a:ext cx="42553" cy="226416"/>
            </a:xfrm>
            <a:custGeom>
              <a:avLst/>
              <a:gdLst/>
              <a:ahLst/>
              <a:cxnLst/>
              <a:rect l="l" t="t" r="r" b="b"/>
              <a:pathLst>
                <a:path w="1624" h="8641" extrusionOk="0">
                  <a:moveTo>
                    <a:pt x="1623" y="0"/>
                  </a:moveTo>
                  <a:lnTo>
                    <a:pt x="1220" y="92"/>
                  </a:lnTo>
                  <a:lnTo>
                    <a:pt x="1220" y="2266"/>
                  </a:lnTo>
                  <a:lnTo>
                    <a:pt x="1220" y="7431"/>
                  </a:lnTo>
                  <a:cubicBezTo>
                    <a:pt x="1220" y="7873"/>
                    <a:pt x="831" y="8530"/>
                    <a:pt x="1" y="8626"/>
                  </a:cubicBezTo>
                  <a:cubicBezTo>
                    <a:pt x="63" y="8636"/>
                    <a:pt x="126" y="8641"/>
                    <a:pt x="193" y="8641"/>
                  </a:cubicBezTo>
                  <a:cubicBezTo>
                    <a:pt x="1172" y="8641"/>
                    <a:pt x="1623" y="7911"/>
                    <a:pt x="1623" y="7431"/>
                  </a:cubicBezTo>
                  <a:lnTo>
                    <a:pt x="1623" y="2266"/>
                  </a:lnTo>
                  <a:lnTo>
                    <a:pt x="1623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6" name="Google Shape;15916;p74"/>
            <p:cNvSpPr/>
            <p:nvPr/>
          </p:nvSpPr>
          <p:spPr>
            <a:xfrm>
              <a:off x="7269708" y="2965268"/>
              <a:ext cx="150717" cy="277720"/>
            </a:xfrm>
            <a:custGeom>
              <a:avLst/>
              <a:gdLst/>
              <a:ahLst/>
              <a:cxnLst/>
              <a:rect l="l" t="t" r="r" b="b"/>
              <a:pathLst>
                <a:path w="5752" h="10599" extrusionOk="0">
                  <a:moveTo>
                    <a:pt x="2221" y="1"/>
                  </a:moveTo>
                  <a:cubicBezTo>
                    <a:pt x="2192" y="1"/>
                    <a:pt x="2164" y="22"/>
                    <a:pt x="2161" y="57"/>
                  </a:cubicBezTo>
                  <a:lnTo>
                    <a:pt x="2161" y="8832"/>
                  </a:lnTo>
                  <a:cubicBezTo>
                    <a:pt x="1882" y="8697"/>
                    <a:pt x="1575" y="8620"/>
                    <a:pt x="1263" y="8611"/>
                  </a:cubicBezTo>
                  <a:cubicBezTo>
                    <a:pt x="567" y="8611"/>
                    <a:pt x="1" y="9057"/>
                    <a:pt x="1" y="9604"/>
                  </a:cubicBezTo>
                  <a:cubicBezTo>
                    <a:pt x="1" y="10156"/>
                    <a:pt x="567" y="10598"/>
                    <a:pt x="1263" y="10598"/>
                  </a:cubicBezTo>
                  <a:cubicBezTo>
                    <a:pt x="2315" y="10598"/>
                    <a:pt x="2910" y="9600"/>
                    <a:pt x="2910" y="9048"/>
                  </a:cubicBezTo>
                  <a:lnTo>
                    <a:pt x="2910" y="3503"/>
                  </a:lnTo>
                  <a:cubicBezTo>
                    <a:pt x="4561" y="4118"/>
                    <a:pt x="5444" y="5395"/>
                    <a:pt x="5684" y="5779"/>
                  </a:cubicBezTo>
                  <a:cubicBezTo>
                    <a:pt x="5692" y="5792"/>
                    <a:pt x="5703" y="5798"/>
                    <a:pt x="5715" y="5798"/>
                  </a:cubicBezTo>
                  <a:cubicBezTo>
                    <a:pt x="5733" y="5798"/>
                    <a:pt x="5751" y="5783"/>
                    <a:pt x="5751" y="5759"/>
                  </a:cubicBezTo>
                  <a:cubicBezTo>
                    <a:pt x="5751" y="5207"/>
                    <a:pt x="5689" y="3124"/>
                    <a:pt x="4619" y="2678"/>
                  </a:cubicBezTo>
                  <a:cubicBezTo>
                    <a:pt x="3975" y="2414"/>
                    <a:pt x="3337" y="1650"/>
                    <a:pt x="2871" y="983"/>
                  </a:cubicBezTo>
                  <a:cubicBezTo>
                    <a:pt x="2857" y="950"/>
                    <a:pt x="2833" y="921"/>
                    <a:pt x="2809" y="897"/>
                  </a:cubicBezTo>
                  <a:cubicBezTo>
                    <a:pt x="2569" y="542"/>
                    <a:pt x="2382" y="225"/>
                    <a:pt x="2271" y="28"/>
                  </a:cubicBezTo>
                  <a:cubicBezTo>
                    <a:pt x="2258" y="9"/>
                    <a:pt x="2239" y="1"/>
                    <a:pt x="22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7" name="Google Shape;15917;p74"/>
            <p:cNvSpPr/>
            <p:nvPr/>
          </p:nvSpPr>
          <p:spPr>
            <a:xfrm>
              <a:off x="7270966" y="3029517"/>
              <a:ext cx="149616" cy="213341"/>
            </a:xfrm>
            <a:custGeom>
              <a:avLst/>
              <a:gdLst/>
              <a:ahLst/>
              <a:cxnLst/>
              <a:rect l="l" t="t" r="r" b="b"/>
              <a:pathLst>
                <a:path w="5710" h="8142" extrusionOk="0">
                  <a:moveTo>
                    <a:pt x="2463" y="0"/>
                  </a:moveTo>
                  <a:lnTo>
                    <a:pt x="2463" y="6120"/>
                  </a:lnTo>
                  <a:cubicBezTo>
                    <a:pt x="2463" y="6672"/>
                    <a:pt x="1868" y="7676"/>
                    <a:pt x="822" y="7676"/>
                  </a:cubicBezTo>
                  <a:cubicBezTo>
                    <a:pt x="529" y="7676"/>
                    <a:pt x="246" y="7594"/>
                    <a:pt x="1" y="7440"/>
                  </a:cubicBezTo>
                  <a:lnTo>
                    <a:pt x="1" y="7440"/>
                  </a:lnTo>
                  <a:cubicBezTo>
                    <a:pt x="6" y="7450"/>
                    <a:pt x="10" y="7464"/>
                    <a:pt x="15" y="7474"/>
                  </a:cubicBezTo>
                  <a:lnTo>
                    <a:pt x="15" y="7479"/>
                  </a:lnTo>
                  <a:cubicBezTo>
                    <a:pt x="25" y="7488"/>
                    <a:pt x="30" y="7503"/>
                    <a:pt x="34" y="7512"/>
                  </a:cubicBezTo>
                  <a:cubicBezTo>
                    <a:pt x="58" y="7565"/>
                    <a:pt x="87" y="7613"/>
                    <a:pt x="121" y="7656"/>
                  </a:cubicBezTo>
                  <a:lnTo>
                    <a:pt x="145" y="7690"/>
                  </a:lnTo>
                  <a:lnTo>
                    <a:pt x="150" y="7695"/>
                  </a:lnTo>
                  <a:lnTo>
                    <a:pt x="174" y="7724"/>
                  </a:lnTo>
                  <a:cubicBezTo>
                    <a:pt x="202" y="7757"/>
                    <a:pt x="231" y="7786"/>
                    <a:pt x="260" y="7815"/>
                  </a:cubicBezTo>
                  <a:lnTo>
                    <a:pt x="265" y="7815"/>
                  </a:lnTo>
                  <a:lnTo>
                    <a:pt x="294" y="7839"/>
                  </a:lnTo>
                  <a:lnTo>
                    <a:pt x="303" y="7848"/>
                  </a:lnTo>
                  <a:lnTo>
                    <a:pt x="332" y="7868"/>
                  </a:lnTo>
                  <a:lnTo>
                    <a:pt x="342" y="7877"/>
                  </a:lnTo>
                  <a:lnTo>
                    <a:pt x="370" y="7896"/>
                  </a:lnTo>
                  <a:lnTo>
                    <a:pt x="380" y="7906"/>
                  </a:lnTo>
                  <a:cubicBezTo>
                    <a:pt x="399" y="7916"/>
                    <a:pt x="418" y="7930"/>
                    <a:pt x="438" y="7944"/>
                  </a:cubicBezTo>
                  <a:lnTo>
                    <a:pt x="447" y="7949"/>
                  </a:lnTo>
                  <a:lnTo>
                    <a:pt x="476" y="7964"/>
                  </a:lnTo>
                  <a:lnTo>
                    <a:pt x="495" y="7978"/>
                  </a:lnTo>
                  <a:lnTo>
                    <a:pt x="519" y="7988"/>
                  </a:lnTo>
                  <a:lnTo>
                    <a:pt x="543" y="8002"/>
                  </a:lnTo>
                  <a:lnTo>
                    <a:pt x="567" y="8012"/>
                  </a:lnTo>
                  <a:lnTo>
                    <a:pt x="591" y="8021"/>
                  </a:lnTo>
                  <a:lnTo>
                    <a:pt x="615" y="8031"/>
                  </a:lnTo>
                  <a:lnTo>
                    <a:pt x="658" y="8050"/>
                  </a:lnTo>
                  <a:lnTo>
                    <a:pt x="682" y="8060"/>
                  </a:lnTo>
                  <a:lnTo>
                    <a:pt x="711" y="8069"/>
                  </a:lnTo>
                  <a:lnTo>
                    <a:pt x="735" y="8079"/>
                  </a:lnTo>
                  <a:lnTo>
                    <a:pt x="769" y="8088"/>
                  </a:lnTo>
                  <a:lnTo>
                    <a:pt x="788" y="8093"/>
                  </a:lnTo>
                  <a:lnTo>
                    <a:pt x="822" y="8103"/>
                  </a:lnTo>
                  <a:lnTo>
                    <a:pt x="846" y="8108"/>
                  </a:lnTo>
                  <a:lnTo>
                    <a:pt x="884" y="8117"/>
                  </a:lnTo>
                  <a:lnTo>
                    <a:pt x="898" y="8122"/>
                  </a:lnTo>
                  <a:lnTo>
                    <a:pt x="956" y="8132"/>
                  </a:lnTo>
                  <a:lnTo>
                    <a:pt x="970" y="8132"/>
                  </a:lnTo>
                  <a:lnTo>
                    <a:pt x="1014" y="8137"/>
                  </a:lnTo>
                  <a:lnTo>
                    <a:pt x="1033" y="8137"/>
                  </a:lnTo>
                  <a:lnTo>
                    <a:pt x="1071" y="8141"/>
                  </a:lnTo>
                  <a:lnTo>
                    <a:pt x="1215" y="8141"/>
                  </a:lnTo>
                  <a:cubicBezTo>
                    <a:pt x="2262" y="8141"/>
                    <a:pt x="2857" y="7138"/>
                    <a:pt x="2857" y="6586"/>
                  </a:cubicBezTo>
                  <a:lnTo>
                    <a:pt x="2857" y="1051"/>
                  </a:lnTo>
                  <a:cubicBezTo>
                    <a:pt x="4508" y="1666"/>
                    <a:pt x="5391" y="2943"/>
                    <a:pt x="5631" y="3327"/>
                  </a:cubicBezTo>
                  <a:cubicBezTo>
                    <a:pt x="5637" y="3344"/>
                    <a:pt x="5651" y="3351"/>
                    <a:pt x="5665" y="3351"/>
                  </a:cubicBezTo>
                  <a:cubicBezTo>
                    <a:pt x="5687" y="3351"/>
                    <a:pt x="5709" y="3334"/>
                    <a:pt x="5703" y="3307"/>
                  </a:cubicBezTo>
                  <a:cubicBezTo>
                    <a:pt x="5703" y="3211"/>
                    <a:pt x="5703" y="3067"/>
                    <a:pt x="5694" y="2895"/>
                  </a:cubicBezTo>
                  <a:cubicBezTo>
                    <a:pt x="5406" y="2002"/>
                    <a:pt x="4748" y="816"/>
                    <a:pt x="2463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8" name="Google Shape;15918;p74"/>
            <p:cNvSpPr/>
            <p:nvPr/>
          </p:nvSpPr>
          <p:spPr>
            <a:xfrm>
              <a:off x="7114511" y="2907256"/>
              <a:ext cx="168692" cy="96740"/>
            </a:xfrm>
            <a:custGeom>
              <a:avLst/>
              <a:gdLst/>
              <a:ahLst/>
              <a:cxnLst/>
              <a:rect l="l" t="t" r="r" b="b"/>
              <a:pathLst>
                <a:path w="6438" h="3692" extrusionOk="0">
                  <a:moveTo>
                    <a:pt x="6437" y="0"/>
                  </a:moveTo>
                  <a:lnTo>
                    <a:pt x="0" y="1426"/>
                  </a:lnTo>
                  <a:lnTo>
                    <a:pt x="0" y="3692"/>
                  </a:lnTo>
                  <a:lnTo>
                    <a:pt x="6437" y="2266"/>
                  </a:lnTo>
                  <a:lnTo>
                    <a:pt x="643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9" name="Google Shape;15919;p74"/>
            <p:cNvSpPr/>
            <p:nvPr/>
          </p:nvSpPr>
          <p:spPr>
            <a:xfrm>
              <a:off x="7062315" y="2901963"/>
              <a:ext cx="226285" cy="275860"/>
            </a:xfrm>
            <a:custGeom>
              <a:avLst/>
              <a:gdLst/>
              <a:ahLst/>
              <a:cxnLst/>
              <a:rect l="l" t="t" r="r" b="b"/>
              <a:pathLst>
                <a:path w="8636" h="10528" extrusionOk="0">
                  <a:moveTo>
                    <a:pt x="8228" y="457"/>
                  </a:moveTo>
                  <a:lnTo>
                    <a:pt x="8228" y="2305"/>
                  </a:lnTo>
                  <a:lnTo>
                    <a:pt x="7642" y="2434"/>
                  </a:lnTo>
                  <a:lnTo>
                    <a:pt x="2703" y="3529"/>
                  </a:lnTo>
                  <a:lnTo>
                    <a:pt x="2194" y="3639"/>
                  </a:lnTo>
                  <a:lnTo>
                    <a:pt x="2194" y="1796"/>
                  </a:lnTo>
                  <a:lnTo>
                    <a:pt x="8228" y="457"/>
                  </a:lnTo>
                  <a:close/>
                  <a:moveTo>
                    <a:pt x="8228" y="2718"/>
                  </a:moveTo>
                  <a:lnTo>
                    <a:pt x="8228" y="7633"/>
                  </a:lnTo>
                  <a:cubicBezTo>
                    <a:pt x="8213" y="7878"/>
                    <a:pt x="8113" y="8103"/>
                    <a:pt x="7940" y="8276"/>
                  </a:cubicBezTo>
                  <a:cubicBezTo>
                    <a:pt x="7777" y="8439"/>
                    <a:pt x="7484" y="8636"/>
                    <a:pt x="6999" y="8636"/>
                  </a:cubicBezTo>
                  <a:cubicBezTo>
                    <a:pt x="6500" y="8636"/>
                    <a:pt x="6096" y="8339"/>
                    <a:pt x="6096" y="7974"/>
                  </a:cubicBezTo>
                  <a:cubicBezTo>
                    <a:pt x="6096" y="7609"/>
                    <a:pt x="6504" y="7311"/>
                    <a:pt x="6999" y="7311"/>
                  </a:cubicBezTo>
                  <a:cubicBezTo>
                    <a:pt x="7205" y="7316"/>
                    <a:pt x="7412" y="7359"/>
                    <a:pt x="7609" y="7441"/>
                  </a:cubicBezTo>
                  <a:cubicBezTo>
                    <a:pt x="7634" y="7452"/>
                    <a:pt x="7660" y="7458"/>
                    <a:pt x="7686" y="7458"/>
                  </a:cubicBezTo>
                  <a:cubicBezTo>
                    <a:pt x="7791" y="7458"/>
                    <a:pt x="7887" y="7370"/>
                    <a:pt x="7887" y="7254"/>
                  </a:cubicBezTo>
                  <a:lnTo>
                    <a:pt x="7887" y="2794"/>
                  </a:lnTo>
                  <a:lnTo>
                    <a:pt x="8228" y="2718"/>
                  </a:lnTo>
                  <a:close/>
                  <a:moveTo>
                    <a:pt x="8433" y="0"/>
                  </a:moveTo>
                  <a:cubicBezTo>
                    <a:pt x="8417" y="0"/>
                    <a:pt x="8402" y="2"/>
                    <a:pt x="8386" y="5"/>
                  </a:cubicBezTo>
                  <a:lnTo>
                    <a:pt x="1949" y="1436"/>
                  </a:lnTo>
                  <a:cubicBezTo>
                    <a:pt x="1858" y="1455"/>
                    <a:pt x="1791" y="1537"/>
                    <a:pt x="1791" y="1633"/>
                  </a:cubicBezTo>
                  <a:lnTo>
                    <a:pt x="1791" y="3894"/>
                  </a:lnTo>
                  <a:lnTo>
                    <a:pt x="1791" y="5051"/>
                  </a:lnTo>
                  <a:cubicBezTo>
                    <a:pt x="1791" y="5185"/>
                    <a:pt x="1891" y="5252"/>
                    <a:pt x="1992" y="5252"/>
                  </a:cubicBezTo>
                  <a:cubicBezTo>
                    <a:pt x="2093" y="5252"/>
                    <a:pt x="2194" y="5185"/>
                    <a:pt x="2194" y="5051"/>
                  </a:cubicBezTo>
                  <a:lnTo>
                    <a:pt x="2194" y="4057"/>
                  </a:lnTo>
                  <a:lnTo>
                    <a:pt x="2539" y="3980"/>
                  </a:lnTo>
                  <a:lnTo>
                    <a:pt x="2539" y="9150"/>
                  </a:lnTo>
                  <a:cubicBezTo>
                    <a:pt x="2539" y="9356"/>
                    <a:pt x="2328" y="10124"/>
                    <a:pt x="1306" y="10124"/>
                  </a:cubicBezTo>
                  <a:cubicBezTo>
                    <a:pt x="811" y="10124"/>
                    <a:pt x="408" y="9822"/>
                    <a:pt x="408" y="9462"/>
                  </a:cubicBezTo>
                  <a:cubicBezTo>
                    <a:pt x="408" y="9097"/>
                    <a:pt x="811" y="8795"/>
                    <a:pt x="1306" y="8795"/>
                  </a:cubicBezTo>
                  <a:cubicBezTo>
                    <a:pt x="1517" y="8800"/>
                    <a:pt x="1723" y="8848"/>
                    <a:pt x="1915" y="8929"/>
                  </a:cubicBezTo>
                  <a:cubicBezTo>
                    <a:pt x="1941" y="8939"/>
                    <a:pt x="1967" y="8944"/>
                    <a:pt x="1992" y="8944"/>
                  </a:cubicBezTo>
                  <a:cubicBezTo>
                    <a:pt x="2099" y="8944"/>
                    <a:pt x="2194" y="8859"/>
                    <a:pt x="2194" y="8742"/>
                  </a:cubicBezTo>
                  <a:lnTo>
                    <a:pt x="2194" y="5963"/>
                  </a:lnTo>
                  <a:cubicBezTo>
                    <a:pt x="2194" y="5826"/>
                    <a:pt x="2093" y="5757"/>
                    <a:pt x="1992" y="5757"/>
                  </a:cubicBezTo>
                  <a:cubicBezTo>
                    <a:pt x="1891" y="5757"/>
                    <a:pt x="1791" y="5826"/>
                    <a:pt x="1791" y="5963"/>
                  </a:cubicBezTo>
                  <a:lnTo>
                    <a:pt x="1791" y="8459"/>
                  </a:lnTo>
                  <a:cubicBezTo>
                    <a:pt x="1632" y="8415"/>
                    <a:pt x="1469" y="8391"/>
                    <a:pt x="1306" y="8391"/>
                  </a:cubicBezTo>
                  <a:cubicBezTo>
                    <a:pt x="586" y="8391"/>
                    <a:pt x="0" y="8872"/>
                    <a:pt x="0" y="9457"/>
                  </a:cubicBezTo>
                  <a:cubicBezTo>
                    <a:pt x="0" y="10048"/>
                    <a:pt x="586" y="10528"/>
                    <a:pt x="1306" y="10528"/>
                  </a:cubicBezTo>
                  <a:cubicBezTo>
                    <a:pt x="1987" y="10528"/>
                    <a:pt x="2386" y="10240"/>
                    <a:pt x="2597" y="9995"/>
                  </a:cubicBezTo>
                  <a:cubicBezTo>
                    <a:pt x="2803" y="9760"/>
                    <a:pt x="2928" y="9462"/>
                    <a:pt x="2943" y="9150"/>
                  </a:cubicBezTo>
                  <a:lnTo>
                    <a:pt x="2943" y="3889"/>
                  </a:lnTo>
                  <a:lnTo>
                    <a:pt x="7479" y="2886"/>
                  </a:lnTo>
                  <a:lnTo>
                    <a:pt x="7479" y="6975"/>
                  </a:lnTo>
                  <a:cubicBezTo>
                    <a:pt x="7325" y="6932"/>
                    <a:pt x="7162" y="6908"/>
                    <a:pt x="6999" y="6908"/>
                  </a:cubicBezTo>
                  <a:cubicBezTo>
                    <a:pt x="6279" y="6908"/>
                    <a:pt x="5693" y="7388"/>
                    <a:pt x="5693" y="7974"/>
                  </a:cubicBezTo>
                  <a:cubicBezTo>
                    <a:pt x="5693" y="8564"/>
                    <a:pt x="6279" y="9044"/>
                    <a:pt x="6999" y="9044"/>
                  </a:cubicBezTo>
                  <a:cubicBezTo>
                    <a:pt x="8113" y="9044"/>
                    <a:pt x="8636" y="8204"/>
                    <a:pt x="8636" y="7633"/>
                  </a:cubicBezTo>
                  <a:lnTo>
                    <a:pt x="8636" y="2468"/>
                  </a:lnTo>
                  <a:lnTo>
                    <a:pt x="8636" y="202"/>
                  </a:lnTo>
                  <a:cubicBezTo>
                    <a:pt x="8636" y="88"/>
                    <a:pt x="8543" y="0"/>
                    <a:pt x="84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0" name="Google Shape;15920;p74"/>
            <p:cNvSpPr/>
            <p:nvPr/>
          </p:nvSpPr>
          <p:spPr>
            <a:xfrm>
              <a:off x="7264310" y="2959975"/>
              <a:ext cx="161512" cy="288411"/>
            </a:xfrm>
            <a:custGeom>
              <a:avLst/>
              <a:gdLst/>
              <a:ahLst/>
              <a:cxnLst/>
              <a:rect l="l" t="t" r="r" b="b"/>
              <a:pathLst>
                <a:path w="6164" h="11007" extrusionOk="0">
                  <a:moveTo>
                    <a:pt x="2427" y="1"/>
                  </a:moveTo>
                  <a:cubicBezTo>
                    <a:pt x="2294" y="1"/>
                    <a:pt x="2162" y="100"/>
                    <a:pt x="2165" y="264"/>
                  </a:cubicBezTo>
                  <a:lnTo>
                    <a:pt x="2165" y="4713"/>
                  </a:lnTo>
                  <a:cubicBezTo>
                    <a:pt x="2163" y="4848"/>
                    <a:pt x="2264" y="4915"/>
                    <a:pt x="2365" y="4915"/>
                  </a:cubicBezTo>
                  <a:cubicBezTo>
                    <a:pt x="2466" y="4915"/>
                    <a:pt x="2569" y="4848"/>
                    <a:pt x="2569" y="4713"/>
                  </a:cubicBezTo>
                  <a:lnTo>
                    <a:pt x="2569" y="787"/>
                  </a:lnTo>
                  <a:cubicBezTo>
                    <a:pt x="2650" y="921"/>
                    <a:pt x="2746" y="1065"/>
                    <a:pt x="2847" y="1214"/>
                  </a:cubicBezTo>
                  <a:cubicBezTo>
                    <a:pt x="2852" y="1219"/>
                    <a:pt x="2857" y="1228"/>
                    <a:pt x="2866" y="1238"/>
                  </a:cubicBezTo>
                  <a:cubicBezTo>
                    <a:pt x="2876" y="1248"/>
                    <a:pt x="2885" y="1262"/>
                    <a:pt x="2895" y="1276"/>
                  </a:cubicBezTo>
                  <a:cubicBezTo>
                    <a:pt x="2900" y="1286"/>
                    <a:pt x="2905" y="1296"/>
                    <a:pt x="2909" y="1300"/>
                  </a:cubicBezTo>
                  <a:cubicBezTo>
                    <a:pt x="3562" y="2241"/>
                    <a:pt x="4177" y="2837"/>
                    <a:pt x="4743" y="3067"/>
                  </a:cubicBezTo>
                  <a:cubicBezTo>
                    <a:pt x="5233" y="3269"/>
                    <a:pt x="5477" y="3917"/>
                    <a:pt x="5593" y="4425"/>
                  </a:cubicBezTo>
                  <a:cubicBezTo>
                    <a:pt x="5665" y="4752"/>
                    <a:pt x="5713" y="5078"/>
                    <a:pt x="5737" y="5409"/>
                  </a:cubicBezTo>
                  <a:cubicBezTo>
                    <a:pt x="5290" y="4838"/>
                    <a:pt x="4455" y="3989"/>
                    <a:pt x="3183" y="3513"/>
                  </a:cubicBezTo>
                  <a:cubicBezTo>
                    <a:pt x="3160" y="3505"/>
                    <a:pt x="3137" y="3501"/>
                    <a:pt x="3114" y="3501"/>
                  </a:cubicBezTo>
                  <a:cubicBezTo>
                    <a:pt x="3007" y="3501"/>
                    <a:pt x="2909" y="3587"/>
                    <a:pt x="2909" y="3705"/>
                  </a:cubicBezTo>
                  <a:lnTo>
                    <a:pt x="2909" y="9250"/>
                  </a:lnTo>
                  <a:cubicBezTo>
                    <a:pt x="2909" y="9725"/>
                    <a:pt x="2362" y="10598"/>
                    <a:pt x="1469" y="10598"/>
                  </a:cubicBezTo>
                  <a:cubicBezTo>
                    <a:pt x="884" y="10598"/>
                    <a:pt x="408" y="10248"/>
                    <a:pt x="408" y="9811"/>
                  </a:cubicBezTo>
                  <a:cubicBezTo>
                    <a:pt x="408" y="9374"/>
                    <a:pt x="884" y="9019"/>
                    <a:pt x="1469" y="9019"/>
                  </a:cubicBezTo>
                  <a:cubicBezTo>
                    <a:pt x="1752" y="9029"/>
                    <a:pt x="2026" y="9096"/>
                    <a:pt x="2280" y="9216"/>
                  </a:cubicBezTo>
                  <a:cubicBezTo>
                    <a:pt x="2310" y="9231"/>
                    <a:pt x="2340" y="9237"/>
                    <a:pt x="2369" y="9237"/>
                  </a:cubicBezTo>
                  <a:cubicBezTo>
                    <a:pt x="2474" y="9237"/>
                    <a:pt x="2569" y="9150"/>
                    <a:pt x="2569" y="9034"/>
                  </a:cubicBezTo>
                  <a:lnTo>
                    <a:pt x="2569" y="5664"/>
                  </a:lnTo>
                  <a:cubicBezTo>
                    <a:pt x="2569" y="5529"/>
                    <a:pt x="2468" y="5462"/>
                    <a:pt x="2367" y="5462"/>
                  </a:cubicBezTo>
                  <a:cubicBezTo>
                    <a:pt x="2266" y="5462"/>
                    <a:pt x="2165" y="5529"/>
                    <a:pt x="2165" y="5664"/>
                  </a:cubicBezTo>
                  <a:lnTo>
                    <a:pt x="2165" y="8736"/>
                  </a:lnTo>
                  <a:cubicBezTo>
                    <a:pt x="1940" y="8659"/>
                    <a:pt x="1704" y="8616"/>
                    <a:pt x="1469" y="8616"/>
                  </a:cubicBezTo>
                  <a:cubicBezTo>
                    <a:pt x="663" y="8616"/>
                    <a:pt x="0" y="9154"/>
                    <a:pt x="0" y="9811"/>
                  </a:cubicBezTo>
                  <a:cubicBezTo>
                    <a:pt x="0" y="10469"/>
                    <a:pt x="663" y="11007"/>
                    <a:pt x="1469" y="11007"/>
                  </a:cubicBezTo>
                  <a:cubicBezTo>
                    <a:pt x="1997" y="11007"/>
                    <a:pt x="2497" y="10771"/>
                    <a:pt x="2837" y="10368"/>
                  </a:cubicBezTo>
                  <a:cubicBezTo>
                    <a:pt x="3130" y="10037"/>
                    <a:pt x="3317" y="9600"/>
                    <a:pt x="3317" y="9254"/>
                  </a:cubicBezTo>
                  <a:lnTo>
                    <a:pt x="3317" y="4008"/>
                  </a:lnTo>
                  <a:cubicBezTo>
                    <a:pt x="4306" y="4449"/>
                    <a:pt x="5137" y="5174"/>
                    <a:pt x="5717" y="6086"/>
                  </a:cubicBezTo>
                  <a:cubicBezTo>
                    <a:pt x="5767" y="6165"/>
                    <a:pt x="5844" y="6201"/>
                    <a:pt x="5919" y="6201"/>
                  </a:cubicBezTo>
                  <a:cubicBezTo>
                    <a:pt x="6041" y="6201"/>
                    <a:pt x="6161" y="6109"/>
                    <a:pt x="6164" y="5961"/>
                  </a:cubicBezTo>
                  <a:cubicBezTo>
                    <a:pt x="6164" y="5414"/>
                    <a:pt x="6106" y="4872"/>
                    <a:pt x="5991" y="4334"/>
                  </a:cubicBezTo>
                  <a:cubicBezTo>
                    <a:pt x="5785" y="3461"/>
                    <a:pt x="5420" y="2909"/>
                    <a:pt x="4901" y="2693"/>
                  </a:cubicBezTo>
                  <a:cubicBezTo>
                    <a:pt x="4417" y="2496"/>
                    <a:pt x="3845" y="1939"/>
                    <a:pt x="3250" y="1084"/>
                  </a:cubicBezTo>
                  <a:cubicBezTo>
                    <a:pt x="3231" y="1046"/>
                    <a:pt x="3202" y="1008"/>
                    <a:pt x="3173" y="974"/>
                  </a:cubicBezTo>
                  <a:cubicBezTo>
                    <a:pt x="2943" y="633"/>
                    <a:pt x="2765" y="331"/>
                    <a:pt x="2650" y="134"/>
                  </a:cubicBezTo>
                  <a:cubicBezTo>
                    <a:pt x="2599" y="42"/>
                    <a:pt x="2513" y="1"/>
                    <a:pt x="24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1" name="Google Shape;15921;p74"/>
            <p:cNvSpPr/>
            <p:nvPr/>
          </p:nvSpPr>
          <p:spPr>
            <a:xfrm>
              <a:off x="7359425" y="3200357"/>
              <a:ext cx="64039" cy="24761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2157" y="0"/>
                  </a:moveTo>
                  <a:cubicBezTo>
                    <a:pt x="2122" y="0"/>
                    <a:pt x="2086" y="10"/>
                    <a:pt x="2049" y="32"/>
                  </a:cubicBezTo>
                  <a:lnTo>
                    <a:pt x="2044" y="32"/>
                  </a:lnTo>
                  <a:cubicBezTo>
                    <a:pt x="2039" y="37"/>
                    <a:pt x="1492" y="431"/>
                    <a:pt x="263" y="541"/>
                  </a:cubicBezTo>
                  <a:cubicBezTo>
                    <a:pt x="1" y="560"/>
                    <a:pt x="18" y="945"/>
                    <a:pt x="273" y="945"/>
                  </a:cubicBezTo>
                  <a:cubicBezTo>
                    <a:pt x="275" y="945"/>
                    <a:pt x="276" y="944"/>
                    <a:pt x="278" y="944"/>
                  </a:cubicBezTo>
                  <a:lnTo>
                    <a:pt x="297" y="944"/>
                  </a:lnTo>
                  <a:cubicBezTo>
                    <a:pt x="1655" y="824"/>
                    <a:pt x="2265" y="378"/>
                    <a:pt x="2289" y="359"/>
                  </a:cubicBezTo>
                  <a:cubicBezTo>
                    <a:pt x="2444" y="224"/>
                    <a:pt x="2323" y="0"/>
                    <a:pt x="215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2" name="Google Shape;15922;p74"/>
            <p:cNvSpPr/>
            <p:nvPr/>
          </p:nvSpPr>
          <p:spPr>
            <a:xfrm>
              <a:off x="7063678" y="3188120"/>
              <a:ext cx="187793" cy="25600"/>
            </a:xfrm>
            <a:custGeom>
              <a:avLst/>
              <a:gdLst/>
              <a:ahLst/>
              <a:cxnLst/>
              <a:rect l="l" t="t" r="r" b="b"/>
              <a:pathLst>
                <a:path w="7167" h="977" extrusionOk="0">
                  <a:moveTo>
                    <a:pt x="2149" y="0"/>
                  </a:moveTo>
                  <a:cubicBezTo>
                    <a:pt x="1850" y="0"/>
                    <a:pt x="1570" y="11"/>
                    <a:pt x="1311" y="34"/>
                  </a:cubicBezTo>
                  <a:cubicBezTo>
                    <a:pt x="779" y="77"/>
                    <a:pt x="404" y="173"/>
                    <a:pt x="169" y="264"/>
                  </a:cubicBezTo>
                  <a:cubicBezTo>
                    <a:pt x="44" y="312"/>
                    <a:pt x="1" y="471"/>
                    <a:pt x="87" y="576"/>
                  </a:cubicBezTo>
                  <a:lnTo>
                    <a:pt x="92" y="581"/>
                  </a:lnTo>
                  <a:cubicBezTo>
                    <a:pt x="129" y="628"/>
                    <a:pt x="187" y="654"/>
                    <a:pt x="246" y="654"/>
                  </a:cubicBezTo>
                  <a:cubicBezTo>
                    <a:pt x="272" y="654"/>
                    <a:pt x="298" y="649"/>
                    <a:pt x="323" y="639"/>
                  </a:cubicBezTo>
                  <a:cubicBezTo>
                    <a:pt x="486" y="571"/>
                    <a:pt x="831" y="471"/>
                    <a:pt x="1455" y="427"/>
                  </a:cubicBezTo>
                  <a:cubicBezTo>
                    <a:pt x="1665" y="413"/>
                    <a:pt x="1884" y="406"/>
                    <a:pt x="2111" y="406"/>
                  </a:cubicBezTo>
                  <a:cubicBezTo>
                    <a:pt x="3629" y="406"/>
                    <a:pt x="5481" y="703"/>
                    <a:pt x="6846" y="975"/>
                  </a:cubicBezTo>
                  <a:cubicBezTo>
                    <a:pt x="6856" y="975"/>
                    <a:pt x="6863" y="977"/>
                    <a:pt x="6871" y="977"/>
                  </a:cubicBezTo>
                  <a:cubicBezTo>
                    <a:pt x="6875" y="977"/>
                    <a:pt x="6880" y="976"/>
                    <a:pt x="6885" y="975"/>
                  </a:cubicBezTo>
                  <a:cubicBezTo>
                    <a:pt x="6886" y="975"/>
                    <a:pt x="6888" y="975"/>
                    <a:pt x="6889" y="975"/>
                  </a:cubicBezTo>
                  <a:cubicBezTo>
                    <a:pt x="7135" y="975"/>
                    <a:pt x="7166" y="619"/>
                    <a:pt x="6923" y="576"/>
                  </a:cubicBezTo>
                  <a:cubicBezTo>
                    <a:pt x="4996" y="193"/>
                    <a:pt x="3396" y="0"/>
                    <a:pt x="214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3" name="Google Shape;15923;p74"/>
            <p:cNvSpPr/>
            <p:nvPr/>
          </p:nvSpPr>
          <p:spPr>
            <a:xfrm>
              <a:off x="7365819" y="3152485"/>
              <a:ext cx="52222" cy="20805"/>
            </a:xfrm>
            <a:custGeom>
              <a:avLst/>
              <a:gdLst/>
              <a:ahLst/>
              <a:cxnLst/>
              <a:rect l="l" t="t" r="r" b="b"/>
              <a:pathLst>
                <a:path w="1993" h="794" extrusionOk="0">
                  <a:moveTo>
                    <a:pt x="1756" y="1"/>
                  </a:moveTo>
                  <a:cubicBezTo>
                    <a:pt x="1723" y="1"/>
                    <a:pt x="1691" y="9"/>
                    <a:pt x="1661" y="26"/>
                  </a:cubicBezTo>
                  <a:cubicBezTo>
                    <a:pt x="1435" y="155"/>
                    <a:pt x="965" y="319"/>
                    <a:pt x="197" y="391"/>
                  </a:cubicBezTo>
                  <a:cubicBezTo>
                    <a:pt x="87" y="395"/>
                    <a:pt x="0" y="487"/>
                    <a:pt x="0" y="597"/>
                  </a:cubicBezTo>
                  <a:cubicBezTo>
                    <a:pt x="5" y="707"/>
                    <a:pt x="96" y="794"/>
                    <a:pt x="207" y="794"/>
                  </a:cubicBezTo>
                  <a:lnTo>
                    <a:pt x="221" y="794"/>
                  </a:lnTo>
                  <a:cubicBezTo>
                    <a:pt x="1114" y="717"/>
                    <a:pt x="1608" y="520"/>
                    <a:pt x="1858" y="376"/>
                  </a:cubicBezTo>
                  <a:cubicBezTo>
                    <a:pt x="1973" y="314"/>
                    <a:pt x="1992" y="155"/>
                    <a:pt x="1901" y="59"/>
                  </a:cubicBezTo>
                  <a:cubicBezTo>
                    <a:pt x="1860" y="21"/>
                    <a:pt x="1808" y="1"/>
                    <a:pt x="17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4" name="Google Shape;15924;p74"/>
            <p:cNvSpPr/>
            <p:nvPr/>
          </p:nvSpPr>
          <p:spPr>
            <a:xfrm>
              <a:off x="7152399" y="3137025"/>
              <a:ext cx="156429" cy="34273"/>
            </a:xfrm>
            <a:custGeom>
              <a:avLst/>
              <a:gdLst/>
              <a:ahLst/>
              <a:cxnLst/>
              <a:rect l="l" t="t" r="r" b="b"/>
              <a:pathLst>
                <a:path w="5970" h="1308" extrusionOk="0">
                  <a:moveTo>
                    <a:pt x="283" y="1"/>
                  </a:moveTo>
                  <a:cubicBezTo>
                    <a:pt x="36" y="1"/>
                    <a:pt x="1" y="372"/>
                    <a:pt x="258" y="405"/>
                  </a:cubicBezTo>
                  <a:cubicBezTo>
                    <a:pt x="974" y="481"/>
                    <a:pt x="1977" y="645"/>
                    <a:pt x="3163" y="880"/>
                  </a:cubicBezTo>
                  <a:cubicBezTo>
                    <a:pt x="4281" y="1101"/>
                    <a:pt x="5073" y="1235"/>
                    <a:pt x="5663" y="1307"/>
                  </a:cubicBezTo>
                  <a:lnTo>
                    <a:pt x="5692" y="1307"/>
                  </a:lnTo>
                  <a:cubicBezTo>
                    <a:pt x="5694" y="1307"/>
                    <a:pt x="5695" y="1307"/>
                    <a:pt x="5697" y="1307"/>
                  </a:cubicBezTo>
                  <a:cubicBezTo>
                    <a:pt x="5947" y="1307"/>
                    <a:pt x="5969" y="932"/>
                    <a:pt x="5716" y="904"/>
                  </a:cubicBezTo>
                  <a:cubicBezTo>
                    <a:pt x="5135" y="832"/>
                    <a:pt x="4348" y="697"/>
                    <a:pt x="3244" y="481"/>
                  </a:cubicBezTo>
                  <a:cubicBezTo>
                    <a:pt x="2044" y="246"/>
                    <a:pt x="1026" y="78"/>
                    <a:pt x="302" y="1"/>
                  </a:cubicBezTo>
                  <a:cubicBezTo>
                    <a:pt x="295" y="1"/>
                    <a:pt x="289" y="1"/>
                    <a:pt x="2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925" name="Google Shape;15925;p74"/>
          <p:cNvGrpSpPr/>
          <p:nvPr/>
        </p:nvGrpSpPr>
        <p:grpSpPr>
          <a:xfrm>
            <a:off x="7541533" y="1985163"/>
            <a:ext cx="359865" cy="363402"/>
            <a:chOff x="7541533" y="1985163"/>
            <a:chExt cx="359865" cy="363402"/>
          </a:xfrm>
        </p:grpSpPr>
        <p:sp>
          <p:nvSpPr>
            <p:cNvPr id="15926" name="Google Shape;15926;p74"/>
            <p:cNvSpPr/>
            <p:nvPr/>
          </p:nvSpPr>
          <p:spPr>
            <a:xfrm>
              <a:off x="7645531" y="2035367"/>
              <a:ext cx="157005" cy="258357"/>
            </a:xfrm>
            <a:custGeom>
              <a:avLst/>
              <a:gdLst/>
              <a:ahLst/>
              <a:cxnLst/>
              <a:rect l="l" t="t" r="r" b="b"/>
              <a:pathLst>
                <a:path w="5992" h="9860" extrusionOk="0">
                  <a:moveTo>
                    <a:pt x="1" y="0"/>
                  </a:moveTo>
                  <a:lnTo>
                    <a:pt x="1" y="9860"/>
                  </a:lnTo>
                  <a:lnTo>
                    <a:pt x="5992" y="9860"/>
                  </a:lnTo>
                  <a:lnTo>
                    <a:pt x="599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7" name="Google Shape;15927;p74"/>
            <p:cNvSpPr/>
            <p:nvPr/>
          </p:nvSpPr>
          <p:spPr>
            <a:xfrm>
              <a:off x="7765276" y="2035367"/>
              <a:ext cx="37260" cy="258357"/>
            </a:xfrm>
            <a:custGeom>
              <a:avLst/>
              <a:gdLst/>
              <a:ahLst/>
              <a:cxnLst/>
              <a:rect l="l" t="t" r="r" b="b"/>
              <a:pathLst>
                <a:path w="1422" h="9860" extrusionOk="0">
                  <a:moveTo>
                    <a:pt x="1" y="0"/>
                  </a:moveTo>
                  <a:lnTo>
                    <a:pt x="1" y="9860"/>
                  </a:lnTo>
                  <a:lnTo>
                    <a:pt x="1422" y="9860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8" name="Google Shape;15928;p74"/>
            <p:cNvSpPr/>
            <p:nvPr/>
          </p:nvSpPr>
          <p:spPr>
            <a:xfrm>
              <a:off x="7605808" y="2019882"/>
              <a:ext cx="237997" cy="63436"/>
            </a:xfrm>
            <a:custGeom>
              <a:avLst/>
              <a:gdLst/>
              <a:ahLst/>
              <a:cxnLst/>
              <a:rect l="l" t="t" r="r" b="b"/>
              <a:pathLst>
                <a:path w="9083" h="2421" extrusionOk="0">
                  <a:moveTo>
                    <a:pt x="0" y="1"/>
                  </a:moveTo>
                  <a:lnTo>
                    <a:pt x="610" y="1700"/>
                  </a:lnTo>
                  <a:cubicBezTo>
                    <a:pt x="763" y="2132"/>
                    <a:pt x="1171" y="2420"/>
                    <a:pt x="1627" y="2420"/>
                  </a:cubicBezTo>
                  <a:lnTo>
                    <a:pt x="7455" y="2420"/>
                  </a:lnTo>
                  <a:cubicBezTo>
                    <a:pt x="7911" y="2420"/>
                    <a:pt x="8319" y="2132"/>
                    <a:pt x="8473" y="1700"/>
                  </a:cubicBezTo>
                  <a:lnTo>
                    <a:pt x="9082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9" name="Google Shape;15929;p74"/>
            <p:cNvSpPr/>
            <p:nvPr/>
          </p:nvSpPr>
          <p:spPr>
            <a:xfrm>
              <a:off x="7605808" y="2020013"/>
              <a:ext cx="237997" cy="62283"/>
            </a:xfrm>
            <a:custGeom>
              <a:avLst/>
              <a:gdLst/>
              <a:ahLst/>
              <a:cxnLst/>
              <a:rect l="l" t="t" r="r" b="b"/>
              <a:pathLst>
                <a:path w="9083" h="2377" extrusionOk="0">
                  <a:moveTo>
                    <a:pt x="0" y="1"/>
                  </a:moveTo>
                  <a:lnTo>
                    <a:pt x="610" y="1695"/>
                  </a:lnTo>
                  <a:cubicBezTo>
                    <a:pt x="725" y="2021"/>
                    <a:pt x="989" y="2271"/>
                    <a:pt x="1315" y="2367"/>
                  </a:cubicBezTo>
                  <a:cubicBezTo>
                    <a:pt x="1685" y="2060"/>
                    <a:pt x="1949" y="1647"/>
                    <a:pt x="2079" y="1186"/>
                  </a:cubicBezTo>
                  <a:lnTo>
                    <a:pt x="6951" y="1186"/>
                  </a:lnTo>
                  <a:cubicBezTo>
                    <a:pt x="7076" y="1657"/>
                    <a:pt x="7349" y="2074"/>
                    <a:pt x="7724" y="2377"/>
                  </a:cubicBezTo>
                  <a:cubicBezTo>
                    <a:pt x="8074" y="2290"/>
                    <a:pt x="8353" y="2036"/>
                    <a:pt x="8473" y="1695"/>
                  </a:cubicBezTo>
                  <a:lnTo>
                    <a:pt x="9082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0" name="Google Shape;15930;p74"/>
            <p:cNvSpPr/>
            <p:nvPr/>
          </p:nvSpPr>
          <p:spPr>
            <a:xfrm>
              <a:off x="7541533" y="1990456"/>
              <a:ext cx="353341" cy="89953"/>
            </a:xfrm>
            <a:custGeom>
              <a:avLst/>
              <a:gdLst/>
              <a:ahLst/>
              <a:cxnLst/>
              <a:rect l="l" t="t" r="r" b="b"/>
              <a:pathLst>
                <a:path w="13485" h="3433" extrusionOk="0">
                  <a:moveTo>
                    <a:pt x="2295" y="0"/>
                  </a:moveTo>
                  <a:cubicBezTo>
                    <a:pt x="768" y="0"/>
                    <a:pt x="0" y="1849"/>
                    <a:pt x="1085" y="2929"/>
                  </a:cubicBezTo>
                  <a:cubicBezTo>
                    <a:pt x="1412" y="3256"/>
                    <a:pt x="1848" y="3431"/>
                    <a:pt x="2294" y="3431"/>
                  </a:cubicBezTo>
                  <a:cubicBezTo>
                    <a:pt x="2515" y="3431"/>
                    <a:pt x="2739" y="3387"/>
                    <a:pt x="2952" y="3298"/>
                  </a:cubicBezTo>
                  <a:cubicBezTo>
                    <a:pt x="3591" y="3034"/>
                    <a:pt x="4008" y="2410"/>
                    <a:pt x="4008" y="1714"/>
                  </a:cubicBezTo>
                  <a:lnTo>
                    <a:pt x="9922" y="1714"/>
                  </a:lnTo>
                  <a:cubicBezTo>
                    <a:pt x="9922" y="2405"/>
                    <a:pt x="10335" y="3029"/>
                    <a:pt x="10974" y="3298"/>
                  </a:cubicBezTo>
                  <a:cubicBezTo>
                    <a:pt x="11188" y="3388"/>
                    <a:pt x="11413" y="3432"/>
                    <a:pt x="11636" y="3432"/>
                  </a:cubicBezTo>
                  <a:cubicBezTo>
                    <a:pt x="12078" y="3432"/>
                    <a:pt x="12512" y="3260"/>
                    <a:pt x="12841" y="2938"/>
                  </a:cubicBezTo>
                  <a:cubicBezTo>
                    <a:pt x="13335" y="2453"/>
                    <a:pt x="13484" y="1719"/>
                    <a:pt x="13230" y="1076"/>
                  </a:cubicBezTo>
                  <a:cubicBezTo>
                    <a:pt x="12970" y="437"/>
                    <a:pt x="12356" y="10"/>
                    <a:pt x="11665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1" name="Google Shape;15931;p74"/>
            <p:cNvSpPr/>
            <p:nvPr/>
          </p:nvSpPr>
          <p:spPr>
            <a:xfrm>
              <a:off x="7809925" y="1990456"/>
              <a:ext cx="86704" cy="89875"/>
            </a:xfrm>
            <a:custGeom>
              <a:avLst/>
              <a:gdLst/>
              <a:ahLst/>
              <a:cxnLst/>
              <a:rect l="l" t="t" r="r" b="b"/>
              <a:pathLst>
                <a:path w="3309" h="3430" extrusionOk="0">
                  <a:moveTo>
                    <a:pt x="1" y="0"/>
                  </a:moveTo>
                  <a:cubicBezTo>
                    <a:pt x="803" y="15"/>
                    <a:pt x="1489" y="581"/>
                    <a:pt x="1652" y="1364"/>
                  </a:cubicBezTo>
                  <a:cubicBezTo>
                    <a:pt x="1815" y="2151"/>
                    <a:pt x="1412" y="2943"/>
                    <a:pt x="683" y="3274"/>
                  </a:cubicBezTo>
                  <a:cubicBezTo>
                    <a:pt x="916" y="3380"/>
                    <a:pt x="1158" y="3430"/>
                    <a:pt x="1396" y="3430"/>
                  </a:cubicBezTo>
                  <a:cubicBezTo>
                    <a:pt x="2167" y="3430"/>
                    <a:pt x="2885" y="2905"/>
                    <a:pt x="3068" y="2093"/>
                  </a:cubicBezTo>
                  <a:cubicBezTo>
                    <a:pt x="3308" y="1033"/>
                    <a:pt x="2511" y="20"/>
                    <a:pt x="142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2" name="Google Shape;15932;p74"/>
            <p:cNvSpPr/>
            <p:nvPr/>
          </p:nvSpPr>
          <p:spPr>
            <a:xfrm>
              <a:off x="7583038" y="2035472"/>
              <a:ext cx="63541" cy="45016"/>
            </a:xfrm>
            <a:custGeom>
              <a:avLst/>
              <a:gdLst/>
              <a:ahLst/>
              <a:cxnLst/>
              <a:rect l="l" t="t" r="r" b="b"/>
              <a:pathLst>
                <a:path w="2425" h="1718" extrusionOk="0">
                  <a:moveTo>
                    <a:pt x="1003" y="1"/>
                  </a:moveTo>
                  <a:cubicBezTo>
                    <a:pt x="1003" y="673"/>
                    <a:pt x="610" y="1283"/>
                    <a:pt x="0" y="1561"/>
                  </a:cubicBezTo>
                  <a:cubicBezTo>
                    <a:pt x="236" y="1668"/>
                    <a:pt x="478" y="1718"/>
                    <a:pt x="713" y="1718"/>
                  </a:cubicBezTo>
                  <a:cubicBezTo>
                    <a:pt x="1615" y="1718"/>
                    <a:pt x="2424" y="991"/>
                    <a:pt x="242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3" name="Google Shape;15933;p74"/>
            <p:cNvSpPr/>
            <p:nvPr/>
          </p:nvSpPr>
          <p:spPr>
            <a:xfrm>
              <a:off x="7613354" y="2277976"/>
              <a:ext cx="221516" cy="39540"/>
            </a:xfrm>
            <a:custGeom>
              <a:avLst/>
              <a:gdLst/>
              <a:ahLst/>
              <a:cxnLst/>
              <a:rect l="l" t="t" r="r" b="b"/>
              <a:pathLst>
                <a:path w="8454" h="1509" extrusionOk="0">
                  <a:moveTo>
                    <a:pt x="490" y="1"/>
                  </a:moveTo>
                  <a:cubicBezTo>
                    <a:pt x="216" y="1"/>
                    <a:pt x="0" y="217"/>
                    <a:pt x="0" y="490"/>
                  </a:cubicBezTo>
                  <a:lnTo>
                    <a:pt x="0" y="1508"/>
                  </a:lnTo>
                  <a:lnTo>
                    <a:pt x="8453" y="1508"/>
                  </a:lnTo>
                  <a:lnTo>
                    <a:pt x="8453" y="490"/>
                  </a:lnTo>
                  <a:cubicBezTo>
                    <a:pt x="8453" y="217"/>
                    <a:pt x="8233" y="1"/>
                    <a:pt x="796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4" name="Google Shape;15934;p74"/>
            <p:cNvSpPr/>
            <p:nvPr/>
          </p:nvSpPr>
          <p:spPr>
            <a:xfrm>
              <a:off x="7613354" y="2277976"/>
              <a:ext cx="221516" cy="39540"/>
            </a:xfrm>
            <a:custGeom>
              <a:avLst/>
              <a:gdLst/>
              <a:ahLst/>
              <a:cxnLst/>
              <a:rect l="l" t="t" r="r" b="b"/>
              <a:pathLst>
                <a:path w="8454" h="1509" extrusionOk="0">
                  <a:moveTo>
                    <a:pt x="7032" y="1"/>
                  </a:moveTo>
                  <a:lnTo>
                    <a:pt x="7032" y="476"/>
                  </a:lnTo>
                  <a:cubicBezTo>
                    <a:pt x="7032" y="711"/>
                    <a:pt x="6840" y="898"/>
                    <a:pt x="6605" y="898"/>
                  </a:cubicBezTo>
                  <a:lnTo>
                    <a:pt x="0" y="898"/>
                  </a:lnTo>
                  <a:lnTo>
                    <a:pt x="0" y="1508"/>
                  </a:lnTo>
                  <a:lnTo>
                    <a:pt x="8453" y="1508"/>
                  </a:lnTo>
                  <a:lnTo>
                    <a:pt x="8453" y="490"/>
                  </a:lnTo>
                  <a:cubicBezTo>
                    <a:pt x="8453" y="217"/>
                    <a:pt x="8233" y="1"/>
                    <a:pt x="796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5" name="Google Shape;15935;p74"/>
            <p:cNvSpPr/>
            <p:nvPr/>
          </p:nvSpPr>
          <p:spPr>
            <a:xfrm>
              <a:off x="7579762" y="2310572"/>
              <a:ext cx="288568" cy="32727"/>
            </a:xfrm>
            <a:custGeom>
              <a:avLst/>
              <a:gdLst/>
              <a:ahLst/>
              <a:cxnLst/>
              <a:rect l="l" t="t" r="r" b="b"/>
              <a:pathLst>
                <a:path w="11013" h="1249" extrusionOk="0">
                  <a:moveTo>
                    <a:pt x="764" y="0"/>
                  </a:moveTo>
                  <a:cubicBezTo>
                    <a:pt x="341" y="0"/>
                    <a:pt x="0" y="341"/>
                    <a:pt x="0" y="758"/>
                  </a:cubicBezTo>
                  <a:lnTo>
                    <a:pt x="0" y="1248"/>
                  </a:lnTo>
                  <a:lnTo>
                    <a:pt x="11012" y="1248"/>
                  </a:lnTo>
                  <a:lnTo>
                    <a:pt x="11012" y="758"/>
                  </a:lnTo>
                  <a:cubicBezTo>
                    <a:pt x="11012" y="341"/>
                    <a:pt x="10671" y="0"/>
                    <a:pt x="1025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6" name="Google Shape;15936;p74"/>
            <p:cNvSpPr/>
            <p:nvPr/>
          </p:nvSpPr>
          <p:spPr>
            <a:xfrm>
              <a:off x="7579762" y="2310572"/>
              <a:ext cx="288673" cy="32727"/>
            </a:xfrm>
            <a:custGeom>
              <a:avLst/>
              <a:gdLst/>
              <a:ahLst/>
              <a:cxnLst/>
              <a:rect l="l" t="t" r="r" b="b"/>
              <a:pathLst>
                <a:path w="11017" h="1249" extrusionOk="0">
                  <a:moveTo>
                    <a:pt x="9433" y="0"/>
                  </a:moveTo>
                  <a:cubicBezTo>
                    <a:pt x="9534" y="130"/>
                    <a:pt x="9591" y="293"/>
                    <a:pt x="9591" y="461"/>
                  </a:cubicBezTo>
                  <a:lnTo>
                    <a:pt x="9591" y="638"/>
                  </a:lnTo>
                  <a:cubicBezTo>
                    <a:pt x="9591" y="797"/>
                    <a:pt x="9467" y="922"/>
                    <a:pt x="9308" y="922"/>
                  </a:cubicBezTo>
                  <a:lnTo>
                    <a:pt x="0" y="922"/>
                  </a:lnTo>
                  <a:lnTo>
                    <a:pt x="0" y="1248"/>
                  </a:lnTo>
                  <a:lnTo>
                    <a:pt x="11012" y="1248"/>
                  </a:lnTo>
                  <a:lnTo>
                    <a:pt x="11012" y="763"/>
                  </a:lnTo>
                  <a:cubicBezTo>
                    <a:pt x="11017" y="341"/>
                    <a:pt x="10671" y="0"/>
                    <a:pt x="1025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7" name="Google Shape;15937;p74"/>
            <p:cNvSpPr/>
            <p:nvPr/>
          </p:nvSpPr>
          <p:spPr>
            <a:xfrm>
              <a:off x="7580024" y="2014484"/>
              <a:ext cx="41898" cy="41898"/>
            </a:xfrm>
            <a:custGeom>
              <a:avLst/>
              <a:gdLst/>
              <a:ahLst/>
              <a:cxnLst/>
              <a:rect l="l" t="t" r="r" b="b"/>
              <a:pathLst>
                <a:path w="1599" h="1599" extrusionOk="0">
                  <a:moveTo>
                    <a:pt x="797" y="0"/>
                  </a:moveTo>
                  <a:cubicBezTo>
                    <a:pt x="355" y="0"/>
                    <a:pt x="0" y="356"/>
                    <a:pt x="0" y="797"/>
                  </a:cubicBezTo>
                  <a:cubicBezTo>
                    <a:pt x="0" y="1239"/>
                    <a:pt x="355" y="1599"/>
                    <a:pt x="797" y="1599"/>
                  </a:cubicBezTo>
                  <a:cubicBezTo>
                    <a:pt x="1243" y="1599"/>
                    <a:pt x="1599" y="1239"/>
                    <a:pt x="1599" y="797"/>
                  </a:cubicBezTo>
                  <a:cubicBezTo>
                    <a:pt x="1599" y="356"/>
                    <a:pt x="1243" y="0"/>
                    <a:pt x="79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8" name="Google Shape;15938;p74"/>
            <p:cNvSpPr/>
            <p:nvPr/>
          </p:nvSpPr>
          <p:spPr>
            <a:xfrm>
              <a:off x="7826275" y="2014484"/>
              <a:ext cx="41924" cy="41898"/>
            </a:xfrm>
            <a:custGeom>
              <a:avLst/>
              <a:gdLst/>
              <a:ahLst/>
              <a:cxnLst/>
              <a:rect l="l" t="t" r="r" b="b"/>
              <a:pathLst>
                <a:path w="1600" h="1599" extrusionOk="0">
                  <a:moveTo>
                    <a:pt x="798" y="0"/>
                  </a:moveTo>
                  <a:cubicBezTo>
                    <a:pt x="356" y="0"/>
                    <a:pt x="1" y="356"/>
                    <a:pt x="1" y="797"/>
                  </a:cubicBezTo>
                  <a:cubicBezTo>
                    <a:pt x="1" y="1239"/>
                    <a:pt x="356" y="1599"/>
                    <a:pt x="798" y="1599"/>
                  </a:cubicBezTo>
                  <a:cubicBezTo>
                    <a:pt x="1239" y="1599"/>
                    <a:pt x="1599" y="1239"/>
                    <a:pt x="1599" y="797"/>
                  </a:cubicBezTo>
                  <a:cubicBezTo>
                    <a:pt x="1599" y="356"/>
                    <a:pt x="1239" y="0"/>
                    <a:pt x="79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9" name="Google Shape;15939;p74"/>
            <p:cNvSpPr/>
            <p:nvPr/>
          </p:nvSpPr>
          <p:spPr>
            <a:xfrm>
              <a:off x="7670711" y="2104149"/>
              <a:ext cx="20255" cy="149957"/>
            </a:xfrm>
            <a:custGeom>
              <a:avLst/>
              <a:gdLst/>
              <a:ahLst/>
              <a:cxnLst/>
              <a:rect l="l" t="t" r="r" b="b"/>
              <a:pathLst>
                <a:path w="773" h="5723" extrusionOk="0">
                  <a:moveTo>
                    <a:pt x="389" y="1"/>
                  </a:moveTo>
                  <a:cubicBezTo>
                    <a:pt x="173" y="1"/>
                    <a:pt x="0" y="178"/>
                    <a:pt x="0" y="390"/>
                  </a:cubicBezTo>
                  <a:lnTo>
                    <a:pt x="0" y="5334"/>
                  </a:lnTo>
                  <a:cubicBezTo>
                    <a:pt x="0" y="5550"/>
                    <a:pt x="173" y="5723"/>
                    <a:pt x="389" y="5723"/>
                  </a:cubicBezTo>
                  <a:cubicBezTo>
                    <a:pt x="600" y="5723"/>
                    <a:pt x="773" y="5550"/>
                    <a:pt x="773" y="5334"/>
                  </a:cubicBezTo>
                  <a:lnTo>
                    <a:pt x="773" y="390"/>
                  </a:lnTo>
                  <a:cubicBezTo>
                    <a:pt x="773" y="178"/>
                    <a:pt x="600" y="1"/>
                    <a:pt x="38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0" name="Google Shape;15940;p74"/>
            <p:cNvSpPr/>
            <p:nvPr/>
          </p:nvSpPr>
          <p:spPr>
            <a:xfrm>
              <a:off x="7713840" y="2104149"/>
              <a:ext cx="20412" cy="149957"/>
            </a:xfrm>
            <a:custGeom>
              <a:avLst/>
              <a:gdLst/>
              <a:ahLst/>
              <a:cxnLst/>
              <a:rect l="l" t="t" r="r" b="b"/>
              <a:pathLst>
                <a:path w="779" h="5723" extrusionOk="0">
                  <a:moveTo>
                    <a:pt x="389" y="1"/>
                  </a:moveTo>
                  <a:cubicBezTo>
                    <a:pt x="178" y="1"/>
                    <a:pt x="1" y="178"/>
                    <a:pt x="1" y="390"/>
                  </a:cubicBezTo>
                  <a:lnTo>
                    <a:pt x="1" y="5334"/>
                  </a:lnTo>
                  <a:cubicBezTo>
                    <a:pt x="1" y="5550"/>
                    <a:pt x="178" y="5723"/>
                    <a:pt x="389" y="5723"/>
                  </a:cubicBezTo>
                  <a:cubicBezTo>
                    <a:pt x="605" y="5723"/>
                    <a:pt x="778" y="5550"/>
                    <a:pt x="778" y="5334"/>
                  </a:cubicBezTo>
                  <a:lnTo>
                    <a:pt x="778" y="390"/>
                  </a:lnTo>
                  <a:cubicBezTo>
                    <a:pt x="778" y="178"/>
                    <a:pt x="605" y="1"/>
                    <a:pt x="38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1" name="Google Shape;15941;p74"/>
            <p:cNvSpPr/>
            <p:nvPr/>
          </p:nvSpPr>
          <p:spPr>
            <a:xfrm>
              <a:off x="7757101" y="2104149"/>
              <a:ext cx="20412" cy="149957"/>
            </a:xfrm>
            <a:custGeom>
              <a:avLst/>
              <a:gdLst/>
              <a:ahLst/>
              <a:cxnLst/>
              <a:rect l="l" t="t" r="r" b="b"/>
              <a:pathLst>
                <a:path w="779" h="5723" extrusionOk="0">
                  <a:moveTo>
                    <a:pt x="390" y="1"/>
                  </a:moveTo>
                  <a:cubicBezTo>
                    <a:pt x="174" y="1"/>
                    <a:pt x="1" y="178"/>
                    <a:pt x="1" y="390"/>
                  </a:cubicBezTo>
                  <a:lnTo>
                    <a:pt x="1" y="5334"/>
                  </a:lnTo>
                  <a:cubicBezTo>
                    <a:pt x="1" y="5550"/>
                    <a:pt x="174" y="5723"/>
                    <a:pt x="390" y="5723"/>
                  </a:cubicBezTo>
                  <a:cubicBezTo>
                    <a:pt x="606" y="5723"/>
                    <a:pt x="778" y="5550"/>
                    <a:pt x="778" y="5334"/>
                  </a:cubicBezTo>
                  <a:lnTo>
                    <a:pt x="778" y="390"/>
                  </a:lnTo>
                  <a:cubicBezTo>
                    <a:pt x="778" y="178"/>
                    <a:pt x="606" y="1"/>
                    <a:pt x="39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2" name="Google Shape;15942;p74"/>
            <p:cNvSpPr/>
            <p:nvPr/>
          </p:nvSpPr>
          <p:spPr>
            <a:xfrm>
              <a:off x="7544677" y="1985163"/>
              <a:ext cx="356721" cy="244024"/>
            </a:xfrm>
            <a:custGeom>
              <a:avLst/>
              <a:gdLst/>
              <a:ahLst/>
              <a:cxnLst/>
              <a:rect l="l" t="t" r="r" b="b"/>
              <a:pathLst>
                <a:path w="13614" h="9313" extrusionOk="0">
                  <a:moveTo>
                    <a:pt x="11554" y="409"/>
                  </a:moveTo>
                  <a:cubicBezTo>
                    <a:pt x="12380" y="428"/>
                    <a:pt x="13033" y="1105"/>
                    <a:pt x="13028" y="1931"/>
                  </a:cubicBezTo>
                  <a:cubicBezTo>
                    <a:pt x="13018" y="2751"/>
                    <a:pt x="12356" y="3419"/>
                    <a:pt x="11530" y="3428"/>
                  </a:cubicBezTo>
                  <a:lnTo>
                    <a:pt x="11516" y="3428"/>
                  </a:lnTo>
                  <a:cubicBezTo>
                    <a:pt x="10743" y="3428"/>
                    <a:pt x="10095" y="2843"/>
                    <a:pt x="10014" y="2075"/>
                  </a:cubicBezTo>
                  <a:lnTo>
                    <a:pt x="10014" y="2070"/>
                  </a:lnTo>
                  <a:cubicBezTo>
                    <a:pt x="10014" y="2051"/>
                    <a:pt x="10009" y="2027"/>
                    <a:pt x="10009" y="2003"/>
                  </a:cubicBezTo>
                  <a:lnTo>
                    <a:pt x="10009" y="1988"/>
                  </a:lnTo>
                  <a:lnTo>
                    <a:pt x="10009" y="1916"/>
                  </a:lnTo>
                  <a:cubicBezTo>
                    <a:pt x="10009" y="1806"/>
                    <a:pt x="9917" y="1715"/>
                    <a:pt x="9807" y="1715"/>
                  </a:cubicBezTo>
                  <a:lnTo>
                    <a:pt x="3893" y="1715"/>
                  </a:lnTo>
                  <a:cubicBezTo>
                    <a:pt x="3783" y="1715"/>
                    <a:pt x="3692" y="1806"/>
                    <a:pt x="3692" y="1916"/>
                  </a:cubicBezTo>
                  <a:lnTo>
                    <a:pt x="3692" y="2007"/>
                  </a:lnTo>
                  <a:lnTo>
                    <a:pt x="3692" y="2031"/>
                  </a:lnTo>
                  <a:cubicBezTo>
                    <a:pt x="3692" y="2051"/>
                    <a:pt x="3687" y="2075"/>
                    <a:pt x="3682" y="2094"/>
                  </a:cubicBezTo>
                  <a:cubicBezTo>
                    <a:pt x="3682" y="2103"/>
                    <a:pt x="3682" y="2113"/>
                    <a:pt x="3682" y="2123"/>
                  </a:cubicBezTo>
                  <a:cubicBezTo>
                    <a:pt x="3677" y="2142"/>
                    <a:pt x="3677" y="2161"/>
                    <a:pt x="3672" y="2180"/>
                  </a:cubicBezTo>
                  <a:cubicBezTo>
                    <a:pt x="3672" y="2190"/>
                    <a:pt x="3668" y="2199"/>
                    <a:pt x="3668" y="2209"/>
                  </a:cubicBezTo>
                  <a:cubicBezTo>
                    <a:pt x="3663" y="2233"/>
                    <a:pt x="3658" y="2252"/>
                    <a:pt x="3653" y="2276"/>
                  </a:cubicBezTo>
                  <a:cubicBezTo>
                    <a:pt x="3653" y="2281"/>
                    <a:pt x="3653" y="2286"/>
                    <a:pt x="3648" y="2295"/>
                  </a:cubicBezTo>
                  <a:cubicBezTo>
                    <a:pt x="3644" y="2319"/>
                    <a:pt x="3634" y="2348"/>
                    <a:pt x="3624" y="2372"/>
                  </a:cubicBezTo>
                  <a:cubicBezTo>
                    <a:pt x="3620" y="2382"/>
                    <a:pt x="3620" y="2391"/>
                    <a:pt x="3615" y="2406"/>
                  </a:cubicBezTo>
                  <a:cubicBezTo>
                    <a:pt x="3610" y="2415"/>
                    <a:pt x="3605" y="2435"/>
                    <a:pt x="3600" y="2449"/>
                  </a:cubicBezTo>
                  <a:cubicBezTo>
                    <a:pt x="3591" y="2463"/>
                    <a:pt x="3586" y="2478"/>
                    <a:pt x="3581" y="2487"/>
                  </a:cubicBezTo>
                  <a:lnTo>
                    <a:pt x="3567" y="2526"/>
                  </a:lnTo>
                  <a:cubicBezTo>
                    <a:pt x="3562" y="2540"/>
                    <a:pt x="3557" y="2555"/>
                    <a:pt x="3548" y="2569"/>
                  </a:cubicBezTo>
                  <a:lnTo>
                    <a:pt x="3538" y="2588"/>
                  </a:lnTo>
                  <a:cubicBezTo>
                    <a:pt x="3509" y="2646"/>
                    <a:pt x="3476" y="2703"/>
                    <a:pt x="3437" y="2761"/>
                  </a:cubicBezTo>
                  <a:lnTo>
                    <a:pt x="3437" y="2766"/>
                  </a:lnTo>
                  <a:cubicBezTo>
                    <a:pt x="3423" y="2785"/>
                    <a:pt x="3413" y="2804"/>
                    <a:pt x="3399" y="2823"/>
                  </a:cubicBezTo>
                  <a:cubicBezTo>
                    <a:pt x="3341" y="2900"/>
                    <a:pt x="3279" y="2967"/>
                    <a:pt x="3207" y="3035"/>
                  </a:cubicBezTo>
                  <a:lnTo>
                    <a:pt x="3197" y="3039"/>
                  </a:lnTo>
                  <a:lnTo>
                    <a:pt x="3154" y="3083"/>
                  </a:lnTo>
                  <a:lnTo>
                    <a:pt x="3140" y="3092"/>
                  </a:lnTo>
                  <a:cubicBezTo>
                    <a:pt x="2856" y="3322"/>
                    <a:pt x="2522" y="3430"/>
                    <a:pt x="2194" y="3430"/>
                  </a:cubicBezTo>
                  <a:cubicBezTo>
                    <a:pt x="1584" y="3430"/>
                    <a:pt x="991" y="3060"/>
                    <a:pt x="763" y="2420"/>
                  </a:cubicBezTo>
                  <a:cubicBezTo>
                    <a:pt x="418" y="1441"/>
                    <a:pt x="1147" y="409"/>
                    <a:pt x="2189" y="409"/>
                  </a:cubicBezTo>
                  <a:close/>
                  <a:moveTo>
                    <a:pt x="9605" y="2127"/>
                  </a:moveTo>
                  <a:cubicBezTo>
                    <a:pt x="9658" y="2617"/>
                    <a:pt x="9898" y="3073"/>
                    <a:pt x="10282" y="3390"/>
                  </a:cubicBezTo>
                  <a:cubicBezTo>
                    <a:pt x="10134" y="3491"/>
                    <a:pt x="9965" y="3543"/>
                    <a:pt x="9788" y="3543"/>
                  </a:cubicBezTo>
                  <a:lnTo>
                    <a:pt x="3879" y="3543"/>
                  </a:lnTo>
                  <a:cubicBezTo>
                    <a:pt x="3716" y="3524"/>
                    <a:pt x="3562" y="3467"/>
                    <a:pt x="3432" y="3371"/>
                  </a:cubicBezTo>
                  <a:cubicBezTo>
                    <a:pt x="3730" y="3111"/>
                    <a:pt x="3936" y="2771"/>
                    <a:pt x="4032" y="2391"/>
                  </a:cubicBezTo>
                  <a:cubicBezTo>
                    <a:pt x="4032" y="2387"/>
                    <a:pt x="4032" y="2377"/>
                    <a:pt x="4037" y="2372"/>
                  </a:cubicBezTo>
                  <a:cubicBezTo>
                    <a:pt x="4042" y="2353"/>
                    <a:pt x="4047" y="2329"/>
                    <a:pt x="4052" y="2305"/>
                  </a:cubicBezTo>
                  <a:cubicBezTo>
                    <a:pt x="4066" y="2247"/>
                    <a:pt x="4076" y="2185"/>
                    <a:pt x="4080" y="2127"/>
                  </a:cubicBezTo>
                  <a:close/>
                  <a:moveTo>
                    <a:pt x="2167" y="1"/>
                  </a:moveTo>
                  <a:cubicBezTo>
                    <a:pt x="918" y="1"/>
                    <a:pt x="1" y="1179"/>
                    <a:pt x="307" y="2391"/>
                  </a:cubicBezTo>
                  <a:cubicBezTo>
                    <a:pt x="532" y="3281"/>
                    <a:pt x="1329" y="3841"/>
                    <a:pt x="2174" y="3841"/>
                  </a:cubicBezTo>
                  <a:cubicBezTo>
                    <a:pt x="2482" y="3841"/>
                    <a:pt x="2796" y="3766"/>
                    <a:pt x="3092" y="3606"/>
                  </a:cubicBezTo>
                  <a:cubicBezTo>
                    <a:pt x="3245" y="3750"/>
                    <a:pt x="3442" y="3855"/>
                    <a:pt x="3648" y="3908"/>
                  </a:cubicBezTo>
                  <a:lnTo>
                    <a:pt x="3648" y="9107"/>
                  </a:lnTo>
                  <a:cubicBezTo>
                    <a:pt x="3648" y="9244"/>
                    <a:pt x="3750" y="9312"/>
                    <a:pt x="3852" y="9312"/>
                  </a:cubicBezTo>
                  <a:cubicBezTo>
                    <a:pt x="3954" y="9312"/>
                    <a:pt x="4056" y="9244"/>
                    <a:pt x="4056" y="9107"/>
                  </a:cubicBezTo>
                  <a:lnTo>
                    <a:pt x="4056" y="3947"/>
                  </a:lnTo>
                  <a:lnTo>
                    <a:pt x="9639" y="3947"/>
                  </a:lnTo>
                  <a:lnTo>
                    <a:pt x="9639" y="4897"/>
                  </a:lnTo>
                  <a:cubicBezTo>
                    <a:pt x="9639" y="5034"/>
                    <a:pt x="9741" y="5102"/>
                    <a:pt x="9843" y="5102"/>
                  </a:cubicBezTo>
                  <a:cubicBezTo>
                    <a:pt x="9945" y="5102"/>
                    <a:pt x="10047" y="5034"/>
                    <a:pt x="10047" y="4897"/>
                  </a:cubicBezTo>
                  <a:lnTo>
                    <a:pt x="10047" y="3923"/>
                  </a:lnTo>
                  <a:cubicBezTo>
                    <a:pt x="10268" y="3875"/>
                    <a:pt x="10474" y="3769"/>
                    <a:pt x="10642" y="3620"/>
                  </a:cubicBezTo>
                  <a:cubicBezTo>
                    <a:pt x="10919" y="3762"/>
                    <a:pt x="11215" y="3829"/>
                    <a:pt x="11509" y="3829"/>
                  </a:cubicBezTo>
                  <a:cubicBezTo>
                    <a:pt x="12103" y="3829"/>
                    <a:pt x="12684" y="3552"/>
                    <a:pt x="13057" y="3044"/>
                  </a:cubicBezTo>
                  <a:cubicBezTo>
                    <a:pt x="13614" y="2291"/>
                    <a:pt x="13542" y="1239"/>
                    <a:pt x="12884" y="567"/>
                  </a:cubicBezTo>
                  <a:lnTo>
                    <a:pt x="12884" y="572"/>
                  </a:lnTo>
                  <a:cubicBezTo>
                    <a:pt x="12534" y="217"/>
                    <a:pt x="12063" y="10"/>
                    <a:pt x="11564" y="1"/>
                  </a:cubicBezTo>
                  <a:lnTo>
                    <a:pt x="2175" y="1"/>
                  </a:lnTo>
                  <a:cubicBezTo>
                    <a:pt x="2172" y="1"/>
                    <a:pt x="2170" y="1"/>
                    <a:pt x="2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3" name="Google Shape;15943;p74"/>
            <p:cNvSpPr/>
            <p:nvPr/>
          </p:nvSpPr>
          <p:spPr>
            <a:xfrm>
              <a:off x="7565665" y="2009060"/>
              <a:ext cx="61550" cy="52719"/>
            </a:xfrm>
            <a:custGeom>
              <a:avLst/>
              <a:gdLst/>
              <a:ahLst/>
              <a:cxnLst/>
              <a:rect l="l" t="t" r="r" b="b"/>
              <a:pathLst>
                <a:path w="2349" h="2012" extrusionOk="0">
                  <a:moveTo>
                    <a:pt x="1342" y="407"/>
                  </a:moveTo>
                  <a:cubicBezTo>
                    <a:pt x="1649" y="407"/>
                    <a:pt x="1945" y="646"/>
                    <a:pt x="1945" y="1004"/>
                  </a:cubicBezTo>
                  <a:cubicBezTo>
                    <a:pt x="1945" y="1335"/>
                    <a:pt x="1676" y="1599"/>
                    <a:pt x="1350" y="1604"/>
                  </a:cubicBezTo>
                  <a:cubicBezTo>
                    <a:pt x="817" y="1604"/>
                    <a:pt x="548" y="961"/>
                    <a:pt x="927" y="582"/>
                  </a:cubicBezTo>
                  <a:cubicBezTo>
                    <a:pt x="1048" y="461"/>
                    <a:pt x="1196" y="407"/>
                    <a:pt x="1342" y="407"/>
                  </a:cubicBezTo>
                  <a:close/>
                  <a:moveTo>
                    <a:pt x="1350" y="1"/>
                  </a:moveTo>
                  <a:cubicBezTo>
                    <a:pt x="452" y="1"/>
                    <a:pt x="1" y="1081"/>
                    <a:pt x="634" y="1715"/>
                  </a:cubicBezTo>
                  <a:cubicBezTo>
                    <a:pt x="840" y="1920"/>
                    <a:pt x="1092" y="2012"/>
                    <a:pt x="1339" y="2012"/>
                  </a:cubicBezTo>
                  <a:cubicBezTo>
                    <a:pt x="1854" y="2012"/>
                    <a:pt x="2348" y="1611"/>
                    <a:pt x="2348" y="1004"/>
                  </a:cubicBezTo>
                  <a:cubicBezTo>
                    <a:pt x="2348" y="452"/>
                    <a:pt x="1902" y="6"/>
                    <a:pt x="13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4" name="Google Shape;15944;p74"/>
            <p:cNvSpPr/>
            <p:nvPr/>
          </p:nvSpPr>
          <p:spPr>
            <a:xfrm>
              <a:off x="7812074" y="2009060"/>
              <a:ext cx="61419" cy="52719"/>
            </a:xfrm>
            <a:custGeom>
              <a:avLst/>
              <a:gdLst/>
              <a:ahLst/>
              <a:cxnLst/>
              <a:rect l="l" t="t" r="r" b="b"/>
              <a:pathLst>
                <a:path w="2344" h="2012" extrusionOk="0">
                  <a:moveTo>
                    <a:pt x="1334" y="407"/>
                  </a:moveTo>
                  <a:cubicBezTo>
                    <a:pt x="1642" y="407"/>
                    <a:pt x="1935" y="646"/>
                    <a:pt x="1935" y="1004"/>
                  </a:cubicBezTo>
                  <a:cubicBezTo>
                    <a:pt x="1935" y="1335"/>
                    <a:pt x="1671" y="1599"/>
                    <a:pt x="1340" y="1604"/>
                  </a:cubicBezTo>
                  <a:cubicBezTo>
                    <a:pt x="807" y="1604"/>
                    <a:pt x="543" y="961"/>
                    <a:pt x="917" y="582"/>
                  </a:cubicBezTo>
                  <a:cubicBezTo>
                    <a:pt x="1039" y="461"/>
                    <a:pt x="1188" y="407"/>
                    <a:pt x="1334" y="407"/>
                  </a:cubicBezTo>
                  <a:close/>
                  <a:moveTo>
                    <a:pt x="1340" y="1"/>
                  </a:moveTo>
                  <a:cubicBezTo>
                    <a:pt x="447" y="1"/>
                    <a:pt x="1" y="1086"/>
                    <a:pt x="629" y="1715"/>
                  </a:cubicBezTo>
                  <a:cubicBezTo>
                    <a:pt x="835" y="1920"/>
                    <a:pt x="1087" y="2012"/>
                    <a:pt x="1334" y="2012"/>
                  </a:cubicBezTo>
                  <a:cubicBezTo>
                    <a:pt x="1849" y="2012"/>
                    <a:pt x="2343" y="1611"/>
                    <a:pt x="2343" y="1004"/>
                  </a:cubicBezTo>
                  <a:cubicBezTo>
                    <a:pt x="2343" y="452"/>
                    <a:pt x="1897" y="1"/>
                    <a:pt x="13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5" name="Google Shape;15945;p74"/>
            <p:cNvSpPr/>
            <p:nvPr/>
          </p:nvSpPr>
          <p:spPr>
            <a:xfrm>
              <a:off x="7574469" y="2133470"/>
              <a:ext cx="299259" cy="215096"/>
            </a:xfrm>
            <a:custGeom>
              <a:avLst/>
              <a:gdLst/>
              <a:ahLst/>
              <a:cxnLst/>
              <a:rect l="l" t="t" r="r" b="b"/>
              <a:pathLst>
                <a:path w="11421" h="8209" extrusionOk="0">
                  <a:moveTo>
                    <a:pt x="9448" y="5717"/>
                  </a:moveTo>
                  <a:cubicBezTo>
                    <a:pt x="9606" y="5717"/>
                    <a:pt x="9736" y="5847"/>
                    <a:pt x="9736" y="6005"/>
                  </a:cubicBezTo>
                  <a:lnTo>
                    <a:pt x="9736" y="6553"/>
                  </a:lnTo>
                  <a:lnTo>
                    <a:pt x="1686" y="6553"/>
                  </a:lnTo>
                  <a:lnTo>
                    <a:pt x="1686" y="6005"/>
                  </a:lnTo>
                  <a:cubicBezTo>
                    <a:pt x="1686" y="5847"/>
                    <a:pt x="1815" y="5717"/>
                    <a:pt x="1974" y="5717"/>
                  </a:cubicBezTo>
                  <a:close/>
                  <a:moveTo>
                    <a:pt x="10456" y="6961"/>
                  </a:moveTo>
                  <a:cubicBezTo>
                    <a:pt x="10763" y="6961"/>
                    <a:pt x="11013" y="7210"/>
                    <a:pt x="11013" y="7517"/>
                  </a:cubicBezTo>
                  <a:lnTo>
                    <a:pt x="11013" y="7801"/>
                  </a:lnTo>
                  <a:lnTo>
                    <a:pt x="409" y="7801"/>
                  </a:lnTo>
                  <a:lnTo>
                    <a:pt x="409" y="7517"/>
                  </a:lnTo>
                  <a:cubicBezTo>
                    <a:pt x="409" y="7210"/>
                    <a:pt x="658" y="6961"/>
                    <a:pt x="966" y="6961"/>
                  </a:cubicBezTo>
                  <a:close/>
                  <a:moveTo>
                    <a:pt x="8704" y="0"/>
                  </a:moveTo>
                  <a:cubicBezTo>
                    <a:pt x="8603" y="0"/>
                    <a:pt x="8502" y="68"/>
                    <a:pt x="8502" y="202"/>
                  </a:cubicBezTo>
                  <a:lnTo>
                    <a:pt x="8502" y="5314"/>
                  </a:lnTo>
                  <a:lnTo>
                    <a:pt x="2919" y="5314"/>
                  </a:lnTo>
                  <a:lnTo>
                    <a:pt x="2919" y="4407"/>
                  </a:lnTo>
                  <a:cubicBezTo>
                    <a:pt x="2919" y="4270"/>
                    <a:pt x="2817" y="4202"/>
                    <a:pt x="2715" y="4202"/>
                  </a:cubicBezTo>
                  <a:cubicBezTo>
                    <a:pt x="2613" y="4202"/>
                    <a:pt x="2511" y="4270"/>
                    <a:pt x="2511" y="4407"/>
                  </a:cubicBezTo>
                  <a:lnTo>
                    <a:pt x="2511" y="5309"/>
                  </a:lnTo>
                  <a:lnTo>
                    <a:pt x="1974" y="5309"/>
                  </a:lnTo>
                  <a:cubicBezTo>
                    <a:pt x="1590" y="5309"/>
                    <a:pt x="1278" y="5621"/>
                    <a:pt x="1278" y="6005"/>
                  </a:cubicBezTo>
                  <a:lnTo>
                    <a:pt x="1278" y="6553"/>
                  </a:lnTo>
                  <a:lnTo>
                    <a:pt x="966" y="6553"/>
                  </a:lnTo>
                  <a:cubicBezTo>
                    <a:pt x="433" y="6553"/>
                    <a:pt x="1" y="6985"/>
                    <a:pt x="1" y="7517"/>
                  </a:cubicBezTo>
                  <a:lnTo>
                    <a:pt x="1" y="8007"/>
                  </a:lnTo>
                  <a:cubicBezTo>
                    <a:pt x="1" y="8118"/>
                    <a:pt x="92" y="8209"/>
                    <a:pt x="202" y="8209"/>
                  </a:cubicBezTo>
                  <a:lnTo>
                    <a:pt x="11214" y="8209"/>
                  </a:lnTo>
                  <a:cubicBezTo>
                    <a:pt x="11329" y="8209"/>
                    <a:pt x="11421" y="8118"/>
                    <a:pt x="11421" y="8007"/>
                  </a:cubicBezTo>
                  <a:lnTo>
                    <a:pt x="11421" y="7517"/>
                  </a:lnTo>
                  <a:cubicBezTo>
                    <a:pt x="11416" y="6985"/>
                    <a:pt x="10989" y="6553"/>
                    <a:pt x="10456" y="6553"/>
                  </a:cubicBezTo>
                  <a:lnTo>
                    <a:pt x="10139" y="6553"/>
                  </a:lnTo>
                  <a:lnTo>
                    <a:pt x="10139" y="6005"/>
                  </a:lnTo>
                  <a:cubicBezTo>
                    <a:pt x="10139" y="5621"/>
                    <a:pt x="9832" y="5309"/>
                    <a:pt x="9448" y="5309"/>
                  </a:cubicBezTo>
                  <a:lnTo>
                    <a:pt x="8905" y="5309"/>
                  </a:lnTo>
                  <a:lnTo>
                    <a:pt x="8905" y="202"/>
                  </a:lnTo>
                  <a:cubicBezTo>
                    <a:pt x="8905" y="68"/>
                    <a:pt x="8804" y="0"/>
                    <a:pt x="87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6" name="Google Shape;15946;p74"/>
            <p:cNvSpPr/>
            <p:nvPr/>
          </p:nvSpPr>
          <p:spPr>
            <a:xfrm>
              <a:off x="7665051" y="2098384"/>
              <a:ext cx="31574" cy="160621"/>
            </a:xfrm>
            <a:custGeom>
              <a:avLst/>
              <a:gdLst/>
              <a:ahLst/>
              <a:cxnLst/>
              <a:rect l="l" t="t" r="r" b="b"/>
              <a:pathLst>
                <a:path w="1205" h="6130" extrusionOk="0">
                  <a:moveTo>
                    <a:pt x="602" y="437"/>
                  </a:moveTo>
                  <a:cubicBezTo>
                    <a:pt x="691" y="437"/>
                    <a:pt x="780" y="494"/>
                    <a:pt x="787" y="610"/>
                  </a:cubicBezTo>
                  <a:lnTo>
                    <a:pt x="787" y="5554"/>
                  </a:lnTo>
                  <a:cubicBezTo>
                    <a:pt x="780" y="5672"/>
                    <a:pt x="691" y="5730"/>
                    <a:pt x="602" y="5730"/>
                  </a:cubicBezTo>
                  <a:cubicBezTo>
                    <a:pt x="514" y="5730"/>
                    <a:pt x="425" y="5672"/>
                    <a:pt x="418" y="5554"/>
                  </a:cubicBezTo>
                  <a:lnTo>
                    <a:pt x="418" y="610"/>
                  </a:lnTo>
                  <a:cubicBezTo>
                    <a:pt x="425" y="494"/>
                    <a:pt x="514" y="437"/>
                    <a:pt x="602" y="437"/>
                  </a:cubicBezTo>
                  <a:close/>
                  <a:moveTo>
                    <a:pt x="605" y="0"/>
                  </a:moveTo>
                  <a:cubicBezTo>
                    <a:pt x="269" y="0"/>
                    <a:pt x="0" y="278"/>
                    <a:pt x="10" y="610"/>
                  </a:cubicBezTo>
                  <a:lnTo>
                    <a:pt x="10" y="5554"/>
                  </a:lnTo>
                  <a:cubicBezTo>
                    <a:pt x="19" y="5876"/>
                    <a:pt x="283" y="6130"/>
                    <a:pt x="605" y="6130"/>
                  </a:cubicBezTo>
                  <a:cubicBezTo>
                    <a:pt x="922" y="6130"/>
                    <a:pt x="1186" y="5876"/>
                    <a:pt x="1195" y="5554"/>
                  </a:cubicBezTo>
                  <a:lnTo>
                    <a:pt x="1195" y="610"/>
                  </a:lnTo>
                  <a:cubicBezTo>
                    <a:pt x="1205" y="278"/>
                    <a:pt x="936" y="0"/>
                    <a:pt x="6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7" name="Google Shape;15947;p74"/>
            <p:cNvSpPr/>
            <p:nvPr/>
          </p:nvSpPr>
          <p:spPr>
            <a:xfrm>
              <a:off x="7708312" y="2098384"/>
              <a:ext cx="31600" cy="160621"/>
            </a:xfrm>
            <a:custGeom>
              <a:avLst/>
              <a:gdLst/>
              <a:ahLst/>
              <a:cxnLst/>
              <a:rect l="l" t="t" r="r" b="b"/>
              <a:pathLst>
                <a:path w="1206" h="6130" extrusionOk="0">
                  <a:moveTo>
                    <a:pt x="603" y="437"/>
                  </a:moveTo>
                  <a:cubicBezTo>
                    <a:pt x="692" y="437"/>
                    <a:pt x="780" y="494"/>
                    <a:pt x="788" y="610"/>
                  </a:cubicBezTo>
                  <a:lnTo>
                    <a:pt x="788" y="5554"/>
                  </a:lnTo>
                  <a:cubicBezTo>
                    <a:pt x="780" y="5672"/>
                    <a:pt x="692" y="5730"/>
                    <a:pt x="603" y="5730"/>
                  </a:cubicBezTo>
                  <a:cubicBezTo>
                    <a:pt x="514" y="5730"/>
                    <a:pt x="425" y="5672"/>
                    <a:pt x="418" y="5554"/>
                  </a:cubicBezTo>
                  <a:lnTo>
                    <a:pt x="418" y="610"/>
                  </a:lnTo>
                  <a:cubicBezTo>
                    <a:pt x="425" y="494"/>
                    <a:pt x="514" y="437"/>
                    <a:pt x="603" y="437"/>
                  </a:cubicBezTo>
                  <a:close/>
                  <a:moveTo>
                    <a:pt x="600" y="0"/>
                  </a:moveTo>
                  <a:cubicBezTo>
                    <a:pt x="269" y="0"/>
                    <a:pt x="0" y="278"/>
                    <a:pt x="10" y="610"/>
                  </a:cubicBezTo>
                  <a:lnTo>
                    <a:pt x="10" y="5554"/>
                  </a:lnTo>
                  <a:cubicBezTo>
                    <a:pt x="19" y="5876"/>
                    <a:pt x="284" y="6130"/>
                    <a:pt x="600" y="6130"/>
                  </a:cubicBezTo>
                  <a:cubicBezTo>
                    <a:pt x="922" y="6130"/>
                    <a:pt x="1186" y="5876"/>
                    <a:pt x="1196" y="5554"/>
                  </a:cubicBezTo>
                  <a:lnTo>
                    <a:pt x="1196" y="610"/>
                  </a:lnTo>
                  <a:cubicBezTo>
                    <a:pt x="1205" y="278"/>
                    <a:pt x="936" y="0"/>
                    <a:pt x="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8" name="Google Shape;15948;p74"/>
            <p:cNvSpPr/>
            <p:nvPr/>
          </p:nvSpPr>
          <p:spPr>
            <a:xfrm>
              <a:off x="7751834" y="2099380"/>
              <a:ext cx="31076" cy="159626"/>
            </a:xfrm>
            <a:custGeom>
              <a:avLst/>
              <a:gdLst/>
              <a:ahLst/>
              <a:cxnLst/>
              <a:rect l="l" t="t" r="r" b="b"/>
              <a:pathLst>
                <a:path w="1186" h="6092" extrusionOk="0">
                  <a:moveTo>
                    <a:pt x="593" y="399"/>
                  </a:moveTo>
                  <a:cubicBezTo>
                    <a:pt x="682" y="399"/>
                    <a:pt x="771" y="456"/>
                    <a:pt x="778" y="572"/>
                  </a:cubicBezTo>
                  <a:lnTo>
                    <a:pt x="778" y="5516"/>
                  </a:lnTo>
                  <a:cubicBezTo>
                    <a:pt x="771" y="5634"/>
                    <a:pt x="682" y="5692"/>
                    <a:pt x="593" y="5692"/>
                  </a:cubicBezTo>
                  <a:cubicBezTo>
                    <a:pt x="504" y="5692"/>
                    <a:pt x="415" y="5634"/>
                    <a:pt x="408" y="5516"/>
                  </a:cubicBezTo>
                  <a:lnTo>
                    <a:pt x="408" y="572"/>
                  </a:lnTo>
                  <a:cubicBezTo>
                    <a:pt x="415" y="456"/>
                    <a:pt x="504" y="399"/>
                    <a:pt x="593" y="399"/>
                  </a:cubicBezTo>
                  <a:close/>
                  <a:moveTo>
                    <a:pt x="591" y="0"/>
                  </a:moveTo>
                  <a:cubicBezTo>
                    <a:pt x="274" y="0"/>
                    <a:pt x="10" y="255"/>
                    <a:pt x="0" y="572"/>
                  </a:cubicBezTo>
                  <a:lnTo>
                    <a:pt x="0" y="5516"/>
                  </a:lnTo>
                  <a:cubicBezTo>
                    <a:pt x="10" y="5838"/>
                    <a:pt x="274" y="6092"/>
                    <a:pt x="591" y="6092"/>
                  </a:cubicBezTo>
                  <a:cubicBezTo>
                    <a:pt x="912" y="6092"/>
                    <a:pt x="1171" y="5838"/>
                    <a:pt x="1186" y="5516"/>
                  </a:cubicBezTo>
                  <a:lnTo>
                    <a:pt x="1186" y="572"/>
                  </a:lnTo>
                  <a:cubicBezTo>
                    <a:pt x="1171" y="255"/>
                    <a:pt x="912" y="0"/>
                    <a:pt x="5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949" name="Google Shape;15949;p74"/>
          <p:cNvGrpSpPr/>
          <p:nvPr/>
        </p:nvGrpSpPr>
        <p:grpSpPr>
          <a:xfrm>
            <a:off x="6602959" y="2908513"/>
            <a:ext cx="363402" cy="333322"/>
            <a:chOff x="6602959" y="2908513"/>
            <a:chExt cx="363402" cy="333322"/>
          </a:xfrm>
        </p:grpSpPr>
        <p:sp>
          <p:nvSpPr>
            <p:cNvPr id="15950" name="Google Shape;15950;p74"/>
            <p:cNvSpPr/>
            <p:nvPr/>
          </p:nvSpPr>
          <p:spPr>
            <a:xfrm>
              <a:off x="6613781" y="2913911"/>
              <a:ext cx="341628" cy="322527"/>
            </a:xfrm>
            <a:custGeom>
              <a:avLst/>
              <a:gdLst/>
              <a:ahLst/>
              <a:cxnLst/>
              <a:rect l="l" t="t" r="r" b="b"/>
              <a:pathLst>
                <a:path w="13038" h="12309" extrusionOk="0">
                  <a:moveTo>
                    <a:pt x="0" y="1"/>
                  </a:moveTo>
                  <a:lnTo>
                    <a:pt x="0" y="12308"/>
                  </a:lnTo>
                  <a:lnTo>
                    <a:pt x="13038" y="12308"/>
                  </a:lnTo>
                  <a:lnTo>
                    <a:pt x="13038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1" name="Google Shape;15951;p74"/>
            <p:cNvSpPr/>
            <p:nvPr/>
          </p:nvSpPr>
          <p:spPr>
            <a:xfrm>
              <a:off x="6613781" y="2913911"/>
              <a:ext cx="341628" cy="322527"/>
            </a:xfrm>
            <a:custGeom>
              <a:avLst/>
              <a:gdLst/>
              <a:ahLst/>
              <a:cxnLst/>
              <a:rect l="l" t="t" r="r" b="b"/>
              <a:pathLst>
                <a:path w="13038" h="12309" extrusionOk="0">
                  <a:moveTo>
                    <a:pt x="5511" y="1"/>
                  </a:moveTo>
                  <a:cubicBezTo>
                    <a:pt x="5511" y="5641"/>
                    <a:pt x="0" y="12308"/>
                    <a:pt x="0" y="12308"/>
                  </a:cubicBezTo>
                  <a:lnTo>
                    <a:pt x="13038" y="12308"/>
                  </a:lnTo>
                  <a:cubicBezTo>
                    <a:pt x="13038" y="12308"/>
                    <a:pt x="7532" y="5636"/>
                    <a:pt x="7532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2" name="Google Shape;15952;p74"/>
            <p:cNvSpPr/>
            <p:nvPr/>
          </p:nvSpPr>
          <p:spPr>
            <a:xfrm>
              <a:off x="6613781" y="3136292"/>
              <a:ext cx="341628" cy="100146"/>
            </a:xfrm>
            <a:custGeom>
              <a:avLst/>
              <a:gdLst/>
              <a:ahLst/>
              <a:cxnLst/>
              <a:rect l="l" t="t" r="r" b="b"/>
              <a:pathLst>
                <a:path w="13038" h="3822" extrusionOk="0">
                  <a:moveTo>
                    <a:pt x="0" y="1"/>
                  </a:moveTo>
                  <a:lnTo>
                    <a:pt x="0" y="3821"/>
                  </a:lnTo>
                  <a:lnTo>
                    <a:pt x="13038" y="3821"/>
                  </a:lnTo>
                  <a:lnTo>
                    <a:pt x="13038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3" name="Google Shape;15953;p74"/>
            <p:cNvSpPr/>
            <p:nvPr/>
          </p:nvSpPr>
          <p:spPr>
            <a:xfrm>
              <a:off x="6613781" y="3136423"/>
              <a:ext cx="271458" cy="28823"/>
            </a:xfrm>
            <a:custGeom>
              <a:avLst/>
              <a:gdLst/>
              <a:ahLst/>
              <a:cxnLst/>
              <a:rect l="l" t="t" r="r" b="b"/>
              <a:pathLst>
                <a:path w="10360" h="1100" extrusionOk="0">
                  <a:moveTo>
                    <a:pt x="0" y="0"/>
                  </a:moveTo>
                  <a:lnTo>
                    <a:pt x="0" y="1100"/>
                  </a:lnTo>
                  <a:lnTo>
                    <a:pt x="8746" y="1100"/>
                  </a:lnTo>
                  <a:cubicBezTo>
                    <a:pt x="9457" y="1100"/>
                    <a:pt x="10100" y="663"/>
                    <a:pt x="10359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4" name="Google Shape;15954;p74"/>
            <p:cNvSpPr/>
            <p:nvPr/>
          </p:nvSpPr>
          <p:spPr>
            <a:xfrm>
              <a:off x="6613781" y="2913911"/>
              <a:ext cx="147441" cy="322527"/>
            </a:xfrm>
            <a:custGeom>
              <a:avLst/>
              <a:gdLst/>
              <a:ahLst/>
              <a:cxnLst/>
              <a:rect l="l" t="t" r="r" b="b"/>
              <a:pathLst>
                <a:path w="5627" h="12309" extrusionOk="0">
                  <a:moveTo>
                    <a:pt x="0" y="1"/>
                  </a:moveTo>
                  <a:lnTo>
                    <a:pt x="0" y="12308"/>
                  </a:lnTo>
                  <a:lnTo>
                    <a:pt x="1897" y="12308"/>
                  </a:lnTo>
                  <a:cubicBezTo>
                    <a:pt x="2017" y="12308"/>
                    <a:pt x="2127" y="12241"/>
                    <a:pt x="2185" y="12136"/>
                  </a:cubicBezTo>
                  <a:cubicBezTo>
                    <a:pt x="2871" y="10892"/>
                    <a:pt x="1181" y="6284"/>
                    <a:pt x="1181" y="6284"/>
                  </a:cubicBezTo>
                  <a:cubicBezTo>
                    <a:pt x="1181" y="6284"/>
                    <a:pt x="5626" y="2271"/>
                    <a:pt x="4436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5" name="Google Shape;15955;p74"/>
            <p:cNvSpPr/>
            <p:nvPr/>
          </p:nvSpPr>
          <p:spPr>
            <a:xfrm>
              <a:off x="6613912" y="2913911"/>
              <a:ext cx="53348" cy="322527"/>
            </a:xfrm>
            <a:custGeom>
              <a:avLst/>
              <a:gdLst/>
              <a:ahLst/>
              <a:cxnLst/>
              <a:rect l="l" t="t" r="r" b="b"/>
              <a:pathLst>
                <a:path w="2036" h="12309" extrusionOk="0">
                  <a:moveTo>
                    <a:pt x="0" y="1"/>
                  </a:moveTo>
                  <a:lnTo>
                    <a:pt x="0" y="12308"/>
                  </a:lnTo>
                  <a:lnTo>
                    <a:pt x="922" y="12308"/>
                  </a:lnTo>
                  <a:cubicBezTo>
                    <a:pt x="1042" y="12308"/>
                    <a:pt x="1152" y="12241"/>
                    <a:pt x="1210" y="12140"/>
                  </a:cubicBezTo>
                  <a:cubicBezTo>
                    <a:pt x="1896" y="10892"/>
                    <a:pt x="370" y="6284"/>
                    <a:pt x="370" y="6284"/>
                  </a:cubicBezTo>
                  <a:cubicBezTo>
                    <a:pt x="370" y="6284"/>
                    <a:pt x="2036" y="2358"/>
                    <a:pt x="1335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6" name="Google Shape;15956;p74"/>
            <p:cNvSpPr/>
            <p:nvPr/>
          </p:nvSpPr>
          <p:spPr>
            <a:xfrm>
              <a:off x="6623581" y="2913911"/>
              <a:ext cx="137642" cy="322527"/>
            </a:xfrm>
            <a:custGeom>
              <a:avLst/>
              <a:gdLst/>
              <a:ahLst/>
              <a:cxnLst/>
              <a:rect l="l" t="t" r="r" b="b"/>
              <a:pathLst>
                <a:path w="5253" h="12309" extrusionOk="0">
                  <a:moveTo>
                    <a:pt x="3102" y="1"/>
                  </a:moveTo>
                  <a:cubicBezTo>
                    <a:pt x="2809" y="3654"/>
                    <a:pt x="1" y="6284"/>
                    <a:pt x="1" y="6284"/>
                  </a:cubicBezTo>
                  <a:cubicBezTo>
                    <a:pt x="1" y="6284"/>
                    <a:pt x="1527" y="10892"/>
                    <a:pt x="841" y="12136"/>
                  </a:cubicBezTo>
                  <a:cubicBezTo>
                    <a:pt x="778" y="12241"/>
                    <a:pt x="668" y="12308"/>
                    <a:pt x="548" y="12308"/>
                  </a:cubicBezTo>
                  <a:lnTo>
                    <a:pt x="1523" y="12308"/>
                  </a:lnTo>
                  <a:cubicBezTo>
                    <a:pt x="1643" y="12308"/>
                    <a:pt x="1753" y="12241"/>
                    <a:pt x="1811" y="12136"/>
                  </a:cubicBezTo>
                  <a:cubicBezTo>
                    <a:pt x="2497" y="10892"/>
                    <a:pt x="807" y="6284"/>
                    <a:pt x="807" y="6284"/>
                  </a:cubicBezTo>
                  <a:cubicBezTo>
                    <a:pt x="807" y="6284"/>
                    <a:pt x="5252" y="2271"/>
                    <a:pt x="40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7" name="Google Shape;15957;p74"/>
            <p:cNvSpPr/>
            <p:nvPr/>
          </p:nvSpPr>
          <p:spPr>
            <a:xfrm>
              <a:off x="6608252" y="3072148"/>
              <a:ext cx="45540" cy="21276"/>
            </a:xfrm>
            <a:custGeom>
              <a:avLst/>
              <a:gdLst/>
              <a:ahLst/>
              <a:cxnLst/>
              <a:rect l="l" t="t" r="r" b="b"/>
              <a:pathLst>
                <a:path w="1738" h="812" extrusionOk="0">
                  <a:moveTo>
                    <a:pt x="192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615"/>
                  </a:lnTo>
                  <a:cubicBezTo>
                    <a:pt x="0" y="725"/>
                    <a:pt x="87" y="812"/>
                    <a:pt x="192" y="812"/>
                  </a:cubicBezTo>
                  <a:lnTo>
                    <a:pt x="1546" y="812"/>
                  </a:lnTo>
                  <a:cubicBezTo>
                    <a:pt x="1651" y="812"/>
                    <a:pt x="1738" y="725"/>
                    <a:pt x="1738" y="615"/>
                  </a:cubicBezTo>
                  <a:lnTo>
                    <a:pt x="1738" y="197"/>
                  </a:lnTo>
                  <a:cubicBezTo>
                    <a:pt x="1738" y="87"/>
                    <a:pt x="1651" y="0"/>
                    <a:pt x="154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8" name="Google Shape;15958;p74"/>
            <p:cNvSpPr/>
            <p:nvPr/>
          </p:nvSpPr>
          <p:spPr>
            <a:xfrm>
              <a:off x="6807994" y="2913911"/>
              <a:ext cx="147415" cy="322527"/>
            </a:xfrm>
            <a:custGeom>
              <a:avLst/>
              <a:gdLst/>
              <a:ahLst/>
              <a:cxnLst/>
              <a:rect l="l" t="t" r="r" b="b"/>
              <a:pathLst>
                <a:path w="5626" h="12309" extrusionOk="0">
                  <a:moveTo>
                    <a:pt x="1190" y="1"/>
                  </a:moveTo>
                  <a:cubicBezTo>
                    <a:pt x="0" y="2271"/>
                    <a:pt x="4450" y="6284"/>
                    <a:pt x="4450" y="6284"/>
                  </a:cubicBezTo>
                  <a:cubicBezTo>
                    <a:pt x="4450" y="6284"/>
                    <a:pt x="2755" y="10892"/>
                    <a:pt x="3442" y="12136"/>
                  </a:cubicBezTo>
                  <a:cubicBezTo>
                    <a:pt x="3499" y="12241"/>
                    <a:pt x="3610" y="12308"/>
                    <a:pt x="3735" y="12308"/>
                  </a:cubicBezTo>
                  <a:lnTo>
                    <a:pt x="5626" y="12308"/>
                  </a:lnTo>
                  <a:lnTo>
                    <a:pt x="5626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9" name="Google Shape;15959;p74"/>
            <p:cNvSpPr/>
            <p:nvPr/>
          </p:nvSpPr>
          <p:spPr>
            <a:xfrm>
              <a:off x="6901930" y="2913911"/>
              <a:ext cx="53479" cy="322527"/>
            </a:xfrm>
            <a:custGeom>
              <a:avLst/>
              <a:gdLst/>
              <a:ahLst/>
              <a:cxnLst/>
              <a:rect l="l" t="t" r="r" b="b"/>
              <a:pathLst>
                <a:path w="2041" h="12309" extrusionOk="0">
                  <a:moveTo>
                    <a:pt x="702" y="1"/>
                  </a:moveTo>
                  <a:cubicBezTo>
                    <a:pt x="1" y="2358"/>
                    <a:pt x="1666" y="6284"/>
                    <a:pt x="1666" y="6284"/>
                  </a:cubicBezTo>
                  <a:cubicBezTo>
                    <a:pt x="1666" y="6284"/>
                    <a:pt x="140" y="10892"/>
                    <a:pt x="826" y="12140"/>
                  </a:cubicBezTo>
                  <a:cubicBezTo>
                    <a:pt x="884" y="12241"/>
                    <a:pt x="994" y="12308"/>
                    <a:pt x="1114" y="12308"/>
                  </a:cubicBezTo>
                  <a:lnTo>
                    <a:pt x="2041" y="12308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0" name="Google Shape;15960;p74"/>
            <p:cNvSpPr/>
            <p:nvPr/>
          </p:nvSpPr>
          <p:spPr>
            <a:xfrm>
              <a:off x="6808099" y="2913911"/>
              <a:ext cx="137642" cy="322527"/>
            </a:xfrm>
            <a:custGeom>
              <a:avLst/>
              <a:gdLst/>
              <a:ahLst/>
              <a:cxnLst/>
              <a:rect l="l" t="t" r="r" b="b"/>
              <a:pathLst>
                <a:path w="5253" h="12309" extrusionOk="0">
                  <a:moveTo>
                    <a:pt x="1186" y="1"/>
                  </a:moveTo>
                  <a:cubicBezTo>
                    <a:pt x="1" y="2271"/>
                    <a:pt x="4451" y="6284"/>
                    <a:pt x="4451" y="6284"/>
                  </a:cubicBezTo>
                  <a:cubicBezTo>
                    <a:pt x="4451" y="6284"/>
                    <a:pt x="2756" y="10892"/>
                    <a:pt x="3443" y="12136"/>
                  </a:cubicBezTo>
                  <a:cubicBezTo>
                    <a:pt x="3500" y="12241"/>
                    <a:pt x="3611" y="12308"/>
                    <a:pt x="3735" y="12308"/>
                  </a:cubicBezTo>
                  <a:lnTo>
                    <a:pt x="4705" y="12308"/>
                  </a:lnTo>
                  <a:cubicBezTo>
                    <a:pt x="4580" y="12308"/>
                    <a:pt x="4470" y="12241"/>
                    <a:pt x="4412" y="12136"/>
                  </a:cubicBezTo>
                  <a:cubicBezTo>
                    <a:pt x="3721" y="10892"/>
                    <a:pt x="5252" y="6284"/>
                    <a:pt x="5252" y="6284"/>
                  </a:cubicBezTo>
                  <a:cubicBezTo>
                    <a:pt x="5252" y="6284"/>
                    <a:pt x="2444" y="3654"/>
                    <a:pt x="214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1" name="Google Shape;15961;p74"/>
            <p:cNvSpPr/>
            <p:nvPr/>
          </p:nvSpPr>
          <p:spPr>
            <a:xfrm>
              <a:off x="6915398" y="3072148"/>
              <a:ext cx="45566" cy="21276"/>
            </a:xfrm>
            <a:custGeom>
              <a:avLst/>
              <a:gdLst/>
              <a:ahLst/>
              <a:cxnLst/>
              <a:rect l="l" t="t" r="r" b="b"/>
              <a:pathLst>
                <a:path w="1739" h="812" extrusionOk="0">
                  <a:moveTo>
                    <a:pt x="192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615"/>
                  </a:lnTo>
                  <a:cubicBezTo>
                    <a:pt x="0" y="725"/>
                    <a:pt x="87" y="812"/>
                    <a:pt x="197" y="812"/>
                  </a:cubicBezTo>
                  <a:lnTo>
                    <a:pt x="1546" y="812"/>
                  </a:lnTo>
                  <a:cubicBezTo>
                    <a:pt x="1652" y="812"/>
                    <a:pt x="1738" y="725"/>
                    <a:pt x="1738" y="615"/>
                  </a:cubicBezTo>
                  <a:lnTo>
                    <a:pt x="1738" y="197"/>
                  </a:lnTo>
                  <a:cubicBezTo>
                    <a:pt x="1738" y="87"/>
                    <a:pt x="1652" y="0"/>
                    <a:pt x="154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2" name="Google Shape;15962;p74"/>
            <p:cNvSpPr/>
            <p:nvPr/>
          </p:nvSpPr>
          <p:spPr>
            <a:xfrm>
              <a:off x="6915398" y="3077677"/>
              <a:ext cx="45566" cy="15748"/>
            </a:xfrm>
            <a:custGeom>
              <a:avLst/>
              <a:gdLst/>
              <a:ahLst/>
              <a:cxnLst/>
              <a:rect l="l" t="t" r="r" b="b"/>
              <a:pathLst>
                <a:path w="1739" h="601" extrusionOk="0">
                  <a:moveTo>
                    <a:pt x="0" y="1"/>
                  </a:moveTo>
                  <a:lnTo>
                    <a:pt x="0" y="404"/>
                  </a:lnTo>
                  <a:cubicBezTo>
                    <a:pt x="0" y="514"/>
                    <a:pt x="87" y="601"/>
                    <a:pt x="192" y="601"/>
                  </a:cubicBezTo>
                  <a:lnTo>
                    <a:pt x="1546" y="601"/>
                  </a:lnTo>
                  <a:cubicBezTo>
                    <a:pt x="1652" y="601"/>
                    <a:pt x="1738" y="514"/>
                    <a:pt x="1738" y="404"/>
                  </a:cubicBezTo>
                  <a:lnTo>
                    <a:pt x="1738" y="1"/>
                  </a:lnTo>
                  <a:cubicBezTo>
                    <a:pt x="1738" y="106"/>
                    <a:pt x="1652" y="197"/>
                    <a:pt x="1546" y="197"/>
                  </a:cubicBezTo>
                  <a:lnTo>
                    <a:pt x="192" y="197"/>
                  </a:lnTo>
                  <a:cubicBezTo>
                    <a:pt x="87" y="197"/>
                    <a:pt x="0" y="106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3" name="Google Shape;15963;p74"/>
            <p:cNvSpPr/>
            <p:nvPr/>
          </p:nvSpPr>
          <p:spPr>
            <a:xfrm>
              <a:off x="6884086" y="3093267"/>
              <a:ext cx="56990" cy="143170"/>
            </a:xfrm>
            <a:custGeom>
              <a:avLst/>
              <a:gdLst/>
              <a:ahLst/>
              <a:cxnLst/>
              <a:rect l="l" t="t" r="r" b="b"/>
              <a:pathLst>
                <a:path w="2175" h="5464" extrusionOk="0">
                  <a:moveTo>
                    <a:pt x="1354" y="1"/>
                  </a:moveTo>
                  <a:cubicBezTo>
                    <a:pt x="927" y="1268"/>
                    <a:pt x="0" y="4316"/>
                    <a:pt x="538" y="5295"/>
                  </a:cubicBezTo>
                  <a:cubicBezTo>
                    <a:pt x="600" y="5401"/>
                    <a:pt x="711" y="5463"/>
                    <a:pt x="831" y="5463"/>
                  </a:cubicBezTo>
                  <a:lnTo>
                    <a:pt x="1800" y="5463"/>
                  </a:lnTo>
                  <a:cubicBezTo>
                    <a:pt x="1680" y="5463"/>
                    <a:pt x="1565" y="5401"/>
                    <a:pt x="1507" y="5295"/>
                  </a:cubicBezTo>
                  <a:cubicBezTo>
                    <a:pt x="965" y="4316"/>
                    <a:pt x="1791" y="1273"/>
                    <a:pt x="2175" y="6"/>
                  </a:cubicBezTo>
                  <a:lnTo>
                    <a:pt x="1392" y="6"/>
                  </a:lnTo>
                  <a:cubicBezTo>
                    <a:pt x="1378" y="6"/>
                    <a:pt x="1363" y="6"/>
                    <a:pt x="135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4" name="Google Shape;15964;p74"/>
            <p:cNvSpPr/>
            <p:nvPr/>
          </p:nvSpPr>
          <p:spPr>
            <a:xfrm>
              <a:off x="6608252" y="3077677"/>
              <a:ext cx="45540" cy="15748"/>
            </a:xfrm>
            <a:custGeom>
              <a:avLst/>
              <a:gdLst/>
              <a:ahLst/>
              <a:cxnLst/>
              <a:rect l="l" t="t" r="r" b="b"/>
              <a:pathLst>
                <a:path w="1738" h="601" extrusionOk="0">
                  <a:moveTo>
                    <a:pt x="0" y="1"/>
                  </a:moveTo>
                  <a:lnTo>
                    <a:pt x="0" y="404"/>
                  </a:lnTo>
                  <a:cubicBezTo>
                    <a:pt x="0" y="514"/>
                    <a:pt x="87" y="601"/>
                    <a:pt x="192" y="601"/>
                  </a:cubicBezTo>
                  <a:lnTo>
                    <a:pt x="1546" y="601"/>
                  </a:lnTo>
                  <a:cubicBezTo>
                    <a:pt x="1651" y="601"/>
                    <a:pt x="1738" y="514"/>
                    <a:pt x="1738" y="404"/>
                  </a:cubicBezTo>
                  <a:lnTo>
                    <a:pt x="1738" y="1"/>
                  </a:lnTo>
                  <a:cubicBezTo>
                    <a:pt x="1738" y="106"/>
                    <a:pt x="1651" y="197"/>
                    <a:pt x="1546" y="197"/>
                  </a:cubicBezTo>
                  <a:lnTo>
                    <a:pt x="192" y="197"/>
                  </a:lnTo>
                  <a:cubicBezTo>
                    <a:pt x="87" y="197"/>
                    <a:pt x="0" y="106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5" name="Google Shape;15965;p74"/>
            <p:cNvSpPr/>
            <p:nvPr/>
          </p:nvSpPr>
          <p:spPr>
            <a:xfrm>
              <a:off x="6628245" y="3093267"/>
              <a:ext cx="56990" cy="143170"/>
            </a:xfrm>
            <a:custGeom>
              <a:avLst/>
              <a:gdLst/>
              <a:ahLst/>
              <a:cxnLst/>
              <a:rect l="l" t="t" r="r" b="b"/>
              <a:pathLst>
                <a:path w="2175" h="5464" extrusionOk="0">
                  <a:moveTo>
                    <a:pt x="821" y="1"/>
                  </a:moveTo>
                  <a:cubicBezTo>
                    <a:pt x="807" y="1"/>
                    <a:pt x="792" y="6"/>
                    <a:pt x="783" y="6"/>
                  </a:cubicBezTo>
                  <a:lnTo>
                    <a:pt x="0" y="6"/>
                  </a:lnTo>
                  <a:cubicBezTo>
                    <a:pt x="384" y="1273"/>
                    <a:pt x="1205" y="4316"/>
                    <a:pt x="668" y="5291"/>
                  </a:cubicBezTo>
                  <a:cubicBezTo>
                    <a:pt x="610" y="5396"/>
                    <a:pt x="495" y="5463"/>
                    <a:pt x="375" y="5463"/>
                  </a:cubicBezTo>
                  <a:lnTo>
                    <a:pt x="1345" y="5463"/>
                  </a:lnTo>
                  <a:cubicBezTo>
                    <a:pt x="1465" y="5463"/>
                    <a:pt x="1575" y="5396"/>
                    <a:pt x="1633" y="5291"/>
                  </a:cubicBezTo>
                  <a:cubicBezTo>
                    <a:pt x="2175" y="4316"/>
                    <a:pt x="1244" y="1268"/>
                    <a:pt x="82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6" name="Google Shape;15966;p74"/>
            <p:cNvSpPr/>
            <p:nvPr/>
          </p:nvSpPr>
          <p:spPr>
            <a:xfrm>
              <a:off x="6613781" y="2913911"/>
              <a:ext cx="341628" cy="52746"/>
            </a:xfrm>
            <a:custGeom>
              <a:avLst/>
              <a:gdLst/>
              <a:ahLst/>
              <a:cxnLst/>
              <a:rect l="l" t="t" r="r" b="b"/>
              <a:pathLst>
                <a:path w="13038" h="2013" extrusionOk="0">
                  <a:moveTo>
                    <a:pt x="0" y="1"/>
                  </a:moveTo>
                  <a:cubicBezTo>
                    <a:pt x="0" y="913"/>
                    <a:pt x="2919" y="2012"/>
                    <a:pt x="6519" y="2012"/>
                  </a:cubicBezTo>
                  <a:cubicBezTo>
                    <a:pt x="10119" y="2012"/>
                    <a:pt x="13038" y="913"/>
                    <a:pt x="13038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7" name="Google Shape;15967;p74"/>
            <p:cNvSpPr/>
            <p:nvPr/>
          </p:nvSpPr>
          <p:spPr>
            <a:xfrm>
              <a:off x="6723072" y="3184845"/>
              <a:ext cx="61419" cy="51593"/>
            </a:xfrm>
            <a:custGeom>
              <a:avLst/>
              <a:gdLst/>
              <a:ahLst/>
              <a:cxnLst/>
              <a:rect l="l" t="t" r="r" b="b"/>
              <a:pathLst>
                <a:path w="2344" h="1969" extrusionOk="0">
                  <a:moveTo>
                    <a:pt x="644" y="0"/>
                  </a:moveTo>
                  <a:cubicBezTo>
                    <a:pt x="289" y="0"/>
                    <a:pt x="1" y="284"/>
                    <a:pt x="1" y="639"/>
                  </a:cubicBezTo>
                  <a:lnTo>
                    <a:pt x="1" y="1968"/>
                  </a:lnTo>
                  <a:lnTo>
                    <a:pt x="2343" y="1968"/>
                  </a:lnTo>
                  <a:lnTo>
                    <a:pt x="2343" y="639"/>
                  </a:lnTo>
                  <a:cubicBezTo>
                    <a:pt x="2343" y="284"/>
                    <a:pt x="2055" y="0"/>
                    <a:pt x="17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8" name="Google Shape;15968;p74"/>
            <p:cNvSpPr/>
            <p:nvPr/>
          </p:nvSpPr>
          <p:spPr>
            <a:xfrm>
              <a:off x="6661836" y="3184845"/>
              <a:ext cx="61261" cy="51593"/>
            </a:xfrm>
            <a:custGeom>
              <a:avLst/>
              <a:gdLst/>
              <a:ahLst/>
              <a:cxnLst/>
              <a:rect l="l" t="t" r="r" b="b"/>
              <a:pathLst>
                <a:path w="2338" h="1969" extrusionOk="0">
                  <a:moveTo>
                    <a:pt x="643" y="0"/>
                  </a:moveTo>
                  <a:cubicBezTo>
                    <a:pt x="288" y="0"/>
                    <a:pt x="0" y="284"/>
                    <a:pt x="0" y="639"/>
                  </a:cubicBezTo>
                  <a:lnTo>
                    <a:pt x="0" y="1968"/>
                  </a:lnTo>
                  <a:lnTo>
                    <a:pt x="2338" y="1968"/>
                  </a:lnTo>
                  <a:lnTo>
                    <a:pt x="2338" y="639"/>
                  </a:lnTo>
                  <a:cubicBezTo>
                    <a:pt x="2338" y="284"/>
                    <a:pt x="2050" y="0"/>
                    <a:pt x="1699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9" name="Google Shape;15969;p74"/>
            <p:cNvSpPr/>
            <p:nvPr/>
          </p:nvSpPr>
          <p:spPr>
            <a:xfrm>
              <a:off x="6677165" y="3184845"/>
              <a:ext cx="46064" cy="51462"/>
            </a:xfrm>
            <a:custGeom>
              <a:avLst/>
              <a:gdLst/>
              <a:ahLst/>
              <a:cxnLst/>
              <a:rect l="l" t="t" r="r" b="b"/>
              <a:pathLst>
                <a:path w="1758" h="1964" extrusionOk="0">
                  <a:moveTo>
                    <a:pt x="1123" y="0"/>
                  </a:moveTo>
                  <a:cubicBezTo>
                    <a:pt x="1120" y="0"/>
                    <a:pt x="1117" y="0"/>
                    <a:pt x="1114" y="0"/>
                  </a:cubicBezTo>
                  <a:lnTo>
                    <a:pt x="1" y="0"/>
                  </a:lnTo>
                  <a:cubicBezTo>
                    <a:pt x="332" y="29"/>
                    <a:pt x="586" y="303"/>
                    <a:pt x="586" y="639"/>
                  </a:cubicBezTo>
                  <a:lnTo>
                    <a:pt x="586" y="1964"/>
                  </a:lnTo>
                  <a:lnTo>
                    <a:pt x="1758" y="1964"/>
                  </a:lnTo>
                  <a:lnTo>
                    <a:pt x="1758" y="639"/>
                  </a:lnTo>
                  <a:cubicBezTo>
                    <a:pt x="1753" y="287"/>
                    <a:pt x="1470" y="0"/>
                    <a:pt x="1123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0" name="Google Shape;15970;p74"/>
            <p:cNvSpPr/>
            <p:nvPr/>
          </p:nvSpPr>
          <p:spPr>
            <a:xfrm>
              <a:off x="6738688" y="3184845"/>
              <a:ext cx="45933" cy="51462"/>
            </a:xfrm>
            <a:custGeom>
              <a:avLst/>
              <a:gdLst/>
              <a:ahLst/>
              <a:cxnLst/>
              <a:rect l="l" t="t" r="r" b="b"/>
              <a:pathLst>
                <a:path w="1753" h="1964" extrusionOk="0">
                  <a:moveTo>
                    <a:pt x="1122" y="0"/>
                  </a:moveTo>
                  <a:cubicBezTo>
                    <a:pt x="1119" y="0"/>
                    <a:pt x="1117" y="0"/>
                    <a:pt x="1114" y="0"/>
                  </a:cubicBezTo>
                  <a:lnTo>
                    <a:pt x="0" y="0"/>
                  </a:lnTo>
                  <a:cubicBezTo>
                    <a:pt x="331" y="29"/>
                    <a:pt x="581" y="303"/>
                    <a:pt x="581" y="639"/>
                  </a:cubicBezTo>
                  <a:lnTo>
                    <a:pt x="581" y="1964"/>
                  </a:lnTo>
                  <a:lnTo>
                    <a:pt x="1752" y="1964"/>
                  </a:lnTo>
                  <a:lnTo>
                    <a:pt x="1752" y="639"/>
                  </a:lnTo>
                  <a:cubicBezTo>
                    <a:pt x="1752" y="287"/>
                    <a:pt x="1469" y="0"/>
                    <a:pt x="112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1" name="Google Shape;15971;p74"/>
            <p:cNvSpPr/>
            <p:nvPr/>
          </p:nvSpPr>
          <p:spPr>
            <a:xfrm>
              <a:off x="6784464" y="3184845"/>
              <a:ext cx="61392" cy="51593"/>
            </a:xfrm>
            <a:custGeom>
              <a:avLst/>
              <a:gdLst/>
              <a:ahLst/>
              <a:cxnLst/>
              <a:rect l="l" t="t" r="r" b="b"/>
              <a:pathLst>
                <a:path w="2343" h="1969" extrusionOk="0">
                  <a:moveTo>
                    <a:pt x="644" y="0"/>
                  </a:moveTo>
                  <a:cubicBezTo>
                    <a:pt x="288" y="0"/>
                    <a:pt x="0" y="284"/>
                    <a:pt x="0" y="639"/>
                  </a:cubicBezTo>
                  <a:lnTo>
                    <a:pt x="0" y="1968"/>
                  </a:lnTo>
                  <a:lnTo>
                    <a:pt x="2343" y="1968"/>
                  </a:lnTo>
                  <a:lnTo>
                    <a:pt x="2343" y="639"/>
                  </a:lnTo>
                  <a:cubicBezTo>
                    <a:pt x="2343" y="284"/>
                    <a:pt x="2055" y="0"/>
                    <a:pt x="17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2" name="Google Shape;15972;p74"/>
            <p:cNvSpPr/>
            <p:nvPr/>
          </p:nvSpPr>
          <p:spPr>
            <a:xfrm>
              <a:off x="6845830" y="3184845"/>
              <a:ext cx="61288" cy="51593"/>
            </a:xfrm>
            <a:custGeom>
              <a:avLst/>
              <a:gdLst/>
              <a:ahLst/>
              <a:cxnLst/>
              <a:rect l="l" t="t" r="r" b="b"/>
              <a:pathLst>
                <a:path w="2339" h="1969" extrusionOk="0">
                  <a:moveTo>
                    <a:pt x="644" y="0"/>
                  </a:moveTo>
                  <a:cubicBezTo>
                    <a:pt x="289" y="0"/>
                    <a:pt x="1" y="284"/>
                    <a:pt x="1" y="639"/>
                  </a:cubicBezTo>
                  <a:lnTo>
                    <a:pt x="1" y="1968"/>
                  </a:lnTo>
                  <a:lnTo>
                    <a:pt x="2339" y="1968"/>
                  </a:lnTo>
                  <a:lnTo>
                    <a:pt x="2339" y="639"/>
                  </a:lnTo>
                  <a:cubicBezTo>
                    <a:pt x="2339" y="284"/>
                    <a:pt x="2051" y="0"/>
                    <a:pt x="17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3" name="Google Shape;15973;p74"/>
            <p:cNvSpPr/>
            <p:nvPr/>
          </p:nvSpPr>
          <p:spPr>
            <a:xfrm>
              <a:off x="6799792" y="3184845"/>
              <a:ext cx="46064" cy="51462"/>
            </a:xfrm>
            <a:custGeom>
              <a:avLst/>
              <a:gdLst/>
              <a:ahLst/>
              <a:cxnLst/>
              <a:rect l="l" t="t" r="r" b="b"/>
              <a:pathLst>
                <a:path w="1758" h="1964" extrusionOk="0">
                  <a:moveTo>
                    <a:pt x="1" y="0"/>
                  </a:moveTo>
                  <a:cubicBezTo>
                    <a:pt x="332" y="29"/>
                    <a:pt x="587" y="303"/>
                    <a:pt x="587" y="639"/>
                  </a:cubicBezTo>
                  <a:lnTo>
                    <a:pt x="587" y="1964"/>
                  </a:lnTo>
                  <a:lnTo>
                    <a:pt x="1758" y="1964"/>
                  </a:lnTo>
                  <a:lnTo>
                    <a:pt x="1758" y="639"/>
                  </a:lnTo>
                  <a:cubicBezTo>
                    <a:pt x="1753" y="284"/>
                    <a:pt x="1470" y="0"/>
                    <a:pt x="111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4" name="Google Shape;15974;p74"/>
            <p:cNvSpPr/>
            <p:nvPr/>
          </p:nvSpPr>
          <p:spPr>
            <a:xfrm>
              <a:off x="6861185" y="3184845"/>
              <a:ext cx="45933" cy="51462"/>
            </a:xfrm>
            <a:custGeom>
              <a:avLst/>
              <a:gdLst/>
              <a:ahLst/>
              <a:cxnLst/>
              <a:rect l="l" t="t" r="r" b="b"/>
              <a:pathLst>
                <a:path w="1753" h="1964" extrusionOk="0">
                  <a:moveTo>
                    <a:pt x="1" y="0"/>
                  </a:moveTo>
                  <a:cubicBezTo>
                    <a:pt x="332" y="29"/>
                    <a:pt x="586" y="303"/>
                    <a:pt x="586" y="639"/>
                  </a:cubicBezTo>
                  <a:lnTo>
                    <a:pt x="586" y="1964"/>
                  </a:lnTo>
                  <a:lnTo>
                    <a:pt x="1753" y="1964"/>
                  </a:lnTo>
                  <a:lnTo>
                    <a:pt x="1753" y="639"/>
                  </a:lnTo>
                  <a:cubicBezTo>
                    <a:pt x="1753" y="284"/>
                    <a:pt x="1465" y="0"/>
                    <a:pt x="1114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5" name="Google Shape;15975;p74"/>
            <p:cNvSpPr/>
            <p:nvPr/>
          </p:nvSpPr>
          <p:spPr>
            <a:xfrm>
              <a:off x="6602959" y="2908513"/>
              <a:ext cx="363402" cy="333322"/>
            </a:xfrm>
            <a:custGeom>
              <a:avLst/>
              <a:gdLst/>
              <a:ahLst/>
              <a:cxnLst/>
              <a:rect l="l" t="t" r="r" b="b"/>
              <a:pathLst>
                <a:path w="13869" h="12721" extrusionOk="0">
                  <a:moveTo>
                    <a:pt x="13173" y="408"/>
                  </a:moveTo>
                  <a:cubicBezTo>
                    <a:pt x="13091" y="528"/>
                    <a:pt x="12937" y="668"/>
                    <a:pt x="12702" y="816"/>
                  </a:cubicBezTo>
                  <a:lnTo>
                    <a:pt x="12692" y="826"/>
                  </a:lnTo>
                  <a:lnTo>
                    <a:pt x="12649" y="850"/>
                  </a:lnTo>
                  <a:lnTo>
                    <a:pt x="12630" y="860"/>
                  </a:lnTo>
                  <a:lnTo>
                    <a:pt x="12596" y="884"/>
                  </a:lnTo>
                  <a:lnTo>
                    <a:pt x="12568" y="898"/>
                  </a:lnTo>
                  <a:lnTo>
                    <a:pt x="12539" y="912"/>
                  </a:lnTo>
                  <a:lnTo>
                    <a:pt x="12505" y="932"/>
                  </a:lnTo>
                  <a:lnTo>
                    <a:pt x="12500" y="936"/>
                  </a:lnTo>
                  <a:lnTo>
                    <a:pt x="12409" y="984"/>
                  </a:lnTo>
                  <a:lnTo>
                    <a:pt x="12385" y="994"/>
                  </a:lnTo>
                  <a:lnTo>
                    <a:pt x="12347" y="1013"/>
                  </a:lnTo>
                  <a:lnTo>
                    <a:pt x="12313" y="1032"/>
                  </a:lnTo>
                  <a:lnTo>
                    <a:pt x="12280" y="1047"/>
                  </a:lnTo>
                  <a:lnTo>
                    <a:pt x="12236" y="1066"/>
                  </a:lnTo>
                  <a:lnTo>
                    <a:pt x="12208" y="1080"/>
                  </a:lnTo>
                  <a:lnTo>
                    <a:pt x="12150" y="1109"/>
                  </a:lnTo>
                  <a:lnTo>
                    <a:pt x="12136" y="1114"/>
                  </a:lnTo>
                  <a:cubicBezTo>
                    <a:pt x="12054" y="1148"/>
                    <a:pt x="11963" y="1186"/>
                    <a:pt x="11872" y="1224"/>
                  </a:cubicBezTo>
                  <a:cubicBezTo>
                    <a:pt x="11752" y="1268"/>
                    <a:pt x="11617" y="1316"/>
                    <a:pt x="11478" y="1364"/>
                  </a:cubicBezTo>
                  <a:cubicBezTo>
                    <a:pt x="11080" y="1493"/>
                    <a:pt x="10676" y="1599"/>
                    <a:pt x="10268" y="1685"/>
                  </a:cubicBezTo>
                  <a:lnTo>
                    <a:pt x="10249" y="1690"/>
                  </a:lnTo>
                  <a:cubicBezTo>
                    <a:pt x="9846" y="1772"/>
                    <a:pt x="9419" y="1844"/>
                    <a:pt x="8982" y="1896"/>
                  </a:cubicBezTo>
                  <a:lnTo>
                    <a:pt x="8963" y="1896"/>
                  </a:lnTo>
                  <a:cubicBezTo>
                    <a:pt x="8288" y="1976"/>
                    <a:pt x="7610" y="2015"/>
                    <a:pt x="6932" y="2015"/>
                  </a:cubicBezTo>
                  <a:cubicBezTo>
                    <a:pt x="6254" y="2015"/>
                    <a:pt x="5576" y="1976"/>
                    <a:pt x="4902" y="1896"/>
                  </a:cubicBezTo>
                  <a:lnTo>
                    <a:pt x="4882" y="1896"/>
                  </a:lnTo>
                  <a:cubicBezTo>
                    <a:pt x="4450" y="1844"/>
                    <a:pt x="4023" y="1776"/>
                    <a:pt x="3615" y="1690"/>
                  </a:cubicBezTo>
                  <a:lnTo>
                    <a:pt x="3596" y="1685"/>
                  </a:lnTo>
                  <a:cubicBezTo>
                    <a:pt x="3188" y="1599"/>
                    <a:pt x="2785" y="1493"/>
                    <a:pt x="2386" y="1364"/>
                  </a:cubicBezTo>
                  <a:cubicBezTo>
                    <a:pt x="2247" y="1316"/>
                    <a:pt x="2118" y="1268"/>
                    <a:pt x="1997" y="1224"/>
                  </a:cubicBezTo>
                  <a:cubicBezTo>
                    <a:pt x="1901" y="1186"/>
                    <a:pt x="1815" y="1148"/>
                    <a:pt x="1729" y="1114"/>
                  </a:cubicBezTo>
                  <a:lnTo>
                    <a:pt x="1714" y="1109"/>
                  </a:lnTo>
                  <a:lnTo>
                    <a:pt x="1657" y="1080"/>
                  </a:lnTo>
                  <a:lnTo>
                    <a:pt x="1628" y="1066"/>
                  </a:lnTo>
                  <a:lnTo>
                    <a:pt x="1585" y="1047"/>
                  </a:lnTo>
                  <a:lnTo>
                    <a:pt x="1551" y="1032"/>
                  </a:lnTo>
                  <a:lnTo>
                    <a:pt x="1517" y="1013"/>
                  </a:lnTo>
                  <a:lnTo>
                    <a:pt x="1479" y="994"/>
                  </a:lnTo>
                  <a:lnTo>
                    <a:pt x="1455" y="984"/>
                  </a:lnTo>
                  <a:lnTo>
                    <a:pt x="1364" y="936"/>
                  </a:lnTo>
                  <a:lnTo>
                    <a:pt x="1359" y="932"/>
                  </a:lnTo>
                  <a:lnTo>
                    <a:pt x="1325" y="912"/>
                  </a:lnTo>
                  <a:lnTo>
                    <a:pt x="1297" y="898"/>
                  </a:lnTo>
                  <a:lnTo>
                    <a:pt x="1268" y="884"/>
                  </a:lnTo>
                  <a:lnTo>
                    <a:pt x="1234" y="864"/>
                  </a:lnTo>
                  <a:lnTo>
                    <a:pt x="1215" y="850"/>
                  </a:lnTo>
                  <a:lnTo>
                    <a:pt x="1172" y="826"/>
                  </a:lnTo>
                  <a:lnTo>
                    <a:pt x="1162" y="821"/>
                  </a:lnTo>
                  <a:cubicBezTo>
                    <a:pt x="922" y="668"/>
                    <a:pt x="773" y="528"/>
                    <a:pt x="692" y="408"/>
                  </a:cubicBezTo>
                  <a:close/>
                  <a:moveTo>
                    <a:pt x="1738" y="6452"/>
                  </a:moveTo>
                  <a:lnTo>
                    <a:pt x="1738" y="6850"/>
                  </a:lnTo>
                  <a:lnTo>
                    <a:pt x="404" y="6850"/>
                  </a:lnTo>
                  <a:lnTo>
                    <a:pt x="404" y="6452"/>
                  </a:lnTo>
                  <a:close/>
                  <a:moveTo>
                    <a:pt x="13461" y="6452"/>
                  </a:moveTo>
                  <a:lnTo>
                    <a:pt x="13461" y="6850"/>
                  </a:lnTo>
                  <a:lnTo>
                    <a:pt x="12126" y="6850"/>
                  </a:lnTo>
                  <a:lnTo>
                    <a:pt x="12126" y="6452"/>
                  </a:lnTo>
                  <a:close/>
                  <a:moveTo>
                    <a:pt x="13245" y="922"/>
                  </a:moveTo>
                  <a:lnTo>
                    <a:pt x="13245" y="6044"/>
                  </a:lnTo>
                  <a:lnTo>
                    <a:pt x="12116" y="6044"/>
                  </a:lnTo>
                  <a:cubicBezTo>
                    <a:pt x="11896" y="6044"/>
                    <a:pt x="11718" y="6221"/>
                    <a:pt x="11718" y="6442"/>
                  </a:cubicBezTo>
                  <a:lnTo>
                    <a:pt x="11718" y="6865"/>
                  </a:lnTo>
                  <a:cubicBezTo>
                    <a:pt x="11718" y="6965"/>
                    <a:pt x="11756" y="7066"/>
                    <a:pt x="11833" y="7143"/>
                  </a:cubicBezTo>
                  <a:cubicBezTo>
                    <a:pt x="11708" y="7517"/>
                    <a:pt x="11560" y="7983"/>
                    <a:pt x="11420" y="8492"/>
                  </a:cubicBezTo>
                  <a:lnTo>
                    <a:pt x="2439" y="8492"/>
                  </a:lnTo>
                  <a:cubicBezTo>
                    <a:pt x="2295" y="7983"/>
                    <a:pt x="2151" y="7513"/>
                    <a:pt x="2026" y="7143"/>
                  </a:cubicBezTo>
                  <a:cubicBezTo>
                    <a:pt x="2098" y="7066"/>
                    <a:pt x="2142" y="6965"/>
                    <a:pt x="2142" y="6865"/>
                  </a:cubicBezTo>
                  <a:lnTo>
                    <a:pt x="2142" y="6442"/>
                  </a:lnTo>
                  <a:cubicBezTo>
                    <a:pt x="2142" y="6221"/>
                    <a:pt x="1964" y="6044"/>
                    <a:pt x="1743" y="6044"/>
                  </a:cubicBezTo>
                  <a:lnTo>
                    <a:pt x="615" y="6044"/>
                  </a:lnTo>
                  <a:lnTo>
                    <a:pt x="620" y="927"/>
                  </a:lnTo>
                  <a:cubicBezTo>
                    <a:pt x="687" y="984"/>
                    <a:pt x="759" y="1037"/>
                    <a:pt x="836" y="1090"/>
                  </a:cubicBezTo>
                  <a:cubicBezTo>
                    <a:pt x="1109" y="1277"/>
                    <a:pt x="1407" y="1431"/>
                    <a:pt x="1719" y="1551"/>
                  </a:cubicBezTo>
                  <a:cubicBezTo>
                    <a:pt x="1719" y="2828"/>
                    <a:pt x="1349" y="4253"/>
                    <a:pt x="1028" y="5233"/>
                  </a:cubicBezTo>
                  <a:cubicBezTo>
                    <a:pt x="977" y="5393"/>
                    <a:pt x="1105" y="5501"/>
                    <a:pt x="1229" y="5501"/>
                  </a:cubicBezTo>
                  <a:cubicBezTo>
                    <a:pt x="1307" y="5501"/>
                    <a:pt x="1384" y="5460"/>
                    <a:pt x="1417" y="5362"/>
                  </a:cubicBezTo>
                  <a:cubicBezTo>
                    <a:pt x="1733" y="4388"/>
                    <a:pt x="2098" y="2991"/>
                    <a:pt x="2127" y="1700"/>
                  </a:cubicBezTo>
                  <a:lnTo>
                    <a:pt x="2262" y="1748"/>
                  </a:lnTo>
                  <a:cubicBezTo>
                    <a:pt x="2593" y="1858"/>
                    <a:pt x="2943" y="1954"/>
                    <a:pt x="3313" y="2036"/>
                  </a:cubicBezTo>
                  <a:cubicBezTo>
                    <a:pt x="2886" y="3370"/>
                    <a:pt x="2185" y="4469"/>
                    <a:pt x="1657" y="5170"/>
                  </a:cubicBezTo>
                  <a:cubicBezTo>
                    <a:pt x="1539" y="5330"/>
                    <a:pt x="1677" y="5500"/>
                    <a:pt x="1824" y="5500"/>
                  </a:cubicBezTo>
                  <a:cubicBezTo>
                    <a:pt x="1880" y="5500"/>
                    <a:pt x="1938" y="5475"/>
                    <a:pt x="1983" y="5415"/>
                  </a:cubicBezTo>
                  <a:cubicBezTo>
                    <a:pt x="2535" y="4685"/>
                    <a:pt x="3270" y="3528"/>
                    <a:pt x="3716" y="2122"/>
                  </a:cubicBezTo>
                  <a:cubicBezTo>
                    <a:pt x="3994" y="2175"/>
                    <a:pt x="4282" y="2223"/>
                    <a:pt x="4580" y="2266"/>
                  </a:cubicBezTo>
                  <a:cubicBezTo>
                    <a:pt x="4148" y="3322"/>
                    <a:pt x="3284" y="4407"/>
                    <a:pt x="2612" y="5156"/>
                  </a:cubicBezTo>
                  <a:cubicBezTo>
                    <a:pt x="2478" y="5307"/>
                    <a:pt x="2617" y="5500"/>
                    <a:pt x="2771" y="5500"/>
                  </a:cubicBezTo>
                  <a:cubicBezTo>
                    <a:pt x="2822" y="5500"/>
                    <a:pt x="2874" y="5479"/>
                    <a:pt x="2919" y="5429"/>
                  </a:cubicBezTo>
                  <a:cubicBezTo>
                    <a:pt x="4167" y="4032"/>
                    <a:pt x="4738" y="2986"/>
                    <a:pt x="4998" y="2314"/>
                  </a:cubicBezTo>
                  <a:cubicBezTo>
                    <a:pt x="5641" y="2386"/>
                    <a:pt x="6287" y="2422"/>
                    <a:pt x="6933" y="2422"/>
                  </a:cubicBezTo>
                  <a:cubicBezTo>
                    <a:pt x="7579" y="2422"/>
                    <a:pt x="8226" y="2386"/>
                    <a:pt x="8871" y="2314"/>
                  </a:cubicBezTo>
                  <a:cubicBezTo>
                    <a:pt x="9308" y="3461"/>
                    <a:pt x="10235" y="4633"/>
                    <a:pt x="10950" y="5429"/>
                  </a:cubicBezTo>
                  <a:cubicBezTo>
                    <a:pt x="10993" y="5469"/>
                    <a:pt x="11041" y="5486"/>
                    <a:pt x="11087" y="5486"/>
                  </a:cubicBezTo>
                  <a:cubicBezTo>
                    <a:pt x="11235" y="5486"/>
                    <a:pt x="11362" y="5311"/>
                    <a:pt x="11252" y="5161"/>
                  </a:cubicBezTo>
                  <a:cubicBezTo>
                    <a:pt x="10580" y="4412"/>
                    <a:pt x="9716" y="3322"/>
                    <a:pt x="9284" y="2266"/>
                  </a:cubicBezTo>
                  <a:cubicBezTo>
                    <a:pt x="9577" y="2223"/>
                    <a:pt x="9865" y="2175"/>
                    <a:pt x="10148" y="2122"/>
                  </a:cubicBezTo>
                  <a:cubicBezTo>
                    <a:pt x="10595" y="3528"/>
                    <a:pt x="11329" y="4685"/>
                    <a:pt x="11881" y="5420"/>
                  </a:cubicBezTo>
                  <a:cubicBezTo>
                    <a:pt x="11926" y="5478"/>
                    <a:pt x="11982" y="5502"/>
                    <a:pt x="12037" y="5502"/>
                  </a:cubicBezTo>
                  <a:cubicBezTo>
                    <a:pt x="12183" y="5502"/>
                    <a:pt x="12319" y="5333"/>
                    <a:pt x="12208" y="5180"/>
                  </a:cubicBezTo>
                  <a:cubicBezTo>
                    <a:pt x="11680" y="4474"/>
                    <a:pt x="10979" y="3380"/>
                    <a:pt x="10547" y="2040"/>
                  </a:cubicBezTo>
                  <a:cubicBezTo>
                    <a:pt x="10916" y="1954"/>
                    <a:pt x="11272" y="1858"/>
                    <a:pt x="11603" y="1748"/>
                  </a:cubicBezTo>
                  <a:lnTo>
                    <a:pt x="11737" y="1704"/>
                  </a:lnTo>
                  <a:cubicBezTo>
                    <a:pt x="11766" y="2991"/>
                    <a:pt x="12131" y="4388"/>
                    <a:pt x="12448" y="5357"/>
                  </a:cubicBezTo>
                  <a:cubicBezTo>
                    <a:pt x="12479" y="5457"/>
                    <a:pt x="12556" y="5500"/>
                    <a:pt x="12634" y="5500"/>
                  </a:cubicBezTo>
                  <a:cubicBezTo>
                    <a:pt x="12759" y="5500"/>
                    <a:pt x="12885" y="5392"/>
                    <a:pt x="12832" y="5233"/>
                  </a:cubicBezTo>
                  <a:cubicBezTo>
                    <a:pt x="12515" y="4249"/>
                    <a:pt x="12140" y="2828"/>
                    <a:pt x="12140" y="1551"/>
                  </a:cubicBezTo>
                  <a:cubicBezTo>
                    <a:pt x="12452" y="1431"/>
                    <a:pt x="12750" y="1272"/>
                    <a:pt x="13028" y="1090"/>
                  </a:cubicBezTo>
                  <a:cubicBezTo>
                    <a:pt x="13105" y="1037"/>
                    <a:pt x="13177" y="984"/>
                    <a:pt x="13245" y="922"/>
                  </a:cubicBezTo>
                  <a:close/>
                  <a:moveTo>
                    <a:pt x="812" y="7258"/>
                  </a:moveTo>
                  <a:cubicBezTo>
                    <a:pt x="1556" y="9769"/>
                    <a:pt x="1791" y="11626"/>
                    <a:pt x="1450" y="12246"/>
                  </a:cubicBezTo>
                  <a:cubicBezTo>
                    <a:pt x="1431" y="12289"/>
                    <a:pt x="1388" y="12313"/>
                    <a:pt x="1340" y="12313"/>
                  </a:cubicBezTo>
                  <a:lnTo>
                    <a:pt x="620" y="12313"/>
                  </a:lnTo>
                  <a:lnTo>
                    <a:pt x="620" y="7258"/>
                  </a:lnTo>
                  <a:close/>
                  <a:moveTo>
                    <a:pt x="3946" y="10748"/>
                  </a:moveTo>
                  <a:cubicBezTo>
                    <a:pt x="4186" y="10748"/>
                    <a:pt x="4383" y="10945"/>
                    <a:pt x="4383" y="11190"/>
                  </a:cubicBezTo>
                  <a:lnTo>
                    <a:pt x="4383" y="12313"/>
                  </a:lnTo>
                  <a:lnTo>
                    <a:pt x="2449" y="12313"/>
                  </a:lnTo>
                  <a:lnTo>
                    <a:pt x="2449" y="11190"/>
                  </a:lnTo>
                  <a:cubicBezTo>
                    <a:pt x="2449" y="10945"/>
                    <a:pt x="2646" y="10748"/>
                    <a:pt x="2890" y="10748"/>
                  </a:cubicBezTo>
                  <a:close/>
                  <a:moveTo>
                    <a:pt x="6284" y="10748"/>
                  </a:moveTo>
                  <a:cubicBezTo>
                    <a:pt x="6529" y="10748"/>
                    <a:pt x="6726" y="10945"/>
                    <a:pt x="6726" y="11190"/>
                  </a:cubicBezTo>
                  <a:lnTo>
                    <a:pt x="6726" y="12313"/>
                  </a:lnTo>
                  <a:lnTo>
                    <a:pt x="4791" y="12313"/>
                  </a:lnTo>
                  <a:lnTo>
                    <a:pt x="4791" y="11190"/>
                  </a:lnTo>
                  <a:cubicBezTo>
                    <a:pt x="4791" y="10945"/>
                    <a:pt x="4988" y="10748"/>
                    <a:pt x="5228" y="10748"/>
                  </a:cubicBezTo>
                  <a:close/>
                  <a:moveTo>
                    <a:pt x="8627" y="10748"/>
                  </a:moveTo>
                  <a:cubicBezTo>
                    <a:pt x="8867" y="10748"/>
                    <a:pt x="9063" y="10945"/>
                    <a:pt x="9063" y="11190"/>
                  </a:cubicBezTo>
                  <a:lnTo>
                    <a:pt x="9063" y="12313"/>
                  </a:lnTo>
                  <a:lnTo>
                    <a:pt x="7134" y="12313"/>
                  </a:lnTo>
                  <a:lnTo>
                    <a:pt x="7134" y="11190"/>
                  </a:lnTo>
                  <a:cubicBezTo>
                    <a:pt x="7134" y="10945"/>
                    <a:pt x="7326" y="10748"/>
                    <a:pt x="7571" y="10748"/>
                  </a:cubicBezTo>
                  <a:close/>
                  <a:moveTo>
                    <a:pt x="10964" y="10748"/>
                  </a:moveTo>
                  <a:cubicBezTo>
                    <a:pt x="11209" y="10748"/>
                    <a:pt x="11406" y="10945"/>
                    <a:pt x="11406" y="11190"/>
                  </a:cubicBezTo>
                  <a:lnTo>
                    <a:pt x="11406" y="12313"/>
                  </a:lnTo>
                  <a:lnTo>
                    <a:pt x="9472" y="12313"/>
                  </a:lnTo>
                  <a:lnTo>
                    <a:pt x="9472" y="11190"/>
                  </a:lnTo>
                  <a:cubicBezTo>
                    <a:pt x="9472" y="10945"/>
                    <a:pt x="9668" y="10748"/>
                    <a:pt x="9908" y="10748"/>
                  </a:cubicBezTo>
                  <a:close/>
                  <a:moveTo>
                    <a:pt x="12630" y="7258"/>
                  </a:moveTo>
                  <a:cubicBezTo>
                    <a:pt x="12174" y="8818"/>
                    <a:pt x="11584" y="11266"/>
                    <a:pt x="11996" y="12313"/>
                  </a:cubicBezTo>
                  <a:lnTo>
                    <a:pt x="11809" y="12313"/>
                  </a:lnTo>
                  <a:lnTo>
                    <a:pt x="11809" y="11190"/>
                  </a:lnTo>
                  <a:cubicBezTo>
                    <a:pt x="11809" y="10724"/>
                    <a:pt x="11430" y="10345"/>
                    <a:pt x="10964" y="10345"/>
                  </a:cubicBezTo>
                  <a:lnTo>
                    <a:pt x="9908" y="10345"/>
                  </a:lnTo>
                  <a:cubicBezTo>
                    <a:pt x="9740" y="10542"/>
                    <a:pt x="9504" y="10640"/>
                    <a:pt x="9267" y="10640"/>
                  </a:cubicBezTo>
                  <a:cubicBezTo>
                    <a:pt x="9031" y="10640"/>
                    <a:pt x="8795" y="10542"/>
                    <a:pt x="8627" y="10345"/>
                  </a:cubicBezTo>
                  <a:lnTo>
                    <a:pt x="7571" y="10345"/>
                  </a:lnTo>
                  <a:cubicBezTo>
                    <a:pt x="7403" y="10542"/>
                    <a:pt x="7165" y="10640"/>
                    <a:pt x="6927" y="10640"/>
                  </a:cubicBezTo>
                  <a:cubicBezTo>
                    <a:pt x="6690" y="10640"/>
                    <a:pt x="6452" y="10542"/>
                    <a:pt x="6284" y="10345"/>
                  </a:cubicBezTo>
                  <a:lnTo>
                    <a:pt x="5228" y="10345"/>
                  </a:lnTo>
                  <a:cubicBezTo>
                    <a:pt x="5060" y="10542"/>
                    <a:pt x="4824" y="10640"/>
                    <a:pt x="4587" y="10640"/>
                  </a:cubicBezTo>
                  <a:cubicBezTo>
                    <a:pt x="4351" y="10640"/>
                    <a:pt x="4114" y="10542"/>
                    <a:pt x="3946" y="10345"/>
                  </a:cubicBezTo>
                  <a:lnTo>
                    <a:pt x="2886" y="10345"/>
                  </a:lnTo>
                  <a:cubicBezTo>
                    <a:pt x="2420" y="10345"/>
                    <a:pt x="2045" y="10724"/>
                    <a:pt x="2041" y="11190"/>
                  </a:cubicBezTo>
                  <a:lnTo>
                    <a:pt x="2041" y="12313"/>
                  </a:lnTo>
                  <a:lnTo>
                    <a:pt x="1868" y="12313"/>
                  </a:lnTo>
                  <a:cubicBezTo>
                    <a:pt x="2281" y="11271"/>
                    <a:pt x="1690" y="8823"/>
                    <a:pt x="1234" y="7258"/>
                  </a:cubicBezTo>
                  <a:lnTo>
                    <a:pt x="1642" y="7258"/>
                  </a:lnTo>
                  <a:cubicBezTo>
                    <a:pt x="1834" y="7844"/>
                    <a:pt x="2084" y="8665"/>
                    <a:pt x="2276" y="9500"/>
                  </a:cubicBezTo>
                  <a:cubicBezTo>
                    <a:pt x="2302" y="9610"/>
                    <a:pt x="2386" y="9658"/>
                    <a:pt x="2471" y="9658"/>
                  </a:cubicBezTo>
                  <a:cubicBezTo>
                    <a:pt x="2590" y="9658"/>
                    <a:pt x="2711" y="9563"/>
                    <a:pt x="2674" y="9409"/>
                  </a:cubicBezTo>
                  <a:cubicBezTo>
                    <a:pt x="2636" y="9236"/>
                    <a:pt x="2593" y="9068"/>
                    <a:pt x="2550" y="8900"/>
                  </a:cubicBezTo>
                  <a:lnTo>
                    <a:pt x="11315" y="8900"/>
                  </a:lnTo>
                  <a:cubicBezTo>
                    <a:pt x="11272" y="9068"/>
                    <a:pt x="11228" y="9241"/>
                    <a:pt x="11190" y="9414"/>
                  </a:cubicBezTo>
                  <a:cubicBezTo>
                    <a:pt x="11154" y="9568"/>
                    <a:pt x="11274" y="9663"/>
                    <a:pt x="11392" y="9663"/>
                  </a:cubicBezTo>
                  <a:cubicBezTo>
                    <a:pt x="11477" y="9663"/>
                    <a:pt x="11560" y="9615"/>
                    <a:pt x="11584" y="9505"/>
                  </a:cubicBezTo>
                  <a:cubicBezTo>
                    <a:pt x="11780" y="8670"/>
                    <a:pt x="12030" y="7844"/>
                    <a:pt x="12222" y="7258"/>
                  </a:cubicBezTo>
                  <a:close/>
                  <a:moveTo>
                    <a:pt x="13249" y="7258"/>
                  </a:moveTo>
                  <a:lnTo>
                    <a:pt x="13245" y="12313"/>
                  </a:lnTo>
                  <a:lnTo>
                    <a:pt x="12524" y="12313"/>
                  </a:lnTo>
                  <a:cubicBezTo>
                    <a:pt x="12481" y="12313"/>
                    <a:pt x="12438" y="12289"/>
                    <a:pt x="12414" y="12246"/>
                  </a:cubicBezTo>
                  <a:cubicBezTo>
                    <a:pt x="12073" y="11626"/>
                    <a:pt x="12313" y="9769"/>
                    <a:pt x="13052" y="7258"/>
                  </a:cubicBezTo>
                  <a:close/>
                  <a:moveTo>
                    <a:pt x="413" y="0"/>
                  </a:moveTo>
                  <a:cubicBezTo>
                    <a:pt x="303" y="0"/>
                    <a:pt x="212" y="92"/>
                    <a:pt x="212" y="207"/>
                  </a:cubicBezTo>
                  <a:lnTo>
                    <a:pt x="212" y="6092"/>
                  </a:lnTo>
                  <a:cubicBezTo>
                    <a:pt x="82" y="6159"/>
                    <a:pt x="1" y="6293"/>
                    <a:pt x="1" y="6442"/>
                  </a:cubicBezTo>
                  <a:lnTo>
                    <a:pt x="1" y="6865"/>
                  </a:lnTo>
                  <a:cubicBezTo>
                    <a:pt x="1" y="7009"/>
                    <a:pt x="82" y="7148"/>
                    <a:pt x="212" y="7215"/>
                  </a:cubicBezTo>
                  <a:lnTo>
                    <a:pt x="212" y="12519"/>
                  </a:lnTo>
                  <a:cubicBezTo>
                    <a:pt x="212" y="12630"/>
                    <a:pt x="303" y="12721"/>
                    <a:pt x="413" y="12721"/>
                  </a:cubicBezTo>
                  <a:lnTo>
                    <a:pt x="13451" y="12721"/>
                  </a:lnTo>
                  <a:cubicBezTo>
                    <a:pt x="13566" y="12721"/>
                    <a:pt x="13657" y="12630"/>
                    <a:pt x="13657" y="12519"/>
                  </a:cubicBezTo>
                  <a:lnTo>
                    <a:pt x="13657" y="7215"/>
                  </a:lnTo>
                  <a:cubicBezTo>
                    <a:pt x="13787" y="7148"/>
                    <a:pt x="13869" y="7009"/>
                    <a:pt x="13869" y="6865"/>
                  </a:cubicBezTo>
                  <a:lnTo>
                    <a:pt x="13869" y="6442"/>
                  </a:lnTo>
                  <a:cubicBezTo>
                    <a:pt x="13869" y="6293"/>
                    <a:pt x="13787" y="6159"/>
                    <a:pt x="13657" y="6092"/>
                  </a:cubicBezTo>
                  <a:lnTo>
                    <a:pt x="13657" y="207"/>
                  </a:lnTo>
                  <a:cubicBezTo>
                    <a:pt x="13657" y="92"/>
                    <a:pt x="13566" y="0"/>
                    <a:pt x="1345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976" name="Google Shape;15976;p74"/>
          <p:cNvGrpSpPr/>
          <p:nvPr/>
        </p:nvGrpSpPr>
        <p:grpSpPr>
          <a:xfrm>
            <a:off x="5289454" y="2484138"/>
            <a:ext cx="371840" cy="252068"/>
            <a:chOff x="5289454" y="2484138"/>
            <a:chExt cx="371840" cy="252068"/>
          </a:xfrm>
        </p:grpSpPr>
        <p:sp>
          <p:nvSpPr>
            <p:cNvPr id="15977" name="Google Shape;15977;p74"/>
            <p:cNvSpPr/>
            <p:nvPr/>
          </p:nvSpPr>
          <p:spPr>
            <a:xfrm>
              <a:off x="5547418" y="2628409"/>
              <a:ext cx="74861" cy="47820"/>
            </a:xfrm>
            <a:custGeom>
              <a:avLst/>
              <a:gdLst/>
              <a:ahLst/>
              <a:cxnLst/>
              <a:rect l="l" t="t" r="r" b="b"/>
              <a:pathLst>
                <a:path w="2857" h="1825" extrusionOk="0">
                  <a:moveTo>
                    <a:pt x="1" y="0"/>
                  </a:moveTo>
                  <a:lnTo>
                    <a:pt x="1" y="1824"/>
                  </a:lnTo>
                  <a:lnTo>
                    <a:pt x="2857" y="1824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8" name="Google Shape;15978;p74"/>
            <p:cNvSpPr/>
            <p:nvPr/>
          </p:nvSpPr>
          <p:spPr>
            <a:xfrm>
              <a:off x="5547418" y="2652305"/>
              <a:ext cx="74861" cy="23923"/>
            </a:xfrm>
            <a:custGeom>
              <a:avLst/>
              <a:gdLst/>
              <a:ahLst/>
              <a:cxnLst/>
              <a:rect l="l" t="t" r="r" b="b"/>
              <a:pathLst>
                <a:path w="2857" h="913" extrusionOk="0">
                  <a:moveTo>
                    <a:pt x="1" y="0"/>
                  </a:moveTo>
                  <a:lnTo>
                    <a:pt x="1" y="912"/>
                  </a:lnTo>
                  <a:lnTo>
                    <a:pt x="2857" y="912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9" name="Google Shape;15979;p74"/>
            <p:cNvSpPr/>
            <p:nvPr/>
          </p:nvSpPr>
          <p:spPr>
            <a:xfrm>
              <a:off x="5603517" y="2596494"/>
              <a:ext cx="52353" cy="111623"/>
            </a:xfrm>
            <a:custGeom>
              <a:avLst/>
              <a:gdLst/>
              <a:ahLst/>
              <a:cxnLst/>
              <a:rect l="l" t="t" r="r" b="b"/>
              <a:pathLst>
                <a:path w="1998" h="4260" extrusionOk="0">
                  <a:moveTo>
                    <a:pt x="1782" y="1"/>
                  </a:moveTo>
                  <a:cubicBezTo>
                    <a:pt x="1763" y="1"/>
                    <a:pt x="1744" y="3"/>
                    <a:pt x="1724" y="9"/>
                  </a:cubicBezTo>
                  <a:lnTo>
                    <a:pt x="164" y="436"/>
                  </a:lnTo>
                  <a:cubicBezTo>
                    <a:pt x="68" y="460"/>
                    <a:pt x="1" y="546"/>
                    <a:pt x="1" y="647"/>
                  </a:cubicBezTo>
                  <a:lnTo>
                    <a:pt x="1" y="3614"/>
                  </a:lnTo>
                  <a:cubicBezTo>
                    <a:pt x="1" y="3714"/>
                    <a:pt x="68" y="3801"/>
                    <a:pt x="164" y="3825"/>
                  </a:cubicBezTo>
                  <a:lnTo>
                    <a:pt x="1724" y="4252"/>
                  </a:lnTo>
                  <a:cubicBezTo>
                    <a:pt x="1744" y="4257"/>
                    <a:pt x="1763" y="4260"/>
                    <a:pt x="1782" y="4260"/>
                  </a:cubicBezTo>
                  <a:cubicBezTo>
                    <a:pt x="1898" y="4260"/>
                    <a:pt x="1998" y="4165"/>
                    <a:pt x="1998" y="4041"/>
                  </a:cubicBezTo>
                  <a:lnTo>
                    <a:pt x="1998" y="220"/>
                  </a:lnTo>
                  <a:cubicBezTo>
                    <a:pt x="1998" y="96"/>
                    <a:pt x="1898" y="1"/>
                    <a:pt x="178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0" name="Google Shape;15980;p74"/>
            <p:cNvSpPr/>
            <p:nvPr/>
          </p:nvSpPr>
          <p:spPr>
            <a:xfrm>
              <a:off x="5329963" y="2573803"/>
              <a:ext cx="240644" cy="157005"/>
            </a:xfrm>
            <a:custGeom>
              <a:avLst/>
              <a:gdLst/>
              <a:ahLst/>
              <a:cxnLst/>
              <a:rect l="l" t="t" r="r" b="b"/>
              <a:pathLst>
                <a:path w="9184" h="5992" extrusionOk="0">
                  <a:moveTo>
                    <a:pt x="307" y="1"/>
                  </a:moveTo>
                  <a:cubicBezTo>
                    <a:pt x="135" y="1"/>
                    <a:pt x="0" y="140"/>
                    <a:pt x="0" y="308"/>
                  </a:cubicBezTo>
                  <a:lnTo>
                    <a:pt x="0" y="5684"/>
                  </a:lnTo>
                  <a:cubicBezTo>
                    <a:pt x="0" y="5852"/>
                    <a:pt x="135" y="5992"/>
                    <a:pt x="307" y="5992"/>
                  </a:cubicBezTo>
                  <a:lnTo>
                    <a:pt x="8876" y="5992"/>
                  </a:lnTo>
                  <a:cubicBezTo>
                    <a:pt x="9049" y="5992"/>
                    <a:pt x="9183" y="5852"/>
                    <a:pt x="9183" y="5684"/>
                  </a:cubicBezTo>
                  <a:lnTo>
                    <a:pt x="9183" y="308"/>
                  </a:lnTo>
                  <a:cubicBezTo>
                    <a:pt x="9183" y="140"/>
                    <a:pt x="9049" y="1"/>
                    <a:pt x="887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1" name="Google Shape;15981;p74"/>
            <p:cNvSpPr/>
            <p:nvPr/>
          </p:nvSpPr>
          <p:spPr>
            <a:xfrm>
              <a:off x="5329832" y="2573803"/>
              <a:ext cx="240880" cy="157005"/>
            </a:xfrm>
            <a:custGeom>
              <a:avLst/>
              <a:gdLst/>
              <a:ahLst/>
              <a:cxnLst/>
              <a:rect l="l" t="t" r="r" b="b"/>
              <a:pathLst>
                <a:path w="9193" h="5992" extrusionOk="0">
                  <a:moveTo>
                    <a:pt x="7460" y="1"/>
                  </a:moveTo>
                  <a:cubicBezTo>
                    <a:pt x="7633" y="1"/>
                    <a:pt x="7772" y="140"/>
                    <a:pt x="7772" y="308"/>
                  </a:cubicBezTo>
                  <a:lnTo>
                    <a:pt x="7772" y="5171"/>
                  </a:lnTo>
                  <a:cubicBezTo>
                    <a:pt x="7772" y="5406"/>
                    <a:pt x="7580" y="5593"/>
                    <a:pt x="7350" y="5593"/>
                  </a:cubicBezTo>
                  <a:lnTo>
                    <a:pt x="308" y="5593"/>
                  </a:lnTo>
                  <a:cubicBezTo>
                    <a:pt x="154" y="5593"/>
                    <a:pt x="29" y="5488"/>
                    <a:pt x="0" y="5339"/>
                  </a:cubicBezTo>
                  <a:lnTo>
                    <a:pt x="0" y="5684"/>
                  </a:lnTo>
                  <a:cubicBezTo>
                    <a:pt x="0" y="5857"/>
                    <a:pt x="140" y="5992"/>
                    <a:pt x="312" y="5992"/>
                  </a:cubicBezTo>
                  <a:lnTo>
                    <a:pt x="8881" y="5992"/>
                  </a:lnTo>
                  <a:cubicBezTo>
                    <a:pt x="9054" y="5992"/>
                    <a:pt x="9188" y="5857"/>
                    <a:pt x="9188" y="5684"/>
                  </a:cubicBezTo>
                  <a:lnTo>
                    <a:pt x="9188" y="308"/>
                  </a:lnTo>
                  <a:cubicBezTo>
                    <a:pt x="9193" y="299"/>
                    <a:pt x="9188" y="289"/>
                    <a:pt x="9188" y="284"/>
                  </a:cubicBezTo>
                  <a:cubicBezTo>
                    <a:pt x="9174" y="121"/>
                    <a:pt x="9039" y="1"/>
                    <a:pt x="888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2" name="Google Shape;15982;p74"/>
            <p:cNvSpPr/>
            <p:nvPr/>
          </p:nvSpPr>
          <p:spPr>
            <a:xfrm>
              <a:off x="5303027" y="2489169"/>
              <a:ext cx="143799" cy="143799"/>
            </a:xfrm>
            <a:custGeom>
              <a:avLst/>
              <a:gdLst/>
              <a:ahLst/>
              <a:cxnLst/>
              <a:rect l="l" t="t" r="r" b="b"/>
              <a:pathLst>
                <a:path w="5488" h="5488" extrusionOk="0">
                  <a:moveTo>
                    <a:pt x="2747" y="0"/>
                  </a:moveTo>
                  <a:cubicBezTo>
                    <a:pt x="1230" y="0"/>
                    <a:pt x="1" y="1229"/>
                    <a:pt x="1" y="2746"/>
                  </a:cubicBezTo>
                  <a:cubicBezTo>
                    <a:pt x="1" y="4258"/>
                    <a:pt x="1230" y="5487"/>
                    <a:pt x="2747" y="5487"/>
                  </a:cubicBezTo>
                  <a:cubicBezTo>
                    <a:pt x="4259" y="5487"/>
                    <a:pt x="5488" y="4258"/>
                    <a:pt x="5488" y="2746"/>
                  </a:cubicBezTo>
                  <a:cubicBezTo>
                    <a:pt x="5488" y="1229"/>
                    <a:pt x="4259" y="0"/>
                    <a:pt x="2747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3" name="Google Shape;15983;p74"/>
            <p:cNvSpPr/>
            <p:nvPr/>
          </p:nvSpPr>
          <p:spPr>
            <a:xfrm>
              <a:off x="5324172" y="2510288"/>
              <a:ext cx="130462" cy="123230"/>
            </a:xfrm>
            <a:custGeom>
              <a:avLst/>
              <a:gdLst/>
              <a:ahLst/>
              <a:cxnLst/>
              <a:rect l="l" t="t" r="r" b="b"/>
              <a:pathLst>
                <a:path w="4979" h="4703" extrusionOk="0">
                  <a:moveTo>
                    <a:pt x="3879" y="1"/>
                  </a:moveTo>
                  <a:lnTo>
                    <a:pt x="0" y="3879"/>
                  </a:lnTo>
                  <a:cubicBezTo>
                    <a:pt x="537" y="4428"/>
                    <a:pt x="1247" y="4703"/>
                    <a:pt x="1958" y="4703"/>
                  </a:cubicBezTo>
                  <a:cubicBezTo>
                    <a:pt x="2659" y="4703"/>
                    <a:pt x="3362" y="4435"/>
                    <a:pt x="3898" y="3899"/>
                  </a:cubicBezTo>
                  <a:cubicBezTo>
                    <a:pt x="4978" y="2823"/>
                    <a:pt x="4969" y="1066"/>
                    <a:pt x="387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4" name="Google Shape;15984;p74"/>
            <p:cNvSpPr/>
            <p:nvPr/>
          </p:nvSpPr>
          <p:spPr>
            <a:xfrm>
              <a:off x="5485423" y="2654323"/>
              <a:ext cx="52588" cy="52588"/>
            </a:xfrm>
            <a:custGeom>
              <a:avLst/>
              <a:gdLst/>
              <a:ahLst/>
              <a:cxnLst/>
              <a:rect l="l" t="t" r="r" b="b"/>
              <a:pathLst>
                <a:path w="2007" h="2007" extrusionOk="0">
                  <a:moveTo>
                    <a:pt x="91" y="0"/>
                  </a:moveTo>
                  <a:cubicBezTo>
                    <a:pt x="43" y="0"/>
                    <a:pt x="0" y="43"/>
                    <a:pt x="0" y="91"/>
                  </a:cubicBezTo>
                  <a:lnTo>
                    <a:pt x="0" y="1915"/>
                  </a:lnTo>
                  <a:cubicBezTo>
                    <a:pt x="0" y="1968"/>
                    <a:pt x="43" y="2007"/>
                    <a:pt x="91" y="2007"/>
                  </a:cubicBezTo>
                  <a:lnTo>
                    <a:pt x="1916" y="2007"/>
                  </a:lnTo>
                  <a:cubicBezTo>
                    <a:pt x="1968" y="2007"/>
                    <a:pt x="2007" y="1968"/>
                    <a:pt x="2007" y="1915"/>
                  </a:cubicBezTo>
                  <a:lnTo>
                    <a:pt x="2007" y="91"/>
                  </a:lnTo>
                  <a:cubicBezTo>
                    <a:pt x="2007" y="43"/>
                    <a:pt x="1968" y="0"/>
                    <a:pt x="1916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5" name="Google Shape;15985;p74"/>
            <p:cNvSpPr/>
            <p:nvPr/>
          </p:nvSpPr>
          <p:spPr>
            <a:xfrm>
              <a:off x="5342776" y="2536988"/>
              <a:ext cx="56257" cy="48160"/>
            </a:xfrm>
            <a:custGeom>
              <a:avLst/>
              <a:gdLst/>
              <a:ahLst/>
              <a:cxnLst/>
              <a:rect l="l" t="t" r="r" b="b"/>
              <a:pathLst>
                <a:path w="2147" h="1838" extrusionOk="0">
                  <a:moveTo>
                    <a:pt x="1225" y="0"/>
                  </a:moveTo>
                  <a:cubicBezTo>
                    <a:pt x="999" y="0"/>
                    <a:pt x="768" y="85"/>
                    <a:pt x="582" y="273"/>
                  </a:cubicBezTo>
                  <a:cubicBezTo>
                    <a:pt x="1" y="849"/>
                    <a:pt x="409" y="1838"/>
                    <a:pt x="1230" y="1838"/>
                  </a:cubicBezTo>
                  <a:cubicBezTo>
                    <a:pt x="1734" y="1838"/>
                    <a:pt x="2146" y="1425"/>
                    <a:pt x="2146" y="921"/>
                  </a:cubicBezTo>
                  <a:cubicBezTo>
                    <a:pt x="2146" y="366"/>
                    <a:pt x="1695" y="0"/>
                    <a:pt x="122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6" name="Google Shape;15986;p74"/>
            <p:cNvSpPr/>
            <p:nvPr/>
          </p:nvSpPr>
          <p:spPr>
            <a:xfrm>
              <a:off x="5465797" y="2505886"/>
              <a:ext cx="110339" cy="110339"/>
            </a:xfrm>
            <a:custGeom>
              <a:avLst/>
              <a:gdLst/>
              <a:ahLst/>
              <a:cxnLst/>
              <a:rect l="l" t="t" r="r" b="b"/>
              <a:pathLst>
                <a:path w="4211" h="4211" extrusionOk="0">
                  <a:moveTo>
                    <a:pt x="2108" y="1"/>
                  </a:moveTo>
                  <a:cubicBezTo>
                    <a:pt x="941" y="1"/>
                    <a:pt x="0" y="946"/>
                    <a:pt x="0" y="2108"/>
                  </a:cubicBezTo>
                  <a:cubicBezTo>
                    <a:pt x="0" y="3270"/>
                    <a:pt x="941" y="4211"/>
                    <a:pt x="2108" y="4211"/>
                  </a:cubicBezTo>
                  <a:cubicBezTo>
                    <a:pt x="3269" y="4211"/>
                    <a:pt x="4210" y="3270"/>
                    <a:pt x="4210" y="2108"/>
                  </a:cubicBezTo>
                  <a:cubicBezTo>
                    <a:pt x="4210" y="946"/>
                    <a:pt x="3269" y="1"/>
                    <a:pt x="210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7" name="Google Shape;15987;p74"/>
            <p:cNvSpPr/>
            <p:nvPr/>
          </p:nvSpPr>
          <p:spPr>
            <a:xfrm>
              <a:off x="5482016" y="2522131"/>
              <a:ext cx="99517" cy="94119"/>
            </a:xfrm>
            <a:custGeom>
              <a:avLst/>
              <a:gdLst/>
              <a:ahLst/>
              <a:cxnLst/>
              <a:rect l="l" t="t" r="r" b="b"/>
              <a:pathLst>
                <a:path w="3798" h="3592" extrusionOk="0">
                  <a:moveTo>
                    <a:pt x="2977" y="0"/>
                  </a:moveTo>
                  <a:lnTo>
                    <a:pt x="1" y="2976"/>
                  </a:lnTo>
                  <a:cubicBezTo>
                    <a:pt x="411" y="3387"/>
                    <a:pt x="949" y="3592"/>
                    <a:pt x="1487" y="3592"/>
                  </a:cubicBezTo>
                  <a:cubicBezTo>
                    <a:pt x="2025" y="3592"/>
                    <a:pt x="2564" y="3387"/>
                    <a:pt x="2977" y="2976"/>
                  </a:cubicBezTo>
                  <a:cubicBezTo>
                    <a:pt x="3798" y="2155"/>
                    <a:pt x="3798" y="821"/>
                    <a:pt x="2977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8" name="Google Shape;15988;p74"/>
            <p:cNvSpPr/>
            <p:nvPr/>
          </p:nvSpPr>
          <p:spPr>
            <a:xfrm>
              <a:off x="5501275" y="2546290"/>
              <a:ext cx="34482" cy="29556"/>
            </a:xfrm>
            <a:custGeom>
              <a:avLst/>
              <a:gdLst/>
              <a:ahLst/>
              <a:cxnLst/>
              <a:rect l="l" t="t" r="r" b="b"/>
              <a:pathLst>
                <a:path w="1316" h="1128" extrusionOk="0">
                  <a:moveTo>
                    <a:pt x="750" y="1"/>
                  </a:moveTo>
                  <a:cubicBezTo>
                    <a:pt x="612" y="1"/>
                    <a:pt x="470" y="53"/>
                    <a:pt x="355" y="168"/>
                  </a:cubicBezTo>
                  <a:cubicBezTo>
                    <a:pt x="0" y="523"/>
                    <a:pt x="250" y="1128"/>
                    <a:pt x="754" y="1128"/>
                  </a:cubicBezTo>
                  <a:cubicBezTo>
                    <a:pt x="1061" y="1128"/>
                    <a:pt x="1315" y="873"/>
                    <a:pt x="1315" y="566"/>
                  </a:cubicBezTo>
                  <a:cubicBezTo>
                    <a:pt x="1315" y="225"/>
                    <a:pt x="1039" y="1"/>
                    <a:pt x="75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9" name="Google Shape;15989;p74"/>
            <p:cNvSpPr/>
            <p:nvPr/>
          </p:nvSpPr>
          <p:spPr>
            <a:xfrm>
              <a:off x="5511704" y="2654323"/>
              <a:ext cx="26307" cy="52588"/>
            </a:xfrm>
            <a:custGeom>
              <a:avLst/>
              <a:gdLst/>
              <a:ahLst/>
              <a:cxnLst/>
              <a:rect l="l" t="t" r="r" b="b"/>
              <a:pathLst>
                <a:path w="1004" h="2007" extrusionOk="0">
                  <a:moveTo>
                    <a:pt x="1" y="0"/>
                  </a:moveTo>
                  <a:lnTo>
                    <a:pt x="1" y="2007"/>
                  </a:lnTo>
                  <a:lnTo>
                    <a:pt x="913" y="2007"/>
                  </a:lnTo>
                  <a:cubicBezTo>
                    <a:pt x="965" y="2007"/>
                    <a:pt x="1004" y="1968"/>
                    <a:pt x="1004" y="1915"/>
                  </a:cubicBezTo>
                  <a:lnTo>
                    <a:pt x="1004" y="91"/>
                  </a:lnTo>
                  <a:cubicBezTo>
                    <a:pt x="1004" y="43"/>
                    <a:pt x="965" y="0"/>
                    <a:pt x="9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0" name="Google Shape;15990;p74"/>
            <p:cNvSpPr/>
            <p:nvPr/>
          </p:nvSpPr>
          <p:spPr>
            <a:xfrm>
              <a:off x="5603648" y="2652305"/>
              <a:ext cx="52353" cy="55811"/>
            </a:xfrm>
            <a:custGeom>
              <a:avLst/>
              <a:gdLst/>
              <a:ahLst/>
              <a:cxnLst/>
              <a:rect l="l" t="t" r="r" b="b"/>
              <a:pathLst>
                <a:path w="1998" h="2130" extrusionOk="0">
                  <a:moveTo>
                    <a:pt x="1" y="0"/>
                  </a:moveTo>
                  <a:lnTo>
                    <a:pt x="1" y="1484"/>
                  </a:lnTo>
                  <a:cubicBezTo>
                    <a:pt x="1" y="1584"/>
                    <a:pt x="63" y="1671"/>
                    <a:pt x="159" y="1695"/>
                  </a:cubicBezTo>
                  <a:lnTo>
                    <a:pt x="1719" y="2122"/>
                  </a:lnTo>
                  <a:cubicBezTo>
                    <a:pt x="1739" y="2127"/>
                    <a:pt x="1758" y="2130"/>
                    <a:pt x="1777" y="2130"/>
                  </a:cubicBezTo>
                  <a:cubicBezTo>
                    <a:pt x="1895" y="2130"/>
                    <a:pt x="1997" y="2035"/>
                    <a:pt x="1997" y="1911"/>
                  </a:cubicBezTo>
                  <a:lnTo>
                    <a:pt x="199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1" name="Google Shape;15991;p74"/>
            <p:cNvSpPr/>
            <p:nvPr/>
          </p:nvSpPr>
          <p:spPr>
            <a:xfrm>
              <a:off x="5374979" y="2537093"/>
              <a:ext cx="24054" cy="48055"/>
            </a:xfrm>
            <a:custGeom>
              <a:avLst/>
              <a:gdLst/>
              <a:ahLst/>
              <a:cxnLst/>
              <a:rect l="l" t="t" r="r" b="b"/>
              <a:pathLst>
                <a:path w="918" h="1834" extrusionOk="0">
                  <a:moveTo>
                    <a:pt x="1" y="0"/>
                  </a:moveTo>
                  <a:lnTo>
                    <a:pt x="1" y="1834"/>
                  </a:lnTo>
                  <a:cubicBezTo>
                    <a:pt x="505" y="1834"/>
                    <a:pt x="917" y="1421"/>
                    <a:pt x="917" y="917"/>
                  </a:cubicBezTo>
                  <a:cubicBezTo>
                    <a:pt x="917" y="408"/>
                    <a:pt x="505" y="0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2" name="Google Shape;15992;p74"/>
            <p:cNvSpPr/>
            <p:nvPr/>
          </p:nvSpPr>
          <p:spPr>
            <a:xfrm>
              <a:off x="5521006" y="2546395"/>
              <a:ext cx="14752" cy="29452"/>
            </a:xfrm>
            <a:custGeom>
              <a:avLst/>
              <a:gdLst/>
              <a:ahLst/>
              <a:cxnLst/>
              <a:rect l="l" t="t" r="r" b="b"/>
              <a:pathLst>
                <a:path w="563" h="1124" extrusionOk="0">
                  <a:moveTo>
                    <a:pt x="1" y="0"/>
                  </a:moveTo>
                  <a:lnTo>
                    <a:pt x="1" y="1124"/>
                  </a:lnTo>
                  <a:cubicBezTo>
                    <a:pt x="308" y="1124"/>
                    <a:pt x="562" y="869"/>
                    <a:pt x="562" y="562"/>
                  </a:cubicBezTo>
                  <a:cubicBezTo>
                    <a:pt x="562" y="250"/>
                    <a:pt x="308" y="0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3" name="Google Shape;15993;p74"/>
            <p:cNvSpPr/>
            <p:nvPr/>
          </p:nvSpPr>
          <p:spPr>
            <a:xfrm>
              <a:off x="5395994" y="2516838"/>
              <a:ext cx="25285" cy="21407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679" y="1"/>
                  </a:moveTo>
                  <a:cubicBezTo>
                    <a:pt x="634" y="1"/>
                    <a:pt x="586" y="18"/>
                    <a:pt x="543" y="58"/>
                  </a:cubicBezTo>
                  <a:lnTo>
                    <a:pt x="130" y="471"/>
                  </a:lnTo>
                  <a:cubicBezTo>
                    <a:pt x="0" y="600"/>
                    <a:pt x="91" y="816"/>
                    <a:pt x="269" y="816"/>
                  </a:cubicBezTo>
                  <a:lnTo>
                    <a:pt x="274" y="816"/>
                  </a:lnTo>
                  <a:cubicBezTo>
                    <a:pt x="327" y="816"/>
                    <a:pt x="379" y="797"/>
                    <a:pt x="418" y="759"/>
                  </a:cubicBezTo>
                  <a:lnTo>
                    <a:pt x="831" y="346"/>
                  </a:lnTo>
                  <a:cubicBezTo>
                    <a:pt x="964" y="198"/>
                    <a:pt x="834" y="1"/>
                    <a:pt x="6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4" name="Google Shape;15994;p74"/>
            <p:cNvSpPr/>
            <p:nvPr/>
          </p:nvSpPr>
          <p:spPr>
            <a:xfrm>
              <a:off x="5328601" y="2583655"/>
              <a:ext cx="26124" cy="21696"/>
            </a:xfrm>
            <a:custGeom>
              <a:avLst/>
              <a:gdLst/>
              <a:ahLst/>
              <a:cxnLst/>
              <a:rect l="l" t="t" r="r" b="b"/>
              <a:pathLst>
                <a:path w="997" h="828" extrusionOk="0">
                  <a:moveTo>
                    <a:pt x="699" y="0"/>
                  </a:moveTo>
                  <a:cubicBezTo>
                    <a:pt x="649" y="0"/>
                    <a:pt x="597" y="21"/>
                    <a:pt x="551" y="71"/>
                  </a:cubicBezTo>
                  <a:lnTo>
                    <a:pt x="139" y="484"/>
                  </a:lnTo>
                  <a:cubicBezTo>
                    <a:pt x="1" y="633"/>
                    <a:pt x="134" y="828"/>
                    <a:pt x="290" y="828"/>
                  </a:cubicBezTo>
                  <a:cubicBezTo>
                    <a:pt x="336" y="828"/>
                    <a:pt x="383" y="811"/>
                    <a:pt x="427" y="772"/>
                  </a:cubicBezTo>
                  <a:lnTo>
                    <a:pt x="839" y="355"/>
                  </a:lnTo>
                  <a:cubicBezTo>
                    <a:pt x="996" y="212"/>
                    <a:pt x="859" y="0"/>
                    <a:pt x="6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5" name="Google Shape;15995;p74"/>
            <p:cNvSpPr/>
            <p:nvPr/>
          </p:nvSpPr>
          <p:spPr>
            <a:xfrm>
              <a:off x="5395181" y="2583655"/>
              <a:ext cx="26098" cy="21696"/>
            </a:xfrm>
            <a:custGeom>
              <a:avLst/>
              <a:gdLst/>
              <a:ahLst/>
              <a:cxnLst/>
              <a:rect l="l" t="t" r="r" b="b"/>
              <a:pathLst>
                <a:path w="996" h="828" extrusionOk="0">
                  <a:moveTo>
                    <a:pt x="300" y="0"/>
                  </a:moveTo>
                  <a:cubicBezTo>
                    <a:pt x="140" y="0"/>
                    <a:pt x="0" y="212"/>
                    <a:pt x="161" y="355"/>
                  </a:cubicBezTo>
                  <a:lnTo>
                    <a:pt x="574" y="772"/>
                  </a:lnTo>
                  <a:cubicBezTo>
                    <a:pt x="617" y="811"/>
                    <a:pt x="664" y="828"/>
                    <a:pt x="709" y="828"/>
                  </a:cubicBezTo>
                  <a:cubicBezTo>
                    <a:pt x="864" y="828"/>
                    <a:pt x="996" y="633"/>
                    <a:pt x="862" y="484"/>
                  </a:cubicBezTo>
                  <a:lnTo>
                    <a:pt x="449" y="71"/>
                  </a:lnTo>
                  <a:cubicBezTo>
                    <a:pt x="403" y="21"/>
                    <a:pt x="351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6" name="Google Shape;15996;p74"/>
            <p:cNvSpPr/>
            <p:nvPr/>
          </p:nvSpPr>
          <p:spPr>
            <a:xfrm>
              <a:off x="5328103" y="2516472"/>
              <a:ext cx="26622" cy="22089"/>
            </a:xfrm>
            <a:custGeom>
              <a:avLst/>
              <a:gdLst/>
              <a:ahLst/>
              <a:cxnLst/>
              <a:rect l="l" t="t" r="r" b="b"/>
              <a:pathLst>
                <a:path w="1016" h="843" extrusionOk="0">
                  <a:moveTo>
                    <a:pt x="298" y="1"/>
                  </a:moveTo>
                  <a:cubicBezTo>
                    <a:pt x="138" y="1"/>
                    <a:pt x="0" y="214"/>
                    <a:pt x="158" y="360"/>
                  </a:cubicBezTo>
                  <a:lnTo>
                    <a:pt x="570" y="773"/>
                  </a:lnTo>
                  <a:cubicBezTo>
                    <a:pt x="616" y="822"/>
                    <a:pt x="668" y="842"/>
                    <a:pt x="717" y="842"/>
                  </a:cubicBezTo>
                  <a:cubicBezTo>
                    <a:pt x="877" y="842"/>
                    <a:pt x="1016" y="631"/>
                    <a:pt x="858" y="485"/>
                  </a:cubicBezTo>
                  <a:lnTo>
                    <a:pt x="446" y="72"/>
                  </a:lnTo>
                  <a:cubicBezTo>
                    <a:pt x="400" y="22"/>
                    <a:pt x="348" y="1"/>
                    <a:pt x="2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7" name="Google Shape;15997;p74"/>
            <p:cNvSpPr/>
            <p:nvPr/>
          </p:nvSpPr>
          <p:spPr>
            <a:xfrm>
              <a:off x="5536596" y="2527267"/>
              <a:ext cx="20359" cy="16508"/>
            </a:xfrm>
            <a:custGeom>
              <a:avLst/>
              <a:gdLst/>
              <a:ahLst/>
              <a:cxnLst/>
              <a:rect l="l" t="t" r="r" b="b"/>
              <a:pathLst>
                <a:path w="777" h="630" extrusionOk="0">
                  <a:moveTo>
                    <a:pt x="490" y="0"/>
                  </a:moveTo>
                  <a:cubicBezTo>
                    <a:pt x="444" y="0"/>
                    <a:pt x="396" y="18"/>
                    <a:pt x="351" y="58"/>
                  </a:cubicBezTo>
                  <a:lnTo>
                    <a:pt x="126" y="279"/>
                  </a:lnTo>
                  <a:cubicBezTo>
                    <a:pt x="1" y="409"/>
                    <a:pt x="92" y="625"/>
                    <a:pt x="270" y="625"/>
                  </a:cubicBezTo>
                  <a:lnTo>
                    <a:pt x="270" y="630"/>
                  </a:lnTo>
                  <a:cubicBezTo>
                    <a:pt x="327" y="630"/>
                    <a:pt x="375" y="606"/>
                    <a:pt x="414" y="567"/>
                  </a:cubicBezTo>
                  <a:lnTo>
                    <a:pt x="639" y="342"/>
                  </a:lnTo>
                  <a:cubicBezTo>
                    <a:pt x="776" y="194"/>
                    <a:pt x="645" y="0"/>
                    <a:pt x="4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8" name="Google Shape;15998;p74"/>
            <p:cNvSpPr/>
            <p:nvPr/>
          </p:nvSpPr>
          <p:spPr>
            <a:xfrm>
              <a:off x="5485292" y="2578519"/>
              <a:ext cx="20359" cy="16455"/>
            </a:xfrm>
            <a:custGeom>
              <a:avLst/>
              <a:gdLst/>
              <a:ahLst/>
              <a:cxnLst/>
              <a:rect l="l" t="t" r="r" b="b"/>
              <a:pathLst>
                <a:path w="777" h="628" extrusionOk="0">
                  <a:moveTo>
                    <a:pt x="487" y="1"/>
                  </a:moveTo>
                  <a:cubicBezTo>
                    <a:pt x="442" y="1"/>
                    <a:pt x="394" y="17"/>
                    <a:pt x="351" y="56"/>
                  </a:cubicBezTo>
                  <a:lnTo>
                    <a:pt x="130" y="282"/>
                  </a:lnTo>
                  <a:cubicBezTo>
                    <a:pt x="0" y="411"/>
                    <a:pt x="92" y="627"/>
                    <a:pt x="274" y="627"/>
                  </a:cubicBezTo>
                  <a:cubicBezTo>
                    <a:pt x="327" y="627"/>
                    <a:pt x="380" y="608"/>
                    <a:pt x="418" y="570"/>
                  </a:cubicBezTo>
                  <a:lnTo>
                    <a:pt x="639" y="344"/>
                  </a:lnTo>
                  <a:cubicBezTo>
                    <a:pt x="776" y="195"/>
                    <a:pt x="643" y="1"/>
                    <a:pt x="4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9" name="Google Shape;15999;p74"/>
            <p:cNvSpPr/>
            <p:nvPr/>
          </p:nvSpPr>
          <p:spPr>
            <a:xfrm>
              <a:off x="5536360" y="2578519"/>
              <a:ext cx="20595" cy="16455"/>
            </a:xfrm>
            <a:custGeom>
              <a:avLst/>
              <a:gdLst/>
              <a:ahLst/>
              <a:cxnLst/>
              <a:rect l="l" t="t" r="r" b="b"/>
              <a:pathLst>
                <a:path w="786" h="628" extrusionOk="0">
                  <a:moveTo>
                    <a:pt x="287" y="1"/>
                  </a:moveTo>
                  <a:cubicBezTo>
                    <a:pt x="132" y="1"/>
                    <a:pt x="1" y="195"/>
                    <a:pt x="135" y="344"/>
                  </a:cubicBezTo>
                  <a:lnTo>
                    <a:pt x="360" y="570"/>
                  </a:lnTo>
                  <a:cubicBezTo>
                    <a:pt x="404" y="610"/>
                    <a:pt x="452" y="627"/>
                    <a:pt x="498" y="627"/>
                  </a:cubicBezTo>
                  <a:cubicBezTo>
                    <a:pt x="653" y="627"/>
                    <a:pt x="786" y="430"/>
                    <a:pt x="648" y="282"/>
                  </a:cubicBezTo>
                  <a:lnTo>
                    <a:pt x="423" y="56"/>
                  </a:lnTo>
                  <a:cubicBezTo>
                    <a:pt x="379" y="17"/>
                    <a:pt x="332" y="1"/>
                    <a:pt x="2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0" name="Google Shape;16000;p74"/>
            <p:cNvSpPr/>
            <p:nvPr/>
          </p:nvSpPr>
          <p:spPr>
            <a:xfrm>
              <a:off x="5485108" y="2527267"/>
              <a:ext cx="20543" cy="16377"/>
            </a:xfrm>
            <a:custGeom>
              <a:avLst/>
              <a:gdLst/>
              <a:ahLst/>
              <a:cxnLst/>
              <a:rect l="l" t="t" r="r" b="b"/>
              <a:pathLst>
                <a:path w="784" h="625" extrusionOk="0">
                  <a:moveTo>
                    <a:pt x="282" y="0"/>
                  </a:moveTo>
                  <a:cubicBezTo>
                    <a:pt x="128" y="0"/>
                    <a:pt x="0" y="194"/>
                    <a:pt x="137" y="342"/>
                  </a:cubicBezTo>
                  <a:lnTo>
                    <a:pt x="358" y="567"/>
                  </a:lnTo>
                  <a:cubicBezTo>
                    <a:pt x="402" y="608"/>
                    <a:pt x="449" y="625"/>
                    <a:pt x="495" y="625"/>
                  </a:cubicBezTo>
                  <a:cubicBezTo>
                    <a:pt x="651" y="625"/>
                    <a:pt x="783" y="428"/>
                    <a:pt x="646" y="279"/>
                  </a:cubicBezTo>
                  <a:lnTo>
                    <a:pt x="420" y="58"/>
                  </a:lnTo>
                  <a:cubicBezTo>
                    <a:pt x="376" y="18"/>
                    <a:pt x="328" y="0"/>
                    <a:pt x="2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1" name="Google Shape;16001;p74"/>
            <p:cNvSpPr/>
            <p:nvPr/>
          </p:nvSpPr>
          <p:spPr>
            <a:xfrm>
              <a:off x="5352078" y="2649030"/>
              <a:ext cx="102164" cy="10717"/>
            </a:xfrm>
            <a:custGeom>
              <a:avLst/>
              <a:gdLst/>
              <a:ahLst/>
              <a:cxnLst/>
              <a:rect l="l" t="t" r="r" b="b"/>
              <a:pathLst>
                <a:path w="3899" h="409" extrusionOk="0">
                  <a:moveTo>
                    <a:pt x="3629" y="0"/>
                  </a:moveTo>
                  <a:cubicBezTo>
                    <a:pt x="3625" y="0"/>
                    <a:pt x="3620" y="0"/>
                    <a:pt x="3616" y="0"/>
                  </a:cubicBezTo>
                  <a:lnTo>
                    <a:pt x="255" y="0"/>
                  </a:lnTo>
                  <a:cubicBezTo>
                    <a:pt x="1" y="15"/>
                    <a:pt x="1" y="394"/>
                    <a:pt x="255" y="408"/>
                  </a:cubicBezTo>
                  <a:lnTo>
                    <a:pt x="3616" y="408"/>
                  </a:lnTo>
                  <a:cubicBezTo>
                    <a:pt x="3620" y="409"/>
                    <a:pt x="3625" y="409"/>
                    <a:pt x="3629" y="409"/>
                  </a:cubicBezTo>
                  <a:cubicBezTo>
                    <a:pt x="3899" y="409"/>
                    <a:pt x="3899" y="0"/>
                    <a:pt x="36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2" name="Google Shape;16002;p74"/>
            <p:cNvSpPr/>
            <p:nvPr/>
          </p:nvSpPr>
          <p:spPr>
            <a:xfrm>
              <a:off x="5352078" y="2701592"/>
              <a:ext cx="23949" cy="10717"/>
            </a:xfrm>
            <a:custGeom>
              <a:avLst/>
              <a:gdLst/>
              <a:ahLst/>
              <a:cxnLst/>
              <a:rect l="l" t="t" r="r" b="b"/>
              <a:pathLst>
                <a:path w="914" h="409" extrusionOk="0">
                  <a:moveTo>
                    <a:pt x="260" y="1"/>
                  </a:moveTo>
                  <a:cubicBezTo>
                    <a:pt x="1" y="15"/>
                    <a:pt x="1" y="395"/>
                    <a:pt x="260" y="409"/>
                  </a:cubicBezTo>
                  <a:lnTo>
                    <a:pt x="654" y="409"/>
                  </a:lnTo>
                  <a:cubicBezTo>
                    <a:pt x="913" y="395"/>
                    <a:pt x="913" y="15"/>
                    <a:pt x="6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3" name="Google Shape;16003;p74"/>
            <p:cNvSpPr/>
            <p:nvPr/>
          </p:nvSpPr>
          <p:spPr>
            <a:xfrm>
              <a:off x="5387425" y="2701592"/>
              <a:ext cx="66188" cy="10717"/>
            </a:xfrm>
            <a:custGeom>
              <a:avLst/>
              <a:gdLst/>
              <a:ahLst/>
              <a:cxnLst/>
              <a:rect l="l" t="t" r="r" b="b"/>
              <a:pathLst>
                <a:path w="2526" h="409" extrusionOk="0">
                  <a:moveTo>
                    <a:pt x="255" y="1"/>
                  </a:moveTo>
                  <a:cubicBezTo>
                    <a:pt x="1" y="15"/>
                    <a:pt x="1" y="395"/>
                    <a:pt x="255" y="409"/>
                  </a:cubicBezTo>
                  <a:lnTo>
                    <a:pt x="2267" y="409"/>
                  </a:lnTo>
                  <a:cubicBezTo>
                    <a:pt x="2526" y="395"/>
                    <a:pt x="2526" y="15"/>
                    <a:pt x="22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4" name="Google Shape;16004;p74"/>
            <p:cNvSpPr/>
            <p:nvPr/>
          </p:nvSpPr>
          <p:spPr>
            <a:xfrm>
              <a:off x="5352078" y="2675416"/>
              <a:ext cx="102164" cy="10638"/>
            </a:xfrm>
            <a:custGeom>
              <a:avLst/>
              <a:gdLst/>
              <a:ahLst/>
              <a:cxnLst/>
              <a:rect l="l" t="t" r="r" b="b"/>
              <a:pathLst>
                <a:path w="3899" h="406" extrusionOk="0">
                  <a:moveTo>
                    <a:pt x="3634" y="1"/>
                  </a:moveTo>
                  <a:cubicBezTo>
                    <a:pt x="3628" y="1"/>
                    <a:pt x="3622" y="1"/>
                    <a:pt x="3616" y="1"/>
                  </a:cubicBezTo>
                  <a:lnTo>
                    <a:pt x="255" y="1"/>
                  </a:lnTo>
                  <a:cubicBezTo>
                    <a:pt x="1" y="11"/>
                    <a:pt x="1" y="390"/>
                    <a:pt x="255" y="405"/>
                  </a:cubicBezTo>
                  <a:lnTo>
                    <a:pt x="3616" y="405"/>
                  </a:lnTo>
                  <a:cubicBezTo>
                    <a:pt x="3620" y="405"/>
                    <a:pt x="3625" y="405"/>
                    <a:pt x="3629" y="405"/>
                  </a:cubicBezTo>
                  <a:cubicBezTo>
                    <a:pt x="3898" y="405"/>
                    <a:pt x="3899" y="1"/>
                    <a:pt x="36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5" name="Google Shape;16005;p74"/>
            <p:cNvSpPr/>
            <p:nvPr/>
          </p:nvSpPr>
          <p:spPr>
            <a:xfrm>
              <a:off x="5289454" y="2484138"/>
              <a:ext cx="298001" cy="154097"/>
            </a:xfrm>
            <a:custGeom>
              <a:avLst/>
              <a:gdLst/>
              <a:ahLst/>
              <a:cxnLst/>
              <a:rect l="l" t="t" r="r" b="b"/>
              <a:pathLst>
                <a:path w="11373" h="5881" extrusionOk="0">
                  <a:moveTo>
                    <a:pt x="8837" y="1034"/>
                  </a:moveTo>
                  <a:cubicBezTo>
                    <a:pt x="9083" y="1034"/>
                    <a:pt x="9331" y="1082"/>
                    <a:pt x="9567" y="1181"/>
                  </a:cubicBezTo>
                  <a:cubicBezTo>
                    <a:pt x="10278" y="1474"/>
                    <a:pt x="10739" y="2165"/>
                    <a:pt x="10739" y="2938"/>
                  </a:cubicBezTo>
                  <a:cubicBezTo>
                    <a:pt x="10739" y="3706"/>
                    <a:pt x="10278" y="4397"/>
                    <a:pt x="9567" y="4695"/>
                  </a:cubicBezTo>
                  <a:cubicBezTo>
                    <a:pt x="9333" y="4792"/>
                    <a:pt x="9086" y="4839"/>
                    <a:pt x="8841" y="4839"/>
                  </a:cubicBezTo>
                  <a:cubicBezTo>
                    <a:pt x="8345" y="4839"/>
                    <a:pt x="7857" y="4645"/>
                    <a:pt x="7494" y="4282"/>
                  </a:cubicBezTo>
                  <a:cubicBezTo>
                    <a:pt x="6750" y="3538"/>
                    <a:pt x="6750" y="2333"/>
                    <a:pt x="7494" y="1594"/>
                  </a:cubicBezTo>
                  <a:cubicBezTo>
                    <a:pt x="7856" y="1229"/>
                    <a:pt x="8342" y="1034"/>
                    <a:pt x="8837" y="1034"/>
                  </a:cubicBezTo>
                  <a:close/>
                  <a:moveTo>
                    <a:pt x="3266" y="397"/>
                  </a:moveTo>
                  <a:cubicBezTo>
                    <a:pt x="3594" y="397"/>
                    <a:pt x="3924" y="460"/>
                    <a:pt x="4239" y="591"/>
                  </a:cubicBezTo>
                  <a:cubicBezTo>
                    <a:pt x="5185" y="984"/>
                    <a:pt x="5804" y="1911"/>
                    <a:pt x="5804" y="2938"/>
                  </a:cubicBezTo>
                  <a:cubicBezTo>
                    <a:pt x="5804" y="3965"/>
                    <a:pt x="5185" y="4892"/>
                    <a:pt x="4239" y="5281"/>
                  </a:cubicBezTo>
                  <a:cubicBezTo>
                    <a:pt x="3924" y="5411"/>
                    <a:pt x="3593" y="5475"/>
                    <a:pt x="3265" y="5475"/>
                  </a:cubicBezTo>
                  <a:cubicBezTo>
                    <a:pt x="2605" y="5475"/>
                    <a:pt x="1957" y="5218"/>
                    <a:pt x="1469" y="4733"/>
                  </a:cubicBezTo>
                  <a:cubicBezTo>
                    <a:pt x="476" y="3745"/>
                    <a:pt x="471" y="2132"/>
                    <a:pt x="1469" y="1143"/>
                  </a:cubicBezTo>
                  <a:cubicBezTo>
                    <a:pt x="1957" y="655"/>
                    <a:pt x="2606" y="397"/>
                    <a:pt x="3266" y="397"/>
                  </a:cubicBezTo>
                  <a:close/>
                  <a:moveTo>
                    <a:pt x="3267" y="0"/>
                  </a:moveTo>
                  <a:cubicBezTo>
                    <a:pt x="2153" y="0"/>
                    <a:pt x="1105" y="638"/>
                    <a:pt x="610" y="1690"/>
                  </a:cubicBezTo>
                  <a:cubicBezTo>
                    <a:pt x="0" y="2981"/>
                    <a:pt x="408" y="4522"/>
                    <a:pt x="1580" y="5343"/>
                  </a:cubicBezTo>
                  <a:cubicBezTo>
                    <a:pt x="2090" y="5704"/>
                    <a:pt x="2681" y="5881"/>
                    <a:pt x="3269" y="5881"/>
                  </a:cubicBezTo>
                  <a:cubicBezTo>
                    <a:pt x="4026" y="5881"/>
                    <a:pt x="4778" y="5589"/>
                    <a:pt x="5348" y="5021"/>
                  </a:cubicBezTo>
                  <a:cubicBezTo>
                    <a:pt x="5732" y="4637"/>
                    <a:pt x="6001" y="4153"/>
                    <a:pt x="6126" y="3625"/>
                  </a:cubicBezTo>
                  <a:lnTo>
                    <a:pt x="6634" y="3625"/>
                  </a:lnTo>
                  <a:cubicBezTo>
                    <a:pt x="6940" y="4616"/>
                    <a:pt x="7852" y="5255"/>
                    <a:pt x="8845" y="5255"/>
                  </a:cubicBezTo>
                  <a:cubicBezTo>
                    <a:pt x="9039" y="5255"/>
                    <a:pt x="9237" y="5231"/>
                    <a:pt x="9433" y="5180"/>
                  </a:cubicBezTo>
                  <a:cubicBezTo>
                    <a:pt x="10633" y="4868"/>
                    <a:pt x="11372" y="3668"/>
                    <a:pt x="11113" y="2453"/>
                  </a:cubicBezTo>
                  <a:cubicBezTo>
                    <a:pt x="10877" y="1372"/>
                    <a:pt x="9924" y="621"/>
                    <a:pt x="8850" y="621"/>
                  </a:cubicBezTo>
                  <a:cubicBezTo>
                    <a:pt x="8723" y="621"/>
                    <a:pt x="8593" y="631"/>
                    <a:pt x="8463" y="653"/>
                  </a:cubicBezTo>
                  <a:cubicBezTo>
                    <a:pt x="7244" y="860"/>
                    <a:pt x="6399" y="1988"/>
                    <a:pt x="6548" y="3221"/>
                  </a:cubicBezTo>
                  <a:lnTo>
                    <a:pt x="6193" y="3221"/>
                  </a:lnTo>
                  <a:cubicBezTo>
                    <a:pt x="6332" y="1796"/>
                    <a:pt x="5425" y="480"/>
                    <a:pt x="4047" y="106"/>
                  </a:cubicBezTo>
                  <a:cubicBezTo>
                    <a:pt x="3788" y="35"/>
                    <a:pt x="3526" y="0"/>
                    <a:pt x="32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6" name="Google Shape;16006;p74"/>
            <p:cNvSpPr/>
            <p:nvPr/>
          </p:nvSpPr>
          <p:spPr>
            <a:xfrm>
              <a:off x="5335623" y="2531695"/>
              <a:ext cx="68703" cy="58877"/>
            </a:xfrm>
            <a:custGeom>
              <a:avLst/>
              <a:gdLst/>
              <a:ahLst/>
              <a:cxnLst/>
              <a:rect l="l" t="t" r="r" b="b"/>
              <a:pathLst>
                <a:path w="2622" h="2247" extrusionOk="0">
                  <a:moveTo>
                    <a:pt x="1508" y="406"/>
                  </a:moveTo>
                  <a:cubicBezTo>
                    <a:pt x="1683" y="406"/>
                    <a:pt x="1861" y="470"/>
                    <a:pt x="2007" y="614"/>
                  </a:cubicBezTo>
                  <a:cubicBezTo>
                    <a:pt x="2458" y="1065"/>
                    <a:pt x="2136" y="1838"/>
                    <a:pt x="1503" y="1838"/>
                  </a:cubicBezTo>
                  <a:cubicBezTo>
                    <a:pt x="1109" y="1834"/>
                    <a:pt x="787" y="1517"/>
                    <a:pt x="787" y="1123"/>
                  </a:cubicBezTo>
                  <a:cubicBezTo>
                    <a:pt x="787" y="691"/>
                    <a:pt x="1140" y="406"/>
                    <a:pt x="1508" y="406"/>
                  </a:cubicBezTo>
                  <a:close/>
                  <a:moveTo>
                    <a:pt x="1494" y="1"/>
                  </a:moveTo>
                  <a:cubicBezTo>
                    <a:pt x="1219" y="1"/>
                    <a:pt x="939" y="103"/>
                    <a:pt x="711" y="331"/>
                  </a:cubicBezTo>
                  <a:cubicBezTo>
                    <a:pt x="0" y="1037"/>
                    <a:pt x="504" y="2242"/>
                    <a:pt x="1503" y="2246"/>
                  </a:cubicBezTo>
                  <a:cubicBezTo>
                    <a:pt x="2122" y="2242"/>
                    <a:pt x="2621" y="1742"/>
                    <a:pt x="2621" y="1123"/>
                  </a:cubicBezTo>
                  <a:cubicBezTo>
                    <a:pt x="2621" y="448"/>
                    <a:pt x="2070" y="1"/>
                    <a:pt x="14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7" name="Google Shape;16007;p74"/>
            <p:cNvSpPr/>
            <p:nvPr/>
          </p:nvSpPr>
          <p:spPr>
            <a:xfrm>
              <a:off x="5500882" y="2540971"/>
              <a:ext cx="46955" cy="40168"/>
            </a:xfrm>
            <a:custGeom>
              <a:avLst/>
              <a:gdLst/>
              <a:ahLst/>
              <a:cxnLst/>
              <a:rect l="l" t="t" r="r" b="b"/>
              <a:pathLst>
                <a:path w="1792" h="1533" extrusionOk="0">
                  <a:moveTo>
                    <a:pt x="769" y="409"/>
                  </a:moveTo>
                  <a:cubicBezTo>
                    <a:pt x="1086" y="409"/>
                    <a:pt x="1249" y="798"/>
                    <a:pt x="1023" y="1024"/>
                  </a:cubicBezTo>
                  <a:cubicBezTo>
                    <a:pt x="949" y="1097"/>
                    <a:pt x="858" y="1129"/>
                    <a:pt x="769" y="1129"/>
                  </a:cubicBezTo>
                  <a:cubicBezTo>
                    <a:pt x="584" y="1129"/>
                    <a:pt x="409" y="987"/>
                    <a:pt x="409" y="769"/>
                  </a:cubicBezTo>
                  <a:cubicBezTo>
                    <a:pt x="409" y="567"/>
                    <a:pt x="567" y="409"/>
                    <a:pt x="769" y="409"/>
                  </a:cubicBezTo>
                  <a:close/>
                  <a:moveTo>
                    <a:pt x="773" y="0"/>
                  </a:moveTo>
                  <a:cubicBezTo>
                    <a:pt x="379" y="0"/>
                    <a:pt x="1" y="308"/>
                    <a:pt x="1" y="769"/>
                  </a:cubicBezTo>
                  <a:cubicBezTo>
                    <a:pt x="1" y="1192"/>
                    <a:pt x="346" y="1532"/>
                    <a:pt x="769" y="1532"/>
                  </a:cubicBezTo>
                  <a:cubicBezTo>
                    <a:pt x="1450" y="1532"/>
                    <a:pt x="1791" y="707"/>
                    <a:pt x="1306" y="227"/>
                  </a:cubicBezTo>
                  <a:cubicBezTo>
                    <a:pt x="1151" y="70"/>
                    <a:pt x="960" y="0"/>
                    <a:pt x="7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8" name="Google Shape;16008;p74"/>
            <p:cNvSpPr/>
            <p:nvPr/>
          </p:nvSpPr>
          <p:spPr>
            <a:xfrm>
              <a:off x="5480130" y="2649030"/>
              <a:ext cx="63305" cy="63279"/>
            </a:xfrm>
            <a:custGeom>
              <a:avLst/>
              <a:gdLst/>
              <a:ahLst/>
              <a:cxnLst/>
              <a:rect l="l" t="t" r="r" b="b"/>
              <a:pathLst>
                <a:path w="2416" h="2415" extrusionOk="0">
                  <a:moveTo>
                    <a:pt x="2007" y="408"/>
                  </a:moveTo>
                  <a:lnTo>
                    <a:pt x="2007" y="2007"/>
                  </a:lnTo>
                  <a:lnTo>
                    <a:pt x="409" y="2007"/>
                  </a:lnTo>
                  <a:lnTo>
                    <a:pt x="409" y="408"/>
                  </a:lnTo>
                  <a:close/>
                  <a:moveTo>
                    <a:pt x="293" y="0"/>
                  </a:moveTo>
                  <a:cubicBezTo>
                    <a:pt x="130" y="0"/>
                    <a:pt x="1" y="130"/>
                    <a:pt x="1" y="293"/>
                  </a:cubicBezTo>
                  <a:lnTo>
                    <a:pt x="1" y="2117"/>
                  </a:lnTo>
                  <a:cubicBezTo>
                    <a:pt x="1" y="2281"/>
                    <a:pt x="130" y="2415"/>
                    <a:pt x="293" y="2415"/>
                  </a:cubicBezTo>
                  <a:lnTo>
                    <a:pt x="2118" y="2415"/>
                  </a:lnTo>
                  <a:cubicBezTo>
                    <a:pt x="2281" y="2415"/>
                    <a:pt x="2415" y="2281"/>
                    <a:pt x="2415" y="2117"/>
                  </a:cubicBezTo>
                  <a:lnTo>
                    <a:pt x="2415" y="293"/>
                  </a:lnTo>
                  <a:cubicBezTo>
                    <a:pt x="2415" y="130"/>
                    <a:pt x="2281" y="0"/>
                    <a:pt x="21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9" name="Google Shape;16009;p74"/>
            <p:cNvSpPr/>
            <p:nvPr/>
          </p:nvSpPr>
          <p:spPr>
            <a:xfrm>
              <a:off x="5324356" y="2591175"/>
              <a:ext cx="336938" cy="145031"/>
            </a:xfrm>
            <a:custGeom>
              <a:avLst/>
              <a:gdLst/>
              <a:ahLst/>
              <a:cxnLst/>
              <a:rect l="l" t="t" r="r" b="b"/>
              <a:pathLst>
                <a:path w="12859" h="5535" extrusionOk="0">
                  <a:moveTo>
                    <a:pt x="10453" y="1628"/>
                  </a:moveTo>
                  <a:lnTo>
                    <a:pt x="10453" y="3039"/>
                  </a:lnTo>
                  <a:lnTo>
                    <a:pt x="9603" y="3039"/>
                  </a:lnTo>
                  <a:lnTo>
                    <a:pt x="9603" y="1628"/>
                  </a:lnTo>
                  <a:close/>
                  <a:moveTo>
                    <a:pt x="12436" y="407"/>
                  </a:moveTo>
                  <a:cubicBezTo>
                    <a:pt x="12444" y="407"/>
                    <a:pt x="12450" y="415"/>
                    <a:pt x="12450" y="423"/>
                  </a:cubicBezTo>
                  <a:lnTo>
                    <a:pt x="12450" y="4244"/>
                  </a:lnTo>
                  <a:cubicBezTo>
                    <a:pt x="12450" y="4252"/>
                    <a:pt x="12444" y="4259"/>
                    <a:pt x="12436" y="4259"/>
                  </a:cubicBezTo>
                  <a:cubicBezTo>
                    <a:pt x="12434" y="4259"/>
                    <a:pt x="12433" y="4259"/>
                    <a:pt x="12431" y="4258"/>
                  </a:cubicBezTo>
                  <a:lnTo>
                    <a:pt x="10871" y="3831"/>
                  </a:lnTo>
                  <a:cubicBezTo>
                    <a:pt x="10866" y="3831"/>
                    <a:pt x="10861" y="3826"/>
                    <a:pt x="10861" y="3817"/>
                  </a:cubicBezTo>
                  <a:lnTo>
                    <a:pt x="10861" y="850"/>
                  </a:lnTo>
                  <a:cubicBezTo>
                    <a:pt x="10861" y="840"/>
                    <a:pt x="10866" y="836"/>
                    <a:pt x="10871" y="836"/>
                  </a:cubicBezTo>
                  <a:lnTo>
                    <a:pt x="12431" y="408"/>
                  </a:lnTo>
                  <a:cubicBezTo>
                    <a:pt x="12433" y="407"/>
                    <a:pt x="12434" y="407"/>
                    <a:pt x="12436" y="407"/>
                  </a:cubicBezTo>
                  <a:close/>
                  <a:moveTo>
                    <a:pt x="12436" y="0"/>
                  </a:moveTo>
                  <a:cubicBezTo>
                    <a:pt x="12399" y="0"/>
                    <a:pt x="12362" y="5"/>
                    <a:pt x="12325" y="15"/>
                  </a:cubicBezTo>
                  <a:lnTo>
                    <a:pt x="10765" y="442"/>
                  </a:lnTo>
                  <a:cubicBezTo>
                    <a:pt x="10578" y="490"/>
                    <a:pt x="10453" y="658"/>
                    <a:pt x="10453" y="850"/>
                  </a:cubicBezTo>
                  <a:lnTo>
                    <a:pt x="10453" y="1220"/>
                  </a:lnTo>
                  <a:lnTo>
                    <a:pt x="9599" y="1220"/>
                  </a:lnTo>
                  <a:lnTo>
                    <a:pt x="9599" y="922"/>
                  </a:lnTo>
                  <a:cubicBezTo>
                    <a:pt x="9591" y="792"/>
                    <a:pt x="9494" y="728"/>
                    <a:pt x="9397" y="728"/>
                  </a:cubicBezTo>
                  <a:cubicBezTo>
                    <a:pt x="9300" y="728"/>
                    <a:pt x="9203" y="792"/>
                    <a:pt x="9195" y="922"/>
                  </a:cubicBezTo>
                  <a:lnTo>
                    <a:pt x="9195" y="5021"/>
                  </a:lnTo>
                  <a:cubicBezTo>
                    <a:pt x="9195" y="5079"/>
                    <a:pt x="9147" y="5127"/>
                    <a:pt x="9090" y="5127"/>
                  </a:cubicBezTo>
                  <a:lnTo>
                    <a:pt x="521" y="5127"/>
                  </a:lnTo>
                  <a:cubicBezTo>
                    <a:pt x="464" y="5127"/>
                    <a:pt x="416" y="5079"/>
                    <a:pt x="416" y="5021"/>
                  </a:cubicBezTo>
                  <a:lnTo>
                    <a:pt x="416" y="1872"/>
                  </a:lnTo>
                  <a:cubicBezTo>
                    <a:pt x="423" y="1731"/>
                    <a:pt x="317" y="1660"/>
                    <a:pt x="212" y="1660"/>
                  </a:cubicBezTo>
                  <a:cubicBezTo>
                    <a:pt x="106" y="1660"/>
                    <a:pt x="1" y="1731"/>
                    <a:pt x="8" y="1872"/>
                  </a:cubicBezTo>
                  <a:lnTo>
                    <a:pt x="8" y="5021"/>
                  </a:lnTo>
                  <a:cubicBezTo>
                    <a:pt x="8" y="5305"/>
                    <a:pt x="238" y="5530"/>
                    <a:pt x="521" y="5535"/>
                  </a:cubicBezTo>
                  <a:lnTo>
                    <a:pt x="9090" y="5535"/>
                  </a:lnTo>
                  <a:cubicBezTo>
                    <a:pt x="9373" y="5530"/>
                    <a:pt x="9603" y="5305"/>
                    <a:pt x="9603" y="5021"/>
                  </a:cubicBezTo>
                  <a:lnTo>
                    <a:pt x="9603" y="3447"/>
                  </a:lnTo>
                  <a:lnTo>
                    <a:pt x="10458" y="3447"/>
                  </a:lnTo>
                  <a:lnTo>
                    <a:pt x="10458" y="3817"/>
                  </a:lnTo>
                  <a:cubicBezTo>
                    <a:pt x="10453" y="4009"/>
                    <a:pt x="10583" y="4177"/>
                    <a:pt x="10765" y="4225"/>
                  </a:cubicBezTo>
                  <a:lnTo>
                    <a:pt x="12325" y="4652"/>
                  </a:lnTo>
                  <a:cubicBezTo>
                    <a:pt x="12364" y="4661"/>
                    <a:pt x="12402" y="4666"/>
                    <a:pt x="12440" y="4666"/>
                  </a:cubicBezTo>
                  <a:cubicBezTo>
                    <a:pt x="12671" y="4666"/>
                    <a:pt x="12858" y="4479"/>
                    <a:pt x="12858" y="4249"/>
                  </a:cubicBezTo>
                  <a:lnTo>
                    <a:pt x="12858" y="423"/>
                  </a:lnTo>
                  <a:cubicBezTo>
                    <a:pt x="12858" y="288"/>
                    <a:pt x="12796" y="164"/>
                    <a:pt x="12690" y="87"/>
                  </a:cubicBezTo>
                  <a:cubicBezTo>
                    <a:pt x="12615" y="29"/>
                    <a:pt x="12526" y="0"/>
                    <a:pt x="124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010" name="Google Shape;16010;p74"/>
          <p:cNvGrpSpPr/>
          <p:nvPr/>
        </p:nvGrpSpPr>
        <p:grpSpPr>
          <a:xfrm>
            <a:off x="6215319" y="1985085"/>
            <a:ext cx="360258" cy="363455"/>
            <a:chOff x="6215319" y="1985085"/>
            <a:chExt cx="360258" cy="363455"/>
          </a:xfrm>
        </p:grpSpPr>
        <p:sp>
          <p:nvSpPr>
            <p:cNvPr id="16011" name="Google Shape;16011;p74"/>
            <p:cNvSpPr/>
            <p:nvPr/>
          </p:nvSpPr>
          <p:spPr>
            <a:xfrm>
              <a:off x="6220848" y="2197482"/>
              <a:ext cx="349437" cy="145686"/>
            </a:xfrm>
            <a:custGeom>
              <a:avLst/>
              <a:gdLst/>
              <a:ahLst/>
              <a:cxnLst/>
              <a:rect l="l" t="t" r="r" b="b"/>
              <a:pathLst>
                <a:path w="13336" h="5560" extrusionOk="0">
                  <a:moveTo>
                    <a:pt x="6663" y="1"/>
                  </a:moveTo>
                  <a:cubicBezTo>
                    <a:pt x="5281" y="1"/>
                    <a:pt x="3893" y="63"/>
                    <a:pt x="2516" y="197"/>
                  </a:cubicBezTo>
                  <a:lnTo>
                    <a:pt x="0" y="433"/>
                  </a:lnTo>
                  <a:cubicBezTo>
                    <a:pt x="0" y="586"/>
                    <a:pt x="48" y="735"/>
                    <a:pt x="144" y="855"/>
                  </a:cubicBezTo>
                  <a:cubicBezTo>
                    <a:pt x="322" y="1100"/>
                    <a:pt x="471" y="1522"/>
                    <a:pt x="471" y="1806"/>
                  </a:cubicBezTo>
                  <a:lnTo>
                    <a:pt x="471" y="1858"/>
                  </a:lnTo>
                  <a:cubicBezTo>
                    <a:pt x="471" y="2271"/>
                    <a:pt x="740" y="2655"/>
                    <a:pt x="1176" y="2900"/>
                  </a:cubicBezTo>
                  <a:cubicBezTo>
                    <a:pt x="1440" y="3054"/>
                    <a:pt x="1613" y="3289"/>
                    <a:pt x="1628" y="3553"/>
                  </a:cubicBezTo>
                  <a:cubicBezTo>
                    <a:pt x="1656" y="3970"/>
                    <a:pt x="2093" y="4306"/>
                    <a:pt x="2641" y="4306"/>
                  </a:cubicBezTo>
                  <a:lnTo>
                    <a:pt x="2650" y="4306"/>
                  </a:lnTo>
                  <a:cubicBezTo>
                    <a:pt x="3029" y="4330"/>
                    <a:pt x="3370" y="4508"/>
                    <a:pt x="3548" y="4767"/>
                  </a:cubicBezTo>
                  <a:cubicBezTo>
                    <a:pt x="3748" y="5061"/>
                    <a:pt x="4137" y="5234"/>
                    <a:pt x="4546" y="5234"/>
                  </a:cubicBezTo>
                  <a:cubicBezTo>
                    <a:pt x="4658" y="5234"/>
                    <a:pt x="4771" y="5221"/>
                    <a:pt x="4882" y="5194"/>
                  </a:cubicBezTo>
                  <a:cubicBezTo>
                    <a:pt x="4994" y="5166"/>
                    <a:pt x="5107" y="5152"/>
                    <a:pt x="5221" y="5152"/>
                  </a:cubicBezTo>
                  <a:cubicBezTo>
                    <a:pt x="5474" y="5152"/>
                    <a:pt x="5724" y="5222"/>
                    <a:pt x="5943" y="5358"/>
                  </a:cubicBezTo>
                  <a:cubicBezTo>
                    <a:pt x="6166" y="5492"/>
                    <a:pt x="6417" y="5559"/>
                    <a:pt x="6667" y="5559"/>
                  </a:cubicBezTo>
                  <a:cubicBezTo>
                    <a:pt x="6918" y="5559"/>
                    <a:pt x="7167" y="5492"/>
                    <a:pt x="7388" y="5358"/>
                  </a:cubicBezTo>
                  <a:cubicBezTo>
                    <a:pt x="7607" y="5222"/>
                    <a:pt x="7858" y="5152"/>
                    <a:pt x="8110" y="5152"/>
                  </a:cubicBezTo>
                  <a:cubicBezTo>
                    <a:pt x="8224" y="5152"/>
                    <a:pt x="8337" y="5166"/>
                    <a:pt x="8449" y="5194"/>
                  </a:cubicBezTo>
                  <a:cubicBezTo>
                    <a:pt x="8561" y="5221"/>
                    <a:pt x="8675" y="5234"/>
                    <a:pt x="8787" y="5234"/>
                  </a:cubicBezTo>
                  <a:cubicBezTo>
                    <a:pt x="9199" y="5234"/>
                    <a:pt x="9587" y="5061"/>
                    <a:pt x="9783" y="4767"/>
                  </a:cubicBezTo>
                  <a:cubicBezTo>
                    <a:pt x="9966" y="4508"/>
                    <a:pt x="10302" y="4335"/>
                    <a:pt x="10686" y="4306"/>
                  </a:cubicBezTo>
                  <a:lnTo>
                    <a:pt x="10691" y="4306"/>
                  </a:lnTo>
                  <a:cubicBezTo>
                    <a:pt x="11238" y="4306"/>
                    <a:pt x="11675" y="3970"/>
                    <a:pt x="11703" y="3553"/>
                  </a:cubicBezTo>
                  <a:cubicBezTo>
                    <a:pt x="11718" y="3289"/>
                    <a:pt x="11891" y="3054"/>
                    <a:pt x="12159" y="2900"/>
                  </a:cubicBezTo>
                  <a:cubicBezTo>
                    <a:pt x="12591" y="2655"/>
                    <a:pt x="12860" y="2271"/>
                    <a:pt x="12860" y="1858"/>
                  </a:cubicBezTo>
                  <a:lnTo>
                    <a:pt x="12860" y="1806"/>
                  </a:lnTo>
                  <a:cubicBezTo>
                    <a:pt x="12860" y="1522"/>
                    <a:pt x="13014" y="1100"/>
                    <a:pt x="13192" y="855"/>
                  </a:cubicBezTo>
                  <a:cubicBezTo>
                    <a:pt x="13283" y="735"/>
                    <a:pt x="13331" y="586"/>
                    <a:pt x="13336" y="433"/>
                  </a:cubicBezTo>
                  <a:lnTo>
                    <a:pt x="10815" y="197"/>
                  </a:lnTo>
                  <a:cubicBezTo>
                    <a:pt x="9438" y="63"/>
                    <a:pt x="8050" y="1"/>
                    <a:pt x="6663" y="1"/>
                  </a:cubicBezTo>
                  <a:close/>
                </a:path>
              </a:pathLst>
            </a:custGeom>
            <a:solidFill>
              <a:srgbClr val="B6C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2" name="Google Shape;16012;p74"/>
            <p:cNvSpPr/>
            <p:nvPr/>
          </p:nvSpPr>
          <p:spPr>
            <a:xfrm>
              <a:off x="6250274" y="2197482"/>
              <a:ext cx="290455" cy="116129"/>
            </a:xfrm>
            <a:custGeom>
              <a:avLst/>
              <a:gdLst/>
              <a:ahLst/>
              <a:cxnLst/>
              <a:rect l="l" t="t" r="r" b="b"/>
              <a:pathLst>
                <a:path w="11085" h="4432" extrusionOk="0">
                  <a:moveTo>
                    <a:pt x="5540" y="1"/>
                  </a:moveTo>
                  <a:cubicBezTo>
                    <a:pt x="4158" y="1"/>
                    <a:pt x="2770" y="68"/>
                    <a:pt x="1393" y="197"/>
                  </a:cubicBezTo>
                  <a:lnTo>
                    <a:pt x="1" y="327"/>
                  </a:lnTo>
                  <a:cubicBezTo>
                    <a:pt x="173" y="2617"/>
                    <a:pt x="2588" y="4431"/>
                    <a:pt x="5540" y="4431"/>
                  </a:cubicBezTo>
                  <a:cubicBezTo>
                    <a:pt x="8497" y="4431"/>
                    <a:pt x="10907" y="2617"/>
                    <a:pt x="11084" y="327"/>
                  </a:cubicBezTo>
                  <a:lnTo>
                    <a:pt x="9692" y="197"/>
                  </a:lnTo>
                  <a:cubicBezTo>
                    <a:pt x="8315" y="68"/>
                    <a:pt x="6927" y="1"/>
                    <a:pt x="554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3" name="Google Shape;16013;p74"/>
            <p:cNvSpPr/>
            <p:nvPr/>
          </p:nvSpPr>
          <p:spPr>
            <a:xfrm>
              <a:off x="6395435" y="2197482"/>
              <a:ext cx="145293" cy="115998"/>
            </a:xfrm>
            <a:custGeom>
              <a:avLst/>
              <a:gdLst/>
              <a:ahLst/>
              <a:cxnLst/>
              <a:rect l="l" t="t" r="r" b="b"/>
              <a:pathLst>
                <a:path w="5545" h="4427" extrusionOk="0">
                  <a:moveTo>
                    <a:pt x="0" y="1"/>
                  </a:moveTo>
                  <a:lnTo>
                    <a:pt x="0" y="4426"/>
                  </a:lnTo>
                  <a:cubicBezTo>
                    <a:pt x="4" y="4426"/>
                    <a:pt x="8" y="4426"/>
                    <a:pt x="12" y="4426"/>
                  </a:cubicBezTo>
                  <a:cubicBezTo>
                    <a:pt x="2963" y="4426"/>
                    <a:pt x="5367" y="2614"/>
                    <a:pt x="5544" y="327"/>
                  </a:cubicBezTo>
                  <a:lnTo>
                    <a:pt x="4152" y="197"/>
                  </a:lnTo>
                  <a:cubicBezTo>
                    <a:pt x="2775" y="63"/>
                    <a:pt x="1387" y="1"/>
                    <a:pt x="0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4" name="Google Shape;16014;p74"/>
            <p:cNvSpPr/>
            <p:nvPr/>
          </p:nvSpPr>
          <p:spPr>
            <a:xfrm>
              <a:off x="6299194" y="2027035"/>
              <a:ext cx="192615" cy="225446"/>
            </a:xfrm>
            <a:custGeom>
              <a:avLst/>
              <a:gdLst/>
              <a:ahLst/>
              <a:cxnLst/>
              <a:rect l="l" t="t" r="r" b="b"/>
              <a:pathLst>
                <a:path w="7351" h="8604" extrusionOk="0">
                  <a:moveTo>
                    <a:pt x="929" y="0"/>
                  </a:moveTo>
                  <a:cubicBezTo>
                    <a:pt x="889" y="0"/>
                    <a:pt x="848" y="18"/>
                    <a:pt x="822" y="54"/>
                  </a:cubicBezTo>
                  <a:lnTo>
                    <a:pt x="1" y="1259"/>
                  </a:lnTo>
                  <a:cubicBezTo>
                    <a:pt x="1038" y="5642"/>
                    <a:pt x="750" y="7192"/>
                    <a:pt x="659" y="7658"/>
                  </a:cubicBezTo>
                  <a:cubicBezTo>
                    <a:pt x="644" y="7691"/>
                    <a:pt x="639" y="7725"/>
                    <a:pt x="639" y="7763"/>
                  </a:cubicBezTo>
                  <a:cubicBezTo>
                    <a:pt x="639" y="8224"/>
                    <a:pt x="1998" y="8603"/>
                    <a:pt x="3678" y="8603"/>
                  </a:cubicBezTo>
                  <a:cubicBezTo>
                    <a:pt x="5358" y="8603"/>
                    <a:pt x="6717" y="8229"/>
                    <a:pt x="6717" y="7763"/>
                  </a:cubicBezTo>
                  <a:cubicBezTo>
                    <a:pt x="6717" y="7725"/>
                    <a:pt x="6707" y="7691"/>
                    <a:pt x="6693" y="7658"/>
                  </a:cubicBezTo>
                  <a:cubicBezTo>
                    <a:pt x="6597" y="7192"/>
                    <a:pt x="6308" y="5642"/>
                    <a:pt x="7350" y="1259"/>
                  </a:cubicBezTo>
                  <a:lnTo>
                    <a:pt x="6525" y="54"/>
                  </a:lnTo>
                  <a:cubicBezTo>
                    <a:pt x="6501" y="18"/>
                    <a:pt x="6461" y="0"/>
                    <a:pt x="6421" y="0"/>
                  </a:cubicBezTo>
                  <a:cubicBezTo>
                    <a:pt x="6381" y="0"/>
                    <a:pt x="6340" y="18"/>
                    <a:pt x="6313" y="54"/>
                  </a:cubicBezTo>
                  <a:cubicBezTo>
                    <a:pt x="6068" y="405"/>
                    <a:pt x="5329" y="1197"/>
                    <a:pt x="3673" y="1197"/>
                  </a:cubicBezTo>
                  <a:cubicBezTo>
                    <a:pt x="3668" y="1197"/>
                    <a:pt x="3663" y="1197"/>
                    <a:pt x="3658" y="1197"/>
                  </a:cubicBezTo>
                  <a:cubicBezTo>
                    <a:pt x="2017" y="1197"/>
                    <a:pt x="1282" y="404"/>
                    <a:pt x="1033" y="54"/>
                  </a:cubicBezTo>
                  <a:cubicBezTo>
                    <a:pt x="1009" y="18"/>
                    <a:pt x="969" y="0"/>
                    <a:pt x="929" y="0"/>
                  </a:cubicBezTo>
                  <a:close/>
                </a:path>
              </a:pathLst>
            </a:custGeom>
            <a:solidFill>
              <a:srgbClr val="B6C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5" name="Google Shape;16015;p74"/>
            <p:cNvSpPr/>
            <p:nvPr/>
          </p:nvSpPr>
          <p:spPr>
            <a:xfrm>
              <a:off x="6315806" y="2027140"/>
              <a:ext cx="176002" cy="225342"/>
            </a:xfrm>
            <a:custGeom>
              <a:avLst/>
              <a:gdLst/>
              <a:ahLst/>
              <a:cxnLst/>
              <a:rect l="l" t="t" r="r" b="b"/>
              <a:pathLst>
                <a:path w="6717" h="8600" extrusionOk="0">
                  <a:moveTo>
                    <a:pt x="5788" y="1"/>
                  </a:moveTo>
                  <a:cubicBezTo>
                    <a:pt x="5748" y="1"/>
                    <a:pt x="5708" y="19"/>
                    <a:pt x="5684" y="55"/>
                  </a:cubicBezTo>
                  <a:cubicBezTo>
                    <a:pt x="5487" y="319"/>
                    <a:pt x="5242" y="545"/>
                    <a:pt x="4964" y="713"/>
                  </a:cubicBezTo>
                  <a:lnTo>
                    <a:pt x="5338" y="1260"/>
                  </a:lnTo>
                  <a:cubicBezTo>
                    <a:pt x="4302" y="5647"/>
                    <a:pt x="4590" y="7193"/>
                    <a:pt x="4681" y="7663"/>
                  </a:cubicBezTo>
                  <a:cubicBezTo>
                    <a:pt x="4695" y="7697"/>
                    <a:pt x="4700" y="7730"/>
                    <a:pt x="4700" y="7769"/>
                  </a:cubicBezTo>
                  <a:cubicBezTo>
                    <a:pt x="4700" y="7846"/>
                    <a:pt x="4638" y="7918"/>
                    <a:pt x="4556" y="7927"/>
                  </a:cubicBezTo>
                  <a:cubicBezTo>
                    <a:pt x="4085" y="8000"/>
                    <a:pt x="3605" y="8038"/>
                    <a:pt x="3124" y="8038"/>
                  </a:cubicBezTo>
                  <a:cubicBezTo>
                    <a:pt x="3096" y="8038"/>
                    <a:pt x="3068" y="8038"/>
                    <a:pt x="3039" y="8038"/>
                  </a:cubicBezTo>
                  <a:cubicBezTo>
                    <a:pt x="1585" y="8038"/>
                    <a:pt x="370" y="7759"/>
                    <a:pt x="73" y="7385"/>
                  </a:cubicBezTo>
                  <a:cubicBezTo>
                    <a:pt x="53" y="7505"/>
                    <a:pt x="34" y="7591"/>
                    <a:pt x="25" y="7658"/>
                  </a:cubicBezTo>
                  <a:cubicBezTo>
                    <a:pt x="5" y="7692"/>
                    <a:pt x="1" y="7730"/>
                    <a:pt x="1" y="7764"/>
                  </a:cubicBezTo>
                  <a:cubicBezTo>
                    <a:pt x="1" y="8177"/>
                    <a:pt x="1085" y="8523"/>
                    <a:pt x="2516" y="8590"/>
                  </a:cubicBezTo>
                  <a:lnTo>
                    <a:pt x="2526" y="8590"/>
                  </a:lnTo>
                  <a:lnTo>
                    <a:pt x="2679" y="8595"/>
                  </a:lnTo>
                  <a:lnTo>
                    <a:pt x="2698" y="8595"/>
                  </a:lnTo>
                  <a:lnTo>
                    <a:pt x="2852" y="8599"/>
                  </a:lnTo>
                  <a:lnTo>
                    <a:pt x="3039" y="8599"/>
                  </a:lnTo>
                  <a:cubicBezTo>
                    <a:pt x="4719" y="8599"/>
                    <a:pt x="6078" y="8225"/>
                    <a:pt x="6078" y="7759"/>
                  </a:cubicBezTo>
                  <a:cubicBezTo>
                    <a:pt x="6078" y="7726"/>
                    <a:pt x="6068" y="7687"/>
                    <a:pt x="6054" y="7654"/>
                  </a:cubicBezTo>
                  <a:lnTo>
                    <a:pt x="6054" y="7630"/>
                  </a:lnTo>
                  <a:lnTo>
                    <a:pt x="6049" y="7606"/>
                  </a:lnTo>
                  <a:lnTo>
                    <a:pt x="6049" y="7601"/>
                  </a:lnTo>
                  <a:lnTo>
                    <a:pt x="6044" y="7572"/>
                  </a:lnTo>
                  <a:lnTo>
                    <a:pt x="6035" y="7538"/>
                  </a:lnTo>
                  <a:cubicBezTo>
                    <a:pt x="6030" y="7495"/>
                    <a:pt x="6020" y="7442"/>
                    <a:pt x="6011" y="7385"/>
                  </a:cubicBezTo>
                  <a:cubicBezTo>
                    <a:pt x="5910" y="6684"/>
                    <a:pt x="5833" y="5009"/>
                    <a:pt x="6716" y="1260"/>
                  </a:cubicBezTo>
                  <a:lnTo>
                    <a:pt x="5895" y="55"/>
                  </a:lnTo>
                  <a:cubicBezTo>
                    <a:pt x="5869" y="19"/>
                    <a:pt x="5828" y="1"/>
                    <a:pt x="5788" y="1"/>
                  </a:cubicBez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6" name="Google Shape;16016;p74"/>
            <p:cNvSpPr/>
            <p:nvPr/>
          </p:nvSpPr>
          <p:spPr>
            <a:xfrm>
              <a:off x="6299194" y="2027035"/>
              <a:ext cx="192615" cy="61052"/>
            </a:xfrm>
            <a:custGeom>
              <a:avLst/>
              <a:gdLst/>
              <a:ahLst/>
              <a:cxnLst/>
              <a:rect l="l" t="t" r="r" b="b"/>
              <a:pathLst>
                <a:path w="7351" h="2330" extrusionOk="0">
                  <a:moveTo>
                    <a:pt x="929" y="0"/>
                  </a:moveTo>
                  <a:cubicBezTo>
                    <a:pt x="889" y="0"/>
                    <a:pt x="848" y="18"/>
                    <a:pt x="822" y="54"/>
                  </a:cubicBezTo>
                  <a:lnTo>
                    <a:pt x="1" y="1259"/>
                  </a:lnTo>
                  <a:cubicBezTo>
                    <a:pt x="92" y="1638"/>
                    <a:pt x="169" y="1993"/>
                    <a:pt x="241" y="2329"/>
                  </a:cubicBezTo>
                  <a:lnTo>
                    <a:pt x="1023" y="1173"/>
                  </a:lnTo>
                  <a:cubicBezTo>
                    <a:pt x="1503" y="1547"/>
                    <a:pt x="2358" y="1989"/>
                    <a:pt x="3673" y="1993"/>
                  </a:cubicBezTo>
                  <a:lnTo>
                    <a:pt x="3678" y="1993"/>
                  </a:lnTo>
                  <a:cubicBezTo>
                    <a:pt x="4998" y="1989"/>
                    <a:pt x="5843" y="1547"/>
                    <a:pt x="6323" y="1173"/>
                  </a:cubicBezTo>
                  <a:lnTo>
                    <a:pt x="7110" y="2329"/>
                  </a:lnTo>
                  <a:cubicBezTo>
                    <a:pt x="7177" y="1993"/>
                    <a:pt x="7259" y="1633"/>
                    <a:pt x="7350" y="1259"/>
                  </a:cubicBezTo>
                  <a:lnTo>
                    <a:pt x="6525" y="54"/>
                  </a:lnTo>
                  <a:cubicBezTo>
                    <a:pt x="6501" y="18"/>
                    <a:pt x="6461" y="0"/>
                    <a:pt x="6421" y="0"/>
                  </a:cubicBezTo>
                  <a:cubicBezTo>
                    <a:pt x="6381" y="0"/>
                    <a:pt x="6340" y="18"/>
                    <a:pt x="6313" y="54"/>
                  </a:cubicBezTo>
                  <a:cubicBezTo>
                    <a:pt x="6068" y="405"/>
                    <a:pt x="5329" y="1197"/>
                    <a:pt x="3673" y="1197"/>
                  </a:cubicBezTo>
                  <a:cubicBezTo>
                    <a:pt x="3668" y="1197"/>
                    <a:pt x="3663" y="1197"/>
                    <a:pt x="3658" y="1197"/>
                  </a:cubicBezTo>
                  <a:cubicBezTo>
                    <a:pt x="2017" y="1197"/>
                    <a:pt x="1282" y="404"/>
                    <a:pt x="1033" y="54"/>
                  </a:cubicBezTo>
                  <a:cubicBezTo>
                    <a:pt x="1009" y="18"/>
                    <a:pt x="969" y="0"/>
                    <a:pt x="929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7" name="Google Shape;16017;p74"/>
            <p:cNvSpPr/>
            <p:nvPr/>
          </p:nvSpPr>
          <p:spPr>
            <a:xfrm>
              <a:off x="6445875" y="2026930"/>
              <a:ext cx="45802" cy="61288"/>
            </a:xfrm>
            <a:custGeom>
              <a:avLst/>
              <a:gdLst/>
              <a:ahLst/>
              <a:cxnLst/>
              <a:rect l="l" t="t" r="r" b="b"/>
              <a:pathLst>
                <a:path w="1748" h="2339" extrusionOk="0">
                  <a:moveTo>
                    <a:pt x="821" y="1"/>
                  </a:moveTo>
                  <a:cubicBezTo>
                    <a:pt x="783" y="1"/>
                    <a:pt x="739" y="20"/>
                    <a:pt x="715" y="53"/>
                  </a:cubicBezTo>
                  <a:lnTo>
                    <a:pt x="691" y="87"/>
                  </a:lnTo>
                  <a:lnTo>
                    <a:pt x="686" y="101"/>
                  </a:lnTo>
                  <a:lnTo>
                    <a:pt x="667" y="125"/>
                  </a:lnTo>
                  <a:lnTo>
                    <a:pt x="653" y="140"/>
                  </a:lnTo>
                  <a:lnTo>
                    <a:pt x="638" y="164"/>
                  </a:lnTo>
                  <a:lnTo>
                    <a:pt x="624" y="178"/>
                  </a:lnTo>
                  <a:lnTo>
                    <a:pt x="605" y="202"/>
                  </a:lnTo>
                  <a:lnTo>
                    <a:pt x="590" y="221"/>
                  </a:lnTo>
                  <a:lnTo>
                    <a:pt x="571" y="241"/>
                  </a:lnTo>
                  <a:lnTo>
                    <a:pt x="552" y="260"/>
                  </a:lnTo>
                  <a:lnTo>
                    <a:pt x="533" y="284"/>
                  </a:lnTo>
                  <a:lnTo>
                    <a:pt x="509" y="303"/>
                  </a:lnTo>
                  <a:lnTo>
                    <a:pt x="490" y="327"/>
                  </a:lnTo>
                  <a:lnTo>
                    <a:pt x="466" y="346"/>
                  </a:lnTo>
                  <a:lnTo>
                    <a:pt x="446" y="370"/>
                  </a:lnTo>
                  <a:lnTo>
                    <a:pt x="422" y="394"/>
                  </a:lnTo>
                  <a:lnTo>
                    <a:pt x="398" y="413"/>
                  </a:lnTo>
                  <a:lnTo>
                    <a:pt x="370" y="437"/>
                  </a:lnTo>
                  <a:lnTo>
                    <a:pt x="346" y="461"/>
                  </a:lnTo>
                  <a:lnTo>
                    <a:pt x="317" y="485"/>
                  </a:lnTo>
                  <a:lnTo>
                    <a:pt x="293" y="505"/>
                  </a:lnTo>
                  <a:lnTo>
                    <a:pt x="264" y="529"/>
                  </a:lnTo>
                  <a:lnTo>
                    <a:pt x="235" y="553"/>
                  </a:lnTo>
                  <a:lnTo>
                    <a:pt x="202" y="577"/>
                  </a:lnTo>
                  <a:lnTo>
                    <a:pt x="173" y="596"/>
                  </a:lnTo>
                  <a:lnTo>
                    <a:pt x="139" y="625"/>
                  </a:lnTo>
                  <a:lnTo>
                    <a:pt x="106" y="644"/>
                  </a:lnTo>
                  <a:lnTo>
                    <a:pt x="72" y="668"/>
                  </a:lnTo>
                  <a:lnTo>
                    <a:pt x="38" y="687"/>
                  </a:lnTo>
                  <a:lnTo>
                    <a:pt x="0" y="716"/>
                  </a:lnTo>
                  <a:lnTo>
                    <a:pt x="374" y="1263"/>
                  </a:lnTo>
                  <a:lnTo>
                    <a:pt x="331" y="1441"/>
                  </a:lnTo>
                  <a:cubicBezTo>
                    <a:pt x="470" y="1364"/>
                    <a:pt x="600" y="1277"/>
                    <a:pt x="730" y="1181"/>
                  </a:cubicBezTo>
                  <a:lnTo>
                    <a:pt x="1512" y="2338"/>
                  </a:lnTo>
                  <a:cubicBezTo>
                    <a:pt x="1546" y="2170"/>
                    <a:pt x="1584" y="1997"/>
                    <a:pt x="1623" y="1820"/>
                  </a:cubicBezTo>
                  <a:lnTo>
                    <a:pt x="1623" y="1815"/>
                  </a:lnTo>
                  <a:lnTo>
                    <a:pt x="1647" y="1714"/>
                  </a:lnTo>
                  <a:lnTo>
                    <a:pt x="1661" y="1652"/>
                  </a:lnTo>
                  <a:lnTo>
                    <a:pt x="1680" y="1570"/>
                  </a:lnTo>
                  <a:lnTo>
                    <a:pt x="1699" y="1484"/>
                  </a:lnTo>
                  <a:lnTo>
                    <a:pt x="1714" y="1421"/>
                  </a:lnTo>
                  <a:lnTo>
                    <a:pt x="1747" y="1268"/>
                  </a:lnTo>
                  <a:lnTo>
                    <a:pt x="1747" y="1263"/>
                  </a:lnTo>
                  <a:lnTo>
                    <a:pt x="1479" y="860"/>
                  </a:lnTo>
                  <a:lnTo>
                    <a:pt x="927" y="58"/>
                  </a:lnTo>
                  <a:cubicBezTo>
                    <a:pt x="903" y="25"/>
                    <a:pt x="864" y="1"/>
                    <a:pt x="821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8" name="Google Shape;16018;p74"/>
            <p:cNvSpPr/>
            <p:nvPr/>
          </p:nvSpPr>
          <p:spPr>
            <a:xfrm>
              <a:off x="6293927" y="1985085"/>
              <a:ext cx="203646" cy="272663"/>
            </a:xfrm>
            <a:custGeom>
              <a:avLst/>
              <a:gdLst/>
              <a:ahLst/>
              <a:cxnLst/>
              <a:rect l="l" t="t" r="r" b="b"/>
              <a:pathLst>
                <a:path w="7772" h="10406" extrusionOk="0">
                  <a:moveTo>
                    <a:pt x="6615" y="1862"/>
                  </a:moveTo>
                  <a:lnTo>
                    <a:pt x="7326" y="2898"/>
                  </a:lnTo>
                  <a:cubicBezTo>
                    <a:pt x="7306" y="2980"/>
                    <a:pt x="7287" y="3062"/>
                    <a:pt x="7268" y="3138"/>
                  </a:cubicBezTo>
                  <a:lnTo>
                    <a:pt x="7258" y="3172"/>
                  </a:lnTo>
                  <a:cubicBezTo>
                    <a:pt x="7244" y="3254"/>
                    <a:pt x="7225" y="3335"/>
                    <a:pt x="7206" y="3412"/>
                  </a:cubicBezTo>
                  <a:lnTo>
                    <a:pt x="6692" y="2654"/>
                  </a:lnTo>
                  <a:cubicBezTo>
                    <a:pt x="6651" y="2595"/>
                    <a:pt x="6586" y="2564"/>
                    <a:pt x="6519" y="2564"/>
                  </a:cubicBezTo>
                  <a:cubicBezTo>
                    <a:pt x="6476" y="2564"/>
                    <a:pt x="6432" y="2577"/>
                    <a:pt x="6394" y="2606"/>
                  </a:cubicBezTo>
                  <a:cubicBezTo>
                    <a:pt x="5938" y="2961"/>
                    <a:pt x="5132" y="3383"/>
                    <a:pt x="3874" y="3383"/>
                  </a:cubicBezTo>
                  <a:cubicBezTo>
                    <a:pt x="2616" y="3383"/>
                    <a:pt x="1810" y="2961"/>
                    <a:pt x="1354" y="2606"/>
                  </a:cubicBezTo>
                  <a:cubicBezTo>
                    <a:pt x="1318" y="2577"/>
                    <a:pt x="1275" y="2564"/>
                    <a:pt x="1231" y="2564"/>
                  </a:cubicBezTo>
                  <a:cubicBezTo>
                    <a:pt x="1164" y="2564"/>
                    <a:pt x="1097" y="2595"/>
                    <a:pt x="1056" y="2654"/>
                  </a:cubicBezTo>
                  <a:lnTo>
                    <a:pt x="543" y="3417"/>
                  </a:lnTo>
                  <a:cubicBezTo>
                    <a:pt x="524" y="3335"/>
                    <a:pt x="504" y="3254"/>
                    <a:pt x="485" y="3172"/>
                  </a:cubicBezTo>
                  <a:lnTo>
                    <a:pt x="480" y="3143"/>
                  </a:lnTo>
                  <a:cubicBezTo>
                    <a:pt x="461" y="3062"/>
                    <a:pt x="442" y="2985"/>
                    <a:pt x="423" y="2898"/>
                  </a:cubicBezTo>
                  <a:lnTo>
                    <a:pt x="711" y="2476"/>
                  </a:lnTo>
                  <a:lnTo>
                    <a:pt x="1128" y="1862"/>
                  </a:lnTo>
                  <a:cubicBezTo>
                    <a:pt x="1349" y="2135"/>
                    <a:pt x="1618" y="2361"/>
                    <a:pt x="1920" y="2534"/>
                  </a:cubicBezTo>
                  <a:cubicBezTo>
                    <a:pt x="2093" y="2630"/>
                    <a:pt x="2276" y="2711"/>
                    <a:pt x="2463" y="2778"/>
                  </a:cubicBezTo>
                  <a:cubicBezTo>
                    <a:pt x="2901" y="2927"/>
                    <a:pt x="3366" y="3004"/>
                    <a:pt x="3827" y="3004"/>
                  </a:cubicBezTo>
                  <a:cubicBezTo>
                    <a:pt x="3841" y="3004"/>
                    <a:pt x="3855" y="3004"/>
                    <a:pt x="3869" y="3004"/>
                  </a:cubicBezTo>
                  <a:cubicBezTo>
                    <a:pt x="5329" y="2999"/>
                    <a:pt x="6125" y="2404"/>
                    <a:pt x="6500" y="1991"/>
                  </a:cubicBezTo>
                  <a:cubicBezTo>
                    <a:pt x="6543" y="1948"/>
                    <a:pt x="6582" y="1900"/>
                    <a:pt x="6615" y="1862"/>
                  </a:cubicBezTo>
                  <a:close/>
                  <a:moveTo>
                    <a:pt x="6476" y="3066"/>
                  </a:moveTo>
                  <a:lnTo>
                    <a:pt x="7090" y="3974"/>
                  </a:lnTo>
                  <a:cubicBezTo>
                    <a:pt x="6802" y="5351"/>
                    <a:pt x="6634" y="6542"/>
                    <a:pt x="6591" y="7516"/>
                  </a:cubicBezTo>
                  <a:cubicBezTo>
                    <a:pt x="6543" y="8558"/>
                    <a:pt x="6644" y="9076"/>
                    <a:pt x="6692" y="9302"/>
                  </a:cubicBezTo>
                  <a:cubicBezTo>
                    <a:pt x="6692" y="9307"/>
                    <a:pt x="6692" y="9311"/>
                    <a:pt x="6692" y="9316"/>
                  </a:cubicBezTo>
                  <a:lnTo>
                    <a:pt x="6692" y="9321"/>
                  </a:lnTo>
                  <a:cubicBezTo>
                    <a:pt x="6697" y="9326"/>
                    <a:pt x="6697" y="9335"/>
                    <a:pt x="6702" y="9340"/>
                  </a:cubicBezTo>
                  <a:cubicBezTo>
                    <a:pt x="6702" y="9345"/>
                    <a:pt x="6706" y="9350"/>
                    <a:pt x="6706" y="9350"/>
                  </a:cubicBezTo>
                  <a:cubicBezTo>
                    <a:pt x="6706" y="9355"/>
                    <a:pt x="6706" y="9355"/>
                    <a:pt x="6706" y="9360"/>
                  </a:cubicBezTo>
                  <a:cubicBezTo>
                    <a:pt x="6706" y="9422"/>
                    <a:pt x="6524" y="9600"/>
                    <a:pt x="5967" y="9753"/>
                  </a:cubicBezTo>
                  <a:cubicBezTo>
                    <a:pt x="5473" y="9878"/>
                    <a:pt x="4964" y="9955"/>
                    <a:pt x="4455" y="9974"/>
                  </a:cubicBezTo>
                  <a:cubicBezTo>
                    <a:pt x="4268" y="9988"/>
                    <a:pt x="4071" y="9993"/>
                    <a:pt x="3874" y="9993"/>
                  </a:cubicBezTo>
                  <a:cubicBezTo>
                    <a:pt x="3773" y="9993"/>
                    <a:pt x="3673" y="9988"/>
                    <a:pt x="3577" y="9988"/>
                  </a:cubicBezTo>
                  <a:cubicBezTo>
                    <a:pt x="2895" y="9969"/>
                    <a:pt x="2266" y="9888"/>
                    <a:pt x="1776" y="9753"/>
                  </a:cubicBezTo>
                  <a:cubicBezTo>
                    <a:pt x="1220" y="9600"/>
                    <a:pt x="1037" y="9422"/>
                    <a:pt x="1037" y="9360"/>
                  </a:cubicBezTo>
                  <a:cubicBezTo>
                    <a:pt x="1037" y="9355"/>
                    <a:pt x="1037" y="9345"/>
                    <a:pt x="1042" y="9340"/>
                  </a:cubicBezTo>
                  <a:cubicBezTo>
                    <a:pt x="1042" y="9335"/>
                    <a:pt x="1047" y="9326"/>
                    <a:pt x="1052" y="9321"/>
                  </a:cubicBezTo>
                  <a:lnTo>
                    <a:pt x="1052" y="9316"/>
                  </a:lnTo>
                  <a:cubicBezTo>
                    <a:pt x="1052" y="9311"/>
                    <a:pt x="1052" y="9307"/>
                    <a:pt x="1056" y="9297"/>
                  </a:cubicBezTo>
                  <a:cubicBezTo>
                    <a:pt x="1100" y="9076"/>
                    <a:pt x="1200" y="8558"/>
                    <a:pt x="1152" y="7516"/>
                  </a:cubicBezTo>
                  <a:cubicBezTo>
                    <a:pt x="1109" y="6542"/>
                    <a:pt x="941" y="5351"/>
                    <a:pt x="653" y="3974"/>
                  </a:cubicBezTo>
                  <a:lnTo>
                    <a:pt x="1277" y="3066"/>
                  </a:lnTo>
                  <a:cubicBezTo>
                    <a:pt x="1805" y="3426"/>
                    <a:pt x="2645" y="3796"/>
                    <a:pt x="3874" y="3796"/>
                  </a:cubicBezTo>
                  <a:lnTo>
                    <a:pt x="3879" y="3796"/>
                  </a:lnTo>
                  <a:cubicBezTo>
                    <a:pt x="5108" y="3796"/>
                    <a:pt x="5948" y="3422"/>
                    <a:pt x="6476" y="3066"/>
                  </a:cubicBezTo>
                  <a:close/>
                  <a:moveTo>
                    <a:pt x="1148" y="0"/>
                  </a:moveTo>
                  <a:cubicBezTo>
                    <a:pt x="1044" y="0"/>
                    <a:pt x="941" y="69"/>
                    <a:pt x="941" y="205"/>
                  </a:cubicBezTo>
                  <a:lnTo>
                    <a:pt x="941" y="1458"/>
                  </a:lnTo>
                  <a:cubicBezTo>
                    <a:pt x="912" y="1478"/>
                    <a:pt x="888" y="1506"/>
                    <a:pt x="869" y="1535"/>
                  </a:cubicBezTo>
                  <a:lnTo>
                    <a:pt x="44" y="2740"/>
                  </a:lnTo>
                  <a:cubicBezTo>
                    <a:pt x="10" y="2788"/>
                    <a:pt x="0" y="2846"/>
                    <a:pt x="15" y="2903"/>
                  </a:cubicBezTo>
                  <a:cubicBezTo>
                    <a:pt x="87" y="3268"/>
                    <a:pt x="168" y="3628"/>
                    <a:pt x="240" y="3974"/>
                  </a:cubicBezTo>
                  <a:lnTo>
                    <a:pt x="240" y="3978"/>
                  </a:lnTo>
                  <a:cubicBezTo>
                    <a:pt x="735" y="6331"/>
                    <a:pt x="874" y="8083"/>
                    <a:pt x="663" y="9196"/>
                  </a:cubicBezTo>
                  <a:cubicBezTo>
                    <a:pt x="663" y="9201"/>
                    <a:pt x="663" y="9206"/>
                    <a:pt x="658" y="9211"/>
                  </a:cubicBezTo>
                  <a:lnTo>
                    <a:pt x="648" y="9230"/>
                  </a:lnTo>
                  <a:cubicBezTo>
                    <a:pt x="648" y="9239"/>
                    <a:pt x="644" y="9249"/>
                    <a:pt x="644" y="9254"/>
                  </a:cubicBezTo>
                  <a:cubicBezTo>
                    <a:pt x="639" y="9263"/>
                    <a:pt x="644" y="9268"/>
                    <a:pt x="639" y="9273"/>
                  </a:cubicBezTo>
                  <a:cubicBezTo>
                    <a:pt x="634" y="9278"/>
                    <a:pt x="634" y="9292"/>
                    <a:pt x="634" y="9302"/>
                  </a:cubicBezTo>
                  <a:cubicBezTo>
                    <a:pt x="634" y="9311"/>
                    <a:pt x="634" y="9311"/>
                    <a:pt x="634" y="9316"/>
                  </a:cubicBezTo>
                  <a:cubicBezTo>
                    <a:pt x="634" y="9331"/>
                    <a:pt x="634" y="9350"/>
                    <a:pt x="634" y="9364"/>
                  </a:cubicBezTo>
                  <a:cubicBezTo>
                    <a:pt x="634" y="10084"/>
                    <a:pt x="2314" y="10406"/>
                    <a:pt x="3879" y="10406"/>
                  </a:cubicBezTo>
                  <a:cubicBezTo>
                    <a:pt x="5444" y="10406"/>
                    <a:pt x="7124" y="10080"/>
                    <a:pt x="7124" y="9364"/>
                  </a:cubicBezTo>
                  <a:lnTo>
                    <a:pt x="7124" y="9360"/>
                  </a:lnTo>
                  <a:lnTo>
                    <a:pt x="7124" y="9316"/>
                  </a:lnTo>
                  <a:lnTo>
                    <a:pt x="7124" y="9302"/>
                  </a:lnTo>
                  <a:cubicBezTo>
                    <a:pt x="7124" y="9297"/>
                    <a:pt x="7124" y="9283"/>
                    <a:pt x="7119" y="9273"/>
                  </a:cubicBezTo>
                  <a:cubicBezTo>
                    <a:pt x="7114" y="9263"/>
                    <a:pt x="7119" y="9259"/>
                    <a:pt x="7114" y="9254"/>
                  </a:cubicBezTo>
                  <a:cubicBezTo>
                    <a:pt x="7110" y="9249"/>
                    <a:pt x="7110" y="9235"/>
                    <a:pt x="7110" y="9230"/>
                  </a:cubicBezTo>
                  <a:lnTo>
                    <a:pt x="7100" y="9211"/>
                  </a:lnTo>
                  <a:lnTo>
                    <a:pt x="7100" y="9196"/>
                  </a:lnTo>
                  <a:cubicBezTo>
                    <a:pt x="6884" y="8083"/>
                    <a:pt x="7023" y="6326"/>
                    <a:pt x="7518" y="3978"/>
                  </a:cubicBezTo>
                  <a:lnTo>
                    <a:pt x="7518" y="3974"/>
                  </a:lnTo>
                  <a:cubicBezTo>
                    <a:pt x="7590" y="3628"/>
                    <a:pt x="7671" y="3268"/>
                    <a:pt x="7758" y="2908"/>
                  </a:cubicBezTo>
                  <a:cubicBezTo>
                    <a:pt x="7772" y="2850"/>
                    <a:pt x="7758" y="2788"/>
                    <a:pt x="7729" y="2740"/>
                  </a:cubicBezTo>
                  <a:lnTo>
                    <a:pt x="6903" y="1540"/>
                  </a:lnTo>
                  <a:cubicBezTo>
                    <a:pt x="6884" y="1506"/>
                    <a:pt x="6860" y="1482"/>
                    <a:pt x="6826" y="1458"/>
                  </a:cubicBezTo>
                  <a:lnTo>
                    <a:pt x="6826" y="205"/>
                  </a:lnTo>
                  <a:cubicBezTo>
                    <a:pt x="6826" y="69"/>
                    <a:pt x="6723" y="0"/>
                    <a:pt x="6620" y="0"/>
                  </a:cubicBezTo>
                  <a:cubicBezTo>
                    <a:pt x="6517" y="0"/>
                    <a:pt x="6413" y="69"/>
                    <a:pt x="6413" y="205"/>
                  </a:cubicBezTo>
                  <a:lnTo>
                    <a:pt x="6413" y="1468"/>
                  </a:lnTo>
                  <a:lnTo>
                    <a:pt x="6425" y="1461"/>
                  </a:lnTo>
                  <a:lnTo>
                    <a:pt x="6425" y="1461"/>
                  </a:lnTo>
                  <a:cubicBezTo>
                    <a:pt x="6410" y="1471"/>
                    <a:pt x="6396" y="1485"/>
                    <a:pt x="6385" y="1497"/>
                  </a:cubicBezTo>
                  <a:cubicBezTo>
                    <a:pt x="6375" y="1506"/>
                    <a:pt x="6370" y="1516"/>
                    <a:pt x="6365" y="1521"/>
                  </a:cubicBezTo>
                  <a:lnTo>
                    <a:pt x="6356" y="1530"/>
                  </a:lnTo>
                  <a:cubicBezTo>
                    <a:pt x="6313" y="1593"/>
                    <a:pt x="6269" y="1650"/>
                    <a:pt x="6217" y="1703"/>
                  </a:cubicBezTo>
                  <a:cubicBezTo>
                    <a:pt x="5900" y="2058"/>
                    <a:pt x="5204" y="2582"/>
                    <a:pt x="3889" y="2586"/>
                  </a:cubicBezTo>
                  <a:cubicBezTo>
                    <a:pt x="2424" y="2582"/>
                    <a:pt x="1728" y="1934"/>
                    <a:pt x="1464" y="1593"/>
                  </a:cubicBezTo>
                  <a:cubicBezTo>
                    <a:pt x="1445" y="1569"/>
                    <a:pt x="1431" y="1550"/>
                    <a:pt x="1416" y="1530"/>
                  </a:cubicBezTo>
                  <a:cubicBezTo>
                    <a:pt x="1397" y="1506"/>
                    <a:pt x="1378" y="1482"/>
                    <a:pt x="1354" y="1463"/>
                  </a:cubicBezTo>
                  <a:lnTo>
                    <a:pt x="1354" y="205"/>
                  </a:lnTo>
                  <a:cubicBezTo>
                    <a:pt x="1354" y="69"/>
                    <a:pt x="1251" y="0"/>
                    <a:pt x="11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9" name="Google Shape;16019;p74"/>
            <p:cNvSpPr/>
            <p:nvPr/>
          </p:nvSpPr>
          <p:spPr>
            <a:xfrm>
              <a:off x="6215319" y="2196460"/>
              <a:ext cx="360258" cy="152079"/>
            </a:xfrm>
            <a:custGeom>
              <a:avLst/>
              <a:gdLst/>
              <a:ahLst/>
              <a:cxnLst/>
              <a:rect l="l" t="t" r="r" b="b"/>
              <a:pathLst>
                <a:path w="13749" h="5804" extrusionOk="0">
                  <a:moveTo>
                    <a:pt x="12596" y="587"/>
                  </a:moveTo>
                  <a:lnTo>
                    <a:pt x="13292" y="654"/>
                  </a:lnTo>
                  <a:cubicBezTo>
                    <a:pt x="13278" y="692"/>
                    <a:pt x="13259" y="736"/>
                    <a:pt x="13230" y="774"/>
                  </a:cubicBezTo>
                  <a:cubicBezTo>
                    <a:pt x="13023" y="1057"/>
                    <a:pt x="12860" y="1528"/>
                    <a:pt x="12860" y="1845"/>
                  </a:cubicBezTo>
                  <a:lnTo>
                    <a:pt x="12860" y="1897"/>
                  </a:lnTo>
                  <a:cubicBezTo>
                    <a:pt x="12860" y="2229"/>
                    <a:pt x="12644" y="2545"/>
                    <a:pt x="12260" y="2761"/>
                  </a:cubicBezTo>
                  <a:cubicBezTo>
                    <a:pt x="11929" y="2949"/>
                    <a:pt x="11727" y="3246"/>
                    <a:pt x="11703" y="3577"/>
                  </a:cubicBezTo>
                  <a:cubicBezTo>
                    <a:pt x="11684" y="3894"/>
                    <a:pt x="11329" y="4139"/>
                    <a:pt x="10897" y="4139"/>
                  </a:cubicBezTo>
                  <a:lnTo>
                    <a:pt x="10878" y="4139"/>
                  </a:lnTo>
                  <a:cubicBezTo>
                    <a:pt x="10431" y="4168"/>
                    <a:pt x="10038" y="4374"/>
                    <a:pt x="9822" y="4691"/>
                  </a:cubicBezTo>
                  <a:cubicBezTo>
                    <a:pt x="9664" y="4927"/>
                    <a:pt x="9338" y="5066"/>
                    <a:pt x="8995" y="5066"/>
                  </a:cubicBezTo>
                  <a:cubicBezTo>
                    <a:pt x="8898" y="5066"/>
                    <a:pt x="8799" y="5055"/>
                    <a:pt x="8703" y="5032"/>
                  </a:cubicBezTo>
                  <a:cubicBezTo>
                    <a:pt x="8577" y="5000"/>
                    <a:pt x="8449" y="4984"/>
                    <a:pt x="8320" y="4984"/>
                  </a:cubicBezTo>
                  <a:cubicBezTo>
                    <a:pt x="8028" y="4984"/>
                    <a:pt x="7737" y="5066"/>
                    <a:pt x="7484" y="5219"/>
                  </a:cubicBezTo>
                  <a:cubicBezTo>
                    <a:pt x="7297" y="5334"/>
                    <a:pt x="7085" y="5392"/>
                    <a:pt x="6874" y="5392"/>
                  </a:cubicBezTo>
                  <a:cubicBezTo>
                    <a:pt x="6663" y="5392"/>
                    <a:pt x="6452" y="5334"/>
                    <a:pt x="6265" y="5219"/>
                  </a:cubicBezTo>
                  <a:cubicBezTo>
                    <a:pt x="6011" y="5066"/>
                    <a:pt x="5720" y="4984"/>
                    <a:pt x="5426" y="4984"/>
                  </a:cubicBezTo>
                  <a:cubicBezTo>
                    <a:pt x="5297" y="4984"/>
                    <a:pt x="5168" y="5000"/>
                    <a:pt x="5040" y="5032"/>
                  </a:cubicBezTo>
                  <a:cubicBezTo>
                    <a:pt x="4947" y="5055"/>
                    <a:pt x="4850" y="5066"/>
                    <a:pt x="4755" y="5066"/>
                  </a:cubicBezTo>
                  <a:cubicBezTo>
                    <a:pt x="4413" y="5066"/>
                    <a:pt x="4085" y="4924"/>
                    <a:pt x="3927" y="4691"/>
                  </a:cubicBezTo>
                  <a:cubicBezTo>
                    <a:pt x="3711" y="4374"/>
                    <a:pt x="3317" y="4168"/>
                    <a:pt x="2871" y="4139"/>
                  </a:cubicBezTo>
                  <a:lnTo>
                    <a:pt x="2852" y="4139"/>
                  </a:lnTo>
                  <a:cubicBezTo>
                    <a:pt x="2420" y="4139"/>
                    <a:pt x="2064" y="3889"/>
                    <a:pt x="2045" y="3577"/>
                  </a:cubicBezTo>
                  <a:cubicBezTo>
                    <a:pt x="2021" y="3246"/>
                    <a:pt x="1819" y="2949"/>
                    <a:pt x="1483" y="2761"/>
                  </a:cubicBezTo>
                  <a:cubicBezTo>
                    <a:pt x="1104" y="2545"/>
                    <a:pt x="883" y="2229"/>
                    <a:pt x="883" y="1897"/>
                  </a:cubicBezTo>
                  <a:lnTo>
                    <a:pt x="883" y="1845"/>
                  </a:lnTo>
                  <a:cubicBezTo>
                    <a:pt x="883" y="1528"/>
                    <a:pt x="720" y="1057"/>
                    <a:pt x="514" y="774"/>
                  </a:cubicBezTo>
                  <a:cubicBezTo>
                    <a:pt x="490" y="736"/>
                    <a:pt x="466" y="692"/>
                    <a:pt x="447" y="654"/>
                  </a:cubicBezTo>
                  <a:lnTo>
                    <a:pt x="1147" y="587"/>
                  </a:lnTo>
                  <a:cubicBezTo>
                    <a:pt x="1291" y="1677"/>
                    <a:pt x="1920" y="2685"/>
                    <a:pt x="2933" y="3438"/>
                  </a:cubicBezTo>
                  <a:cubicBezTo>
                    <a:pt x="4004" y="4235"/>
                    <a:pt x="5400" y="4672"/>
                    <a:pt x="6869" y="4672"/>
                  </a:cubicBezTo>
                  <a:cubicBezTo>
                    <a:pt x="8338" y="4672"/>
                    <a:pt x="9735" y="4235"/>
                    <a:pt x="10806" y="3438"/>
                  </a:cubicBezTo>
                  <a:cubicBezTo>
                    <a:pt x="11823" y="2685"/>
                    <a:pt x="12452" y="1677"/>
                    <a:pt x="12596" y="587"/>
                  </a:cubicBezTo>
                  <a:close/>
                  <a:moveTo>
                    <a:pt x="10721" y="0"/>
                  </a:moveTo>
                  <a:cubicBezTo>
                    <a:pt x="10468" y="0"/>
                    <a:pt x="10444" y="391"/>
                    <a:pt x="10710" y="414"/>
                  </a:cubicBezTo>
                  <a:lnTo>
                    <a:pt x="11007" y="438"/>
                  </a:lnTo>
                  <a:lnTo>
                    <a:pt x="12188" y="548"/>
                  </a:lnTo>
                  <a:cubicBezTo>
                    <a:pt x="11900" y="2646"/>
                    <a:pt x="9610" y="4264"/>
                    <a:pt x="6874" y="4264"/>
                  </a:cubicBezTo>
                  <a:cubicBezTo>
                    <a:pt x="4138" y="4264"/>
                    <a:pt x="1848" y="2646"/>
                    <a:pt x="1560" y="548"/>
                  </a:cubicBezTo>
                  <a:lnTo>
                    <a:pt x="2741" y="438"/>
                  </a:lnTo>
                  <a:lnTo>
                    <a:pt x="3020" y="414"/>
                  </a:lnTo>
                  <a:cubicBezTo>
                    <a:pt x="3287" y="391"/>
                    <a:pt x="3256" y="1"/>
                    <a:pt x="3004" y="1"/>
                  </a:cubicBezTo>
                  <a:cubicBezTo>
                    <a:pt x="2998" y="1"/>
                    <a:pt x="2992" y="1"/>
                    <a:pt x="2986" y="1"/>
                  </a:cubicBezTo>
                  <a:lnTo>
                    <a:pt x="2703" y="30"/>
                  </a:lnTo>
                  <a:lnTo>
                    <a:pt x="187" y="265"/>
                  </a:lnTo>
                  <a:cubicBezTo>
                    <a:pt x="82" y="275"/>
                    <a:pt x="0" y="366"/>
                    <a:pt x="0" y="472"/>
                  </a:cubicBezTo>
                  <a:cubicBezTo>
                    <a:pt x="5" y="668"/>
                    <a:pt x="67" y="860"/>
                    <a:pt x="187" y="1019"/>
                  </a:cubicBezTo>
                  <a:cubicBezTo>
                    <a:pt x="341" y="1230"/>
                    <a:pt x="475" y="1619"/>
                    <a:pt x="475" y="1845"/>
                  </a:cubicBezTo>
                  <a:lnTo>
                    <a:pt x="475" y="1897"/>
                  </a:lnTo>
                  <a:cubicBezTo>
                    <a:pt x="475" y="2377"/>
                    <a:pt x="778" y="2833"/>
                    <a:pt x="1282" y="3121"/>
                  </a:cubicBezTo>
                  <a:cubicBezTo>
                    <a:pt x="1493" y="3241"/>
                    <a:pt x="1618" y="3414"/>
                    <a:pt x="1632" y="3606"/>
                  </a:cubicBezTo>
                  <a:cubicBezTo>
                    <a:pt x="1671" y="4134"/>
                    <a:pt x="2203" y="4552"/>
                    <a:pt x="2852" y="4552"/>
                  </a:cubicBezTo>
                  <a:cubicBezTo>
                    <a:pt x="3164" y="4576"/>
                    <a:pt x="3447" y="4715"/>
                    <a:pt x="3586" y="4926"/>
                  </a:cubicBezTo>
                  <a:cubicBezTo>
                    <a:pt x="3821" y="5275"/>
                    <a:pt x="4277" y="5480"/>
                    <a:pt x="4757" y="5480"/>
                  </a:cubicBezTo>
                  <a:cubicBezTo>
                    <a:pt x="4885" y="5480"/>
                    <a:pt x="5014" y="5465"/>
                    <a:pt x="5141" y="5435"/>
                  </a:cubicBezTo>
                  <a:cubicBezTo>
                    <a:pt x="5235" y="5411"/>
                    <a:pt x="5332" y="5399"/>
                    <a:pt x="5428" y="5399"/>
                  </a:cubicBezTo>
                  <a:cubicBezTo>
                    <a:pt x="5641" y="5399"/>
                    <a:pt x="5854" y="5457"/>
                    <a:pt x="6039" y="5570"/>
                  </a:cubicBezTo>
                  <a:cubicBezTo>
                    <a:pt x="6296" y="5726"/>
                    <a:pt x="6585" y="5804"/>
                    <a:pt x="6874" y="5804"/>
                  </a:cubicBezTo>
                  <a:cubicBezTo>
                    <a:pt x="7163" y="5804"/>
                    <a:pt x="7453" y="5726"/>
                    <a:pt x="7709" y="5570"/>
                  </a:cubicBezTo>
                  <a:cubicBezTo>
                    <a:pt x="7894" y="5457"/>
                    <a:pt x="8105" y="5399"/>
                    <a:pt x="8318" y="5399"/>
                  </a:cubicBezTo>
                  <a:cubicBezTo>
                    <a:pt x="8414" y="5399"/>
                    <a:pt x="8511" y="5411"/>
                    <a:pt x="8607" y="5435"/>
                  </a:cubicBezTo>
                  <a:cubicBezTo>
                    <a:pt x="8733" y="5465"/>
                    <a:pt x="8862" y="5480"/>
                    <a:pt x="8990" y="5480"/>
                  </a:cubicBezTo>
                  <a:cubicBezTo>
                    <a:pt x="9468" y="5480"/>
                    <a:pt x="9927" y="5275"/>
                    <a:pt x="10162" y="4926"/>
                  </a:cubicBezTo>
                  <a:cubicBezTo>
                    <a:pt x="10302" y="4715"/>
                    <a:pt x="10585" y="4576"/>
                    <a:pt x="10897" y="4552"/>
                  </a:cubicBezTo>
                  <a:cubicBezTo>
                    <a:pt x="11545" y="4552"/>
                    <a:pt x="12078" y="4134"/>
                    <a:pt x="12116" y="3606"/>
                  </a:cubicBezTo>
                  <a:cubicBezTo>
                    <a:pt x="12130" y="3414"/>
                    <a:pt x="12255" y="3241"/>
                    <a:pt x="12466" y="3121"/>
                  </a:cubicBezTo>
                  <a:cubicBezTo>
                    <a:pt x="12970" y="2833"/>
                    <a:pt x="13273" y="2377"/>
                    <a:pt x="13273" y="1897"/>
                  </a:cubicBezTo>
                  <a:lnTo>
                    <a:pt x="13273" y="1845"/>
                  </a:lnTo>
                  <a:cubicBezTo>
                    <a:pt x="13273" y="1614"/>
                    <a:pt x="13407" y="1225"/>
                    <a:pt x="13561" y="1014"/>
                  </a:cubicBezTo>
                  <a:cubicBezTo>
                    <a:pt x="13681" y="860"/>
                    <a:pt x="13743" y="668"/>
                    <a:pt x="13748" y="472"/>
                  </a:cubicBezTo>
                  <a:cubicBezTo>
                    <a:pt x="13748" y="366"/>
                    <a:pt x="13667" y="275"/>
                    <a:pt x="13561" y="265"/>
                  </a:cubicBezTo>
                  <a:lnTo>
                    <a:pt x="11046" y="30"/>
                  </a:lnTo>
                  <a:lnTo>
                    <a:pt x="10743" y="1"/>
                  </a:lnTo>
                  <a:cubicBezTo>
                    <a:pt x="10735" y="1"/>
                    <a:pt x="10728" y="0"/>
                    <a:pt x="107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020" name="Google Shape;16020;p74"/>
          <p:cNvGrpSpPr/>
          <p:nvPr/>
        </p:nvGrpSpPr>
        <p:grpSpPr>
          <a:xfrm>
            <a:off x="5354856" y="1502697"/>
            <a:ext cx="251334" cy="363402"/>
            <a:chOff x="5354856" y="1502697"/>
            <a:chExt cx="251334" cy="363402"/>
          </a:xfrm>
        </p:grpSpPr>
        <p:sp>
          <p:nvSpPr>
            <p:cNvPr id="16021" name="Google Shape;16021;p74"/>
            <p:cNvSpPr/>
            <p:nvPr/>
          </p:nvSpPr>
          <p:spPr>
            <a:xfrm>
              <a:off x="5466793" y="1780024"/>
              <a:ext cx="27827" cy="69096"/>
            </a:xfrm>
            <a:custGeom>
              <a:avLst/>
              <a:gdLst/>
              <a:ahLst/>
              <a:cxnLst/>
              <a:rect l="l" t="t" r="r" b="b"/>
              <a:pathLst>
                <a:path w="1062" h="2637" extrusionOk="0">
                  <a:moveTo>
                    <a:pt x="1" y="1"/>
                  </a:moveTo>
                  <a:lnTo>
                    <a:pt x="1" y="2636"/>
                  </a:lnTo>
                  <a:lnTo>
                    <a:pt x="1062" y="2636"/>
                  </a:lnTo>
                  <a:lnTo>
                    <a:pt x="1062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2" name="Google Shape;16022;p74"/>
            <p:cNvSpPr/>
            <p:nvPr/>
          </p:nvSpPr>
          <p:spPr>
            <a:xfrm>
              <a:off x="5480759" y="1780024"/>
              <a:ext cx="13861" cy="69096"/>
            </a:xfrm>
            <a:custGeom>
              <a:avLst/>
              <a:gdLst/>
              <a:ahLst/>
              <a:cxnLst/>
              <a:rect l="l" t="t" r="r" b="b"/>
              <a:pathLst>
                <a:path w="529" h="2637" extrusionOk="0">
                  <a:moveTo>
                    <a:pt x="1" y="1"/>
                  </a:moveTo>
                  <a:lnTo>
                    <a:pt x="1" y="2636"/>
                  </a:lnTo>
                  <a:lnTo>
                    <a:pt x="529" y="2636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3" name="Google Shape;16023;p74"/>
            <p:cNvSpPr/>
            <p:nvPr/>
          </p:nvSpPr>
          <p:spPr>
            <a:xfrm>
              <a:off x="5399269" y="1507964"/>
              <a:ext cx="162901" cy="244286"/>
            </a:xfrm>
            <a:custGeom>
              <a:avLst/>
              <a:gdLst/>
              <a:ahLst/>
              <a:cxnLst/>
              <a:rect l="l" t="t" r="r" b="b"/>
              <a:pathLst>
                <a:path w="6217" h="9323" extrusionOk="0">
                  <a:moveTo>
                    <a:pt x="1882" y="1"/>
                  </a:moveTo>
                  <a:cubicBezTo>
                    <a:pt x="845" y="1"/>
                    <a:pt x="0" y="841"/>
                    <a:pt x="5" y="1878"/>
                  </a:cubicBezTo>
                  <a:lnTo>
                    <a:pt x="5" y="7441"/>
                  </a:lnTo>
                  <a:cubicBezTo>
                    <a:pt x="0" y="8478"/>
                    <a:pt x="845" y="9318"/>
                    <a:pt x="1882" y="9323"/>
                  </a:cubicBezTo>
                  <a:lnTo>
                    <a:pt x="4335" y="9323"/>
                  </a:lnTo>
                  <a:cubicBezTo>
                    <a:pt x="5376" y="9323"/>
                    <a:pt x="6216" y="8478"/>
                    <a:pt x="6216" y="7441"/>
                  </a:cubicBezTo>
                  <a:lnTo>
                    <a:pt x="6216" y="1878"/>
                  </a:lnTo>
                  <a:cubicBezTo>
                    <a:pt x="6216" y="841"/>
                    <a:pt x="5376" y="1"/>
                    <a:pt x="4335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4" name="Google Shape;16024;p74"/>
            <p:cNvSpPr/>
            <p:nvPr/>
          </p:nvSpPr>
          <p:spPr>
            <a:xfrm>
              <a:off x="5475990" y="1507964"/>
              <a:ext cx="86180" cy="244286"/>
            </a:xfrm>
            <a:custGeom>
              <a:avLst/>
              <a:gdLst/>
              <a:ahLst/>
              <a:cxnLst/>
              <a:rect l="l" t="t" r="r" b="b"/>
              <a:pathLst>
                <a:path w="3289" h="9323" extrusionOk="0">
                  <a:moveTo>
                    <a:pt x="0" y="1"/>
                  </a:moveTo>
                  <a:cubicBezTo>
                    <a:pt x="1042" y="1"/>
                    <a:pt x="1882" y="841"/>
                    <a:pt x="1882" y="1878"/>
                  </a:cubicBezTo>
                  <a:lnTo>
                    <a:pt x="1882" y="7441"/>
                  </a:lnTo>
                  <a:cubicBezTo>
                    <a:pt x="1882" y="8478"/>
                    <a:pt x="1042" y="9323"/>
                    <a:pt x="0" y="9323"/>
                  </a:cubicBezTo>
                  <a:lnTo>
                    <a:pt x="1407" y="9323"/>
                  </a:lnTo>
                  <a:cubicBezTo>
                    <a:pt x="2448" y="9323"/>
                    <a:pt x="3288" y="8478"/>
                    <a:pt x="3288" y="7441"/>
                  </a:cubicBezTo>
                  <a:lnTo>
                    <a:pt x="3288" y="1878"/>
                  </a:lnTo>
                  <a:cubicBezTo>
                    <a:pt x="3288" y="841"/>
                    <a:pt x="2448" y="1"/>
                    <a:pt x="140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5" name="Google Shape;16025;p74"/>
            <p:cNvSpPr/>
            <p:nvPr/>
          </p:nvSpPr>
          <p:spPr>
            <a:xfrm>
              <a:off x="5465928" y="1615263"/>
              <a:ext cx="29583" cy="29583"/>
            </a:xfrm>
            <a:custGeom>
              <a:avLst/>
              <a:gdLst/>
              <a:ahLst/>
              <a:cxnLst/>
              <a:rect l="l" t="t" r="r" b="b"/>
              <a:pathLst>
                <a:path w="1129" h="1129" extrusionOk="0">
                  <a:moveTo>
                    <a:pt x="567" y="0"/>
                  </a:moveTo>
                  <a:cubicBezTo>
                    <a:pt x="255" y="0"/>
                    <a:pt x="0" y="255"/>
                    <a:pt x="0" y="567"/>
                  </a:cubicBezTo>
                  <a:cubicBezTo>
                    <a:pt x="0" y="874"/>
                    <a:pt x="255" y="1128"/>
                    <a:pt x="567" y="1128"/>
                  </a:cubicBezTo>
                  <a:cubicBezTo>
                    <a:pt x="874" y="1128"/>
                    <a:pt x="1128" y="874"/>
                    <a:pt x="1128" y="567"/>
                  </a:cubicBezTo>
                  <a:cubicBezTo>
                    <a:pt x="1128" y="255"/>
                    <a:pt x="874" y="0"/>
                    <a:pt x="56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6" name="Google Shape;16026;p74"/>
            <p:cNvSpPr/>
            <p:nvPr/>
          </p:nvSpPr>
          <p:spPr>
            <a:xfrm>
              <a:off x="5376997" y="1836386"/>
              <a:ext cx="207550" cy="24421"/>
            </a:xfrm>
            <a:custGeom>
              <a:avLst/>
              <a:gdLst/>
              <a:ahLst/>
              <a:cxnLst/>
              <a:rect l="l" t="t" r="r" b="b"/>
              <a:pathLst>
                <a:path w="7921" h="932" extrusionOk="0">
                  <a:moveTo>
                    <a:pt x="927" y="0"/>
                  </a:moveTo>
                  <a:cubicBezTo>
                    <a:pt x="413" y="0"/>
                    <a:pt x="0" y="418"/>
                    <a:pt x="0" y="931"/>
                  </a:cubicBezTo>
                  <a:lnTo>
                    <a:pt x="7921" y="931"/>
                  </a:lnTo>
                  <a:cubicBezTo>
                    <a:pt x="7921" y="418"/>
                    <a:pt x="7503" y="0"/>
                    <a:pt x="6990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7" name="Google Shape;16027;p74"/>
            <p:cNvSpPr/>
            <p:nvPr/>
          </p:nvSpPr>
          <p:spPr>
            <a:xfrm>
              <a:off x="5360515" y="1640915"/>
              <a:ext cx="240382" cy="152106"/>
            </a:xfrm>
            <a:custGeom>
              <a:avLst/>
              <a:gdLst/>
              <a:ahLst/>
              <a:cxnLst/>
              <a:rect l="l" t="t" r="r" b="b"/>
              <a:pathLst>
                <a:path w="9174" h="5805" extrusionOk="0">
                  <a:moveTo>
                    <a:pt x="389" y="1"/>
                  </a:moveTo>
                  <a:cubicBezTo>
                    <a:pt x="173" y="1"/>
                    <a:pt x="1" y="178"/>
                    <a:pt x="1" y="394"/>
                  </a:cubicBezTo>
                  <a:lnTo>
                    <a:pt x="1" y="2492"/>
                  </a:lnTo>
                  <a:cubicBezTo>
                    <a:pt x="1" y="4321"/>
                    <a:pt x="1484" y="5804"/>
                    <a:pt x="3318" y="5804"/>
                  </a:cubicBezTo>
                  <a:lnTo>
                    <a:pt x="5862" y="5804"/>
                  </a:lnTo>
                  <a:cubicBezTo>
                    <a:pt x="7691" y="5804"/>
                    <a:pt x="9174" y="4321"/>
                    <a:pt x="9174" y="2492"/>
                  </a:cubicBezTo>
                  <a:lnTo>
                    <a:pt x="9174" y="394"/>
                  </a:lnTo>
                  <a:cubicBezTo>
                    <a:pt x="9174" y="178"/>
                    <a:pt x="9001" y="1"/>
                    <a:pt x="8785" y="1"/>
                  </a:cubicBezTo>
                  <a:cubicBezTo>
                    <a:pt x="8569" y="1"/>
                    <a:pt x="8396" y="178"/>
                    <a:pt x="8396" y="394"/>
                  </a:cubicBezTo>
                  <a:lnTo>
                    <a:pt x="8396" y="2492"/>
                  </a:lnTo>
                  <a:cubicBezTo>
                    <a:pt x="8396" y="3894"/>
                    <a:pt x="7263" y="5026"/>
                    <a:pt x="5862" y="5026"/>
                  </a:cubicBezTo>
                  <a:lnTo>
                    <a:pt x="3318" y="5026"/>
                  </a:lnTo>
                  <a:cubicBezTo>
                    <a:pt x="1916" y="5026"/>
                    <a:pt x="778" y="3894"/>
                    <a:pt x="778" y="2492"/>
                  </a:cubicBezTo>
                  <a:lnTo>
                    <a:pt x="778" y="394"/>
                  </a:lnTo>
                  <a:cubicBezTo>
                    <a:pt x="778" y="178"/>
                    <a:pt x="605" y="1"/>
                    <a:pt x="38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8" name="Google Shape;16028;p74"/>
            <p:cNvSpPr/>
            <p:nvPr/>
          </p:nvSpPr>
          <p:spPr>
            <a:xfrm>
              <a:off x="5475990" y="1507964"/>
              <a:ext cx="86180" cy="244286"/>
            </a:xfrm>
            <a:custGeom>
              <a:avLst/>
              <a:gdLst/>
              <a:ahLst/>
              <a:cxnLst/>
              <a:rect l="l" t="t" r="r" b="b"/>
              <a:pathLst>
                <a:path w="3289" h="9323" extrusionOk="0">
                  <a:moveTo>
                    <a:pt x="0" y="1"/>
                  </a:moveTo>
                  <a:cubicBezTo>
                    <a:pt x="1042" y="1"/>
                    <a:pt x="1882" y="841"/>
                    <a:pt x="1882" y="1878"/>
                  </a:cubicBezTo>
                  <a:lnTo>
                    <a:pt x="1882" y="7441"/>
                  </a:lnTo>
                  <a:cubicBezTo>
                    <a:pt x="1882" y="8478"/>
                    <a:pt x="1042" y="9323"/>
                    <a:pt x="0" y="9323"/>
                  </a:cubicBezTo>
                  <a:lnTo>
                    <a:pt x="1407" y="9323"/>
                  </a:lnTo>
                  <a:cubicBezTo>
                    <a:pt x="2448" y="9323"/>
                    <a:pt x="3288" y="8478"/>
                    <a:pt x="3288" y="7441"/>
                  </a:cubicBezTo>
                  <a:lnTo>
                    <a:pt x="3288" y="1878"/>
                  </a:lnTo>
                  <a:cubicBezTo>
                    <a:pt x="3288" y="841"/>
                    <a:pt x="2448" y="1"/>
                    <a:pt x="140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9" name="Google Shape;16029;p74"/>
            <p:cNvSpPr/>
            <p:nvPr/>
          </p:nvSpPr>
          <p:spPr>
            <a:xfrm>
              <a:off x="5480759" y="1641046"/>
              <a:ext cx="120138" cy="152079"/>
            </a:xfrm>
            <a:custGeom>
              <a:avLst/>
              <a:gdLst/>
              <a:ahLst/>
              <a:cxnLst/>
              <a:rect l="l" t="t" r="r" b="b"/>
              <a:pathLst>
                <a:path w="4585" h="5804" extrusionOk="0">
                  <a:moveTo>
                    <a:pt x="4205" y="0"/>
                  </a:moveTo>
                  <a:cubicBezTo>
                    <a:pt x="4202" y="0"/>
                    <a:pt x="4199" y="0"/>
                    <a:pt x="4196" y="0"/>
                  </a:cubicBezTo>
                  <a:cubicBezTo>
                    <a:pt x="3980" y="0"/>
                    <a:pt x="3807" y="173"/>
                    <a:pt x="3807" y="389"/>
                  </a:cubicBezTo>
                  <a:lnTo>
                    <a:pt x="3807" y="2487"/>
                  </a:lnTo>
                  <a:cubicBezTo>
                    <a:pt x="3807" y="3889"/>
                    <a:pt x="2674" y="5021"/>
                    <a:pt x="1273" y="5021"/>
                  </a:cubicBezTo>
                  <a:lnTo>
                    <a:pt x="1" y="5021"/>
                  </a:lnTo>
                  <a:lnTo>
                    <a:pt x="1" y="5804"/>
                  </a:lnTo>
                  <a:lnTo>
                    <a:pt x="1273" y="5804"/>
                  </a:lnTo>
                  <a:cubicBezTo>
                    <a:pt x="3102" y="5804"/>
                    <a:pt x="4585" y="4321"/>
                    <a:pt x="4585" y="2487"/>
                  </a:cubicBezTo>
                  <a:lnTo>
                    <a:pt x="4585" y="389"/>
                  </a:lnTo>
                  <a:cubicBezTo>
                    <a:pt x="4585" y="176"/>
                    <a:pt x="4417" y="0"/>
                    <a:pt x="4205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0" name="Google Shape;16030;p74"/>
            <p:cNvSpPr/>
            <p:nvPr/>
          </p:nvSpPr>
          <p:spPr>
            <a:xfrm>
              <a:off x="5480759" y="1836386"/>
              <a:ext cx="103788" cy="24421"/>
            </a:xfrm>
            <a:custGeom>
              <a:avLst/>
              <a:gdLst/>
              <a:ahLst/>
              <a:cxnLst/>
              <a:rect l="l" t="t" r="r" b="b"/>
              <a:pathLst>
                <a:path w="3961" h="932" extrusionOk="0">
                  <a:moveTo>
                    <a:pt x="1" y="0"/>
                  </a:moveTo>
                  <a:lnTo>
                    <a:pt x="1" y="931"/>
                  </a:lnTo>
                  <a:lnTo>
                    <a:pt x="3961" y="931"/>
                  </a:lnTo>
                  <a:cubicBezTo>
                    <a:pt x="3961" y="418"/>
                    <a:pt x="3543" y="0"/>
                    <a:pt x="3030" y="0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1" name="Google Shape;16031;p74"/>
            <p:cNvSpPr/>
            <p:nvPr/>
          </p:nvSpPr>
          <p:spPr>
            <a:xfrm>
              <a:off x="5441140" y="1570090"/>
              <a:ext cx="29976" cy="10612"/>
            </a:xfrm>
            <a:custGeom>
              <a:avLst/>
              <a:gdLst/>
              <a:ahLst/>
              <a:cxnLst/>
              <a:rect l="l" t="t" r="r" b="b"/>
              <a:pathLst>
                <a:path w="1144" h="405" extrusionOk="0">
                  <a:moveTo>
                    <a:pt x="265" y="1"/>
                  </a:moveTo>
                  <a:cubicBezTo>
                    <a:pt x="0" y="1"/>
                    <a:pt x="0" y="405"/>
                    <a:pt x="265" y="405"/>
                  </a:cubicBezTo>
                  <a:cubicBezTo>
                    <a:pt x="270" y="405"/>
                    <a:pt x="274" y="405"/>
                    <a:pt x="279" y="404"/>
                  </a:cubicBezTo>
                  <a:lnTo>
                    <a:pt x="865" y="404"/>
                  </a:lnTo>
                  <a:cubicBezTo>
                    <a:pt x="869" y="405"/>
                    <a:pt x="874" y="405"/>
                    <a:pt x="878" y="405"/>
                  </a:cubicBezTo>
                  <a:cubicBezTo>
                    <a:pt x="1143" y="405"/>
                    <a:pt x="1143" y="1"/>
                    <a:pt x="878" y="1"/>
                  </a:cubicBezTo>
                  <a:cubicBezTo>
                    <a:pt x="874" y="1"/>
                    <a:pt x="869" y="1"/>
                    <a:pt x="865" y="1"/>
                  </a:cubicBezTo>
                  <a:lnTo>
                    <a:pt x="279" y="1"/>
                  </a:lnTo>
                  <a:cubicBezTo>
                    <a:pt x="274" y="1"/>
                    <a:pt x="270" y="1"/>
                    <a:pt x="2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2" name="Google Shape;16032;p74"/>
            <p:cNvSpPr/>
            <p:nvPr/>
          </p:nvSpPr>
          <p:spPr>
            <a:xfrm>
              <a:off x="5453980" y="1610022"/>
              <a:ext cx="46798" cy="40116"/>
            </a:xfrm>
            <a:custGeom>
              <a:avLst/>
              <a:gdLst/>
              <a:ahLst/>
              <a:cxnLst/>
              <a:rect l="l" t="t" r="r" b="b"/>
              <a:pathLst>
                <a:path w="1786" h="1531" extrusionOk="0">
                  <a:moveTo>
                    <a:pt x="1020" y="404"/>
                  </a:moveTo>
                  <a:cubicBezTo>
                    <a:pt x="1109" y="404"/>
                    <a:pt x="1199" y="438"/>
                    <a:pt x="1272" y="512"/>
                  </a:cubicBezTo>
                  <a:cubicBezTo>
                    <a:pt x="1503" y="738"/>
                    <a:pt x="1339" y="1127"/>
                    <a:pt x="1018" y="1127"/>
                  </a:cubicBezTo>
                  <a:cubicBezTo>
                    <a:pt x="821" y="1127"/>
                    <a:pt x="658" y="964"/>
                    <a:pt x="658" y="767"/>
                  </a:cubicBezTo>
                  <a:cubicBezTo>
                    <a:pt x="658" y="549"/>
                    <a:pt x="835" y="404"/>
                    <a:pt x="1020" y="404"/>
                  </a:cubicBezTo>
                  <a:close/>
                  <a:moveTo>
                    <a:pt x="1014" y="0"/>
                  </a:moveTo>
                  <a:cubicBezTo>
                    <a:pt x="826" y="0"/>
                    <a:pt x="635" y="69"/>
                    <a:pt x="480" y="224"/>
                  </a:cubicBezTo>
                  <a:cubicBezTo>
                    <a:pt x="0" y="704"/>
                    <a:pt x="341" y="1530"/>
                    <a:pt x="1023" y="1530"/>
                  </a:cubicBezTo>
                  <a:cubicBezTo>
                    <a:pt x="1440" y="1530"/>
                    <a:pt x="1786" y="1189"/>
                    <a:pt x="1786" y="767"/>
                  </a:cubicBezTo>
                  <a:cubicBezTo>
                    <a:pt x="1786" y="305"/>
                    <a:pt x="1407" y="0"/>
                    <a:pt x="101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3" name="Google Shape;16033;p74"/>
            <p:cNvSpPr/>
            <p:nvPr/>
          </p:nvSpPr>
          <p:spPr>
            <a:xfrm>
              <a:off x="5354856" y="1502697"/>
              <a:ext cx="251334" cy="363402"/>
            </a:xfrm>
            <a:custGeom>
              <a:avLst/>
              <a:gdLst/>
              <a:ahLst/>
              <a:cxnLst/>
              <a:rect l="l" t="t" r="r" b="b"/>
              <a:pathLst>
                <a:path w="9592" h="13869" extrusionOk="0">
                  <a:moveTo>
                    <a:pt x="5847" y="403"/>
                  </a:moveTo>
                  <a:lnTo>
                    <a:pt x="5847" y="1507"/>
                  </a:lnTo>
                  <a:cubicBezTo>
                    <a:pt x="5838" y="1649"/>
                    <a:pt x="5942" y="1720"/>
                    <a:pt x="6047" y="1720"/>
                  </a:cubicBezTo>
                  <a:cubicBezTo>
                    <a:pt x="6152" y="1720"/>
                    <a:pt x="6258" y="1649"/>
                    <a:pt x="6251" y="1507"/>
                  </a:cubicBezTo>
                  <a:lnTo>
                    <a:pt x="6251" y="418"/>
                  </a:lnTo>
                  <a:cubicBezTo>
                    <a:pt x="7086" y="528"/>
                    <a:pt x="7710" y="1239"/>
                    <a:pt x="7710" y="2079"/>
                  </a:cubicBezTo>
                  <a:lnTo>
                    <a:pt x="7710" y="2573"/>
                  </a:lnTo>
                  <a:lnTo>
                    <a:pt x="5449" y="2573"/>
                  </a:lnTo>
                  <a:cubicBezTo>
                    <a:pt x="5194" y="2588"/>
                    <a:pt x="5194" y="2962"/>
                    <a:pt x="5449" y="2976"/>
                  </a:cubicBezTo>
                  <a:lnTo>
                    <a:pt x="7710" y="2976"/>
                  </a:lnTo>
                  <a:lnTo>
                    <a:pt x="7710" y="3408"/>
                  </a:lnTo>
                  <a:lnTo>
                    <a:pt x="5449" y="3408"/>
                  </a:lnTo>
                  <a:cubicBezTo>
                    <a:pt x="5194" y="3423"/>
                    <a:pt x="5194" y="3797"/>
                    <a:pt x="5449" y="3807"/>
                  </a:cubicBezTo>
                  <a:lnTo>
                    <a:pt x="7710" y="3807"/>
                  </a:lnTo>
                  <a:lnTo>
                    <a:pt x="7710" y="4239"/>
                  </a:lnTo>
                  <a:lnTo>
                    <a:pt x="6049" y="4239"/>
                  </a:lnTo>
                  <a:cubicBezTo>
                    <a:pt x="5795" y="4253"/>
                    <a:pt x="5795" y="4628"/>
                    <a:pt x="6049" y="4642"/>
                  </a:cubicBezTo>
                  <a:lnTo>
                    <a:pt x="7710" y="4642"/>
                  </a:lnTo>
                  <a:lnTo>
                    <a:pt x="7710" y="5074"/>
                  </a:lnTo>
                  <a:lnTo>
                    <a:pt x="6049" y="5074"/>
                  </a:lnTo>
                  <a:cubicBezTo>
                    <a:pt x="5795" y="5088"/>
                    <a:pt x="5795" y="5463"/>
                    <a:pt x="6049" y="5477"/>
                  </a:cubicBezTo>
                  <a:lnTo>
                    <a:pt x="7710" y="5477"/>
                  </a:lnTo>
                  <a:lnTo>
                    <a:pt x="7710" y="5904"/>
                  </a:lnTo>
                  <a:lnTo>
                    <a:pt x="5449" y="5904"/>
                  </a:lnTo>
                  <a:cubicBezTo>
                    <a:pt x="5194" y="5919"/>
                    <a:pt x="5194" y="6293"/>
                    <a:pt x="5449" y="6308"/>
                  </a:cubicBezTo>
                  <a:lnTo>
                    <a:pt x="7710" y="6308"/>
                  </a:lnTo>
                  <a:lnTo>
                    <a:pt x="7710" y="6740"/>
                  </a:lnTo>
                  <a:lnTo>
                    <a:pt x="5449" y="6740"/>
                  </a:lnTo>
                  <a:cubicBezTo>
                    <a:pt x="5194" y="6754"/>
                    <a:pt x="5194" y="7129"/>
                    <a:pt x="5449" y="7143"/>
                  </a:cubicBezTo>
                  <a:lnTo>
                    <a:pt x="7710" y="7143"/>
                  </a:lnTo>
                  <a:lnTo>
                    <a:pt x="7710" y="7637"/>
                  </a:lnTo>
                  <a:cubicBezTo>
                    <a:pt x="7710" y="8482"/>
                    <a:pt x="7086" y="9193"/>
                    <a:pt x="6251" y="9303"/>
                  </a:cubicBezTo>
                  <a:lnTo>
                    <a:pt x="6251" y="8218"/>
                  </a:lnTo>
                  <a:cubicBezTo>
                    <a:pt x="6243" y="8091"/>
                    <a:pt x="6146" y="8027"/>
                    <a:pt x="6049" y="8027"/>
                  </a:cubicBezTo>
                  <a:cubicBezTo>
                    <a:pt x="5952" y="8027"/>
                    <a:pt x="5855" y="8091"/>
                    <a:pt x="5847" y="8218"/>
                  </a:cubicBezTo>
                  <a:lnTo>
                    <a:pt x="5847" y="9322"/>
                  </a:lnTo>
                  <a:lnTo>
                    <a:pt x="5420" y="9322"/>
                  </a:lnTo>
                  <a:lnTo>
                    <a:pt x="5420" y="8218"/>
                  </a:lnTo>
                  <a:cubicBezTo>
                    <a:pt x="5413" y="8091"/>
                    <a:pt x="5316" y="8027"/>
                    <a:pt x="5218" y="8027"/>
                  </a:cubicBezTo>
                  <a:cubicBezTo>
                    <a:pt x="5121" y="8027"/>
                    <a:pt x="5024" y="8091"/>
                    <a:pt x="5017" y="8218"/>
                  </a:cubicBezTo>
                  <a:lnTo>
                    <a:pt x="5017" y="9322"/>
                  </a:lnTo>
                  <a:lnTo>
                    <a:pt x="4590" y="9322"/>
                  </a:lnTo>
                  <a:lnTo>
                    <a:pt x="4590" y="8218"/>
                  </a:lnTo>
                  <a:cubicBezTo>
                    <a:pt x="4582" y="8091"/>
                    <a:pt x="4485" y="8027"/>
                    <a:pt x="4388" y="8027"/>
                  </a:cubicBezTo>
                  <a:cubicBezTo>
                    <a:pt x="4291" y="8027"/>
                    <a:pt x="4194" y="8091"/>
                    <a:pt x="4186" y="8218"/>
                  </a:cubicBezTo>
                  <a:lnTo>
                    <a:pt x="4186" y="9322"/>
                  </a:lnTo>
                  <a:lnTo>
                    <a:pt x="3759" y="9322"/>
                  </a:lnTo>
                  <a:lnTo>
                    <a:pt x="3759" y="8218"/>
                  </a:lnTo>
                  <a:cubicBezTo>
                    <a:pt x="3752" y="8091"/>
                    <a:pt x="3655" y="8027"/>
                    <a:pt x="3558" y="8027"/>
                  </a:cubicBezTo>
                  <a:cubicBezTo>
                    <a:pt x="3460" y="8027"/>
                    <a:pt x="3363" y="8091"/>
                    <a:pt x="3356" y="8218"/>
                  </a:cubicBezTo>
                  <a:lnTo>
                    <a:pt x="3356" y="9308"/>
                  </a:lnTo>
                  <a:cubicBezTo>
                    <a:pt x="2521" y="9197"/>
                    <a:pt x="1897" y="8482"/>
                    <a:pt x="1897" y="7642"/>
                  </a:cubicBezTo>
                  <a:lnTo>
                    <a:pt x="1897" y="7148"/>
                  </a:lnTo>
                  <a:lnTo>
                    <a:pt x="4158" y="7148"/>
                  </a:lnTo>
                  <a:cubicBezTo>
                    <a:pt x="4162" y="7148"/>
                    <a:pt x="4167" y="7148"/>
                    <a:pt x="4171" y="7148"/>
                  </a:cubicBezTo>
                  <a:cubicBezTo>
                    <a:pt x="4436" y="7148"/>
                    <a:pt x="4436" y="6744"/>
                    <a:pt x="4171" y="6744"/>
                  </a:cubicBezTo>
                  <a:cubicBezTo>
                    <a:pt x="4167" y="6744"/>
                    <a:pt x="4162" y="6744"/>
                    <a:pt x="4158" y="6745"/>
                  </a:cubicBezTo>
                  <a:lnTo>
                    <a:pt x="1897" y="6745"/>
                  </a:lnTo>
                  <a:lnTo>
                    <a:pt x="1897" y="6312"/>
                  </a:lnTo>
                  <a:lnTo>
                    <a:pt x="4158" y="6312"/>
                  </a:lnTo>
                  <a:cubicBezTo>
                    <a:pt x="4412" y="6298"/>
                    <a:pt x="4412" y="5924"/>
                    <a:pt x="4158" y="5909"/>
                  </a:cubicBezTo>
                  <a:lnTo>
                    <a:pt x="1897" y="5909"/>
                  </a:lnTo>
                  <a:lnTo>
                    <a:pt x="1897" y="5482"/>
                  </a:lnTo>
                  <a:lnTo>
                    <a:pt x="3558" y="5482"/>
                  </a:lnTo>
                  <a:cubicBezTo>
                    <a:pt x="3562" y="5482"/>
                    <a:pt x="3567" y="5482"/>
                    <a:pt x="3571" y="5482"/>
                  </a:cubicBezTo>
                  <a:cubicBezTo>
                    <a:pt x="3835" y="5482"/>
                    <a:pt x="3836" y="5078"/>
                    <a:pt x="3575" y="5078"/>
                  </a:cubicBezTo>
                  <a:cubicBezTo>
                    <a:pt x="3570" y="5078"/>
                    <a:pt x="3564" y="5078"/>
                    <a:pt x="3558" y="5079"/>
                  </a:cubicBezTo>
                  <a:lnTo>
                    <a:pt x="1897" y="5079"/>
                  </a:lnTo>
                  <a:lnTo>
                    <a:pt x="1897" y="4647"/>
                  </a:lnTo>
                  <a:lnTo>
                    <a:pt x="3558" y="4647"/>
                  </a:lnTo>
                  <a:cubicBezTo>
                    <a:pt x="3562" y="4647"/>
                    <a:pt x="3567" y="4647"/>
                    <a:pt x="3571" y="4647"/>
                  </a:cubicBezTo>
                  <a:cubicBezTo>
                    <a:pt x="3836" y="4647"/>
                    <a:pt x="3836" y="4243"/>
                    <a:pt x="3571" y="4243"/>
                  </a:cubicBezTo>
                  <a:cubicBezTo>
                    <a:pt x="3567" y="4243"/>
                    <a:pt x="3562" y="4243"/>
                    <a:pt x="3558" y="4244"/>
                  </a:cubicBezTo>
                  <a:lnTo>
                    <a:pt x="1897" y="4244"/>
                  </a:lnTo>
                  <a:lnTo>
                    <a:pt x="1897" y="3812"/>
                  </a:lnTo>
                  <a:lnTo>
                    <a:pt x="4158" y="3812"/>
                  </a:lnTo>
                  <a:cubicBezTo>
                    <a:pt x="4162" y="3812"/>
                    <a:pt x="4167" y="3812"/>
                    <a:pt x="4171" y="3812"/>
                  </a:cubicBezTo>
                  <a:cubicBezTo>
                    <a:pt x="4436" y="3812"/>
                    <a:pt x="4436" y="3408"/>
                    <a:pt x="4171" y="3408"/>
                  </a:cubicBezTo>
                  <a:cubicBezTo>
                    <a:pt x="4167" y="3408"/>
                    <a:pt x="4162" y="3408"/>
                    <a:pt x="4158" y="3408"/>
                  </a:cubicBezTo>
                  <a:lnTo>
                    <a:pt x="1897" y="3408"/>
                  </a:lnTo>
                  <a:lnTo>
                    <a:pt x="1897" y="2981"/>
                  </a:lnTo>
                  <a:lnTo>
                    <a:pt x="2636" y="2981"/>
                  </a:lnTo>
                  <a:cubicBezTo>
                    <a:pt x="2641" y="2981"/>
                    <a:pt x="2645" y="2981"/>
                    <a:pt x="2649" y="2981"/>
                  </a:cubicBezTo>
                  <a:cubicBezTo>
                    <a:pt x="2913" y="2981"/>
                    <a:pt x="2915" y="2577"/>
                    <a:pt x="2654" y="2577"/>
                  </a:cubicBezTo>
                  <a:cubicBezTo>
                    <a:pt x="2648" y="2577"/>
                    <a:pt x="2642" y="2578"/>
                    <a:pt x="2636" y="2578"/>
                  </a:cubicBezTo>
                  <a:lnTo>
                    <a:pt x="1897" y="2578"/>
                  </a:lnTo>
                  <a:lnTo>
                    <a:pt x="1897" y="2079"/>
                  </a:lnTo>
                  <a:cubicBezTo>
                    <a:pt x="1897" y="1239"/>
                    <a:pt x="2521" y="528"/>
                    <a:pt x="3356" y="418"/>
                  </a:cubicBezTo>
                  <a:lnTo>
                    <a:pt x="3356" y="1507"/>
                  </a:lnTo>
                  <a:cubicBezTo>
                    <a:pt x="3363" y="1632"/>
                    <a:pt x="3460" y="1695"/>
                    <a:pt x="3558" y="1695"/>
                  </a:cubicBezTo>
                  <a:cubicBezTo>
                    <a:pt x="3655" y="1695"/>
                    <a:pt x="3752" y="1632"/>
                    <a:pt x="3759" y="1507"/>
                  </a:cubicBezTo>
                  <a:lnTo>
                    <a:pt x="3759" y="403"/>
                  </a:lnTo>
                  <a:lnTo>
                    <a:pt x="4186" y="403"/>
                  </a:lnTo>
                  <a:lnTo>
                    <a:pt x="4186" y="1507"/>
                  </a:lnTo>
                  <a:cubicBezTo>
                    <a:pt x="4194" y="1632"/>
                    <a:pt x="4291" y="1695"/>
                    <a:pt x="4388" y="1695"/>
                  </a:cubicBezTo>
                  <a:cubicBezTo>
                    <a:pt x="4485" y="1695"/>
                    <a:pt x="4582" y="1632"/>
                    <a:pt x="4590" y="1507"/>
                  </a:cubicBezTo>
                  <a:lnTo>
                    <a:pt x="4590" y="403"/>
                  </a:lnTo>
                  <a:lnTo>
                    <a:pt x="5017" y="403"/>
                  </a:lnTo>
                  <a:lnTo>
                    <a:pt x="5017" y="1507"/>
                  </a:lnTo>
                  <a:cubicBezTo>
                    <a:pt x="5010" y="1649"/>
                    <a:pt x="5114" y="1720"/>
                    <a:pt x="5218" y="1720"/>
                  </a:cubicBezTo>
                  <a:cubicBezTo>
                    <a:pt x="5323" y="1720"/>
                    <a:pt x="5427" y="1649"/>
                    <a:pt x="5420" y="1507"/>
                  </a:cubicBezTo>
                  <a:lnTo>
                    <a:pt x="5420" y="403"/>
                  </a:lnTo>
                  <a:close/>
                  <a:moveTo>
                    <a:pt x="8415" y="6312"/>
                  </a:moveTo>
                  <a:lnTo>
                    <a:pt x="8415" y="7767"/>
                  </a:lnTo>
                  <a:lnTo>
                    <a:pt x="8411" y="7767"/>
                  </a:lnTo>
                  <a:cubicBezTo>
                    <a:pt x="8411" y="9053"/>
                    <a:pt x="7364" y="10100"/>
                    <a:pt x="6078" y="10100"/>
                  </a:cubicBezTo>
                  <a:lnTo>
                    <a:pt x="3529" y="10100"/>
                  </a:lnTo>
                  <a:cubicBezTo>
                    <a:pt x="2242" y="10100"/>
                    <a:pt x="1196" y="9053"/>
                    <a:pt x="1196" y="7767"/>
                  </a:cubicBezTo>
                  <a:lnTo>
                    <a:pt x="1196" y="6312"/>
                  </a:lnTo>
                  <a:lnTo>
                    <a:pt x="1493" y="6312"/>
                  </a:lnTo>
                  <a:lnTo>
                    <a:pt x="1493" y="7642"/>
                  </a:lnTo>
                  <a:cubicBezTo>
                    <a:pt x="1498" y="8780"/>
                    <a:pt x="2406" y="9701"/>
                    <a:pt x="3543" y="9725"/>
                  </a:cubicBezTo>
                  <a:lnTo>
                    <a:pt x="6068" y="9725"/>
                  </a:lnTo>
                  <a:cubicBezTo>
                    <a:pt x="7201" y="9701"/>
                    <a:pt x="8113" y="8780"/>
                    <a:pt x="8113" y="7642"/>
                  </a:cubicBezTo>
                  <a:lnTo>
                    <a:pt x="8113" y="6312"/>
                  </a:lnTo>
                  <a:close/>
                  <a:moveTo>
                    <a:pt x="5132" y="11281"/>
                  </a:moveTo>
                  <a:lnTo>
                    <a:pt x="5132" y="12534"/>
                  </a:lnTo>
                  <a:lnTo>
                    <a:pt x="4474" y="12534"/>
                  </a:lnTo>
                  <a:lnTo>
                    <a:pt x="4474" y="11281"/>
                  </a:lnTo>
                  <a:close/>
                  <a:moveTo>
                    <a:pt x="7835" y="12937"/>
                  </a:moveTo>
                  <a:cubicBezTo>
                    <a:pt x="8156" y="12937"/>
                    <a:pt x="8444" y="13153"/>
                    <a:pt x="8535" y="13465"/>
                  </a:cubicBezTo>
                  <a:lnTo>
                    <a:pt x="1071" y="13465"/>
                  </a:lnTo>
                  <a:cubicBezTo>
                    <a:pt x="1162" y="13153"/>
                    <a:pt x="1450" y="12937"/>
                    <a:pt x="1772" y="12937"/>
                  </a:cubicBezTo>
                  <a:close/>
                  <a:moveTo>
                    <a:pt x="3538" y="0"/>
                  </a:moveTo>
                  <a:cubicBezTo>
                    <a:pt x="2406" y="19"/>
                    <a:pt x="1493" y="946"/>
                    <a:pt x="1493" y="2079"/>
                  </a:cubicBezTo>
                  <a:lnTo>
                    <a:pt x="1493" y="5909"/>
                  </a:lnTo>
                  <a:lnTo>
                    <a:pt x="1191" y="5909"/>
                  </a:lnTo>
                  <a:lnTo>
                    <a:pt x="1191" y="5669"/>
                  </a:lnTo>
                  <a:cubicBezTo>
                    <a:pt x="1201" y="5333"/>
                    <a:pt x="937" y="5060"/>
                    <a:pt x="601" y="5060"/>
                  </a:cubicBezTo>
                  <a:cubicBezTo>
                    <a:pt x="269" y="5060"/>
                    <a:pt x="1" y="5333"/>
                    <a:pt x="10" y="5669"/>
                  </a:cubicBezTo>
                  <a:lnTo>
                    <a:pt x="10" y="7767"/>
                  </a:lnTo>
                  <a:cubicBezTo>
                    <a:pt x="10" y="9706"/>
                    <a:pt x="1585" y="11281"/>
                    <a:pt x="3524" y="11286"/>
                  </a:cubicBezTo>
                  <a:lnTo>
                    <a:pt x="4066" y="11286"/>
                  </a:lnTo>
                  <a:lnTo>
                    <a:pt x="4066" y="12534"/>
                  </a:lnTo>
                  <a:lnTo>
                    <a:pt x="1767" y="12534"/>
                  </a:lnTo>
                  <a:cubicBezTo>
                    <a:pt x="1143" y="12534"/>
                    <a:pt x="639" y="13042"/>
                    <a:pt x="634" y="13666"/>
                  </a:cubicBezTo>
                  <a:cubicBezTo>
                    <a:pt x="634" y="13777"/>
                    <a:pt x="725" y="13868"/>
                    <a:pt x="836" y="13868"/>
                  </a:cubicBezTo>
                  <a:lnTo>
                    <a:pt x="8756" y="13868"/>
                  </a:lnTo>
                  <a:cubicBezTo>
                    <a:pt x="8871" y="13868"/>
                    <a:pt x="8958" y="13777"/>
                    <a:pt x="8958" y="13666"/>
                  </a:cubicBezTo>
                  <a:cubicBezTo>
                    <a:pt x="8958" y="13042"/>
                    <a:pt x="8454" y="12538"/>
                    <a:pt x="7835" y="12534"/>
                  </a:cubicBezTo>
                  <a:lnTo>
                    <a:pt x="5540" y="12534"/>
                  </a:lnTo>
                  <a:lnTo>
                    <a:pt x="5540" y="11281"/>
                  </a:lnTo>
                  <a:lnTo>
                    <a:pt x="6078" y="11281"/>
                  </a:lnTo>
                  <a:cubicBezTo>
                    <a:pt x="8017" y="11281"/>
                    <a:pt x="9592" y="9706"/>
                    <a:pt x="9592" y="7767"/>
                  </a:cubicBezTo>
                  <a:lnTo>
                    <a:pt x="9592" y="7532"/>
                  </a:lnTo>
                  <a:cubicBezTo>
                    <a:pt x="9584" y="7405"/>
                    <a:pt x="9487" y="7341"/>
                    <a:pt x="9390" y="7341"/>
                  </a:cubicBezTo>
                  <a:cubicBezTo>
                    <a:pt x="9294" y="7341"/>
                    <a:pt x="9198" y="7405"/>
                    <a:pt x="9193" y="7532"/>
                  </a:cubicBezTo>
                  <a:lnTo>
                    <a:pt x="9193" y="7767"/>
                  </a:lnTo>
                  <a:cubicBezTo>
                    <a:pt x="9188" y="9485"/>
                    <a:pt x="7796" y="10878"/>
                    <a:pt x="6078" y="10878"/>
                  </a:cubicBezTo>
                  <a:lnTo>
                    <a:pt x="3534" y="10878"/>
                  </a:lnTo>
                  <a:cubicBezTo>
                    <a:pt x="1815" y="10878"/>
                    <a:pt x="423" y="9485"/>
                    <a:pt x="418" y="7767"/>
                  </a:cubicBezTo>
                  <a:lnTo>
                    <a:pt x="418" y="5669"/>
                  </a:lnTo>
                  <a:cubicBezTo>
                    <a:pt x="418" y="5542"/>
                    <a:pt x="512" y="5478"/>
                    <a:pt x="605" y="5478"/>
                  </a:cubicBezTo>
                  <a:cubicBezTo>
                    <a:pt x="699" y="5478"/>
                    <a:pt x="793" y="5542"/>
                    <a:pt x="793" y="5669"/>
                  </a:cubicBezTo>
                  <a:lnTo>
                    <a:pt x="793" y="7767"/>
                  </a:lnTo>
                  <a:cubicBezTo>
                    <a:pt x="797" y="9279"/>
                    <a:pt x="2021" y="10503"/>
                    <a:pt x="3534" y="10503"/>
                  </a:cubicBezTo>
                  <a:lnTo>
                    <a:pt x="6078" y="10503"/>
                  </a:lnTo>
                  <a:cubicBezTo>
                    <a:pt x="7590" y="10503"/>
                    <a:pt x="8814" y="9279"/>
                    <a:pt x="8814" y="7767"/>
                  </a:cubicBezTo>
                  <a:lnTo>
                    <a:pt x="8814" y="5669"/>
                  </a:lnTo>
                  <a:cubicBezTo>
                    <a:pt x="8814" y="5542"/>
                    <a:pt x="8907" y="5478"/>
                    <a:pt x="9001" y="5478"/>
                  </a:cubicBezTo>
                  <a:cubicBezTo>
                    <a:pt x="9095" y="5478"/>
                    <a:pt x="9188" y="5542"/>
                    <a:pt x="9188" y="5669"/>
                  </a:cubicBezTo>
                  <a:lnTo>
                    <a:pt x="9188" y="6596"/>
                  </a:lnTo>
                  <a:cubicBezTo>
                    <a:pt x="9188" y="6706"/>
                    <a:pt x="9279" y="6797"/>
                    <a:pt x="9390" y="6797"/>
                  </a:cubicBezTo>
                  <a:cubicBezTo>
                    <a:pt x="9500" y="6797"/>
                    <a:pt x="9592" y="6706"/>
                    <a:pt x="9592" y="6596"/>
                  </a:cubicBezTo>
                  <a:lnTo>
                    <a:pt x="9592" y="5669"/>
                  </a:lnTo>
                  <a:cubicBezTo>
                    <a:pt x="9582" y="5348"/>
                    <a:pt x="9323" y="5093"/>
                    <a:pt x="9001" y="5093"/>
                  </a:cubicBezTo>
                  <a:cubicBezTo>
                    <a:pt x="8684" y="5093"/>
                    <a:pt x="8420" y="5348"/>
                    <a:pt x="8411" y="5669"/>
                  </a:cubicBezTo>
                  <a:lnTo>
                    <a:pt x="8411" y="5909"/>
                  </a:lnTo>
                  <a:lnTo>
                    <a:pt x="8113" y="5909"/>
                  </a:lnTo>
                  <a:lnTo>
                    <a:pt x="8113" y="2079"/>
                  </a:lnTo>
                  <a:cubicBezTo>
                    <a:pt x="8108" y="946"/>
                    <a:pt x="7201" y="19"/>
                    <a:pt x="60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034" name="Google Shape;16034;p74"/>
          <p:cNvGrpSpPr/>
          <p:nvPr/>
        </p:nvGrpSpPr>
        <p:grpSpPr>
          <a:xfrm>
            <a:off x="7967402" y="2475543"/>
            <a:ext cx="374093" cy="267082"/>
            <a:chOff x="7967402" y="2475543"/>
            <a:chExt cx="374093" cy="267082"/>
          </a:xfrm>
        </p:grpSpPr>
        <p:sp>
          <p:nvSpPr>
            <p:cNvPr id="16035" name="Google Shape;16035;p74"/>
            <p:cNvSpPr/>
            <p:nvPr/>
          </p:nvSpPr>
          <p:spPr>
            <a:xfrm>
              <a:off x="8135439" y="2480836"/>
              <a:ext cx="200266" cy="229481"/>
            </a:xfrm>
            <a:custGeom>
              <a:avLst/>
              <a:gdLst/>
              <a:ahLst/>
              <a:cxnLst/>
              <a:rect l="l" t="t" r="r" b="b"/>
              <a:pathLst>
                <a:path w="7643" h="8758" extrusionOk="0">
                  <a:moveTo>
                    <a:pt x="2696" y="1"/>
                  </a:moveTo>
                  <a:cubicBezTo>
                    <a:pt x="1916" y="1"/>
                    <a:pt x="1231" y="546"/>
                    <a:pt x="1062" y="1312"/>
                  </a:cubicBezTo>
                  <a:lnTo>
                    <a:pt x="942" y="1859"/>
                  </a:lnTo>
                  <a:cubicBezTo>
                    <a:pt x="870" y="2181"/>
                    <a:pt x="735" y="2483"/>
                    <a:pt x="548" y="2752"/>
                  </a:cubicBezTo>
                  <a:cubicBezTo>
                    <a:pt x="150" y="3323"/>
                    <a:pt x="1" y="4034"/>
                    <a:pt x="150" y="4715"/>
                  </a:cubicBezTo>
                  <a:lnTo>
                    <a:pt x="567" y="7077"/>
                  </a:lnTo>
                  <a:cubicBezTo>
                    <a:pt x="678" y="7701"/>
                    <a:pt x="1124" y="8220"/>
                    <a:pt x="1724" y="8426"/>
                  </a:cubicBezTo>
                  <a:lnTo>
                    <a:pt x="2075" y="8546"/>
                  </a:lnTo>
                  <a:lnTo>
                    <a:pt x="2420" y="8666"/>
                  </a:lnTo>
                  <a:cubicBezTo>
                    <a:pt x="2604" y="8728"/>
                    <a:pt x="2794" y="8758"/>
                    <a:pt x="2983" y="8758"/>
                  </a:cubicBezTo>
                  <a:cubicBezTo>
                    <a:pt x="3411" y="8758"/>
                    <a:pt x="3833" y="8602"/>
                    <a:pt x="4163" y="8306"/>
                  </a:cubicBezTo>
                  <a:lnTo>
                    <a:pt x="5939" y="6693"/>
                  </a:lnTo>
                  <a:cubicBezTo>
                    <a:pt x="6472" y="6247"/>
                    <a:pt x="6793" y="5594"/>
                    <a:pt x="6827" y="4903"/>
                  </a:cubicBezTo>
                  <a:cubicBezTo>
                    <a:pt x="6841" y="4571"/>
                    <a:pt x="6918" y="4250"/>
                    <a:pt x="7057" y="3952"/>
                  </a:cubicBezTo>
                  <a:lnTo>
                    <a:pt x="7297" y="3448"/>
                  </a:lnTo>
                  <a:cubicBezTo>
                    <a:pt x="7643" y="2718"/>
                    <a:pt x="7417" y="1850"/>
                    <a:pt x="6769" y="1379"/>
                  </a:cubicBezTo>
                  <a:cubicBezTo>
                    <a:pt x="5593" y="525"/>
                    <a:pt x="4196" y="45"/>
                    <a:pt x="2747" y="2"/>
                  </a:cubicBezTo>
                  <a:cubicBezTo>
                    <a:pt x="2730" y="1"/>
                    <a:pt x="2713" y="1"/>
                    <a:pt x="2696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6" name="Google Shape;16036;p74"/>
            <p:cNvSpPr/>
            <p:nvPr/>
          </p:nvSpPr>
          <p:spPr>
            <a:xfrm>
              <a:off x="8152549" y="2506777"/>
              <a:ext cx="183155" cy="203489"/>
            </a:xfrm>
            <a:custGeom>
              <a:avLst/>
              <a:gdLst/>
              <a:ahLst/>
              <a:cxnLst/>
              <a:rect l="l" t="t" r="r" b="b"/>
              <a:pathLst>
                <a:path w="6990" h="7766" extrusionOk="0">
                  <a:moveTo>
                    <a:pt x="5516" y="0"/>
                  </a:moveTo>
                  <a:lnTo>
                    <a:pt x="5516" y="0"/>
                  </a:lnTo>
                  <a:cubicBezTo>
                    <a:pt x="5713" y="442"/>
                    <a:pt x="5708" y="951"/>
                    <a:pt x="5502" y="1388"/>
                  </a:cubicBezTo>
                  <a:lnTo>
                    <a:pt x="5262" y="1896"/>
                  </a:lnTo>
                  <a:cubicBezTo>
                    <a:pt x="5118" y="2194"/>
                    <a:pt x="5041" y="2516"/>
                    <a:pt x="5027" y="2842"/>
                  </a:cubicBezTo>
                  <a:cubicBezTo>
                    <a:pt x="4993" y="3538"/>
                    <a:pt x="4671" y="4186"/>
                    <a:pt x="4143" y="4637"/>
                  </a:cubicBezTo>
                  <a:lnTo>
                    <a:pt x="2363" y="6245"/>
                  </a:lnTo>
                  <a:cubicBezTo>
                    <a:pt x="2036" y="6542"/>
                    <a:pt x="1615" y="6697"/>
                    <a:pt x="1187" y="6697"/>
                  </a:cubicBezTo>
                  <a:cubicBezTo>
                    <a:pt x="998" y="6697"/>
                    <a:pt x="808" y="6667"/>
                    <a:pt x="625" y="6606"/>
                  </a:cubicBezTo>
                  <a:lnTo>
                    <a:pt x="274" y="6485"/>
                  </a:lnTo>
                  <a:lnTo>
                    <a:pt x="1" y="6389"/>
                  </a:lnTo>
                  <a:lnTo>
                    <a:pt x="1" y="6389"/>
                  </a:lnTo>
                  <a:cubicBezTo>
                    <a:pt x="183" y="6879"/>
                    <a:pt x="577" y="7263"/>
                    <a:pt x="1071" y="7431"/>
                  </a:cubicBezTo>
                  <a:lnTo>
                    <a:pt x="1422" y="7551"/>
                  </a:lnTo>
                  <a:lnTo>
                    <a:pt x="1767" y="7671"/>
                  </a:lnTo>
                  <a:cubicBezTo>
                    <a:pt x="1951" y="7734"/>
                    <a:pt x="2141" y="7765"/>
                    <a:pt x="2330" y="7765"/>
                  </a:cubicBezTo>
                  <a:cubicBezTo>
                    <a:pt x="2758" y="7765"/>
                    <a:pt x="3179" y="7607"/>
                    <a:pt x="3505" y="7311"/>
                  </a:cubicBezTo>
                  <a:lnTo>
                    <a:pt x="5286" y="5703"/>
                  </a:lnTo>
                  <a:cubicBezTo>
                    <a:pt x="5819" y="5257"/>
                    <a:pt x="6136" y="4604"/>
                    <a:pt x="6174" y="3913"/>
                  </a:cubicBezTo>
                  <a:cubicBezTo>
                    <a:pt x="6188" y="3581"/>
                    <a:pt x="6265" y="3260"/>
                    <a:pt x="6409" y="2967"/>
                  </a:cubicBezTo>
                  <a:lnTo>
                    <a:pt x="6649" y="2458"/>
                  </a:lnTo>
                  <a:cubicBezTo>
                    <a:pt x="6990" y="1728"/>
                    <a:pt x="6764" y="860"/>
                    <a:pt x="6112" y="389"/>
                  </a:cubicBezTo>
                  <a:cubicBezTo>
                    <a:pt x="5920" y="245"/>
                    <a:pt x="5718" y="116"/>
                    <a:pt x="551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7" name="Google Shape;16037;p74"/>
            <p:cNvSpPr/>
            <p:nvPr/>
          </p:nvSpPr>
          <p:spPr>
            <a:xfrm>
              <a:off x="8169161" y="2628671"/>
              <a:ext cx="74730" cy="47793"/>
            </a:xfrm>
            <a:custGeom>
              <a:avLst/>
              <a:gdLst/>
              <a:ahLst/>
              <a:cxnLst/>
              <a:rect l="l" t="t" r="r" b="b"/>
              <a:pathLst>
                <a:path w="2852" h="1824" extrusionOk="0">
                  <a:moveTo>
                    <a:pt x="1298" y="0"/>
                  </a:moveTo>
                  <a:cubicBezTo>
                    <a:pt x="727" y="0"/>
                    <a:pt x="195" y="360"/>
                    <a:pt x="0" y="931"/>
                  </a:cubicBezTo>
                  <a:cubicBezTo>
                    <a:pt x="198" y="884"/>
                    <a:pt x="398" y="861"/>
                    <a:pt x="596" y="861"/>
                  </a:cubicBezTo>
                  <a:cubicBezTo>
                    <a:pt x="1324" y="861"/>
                    <a:pt x="2031" y="1171"/>
                    <a:pt x="2525" y="1733"/>
                  </a:cubicBezTo>
                  <a:lnTo>
                    <a:pt x="2607" y="1824"/>
                  </a:lnTo>
                  <a:cubicBezTo>
                    <a:pt x="2852" y="1104"/>
                    <a:pt x="2468" y="321"/>
                    <a:pt x="1748" y="77"/>
                  </a:cubicBezTo>
                  <a:cubicBezTo>
                    <a:pt x="1599" y="25"/>
                    <a:pt x="1447" y="0"/>
                    <a:pt x="1298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8" name="Google Shape;16038;p74"/>
            <p:cNvSpPr/>
            <p:nvPr/>
          </p:nvSpPr>
          <p:spPr>
            <a:xfrm>
              <a:off x="7973324" y="2508165"/>
              <a:ext cx="198746" cy="228984"/>
            </a:xfrm>
            <a:custGeom>
              <a:avLst/>
              <a:gdLst/>
              <a:ahLst/>
              <a:cxnLst/>
              <a:rect l="l" t="t" r="r" b="b"/>
              <a:pathLst>
                <a:path w="7585" h="8739" extrusionOk="0">
                  <a:moveTo>
                    <a:pt x="4945" y="0"/>
                  </a:moveTo>
                  <a:cubicBezTo>
                    <a:pt x="3512" y="0"/>
                    <a:pt x="2114" y="427"/>
                    <a:pt x="922" y="1224"/>
                  </a:cubicBezTo>
                  <a:cubicBezTo>
                    <a:pt x="255" y="1671"/>
                    <a:pt x="0" y="2530"/>
                    <a:pt x="312" y="3269"/>
                  </a:cubicBezTo>
                  <a:lnTo>
                    <a:pt x="533" y="3788"/>
                  </a:lnTo>
                  <a:cubicBezTo>
                    <a:pt x="663" y="4090"/>
                    <a:pt x="730" y="4412"/>
                    <a:pt x="730" y="4743"/>
                  </a:cubicBezTo>
                  <a:cubicBezTo>
                    <a:pt x="740" y="5434"/>
                    <a:pt x="1033" y="6096"/>
                    <a:pt x="1546" y="6567"/>
                  </a:cubicBezTo>
                  <a:lnTo>
                    <a:pt x="3265" y="8242"/>
                  </a:lnTo>
                  <a:cubicBezTo>
                    <a:pt x="3596" y="8567"/>
                    <a:pt x="4036" y="8739"/>
                    <a:pt x="4486" y="8739"/>
                  </a:cubicBezTo>
                  <a:cubicBezTo>
                    <a:pt x="4655" y="8739"/>
                    <a:pt x="4826" y="8714"/>
                    <a:pt x="4993" y="8665"/>
                  </a:cubicBezTo>
                  <a:lnTo>
                    <a:pt x="5343" y="8559"/>
                  </a:lnTo>
                  <a:lnTo>
                    <a:pt x="5694" y="8453"/>
                  </a:lnTo>
                  <a:cubicBezTo>
                    <a:pt x="6303" y="8271"/>
                    <a:pt x="6769" y="7772"/>
                    <a:pt x="6903" y="7153"/>
                  </a:cubicBezTo>
                  <a:lnTo>
                    <a:pt x="7417" y="4805"/>
                  </a:lnTo>
                  <a:cubicBezTo>
                    <a:pt x="7585" y="4133"/>
                    <a:pt x="7470" y="3418"/>
                    <a:pt x="7090" y="2832"/>
                  </a:cubicBezTo>
                  <a:cubicBezTo>
                    <a:pt x="6913" y="2559"/>
                    <a:pt x="6793" y="2251"/>
                    <a:pt x="6730" y="1930"/>
                  </a:cubicBezTo>
                  <a:lnTo>
                    <a:pt x="6630" y="1378"/>
                  </a:lnTo>
                  <a:cubicBezTo>
                    <a:pt x="6486" y="586"/>
                    <a:pt x="5799" y="10"/>
                    <a:pt x="4993" y="0"/>
                  </a:cubicBezTo>
                  <a:cubicBezTo>
                    <a:pt x="4977" y="0"/>
                    <a:pt x="4961" y="0"/>
                    <a:pt x="4945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9" name="Google Shape;16039;p74"/>
            <p:cNvSpPr/>
            <p:nvPr/>
          </p:nvSpPr>
          <p:spPr>
            <a:xfrm>
              <a:off x="8073077" y="2508165"/>
              <a:ext cx="98993" cy="229115"/>
            </a:xfrm>
            <a:custGeom>
              <a:avLst/>
              <a:gdLst/>
              <a:ahLst/>
              <a:cxnLst/>
              <a:rect l="l" t="t" r="r" b="b"/>
              <a:pathLst>
                <a:path w="3778" h="8744" extrusionOk="0">
                  <a:moveTo>
                    <a:pt x="1186" y="0"/>
                  </a:moveTo>
                  <a:cubicBezTo>
                    <a:pt x="864" y="0"/>
                    <a:pt x="538" y="19"/>
                    <a:pt x="216" y="63"/>
                  </a:cubicBezTo>
                  <a:cubicBezTo>
                    <a:pt x="840" y="231"/>
                    <a:pt x="1311" y="744"/>
                    <a:pt x="1426" y="1378"/>
                  </a:cubicBezTo>
                  <a:lnTo>
                    <a:pt x="1527" y="1930"/>
                  </a:lnTo>
                  <a:cubicBezTo>
                    <a:pt x="1589" y="2251"/>
                    <a:pt x="1709" y="2559"/>
                    <a:pt x="1887" y="2837"/>
                  </a:cubicBezTo>
                  <a:cubicBezTo>
                    <a:pt x="2266" y="3418"/>
                    <a:pt x="2381" y="4133"/>
                    <a:pt x="2213" y="4810"/>
                  </a:cubicBezTo>
                  <a:lnTo>
                    <a:pt x="1699" y="7153"/>
                  </a:lnTo>
                  <a:cubicBezTo>
                    <a:pt x="1565" y="7777"/>
                    <a:pt x="1099" y="8276"/>
                    <a:pt x="490" y="8458"/>
                  </a:cubicBezTo>
                  <a:lnTo>
                    <a:pt x="139" y="8564"/>
                  </a:lnTo>
                  <a:lnTo>
                    <a:pt x="0" y="8607"/>
                  </a:lnTo>
                  <a:cubicBezTo>
                    <a:pt x="215" y="8698"/>
                    <a:pt x="446" y="8743"/>
                    <a:pt x="678" y="8743"/>
                  </a:cubicBezTo>
                  <a:cubicBezTo>
                    <a:pt x="849" y="8743"/>
                    <a:pt x="1020" y="8718"/>
                    <a:pt x="1186" y="8669"/>
                  </a:cubicBezTo>
                  <a:lnTo>
                    <a:pt x="1536" y="8564"/>
                  </a:lnTo>
                  <a:lnTo>
                    <a:pt x="1887" y="8458"/>
                  </a:lnTo>
                  <a:cubicBezTo>
                    <a:pt x="2496" y="8276"/>
                    <a:pt x="2962" y="7777"/>
                    <a:pt x="3096" y="7153"/>
                  </a:cubicBezTo>
                  <a:lnTo>
                    <a:pt x="3610" y="4810"/>
                  </a:lnTo>
                  <a:cubicBezTo>
                    <a:pt x="3778" y="4133"/>
                    <a:pt x="3663" y="3418"/>
                    <a:pt x="3283" y="2837"/>
                  </a:cubicBezTo>
                  <a:cubicBezTo>
                    <a:pt x="3106" y="2559"/>
                    <a:pt x="2986" y="2251"/>
                    <a:pt x="2923" y="1930"/>
                  </a:cubicBezTo>
                  <a:lnTo>
                    <a:pt x="2823" y="1378"/>
                  </a:lnTo>
                  <a:cubicBezTo>
                    <a:pt x="2679" y="586"/>
                    <a:pt x="1992" y="10"/>
                    <a:pt x="118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0" name="Google Shape;16040;p74"/>
            <p:cNvSpPr/>
            <p:nvPr/>
          </p:nvSpPr>
          <p:spPr>
            <a:xfrm>
              <a:off x="8057224" y="2650419"/>
              <a:ext cx="74861" cy="46562"/>
            </a:xfrm>
            <a:custGeom>
              <a:avLst/>
              <a:gdLst/>
              <a:ahLst/>
              <a:cxnLst/>
              <a:rect l="l" t="t" r="r" b="b"/>
              <a:pathLst>
                <a:path w="2857" h="1777" extrusionOk="0">
                  <a:moveTo>
                    <a:pt x="2640" y="0"/>
                  </a:moveTo>
                  <a:lnTo>
                    <a:pt x="2554" y="91"/>
                  </a:lnTo>
                  <a:cubicBezTo>
                    <a:pt x="2060" y="607"/>
                    <a:pt x="1386" y="887"/>
                    <a:pt x="692" y="887"/>
                  </a:cubicBezTo>
                  <a:cubicBezTo>
                    <a:pt x="461" y="887"/>
                    <a:pt x="229" y="856"/>
                    <a:pt x="0" y="792"/>
                  </a:cubicBezTo>
                  <a:lnTo>
                    <a:pt x="0" y="792"/>
                  </a:lnTo>
                  <a:cubicBezTo>
                    <a:pt x="181" y="1391"/>
                    <a:pt x="731" y="1776"/>
                    <a:pt x="1325" y="1776"/>
                  </a:cubicBezTo>
                  <a:cubicBezTo>
                    <a:pt x="1455" y="1776"/>
                    <a:pt x="1588" y="1758"/>
                    <a:pt x="1719" y="1719"/>
                  </a:cubicBezTo>
                  <a:cubicBezTo>
                    <a:pt x="2444" y="1498"/>
                    <a:pt x="2856" y="730"/>
                    <a:pt x="264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1" name="Google Shape;16041;p74"/>
            <p:cNvSpPr/>
            <p:nvPr/>
          </p:nvSpPr>
          <p:spPr>
            <a:xfrm>
              <a:off x="8205137" y="2569820"/>
              <a:ext cx="37836" cy="51147"/>
            </a:xfrm>
            <a:custGeom>
              <a:avLst/>
              <a:gdLst/>
              <a:ahLst/>
              <a:cxnLst/>
              <a:rect l="l" t="t" r="r" b="b"/>
              <a:pathLst>
                <a:path w="1444" h="1952" extrusionOk="0">
                  <a:moveTo>
                    <a:pt x="1155" y="1"/>
                  </a:moveTo>
                  <a:cubicBezTo>
                    <a:pt x="1102" y="1"/>
                    <a:pt x="1048" y="23"/>
                    <a:pt x="1004" y="76"/>
                  </a:cubicBezTo>
                  <a:lnTo>
                    <a:pt x="207" y="1036"/>
                  </a:lnTo>
                  <a:cubicBezTo>
                    <a:pt x="0" y="1281"/>
                    <a:pt x="106" y="1655"/>
                    <a:pt x="408" y="1756"/>
                  </a:cubicBezTo>
                  <a:lnTo>
                    <a:pt x="936" y="1939"/>
                  </a:lnTo>
                  <a:cubicBezTo>
                    <a:pt x="962" y="1947"/>
                    <a:pt x="986" y="1951"/>
                    <a:pt x="1009" y="1951"/>
                  </a:cubicBezTo>
                  <a:cubicBezTo>
                    <a:pt x="1213" y="1951"/>
                    <a:pt x="1295" y="1632"/>
                    <a:pt x="1066" y="1555"/>
                  </a:cubicBezTo>
                  <a:lnTo>
                    <a:pt x="538" y="1372"/>
                  </a:lnTo>
                  <a:cubicBezTo>
                    <a:pt x="509" y="1363"/>
                    <a:pt x="500" y="1324"/>
                    <a:pt x="519" y="1300"/>
                  </a:cubicBezTo>
                  <a:lnTo>
                    <a:pt x="1316" y="340"/>
                  </a:lnTo>
                  <a:cubicBezTo>
                    <a:pt x="1444" y="184"/>
                    <a:pt x="1305" y="1"/>
                    <a:pt x="11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2" name="Google Shape;16042;p74"/>
            <p:cNvSpPr/>
            <p:nvPr/>
          </p:nvSpPr>
          <p:spPr>
            <a:xfrm>
              <a:off x="8169974" y="2535992"/>
              <a:ext cx="54920" cy="21591"/>
            </a:xfrm>
            <a:custGeom>
              <a:avLst/>
              <a:gdLst/>
              <a:ahLst/>
              <a:cxnLst/>
              <a:rect l="l" t="t" r="r" b="b"/>
              <a:pathLst>
                <a:path w="2096" h="824" extrusionOk="0">
                  <a:moveTo>
                    <a:pt x="1070" y="1"/>
                  </a:moveTo>
                  <a:cubicBezTo>
                    <a:pt x="1032" y="1"/>
                    <a:pt x="994" y="2"/>
                    <a:pt x="954" y="4"/>
                  </a:cubicBezTo>
                  <a:cubicBezTo>
                    <a:pt x="713" y="18"/>
                    <a:pt x="478" y="57"/>
                    <a:pt x="248" y="119"/>
                  </a:cubicBezTo>
                  <a:cubicBezTo>
                    <a:pt x="1" y="184"/>
                    <a:pt x="75" y="520"/>
                    <a:pt x="290" y="520"/>
                  </a:cubicBezTo>
                  <a:cubicBezTo>
                    <a:pt x="313" y="520"/>
                    <a:pt x="337" y="516"/>
                    <a:pt x="363" y="508"/>
                  </a:cubicBezTo>
                  <a:cubicBezTo>
                    <a:pt x="560" y="455"/>
                    <a:pt x="766" y="421"/>
                    <a:pt x="973" y="407"/>
                  </a:cubicBezTo>
                  <a:cubicBezTo>
                    <a:pt x="1001" y="406"/>
                    <a:pt x="1030" y="405"/>
                    <a:pt x="1059" y="405"/>
                  </a:cubicBezTo>
                  <a:cubicBezTo>
                    <a:pt x="1276" y="405"/>
                    <a:pt x="1517" y="442"/>
                    <a:pt x="1635" y="589"/>
                  </a:cubicBezTo>
                  <a:cubicBezTo>
                    <a:pt x="1612" y="719"/>
                    <a:pt x="1716" y="824"/>
                    <a:pt x="1834" y="824"/>
                  </a:cubicBezTo>
                  <a:cubicBezTo>
                    <a:pt x="1865" y="824"/>
                    <a:pt x="1897" y="817"/>
                    <a:pt x="1928" y="801"/>
                  </a:cubicBezTo>
                  <a:cubicBezTo>
                    <a:pt x="2048" y="738"/>
                    <a:pt x="2096" y="585"/>
                    <a:pt x="2034" y="465"/>
                  </a:cubicBezTo>
                  <a:cubicBezTo>
                    <a:pt x="1925" y="248"/>
                    <a:pt x="1672" y="1"/>
                    <a:pt x="10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3" name="Google Shape;16043;p74"/>
            <p:cNvSpPr/>
            <p:nvPr/>
          </p:nvSpPr>
          <p:spPr>
            <a:xfrm>
              <a:off x="8254319" y="2558369"/>
              <a:ext cx="50309" cy="32019"/>
            </a:xfrm>
            <a:custGeom>
              <a:avLst/>
              <a:gdLst/>
              <a:ahLst/>
              <a:cxnLst/>
              <a:rect l="l" t="t" r="r" b="b"/>
              <a:pathLst>
                <a:path w="1920" h="1222" extrusionOk="0">
                  <a:moveTo>
                    <a:pt x="503" y="1"/>
                  </a:moveTo>
                  <a:cubicBezTo>
                    <a:pt x="374" y="1"/>
                    <a:pt x="267" y="33"/>
                    <a:pt x="183" y="76"/>
                  </a:cubicBezTo>
                  <a:cubicBezTo>
                    <a:pt x="58" y="129"/>
                    <a:pt x="0" y="278"/>
                    <a:pt x="58" y="403"/>
                  </a:cubicBezTo>
                  <a:cubicBezTo>
                    <a:pt x="93" y="481"/>
                    <a:pt x="168" y="525"/>
                    <a:pt x="246" y="525"/>
                  </a:cubicBezTo>
                  <a:cubicBezTo>
                    <a:pt x="273" y="525"/>
                    <a:pt x="301" y="520"/>
                    <a:pt x="327" y="508"/>
                  </a:cubicBezTo>
                  <a:cubicBezTo>
                    <a:pt x="365" y="489"/>
                    <a:pt x="399" y="456"/>
                    <a:pt x="423" y="422"/>
                  </a:cubicBezTo>
                  <a:cubicBezTo>
                    <a:pt x="450" y="415"/>
                    <a:pt x="478" y="411"/>
                    <a:pt x="507" y="411"/>
                  </a:cubicBezTo>
                  <a:cubicBezTo>
                    <a:pt x="864" y="411"/>
                    <a:pt x="1323" y="928"/>
                    <a:pt x="1474" y="1137"/>
                  </a:cubicBezTo>
                  <a:cubicBezTo>
                    <a:pt x="1518" y="1197"/>
                    <a:pt x="1575" y="1222"/>
                    <a:pt x="1631" y="1222"/>
                  </a:cubicBezTo>
                  <a:cubicBezTo>
                    <a:pt x="1778" y="1222"/>
                    <a:pt x="1920" y="1053"/>
                    <a:pt x="1805" y="897"/>
                  </a:cubicBezTo>
                  <a:cubicBezTo>
                    <a:pt x="1661" y="705"/>
                    <a:pt x="1493" y="528"/>
                    <a:pt x="1316" y="369"/>
                  </a:cubicBezTo>
                  <a:cubicBezTo>
                    <a:pt x="989" y="90"/>
                    <a:pt x="716" y="1"/>
                    <a:pt x="5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4" name="Google Shape;16044;p74"/>
            <p:cNvSpPr/>
            <p:nvPr/>
          </p:nvSpPr>
          <p:spPr>
            <a:xfrm>
              <a:off x="8067417" y="2595105"/>
              <a:ext cx="35714" cy="50440"/>
            </a:xfrm>
            <a:custGeom>
              <a:avLst/>
              <a:gdLst/>
              <a:ahLst/>
              <a:cxnLst/>
              <a:rect l="l" t="t" r="r" b="b"/>
              <a:pathLst>
                <a:path w="1363" h="1925" extrusionOk="0">
                  <a:moveTo>
                    <a:pt x="300" y="1"/>
                  </a:moveTo>
                  <a:cubicBezTo>
                    <a:pt x="201" y="1"/>
                    <a:pt x="103" y="64"/>
                    <a:pt x="96" y="196"/>
                  </a:cubicBezTo>
                  <a:lnTo>
                    <a:pt x="10" y="1439"/>
                  </a:lnTo>
                  <a:cubicBezTo>
                    <a:pt x="0" y="1588"/>
                    <a:pt x="62" y="1732"/>
                    <a:pt x="182" y="1828"/>
                  </a:cubicBezTo>
                  <a:cubicBezTo>
                    <a:pt x="262" y="1891"/>
                    <a:pt x="361" y="1925"/>
                    <a:pt x="462" y="1925"/>
                  </a:cubicBezTo>
                  <a:cubicBezTo>
                    <a:pt x="506" y="1925"/>
                    <a:pt x="551" y="1918"/>
                    <a:pt x="595" y="1905"/>
                  </a:cubicBezTo>
                  <a:lnTo>
                    <a:pt x="1128" y="1746"/>
                  </a:lnTo>
                  <a:cubicBezTo>
                    <a:pt x="1363" y="1673"/>
                    <a:pt x="1287" y="1346"/>
                    <a:pt x="1077" y="1346"/>
                  </a:cubicBezTo>
                  <a:cubicBezTo>
                    <a:pt x="1056" y="1346"/>
                    <a:pt x="1032" y="1350"/>
                    <a:pt x="1008" y="1358"/>
                  </a:cubicBezTo>
                  <a:lnTo>
                    <a:pt x="475" y="1516"/>
                  </a:lnTo>
                  <a:cubicBezTo>
                    <a:pt x="470" y="1517"/>
                    <a:pt x="465" y="1518"/>
                    <a:pt x="460" y="1518"/>
                  </a:cubicBezTo>
                  <a:cubicBezTo>
                    <a:pt x="434" y="1518"/>
                    <a:pt x="413" y="1497"/>
                    <a:pt x="413" y="1468"/>
                  </a:cubicBezTo>
                  <a:lnTo>
                    <a:pt x="504" y="225"/>
                  </a:lnTo>
                  <a:cubicBezTo>
                    <a:pt x="519" y="78"/>
                    <a:pt x="410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5" name="Google Shape;16045;p74"/>
            <p:cNvSpPr/>
            <p:nvPr/>
          </p:nvSpPr>
          <p:spPr>
            <a:xfrm>
              <a:off x="8001361" y="2590284"/>
              <a:ext cx="52981" cy="23766"/>
            </a:xfrm>
            <a:custGeom>
              <a:avLst/>
              <a:gdLst/>
              <a:ahLst/>
              <a:cxnLst/>
              <a:rect l="l" t="t" r="r" b="b"/>
              <a:pathLst>
                <a:path w="2022" h="907" extrusionOk="0">
                  <a:moveTo>
                    <a:pt x="1480" y="1"/>
                  </a:moveTo>
                  <a:cubicBezTo>
                    <a:pt x="822" y="1"/>
                    <a:pt x="202" y="475"/>
                    <a:pt x="174" y="495"/>
                  </a:cubicBezTo>
                  <a:cubicBezTo>
                    <a:pt x="0" y="630"/>
                    <a:pt x="127" y="864"/>
                    <a:pt x="293" y="864"/>
                  </a:cubicBezTo>
                  <a:cubicBezTo>
                    <a:pt x="334" y="864"/>
                    <a:pt x="377" y="850"/>
                    <a:pt x="419" y="817"/>
                  </a:cubicBezTo>
                  <a:cubicBezTo>
                    <a:pt x="563" y="716"/>
                    <a:pt x="716" y="625"/>
                    <a:pt x="875" y="553"/>
                  </a:cubicBezTo>
                  <a:cubicBezTo>
                    <a:pt x="1068" y="461"/>
                    <a:pt x="1283" y="408"/>
                    <a:pt x="1499" y="408"/>
                  </a:cubicBezTo>
                  <a:cubicBezTo>
                    <a:pt x="1508" y="408"/>
                    <a:pt x="1518" y="409"/>
                    <a:pt x="1527" y="409"/>
                  </a:cubicBezTo>
                  <a:lnTo>
                    <a:pt x="1431" y="591"/>
                  </a:lnTo>
                  <a:cubicBezTo>
                    <a:pt x="1323" y="758"/>
                    <a:pt x="1470" y="907"/>
                    <a:pt x="1613" y="907"/>
                  </a:cubicBezTo>
                  <a:cubicBezTo>
                    <a:pt x="1684" y="907"/>
                    <a:pt x="1755" y="870"/>
                    <a:pt x="1791" y="778"/>
                  </a:cubicBezTo>
                  <a:lnTo>
                    <a:pt x="1983" y="404"/>
                  </a:lnTo>
                  <a:cubicBezTo>
                    <a:pt x="2017" y="337"/>
                    <a:pt x="2022" y="260"/>
                    <a:pt x="1993" y="193"/>
                  </a:cubicBezTo>
                  <a:cubicBezTo>
                    <a:pt x="1964" y="126"/>
                    <a:pt x="1907" y="73"/>
                    <a:pt x="1839" y="54"/>
                  </a:cubicBezTo>
                  <a:cubicBezTo>
                    <a:pt x="1720" y="17"/>
                    <a:pt x="1599" y="1"/>
                    <a:pt x="14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6" name="Google Shape;16046;p74"/>
            <p:cNvSpPr/>
            <p:nvPr/>
          </p:nvSpPr>
          <p:spPr>
            <a:xfrm>
              <a:off x="8086388" y="2565365"/>
              <a:ext cx="52353" cy="30395"/>
            </a:xfrm>
            <a:custGeom>
              <a:avLst/>
              <a:gdLst/>
              <a:ahLst/>
              <a:cxnLst/>
              <a:rect l="l" t="t" r="r" b="b"/>
              <a:pathLst>
                <a:path w="1998" h="1160" extrusionOk="0">
                  <a:moveTo>
                    <a:pt x="1580" y="1"/>
                  </a:moveTo>
                  <a:cubicBezTo>
                    <a:pt x="1252" y="1"/>
                    <a:pt x="501" y="59"/>
                    <a:pt x="102" y="549"/>
                  </a:cubicBezTo>
                  <a:cubicBezTo>
                    <a:pt x="1" y="669"/>
                    <a:pt x="34" y="846"/>
                    <a:pt x="169" y="923"/>
                  </a:cubicBezTo>
                  <a:lnTo>
                    <a:pt x="534" y="1129"/>
                  </a:lnTo>
                  <a:cubicBezTo>
                    <a:pt x="570" y="1150"/>
                    <a:pt x="606" y="1160"/>
                    <a:pt x="640" y="1160"/>
                  </a:cubicBezTo>
                  <a:cubicBezTo>
                    <a:pt x="821" y="1160"/>
                    <a:pt x="934" y="892"/>
                    <a:pt x="735" y="779"/>
                  </a:cubicBezTo>
                  <a:lnTo>
                    <a:pt x="558" y="673"/>
                  </a:lnTo>
                  <a:cubicBezTo>
                    <a:pt x="877" y="435"/>
                    <a:pt x="1373" y="407"/>
                    <a:pt x="1593" y="407"/>
                  </a:cubicBezTo>
                  <a:cubicBezTo>
                    <a:pt x="1661" y="407"/>
                    <a:pt x="1703" y="409"/>
                    <a:pt x="1705" y="409"/>
                  </a:cubicBezTo>
                  <a:cubicBezTo>
                    <a:pt x="1710" y="410"/>
                    <a:pt x="1715" y="410"/>
                    <a:pt x="1719" y="410"/>
                  </a:cubicBezTo>
                  <a:cubicBezTo>
                    <a:pt x="1975" y="410"/>
                    <a:pt x="1998" y="30"/>
                    <a:pt x="1739" y="6"/>
                  </a:cubicBezTo>
                  <a:cubicBezTo>
                    <a:pt x="1728" y="5"/>
                    <a:pt x="1670" y="1"/>
                    <a:pt x="15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7" name="Google Shape;16047;p74"/>
            <p:cNvSpPr/>
            <p:nvPr/>
          </p:nvSpPr>
          <p:spPr>
            <a:xfrm>
              <a:off x="7967402" y="2503003"/>
              <a:ext cx="281520" cy="239622"/>
            </a:xfrm>
            <a:custGeom>
              <a:avLst/>
              <a:gdLst/>
              <a:ahLst/>
              <a:cxnLst/>
              <a:rect l="l" t="t" r="r" b="b"/>
              <a:pathLst>
                <a:path w="10744" h="9145" extrusionOk="0">
                  <a:moveTo>
                    <a:pt x="8989" y="4999"/>
                  </a:moveTo>
                  <a:cubicBezTo>
                    <a:pt x="9593" y="4999"/>
                    <a:pt x="10184" y="5463"/>
                    <a:pt x="10177" y="6188"/>
                  </a:cubicBezTo>
                  <a:cubicBezTo>
                    <a:pt x="9664" y="5717"/>
                    <a:pt x="8997" y="5453"/>
                    <a:pt x="8300" y="5453"/>
                  </a:cubicBezTo>
                  <a:cubicBezTo>
                    <a:pt x="8224" y="5453"/>
                    <a:pt x="8147" y="5458"/>
                    <a:pt x="8070" y="5463"/>
                  </a:cubicBezTo>
                  <a:cubicBezTo>
                    <a:pt x="8314" y="5142"/>
                    <a:pt x="8653" y="4999"/>
                    <a:pt x="8989" y="4999"/>
                  </a:cubicBezTo>
                  <a:close/>
                  <a:moveTo>
                    <a:pt x="5219" y="399"/>
                  </a:moveTo>
                  <a:cubicBezTo>
                    <a:pt x="5924" y="404"/>
                    <a:pt x="6529" y="912"/>
                    <a:pt x="6659" y="1608"/>
                  </a:cubicBezTo>
                  <a:lnTo>
                    <a:pt x="6760" y="2160"/>
                  </a:lnTo>
                  <a:cubicBezTo>
                    <a:pt x="6822" y="2506"/>
                    <a:pt x="6956" y="2842"/>
                    <a:pt x="7148" y="3140"/>
                  </a:cubicBezTo>
                  <a:cubicBezTo>
                    <a:pt x="7494" y="3677"/>
                    <a:pt x="7600" y="4335"/>
                    <a:pt x="7446" y="4954"/>
                  </a:cubicBezTo>
                  <a:lnTo>
                    <a:pt x="7446" y="4964"/>
                  </a:lnTo>
                  <a:lnTo>
                    <a:pt x="6932" y="7306"/>
                  </a:lnTo>
                  <a:cubicBezTo>
                    <a:pt x="6812" y="7854"/>
                    <a:pt x="6404" y="8295"/>
                    <a:pt x="5867" y="8458"/>
                  </a:cubicBezTo>
                  <a:lnTo>
                    <a:pt x="5161" y="8670"/>
                  </a:lnTo>
                  <a:cubicBezTo>
                    <a:pt x="5015" y="8714"/>
                    <a:pt x="4864" y="8736"/>
                    <a:pt x="4715" y="8736"/>
                  </a:cubicBezTo>
                  <a:cubicBezTo>
                    <a:pt x="4318" y="8736"/>
                    <a:pt x="3928" y="8581"/>
                    <a:pt x="3635" y="8295"/>
                  </a:cubicBezTo>
                  <a:lnTo>
                    <a:pt x="1916" y="6620"/>
                  </a:lnTo>
                  <a:lnTo>
                    <a:pt x="1911" y="6615"/>
                  </a:lnTo>
                  <a:cubicBezTo>
                    <a:pt x="1441" y="6183"/>
                    <a:pt x="1167" y="5573"/>
                    <a:pt x="1162" y="4935"/>
                  </a:cubicBezTo>
                  <a:cubicBezTo>
                    <a:pt x="1158" y="4580"/>
                    <a:pt x="1086" y="4229"/>
                    <a:pt x="946" y="3903"/>
                  </a:cubicBezTo>
                  <a:lnTo>
                    <a:pt x="730" y="3389"/>
                  </a:lnTo>
                  <a:cubicBezTo>
                    <a:pt x="452" y="2737"/>
                    <a:pt x="678" y="1983"/>
                    <a:pt x="1263" y="1589"/>
                  </a:cubicBezTo>
                  <a:cubicBezTo>
                    <a:pt x="2415" y="812"/>
                    <a:pt x="3774" y="399"/>
                    <a:pt x="5166" y="399"/>
                  </a:cubicBezTo>
                  <a:close/>
                  <a:moveTo>
                    <a:pt x="5152" y="0"/>
                  </a:moveTo>
                  <a:cubicBezTo>
                    <a:pt x="3684" y="0"/>
                    <a:pt x="2252" y="436"/>
                    <a:pt x="1038" y="1253"/>
                  </a:cubicBezTo>
                  <a:cubicBezTo>
                    <a:pt x="289" y="1757"/>
                    <a:pt x="1" y="2722"/>
                    <a:pt x="351" y="3553"/>
                  </a:cubicBezTo>
                  <a:lnTo>
                    <a:pt x="572" y="4066"/>
                  </a:lnTo>
                  <a:cubicBezTo>
                    <a:pt x="692" y="4345"/>
                    <a:pt x="754" y="4642"/>
                    <a:pt x="754" y="4945"/>
                  </a:cubicBezTo>
                  <a:cubicBezTo>
                    <a:pt x="764" y="5693"/>
                    <a:pt x="1081" y="6409"/>
                    <a:pt x="1633" y="6918"/>
                  </a:cubicBezTo>
                  <a:lnTo>
                    <a:pt x="3351" y="8588"/>
                  </a:lnTo>
                  <a:cubicBezTo>
                    <a:pt x="3722" y="8952"/>
                    <a:pt x="4213" y="9145"/>
                    <a:pt x="4715" y="9145"/>
                  </a:cubicBezTo>
                  <a:cubicBezTo>
                    <a:pt x="4902" y="9145"/>
                    <a:pt x="5091" y="9118"/>
                    <a:pt x="5276" y="9063"/>
                  </a:cubicBezTo>
                  <a:lnTo>
                    <a:pt x="5982" y="8852"/>
                  </a:lnTo>
                  <a:cubicBezTo>
                    <a:pt x="6659" y="8646"/>
                    <a:pt x="7177" y="8089"/>
                    <a:pt x="7331" y="7398"/>
                  </a:cubicBezTo>
                  <a:lnTo>
                    <a:pt x="7648" y="5929"/>
                  </a:lnTo>
                  <a:cubicBezTo>
                    <a:pt x="7664" y="5933"/>
                    <a:pt x="7681" y="5936"/>
                    <a:pt x="7698" y="5936"/>
                  </a:cubicBezTo>
                  <a:cubicBezTo>
                    <a:pt x="7715" y="5936"/>
                    <a:pt x="7732" y="5933"/>
                    <a:pt x="7748" y="5929"/>
                  </a:cubicBezTo>
                  <a:cubicBezTo>
                    <a:pt x="7932" y="5884"/>
                    <a:pt x="8118" y="5862"/>
                    <a:pt x="8302" y="5862"/>
                  </a:cubicBezTo>
                  <a:cubicBezTo>
                    <a:pt x="8970" y="5862"/>
                    <a:pt x="9617" y="6148"/>
                    <a:pt x="10072" y="6663"/>
                  </a:cubicBezTo>
                  <a:lnTo>
                    <a:pt x="10158" y="6754"/>
                  </a:lnTo>
                  <a:cubicBezTo>
                    <a:pt x="10199" y="6803"/>
                    <a:pt x="10254" y="6825"/>
                    <a:pt x="10309" y="6825"/>
                  </a:cubicBezTo>
                  <a:cubicBezTo>
                    <a:pt x="10390" y="6825"/>
                    <a:pt x="10470" y="6776"/>
                    <a:pt x="10499" y="6687"/>
                  </a:cubicBezTo>
                  <a:cubicBezTo>
                    <a:pt x="10744" y="5977"/>
                    <a:pt x="10451" y="5189"/>
                    <a:pt x="9803" y="4810"/>
                  </a:cubicBezTo>
                  <a:cubicBezTo>
                    <a:pt x="9554" y="4665"/>
                    <a:pt x="9279" y="4594"/>
                    <a:pt x="9007" y="4594"/>
                  </a:cubicBezTo>
                  <a:cubicBezTo>
                    <a:pt x="8569" y="4594"/>
                    <a:pt x="8136" y="4776"/>
                    <a:pt x="7825" y="5122"/>
                  </a:cubicBezTo>
                  <a:lnTo>
                    <a:pt x="7840" y="5050"/>
                  </a:lnTo>
                  <a:cubicBezTo>
                    <a:pt x="8022" y="4321"/>
                    <a:pt x="7892" y="3553"/>
                    <a:pt x="7489" y="2924"/>
                  </a:cubicBezTo>
                  <a:cubicBezTo>
                    <a:pt x="7326" y="2669"/>
                    <a:pt x="7211" y="2386"/>
                    <a:pt x="7158" y="2088"/>
                  </a:cubicBezTo>
                  <a:lnTo>
                    <a:pt x="7057" y="1541"/>
                  </a:lnTo>
                  <a:cubicBezTo>
                    <a:pt x="6894" y="653"/>
                    <a:pt x="6126" y="5"/>
                    <a:pt x="5224" y="0"/>
                  </a:cubicBezTo>
                  <a:cubicBezTo>
                    <a:pt x="5200" y="0"/>
                    <a:pt x="5176" y="0"/>
                    <a:pt x="51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8" name="Google Shape;16048;p74"/>
            <p:cNvSpPr/>
            <p:nvPr/>
          </p:nvSpPr>
          <p:spPr>
            <a:xfrm>
              <a:off x="8051093" y="2645073"/>
              <a:ext cx="86652" cy="56676"/>
            </a:xfrm>
            <a:custGeom>
              <a:avLst/>
              <a:gdLst/>
              <a:ahLst/>
              <a:cxnLst/>
              <a:rect l="l" t="t" r="r" b="b"/>
              <a:pathLst>
                <a:path w="3307" h="2163" extrusionOk="0">
                  <a:moveTo>
                    <a:pt x="2730" y="631"/>
                  </a:moveTo>
                  <a:lnTo>
                    <a:pt x="2730" y="631"/>
                  </a:lnTo>
                  <a:cubicBezTo>
                    <a:pt x="2716" y="1135"/>
                    <a:pt x="2380" y="1577"/>
                    <a:pt x="1890" y="1726"/>
                  </a:cubicBezTo>
                  <a:cubicBezTo>
                    <a:pt x="1780" y="1759"/>
                    <a:pt x="1667" y="1775"/>
                    <a:pt x="1556" y="1775"/>
                  </a:cubicBezTo>
                  <a:cubicBezTo>
                    <a:pt x="1179" y="1775"/>
                    <a:pt x="817" y="1593"/>
                    <a:pt x="594" y="1275"/>
                  </a:cubicBezTo>
                  <a:lnTo>
                    <a:pt x="594" y="1275"/>
                  </a:lnTo>
                  <a:cubicBezTo>
                    <a:pt x="707" y="1289"/>
                    <a:pt x="820" y="1296"/>
                    <a:pt x="933" y="1296"/>
                  </a:cubicBezTo>
                  <a:cubicBezTo>
                    <a:pt x="1587" y="1296"/>
                    <a:pt x="2227" y="1061"/>
                    <a:pt x="2730" y="631"/>
                  </a:cubicBezTo>
                  <a:close/>
                  <a:moveTo>
                    <a:pt x="2873" y="1"/>
                  </a:moveTo>
                  <a:cubicBezTo>
                    <a:pt x="2818" y="1"/>
                    <a:pt x="2766" y="24"/>
                    <a:pt x="2726" y="65"/>
                  </a:cubicBezTo>
                  <a:lnTo>
                    <a:pt x="2639" y="156"/>
                  </a:lnTo>
                  <a:cubicBezTo>
                    <a:pt x="2189" y="632"/>
                    <a:pt x="1565" y="891"/>
                    <a:pt x="926" y="891"/>
                  </a:cubicBezTo>
                  <a:cubicBezTo>
                    <a:pt x="714" y="891"/>
                    <a:pt x="501" y="863"/>
                    <a:pt x="292" y="804"/>
                  </a:cubicBezTo>
                  <a:cubicBezTo>
                    <a:pt x="272" y="799"/>
                    <a:pt x="253" y="797"/>
                    <a:pt x="235" y="797"/>
                  </a:cubicBezTo>
                  <a:cubicBezTo>
                    <a:pt x="102" y="797"/>
                    <a:pt x="0" y="924"/>
                    <a:pt x="42" y="1059"/>
                  </a:cubicBezTo>
                  <a:cubicBezTo>
                    <a:pt x="254" y="1729"/>
                    <a:pt x="876" y="2163"/>
                    <a:pt x="1547" y="2163"/>
                  </a:cubicBezTo>
                  <a:cubicBezTo>
                    <a:pt x="1697" y="2163"/>
                    <a:pt x="1850" y="2141"/>
                    <a:pt x="2001" y="2096"/>
                  </a:cubicBezTo>
                  <a:cubicBezTo>
                    <a:pt x="2831" y="1846"/>
                    <a:pt x="3306" y="982"/>
                    <a:pt x="3071" y="147"/>
                  </a:cubicBezTo>
                  <a:cubicBezTo>
                    <a:pt x="3047" y="79"/>
                    <a:pt x="2994" y="22"/>
                    <a:pt x="2922" y="7"/>
                  </a:cubicBezTo>
                  <a:cubicBezTo>
                    <a:pt x="2906" y="3"/>
                    <a:pt x="2889" y="1"/>
                    <a:pt x="28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9" name="Google Shape;16049;p74"/>
            <p:cNvSpPr/>
            <p:nvPr/>
          </p:nvSpPr>
          <p:spPr>
            <a:xfrm>
              <a:off x="8154069" y="2475543"/>
              <a:ext cx="187426" cy="240041"/>
            </a:xfrm>
            <a:custGeom>
              <a:avLst/>
              <a:gdLst/>
              <a:ahLst/>
              <a:cxnLst/>
              <a:rect l="l" t="t" r="r" b="b"/>
              <a:pathLst>
                <a:path w="7153" h="9161" extrusionOk="0">
                  <a:moveTo>
                    <a:pt x="1980" y="1"/>
                  </a:moveTo>
                  <a:cubicBezTo>
                    <a:pt x="1103" y="1"/>
                    <a:pt x="337" y="612"/>
                    <a:pt x="144" y="1471"/>
                  </a:cubicBezTo>
                  <a:lnTo>
                    <a:pt x="34" y="1970"/>
                  </a:lnTo>
                  <a:cubicBezTo>
                    <a:pt x="1" y="2123"/>
                    <a:pt x="121" y="2216"/>
                    <a:pt x="238" y="2216"/>
                  </a:cubicBezTo>
                  <a:cubicBezTo>
                    <a:pt x="324" y="2216"/>
                    <a:pt x="408" y="2167"/>
                    <a:pt x="432" y="2056"/>
                  </a:cubicBezTo>
                  <a:lnTo>
                    <a:pt x="543" y="1562"/>
                  </a:lnTo>
                  <a:cubicBezTo>
                    <a:pt x="693" y="887"/>
                    <a:pt x="1291" y="409"/>
                    <a:pt x="1976" y="409"/>
                  </a:cubicBezTo>
                  <a:cubicBezTo>
                    <a:pt x="1993" y="409"/>
                    <a:pt x="2009" y="409"/>
                    <a:pt x="2026" y="410"/>
                  </a:cubicBezTo>
                  <a:cubicBezTo>
                    <a:pt x="3433" y="448"/>
                    <a:pt x="4796" y="919"/>
                    <a:pt x="5934" y="1749"/>
                  </a:cubicBezTo>
                  <a:cubicBezTo>
                    <a:pt x="6505" y="2162"/>
                    <a:pt x="6702" y="2925"/>
                    <a:pt x="6399" y="3564"/>
                  </a:cubicBezTo>
                  <a:lnTo>
                    <a:pt x="6159" y="4073"/>
                  </a:lnTo>
                  <a:cubicBezTo>
                    <a:pt x="6010" y="4394"/>
                    <a:pt x="5924" y="4740"/>
                    <a:pt x="5905" y="5095"/>
                  </a:cubicBezTo>
                  <a:cubicBezTo>
                    <a:pt x="5876" y="5733"/>
                    <a:pt x="5583" y="6329"/>
                    <a:pt x="5094" y="6746"/>
                  </a:cubicBezTo>
                  <a:lnTo>
                    <a:pt x="5089" y="6746"/>
                  </a:lnTo>
                  <a:lnTo>
                    <a:pt x="3313" y="8359"/>
                  </a:lnTo>
                  <a:cubicBezTo>
                    <a:pt x="3023" y="8619"/>
                    <a:pt x="2649" y="8759"/>
                    <a:pt x="2270" y="8759"/>
                  </a:cubicBezTo>
                  <a:cubicBezTo>
                    <a:pt x="2103" y="8759"/>
                    <a:pt x="1935" y="8732"/>
                    <a:pt x="1772" y="8676"/>
                  </a:cubicBezTo>
                  <a:lnTo>
                    <a:pt x="1076" y="8436"/>
                  </a:lnTo>
                  <a:lnTo>
                    <a:pt x="1013" y="8407"/>
                  </a:lnTo>
                  <a:cubicBezTo>
                    <a:pt x="985" y="8396"/>
                    <a:pt x="959" y="8392"/>
                    <a:pt x="934" y="8392"/>
                  </a:cubicBezTo>
                  <a:cubicBezTo>
                    <a:pt x="735" y="8392"/>
                    <a:pt x="643" y="8697"/>
                    <a:pt x="864" y="8786"/>
                  </a:cubicBezTo>
                  <a:cubicBezTo>
                    <a:pt x="893" y="8796"/>
                    <a:pt x="922" y="8806"/>
                    <a:pt x="946" y="8815"/>
                  </a:cubicBezTo>
                  <a:lnTo>
                    <a:pt x="1642" y="9055"/>
                  </a:lnTo>
                  <a:cubicBezTo>
                    <a:pt x="1849" y="9126"/>
                    <a:pt x="2062" y="9161"/>
                    <a:pt x="2275" y="9161"/>
                  </a:cubicBezTo>
                  <a:cubicBezTo>
                    <a:pt x="2752" y="9161"/>
                    <a:pt x="3221" y="8986"/>
                    <a:pt x="3586" y="8657"/>
                  </a:cubicBezTo>
                  <a:lnTo>
                    <a:pt x="5362" y="7049"/>
                  </a:lnTo>
                  <a:cubicBezTo>
                    <a:pt x="5934" y="6564"/>
                    <a:pt x="6279" y="5863"/>
                    <a:pt x="6318" y="5114"/>
                  </a:cubicBezTo>
                  <a:cubicBezTo>
                    <a:pt x="6332" y="4812"/>
                    <a:pt x="6404" y="4514"/>
                    <a:pt x="6534" y="4241"/>
                  </a:cubicBezTo>
                  <a:lnTo>
                    <a:pt x="6774" y="3737"/>
                  </a:lnTo>
                  <a:cubicBezTo>
                    <a:pt x="7153" y="2920"/>
                    <a:pt x="6903" y="1946"/>
                    <a:pt x="6174" y="1413"/>
                  </a:cubicBezTo>
                  <a:cubicBezTo>
                    <a:pt x="4969" y="540"/>
                    <a:pt x="3529" y="45"/>
                    <a:pt x="2041" y="2"/>
                  </a:cubicBezTo>
                  <a:cubicBezTo>
                    <a:pt x="2020" y="1"/>
                    <a:pt x="2000" y="1"/>
                    <a:pt x="19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050" name="Google Shape;16050;p74"/>
          <p:cNvGrpSpPr/>
          <p:nvPr/>
        </p:nvGrpSpPr>
        <p:grpSpPr>
          <a:xfrm>
            <a:off x="7526624" y="2460686"/>
            <a:ext cx="363979" cy="298604"/>
            <a:chOff x="7526624" y="2460686"/>
            <a:chExt cx="363979" cy="298604"/>
          </a:xfrm>
        </p:grpSpPr>
        <p:sp>
          <p:nvSpPr>
            <p:cNvPr id="16051" name="Google Shape;16051;p74"/>
            <p:cNvSpPr/>
            <p:nvPr/>
          </p:nvSpPr>
          <p:spPr>
            <a:xfrm>
              <a:off x="7681507" y="2466032"/>
              <a:ext cx="54239" cy="259745"/>
            </a:xfrm>
            <a:custGeom>
              <a:avLst/>
              <a:gdLst/>
              <a:ahLst/>
              <a:cxnLst/>
              <a:rect l="l" t="t" r="r" b="b"/>
              <a:pathLst>
                <a:path w="2070" h="9913" extrusionOk="0">
                  <a:moveTo>
                    <a:pt x="1033" y="0"/>
                  </a:moveTo>
                  <a:cubicBezTo>
                    <a:pt x="1033" y="0"/>
                    <a:pt x="1" y="2371"/>
                    <a:pt x="1" y="4536"/>
                  </a:cubicBezTo>
                  <a:cubicBezTo>
                    <a:pt x="1" y="6701"/>
                    <a:pt x="1033" y="9913"/>
                    <a:pt x="1033" y="9913"/>
                  </a:cubicBezTo>
                  <a:cubicBezTo>
                    <a:pt x="1033" y="9913"/>
                    <a:pt x="2070" y="6701"/>
                    <a:pt x="2070" y="4536"/>
                  </a:cubicBezTo>
                  <a:cubicBezTo>
                    <a:pt x="2070" y="2371"/>
                    <a:pt x="1033" y="0"/>
                    <a:pt x="103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2" name="Google Shape;16052;p74"/>
            <p:cNvSpPr/>
            <p:nvPr/>
          </p:nvSpPr>
          <p:spPr>
            <a:xfrm>
              <a:off x="7708548" y="2466032"/>
              <a:ext cx="27198" cy="259745"/>
            </a:xfrm>
            <a:custGeom>
              <a:avLst/>
              <a:gdLst/>
              <a:ahLst/>
              <a:cxnLst/>
              <a:rect l="l" t="t" r="r" b="b"/>
              <a:pathLst>
                <a:path w="1038" h="9913" extrusionOk="0">
                  <a:moveTo>
                    <a:pt x="1" y="0"/>
                  </a:moveTo>
                  <a:lnTo>
                    <a:pt x="1" y="9913"/>
                  </a:lnTo>
                  <a:cubicBezTo>
                    <a:pt x="1" y="9913"/>
                    <a:pt x="1038" y="6701"/>
                    <a:pt x="1038" y="4536"/>
                  </a:cubicBezTo>
                  <a:cubicBezTo>
                    <a:pt x="1038" y="237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3" name="Google Shape;16053;p74"/>
            <p:cNvSpPr/>
            <p:nvPr/>
          </p:nvSpPr>
          <p:spPr>
            <a:xfrm>
              <a:off x="7567054" y="2557609"/>
              <a:ext cx="144926" cy="168168"/>
            </a:xfrm>
            <a:custGeom>
              <a:avLst/>
              <a:gdLst/>
              <a:ahLst/>
              <a:cxnLst/>
              <a:rect l="l" t="t" r="r" b="b"/>
              <a:pathLst>
                <a:path w="5531" h="6418" extrusionOk="0">
                  <a:moveTo>
                    <a:pt x="653" y="1"/>
                  </a:moveTo>
                  <a:cubicBezTo>
                    <a:pt x="435" y="1"/>
                    <a:pt x="217" y="20"/>
                    <a:pt x="1" y="62"/>
                  </a:cubicBezTo>
                  <a:cubicBezTo>
                    <a:pt x="821" y="878"/>
                    <a:pt x="841" y="1872"/>
                    <a:pt x="1839" y="2457"/>
                  </a:cubicBezTo>
                  <a:cubicBezTo>
                    <a:pt x="4167" y="3811"/>
                    <a:pt x="4993" y="5232"/>
                    <a:pt x="5401" y="6418"/>
                  </a:cubicBezTo>
                  <a:cubicBezTo>
                    <a:pt x="5531" y="4747"/>
                    <a:pt x="4897" y="2357"/>
                    <a:pt x="3668" y="1238"/>
                  </a:cubicBezTo>
                  <a:cubicBezTo>
                    <a:pt x="2869" y="515"/>
                    <a:pt x="1768" y="1"/>
                    <a:pt x="65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4" name="Google Shape;16054;p74"/>
            <p:cNvSpPr/>
            <p:nvPr/>
          </p:nvSpPr>
          <p:spPr>
            <a:xfrm>
              <a:off x="7567054" y="2559234"/>
              <a:ext cx="144795" cy="166543"/>
            </a:xfrm>
            <a:custGeom>
              <a:avLst/>
              <a:gdLst/>
              <a:ahLst/>
              <a:cxnLst/>
              <a:rect l="l" t="t" r="r" b="b"/>
              <a:pathLst>
                <a:path w="5526" h="6356" extrusionOk="0">
                  <a:moveTo>
                    <a:pt x="1" y="0"/>
                  </a:moveTo>
                  <a:lnTo>
                    <a:pt x="1" y="0"/>
                  </a:lnTo>
                  <a:cubicBezTo>
                    <a:pt x="821" y="816"/>
                    <a:pt x="841" y="1810"/>
                    <a:pt x="1839" y="2395"/>
                  </a:cubicBezTo>
                  <a:cubicBezTo>
                    <a:pt x="4167" y="3749"/>
                    <a:pt x="4993" y="5170"/>
                    <a:pt x="5401" y="6356"/>
                  </a:cubicBezTo>
                  <a:cubicBezTo>
                    <a:pt x="5526" y="4685"/>
                    <a:pt x="2775" y="423"/>
                    <a:pt x="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5" name="Google Shape;16055;p74"/>
            <p:cNvSpPr/>
            <p:nvPr/>
          </p:nvSpPr>
          <p:spPr>
            <a:xfrm>
              <a:off x="7705298" y="2557609"/>
              <a:ext cx="144900" cy="168168"/>
            </a:xfrm>
            <a:custGeom>
              <a:avLst/>
              <a:gdLst/>
              <a:ahLst/>
              <a:cxnLst/>
              <a:rect l="l" t="t" r="r" b="b"/>
              <a:pathLst>
                <a:path w="5530" h="6418" extrusionOk="0">
                  <a:moveTo>
                    <a:pt x="4877" y="1"/>
                  </a:moveTo>
                  <a:cubicBezTo>
                    <a:pt x="3762" y="1"/>
                    <a:pt x="2657" y="515"/>
                    <a:pt x="1858" y="1238"/>
                  </a:cubicBezTo>
                  <a:cubicBezTo>
                    <a:pt x="634" y="2357"/>
                    <a:pt x="0" y="4747"/>
                    <a:pt x="130" y="6418"/>
                  </a:cubicBezTo>
                  <a:cubicBezTo>
                    <a:pt x="533" y="5232"/>
                    <a:pt x="1359" y="3811"/>
                    <a:pt x="3691" y="2457"/>
                  </a:cubicBezTo>
                  <a:cubicBezTo>
                    <a:pt x="4690" y="1872"/>
                    <a:pt x="4704" y="878"/>
                    <a:pt x="5530" y="62"/>
                  </a:cubicBezTo>
                  <a:cubicBezTo>
                    <a:pt x="5313" y="20"/>
                    <a:pt x="5095" y="1"/>
                    <a:pt x="487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6" name="Google Shape;16056;p74"/>
            <p:cNvSpPr/>
            <p:nvPr/>
          </p:nvSpPr>
          <p:spPr>
            <a:xfrm>
              <a:off x="7705298" y="2559234"/>
              <a:ext cx="144900" cy="166543"/>
            </a:xfrm>
            <a:custGeom>
              <a:avLst/>
              <a:gdLst/>
              <a:ahLst/>
              <a:cxnLst/>
              <a:rect l="l" t="t" r="r" b="b"/>
              <a:pathLst>
                <a:path w="5530" h="6356" extrusionOk="0">
                  <a:moveTo>
                    <a:pt x="5530" y="0"/>
                  </a:moveTo>
                  <a:lnTo>
                    <a:pt x="5530" y="0"/>
                  </a:lnTo>
                  <a:cubicBezTo>
                    <a:pt x="2410" y="936"/>
                    <a:pt x="0" y="4685"/>
                    <a:pt x="130" y="6356"/>
                  </a:cubicBezTo>
                  <a:cubicBezTo>
                    <a:pt x="538" y="5170"/>
                    <a:pt x="1363" y="3749"/>
                    <a:pt x="3691" y="2395"/>
                  </a:cubicBezTo>
                  <a:cubicBezTo>
                    <a:pt x="4690" y="1810"/>
                    <a:pt x="4704" y="816"/>
                    <a:pt x="55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7" name="Google Shape;16057;p74"/>
            <p:cNvSpPr/>
            <p:nvPr/>
          </p:nvSpPr>
          <p:spPr>
            <a:xfrm>
              <a:off x="7532336" y="2594188"/>
              <a:ext cx="176238" cy="145424"/>
            </a:xfrm>
            <a:custGeom>
              <a:avLst/>
              <a:gdLst/>
              <a:ahLst/>
              <a:cxnLst/>
              <a:rect l="l" t="t" r="r" b="b"/>
              <a:pathLst>
                <a:path w="6726" h="5550" extrusionOk="0">
                  <a:moveTo>
                    <a:pt x="1" y="1"/>
                  </a:moveTo>
                  <a:cubicBezTo>
                    <a:pt x="1" y="1"/>
                    <a:pt x="102" y="1541"/>
                    <a:pt x="702" y="2213"/>
                  </a:cubicBezTo>
                  <a:cubicBezTo>
                    <a:pt x="702" y="2213"/>
                    <a:pt x="689" y="2213"/>
                    <a:pt x="667" y="2213"/>
                  </a:cubicBezTo>
                  <a:cubicBezTo>
                    <a:pt x="538" y="2213"/>
                    <a:pt x="91" y="2231"/>
                    <a:pt x="140" y="2477"/>
                  </a:cubicBezTo>
                  <a:cubicBezTo>
                    <a:pt x="193" y="2737"/>
                    <a:pt x="1076" y="3452"/>
                    <a:pt x="1158" y="3711"/>
                  </a:cubicBezTo>
                  <a:cubicBezTo>
                    <a:pt x="1158" y="3711"/>
                    <a:pt x="553" y="3841"/>
                    <a:pt x="702" y="4105"/>
                  </a:cubicBezTo>
                  <a:cubicBezTo>
                    <a:pt x="889" y="4446"/>
                    <a:pt x="1138" y="4743"/>
                    <a:pt x="1436" y="4988"/>
                  </a:cubicBezTo>
                  <a:cubicBezTo>
                    <a:pt x="1870" y="5335"/>
                    <a:pt x="2428" y="5550"/>
                    <a:pt x="3146" y="5550"/>
                  </a:cubicBezTo>
                  <a:cubicBezTo>
                    <a:pt x="3619" y="5550"/>
                    <a:pt x="4160" y="5457"/>
                    <a:pt x="4782" y="5247"/>
                  </a:cubicBezTo>
                  <a:cubicBezTo>
                    <a:pt x="4984" y="5180"/>
                    <a:pt x="5424" y="5162"/>
                    <a:pt x="5834" y="5162"/>
                  </a:cubicBezTo>
                  <a:cubicBezTo>
                    <a:pt x="6299" y="5162"/>
                    <a:pt x="6726" y="5185"/>
                    <a:pt x="6726" y="5185"/>
                  </a:cubicBezTo>
                  <a:cubicBezTo>
                    <a:pt x="6726" y="5185"/>
                    <a:pt x="5881" y="2204"/>
                    <a:pt x="3471" y="1700"/>
                  </a:cubicBezTo>
                  <a:lnTo>
                    <a:pt x="1993" y="1469"/>
                  </a:lnTo>
                  <a:cubicBezTo>
                    <a:pt x="1556" y="1402"/>
                    <a:pt x="1138" y="1177"/>
                    <a:pt x="793" y="81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8" name="Google Shape;16058;p74"/>
            <p:cNvSpPr/>
            <p:nvPr/>
          </p:nvSpPr>
          <p:spPr>
            <a:xfrm>
              <a:off x="7532205" y="2594188"/>
              <a:ext cx="176369" cy="135991"/>
            </a:xfrm>
            <a:custGeom>
              <a:avLst/>
              <a:gdLst/>
              <a:ahLst/>
              <a:cxnLst/>
              <a:rect l="l" t="t" r="r" b="b"/>
              <a:pathLst>
                <a:path w="6731" h="5190" extrusionOk="0">
                  <a:moveTo>
                    <a:pt x="1" y="1"/>
                  </a:moveTo>
                  <a:lnTo>
                    <a:pt x="1" y="1"/>
                  </a:lnTo>
                  <a:cubicBezTo>
                    <a:pt x="270" y="1714"/>
                    <a:pt x="2439" y="2079"/>
                    <a:pt x="2439" y="2079"/>
                  </a:cubicBezTo>
                  <a:cubicBezTo>
                    <a:pt x="4595" y="2530"/>
                    <a:pt x="5214" y="4719"/>
                    <a:pt x="5344" y="5175"/>
                  </a:cubicBezTo>
                  <a:cubicBezTo>
                    <a:pt x="5494" y="5168"/>
                    <a:pt x="5655" y="5165"/>
                    <a:pt x="5814" y="5165"/>
                  </a:cubicBezTo>
                  <a:cubicBezTo>
                    <a:pt x="6288" y="5165"/>
                    <a:pt x="6731" y="5190"/>
                    <a:pt x="6731" y="5190"/>
                  </a:cubicBezTo>
                  <a:cubicBezTo>
                    <a:pt x="6731" y="5190"/>
                    <a:pt x="6692" y="5046"/>
                    <a:pt x="6601" y="4815"/>
                  </a:cubicBezTo>
                  <a:cubicBezTo>
                    <a:pt x="6592" y="4786"/>
                    <a:pt x="6577" y="4748"/>
                    <a:pt x="6563" y="4714"/>
                  </a:cubicBezTo>
                  <a:cubicBezTo>
                    <a:pt x="6342" y="4162"/>
                    <a:pt x="6044" y="3649"/>
                    <a:pt x="5684" y="3173"/>
                  </a:cubicBezTo>
                  <a:cubicBezTo>
                    <a:pt x="5608" y="3073"/>
                    <a:pt x="5526" y="2977"/>
                    <a:pt x="5435" y="2876"/>
                  </a:cubicBezTo>
                  <a:cubicBezTo>
                    <a:pt x="5276" y="2698"/>
                    <a:pt x="5104" y="2540"/>
                    <a:pt x="4921" y="2391"/>
                  </a:cubicBezTo>
                  <a:cubicBezTo>
                    <a:pt x="4787" y="2281"/>
                    <a:pt x="4643" y="2185"/>
                    <a:pt x="4494" y="2093"/>
                  </a:cubicBezTo>
                  <a:cubicBezTo>
                    <a:pt x="4432" y="2060"/>
                    <a:pt x="4369" y="2026"/>
                    <a:pt x="4307" y="1993"/>
                  </a:cubicBezTo>
                  <a:cubicBezTo>
                    <a:pt x="4043" y="1858"/>
                    <a:pt x="3764" y="1757"/>
                    <a:pt x="3476" y="1700"/>
                  </a:cubicBezTo>
                  <a:lnTo>
                    <a:pt x="1998" y="1469"/>
                  </a:lnTo>
                  <a:cubicBezTo>
                    <a:pt x="1940" y="1460"/>
                    <a:pt x="1887" y="1450"/>
                    <a:pt x="1835" y="1436"/>
                  </a:cubicBezTo>
                  <a:cubicBezTo>
                    <a:pt x="1436" y="1330"/>
                    <a:pt x="1076" y="1114"/>
                    <a:pt x="793" y="81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9" name="Google Shape;16059;p74"/>
            <p:cNvSpPr/>
            <p:nvPr/>
          </p:nvSpPr>
          <p:spPr>
            <a:xfrm>
              <a:off x="7708548" y="2594188"/>
              <a:ext cx="176369" cy="145502"/>
            </a:xfrm>
            <a:custGeom>
              <a:avLst/>
              <a:gdLst/>
              <a:ahLst/>
              <a:cxnLst/>
              <a:rect l="l" t="t" r="r" b="b"/>
              <a:pathLst>
                <a:path w="6731" h="5553" extrusionOk="0">
                  <a:moveTo>
                    <a:pt x="6731" y="1"/>
                  </a:moveTo>
                  <a:lnTo>
                    <a:pt x="5939" y="812"/>
                  </a:lnTo>
                  <a:cubicBezTo>
                    <a:pt x="5588" y="1177"/>
                    <a:pt x="5176" y="1402"/>
                    <a:pt x="4739" y="1469"/>
                  </a:cubicBezTo>
                  <a:lnTo>
                    <a:pt x="3260" y="1700"/>
                  </a:lnTo>
                  <a:cubicBezTo>
                    <a:pt x="846" y="2204"/>
                    <a:pt x="1" y="5185"/>
                    <a:pt x="1" y="5185"/>
                  </a:cubicBezTo>
                  <a:cubicBezTo>
                    <a:pt x="1" y="5185"/>
                    <a:pt x="429" y="5162"/>
                    <a:pt x="895" y="5162"/>
                  </a:cubicBezTo>
                  <a:cubicBezTo>
                    <a:pt x="1306" y="5162"/>
                    <a:pt x="1747" y="5180"/>
                    <a:pt x="1950" y="5247"/>
                  </a:cubicBezTo>
                  <a:cubicBezTo>
                    <a:pt x="2573" y="5459"/>
                    <a:pt x="3117" y="5552"/>
                    <a:pt x="3590" y="5552"/>
                  </a:cubicBezTo>
                  <a:cubicBezTo>
                    <a:pt x="4308" y="5552"/>
                    <a:pt x="4864" y="5337"/>
                    <a:pt x="5296" y="4993"/>
                  </a:cubicBezTo>
                  <a:cubicBezTo>
                    <a:pt x="5593" y="4743"/>
                    <a:pt x="5843" y="4446"/>
                    <a:pt x="6025" y="4105"/>
                  </a:cubicBezTo>
                  <a:cubicBezTo>
                    <a:pt x="6179" y="3841"/>
                    <a:pt x="5569" y="3711"/>
                    <a:pt x="5569" y="3711"/>
                  </a:cubicBezTo>
                  <a:cubicBezTo>
                    <a:pt x="5656" y="3452"/>
                    <a:pt x="6539" y="2737"/>
                    <a:pt x="6592" y="2477"/>
                  </a:cubicBezTo>
                  <a:cubicBezTo>
                    <a:pt x="6637" y="2231"/>
                    <a:pt x="6192" y="2213"/>
                    <a:pt x="6064" y="2213"/>
                  </a:cubicBezTo>
                  <a:cubicBezTo>
                    <a:pt x="6043" y="2213"/>
                    <a:pt x="6030" y="2213"/>
                    <a:pt x="6030" y="2213"/>
                  </a:cubicBezTo>
                  <a:cubicBezTo>
                    <a:pt x="6630" y="1541"/>
                    <a:pt x="6731" y="1"/>
                    <a:pt x="6731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0" name="Google Shape;16060;p74"/>
            <p:cNvSpPr/>
            <p:nvPr/>
          </p:nvSpPr>
          <p:spPr>
            <a:xfrm>
              <a:off x="7781260" y="2594188"/>
              <a:ext cx="103788" cy="145555"/>
            </a:xfrm>
            <a:custGeom>
              <a:avLst/>
              <a:gdLst/>
              <a:ahLst/>
              <a:cxnLst/>
              <a:rect l="l" t="t" r="r" b="b"/>
              <a:pathLst>
                <a:path w="3961" h="5555" extrusionOk="0">
                  <a:moveTo>
                    <a:pt x="3961" y="1"/>
                  </a:moveTo>
                  <a:lnTo>
                    <a:pt x="3169" y="812"/>
                  </a:lnTo>
                  <a:cubicBezTo>
                    <a:pt x="2977" y="1013"/>
                    <a:pt x="2756" y="1177"/>
                    <a:pt x="2511" y="1297"/>
                  </a:cubicBezTo>
                  <a:cubicBezTo>
                    <a:pt x="2501" y="2098"/>
                    <a:pt x="2444" y="3682"/>
                    <a:pt x="927" y="4993"/>
                  </a:cubicBezTo>
                  <a:cubicBezTo>
                    <a:pt x="663" y="5223"/>
                    <a:pt x="341" y="5386"/>
                    <a:pt x="0" y="5473"/>
                  </a:cubicBezTo>
                  <a:cubicBezTo>
                    <a:pt x="290" y="5528"/>
                    <a:pt x="559" y="5554"/>
                    <a:pt x="808" y="5554"/>
                  </a:cubicBezTo>
                  <a:cubicBezTo>
                    <a:pt x="1527" y="5554"/>
                    <a:pt x="2086" y="5338"/>
                    <a:pt x="2521" y="4993"/>
                  </a:cubicBezTo>
                  <a:cubicBezTo>
                    <a:pt x="2818" y="4748"/>
                    <a:pt x="3068" y="4446"/>
                    <a:pt x="3255" y="4105"/>
                  </a:cubicBezTo>
                  <a:cubicBezTo>
                    <a:pt x="3404" y="3841"/>
                    <a:pt x="2799" y="3716"/>
                    <a:pt x="2799" y="3716"/>
                  </a:cubicBezTo>
                  <a:cubicBezTo>
                    <a:pt x="2881" y="3457"/>
                    <a:pt x="3769" y="2741"/>
                    <a:pt x="3817" y="2477"/>
                  </a:cubicBezTo>
                  <a:cubicBezTo>
                    <a:pt x="3867" y="2228"/>
                    <a:pt x="3393" y="2213"/>
                    <a:pt x="3279" y="2213"/>
                  </a:cubicBezTo>
                  <a:cubicBezTo>
                    <a:pt x="3264" y="2213"/>
                    <a:pt x="3255" y="2213"/>
                    <a:pt x="3255" y="2213"/>
                  </a:cubicBezTo>
                  <a:cubicBezTo>
                    <a:pt x="3855" y="1541"/>
                    <a:pt x="3961" y="1"/>
                    <a:pt x="396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1" name="Google Shape;16061;p74"/>
            <p:cNvSpPr/>
            <p:nvPr/>
          </p:nvSpPr>
          <p:spPr>
            <a:xfrm>
              <a:off x="7687559" y="2694334"/>
              <a:ext cx="42291" cy="59925"/>
            </a:xfrm>
            <a:custGeom>
              <a:avLst/>
              <a:gdLst/>
              <a:ahLst/>
              <a:cxnLst/>
              <a:rect l="l" t="t" r="r" b="b"/>
              <a:pathLst>
                <a:path w="1614" h="2287" extrusionOk="0">
                  <a:moveTo>
                    <a:pt x="807" y="1"/>
                  </a:moveTo>
                  <a:cubicBezTo>
                    <a:pt x="762" y="1"/>
                    <a:pt x="718" y="12"/>
                    <a:pt x="677" y="33"/>
                  </a:cubicBezTo>
                  <a:lnTo>
                    <a:pt x="168" y="292"/>
                  </a:lnTo>
                  <a:cubicBezTo>
                    <a:pt x="53" y="355"/>
                    <a:pt x="0" y="494"/>
                    <a:pt x="48" y="614"/>
                  </a:cubicBezTo>
                  <a:lnTo>
                    <a:pt x="715" y="2222"/>
                  </a:lnTo>
                  <a:cubicBezTo>
                    <a:pt x="730" y="2265"/>
                    <a:pt x="768" y="2287"/>
                    <a:pt x="807" y="2287"/>
                  </a:cubicBezTo>
                  <a:cubicBezTo>
                    <a:pt x="845" y="2287"/>
                    <a:pt x="884" y="2265"/>
                    <a:pt x="898" y="2222"/>
                  </a:cubicBezTo>
                  <a:lnTo>
                    <a:pt x="1565" y="614"/>
                  </a:lnTo>
                  <a:cubicBezTo>
                    <a:pt x="1613" y="494"/>
                    <a:pt x="1560" y="355"/>
                    <a:pt x="1445" y="292"/>
                  </a:cubicBezTo>
                  <a:lnTo>
                    <a:pt x="936" y="33"/>
                  </a:lnTo>
                  <a:cubicBezTo>
                    <a:pt x="896" y="12"/>
                    <a:pt x="851" y="1"/>
                    <a:pt x="80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2" name="Google Shape;16062;p74"/>
            <p:cNvSpPr/>
            <p:nvPr/>
          </p:nvSpPr>
          <p:spPr>
            <a:xfrm>
              <a:off x="7708548" y="2694439"/>
              <a:ext cx="21172" cy="59768"/>
            </a:xfrm>
            <a:custGeom>
              <a:avLst/>
              <a:gdLst/>
              <a:ahLst/>
              <a:cxnLst/>
              <a:rect l="l" t="t" r="r" b="b"/>
              <a:pathLst>
                <a:path w="808" h="2281" extrusionOk="0">
                  <a:moveTo>
                    <a:pt x="1" y="0"/>
                  </a:moveTo>
                  <a:lnTo>
                    <a:pt x="1" y="2280"/>
                  </a:lnTo>
                  <a:cubicBezTo>
                    <a:pt x="44" y="2276"/>
                    <a:pt x="78" y="2252"/>
                    <a:pt x="87" y="2218"/>
                  </a:cubicBezTo>
                  <a:lnTo>
                    <a:pt x="755" y="610"/>
                  </a:lnTo>
                  <a:cubicBezTo>
                    <a:pt x="807" y="490"/>
                    <a:pt x="755" y="351"/>
                    <a:pt x="639" y="288"/>
                  </a:cubicBezTo>
                  <a:lnTo>
                    <a:pt x="135" y="29"/>
                  </a:lnTo>
                  <a:cubicBezTo>
                    <a:pt x="92" y="10"/>
                    <a:pt x="49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3" name="Google Shape;16063;p74"/>
            <p:cNvSpPr/>
            <p:nvPr/>
          </p:nvSpPr>
          <p:spPr>
            <a:xfrm>
              <a:off x="7593964" y="2666900"/>
              <a:ext cx="72869" cy="40483"/>
            </a:xfrm>
            <a:custGeom>
              <a:avLst/>
              <a:gdLst/>
              <a:ahLst/>
              <a:cxnLst/>
              <a:rect l="l" t="t" r="r" b="b"/>
              <a:pathLst>
                <a:path w="2781" h="1545" extrusionOk="0">
                  <a:moveTo>
                    <a:pt x="1071" y="0"/>
                  </a:moveTo>
                  <a:cubicBezTo>
                    <a:pt x="503" y="0"/>
                    <a:pt x="1" y="288"/>
                    <a:pt x="1" y="288"/>
                  </a:cubicBezTo>
                  <a:cubicBezTo>
                    <a:pt x="1" y="288"/>
                    <a:pt x="380" y="1147"/>
                    <a:pt x="1119" y="1445"/>
                  </a:cubicBezTo>
                  <a:cubicBezTo>
                    <a:pt x="1296" y="1517"/>
                    <a:pt x="1484" y="1545"/>
                    <a:pt x="1667" y="1545"/>
                  </a:cubicBezTo>
                  <a:cubicBezTo>
                    <a:pt x="2247" y="1545"/>
                    <a:pt x="2780" y="1267"/>
                    <a:pt x="2780" y="1267"/>
                  </a:cubicBezTo>
                  <a:cubicBezTo>
                    <a:pt x="2780" y="1267"/>
                    <a:pt x="2334" y="398"/>
                    <a:pt x="1595" y="96"/>
                  </a:cubicBezTo>
                  <a:cubicBezTo>
                    <a:pt x="1422" y="27"/>
                    <a:pt x="1244" y="0"/>
                    <a:pt x="10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4" name="Google Shape;16064;p74"/>
            <p:cNvSpPr/>
            <p:nvPr/>
          </p:nvSpPr>
          <p:spPr>
            <a:xfrm>
              <a:off x="7750314" y="2666900"/>
              <a:ext cx="72974" cy="40483"/>
            </a:xfrm>
            <a:custGeom>
              <a:avLst/>
              <a:gdLst/>
              <a:ahLst/>
              <a:cxnLst/>
              <a:rect l="l" t="t" r="r" b="b"/>
              <a:pathLst>
                <a:path w="2785" h="1545" extrusionOk="0">
                  <a:moveTo>
                    <a:pt x="1714" y="0"/>
                  </a:moveTo>
                  <a:cubicBezTo>
                    <a:pt x="1542" y="0"/>
                    <a:pt x="1363" y="27"/>
                    <a:pt x="1191" y="96"/>
                  </a:cubicBezTo>
                  <a:cubicBezTo>
                    <a:pt x="447" y="398"/>
                    <a:pt x="1" y="1267"/>
                    <a:pt x="1" y="1267"/>
                  </a:cubicBezTo>
                  <a:cubicBezTo>
                    <a:pt x="1" y="1267"/>
                    <a:pt x="534" y="1545"/>
                    <a:pt x="1114" y="1545"/>
                  </a:cubicBezTo>
                  <a:cubicBezTo>
                    <a:pt x="1297" y="1545"/>
                    <a:pt x="1484" y="1517"/>
                    <a:pt x="1661" y="1445"/>
                  </a:cubicBezTo>
                  <a:cubicBezTo>
                    <a:pt x="2406" y="1147"/>
                    <a:pt x="2785" y="288"/>
                    <a:pt x="2785" y="288"/>
                  </a:cubicBezTo>
                  <a:cubicBezTo>
                    <a:pt x="2785" y="288"/>
                    <a:pt x="2282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5" name="Google Shape;16065;p74"/>
            <p:cNvSpPr/>
            <p:nvPr/>
          </p:nvSpPr>
          <p:spPr>
            <a:xfrm>
              <a:off x="7703281" y="2574851"/>
              <a:ext cx="10717" cy="68493"/>
            </a:xfrm>
            <a:custGeom>
              <a:avLst/>
              <a:gdLst/>
              <a:ahLst/>
              <a:cxnLst/>
              <a:rect l="l" t="t" r="r" b="b"/>
              <a:pathLst>
                <a:path w="409" h="2614" extrusionOk="0">
                  <a:moveTo>
                    <a:pt x="204" y="1"/>
                  </a:moveTo>
                  <a:cubicBezTo>
                    <a:pt x="106" y="1"/>
                    <a:pt x="7" y="64"/>
                    <a:pt x="0" y="191"/>
                  </a:cubicBezTo>
                  <a:lnTo>
                    <a:pt x="0" y="2419"/>
                  </a:lnTo>
                  <a:cubicBezTo>
                    <a:pt x="7" y="2548"/>
                    <a:pt x="106" y="2613"/>
                    <a:pt x="204" y="2613"/>
                  </a:cubicBezTo>
                  <a:cubicBezTo>
                    <a:pt x="303" y="2613"/>
                    <a:pt x="401" y="2548"/>
                    <a:pt x="408" y="2419"/>
                  </a:cubicBezTo>
                  <a:lnTo>
                    <a:pt x="408" y="191"/>
                  </a:lnTo>
                  <a:cubicBezTo>
                    <a:pt x="401" y="64"/>
                    <a:pt x="303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6" name="Google Shape;16066;p74"/>
            <p:cNvSpPr/>
            <p:nvPr/>
          </p:nvSpPr>
          <p:spPr>
            <a:xfrm>
              <a:off x="7526624" y="2552421"/>
              <a:ext cx="363979" cy="206869"/>
            </a:xfrm>
            <a:custGeom>
              <a:avLst/>
              <a:gdLst/>
              <a:ahLst/>
              <a:cxnLst/>
              <a:rect l="l" t="t" r="r" b="b"/>
              <a:pathLst>
                <a:path w="13891" h="7895" extrusionOk="0">
                  <a:moveTo>
                    <a:pt x="13400" y="2171"/>
                  </a:moveTo>
                  <a:cubicBezTo>
                    <a:pt x="13314" y="2651"/>
                    <a:pt x="13146" y="3313"/>
                    <a:pt x="12824" y="3673"/>
                  </a:cubicBezTo>
                  <a:cubicBezTo>
                    <a:pt x="12706" y="3801"/>
                    <a:pt x="12803" y="4009"/>
                    <a:pt x="12977" y="4009"/>
                  </a:cubicBezTo>
                  <a:cubicBezTo>
                    <a:pt x="12979" y="4009"/>
                    <a:pt x="12981" y="4009"/>
                    <a:pt x="12983" y="4009"/>
                  </a:cubicBezTo>
                  <a:cubicBezTo>
                    <a:pt x="12994" y="4009"/>
                    <a:pt x="13006" y="4008"/>
                    <a:pt x="13018" y="4008"/>
                  </a:cubicBezTo>
                  <a:cubicBezTo>
                    <a:pt x="13122" y="4008"/>
                    <a:pt x="13229" y="4027"/>
                    <a:pt x="13328" y="4057"/>
                  </a:cubicBezTo>
                  <a:cubicBezTo>
                    <a:pt x="13261" y="4172"/>
                    <a:pt x="13011" y="4427"/>
                    <a:pt x="12858" y="4585"/>
                  </a:cubicBezTo>
                  <a:lnTo>
                    <a:pt x="12863" y="4585"/>
                  </a:lnTo>
                  <a:cubicBezTo>
                    <a:pt x="12560" y="4888"/>
                    <a:pt x="12378" y="5084"/>
                    <a:pt x="12320" y="5243"/>
                  </a:cubicBezTo>
                  <a:cubicBezTo>
                    <a:pt x="12282" y="5358"/>
                    <a:pt x="12354" y="5483"/>
                    <a:pt x="12474" y="5507"/>
                  </a:cubicBezTo>
                  <a:cubicBezTo>
                    <a:pt x="12579" y="5526"/>
                    <a:pt x="12685" y="5569"/>
                    <a:pt x="12776" y="5627"/>
                  </a:cubicBezTo>
                  <a:cubicBezTo>
                    <a:pt x="12608" y="5929"/>
                    <a:pt x="12383" y="6203"/>
                    <a:pt x="12109" y="6424"/>
                  </a:cubicBezTo>
                  <a:cubicBezTo>
                    <a:pt x="11678" y="6767"/>
                    <a:pt x="11146" y="6939"/>
                    <a:pt x="10520" y="6939"/>
                  </a:cubicBezTo>
                  <a:cubicBezTo>
                    <a:pt x="10051" y="6939"/>
                    <a:pt x="9529" y="6842"/>
                    <a:pt x="8955" y="6649"/>
                  </a:cubicBezTo>
                  <a:cubicBezTo>
                    <a:pt x="8763" y="6587"/>
                    <a:pt x="8394" y="6553"/>
                    <a:pt x="7851" y="6553"/>
                  </a:cubicBezTo>
                  <a:lnTo>
                    <a:pt x="7702" y="6553"/>
                  </a:lnTo>
                  <a:lnTo>
                    <a:pt x="7890" y="6107"/>
                  </a:lnTo>
                  <a:lnTo>
                    <a:pt x="7890" y="6102"/>
                  </a:lnTo>
                  <a:cubicBezTo>
                    <a:pt x="7894" y="6088"/>
                    <a:pt x="7894" y="6078"/>
                    <a:pt x="7899" y="6064"/>
                  </a:cubicBezTo>
                  <a:cubicBezTo>
                    <a:pt x="7904" y="6054"/>
                    <a:pt x="7899" y="6054"/>
                    <a:pt x="7904" y="6049"/>
                  </a:cubicBezTo>
                  <a:cubicBezTo>
                    <a:pt x="7909" y="6044"/>
                    <a:pt x="7909" y="6035"/>
                    <a:pt x="7909" y="6025"/>
                  </a:cubicBezTo>
                  <a:cubicBezTo>
                    <a:pt x="7914" y="6016"/>
                    <a:pt x="7909" y="6016"/>
                    <a:pt x="7909" y="6006"/>
                  </a:cubicBezTo>
                  <a:cubicBezTo>
                    <a:pt x="7909" y="6001"/>
                    <a:pt x="7909" y="5992"/>
                    <a:pt x="7914" y="5982"/>
                  </a:cubicBezTo>
                  <a:cubicBezTo>
                    <a:pt x="7918" y="5977"/>
                    <a:pt x="7914" y="5972"/>
                    <a:pt x="7914" y="5968"/>
                  </a:cubicBezTo>
                  <a:lnTo>
                    <a:pt x="7914" y="5944"/>
                  </a:lnTo>
                  <a:lnTo>
                    <a:pt x="7914" y="5924"/>
                  </a:lnTo>
                  <a:lnTo>
                    <a:pt x="7914" y="5900"/>
                  </a:lnTo>
                  <a:lnTo>
                    <a:pt x="7914" y="5886"/>
                  </a:lnTo>
                  <a:lnTo>
                    <a:pt x="7914" y="5862"/>
                  </a:lnTo>
                  <a:cubicBezTo>
                    <a:pt x="7914" y="5857"/>
                    <a:pt x="7914" y="5852"/>
                    <a:pt x="7914" y="5843"/>
                  </a:cubicBezTo>
                  <a:cubicBezTo>
                    <a:pt x="7909" y="5838"/>
                    <a:pt x="7909" y="5828"/>
                    <a:pt x="7909" y="5824"/>
                  </a:cubicBezTo>
                  <a:lnTo>
                    <a:pt x="7904" y="5804"/>
                  </a:lnTo>
                  <a:cubicBezTo>
                    <a:pt x="7904" y="5800"/>
                    <a:pt x="7899" y="5790"/>
                    <a:pt x="7894" y="5785"/>
                  </a:cubicBezTo>
                  <a:lnTo>
                    <a:pt x="7890" y="5766"/>
                  </a:lnTo>
                  <a:lnTo>
                    <a:pt x="7880" y="5747"/>
                  </a:lnTo>
                  <a:lnTo>
                    <a:pt x="7875" y="5732"/>
                  </a:lnTo>
                  <a:lnTo>
                    <a:pt x="7861" y="5713"/>
                  </a:lnTo>
                  <a:lnTo>
                    <a:pt x="7851" y="5694"/>
                  </a:lnTo>
                  <a:lnTo>
                    <a:pt x="7842" y="5675"/>
                  </a:lnTo>
                  <a:lnTo>
                    <a:pt x="7832" y="5660"/>
                  </a:lnTo>
                  <a:lnTo>
                    <a:pt x="7818" y="5646"/>
                  </a:lnTo>
                  <a:lnTo>
                    <a:pt x="7803" y="5632"/>
                  </a:lnTo>
                  <a:lnTo>
                    <a:pt x="7789" y="5612"/>
                  </a:lnTo>
                  <a:lnTo>
                    <a:pt x="7774" y="5603"/>
                  </a:lnTo>
                  <a:lnTo>
                    <a:pt x="7760" y="5584"/>
                  </a:lnTo>
                  <a:lnTo>
                    <a:pt x="7746" y="5574"/>
                  </a:lnTo>
                  <a:lnTo>
                    <a:pt x="7722" y="5560"/>
                  </a:lnTo>
                  <a:lnTo>
                    <a:pt x="7712" y="5550"/>
                  </a:lnTo>
                  <a:cubicBezTo>
                    <a:pt x="8192" y="4719"/>
                    <a:pt x="8998" y="3755"/>
                    <a:pt x="10242" y="3491"/>
                  </a:cubicBezTo>
                  <a:lnTo>
                    <a:pt x="11715" y="3265"/>
                  </a:lnTo>
                  <a:cubicBezTo>
                    <a:pt x="12195" y="3188"/>
                    <a:pt x="12647" y="2943"/>
                    <a:pt x="13035" y="2550"/>
                  </a:cubicBezTo>
                  <a:lnTo>
                    <a:pt x="13400" y="2171"/>
                  </a:lnTo>
                  <a:close/>
                  <a:moveTo>
                    <a:pt x="492" y="2175"/>
                  </a:moveTo>
                  <a:lnTo>
                    <a:pt x="857" y="2550"/>
                  </a:lnTo>
                  <a:cubicBezTo>
                    <a:pt x="1241" y="2943"/>
                    <a:pt x="1697" y="3193"/>
                    <a:pt x="2177" y="3265"/>
                  </a:cubicBezTo>
                  <a:lnTo>
                    <a:pt x="3651" y="3491"/>
                  </a:lnTo>
                  <a:cubicBezTo>
                    <a:pt x="4889" y="3755"/>
                    <a:pt x="5701" y="4719"/>
                    <a:pt x="6181" y="5550"/>
                  </a:cubicBezTo>
                  <a:lnTo>
                    <a:pt x="6166" y="5560"/>
                  </a:lnTo>
                  <a:lnTo>
                    <a:pt x="6147" y="5574"/>
                  </a:lnTo>
                  <a:lnTo>
                    <a:pt x="6133" y="5584"/>
                  </a:lnTo>
                  <a:lnTo>
                    <a:pt x="6113" y="5603"/>
                  </a:lnTo>
                  <a:lnTo>
                    <a:pt x="6099" y="5612"/>
                  </a:lnTo>
                  <a:lnTo>
                    <a:pt x="6085" y="5632"/>
                  </a:lnTo>
                  <a:lnTo>
                    <a:pt x="6075" y="5646"/>
                  </a:lnTo>
                  <a:lnTo>
                    <a:pt x="6061" y="5660"/>
                  </a:lnTo>
                  <a:lnTo>
                    <a:pt x="6051" y="5680"/>
                  </a:lnTo>
                  <a:lnTo>
                    <a:pt x="6037" y="5699"/>
                  </a:lnTo>
                  <a:lnTo>
                    <a:pt x="6027" y="5713"/>
                  </a:lnTo>
                  <a:lnTo>
                    <a:pt x="6017" y="5732"/>
                  </a:lnTo>
                  <a:lnTo>
                    <a:pt x="6008" y="5747"/>
                  </a:lnTo>
                  <a:lnTo>
                    <a:pt x="6003" y="5771"/>
                  </a:lnTo>
                  <a:lnTo>
                    <a:pt x="5993" y="5785"/>
                  </a:lnTo>
                  <a:lnTo>
                    <a:pt x="5989" y="5804"/>
                  </a:lnTo>
                  <a:lnTo>
                    <a:pt x="5984" y="5824"/>
                  </a:lnTo>
                  <a:cubicBezTo>
                    <a:pt x="5984" y="5833"/>
                    <a:pt x="5979" y="5838"/>
                    <a:pt x="5979" y="5848"/>
                  </a:cubicBezTo>
                  <a:cubicBezTo>
                    <a:pt x="5979" y="5852"/>
                    <a:pt x="5979" y="5857"/>
                    <a:pt x="5974" y="5867"/>
                  </a:cubicBezTo>
                  <a:cubicBezTo>
                    <a:pt x="5969" y="5872"/>
                    <a:pt x="5974" y="5881"/>
                    <a:pt x="5974" y="5886"/>
                  </a:cubicBezTo>
                  <a:lnTo>
                    <a:pt x="5974" y="5905"/>
                  </a:lnTo>
                  <a:lnTo>
                    <a:pt x="5974" y="5929"/>
                  </a:lnTo>
                  <a:lnTo>
                    <a:pt x="5974" y="5944"/>
                  </a:lnTo>
                  <a:lnTo>
                    <a:pt x="5974" y="5968"/>
                  </a:lnTo>
                  <a:lnTo>
                    <a:pt x="5974" y="5987"/>
                  </a:lnTo>
                  <a:cubicBezTo>
                    <a:pt x="5974" y="5992"/>
                    <a:pt x="5974" y="6001"/>
                    <a:pt x="5979" y="6011"/>
                  </a:cubicBezTo>
                  <a:cubicBezTo>
                    <a:pt x="5984" y="6016"/>
                    <a:pt x="5979" y="6020"/>
                    <a:pt x="5979" y="6025"/>
                  </a:cubicBezTo>
                  <a:cubicBezTo>
                    <a:pt x="5979" y="6035"/>
                    <a:pt x="5984" y="6044"/>
                    <a:pt x="5984" y="6054"/>
                  </a:cubicBezTo>
                  <a:cubicBezTo>
                    <a:pt x="5989" y="6059"/>
                    <a:pt x="5984" y="6064"/>
                    <a:pt x="5989" y="6068"/>
                  </a:cubicBezTo>
                  <a:cubicBezTo>
                    <a:pt x="5993" y="6073"/>
                    <a:pt x="5998" y="6088"/>
                    <a:pt x="5998" y="6097"/>
                  </a:cubicBezTo>
                  <a:lnTo>
                    <a:pt x="6003" y="6107"/>
                  </a:lnTo>
                  <a:lnTo>
                    <a:pt x="6190" y="6553"/>
                  </a:lnTo>
                  <a:cubicBezTo>
                    <a:pt x="6151" y="6553"/>
                    <a:pt x="6113" y="6553"/>
                    <a:pt x="6075" y="6553"/>
                  </a:cubicBezTo>
                  <a:cubicBezTo>
                    <a:pt x="5514" y="6553"/>
                    <a:pt x="5131" y="6586"/>
                    <a:pt x="4933" y="6649"/>
                  </a:cubicBezTo>
                  <a:cubicBezTo>
                    <a:pt x="4357" y="6845"/>
                    <a:pt x="3833" y="6943"/>
                    <a:pt x="3363" y="6943"/>
                  </a:cubicBezTo>
                  <a:cubicBezTo>
                    <a:pt x="2739" y="6943"/>
                    <a:pt x="2209" y="6771"/>
                    <a:pt x="1779" y="6428"/>
                  </a:cubicBezTo>
                  <a:cubicBezTo>
                    <a:pt x="1510" y="6203"/>
                    <a:pt x="1284" y="5934"/>
                    <a:pt x="1112" y="5627"/>
                  </a:cubicBezTo>
                  <a:cubicBezTo>
                    <a:pt x="1208" y="5569"/>
                    <a:pt x="1308" y="5531"/>
                    <a:pt x="1419" y="5507"/>
                  </a:cubicBezTo>
                  <a:cubicBezTo>
                    <a:pt x="1539" y="5483"/>
                    <a:pt x="1606" y="5363"/>
                    <a:pt x="1572" y="5248"/>
                  </a:cubicBezTo>
                  <a:cubicBezTo>
                    <a:pt x="1520" y="5084"/>
                    <a:pt x="1332" y="4892"/>
                    <a:pt x="1030" y="4585"/>
                  </a:cubicBezTo>
                  <a:cubicBezTo>
                    <a:pt x="876" y="4427"/>
                    <a:pt x="627" y="4172"/>
                    <a:pt x="564" y="4062"/>
                  </a:cubicBezTo>
                  <a:cubicBezTo>
                    <a:pt x="656" y="4030"/>
                    <a:pt x="751" y="4011"/>
                    <a:pt x="849" y="4011"/>
                  </a:cubicBezTo>
                  <a:cubicBezTo>
                    <a:pt x="869" y="4011"/>
                    <a:pt x="889" y="4012"/>
                    <a:pt x="910" y="4014"/>
                  </a:cubicBezTo>
                  <a:cubicBezTo>
                    <a:pt x="912" y="4014"/>
                    <a:pt x="914" y="4014"/>
                    <a:pt x="916" y="4014"/>
                  </a:cubicBezTo>
                  <a:cubicBezTo>
                    <a:pt x="1090" y="4014"/>
                    <a:pt x="1182" y="3806"/>
                    <a:pt x="1068" y="3673"/>
                  </a:cubicBezTo>
                  <a:cubicBezTo>
                    <a:pt x="742" y="3313"/>
                    <a:pt x="574" y="2655"/>
                    <a:pt x="492" y="2175"/>
                  </a:cubicBezTo>
                  <a:close/>
                  <a:moveTo>
                    <a:pt x="6944" y="5624"/>
                  </a:moveTo>
                  <a:cubicBezTo>
                    <a:pt x="6957" y="5624"/>
                    <a:pt x="6970" y="5627"/>
                    <a:pt x="6982" y="5632"/>
                  </a:cubicBezTo>
                  <a:lnTo>
                    <a:pt x="7491" y="5896"/>
                  </a:lnTo>
                  <a:lnTo>
                    <a:pt x="7496" y="5900"/>
                  </a:lnTo>
                  <a:cubicBezTo>
                    <a:pt x="7515" y="5910"/>
                    <a:pt x="7520" y="5934"/>
                    <a:pt x="7510" y="5953"/>
                  </a:cubicBezTo>
                  <a:lnTo>
                    <a:pt x="7515" y="5953"/>
                  </a:lnTo>
                  <a:lnTo>
                    <a:pt x="7213" y="6688"/>
                  </a:lnTo>
                  <a:lnTo>
                    <a:pt x="6949" y="7316"/>
                  </a:lnTo>
                  <a:lnTo>
                    <a:pt x="6689" y="6688"/>
                  </a:lnTo>
                  <a:lnTo>
                    <a:pt x="6377" y="5953"/>
                  </a:lnTo>
                  <a:cubicBezTo>
                    <a:pt x="6373" y="5929"/>
                    <a:pt x="6382" y="5905"/>
                    <a:pt x="6401" y="5896"/>
                  </a:cubicBezTo>
                  <a:lnTo>
                    <a:pt x="6905" y="5632"/>
                  </a:lnTo>
                  <a:cubicBezTo>
                    <a:pt x="6917" y="5627"/>
                    <a:pt x="6931" y="5624"/>
                    <a:pt x="6944" y="5624"/>
                  </a:cubicBezTo>
                  <a:close/>
                  <a:moveTo>
                    <a:pt x="2218" y="0"/>
                  </a:moveTo>
                  <a:cubicBezTo>
                    <a:pt x="1980" y="0"/>
                    <a:pt x="1742" y="21"/>
                    <a:pt x="1505" y="63"/>
                  </a:cubicBezTo>
                  <a:cubicBezTo>
                    <a:pt x="1347" y="92"/>
                    <a:pt x="1289" y="289"/>
                    <a:pt x="1404" y="404"/>
                  </a:cubicBezTo>
                  <a:cubicBezTo>
                    <a:pt x="1736" y="735"/>
                    <a:pt x="1932" y="1100"/>
                    <a:pt x="2124" y="1460"/>
                  </a:cubicBezTo>
                  <a:cubicBezTo>
                    <a:pt x="2388" y="1955"/>
                    <a:pt x="2662" y="2468"/>
                    <a:pt x="3286" y="2828"/>
                  </a:cubicBezTo>
                  <a:cubicBezTo>
                    <a:pt x="3327" y="2856"/>
                    <a:pt x="3367" y="2868"/>
                    <a:pt x="3405" y="2868"/>
                  </a:cubicBezTo>
                  <a:cubicBezTo>
                    <a:pt x="3587" y="2868"/>
                    <a:pt x="3703" y="2585"/>
                    <a:pt x="3488" y="2478"/>
                  </a:cubicBezTo>
                  <a:cubicBezTo>
                    <a:pt x="2964" y="2175"/>
                    <a:pt x="2739" y="1753"/>
                    <a:pt x="2480" y="1268"/>
                  </a:cubicBezTo>
                  <a:cubicBezTo>
                    <a:pt x="2331" y="966"/>
                    <a:pt x="2153" y="683"/>
                    <a:pt x="1952" y="414"/>
                  </a:cubicBezTo>
                  <a:cubicBezTo>
                    <a:pt x="2032" y="408"/>
                    <a:pt x="2112" y="405"/>
                    <a:pt x="2194" y="405"/>
                  </a:cubicBezTo>
                  <a:cubicBezTo>
                    <a:pt x="3187" y="405"/>
                    <a:pt x="4247" y="835"/>
                    <a:pt x="5081" y="1590"/>
                  </a:cubicBezTo>
                  <a:cubicBezTo>
                    <a:pt x="5753" y="2199"/>
                    <a:pt x="6305" y="3313"/>
                    <a:pt x="6579" y="4561"/>
                  </a:cubicBezTo>
                  <a:cubicBezTo>
                    <a:pt x="6272" y="3951"/>
                    <a:pt x="5907" y="3371"/>
                    <a:pt x="5485" y="2833"/>
                  </a:cubicBezTo>
                  <a:cubicBezTo>
                    <a:pt x="5439" y="2769"/>
                    <a:pt x="5381" y="2743"/>
                    <a:pt x="5323" y="2743"/>
                  </a:cubicBezTo>
                  <a:cubicBezTo>
                    <a:pt x="5173" y="2743"/>
                    <a:pt x="5031" y="2923"/>
                    <a:pt x="5163" y="3083"/>
                  </a:cubicBezTo>
                  <a:cubicBezTo>
                    <a:pt x="5638" y="3692"/>
                    <a:pt x="6041" y="4359"/>
                    <a:pt x="6363" y="5070"/>
                  </a:cubicBezTo>
                  <a:cubicBezTo>
                    <a:pt x="5825" y="4235"/>
                    <a:pt x="4981" y="3351"/>
                    <a:pt x="3728" y="3087"/>
                  </a:cubicBezTo>
                  <a:lnTo>
                    <a:pt x="3718" y="3087"/>
                  </a:lnTo>
                  <a:lnTo>
                    <a:pt x="2240" y="2857"/>
                  </a:lnTo>
                  <a:cubicBezTo>
                    <a:pt x="1851" y="2799"/>
                    <a:pt x="1472" y="2593"/>
                    <a:pt x="1150" y="2257"/>
                  </a:cubicBezTo>
                  <a:lnTo>
                    <a:pt x="358" y="1455"/>
                  </a:lnTo>
                  <a:cubicBezTo>
                    <a:pt x="317" y="1411"/>
                    <a:pt x="265" y="1392"/>
                    <a:pt x="215" y="1392"/>
                  </a:cubicBezTo>
                  <a:cubicBezTo>
                    <a:pt x="106" y="1392"/>
                    <a:pt x="1" y="1481"/>
                    <a:pt x="8" y="1609"/>
                  </a:cubicBezTo>
                  <a:cubicBezTo>
                    <a:pt x="12" y="1667"/>
                    <a:pt x="99" y="2862"/>
                    <a:pt x="550" y="3639"/>
                  </a:cubicBezTo>
                  <a:cubicBezTo>
                    <a:pt x="430" y="3663"/>
                    <a:pt x="320" y="3721"/>
                    <a:pt x="233" y="3807"/>
                  </a:cubicBezTo>
                  <a:cubicBezTo>
                    <a:pt x="161" y="3894"/>
                    <a:pt x="132" y="4004"/>
                    <a:pt x="156" y="4110"/>
                  </a:cubicBezTo>
                  <a:cubicBezTo>
                    <a:pt x="190" y="4297"/>
                    <a:pt x="401" y="4518"/>
                    <a:pt x="742" y="4868"/>
                  </a:cubicBezTo>
                  <a:cubicBezTo>
                    <a:pt x="838" y="4964"/>
                    <a:pt x="963" y="5089"/>
                    <a:pt x="1054" y="5195"/>
                  </a:cubicBezTo>
                  <a:cubicBezTo>
                    <a:pt x="920" y="5257"/>
                    <a:pt x="785" y="5344"/>
                    <a:pt x="723" y="5473"/>
                  </a:cubicBezTo>
                  <a:cubicBezTo>
                    <a:pt x="675" y="5579"/>
                    <a:pt x="684" y="5699"/>
                    <a:pt x="742" y="5800"/>
                  </a:cubicBezTo>
                  <a:cubicBezTo>
                    <a:pt x="944" y="6160"/>
                    <a:pt x="1208" y="6481"/>
                    <a:pt x="1529" y="6745"/>
                  </a:cubicBezTo>
                  <a:cubicBezTo>
                    <a:pt x="2033" y="7148"/>
                    <a:pt x="2648" y="7350"/>
                    <a:pt x="3363" y="7350"/>
                  </a:cubicBezTo>
                  <a:cubicBezTo>
                    <a:pt x="3877" y="7350"/>
                    <a:pt x="4443" y="7244"/>
                    <a:pt x="5062" y="7033"/>
                  </a:cubicBezTo>
                  <a:cubicBezTo>
                    <a:pt x="5214" y="6984"/>
                    <a:pt x="5578" y="6959"/>
                    <a:pt x="6090" y="6959"/>
                  </a:cubicBezTo>
                  <a:cubicBezTo>
                    <a:pt x="6176" y="6959"/>
                    <a:pt x="6265" y="6960"/>
                    <a:pt x="6358" y="6961"/>
                  </a:cubicBezTo>
                  <a:lnTo>
                    <a:pt x="6670" y="7715"/>
                  </a:lnTo>
                  <a:cubicBezTo>
                    <a:pt x="6723" y="7835"/>
                    <a:pt x="6835" y="7895"/>
                    <a:pt x="6946" y="7895"/>
                  </a:cubicBezTo>
                  <a:cubicBezTo>
                    <a:pt x="7057" y="7895"/>
                    <a:pt x="7167" y="7835"/>
                    <a:pt x="7218" y="7715"/>
                  </a:cubicBezTo>
                  <a:lnTo>
                    <a:pt x="7530" y="6961"/>
                  </a:lnTo>
                  <a:cubicBezTo>
                    <a:pt x="7623" y="6960"/>
                    <a:pt x="7712" y="6959"/>
                    <a:pt x="7798" y="6959"/>
                  </a:cubicBezTo>
                  <a:cubicBezTo>
                    <a:pt x="8311" y="6959"/>
                    <a:pt x="8677" y="6984"/>
                    <a:pt x="8826" y="7033"/>
                  </a:cubicBezTo>
                  <a:cubicBezTo>
                    <a:pt x="9445" y="7244"/>
                    <a:pt x="10011" y="7350"/>
                    <a:pt x="10530" y="7350"/>
                  </a:cubicBezTo>
                  <a:cubicBezTo>
                    <a:pt x="11245" y="7350"/>
                    <a:pt x="11859" y="7148"/>
                    <a:pt x="12363" y="6745"/>
                  </a:cubicBezTo>
                  <a:cubicBezTo>
                    <a:pt x="12680" y="6481"/>
                    <a:pt x="12949" y="6160"/>
                    <a:pt x="13146" y="5800"/>
                  </a:cubicBezTo>
                  <a:cubicBezTo>
                    <a:pt x="13208" y="5699"/>
                    <a:pt x="13213" y="5579"/>
                    <a:pt x="13165" y="5473"/>
                  </a:cubicBezTo>
                  <a:cubicBezTo>
                    <a:pt x="13107" y="5344"/>
                    <a:pt x="12968" y="5252"/>
                    <a:pt x="12834" y="5195"/>
                  </a:cubicBezTo>
                  <a:cubicBezTo>
                    <a:pt x="12930" y="5094"/>
                    <a:pt x="13055" y="4964"/>
                    <a:pt x="13146" y="4868"/>
                  </a:cubicBezTo>
                  <a:cubicBezTo>
                    <a:pt x="13487" y="4518"/>
                    <a:pt x="13698" y="4297"/>
                    <a:pt x="13736" y="4110"/>
                  </a:cubicBezTo>
                  <a:cubicBezTo>
                    <a:pt x="13755" y="4004"/>
                    <a:pt x="13727" y="3894"/>
                    <a:pt x="13659" y="3807"/>
                  </a:cubicBezTo>
                  <a:cubicBezTo>
                    <a:pt x="13573" y="3721"/>
                    <a:pt x="13463" y="3659"/>
                    <a:pt x="13343" y="3639"/>
                  </a:cubicBezTo>
                  <a:cubicBezTo>
                    <a:pt x="13789" y="2857"/>
                    <a:pt x="13875" y="1667"/>
                    <a:pt x="13880" y="1609"/>
                  </a:cubicBezTo>
                  <a:cubicBezTo>
                    <a:pt x="13890" y="1478"/>
                    <a:pt x="13786" y="1389"/>
                    <a:pt x="13675" y="1389"/>
                  </a:cubicBezTo>
                  <a:cubicBezTo>
                    <a:pt x="13625" y="1389"/>
                    <a:pt x="13572" y="1408"/>
                    <a:pt x="13530" y="1451"/>
                  </a:cubicBezTo>
                  <a:lnTo>
                    <a:pt x="12738" y="2267"/>
                  </a:lnTo>
                  <a:cubicBezTo>
                    <a:pt x="12421" y="2598"/>
                    <a:pt x="12042" y="2804"/>
                    <a:pt x="11653" y="2867"/>
                  </a:cubicBezTo>
                  <a:lnTo>
                    <a:pt x="10174" y="3092"/>
                  </a:lnTo>
                  <a:lnTo>
                    <a:pt x="10160" y="3092"/>
                  </a:lnTo>
                  <a:cubicBezTo>
                    <a:pt x="8869" y="3366"/>
                    <a:pt x="8010" y="4292"/>
                    <a:pt x="7477" y="5156"/>
                  </a:cubicBezTo>
                  <a:cubicBezTo>
                    <a:pt x="7798" y="4417"/>
                    <a:pt x="8226" y="3726"/>
                    <a:pt x="8734" y="3107"/>
                  </a:cubicBezTo>
                  <a:cubicBezTo>
                    <a:pt x="8845" y="2953"/>
                    <a:pt x="8712" y="2782"/>
                    <a:pt x="8566" y="2782"/>
                  </a:cubicBezTo>
                  <a:cubicBezTo>
                    <a:pt x="8515" y="2782"/>
                    <a:pt x="8462" y="2803"/>
                    <a:pt x="8418" y="2852"/>
                  </a:cubicBezTo>
                  <a:cubicBezTo>
                    <a:pt x="8000" y="3366"/>
                    <a:pt x="7635" y="3918"/>
                    <a:pt x="7333" y="4508"/>
                  </a:cubicBezTo>
                  <a:cubicBezTo>
                    <a:pt x="7611" y="3279"/>
                    <a:pt x="8154" y="2190"/>
                    <a:pt x="8816" y="1590"/>
                  </a:cubicBezTo>
                  <a:cubicBezTo>
                    <a:pt x="9650" y="831"/>
                    <a:pt x="10709" y="405"/>
                    <a:pt x="11698" y="405"/>
                  </a:cubicBezTo>
                  <a:cubicBezTo>
                    <a:pt x="11779" y="405"/>
                    <a:pt x="11861" y="408"/>
                    <a:pt x="11941" y="414"/>
                  </a:cubicBezTo>
                  <a:cubicBezTo>
                    <a:pt x="11739" y="683"/>
                    <a:pt x="11567" y="966"/>
                    <a:pt x="11413" y="1268"/>
                  </a:cubicBezTo>
                  <a:cubicBezTo>
                    <a:pt x="11154" y="1753"/>
                    <a:pt x="10928" y="2175"/>
                    <a:pt x="10410" y="2478"/>
                  </a:cubicBezTo>
                  <a:cubicBezTo>
                    <a:pt x="10230" y="2601"/>
                    <a:pt x="10339" y="2853"/>
                    <a:pt x="10515" y="2853"/>
                  </a:cubicBezTo>
                  <a:cubicBezTo>
                    <a:pt x="10546" y="2853"/>
                    <a:pt x="10578" y="2845"/>
                    <a:pt x="10611" y="2828"/>
                  </a:cubicBezTo>
                  <a:cubicBezTo>
                    <a:pt x="11235" y="2468"/>
                    <a:pt x="11509" y="1955"/>
                    <a:pt x="11773" y="1460"/>
                  </a:cubicBezTo>
                  <a:cubicBezTo>
                    <a:pt x="11965" y="1100"/>
                    <a:pt x="12162" y="735"/>
                    <a:pt x="12493" y="404"/>
                  </a:cubicBezTo>
                  <a:cubicBezTo>
                    <a:pt x="12608" y="289"/>
                    <a:pt x="12551" y="92"/>
                    <a:pt x="12387" y="63"/>
                  </a:cubicBezTo>
                  <a:cubicBezTo>
                    <a:pt x="12152" y="21"/>
                    <a:pt x="11915" y="0"/>
                    <a:pt x="11678" y="0"/>
                  </a:cubicBezTo>
                  <a:cubicBezTo>
                    <a:pt x="11214" y="0"/>
                    <a:pt x="10751" y="80"/>
                    <a:pt x="10309" y="236"/>
                  </a:cubicBezTo>
                  <a:cubicBezTo>
                    <a:pt x="9656" y="466"/>
                    <a:pt x="9056" y="822"/>
                    <a:pt x="8542" y="1287"/>
                  </a:cubicBezTo>
                  <a:cubicBezTo>
                    <a:pt x="8072" y="1715"/>
                    <a:pt x="7654" y="2353"/>
                    <a:pt x="7338" y="3126"/>
                  </a:cubicBezTo>
                  <a:cubicBezTo>
                    <a:pt x="7179" y="3529"/>
                    <a:pt x="7045" y="3942"/>
                    <a:pt x="6949" y="4364"/>
                  </a:cubicBezTo>
                  <a:cubicBezTo>
                    <a:pt x="6853" y="3942"/>
                    <a:pt x="6718" y="3529"/>
                    <a:pt x="6555" y="3126"/>
                  </a:cubicBezTo>
                  <a:cubicBezTo>
                    <a:pt x="6238" y="2353"/>
                    <a:pt x="5821" y="1715"/>
                    <a:pt x="5350" y="1287"/>
                  </a:cubicBezTo>
                  <a:cubicBezTo>
                    <a:pt x="4841" y="822"/>
                    <a:pt x="4241" y="466"/>
                    <a:pt x="3584" y="236"/>
                  </a:cubicBezTo>
                  <a:cubicBezTo>
                    <a:pt x="3145" y="80"/>
                    <a:pt x="2683" y="0"/>
                    <a:pt x="22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7" name="Google Shape;16067;p74"/>
            <p:cNvSpPr/>
            <p:nvPr/>
          </p:nvSpPr>
          <p:spPr>
            <a:xfrm>
              <a:off x="7587937" y="2661529"/>
              <a:ext cx="91054" cy="52091"/>
            </a:xfrm>
            <a:custGeom>
              <a:avLst/>
              <a:gdLst/>
              <a:ahLst/>
              <a:cxnLst/>
              <a:rect l="l" t="t" r="r" b="b"/>
              <a:pathLst>
                <a:path w="3475" h="1988" extrusionOk="0">
                  <a:moveTo>
                    <a:pt x="1294" y="409"/>
                  </a:moveTo>
                  <a:cubicBezTo>
                    <a:pt x="1445" y="409"/>
                    <a:pt x="1600" y="432"/>
                    <a:pt x="1748" y="493"/>
                  </a:cubicBezTo>
                  <a:cubicBezTo>
                    <a:pt x="2204" y="675"/>
                    <a:pt x="2554" y="1122"/>
                    <a:pt x="2717" y="1376"/>
                  </a:cubicBezTo>
                  <a:cubicBezTo>
                    <a:pt x="2525" y="1453"/>
                    <a:pt x="2216" y="1549"/>
                    <a:pt x="1897" y="1549"/>
                  </a:cubicBezTo>
                  <a:cubicBezTo>
                    <a:pt x="1738" y="1549"/>
                    <a:pt x="1577" y="1525"/>
                    <a:pt x="1426" y="1463"/>
                  </a:cubicBezTo>
                  <a:cubicBezTo>
                    <a:pt x="965" y="1276"/>
                    <a:pt x="653" y="834"/>
                    <a:pt x="504" y="584"/>
                  </a:cubicBezTo>
                  <a:cubicBezTo>
                    <a:pt x="686" y="510"/>
                    <a:pt x="981" y="409"/>
                    <a:pt x="1294" y="409"/>
                  </a:cubicBezTo>
                  <a:close/>
                  <a:moveTo>
                    <a:pt x="1295" y="0"/>
                  </a:moveTo>
                  <a:cubicBezTo>
                    <a:pt x="684" y="0"/>
                    <a:pt x="154" y="297"/>
                    <a:pt x="125" y="315"/>
                  </a:cubicBezTo>
                  <a:cubicBezTo>
                    <a:pt x="39" y="368"/>
                    <a:pt x="0" y="479"/>
                    <a:pt x="44" y="575"/>
                  </a:cubicBezTo>
                  <a:cubicBezTo>
                    <a:pt x="58" y="613"/>
                    <a:pt x="466" y="1511"/>
                    <a:pt x="1273" y="1837"/>
                  </a:cubicBezTo>
                  <a:cubicBezTo>
                    <a:pt x="1469" y="1914"/>
                    <a:pt x="1681" y="1952"/>
                    <a:pt x="1892" y="1952"/>
                  </a:cubicBezTo>
                  <a:cubicBezTo>
                    <a:pt x="2252" y="1943"/>
                    <a:pt x="2602" y="1866"/>
                    <a:pt x="2929" y="1727"/>
                  </a:cubicBezTo>
                  <a:lnTo>
                    <a:pt x="3015" y="1876"/>
                  </a:lnTo>
                  <a:cubicBezTo>
                    <a:pt x="3056" y="1955"/>
                    <a:pt x="3121" y="1988"/>
                    <a:pt x="3186" y="1988"/>
                  </a:cubicBezTo>
                  <a:cubicBezTo>
                    <a:pt x="3329" y="1988"/>
                    <a:pt x="3474" y="1831"/>
                    <a:pt x="3365" y="1669"/>
                  </a:cubicBezTo>
                  <a:lnTo>
                    <a:pt x="3188" y="1372"/>
                  </a:lnTo>
                  <a:cubicBezTo>
                    <a:pt x="3145" y="1285"/>
                    <a:pt x="2679" y="431"/>
                    <a:pt x="1901" y="114"/>
                  </a:cubicBezTo>
                  <a:cubicBezTo>
                    <a:pt x="1700" y="32"/>
                    <a:pt x="1493" y="0"/>
                    <a:pt x="1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8" name="Google Shape;16068;p74"/>
            <p:cNvSpPr/>
            <p:nvPr/>
          </p:nvSpPr>
          <p:spPr>
            <a:xfrm>
              <a:off x="7738287" y="2661581"/>
              <a:ext cx="91054" cy="52195"/>
            </a:xfrm>
            <a:custGeom>
              <a:avLst/>
              <a:gdLst/>
              <a:ahLst/>
              <a:cxnLst/>
              <a:rect l="l" t="t" r="r" b="b"/>
              <a:pathLst>
                <a:path w="3475" h="1992" extrusionOk="0">
                  <a:moveTo>
                    <a:pt x="2178" y="407"/>
                  </a:moveTo>
                  <a:cubicBezTo>
                    <a:pt x="2491" y="407"/>
                    <a:pt x="2787" y="508"/>
                    <a:pt x="2965" y="582"/>
                  </a:cubicBezTo>
                  <a:cubicBezTo>
                    <a:pt x="2821" y="832"/>
                    <a:pt x="2509" y="1274"/>
                    <a:pt x="2048" y="1461"/>
                  </a:cubicBezTo>
                  <a:cubicBezTo>
                    <a:pt x="1896" y="1523"/>
                    <a:pt x="1734" y="1547"/>
                    <a:pt x="1575" y="1547"/>
                  </a:cubicBezTo>
                  <a:cubicBezTo>
                    <a:pt x="1256" y="1547"/>
                    <a:pt x="948" y="1451"/>
                    <a:pt x="752" y="1374"/>
                  </a:cubicBezTo>
                  <a:cubicBezTo>
                    <a:pt x="920" y="1120"/>
                    <a:pt x="1261" y="678"/>
                    <a:pt x="1727" y="491"/>
                  </a:cubicBezTo>
                  <a:cubicBezTo>
                    <a:pt x="1873" y="430"/>
                    <a:pt x="2028" y="407"/>
                    <a:pt x="2178" y="407"/>
                  </a:cubicBezTo>
                  <a:close/>
                  <a:moveTo>
                    <a:pt x="2173" y="1"/>
                  </a:moveTo>
                  <a:cubicBezTo>
                    <a:pt x="1977" y="1"/>
                    <a:pt x="1772" y="31"/>
                    <a:pt x="1573" y="112"/>
                  </a:cubicBezTo>
                  <a:cubicBezTo>
                    <a:pt x="791" y="429"/>
                    <a:pt x="330" y="1288"/>
                    <a:pt x="282" y="1374"/>
                  </a:cubicBezTo>
                  <a:lnTo>
                    <a:pt x="109" y="1672"/>
                  </a:lnTo>
                  <a:cubicBezTo>
                    <a:pt x="1" y="1836"/>
                    <a:pt x="142" y="1992"/>
                    <a:pt x="285" y="1992"/>
                  </a:cubicBezTo>
                  <a:cubicBezTo>
                    <a:pt x="351" y="1992"/>
                    <a:pt x="417" y="1959"/>
                    <a:pt x="460" y="1878"/>
                  </a:cubicBezTo>
                  <a:lnTo>
                    <a:pt x="541" y="1734"/>
                  </a:lnTo>
                  <a:cubicBezTo>
                    <a:pt x="872" y="1874"/>
                    <a:pt x="1223" y="1950"/>
                    <a:pt x="1578" y="1955"/>
                  </a:cubicBezTo>
                  <a:cubicBezTo>
                    <a:pt x="1590" y="1955"/>
                    <a:pt x="1602" y="1956"/>
                    <a:pt x="1613" y="1956"/>
                  </a:cubicBezTo>
                  <a:cubicBezTo>
                    <a:pt x="1813" y="1956"/>
                    <a:pt x="2011" y="1917"/>
                    <a:pt x="2197" y="1845"/>
                  </a:cubicBezTo>
                  <a:cubicBezTo>
                    <a:pt x="3009" y="1518"/>
                    <a:pt x="3412" y="616"/>
                    <a:pt x="3431" y="577"/>
                  </a:cubicBezTo>
                  <a:cubicBezTo>
                    <a:pt x="3474" y="481"/>
                    <a:pt x="3441" y="366"/>
                    <a:pt x="3345" y="313"/>
                  </a:cubicBezTo>
                  <a:cubicBezTo>
                    <a:pt x="3315" y="299"/>
                    <a:pt x="2785" y="1"/>
                    <a:pt x="21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9" name="Google Shape;16069;p74"/>
            <p:cNvSpPr/>
            <p:nvPr/>
          </p:nvSpPr>
          <p:spPr>
            <a:xfrm>
              <a:off x="7676109" y="2460686"/>
              <a:ext cx="64930" cy="125484"/>
            </a:xfrm>
            <a:custGeom>
              <a:avLst/>
              <a:gdLst/>
              <a:ahLst/>
              <a:cxnLst/>
              <a:rect l="l" t="t" r="r" b="b"/>
              <a:pathLst>
                <a:path w="2478" h="4789" extrusionOk="0">
                  <a:moveTo>
                    <a:pt x="1239" y="0"/>
                  </a:moveTo>
                  <a:cubicBezTo>
                    <a:pt x="1163" y="0"/>
                    <a:pt x="1088" y="41"/>
                    <a:pt x="1052" y="123"/>
                  </a:cubicBezTo>
                  <a:cubicBezTo>
                    <a:pt x="1013" y="214"/>
                    <a:pt x="58" y="2427"/>
                    <a:pt x="5" y="4558"/>
                  </a:cubicBezTo>
                  <a:cubicBezTo>
                    <a:pt x="0" y="4668"/>
                    <a:pt x="92" y="4764"/>
                    <a:pt x="202" y="4764"/>
                  </a:cubicBezTo>
                  <a:lnTo>
                    <a:pt x="207" y="4764"/>
                  </a:lnTo>
                  <a:cubicBezTo>
                    <a:pt x="317" y="4764"/>
                    <a:pt x="408" y="4678"/>
                    <a:pt x="413" y="4568"/>
                  </a:cubicBezTo>
                  <a:cubicBezTo>
                    <a:pt x="452" y="3089"/>
                    <a:pt x="956" y="1519"/>
                    <a:pt x="1239" y="756"/>
                  </a:cubicBezTo>
                  <a:cubicBezTo>
                    <a:pt x="1522" y="1524"/>
                    <a:pt x="2036" y="3103"/>
                    <a:pt x="2069" y="4592"/>
                  </a:cubicBezTo>
                  <a:cubicBezTo>
                    <a:pt x="2069" y="4702"/>
                    <a:pt x="2161" y="4788"/>
                    <a:pt x="2271" y="4788"/>
                  </a:cubicBezTo>
                  <a:lnTo>
                    <a:pt x="2276" y="4788"/>
                  </a:lnTo>
                  <a:cubicBezTo>
                    <a:pt x="2386" y="4788"/>
                    <a:pt x="2477" y="4692"/>
                    <a:pt x="2477" y="4582"/>
                  </a:cubicBezTo>
                  <a:cubicBezTo>
                    <a:pt x="2429" y="2446"/>
                    <a:pt x="1469" y="219"/>
                    <a:pt x="1426" y="123"/>
                  </a:cubicBezTo>
                  <a:cubicBezTo>
                    <a:pt x="1390" y="41"/>
                    <a:pt x="1315" y="0"/>
                    <a:pt x="12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070" name="Google Shape;16070;p74"/>
          <p:cNvGrpSpPr/>
          <p:nvPr/>
        </p:nvGrpSpPr>
        <p:grpSpPr>
          <a:xfrm>
            <a:off x="7108353" y="1985085"/>
            <a:ext cx="346161" cy="363481"/>
            <a:chOff x="7108353" y="1985085"/>
            <a:chExt cx="346161" cy="363481"/>
          </a:xfrm>
        </p:grpSpPr>
        <p:sp>
          <p:nvSpPr>
            <p:cNvPr id="16071" name="Google Shape;16071;p74"/>
            <p:cNvSpPr/>
            <p:nvPr/>
          </p:nvSpPr>
          <p:spPr>
            <a:xfrm>
              <a:off x="7138014" y="2121390"/>
              <a:ext cx="217245" cy="221909"/>
            </a:xfrm>
            <a:custGeom>
              <a:avLst/>
              <a:gdLst/>
              <a:ahLst/>
              <a:cxnLst/>
              <a:rect l="l" t="t" r="r" b="b"/>
              <a:pathLst>
                <a:path w="8291" h="8469" extrusionOk="0">
                  <a:moveTo>
                    <a:pt x="1244" y="1"/>
                  </a:moveTo>
                  <a:cubicBezTo>
                    <a:pt x="1244" y="4013"/>
                    <a:pt x="1" y="7638"/>
                    <a:pt x="1" y="7638"/>
                  </a:cubicBezTo>
                  <a:lnTo>
                    <a:pt x="6" y="7638"/>
                  </a:lnTo>
                  <a:cubicBezTo>
                    <a:pt x="1" y="7647"/>
                    <a:pt x="1" y="7662"/>
                    <a:pt x="1" y="7676"/>
                  </a:cubicBezTo>
                  <a:cubicBezTo>
                    <a:pt x="1" y="8113"/>
                    <a:pt x="1854" y="8468"/>
                    <a:pt x="4144" y="8468"/>
                  </a:cubicBezTo>
                  <a:cubicBezTo>
                    <a:pt x="6433" y="8468"/>
                    <a:pt x="8291" y="8113"/>
                    <a:pt x="8291" y="7676"/>
                  </a:cubicBezTo>
                  <a:cubicBezTo>
                    <a:pt x="8286" y="7662"/>
                    <a:pt x="8286" y="7647"/>
                    <a:pt x="8281" y="7638"/>
                  </a:cubicBezTo>
                  <a:lnTo>
                    <a:pt x="8291" y="7638"/>
                  </a:lnTo>
                  <a:cubicBezTo>
                    <a:pt x="8291" y="7638"/>
                    <a:pt x="7043" y="4013"/>
                    <a:pt x="7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2" name="Google Shape;16072;p74"/>
            <p:cNvSpPr/>
            <p:nvPr/>
          </p:nvSpPr>
          <p:spPr>
            <a:xfrm>
              <a:off x="7138014" y="2121390"/>
              <a:ext cx="217245" cy="221778"/>
            </a:xfrm>
            <a:custGeom>
              <a:avLst/>
              <a:gdLst/>
              <a:ahLst/>
              <a:cxnLst/>
              <a:rect l="l" t="t" r="r" b="b"/>
              <a:pathLst>
                <a:path w="8291" h="8464" extrusionOk="0">
                  <a:moveTo>
                    <a:pt x="5612" y="1"/>
                  </a:moveTo>
                  <a:cubicBezTo>
                    <a:pt x="5612" y="2300"/>
                    <a:pt x="6020" y="4470"/>
                    <a:pt x="6371" y="5905"/>
                  </a:cubicBezTo>
                  <a:cubicBezTo>
                    <a:pt x="6606" y="6865"/>
                    <a:pt x="5896" y="7801"/>
                    <a:pt x="4907" y="7825"/>
                  </a:cubicBezTo>
                  <a:cubicBezTo>
                    <a:pt x="4676" y="7834"/>
                    <a:pt x="4427" y="7834"/>
                    <a:pt x="4148" y="7834"/>
                  </a:cubicBezTo>
                  <a:cubicBezTo>
                    <a:pt x="2209" y="7834"/>
                    <a:pt x="582" y="7580"/>
                    <a:pt x="131" y="7239"/>
                  </a:cubicBezTo>
                  <a:cubicBezTo>
                    <a:pt x="54" y="7494"/>
                    <a:pt x="1" y="7638"/>
                    <a:pt x="1" y="7638"/>
                  </a:cubicBezTo>
                  <a:lnTo>
                    <a:pt x="11" y="7638"/>
                  </a:lnTo>
                  <a:cubicBezTo>
                    <a:pt x="6" y="7647"/>
                    <a:pt x="6" y="7662"/>
                    <a:pt x="1" y="7676"/>
                  </a:cubicBezTo>
                  <a:cubicBezTo>
                    <a:pt x="1" y="8065"/>
                    <a:pt x="1484" y="8391"/>
                    <a:pt x="3428" y="8459"/>
                  </a:cubicBezTo>
                  <a:lnTo>
                    <a:pt x="3606" y="8463"/>
                  </a:lnTo>
                  <a:lnTo>
                    <a:pt x="4148" y="8463"/>
                  </a:lnTo>
                  <a:cubicBezTo>
                    <a:pt x="6433" y="8463"/>
                    <a:pt x="8291" y="8113"/>
                    <a:pt x="8291" y="7676"/>
                  </a:cubicBezTo>
                  <a:cubicBezTo>
                    <a:pt x="8291" y="7662"/>
                    <a:pt x="8291" y="7647"/>
                    <a:pt x="8286" y="7633"/>
                  </a:cubicBezTo>
                  <a:lnTo>
                    <a:pt x="8286" y="7633"/>
                  </a:lnTo>
                  <a:lnTo>
                    <a:pt x="8291" y="7638"/>
                  </a:lnTo>
                  <a:lnTo>
                    <a:pt x="8291" y="7633"/>
                  </a:lnTo>
                  <a:lnTo>
                    <a:pt x="8291" y="7628"/>
                  </a:lnTo>
                  <a:lnTo>
                    <a:pt x="8291" y="7623"/>
                  </a:lnTo>
                  <a:cubicBezTo>
                    <a:pt x="8277" y="7580"/>
                    <a:pt x="8229" y="7450"/>
                    <a:pt x="8171" y="7239"/>
                  </a:cubicBezTo>
                  <a:cubicBezTo>
                    <a:pt x="7854" y="6198"/>
                    <a:pt x="7048" y="3226"/>
                    <a:pt x="7048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3" name="Google Shape;16073;p74"/>
            <p:cNvSpPr/>
            <p:nvPr/>
          </p:nvSpPr>
          <p:spPr>
            <a:xfrm>
              <a:off x="7166837" y="2121390"/>
              <a:ext cx="159757" cy="71847"/>
            </a:xfrm>
            <a:custGeom>
              <a:avLst/>
              <a:gdLst/>
              <a:ahLst/>
              <a:cxnLst/>
              <a:rect l="l" t="t" r="r" b="b"/>
              <a:pathLst>
                <a:path w="6097" h="2742" extrusionOk="0">
                  <a:moveTo>
                    <a:pt x="149" y="1"/>
                  </a:moveTo>
                  <a:cubicBezTo>
                    <a:pt x="149" y="845"/>
                    <a:pt x="96" y="1690"/>
                    <a:pt x="0" y="2530"/>
                  </a:cubicBezTo>
                  <a:cubicBezTo>
                    <a:pt x="977" y="2670"/>
                    <a:pt x="1962" y="2742"/>
                    <a:pt x="2952" y="2742"/>
                  </a:cubicBezTo>
                  <a:cubicBezTo>
                    <a:pt x="2984" y="2742"/>
                    <a:pt x="3016" y="2742"/>
                    <a:pt x="3048" y="2741"/>
                  </a:cubicBezTo>
                  <a:cubicBezTo>
                    <a:pt x="3080" y="2742"/>
                    <a:pt x="3112" y="2742"/>
                    <a:pt x="3144" y="2742"/>
                  </a:cubicBezTo>
                  <a:cubicBezTo>
                    <a:pt x="4134" y="2742"/>
                    <a:pt x="5120" y="2670"/>
                    <a:pt x="6096" y="2530"/>
                  </a:cubicBezTo>
                  <a:cubicBezTo>
                    <a:pt x="6000" y="1690"/>
                    <a:pt x="5948" y="845"/>
                    <a:pt x="59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4" name="Google Shape;16074;p74"/>
            <p:cNvSpPr/>
            <p:nvPr/>
          </p:nvSpPr>
          <p:spPr>
            <a:xfrm>
              <a:off x="7285194" y="2121259"/>
              <a:ext cx="41400" cy="70459"/>
            </a:xfrm>
            <a:custGeom>
              <a:avLst/>
              <a:gdLst/>
              <a:ahLst/>
              <a:cxnLst/>
              <a:rect l="l" t="t" r="r" b="b"/>
              <a:pathLst>
                <a:path w="1580" h="2689" extrusionOk="0">
                  <a:moveTo>
                    <a:pt x="0" y="1"/>
                  </a:moveTo>
                  <a:cubicBezTo>
                    <a:pt x="5" y="898"/>
                    <a:pt x="58" y="1796"/>
                    <a:pt x="168" y="2689"/>
                  </a:cubicBezTo>
                  <a:cubicBezTo>
                    <a:pt x="667" y="2655"/>
                    <a:pt x="1143" y="2602"/>
                    <a:pt x="1579" y="2535"/>
                  </a:cubicBezTo>
                  <a:lnTo>
                    <a:pt x="1579" y="2530"/>
                  </a:lnTo>
                  <a:cubicBezTo>
                    <a:pt x="1546" y="2233"/>
                    <a:pt x="1517" y="1926"/>
                    <a:pt x="1493" y="1614"/>
                  </a:cubicBezTo>
                  <a:lnTo>
                    <a:pt x="1493" y="1604"/>
                  </a:lnTo>
                  <a:cubicBezTo>
                    <a:pt x="1483" y="1508"/>
                    <a:pt x="1479" y="1407"/>
                    <a:pt x="1474" y="1306"/>
                  </a:cubicBezTo>
                  <a:lnTo>
                    <a:pt x="1474" y="1282"/>
                  </a:lnTo>
                  <a:cubicBezTo>
                    <a:pt x="1464" y="1186"/>
                    <a:pt x="1459" y="1090"/>
                    <a:pt x="1455" y="990"/>
                  </a:cubicBezTo>
                  <a:lnTo>
                    <a:pt x="1455" y="961"/>
                  </a:lnTo>
                  <a:cubicBezTo>
                    <a:pt x="1450" y="865"/>
                    <a:pt x="1445" y="769"/>
                    <a:pt x="1445" y="673"/>
                  </a:cubicBezTo>
                  <a:lnTo>
                    <a:pt x="1445" y="644"/>
                  </a:lnTo>
                  <a:cubicBezTo>
                    <a:pt x="1440" y="543"/>
                    <a:pt x="1440" y="442"/>
                    <a:pt x="1435" y="342"/>
                  </a:cubicBezTo>
                  <a:lnTo>
                    <a:pt x="1435" y="322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5" name="Google Shape;16075;p74"/>
            <p:cNvSpPr/>
            <p:nvPr/>
          </p:nvSpPr>
          <p:spPr>
            <a:xfrm>
              <a:off x="7114013" y="2094716"/>
              <a:ext cx="266034" cy="64196"/>
            </a:xfrm>
            <a:custGeom>
              <a:avLst/>
              <a:gdLst/>
              <a:ahLst/>
              <a:cxnLst/>
              <a:rect l="l" t="t" r="r" b="b"/>
              <a:pathLst>
                <a:path w="10153" h="2450" extrusionOk="0">
                  <a:moveTo>
                    <a:pt x="4942" y="0"/>
                  </a:moveTo>
                  <a:cubicBezTo>
                    <a:pt x="2206" y="0"/>
                    <a:pt x="10" y="526"/>
                    <a:pt x="5" y="1191"/>
                  </a:cubicBezTo>
                  <a:cubicBezTo>
                    <a:pt x="0" y="1868"/>
                    <a:pt x="2271" y="2430"/>
                    <a:pt x="5069" y="2449"/>
                  </a:cubicBezTo>
                  <a:cubicBezTo>
                    <a:pt x="5106" y="2449"/>
                    <a:pt x="5143" y="2449"/>
                    <a:pt x="5180" y="2449"/>
                  </a:cubicBezTo>
                  <a:cubicBezTo>
                    <a:pt x="7932" y="2449"/>
                    <a:pt x="10148" y="1922"/>
                    <a:pt x="10153" y="1259"/>
                  </a:cubicBezTo>
                  <a:cubicBezTo>
                    <a:pt x="10153" y="582"/>
                    <a:pt x="7887" y="20"/>
                    <a:pt x="5088" y="1"/>
                  </a:cubicBezTo>
                  <a:cubicBezTo>
                    <a:pt x="5039" y="1"/>
                    <a:pt x="4990" y="0"/>
                    <a:pt x="4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6" name="Google Shape;16076;p74"/>
            <p:cNvSpPr/>
            <p:nvPr/>
          </p:nvSpPr>
          <p:spPr>
            <a:xfrm>
              <a:off x="7152609" y="2115102"/>
              <a:ext cx="188186" cy="23425"/>
            </a:xfrm>
            <a:custGeom>
              <a:avLst/>
              <a:gdLst/>
              <a:ahLst/>
              <a:cxnLst/>
              <a:rect l="l" t="t" r="r" b="b"/>
              <a:pathLst>
                <a:path w="7182" h="894" extrusionOk="0">
                  <a:moveTo>
                    <a:pt x="3591" y="0"/>
                  </a:moveTo>
                  <a:cubicBezTo>
                    <a:pt x="2497" y="0"/>
                    <a:pt x="1431" y="87"/>
                    <a:pt x="582" y="250"/>
                  </a:cubicBezTo>
                  <a:cubicBezTo>
                    <a:pt x="394" y="284"/>
                    <a:pt x="231" y="322"/>
                    <a:pt x="87" y="361"/>
                  </a:cubicBezTo>
                  <a:cubicBezTo>
                    <a:pt x="1" y="385"/>
                    <a:pt x="1" y="505"/>
                    <a:pt x="87" y="529"/>
                  </a:cubicBezTo>
                  <a:cubicBezTo>
                    <a:pt x="231" y="567"/>
                    <a:pt x="394" y="605"/>
                    <a:pt x="582" y="639"/>
                  </a:cubicBezTo>
                  <a:cubicBezTo>
                    <a:pt x="1431" y="802"/>
                    <a:pt x="2497" y="893"/>
                    <a:pt x="3591" y="893"/>
                  </a:cubicBezTo>
                  <a:cubicBezTo>
                    <a:pt x="4686" y="893"/>
                    <a:pt x="5751" y="802"/>
                    <a:pt x="6601" y="639"/>
                  </a:cubicBezTo>
                  <a:cubicBezTo>
                    <a:pt x="6788" y="605"/>
                    <a:pt x="6952" y="567"/>
                    <a:pt x="7096" y="529"/>
                  </a:cubicBezTo>
                  <a:cubicBezTo>
                    <a:pt x="7182" y="505"/>
                    <a:pt x="7182" y="385"/>
                    <a:pt x="7096" y="361"/>
                  </a:cubicBezTo>
                  <a:cubicBezTo>
                    <a:pt x="6952" y="322"/>
                    <a:pt x="6788" y="284"/>
                    <a:pt x="6601" y="250"/>
                  </a:cubicBezTo>
                  <a:cubicBezTo>
                    <a:pt x="5751" y="87"/>
                    <a:pt x="4686" y="0"/>
                    <a:pt x="359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7" name="Google Shape;16077;p74"/>
            <p:cNvSpPr/>
            <p:nvPr/>
          </p:nvSpPr>
          <p:spPr>
            <a:xfrm>
              <a:off x="7208211" y="1990823"/>
              <a:ext cx="241404" cy="88879"/>
            </a:xfrm>
            <a:custGeom>
              <a:avLst/>
              <a:gdLst/>
              <a:ahLst/>
              <a:cxnLst/>
              <a:rect l="l" t="t" r="r" b="b"/>
              <a:pathLst>
                <a:path w="9213" h="3392" extrusionOk="0">
                  <a:moveTo>
                    <a:pt x="8753" y="0"/>
                  </a:moveTo>
                  <a:cubicBezTo>
                    <a:pt x="8732" y="0"/>
                    <a:pt x="8710" y="4"/>
                    <a:pt x="8689" y="10"/>
                  </a:cubicBezTo>
                  <a:lnTo>
                    <a:pt x="197" y="2775"/>
                  </a:lnTo>
                  <a:cubicBezTo>
                    <a:pt x="68" y="2819"/>
                    <a:pt x="0" y="2982"/>
                    <a:pt x="48" y="3140"/>
                  </a:cubicBezTo>
                  <a:lnTo>
                    <a:pt x="53" y="3164"/>
                  </a:lnTo>
                  <a:cubicBezTo>
                    <a:pt x="95" y="3301"/>
                    <a:pt x="208" y="3392"/>
                    <a:pt x="322" y="3392"/>
                  </a:cubicBezTo>
                  <a:cubicBezTo>
                    <a:pt x="340" y="3392"/>
                    <a:pt x="357" y="3390"/>
                    <a:pt x="375" y="3385"/>
                  </a:cubicBezTo>
                  <a:lnTo>
                    <a:pt x="9001" y="1062"/>
                  </a:lnTo>
                  <a:cubicBezTo>
                    <a:pt x="9140" y="1028"/>
                    <a:pt x="9212" y="860"/>
                    <a:pt x="9164" y="697"/>
                  </a:cubicBezTo>
                  <a:lnTo>
                    <a:pt x="9025" y="231"/>
                  </a:lnTo>
                  <a:cubicBezTo>
                    <a:pt x="8984" y="94"/>
                    <a:pt x="8869" y="0"/>
                    <a:pt x="8753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8" name="Google Shape;16078;p74"/>
            <p:cNvSpPr/>
            <p:nvPr/>
          </p:nvSpPr>
          <p:spPr>
            <a:xfrm>
              <a:off x="7209731" y="2002143"/>
              <a:ext cx="239884" cy="77559"/>
            </a:xfrm>
            <a:custGeom>
              <a:avLst/>
              <a:gdLst/>
              <a:ahLst/>
              <a:cxnLst/>
              <a:rect l="l" t="t" r="r" b="b"/>
              <a:pathLst>
                <a:path w="9155" h="2960" extrusionOk="0">
                  <a:moveTo>
                    <a:pt x="9025" y="1"/>
                  </a:moveTo>
                  <a:lnTo>
                    <a:pt x="0" y="2747"/>
                  </a:lnTo>
                  <a:cubicBezTo>
                    <a:pt x="45" y="2875"/>
                    <a:pt x="155" y="2960"/>
                    <a:pt x="264" y="2960"/>
                  </a:cubicBezTo>
                  <a:cubicBezTo>
                    <a:pt x="282" y="2960"/>
                    <a:pt x="299" y="2958"/>
                    <a:pt x="317" y="2953"/>
                  </a:cubicBezTo>
                  <a:lnTo>
                    <a:pt x="8943" y="630"/>
                  </a:lnTo>
                  <a:cubicBezTo>
                    <a:pt x="9082" y="596"/>
                    <a:pt x="9154" y="428"/>
                    <a:pt x="9106" y="265"/>
                  </a:cubicBezTo>
                  <a:lnTo>
                    <a:pt x="9025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9" name="Google Shape;16079;p74"/>
            <p:cNvSpPr/>
            <p:nvPr/>
          </p:nvSpPr>
          <p:spPr>
            <a:xfrm>
              <a:off x="7208211" y="2050460"/>
              <a:ext cx="50833" cy="29242"/>
            </a:xfrm>
            <a:custGeom>
              <a:avLst/>
              <a:gdLst/>
              <a:ahLst/>
              <a:cxnLst/>
              <a:rect l="l" t="t" r="r" b="b"/>
              <a:pathLst>
                <a:path w="1940" h="1116" extrusionOk="0">
                  <a:moveTo>
                    <a:pt x="1733" y="0"/>
                  </a:moveTo>
                  <a:lnTo>
                    <a:pt x="197" y="499"/>
                  </a:lnTo>
                  <a:cubicBezTo>
                    <a:pt x="68" y="543"/>
                    <a:pt x="0" y="706"/>
                    <a:pt x="48" y="864"/>
                  </a:cubicBezTo>
                  <a:lnTo>
                    <a:pt x="53" y="883"/>
                  </a:lnTo>
                  <a:cubicBezTo>
                    <a:pt x="95" y="1025"/>
                    <a:pt x="208" y="1116"/>
                    <a:pt x="325" y="1116"/>
                  </a:cubicBezTo>
                  <a:cubicBezTo>
                    <a:pt x="343" y="1116"/>
                    <a:pt x="362" y="1114"/>
                    <a:pt x="380" y="1109"/>
                  </a:cubicBezTo>
                  <a:lnTo>
                    <a:pt x="1940" y="687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0" name="Google Shape;16080;p74"/>
            <p:cNvSpPr/>
            <p:nvPr/>
          </p:nvSpPr>
          <p:spPr>
            <a:xfrm>
              <a:off x="7209731" y="2059893"/>
              <a:ext cx="49313" cy="19390"/>
            </a:xfrm>
            <a:custGeom>
              <a:avLst/>
              <a:gdLst/>
              <a:ahLst/>
              <a:cxnLst/>
              <a:rect l="l" t="t" r="r" b="b"/>
              <a:pathLst>
                <a:path w="1882" h="740" extrusionOk="0">
                  <a:moveTo>
                    <a:pt x="1781" y="0"/>
                  </a:moveTo>
                  <a:lnTo>
                    <a:pt x="0" y="543"/>
                  </a:lnTo>
                  <a:cubicBezTo>
                    <a:pt x="5" y="552"/>
                    <a:pt x="10" y="562"/>
                    <a:pt x="14" y="571"/>
                  </a:cubicBezTo>
                  <a:cubicBezTo>
                    <a:pt x="14" y="576"/>
                    <a:pt x="19" y="586"/>
                    <a:pt x="24" y="595"/>
                  </a:cubicBezTo>
                  <a:cubicBezTo>
                    <a:pt x="29" y="600"/>
                    <a:pt x="34" y="610"/>
                    <a:pt x="38" y="619"/>
                  </a:cubicBezTo>
                  <a:lnTo>
                    <a:pt x="53" y="639"/>
                  </a:lnTo>
                  <a:lnTo>
                    <a:pt x="67" y="658"/>
                  </a:lnTo>
                  <a:lnTo>
                    <a:pt x="86" y="672"/>
                  </a:lnTo>
                  <a:lnTo>
                    <a:pt x="106" y="687"/>
                  </a:lnTo>
                  <a:lnTo>
                    <a:pt x="110" y="691"/>
                  </a:lnTo>
                  <a:lnTo>
                    <a:pt x="125" y="701"/>
                  </a:lnTo>
                  <a:lnTo>
                    <a:pt x="130" y="706"/>
                  </a:lnTo>
                  <a:lnTo>
                    <a:pt x="149" y="715"/>
                  </a:lnTo>
                  <a:lnTo>
                    <a:pt x="154" y="720"/>
                  </a:lnTo>
                  <a:lnTo>
                    <a:pt x="168" y="725"/>
                  </a:lnTo>
                  <a:lnTo>
                    <a:pt x="178" y="730"/>
                  </a:lnTo>
                  <a:lnTo>
                    <a:pt x="192" y="735"/>
                  </a:lnTo>
                  <a:lnTo>
                    <a:pt x="202" y="735"/>
                  </a:lnTo>
                  <a:lnTo>
                    <a:pt x="216" y="739"/>
                  </a:lnTo>
                  <a:lnTo>
                    <a:pt x="288" y="739"/>
                  </a:lnTo>
                  <a:lnTo>
                    <a:pt x="312" y="735"/>
                  </a:lnTo>
                  <a:lnTo>
                    <a:pt x="1882" y="331"/>
                  </a:lnTo>
                  <a:lnTo>
                    <a:pt x="178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1" name="Google Shape;16081;p74"/>
            <p:cNvSpPr/>
            <p:nvPr/>
          </p:nvSpPr>
          <p:spPr>
            <a:xfrm>
              <a:off x="7132617" y="2254027"/>
              <a:ext cx="228067" cy="94539"/>
            </a:xfrm>
            <a:custGeom>
              <a:avLst/>
              <a:gdLst/>
              <a:ahLst/>
              <a:cxnLst/>
              <a:rect l="l" t="t" r="r" b="b"/>
              <a:pathLst>
                <a:path w="8704" h="3608" extrusionOk="0">
                  <a:moveTo>
                    <a:pt x="834" y="1"/>
                  </a:moveTo>
                  <a:cubicBezTo>
                    <a:pt x="752" y="1"/>
                    <a:pt x="670" y="47"/>
                    <a:pt x="644" y="152"/>
                  </a:cubicBezTo>
                  <a:cubicBezTo>
                    <a:pt x="471" y="948"/>
                    <a:pt x="265" y="1736"/>
                    <a:pt x="10" y="2508"/>
                  </a:cubicBezTo>
                  <a:cubicBezTo>
                    <a:pt x="0" y="2537"/>
                    <a:pt x="0" y="2566"/>
                    <a:pt x="0" y="2590"/>
                  </a:cubicBezTo>
                  <a:lnTo>
                    <a:pt x="0" y="2614"/>
                  </a:lnTo>
                  <a:cubicBezTo>
                    <a:pt x="0" y="2955"/>
                    <a:pt x="437" y="3195"/>
                    <a:pt x="1383" y="3373"/>
                  </a:cubicBezTo>
                  <a:cubicBezTo>
                    <a:pt x="2175" y="3526"/>
                    <a:pt x="3231" y="3608"/>
                    <a:pt x="4350" y="3608"/>
                  </a:cubicBezTo>
                  <a:cubicBezTo>
                    <a:pt x="5468" y="3608"/>
                    <a:pt x="6524" y="3526"/>
                    <a:pt x="7316" y="3373"/>
                  </a:cubicBezTo>
                  <a:cubicBezTo>
                    <a:pt x="8257" y="3195"/>
                    <a:pt x="8699" y="2955"/>
                    <a:pt x="8699" y="2614"/>
                  </a:cubicBezTo>
                  <a:lnTo>
                    <a:pt x="8699" y="2590"/>
                  </a:lnTo>
                  <a:cubicBezTo>
                    <a:pt x="8703" y="2566"/>
                    <a:pt x="8699" y="2537"/>
                    <a:pt x="8689" y="2508"/>
                  </a:cubicBezTo>
                  <a:cubicBezTo>
                    <a:pt x="8439" y="1736"/>
                    <a:pt x="8228" y="948"/>
                    <a:pt x="8060" y="156"/>
                  </a:cubicBezTo>
                  <a:cubicBezTo>
                    <a:pt x="8032" y="49"/>
                    <a:pt x="7949" y="2"/>
                    <a:pt x="7865" y="2"/>
                  </a:cubicBezTo>
                  <a:cubicBezTo>
                    <a:pt x="7750" y="2"/>
                    <a:pt x="7634" y="92"/>
                    <a:pt x="7662" y="243"/>
                  </a:cubicBezTo>
                  <a:cubicBezTo>
                    <a:pt x="7940" y="1515"/>
                    <a:pt x="8219" y="2384"/>
                    <a:pt x="8291" y="2595"/>
                  </a:cubicBezTo>
                  <a:lnTo>
                    <a:pt x="8291" y="2609"/>
                  </a:lnTo>
                  <a:cubicBezTo>
                    <a:pt x="8243" y="2676"/>
                    <a:pt x="7959" y="2849"/>
                    <a:pt x="7119" y="2998"/>
                  </a:cubicBezTo>
                  <a:cubicBezTo>
                    <a:pt x="6361" y="3128"/>
                    <a:pt x="5377" y="3200"/>
                    <a:pt x="4350" y="3200"/>
                  </a:cubicBezTo>
                  <a:cubicBezTo>
                    <a:pt x="3322" y="3200"/>
                    <a:pt x="2338" y="3128"/>
                    <a:pt x="1585" y="2998"/>
                  </a:cubicBezTo>
                  <a:cubicBezTo>
                    <a:pt x="740" y="2849"/>
                    <a:pt x="457" y="2676"/>
                    <a:pt x="409" y="2609"/>
                  </a:cubicBezTo>
                  <a:lnTo>
                    <a:pt x="409" y="2595"/>
                  </a:lnTo>
                  <a:cubicBezTo>
                    <a:pt x="481" y="2384"/>
                    <a:pt x="759" y="1515"/>
                    <a:pt x="1037" y="238"/>
                  </a:cubicBezTo>
                  <a:cubicBezTo>
                    <a:pt x="1065" y="90"/>
                    <a:pt x="949" y="1"/>
                    <a:pt x="8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2" name="Google Shape;16082;p74"/>
            <p:cNvSpPr/>
            <p:nvPr/>
          </p:nvSpPr>
          <p:spPr>
            <a:xfrm>
              <a:off x="7108353" y="2089449"/>
              <a:ext cx="276463" cy="150848"/>
            </a:xfrm>
            <a:custGeom>
              <a:avLst/>
              <a:gdLst/>
              <a:ahLst/>
              <a:cxnLst/>
              <a:rect l="l" t="t" r="r" b="b"/>
              <a:pathLst>
                <a:path w="10551" h="5757" extrusionOk="0">
                  <a:moveTo>
                    <a:pt x="5285" y="399"/>
                  </a:moveTo>
                  <a:cubicBezTo>
                    <a:pt x="6624" y="399"/>
                    <a:pt x="7882" y="523"/>
                    <a:pt x="8823" y="754"/>
                  </a:cubicBezTo>
                  <a:cubicBezTo>
                    <a:pt x="9740" y="970"/>
                    <a:pt x="10153" y="1253"/>
                    <a:pt x="10153" y="1421"/>
                  </a:cubicBezTo>
                  <a:cubicBezTo>
                    <a:pt x="10148" y="1508"/>
                    <a:pt x="10037" y="1618"/>
                    <a:pt x="9850" y="1724"/>
                  </a:cubicBezTo>
                  <a:cubicBezTo>
                    <a:pt x="9615" y="1858"/>
                    <a:pt x="9260" y="1983"/>
                    <a:pt x="8818" y="2088"/>
                  </a:cubicBezTo>
                  <a:cubicBezTo>
                    <a:pt x="8617" y="2136"/>
                    <a:pt x="8405" y="2180"/>
                    <a:pt x="8184" y="2218"/>
                  </a:cubicBezTo>
                  <a:lnTo>
                    <a:pt x="8175" y="2218"/>
                  </a:lnTo>
                  <a:lnTo>
                    <a:pt x="8036" y="2242"/>
                  </a:lnTo>
                  <a:lnTo>
                    <a:pt x="7988" y="2247"/>
                  </a:lnTo>
                  <a:lnTo>
                    <a:pt x="7882" y="2266"/>
                  </a:lnTo>
                  <a:lnTo>
                    <a:pt x="7834" y="2271"/>
                  </a:lnTo>
                  <a:lnTo>
                    <a:pt x="7685" y="2290"/>
                  </a:lnTo>
                  <a:lnTo>
                    <a:pt x="7676" y="2290"/>
                  </a:lnTo>
                  <a:lnTo>
                    <a:pt x="7532" y="2309"/>
                  </a:lnTo>
                  <a:lnTo>
                    <a:pt x="7484" y="2314"/>
                  </a:lnTo>
                  <a:lnTo>
                    <a:pt x="7373" y="2328"/>
                  </a:lnTo>
                  <a:lnTo>
                    <a:pt x="7320" y="2333"/>
                  </a:lnTo>
                  <a:lnTo>
                    <a:pt x="7167" y="2348"/>
                  </a:lnTo>
                  <a:lnTo>
                    <a:pt x="7143" y="2348"/>
                  </a:lnTo>
                  <a:lnTo>
                    <a:pt x="7004" y="2362"/>
                  </a:lnTo>
                  <a:lnTo>
                    <a:pt x="6951" y="2367"/>
                  </a:lnTo>
                  <a:lnTo>
                    <a:pt x="6836" y="2376"/>
                  </a:lnTo>
                  <a:lnTo>
                    <a:pt x="6783" y="2381"/>
                  </a:lnTo>
                  <a:lnTo>
                    <a:pt x="6624" y="2391"/>
                  </a:lnTo>
                  <a:lnTo>
                    <a:pt x="6591" y="2391"/>
                  </a:lnTo>
                  <a:lnTo>
                    <a:pt x="6456" y="2400"/>
                  </a:lnTo>
                  <a:lnTo>
                    <a:pt x="6394" y="2405"/>
                  </a:lnTo>
                  <a:lnTo>
                    <a:pt x="6284" y="2410"/>
                  </a:lnTo>
                  <a:lnTo>
                    <a:pt x="6226" y="2410"/>
                  </a:lnTo>
                  <a:lnTo>
                    <a:pt x="6063" y="2415"/>
                  </a:lnTo>
                  <a:lnTo>
                    <a:pt x="6053" y="2415"/>
                  </a:lnTo>
                  <a:lnTo>
                    <a:pt x="5871" y="2424"/>
                  </a:lnTo>
                  <a:lnTo>
                    <a:pt x="4685" y="2424"/>
                  </a:lnTo>
                  <a:lnTo>
                    <a:pt x="4507" y="2415"/>
                  </a:lnTo>
                  <a:lnTo>
                    <a:pt x="4498" y="2415"/>
                  </a:lnTo>
                  <a:lnTo>
                    <a:pt x="4335" y="2410"/>
                  </a:lnTo>
                  <a:lnTo>
                    <a:pt x="4277" y="2410"/>
                  </a:lnTo>
                  <a:lnTo>
                    <a:pt x="4162" y="2405"/>
                  </a:lnTo>
                  <a:lnTo>
                    <a:pt x="4104" y="2400"/>
                  </a:lnTo>
                  <a:lnTo>
                    <a:pt x="3970" y="2391"/>
                  </a:lnTo>
                  <a:lnTo>
                    <a:pt x="3936" y="2391"/>
                  </a:lnTo>
                  <a:lnTo>
                    <a:pt x="3778" y="2381"/>
                  </a:lnTo>
                  <a:lnTo>
                    <a:pt x="3720" y="2376"/>
                  </a:lnTo>
                  <a:lnTo>
                    <a:pt x="3610" y="2367"/>
                  </a:lnTo>
                  <a:lnTo>
                    <a:pt x="3552" y="2362"/>
                  </a:lnTo>
                  <a:lnTo>
                    <a:pt x="3413" y="2348"/>
                  </a:lnTo>
                  <a:lnTo>
                    <a:pt x="3394" y="2348"/>
                  </a:lnTo>
                  <a:lnTo>
                    <a:pt x="3240" y="2333"/>
                  </a:lnTo>
                  <a:lnTo>
                    <a:pt x="3187" y="2328"/>
                  </a:lnTo>
                  <a:lnTo>
                    <a:pt x="3077" y="2314"/>
                  </a:lnTo>
                  <a:lnTo>
                    <a:pt x="3029" y="2309"/>
                  </a:lnTo>
                  <a:lnTo>
                    <a:pt x="2885" y="2290"/>
                  </a:lnTo>
                  <a:lnTo>
                    <a:pt x="2875" y="2290"/>
                  </a:lnTo>
                  <a:lnTo>
                    <a:pt x="2722" y="2271"/>
                  </a:lnTo>
                  <a:lnTo>
                    <a:pt x="2679" y="2261"/>
                  </a:lnTo>
                  <a:lnTo>
                    <a:pt x="2568" y="2247"/>
                  </a:lnTo>
                  <a:lnTo>
                    <a:pt x="2525" y="2242"/>
                  </a:lnTo>
                  <a:lnTo>
                    <a:pt x="2381" y="2218"/>
                  </a:lnTo>
                  <a:lnTo>
                    <a:pt x="2376" y="2218"/>
                  </a:lnTo>
                  <a:cubicBezTo>
                    <a:pt x="2155" y="2180"/>
                    <a:pt x="1939" y="2136"/>
                    <a:pt x="1743" y="2088"/>
                  </a:cubicBezTo>
                  <a:cubicBezTo>
                    <a:pt x="830" y="1868"/>
                    <a:pt x="413" y="1589"/>
                    <a:pt x="413" y="1421"/>
                  </a:cubicBezTo>
                  <a:cubicBezTo>
                    <a:pt x="413" y="1340"/>
                    <a:pt x="523" y="1224"/>
                    <a:pt x="710" y="1119"/>
                  </a:cubicBezTo>
                  <a:cubicBezTo>
                    <a:pt x="946" y="984"/>
                    <a:pt x="1301" y="859"/>
                    <a:pt x="1743" y="754"/>
                  </a:cubicBezTo>
                  <a:cubicBezTo>
                    <a:pt x="2688" y="523"/>
                    <a:pt x="3941" y="399"/>
                    <a:pt x="5285" y="399"/>
                  </a:cubicBezTo>
                  <a:close/>
                  <a:moveTo>
                    <a:pt x="8016" y="2655"/>
                  </a:moveTo>
                  <a:cubicBezTo>
                    <a:pt x="8016" y="2688"/>
                    <a:pt x="8021" y="2717"/>
                    <a:pt x="8021" y="2746"/>
                  </a:cubicBezTo>
                  <a:cubicBezTo>
                    <a:pt x="8026" y="2813"/>
                    <a:pt x="8036" y="2880"/>
                    <a:pt x="8040" y="2948"/>
                  </a:cubicBezTo>
                  <a:cubicBezTo>
                    <a:pt x="8040" y="2986"/>
                    <a:pt x="8045" y="3024"/>
                    <a:pt x="8050" y="3063"/>
                  </a:cubicBezTo>
                  <a:cubicBezTo>
                    <a:pt x="8055" y="3164"/>
                    <a:pt x="8064" y="3264"/>
                    <a:pt x="8074" y="3365"/>
                  </a:cubicBezTo>
                  <a:lnTo>
                    <a:pt x="8074" y="3384"/>
                  </a:lnTo>
                  <a:cubicBezTo>
                    <a:pt x="8088" y="3447"/>
                    <a:pt x="8098" y="3514"/>
                    <a:pt x="8108" y="3576"/>
                  </a:cubicBezTo>
                  <a:lnTo>
                    <a:pt x="8103" y="3576"/>
                  </a:lnTo>
                  <a:cubicBezTo>
                    <a:pt x="7164" y="3699"/>
                    <a:pt x="6221" y="3760"/>
                    <a:pt x="5277" y="3760"/>
                  </a:cubicBezTo>
                  <a:cubicBezTo>
                    <a:pt x="4333" y="3760"/>
                    <a:pt x="3389" y="3699"/>
                    <a:pt x="2448" y="3576"/>
                  </a:cubicBezTo>
                  <a:cubicBezTo>
                    <a:pt x="2458" y="3514"/>
                    <a:pt x="2463" y="3452"/>
                    <a:pt x="2472" y="3384"/>
                  </a:cubicBezTo>
                  <a:lnTo>
                    <a:pt x="2472" y="3365"/>
                  </a:lnTo>
                  <a:cubicBezTo>
                    <a:pt x="2482" y="3264"/>
                    <a:pt x="2487" y="3164"/>
                    <a:pt x="2496" y="3063"/>
                  </a:cubicBezTo>
                  <a:cubicBezTo>
                    <a:pt x="2501" y="3024"/>
                    <a:pt x="2506" y="2986"/>
                    <a:pt x="2506" y="2948"/>
                  </a:cubicBezTo>
                  <a:cubicBezTo>
                    <a:pt x="2511" y="2880"/>
                    <a:pt x="2515" y="2818"/>
                    <a:pt x="2520" y="2751"/>
                  </a:cubicBezTo>
                  <a:cubicBezTo>
                    <a:pt x="2520" y="2722"/>
                    <a:pt x="2525" y="2688"/>
                    <a:pt x="2530" y="2660"/>
                  </a:cubicBezTo>
                  <a:cubicBezTo>
                    <a:pt x="2938" y="2717"/>
                    <a:pt x="3379" y="2770"/>
                    <a:pt x="3840" y="2799"/>
                  </a:cubicBezTo>
                  <a:lnTo>
                    <a:pt x="3951" y="2808"/>
                  </a:lnTo>
                  <a:lnTo>
                    <a:pt x="4171" y="2823"/>
                  </a:lnTo>
                  <a:lnTo>
                    <a:pt x="4200" y="2823"/>
                  </a:lnTo>
                  <a:lnTo>
                    <a:pt x="4359" y="2828"/>
                  </a:lnTo>
                  <a:lnTo>
                    <a:pt x="4368" y="2828"/>
                  </a:lnTo>
                  <a:lnTo>
                    <a:pt x="4536" y="2832"/>
                  </a:lnTo>
                  <a:lnTo>
                    <a:pt x="4584" y="2832"/>
                  </a:lnTo>
                  <a:lnTo>
                    <a:pt x="4704" y="2837"/>
                  </a:lnTo>
                  <a:lnTo>
                    <a:pt x="4738" y="2837"/>
                  </a:lnTo>
                  <a:lnTo>
                    <a:pt x="4896" y="2842"/>
                  </a:lnTo>
                  <a:lnTo>
                    <a:pt x="5645" y="2842"/>
                  </a:lnTo>
                  <a:lnTo>
                    <a:pt x="5808" y="2837"/>
                  </a:lnTo>
                  <a:lnTo>
                    <a:pt x="5842" y="2837"/>
                  </a:lnTo>
                  <a:lnTo>
                    <a:pt x="5981" y="2832"/>
                  </a:lnTo>
                  <a:lnTo>
                    <a:pt x="6010" y="2832"/>
                  </a:lnTo>
                  <a:lnTo>
                    <a:pt x="6173" y="2828"/>
                  </a:lnTo>
                  <a:lnTo>
                    <a:pt x="6188" y="2828"/>
                  </a:lnTo>
                  <a:lnTo>
                    <a:pt x="6341" y="2818"/>
                  </a:lnTo>
                  <a:lnTo>
                    <a:pt x="6375" y="2818"/>
                  </a:lnTo>
                  <a:lnTo>
                    <a:pt x="6615" y="2804"/>
                  </a:lnTo>
                  <a:lnTo>
                    <a:pt x="6706" y="2799"/>
                  </a:lnTo>
                  <a:cubicBezTo>
                    <a:pt x="7167" y="2765"/>
                    <a:pt x="7608" y="2717"/>
                    <a:pt x="8016" y="2655"/>
                  </a:cubicBezTo>
                  <a:close/>
                  <a:moveTo>
                    <a:pt x="5276" y="0"/>
                  </a:moveTo>
                  <a:cubicBezTo>
                    <a:pt x="3907" y="0"/>
                    <a:pt x="2616" y="130"/>
                    <a:pt x="1642" y="360"/>
                  </a:cubicBezTo>
                  <a:cubicBezTo>
                    <a:pt x="557" y="624"/>
                    <a:pt x="0" y="984"/>
                    <a:pt x="0" y="1421"/>
                  </a:cubicBezTo>
                  <a:cubicBezTo>
                    <a:pt x="0" y="1863"/>
                    <a:pt x="552" y="2223"/>
                    <a:pt x="1642" y="2482"/>
                  </a:cubicBezTo>
                  <a:cubicBezTo>
                    <a:pt x="1795" y="2520"/>
                    <a:pt x="1959" y="2554"/>
                    <a:pt x="2127" y="2588"/>
                  </a:cubicBezTo>
                  <a:cubicBezTo>
                    <a:pt x="2107" y="2861"/>
                    <a:pt x="2083" y="3135"/>
                    <a:pt x="2059" y="3413"/>
                  </a:cubicBezTo>
                  <a:lnTo>
                    <a:pt x="2050" y="3480"/>
                  </a:lnTo>
                  <a:cubicBezTo>
                    <a:pt x="2045" y="3538"/>
                    <a:pt x="2040" y="3596"/>
                    <a:pt x="2031" y="3653"/>
                  </a:cubicBezTo>
                  <a:cubicBezTo>
                    <a:pt x="1963" y="4263"/>
                    <a:pt x="1872" y="4882"/>
                    <a:pt x="1757" y="5506"/>
                  </a:cubicBezTo>
                  <a:cubicBezTo>
                    <a:pt x="1738" y="5617"/>
                    <a:pt x="1810" y="5722"/>
                    <a:pt x="1920" y="5741"/>
                  </a:cubicBezTo>
                  <a:cubicBezTo>
                    <a:pt x="1930" y="5746"/>
                    <a:pt x="1944" y="5746"/>
                    <a:pt x="1954" y="5746"/>
                  </a:cubicBezTo>
                  <a:cubicBezTo>
                    <a:pt x="2055" y="5746"/>
                    <a:pt x="2136" y="5674"/>
                    <a:pt x="2155" y="5578"/>
                  </a:cubicBezTo>
                  <a:cubicBezTo>
                    <a:pt x="2256" y="5040"/>
                    <a:pt x="2333" y="4503"/>
                    <a:pt x="2400" y="3975"/>
                  </a:cubicBezTo>
                  <a:cubicBezTo>
                    <a:pt x="3355" y="4100"/>
                    <a:pt x="4315" y="4162"/>
                    <a:pt x="5276" y="4162"/>
                  </a:cubicBezTo>
                  <a:cubicBezTo>
                    <a:pt x="6236" y="4162"/>
                    <a:pt x="7196" y="4100"/>
                    <a:pt x="8151" y="3975"/>
                  </a:cubicBezTo>
                  <a:cubicBezTo>
                    <a:pt x="8213" y="4503"/>
                    <a:pt x="8295" y="5040"/>
                    <a:pt x="8396" y="5578"/>
                  </a:cubicBezTo>
                  <a:cubicBezTo>
                    <a:pt x="8412" y="5701"/>
                    <a:pt x="8503" y="5756"/>
                    <a:pt x="8594" y="5756"/>
                  </a:cubicBezTo>
                  <a:cubicBezTo>
                    <a:pt x="8712" y="5756"/>
                    <a:pt x="8832" y="5663"/>
                    <a:pt x="8794" y="5506"/>
                  </a:cubicBezTo>
                  <a:cubicBezTo>
                    <a:pt x="8679" y="4877"/>
                    <a:pt x="8588" y="4258"/>
                    <a:pt x="8521" y="3653"/>
                  </a:cubicBezTo>
                  <a:cubicBezTo>
                    <a:pt x="8511" y="3596"/>
                    <a:pt x="8506" y="3533"/>
                    <a:pt x="8501" y="3476"/>
                  </a:cubicBezTo>
                  <a:lnTo>
                    <a:pt x="8492" y="3413"/>
                  </a:lnTo>
                  <a:cubicBezTo>
                    <a:pt x="8468" y="3135"/>
                    <a:pt x="8444" y="2861"/>
                    <a:pt x="8424" y="2588"/>
                  </a:cubicBezTo>
                  <a:cubicBezTo>
                    <a:pt x="8593" y="2554"/>
                    <a:pt x="8756" y="2520"/>
                    <a:pt x="8909" y="2482"/>
                  </a:cubicBezTo>
                  <a:cubicBezTo>
                    <a:pt x="9999" y="2218"/>
                    <a:pt x="10551" y="1863"/>
                    <a:pt x="10551" y="1421"/>
                  </a:cubicBezTo>
                  <a:cubicBezTo>
                    <a:pt x="10551" y="979"/>
                    <a:pt x="10004" y="624"/>
                    <a:pt x="8914" y="360"/>
                  </a:cubicBezTo>
                  <a:cubicBezTo>
                    <a:pt x="7940" y="130"/>
                    <a:pt x="6648" y="0"/>
                    <a:pt x="52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3" name="Google Shape;16083;p74"/>
            <p:cNvSpPr/>
            <p:nvPr/>
          </p:nvSpPr>
          <p:spPr>
            <a:xfrm>
              <a:off x="7145823" y="2109704"/>
              <a:ext cx="201654" cy="34089"/>
            </a:xfrm>
            <a:custGeom>
              <a:avLst/>
              <a:gdLst/>
              <a:ahLst/>
              <a:cxnLst/>
              <a:rect l="l" t="t" r="r" b="b"/>
              <a:pathLst>
                <a:path w="7696" h="1301" extrusionOk="0">
                  <a:moveTo>
                    <a:pt x="3850" y="408"/>
                  </a:moveTo>
                  <a:cubicBezTo>
                    <a:pt x="4926" y="408"/>
                    <a:pt x="5972" y="495"/>
                    <a:pt x="6798" y="653"/>
                  </a:cubicBezTo>
                  <a:cubicBezTo>
                    <a:pt x="5967" y="807"/>
                    <a:pt x="4921" y="893"/>
                    <a:pt x="3850" y="893"/>
                  </a:cubicBezTo>
                  <a:cubicBezTo>
                    <a:pt x="2780" y="893"/>
                    <a:pt x="1733" y="807"/>
                    <a:pt x="903" y="653"/>
                  </a:cubicBezTo>
                  <a:cubicBezTo>
                    <a:pt x="1733" y="495"/>
                    <a:pt x="2780" y="408"/>
                    <a:pt x="3850" y="408"/>
                  </a:cubicBezTo>
                  <a:close/>
                  <a:moveTo>
                    <a:pt x="3850" y="0"/>
                  </a:moveTo>
                  <a:cubicBezTo>
                    <a:pt x="2741" y="0"/>
                    <a:pt x="1661" y="91"/>
                    <a:pt x="802" y="254"/>
                  </a:cubicBezTo>
                  <a:cubicBezTo>
                    <a:pt x="620" y="293"/>
                    <a:pt x="452" y="331"/>
                    <a:pt x="293" y="370"/>
                  </a:cubicBezTo>
                  <a:cubicBezTo>
                    <a:pt x="1" y="442"/>
                    <a:pt x="1" y="859"/>
                    <a:pt x="293" y="931"/>
                  </a:cubicBezTo>
                  <a:cubicBezTo>
                    <a:pt x="452" y="970"/>
                    <a:pt x="620" y="1008"/>
                    <a:pt x="802" y="1047"/>
                  </a:cubicBezTo>
                  <a:cubicBezTo>
                    <a:pt x="1661" y="1210"/>
                    <a:pt x="2741" y="1301"/>
                    <a:pt x="3850" y="1301"/>
                  </a:cubicBezTo>
                  <a:cubicBezTo>
                    <a:pt x="4954" y="1301"/>
                    <a:pt x="6039" y="1210"/>
                    <a:pt x="6894" y="1047"/>
                  </a:cubicBezTo>
                  <a:cubicBezTo>
                    <a:pt x="7076" y="1008"/>
                    <a:pt x="7249" y="975"/>
                    <a:pt x="7403" y="931"/>
                  </a:cubicBezTo>
                  <a:cubicBezTo>
                    <a:pt x="7695" y="859"/>
                    <a:pt x="7695" y="442"/>
                    <a:pt x="7403" y="370"/>
                  </a:cubicBezTo>
                  <a:cubicBezTo>
                    <a:pt x="7249" y="331"/>
                    <a:pt x="7076" y="293"/>
                    <a:pt x="6894" y="254"/>
                  </a:cubicBezTo>
                  <a:cubicBezTo>
                    <a:pt x="6039" y="91"/>
                    <a:pt x="4954" y="0"/>
                    <a:pt x="38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4" name="Google Shape;16084;p74"/>
            <p:cNvSpPr/>
            <p:nvPr/>
          </p:nvSpPr>
          <p:spPr>
            <a:xfrm>
              <a:off x="7202289" y="1985557"/>
              <a:ext cx="252225" cy="99412"/>
            </a:xfrm>
            <a:custGeom>
              <a:avLst/>
              <a:gdLst/>
              <a:ahLst/>
              <a:cxnLst/>
              <a:rect l="l" t="t" r="r" b="b"/>
              <a:pathLst>
                <a:path w="9626" h="3794" extrusionOk="0">
                  <a:moveTo>
                    <a:pt x="8977" y="408"/>
                  </a:moveTo>
                  <a:cubicBezTo>
                    <a:pt x="8987" y="408"/>
                    <a:pt x="8992" y="408"/>
                    <a:pt x="8997" y="413"/>
                  </a:cubicBezTo>
                  <a:cubicBezTo>
                    <a:pt x="9025" y="427"/>
                    <a:pt x="9045" y="456"/>
                    <a:pt x="9054" y="490"/>
                  </a:cubicBezTo>
                  <a:lnTo>
                    <a:pt x="9193" y="956"/>
                  </a:lnTo>
                  <a:cubicBezTo>
                    <a:pt x="9203" y="989"/>
                    <a:pt x="9203" y="1023"/>
                    <a:pt x="9189" y="1056"/>
                  </a:cubicBezTo>
                  <a:cubicBezTo>
                    <a:pt x="9189" y="1061"/>
                    <a:pt x="9184" y="1066"/>
                    <a:pt x="9179" y="1066"/>
                  </a:cubicBezTo>
                  <a:lnTo>
                    <a:pt x="2305" y="2919"/>
                  </a:lnTo>
                  <a:lnTo>
                    <a:pt x="2214" y="2607"/>
                  </a:lnTo>
                  <a:lnTo>
                    <a:pt x="8977" y="408"/>
                  </a:lnTo>
                  <a:close/>
                  <a:moveTo>
                    <a:pt x="1825" y="2736"/>
                  </a:moveTo>
                  <a:lnTo>
                    <a:pt x="1911" y="3024"/>
                  </a:lnTo>
                  <a:lnTo>
                    <a:pt x="548" y="3389"/>
                  </a:lnTo>
                  <a:cubicBezTo>
                    <a:pt x="538" y="3389"/>
                    <a:pt x="490" y="3370"/>
                    <a:pt x="471" y="3303"/>
                  </a:cubicBezTo>
                  <a:lnTo>
                    <a:pt x="466" y="3284"/>
                  </a:lnTo>
                  <a:cubicBezTo>
                    <a:pt x="447" y="3221"/>
                    <a:pt x="471" y="3173"/>
                    <a:pt x="486" y="3168"/>
                  </a:cubicBezTo>
                  <a:lnTo>
                    <a:pt x="1825" y="2736"/>
                  </a:lnTo>
                  <a:close/>
                  <a:moveTo>
                    <a:pt x="8981" y="0"/>
                  </a:moveTo>
                  <a:cubicBezTo>
                    <a:pt x="8938" y="0"/>
                    <a:pt x="8895" y="7"/>
                    <a:pt x="8853" y="19"/>
                  </a:cubicBezTo>
                  <a:lnTo>
                    <a:pt x="1897" y="2285"/>
                  </a:lnTo>
                  <a:lnTo>
                    <a:pt x="361" y="2784"/>
                  </a:lnTo>
                  <a:cubicBezTo>
                    <a:pt x="121" y="2861"/>
                    <a:pt x="1" y="3130"/>
                    <a:pt x="78" y="3399"/>
                  </a:cubicBezTo>
                  <a:lnTo>
                    <a:pt x="87" y="3418"/>
                  </a:lnTo>
                  <a:cubicBezTo>
                    <a:pt x="140" y="3634"/>
                    <a:pt x="327" y="3783"/>
                    <a:pt x="548" y="3792"/>
                  </a:cubicBezTo>
                  <a:cubicBezTo>
                    <a:pt x="554" y="3793"/>
                    <a:pt x="561" y="3794"/>
                    <a:pt x="567" y="3794"/>
                  </a:cubicBezTo>
                  <a:cubicBezTo>
                    <a:pt x="596" y="3794"/>
                    <a:pt x="627" y="3786"/>
                    <a:pt x="658" y="3778"/>
                  </a:cubicBezTo>
                  <a:lnTo>
                    <a:pt x="9280" y="1460"/>
                  </a:lnTo>
                  <a:cubicBezTo>
                    <a:pt x="9395" y="1426"/>
                    <a:pt x="9486" y="1354"/>
                    <a:pt x="9544" y="1253"/>
                  </a:cubicBezTo>
                  <a:cubicBezTo>
                    <a:pt x="9611" y="1124"/>
                    <a:pt x="9625" y="975"/>
                    <a:pt x="9582" y="840"/>
                  </a:cubicBezTo>
                  <a:lnTo>
                    <a:pt x="9443" y="375"/>
                  </a:lnTo>
                  <a:cubicBezTo>
                    <a:pt x="9405" y="235"/>
                    <a:pt x="9313" y="120"/>
                    <a:pt x="9184" y="53"/>
                  </a:cubicBezTo>
                  <a:cubicBezTo>
                    <a:pt x="9121" y="17"/>
                    <a:pt x="9052" y="0"/>
                    <a:pt x="89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5" name="Google Shape;16085;p74"/>
            <p:cNvSpPr/>
            <p:nvPr/>
          </p:nvSpPr>
          <p:spPr>
            <a:xfrm>
              <a:off x="7147971" y="2033481"/>
              <a:ext cx="37496" cy="33985"/>
            </a:xfrm>
            <a:custGeom>
              <a:avLst/>
              <a:gdLst/>
              <a:ahLst/>
              <a:cxnLst/>
              <a:rect l="l" t="t" r="r" b="b"/>
              <a:pathLst>
                <a:path w="1431" h="1297" extrusionOk="0">
                  <a:moveTo>
                    <a:pt x="715" y="0"/>
                  </a:moveTo>
                  <a:cubicBezTo>
                    <a:pt x="615" y="0"/>
                    <a:pt x="514" y="67"/>
                    <a:pt x="514" y="202"/>
                  </a:cubicBezTo>
                  <a:lnTo>
                    <a:pt x="514" y="447"/>
                  </a:lnTo>
                  <a:lnTo>
                    <a:pt x="269" y="447"/>
                  </a:lnTo>
                  <a:cubicBezTo>
                    <a:pt x="0" y="447"/>
                    <a:pt x="0" y="850"/>
                    <a:pt x="269" y="850"/>
                  </a:cubicBezTo>
                  <a:lnTo>
                    <a:pt x="514" y="850"/>
                  </a:lnTo>
                  <a:lnTo>
                    <a:pt x="514" y="1095"/>
                  </a:lnTo>
                  <a:cubicBezTo>
                    <a:pt x="514" y="1229"/>
                    <a:pt x="615" y="1296"/>
                    <a:pt x="715" y="1296"/>
                  </a:cubicBezTo>
                  <a:cubicBezTo>
                    <a:pt x="816" y="1296"/>
                    <a:pt x="917" y="1229"/>
                    <a:pt x="917" y="1095"/>
                  </a:cubicBezTo>
                  <a:lnTo>
                    <a:pt x="917" y="850"/>
                  </a:lnTo>
                  <a:lnTo>
                    <a:pt x="1162" y="850"/>
                  </a:lnTo>
                  <a:cubicBezTo>
                    <a:pt x="1431" y="850"/>
                    <a:pt x="1431" y="447"/>
                    <a:pt x="1162" y="447"/>
                  </a:cubicBezTo>
                  <a:lnTo>
                    <a:pt x="917" y="447"/>
                  </a:lnTo>
                  <a:lnTo>
                    <a:pt x="917" y="202"/>
                  </a:lnTo>
                  <a:cubicBezTo>
                    <a:pt x="917" y="67"/>
                    <a:pt x="816" y="0"/>
                    <a:pt x="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6" name="Google Shape;16086;p74"/>
            <p:cNvSpPr/>
            <p:nvPr/>
          </p:nvSpPr>
          <p:spPr>
            <a:xfrm>
              <a:off x="7348080" y="2054600"/>
              <a:ext cx="37627" cy="33985"/>
            </a:xfrm>
            <a:custGeom>
              <a:avLst/>
              <a:gdLst/>
              <a:ahLst/>
              <a:cxnLst/>
              <a:rect l="l" t="t" r="r" b="b"/>
              <a:pathLst>
                <a:path w="1436" h="1297" extrusionOk="0">
                  <a:moveTo>
                    <a:pt x="720" y="1"/>
                  </a:moveTo>
                  <a:cubicBezTo>
                    <a:pt x="610" y="1"/>
                    <a:pt x="519" y="92"/>
                    <a:pt x="519" y="202"/>
                  </a:cubicBezTo>
                  <a:lnTo>
                    <a:pt x="519" y="447"/>
                  </a:lnTo>
                  <a:lnTo>
                    <a:pt x="274" y="447"/>
                  </a:lnTo>
                  <a:cubicBezTo>
                    <a:pt x="0" y="447"/>
                    <a:pt x="0" y="850"/>
                    <a:pt x="274" y="850"/>
                  </a:cubicBezTo>
                  <a:lnTo>
                    <a:pt x="514" y="850"/>
                  </a:lnTo>
                  <a:lnTo>
                    <a:pt x="514" y="1095"/>
                  </a:lnTo>
                  <a:cubicBezTo>
                    <a:pt x="514" y="1229"/>
                    <a:pt x="616" y="1297"/>
                    <a:pt x="718" y="1297"/>
                  </a:cubicBezTo>
                  <a:cubicBezTo>
                    <a:pt x="820" y="1297"/>
                    <a:pt x="922" y="1229"/>
                    <a:pt x="922" y="1095"/>
                  </a:cubicBezTo>
                  <a:lnTo>
                    <a:pt x="922" y="850"/>
                  </a:lnTo>
                  <a:lnTo>
                    <a:pt x="1162" y="850"/>
                  </a:lnTo>
                  <a:cubicBezTo>
                    <a:pt x="1436" y="850"/>
                    <a:pt x="1436" y="447"/>
                    <a:pt x="1162" y="447"/>
                  </a:cubicBezTo>
                  <a:lnTo>
                    <a:pt x="922" y="447"/>
                  </a:lnTo>
                  <a:lnTo>
                    <a:pt x="922" y="202"/>
                  </a:lnTo>
                  <a:cubicBezTo>
                    <a:pt x="922" y="92"/>
                    <a:pt x="831" y="1"/>
                    <a:pt x="7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7" name="Google Shape;16087;p74"/>
            <p:cNvSpPr/>
            <p:nvPr/>
          </p:nvSpPr>
          <p:spPr>
            <a:xfrm>
              <a:off x="7270730" y="1985085"/>
              <a:ext cx="37496" cy="34063"/>
            </a:xfrm>
            <a:custGeom>
              <a:avLst/>
              <a:gdLst/>
              <a:ahLst/>
              <a:cxnLst/>
              <a:rect l="l" t="t" r="r" b="b"/>
              <a:pathLst>
                <a:path w="1431" h="1300" extrusionOk="0">
                  <a:moveTo>
                    <a:pt x="715" y="0"/>
                  </a:moveTo>
                  <a:cubicBezTo>
                    <a:pt x="615" y="0"/>
                    <a:pt x="514" y="69"/>
                    <a:pt x="514" y="205"/>
                  </a:cubicBezTo>
                  <a:lnTo>
                    <a:pt x="514" y="445"/>
                  </a:lnTo>
                  <a:lnTo>
                    <a:pt x="269" y="445"/>
                  </a:lnTo>
                  <a:cubicBezTo>
                    <a:pt x="0" y="445"/>
                    <a:pt x="0" y="854"/>
                    <a:pt x="269" y="854"/>
                  </a:cubicBezTo>
                  <a:lnTo>
                    <a:pt x="514" y="854"/>
                  </a:lnTo>
                  <a:lnTo>
                    <a:pt x="514" y="1098"/>
                  </a:lnTo>
                  <a:cubicBezTo>
                    <a:pt x="514" y="1233"/>
                    <a:pt x="615" y="1300"/>
                    <a:pt x="715" y="1300"/>
                  </a:cubicBezTo>
                  <a:cubicBezTo>
                    <a:pt x="816" y="1300"/>
                    <a:pt x="917" y="1233"/>
                    <a:pt x="917" y="1098"/>
                  </a:cubicBezTo>
                  <a:lnTo>
                    <a:pt x="917" y="854"/>
                  </a:lnTo>
                  <a:lnTo>
                    <a:pt x="1162" y="854"/>
                  </a:lnTo>
                  <a:cubicBezTo>
                    <a:pt x="1431" y="854"/>
                    <a:pt x="1431" y="445"/>
                    <a:pt x="1162" y="445"/>
                  </a:cubicBezTo>
                  <a:lnTo>
                    <a:pt x="917" y="445"/>
                  </a:lnTo>
                  <a:lnTo>
                    <a:pt x="917" y="205"/>
                  </a:lnTo>
                  <a:cubicBezTo>
                    <a:pt x="917" y="69"/>
                    <a:pt x="816" y="0"/>
                    <a:pt x="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088" name="Google Shape;16088;p74"/>
          <p:cNvGrpSpPr/>
          <p:nvPr/>
        </p:nvGrpSpPr>
        <p:grpSpPr>
          <a:xfrm>
            <a:off x="6139594" y="2917448"/>
            <a:ext cx="371578" cy="315347"/>
            <a:chOff x="6139594" y="2917448"/>
            <a:chExt cx="371578" cy="315347"/>
          </a:xfrm>
        </p:grpSpPr>
        <p:sp>
          <p:nvSpPr>
            <p:cNvPr id="16089" name="Google Shape;16089;p74"/>
            <p:cNvSpPr/>
            <p:nvPr/>
          </p:nvSpPr>
          <p:spPr>
            <a:xfrm>
              <a:off x="6144887" y="3147402"/>
              <a:ext cx="360625" cy="80101"/>
            </a:xfrm>
            <a:custGeom>
              <a:avLst/>
              <a:gdLst/>
              <a:ahLst/>
              <a:cxnLst/>
              <a:rect l="l" t="t" r="r" b="b"/>
              <a:pathLst>
                <a:path w="13763" h="3057" extrusionOk="0">
                  <a:moveTo>
                    <a:pt x="5260" y="0"/>
                  </a:moveTo>
                  <a:cubicBezTo>
                    <a:pt x="4269" y="0"/>
                    <a:pt x="3277" y="12"/>
                    <a:pt x="2290" y="81"/>
                  </a:cubicBezTo>
                  <a:cubicBezTo>
                    <a:pt x="1776" y="119"/>
                    <a:pt x="312" y="129"/>
                    <a:pt x="163" y="762"/>
                  </a:cubicBezTo>
                  <a:cubicBezTo>
                    <a:pt x="0" y="1439"/>
                    <a:pt x="1459" y="2020"/>
                    <a:pt x="1944" y="2212"/>
                  </a:cubicBezTo>
                  <a:cubicBezTo>
                    <a:pt x="3509" y="2831"/>
                    <a:pt x="5228" y="3057"/>
                    <a:pt x="6884" y="3057"/>
                  </a:cubicBezTo>
                  <a:cubicBezTo>
                    <a:pt x="8535" y="3057"/>
                    <a:pt x="10253" y="2826"/>
                    <a:pt x="11818" y="2212"/>
                  </a:cubicBezTo>
                  <a:cubicBezTo>
                    <a:pt x="12308" y="2020"/>
                    <a:pt x="13762" y="1439"/>
                    <a:pt x="13599" y="762"/>
                  </a:cubicBezTo>
                  <a:cubicBezTo>
                    <a:pt x="13450" y="133"/>
                    <a:pt x="11981" y="119"/>
                    <a:pt x="11473" y="81"/>
                  </a:cubicBezTo>
                  <a:cubicBezTo>
                    <a:pt x="10485" y="12"/>
                    <a:pt x="9493" y="0"/>
                    <a:pt x="8501" y="0"/>
                  </a:cubicBezTo>
                  <a:cubicBezTo>
                    <a:pt x="7960" y="0"/>
                    <a:pt x="7419" y="4"/>
                    <a:pt x="6879" y="4"/>
                  </a:cubicBezTo>
                  <a:cubicBezTo>
                    <a:pt x="6340" y="4"/>
                    <a:pt x="5800" y="0"/>
                    <a:pt x="5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0" name="Google Shape;16090;p74"/>
            <p:cNvSpPr/>
            <p:nvPr/>
          </p:nvSpPr>
          <p:spPr>
            <a:xfrm>
              <a:off x="6195432" y="2948263"/>
              <a:ext cx="259641" cy="243159"/>
            </a:xfrm>
            <a:custGeom>
              <a:avLst/>
              <a:gdLst/>
              <a:ahLst/>
              <a:cxnLst/>
              <a:rect l="l" t="t" r="r" b="b"/>
              <a:pathLst>
                <a:path w="9909" h="9280" extrusionOk="0">
                  <a:moveTo>
                    <a:pt x="1" y="0"/>
                  </a:moveTo>
                  <a:cubicBezTo>
                    <a:pt x="1" y="0"/>
                    <a:pt x="1407" y="3591"/>
                    <a:pt x="1292" y="8593"/>
                  </a:cubicBezTo>
                  <a:cubicBezTo>
                    <a:pt x="1292" y="8597"/>
                    <a:pt x="1292" y="8607"/>
                    <a:pt x="1292" y="8617"/>
                  </a:cubicBezTo>
                  <a:cubicBezTo>
                    <a:pt x="1292" y="8981"/>
                    <a:pt x="2934" y="9279"/>
                    <a:pt x="4955" y="9279"/>
                  </a:cubicBezTo>
                  <a:cubicBezTo>
                    <a:pt x="6980" y="9279"/>
                    <a:pt x="8617" y="8981"/>
                    <a:pt x="8617" y="8617"/>
                  </a:cubicBezTo>
                  <a:cubicBezTo>
                    <a:pt x="8492" y="3605"/>
                    <a:pt x="9908" y="0"/>
                    <a:pt x="99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1" name="Google Shape;16091;p74"/>
            <p:cNvSpPr/>
            <p:nvPr/>
          </p:nvSpPr>
          <p:spPr>
            <a:xfrm>
              <a:off x="6306740" y="2948263"/>
              <a:ext cx="148332" cy="243159"/>
            </a:xfrm>
            <a:custGeom>
              <a:avLst/>
              <a:gdLst/>
              <a:ahLst/>
              <a:cxnLst/>
              <a:rect l="l" t="t" r="r" b="b"/>
              <a:pathLst>
                <a:path w="5661" h="9280" extrusionOk="0">
                  <a:moveTo>
                    <a:pt x="4254" y="0"/>
                  </a:moveTo>
                  <a:cubicBezTo>
                    <a:pt x="4254" y="0"/>
                    <a:pt x="2838" y="3605"/>
                    <a:pt x="2963" y="8617"/>
                  </a:cubicBezTo>
                  <a:cubicBezTo>
                    <a:pt x="2963" y="8938"/>
                    <a:pt x="1686" y="9207"/>
                    <a:pt x="1" y="9269"/>
                  </a:cubicBezTo>
                  <a:cubicBezTo>
                    <a:pt x="231" y="9274"/>
                    <a:pt x="467" y="9279"/>
                    <a:pt x="707" y="9279"/>
                  </a:cubicBezTo>
                  <a:cubicBezTo>
                    <a:pt x="2728" y="9279"/>
                    <a:pt x="4369" y="8981"/>
                    <a:pt x="4369" y="8617"/>
                  </a:cubicBezTo>
                  <a:cubicBezTo>
                    <a:pt x="4244" y="3605"/>
                    <a:pt x="5660" y="0"/>
                    <a:pt x="566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2" name="Google Shape;16092;p74"/>
            <p:cNvSpPr/>
            <p:nvPr/>
          </p:nvSpPr>
          <p:spPr>
            <a:xfrm>
              <a:off x="6195432" y="2922846"/>
              <a:ext cx="259641" cy="51593"/>
            </a:xfrm>
            <a:custGeom>
              <a:avLst/>
              <a:gdLst/>
              <a:ahLst/>
              <a:cxnLst/>
              <a:rect l="l" t="t" r="r" b="b"/>
              <a:pathLst>
                <a:path w="9909" h="1969" extrusionOk="0">
                  <a:moveTo>
                    <a:pt x="4955" y="1"/>
                  </a:moveTo>
                  <a:cubicBezTo>
                    <a:pt x="2218" y="1"/>
                    <a:pt x="1" y="442"/>
                    <a:pt x="1" y="985"/>
                  </a:cubicBezTo>
                  <a:cubicBezTo>
                    <a:pt x="1" y="1527"/>
                    <a:pt x="2218" y="1969"/>
                    <a:pt x="4955" y="1969"/>
                  </a:cubicBezTo>
                  <a:cubicBezTo>
                    <a:pt x="7691" y="1969"/>
                    <a:pt x="9908" y="1527"/>
                    <a:pt x="9908" y="985"/>
                  </a:cubicBezTo>
                  <a:cubicBezTo>
                    <a:pt x="9908" y="442"/>
                    <a:pt x="7691" y="1"/>
                    <a:pt x="49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3" name="Google Shape;16093;p74"/>
            <p:cNvSpPr/>
            <p:nvPr/>
          </p:nvSpPr>
          <p:spPr>
            <a:xfrm>
              <a:off x="6228892" y="3133514"/>
              <a:ext cx="192588" cy="58012"/>
            </a:xfrm>
            <a:custGeom>
              <a:avLst/>
              <a:gdLst/>
              <a:ahLst/>
              <a:cxnLst/>
              <a:rect l="l" t="t" r="r" b="b"/>
              <a:pathLst>
                <a:path w="7350" h="2214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491"/>
                    <a:pt x="25" y="999"/>
                    <a:pt x="15" y="1527"/>
                  </a:cubicBezTo>
                  <a:cubicBezTo>
                    <a:pt x="10" y="1532"/>
                    <a:pt x="10" y="1542"/>
                    <a:pt x="15" y="1551"/>
                  </a:cubicBezTo>
                  <a:cubicBezTo>
                    <a:pt x="15" y="1916"/>
                    <a:pt x="1652" y="2214"/>
                    <a:pt x="3678" y="2214"/>
                  </a:cubicBezTo>
                  <a:cubicBezTo>
                    <a:pt x="5699" y="2214"/>
                    <a:pt x="7340" y="1916"/>
                    <a:pt x="7340" y="1551"/>
                  </a:cubicBezTo>
                  <a:cubicBezTo>
                    <a:pt x="7326" y="1019"/>
                    <a:pt x="7331" y="500"/>
                    <a:pt x="7350" y="1"/>
                  </a:cubicBezTo>
                  <a:lnTo>
                    <a:pt x="7350" y="1"/>
                  </a:lnTo>
                  <a:cubicBezTo>
                    <a:pt x="6385" y="183"/>
                    <a:pt x="5089" y="303"/>
                    <a:pt x="3678" y="303"/>
                  </a:cubicBezTo>
                  <a:cubicBezTo>
                    <a:pt x="3063" y="303"/>
                    <a:pt x="2478" y="279"/>
                    <a:pt x="1926" y="241"/>
                  </a:cubicBezTo>
                  <a:lnTo>
                    <a:pt x="1897" y="241"/>
                  </a:lnTo>
                  <a:cubicBezTo>
                    <a:pt x="1575" y="217"/>
                    <a:pt x="1273" y="188"/>
                    <a:pt x="980" y="155"/>
                  </a:cubicBezTo>
                  <a:cubicBezTo>
                    <a:pt x="629" y="111"/>
                    <a:pt x="298" y="59"/>
                    <a:pt x="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4" name="Google Shape;16094;p74"/>
            <p:cNvSpPr/>
            <p:nvPr/>
          </p:nvSpPr>
          <p:spPr>
            <a:xfrm>
              <a:off x="6229023" y="3133409"/>
              <a:ext cx="393" cy="18368"/>
            </a:xfrm>
            <a:custGeom>
              <a:avLst/>
              <a:gdLst/>
              <a:ahLst/>
              <a:cxnLst/>
              <a:rect l="l" t="t" r="r" b="b"/>
              <a:pathLst>
                <a:path w="15" h="701" extrusionOk="0">
                  <a:moveTo>
                    <a:pt x="0" y="0"/>
                  </a:moveTo>
                  <a:cubicBezTo>
                    <a:pt x="5" y="231"/>
                    <a:pt x="10" y="466"/>
                    <a:pt x="15" y="701"/>
                  </a:cubicBezTo>
                  <a:cubicBezTo>
                    <a:pt x="15" y="466"/>
                    <a:pt x="15" y="231"/>
                    <a:pt x="1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5" name="Google Shape;16095;p74"/>
            <p:cNvSpPr/>
            <p:nvPr/>
          </p:nvSpPr>
          <p:spPr>
            <a:xfrm>
              <a:off x="6229154" y="3133409"/>
              <a:ext cx="192326" cy="58012"/>
            </a:xfrm>
            <a:custGeom>
              <a:avLst/>
              <a:gdLst/>
              <a:ahLst/>
              <a:cxnLst/>
              <a:rect l="l" t="t" r="r" b="b"/>
              <a:pathLst>
                <a:path w="7340" h="2214" extrusionOk="0">
                  <a:moveTo>
                    <a:pt x="7340" y="0"/>
                  </a:moveTo>
                  <a:cubicBezTo>
                    <a:pt x="6917" y="82"/>
                    <a:pt x="6442" y="149"/>
                    <a:pt x="5924" y="202"/>
                  </a:cubicBezTo>
                  <a:cubicBezTo>
                    <a:pt x="5919" y="360"/>
                    <a:pt x="5914" y="586"/>
                    <a:pt x="5914" y="807"/>
                  </a:cubicBezTo>
                  <a:cubicBezTo>
                    <a:pt x="5914" y="1263"/>
                    <a:pt x="5564" y="1637"/>
                    <a:pt x="5117" y="1671"/>
                  </a:cubicBezTo>
                  <a:cubicBezTo>
                    <a:pt x="4671" y="1709"/>
                    <a:pt x="4181" y="1728"/>
                    <a:pt x="3663" y="1728"/>
                  </a:cubicBezTo>
                  <a:cubicBezTo>
                    <a:pt x="1728" y="1728"/>
                    <a:pt x="139" y="1455"/>
                    <a:pt x="10" y="1109"/>
                  </a:cubicBezTo>
                  <a:cubicBezTo>
                    <a:pt x="10" y="1243"/>
                    <a:pt x="5" y="1383"/>
                    <a:pt x="5" y="1522"/>
                  </a:cubicBezTo>
                  <a:cubicBezTo>
                    <a:pt x="0" y="1531"/>
                    <a:pt x="0" y="1541"/>
                    <a:pt x="5" y="1551"/>
                  </a:cubicBezTo>
                  <a:cubicBezTo>
                    <a:pt x="5" y="1882"/>
                    <a:pt x="1363" y="2160"/>
                    <a:pt x="3135" y="2208"/>
                  </a:cubicBezTo>
                  <a:cubicBezTo>
                    <a:pt x="3250" y="2213"/>
                    <a:pt x="3365" y="2213"/>
                    <a:pt x="3485" y="2213"/>
                  </a:cubicBezTo>
                  <a:lnTo>
                    <a:pt x="3668" y="2213"/>
                  </a:lnTo>
                  <a:cubicBezTo>
                    <a:pt x="5689" y="2213"/>
                    <a:pt x="7330" y="1915"/>
                    <a:pt x="7330" y="1551"/>
                  </a:cubicBezTo>
                  <a:cubicBezTo>
                    <a:pt x="7330" y="1479"/>
                    <a:pt x="7325" y="1402"/>
                    <a:pt x="7325" y="1330"/>
                  </a:cubicBezTo>
                  <a:cubicBezTo>
                    <a:pt x="7325" y="1325"/>
                    <a:pt x="7325" y="1320"/>
                    <a:pt x="7325" y="1315"/>
                  </a:cubicBezTo>
                  <a:lnTo>
                    <a:pt x="7325" y="1104"/>
                  </a:lnTo>
                  <a:lnTo>
                    <a:pt x="7325" y="1023"/>
                  </a:lnTo>
                  <a:lnTo>
                    <a:pt x="7325" y="907"/>
                  </a:lnTo>
                  <a:lnTo>
                    <a:pt x="7325" y="802"/>
                  </a:lnTo>
                  <a:lnTo>
                    <a:pt x="7325" y="706"/>
                  </a:lnTo>
                  <a:lnTo>
                    <a:pt x="7325" y="701"/>
                  </a:lnTo>
                  <a:cubicBezTo>
                    <a:pt x="7325" y="600"/>
                    <a:pt x="7325" y="504"/>
                    <a:pt x="7330" y="403"/>
                  </a:cubicBezTo>
                  <a:lnTo>
                    <a:pt x="7330" y="307"/>
                  </a:lnTo>
                  <a:cubicBezTo>
                    <a:pt x="7330" y="207"/>
                    <a:pt x="7335" y="101"/>
                    <a:pt x="734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6" name="Google Shape;16096;p74"/>
            <p:cNvSpPr/>
            <p:nvPr/>
          </p:nvSpPr>
          <p:spPr>
            <a:xfrm>
              <a:off x="6139594" y="2917448"/>
              <a:ext cx="371578" cy="315347"/>
            </a:xfrm>
            <a:custGeom>
              <a:avLst/>
              <a:gdLst/>
              <a:ahLst/>
              <a:cxnLst/>
              <a:rect l="l" t="t" r="r" b="b"/>
              <a:pathLst>
                <a:path w="14181" h="12035" extrusionOk="0">
                  <a:moveTo>
                    <a:pt x="7081" y="413"/>
                  </a:moveTo>
                  <a:cubicBezTo>
                    <a:pt x="8367" y="413"/>
                    <a:pt x="9587" y="509"/>
                    <a:pt x="10503" y="687"/>
                  </a:cubicBezTo>
                  <a:cubicBezTo>
                    <a:pt x="11564" y="893"/>
                    <a:pt x="11819" y="1133"/>
                    <a:pt x="11828" y="1191"/>
                  </a:cubicBezTo>
                  <a:cubicBezTo>
                    <a:pt x="11828" y="1195"/>
                    <a:pt x="11823" y="1200"/>
                    <a:pt x="11823" y="1205"/>
                  </a:cubicBezTo>
                  <a:lnTo>
                    <a:pt x="11809" y="1219"/>
                  </a:lnTo>
                  <a:cubicBezTo>
                    <a:pt x="11775" y="1258"/>
                    <a:pt x="11732" y="1291"/>
                    <a:pt x="11684" y="1320"/>
                  </a:cubicBezTo>
                  <a:cubicBezTo>
                    <a:pt x="11607" y="1368"/>
                    <a:pt x="11526" y="1407"/>
                    <a:pt x="11444" y="1440"/>
                  </a:cubicBezTo>
                  <a:lnTo>
                    <a:pt x="11420" y="1450"/>
                  </a:lnTo>
                  <a:lnTo>
                    <a:pt x="11401" y="1455"/>
                  </a:lnTo>
                  <a:lnTo>
                    <a:pt x="11358" y="1474"/>
                  </a:lnTo>
                  <a:cubicBezTo>
                    <a:pt x="11065" y="1575"/>
                    <a:pt x="10758" y="1651"/>
                    <a:pt x="10451" y="1704"/>
                  </a:cubicBezTo>
                  <a:lnTo>
                    <a:pt x="10374" y="1719"/>
                  </a:lnTo>
                  <a:lnTo>
                    <a:pt x="10364" y="1719"/>
                  </a:lnTo>
                  <a:lnTo>
                    <a:pt x="10283" y="1733"/>
                  </a:lnTo>
                  <a:cubicBezTo>
                    <a:pt x="9452" y="1877"/>
                    <a:pt x="8401" y="1959"/>
                    <a:pt x="7311" y="1968"/>
                  </a:cubicBezTo>
                  <a:lnTo>
                    <a:pt x="6865" y="1968"/>
                  </a:lnTo>
                  <a:cubicBezTo>
                    <a:pt x="5770" y="1959"/>
                    <a:pt x="4724" y="1877"/>
                    <a:pt x="3893" y="1733"/>
                  </a:cubicBezTo>
                  <a:lnTo>
                    <a:pt x="3812" y="1719"/>
                  </a:lnTo>
                  <a:lnTo>
                    <a:pt x="3802" y="1719"/>
                  </a:lnTo>
                  <a:lnTo>
                    <a:pt x="3725" y="1704"/>
                  </a:lnTo>
                  <a:lnTo>
                    <a:pt x="3721" y="1704"/>
                  </a:lnTo>
                  <a:cubicBezTo>
                    <a:pt x="3394" y="1651"/>
                    <a:pt x="3073" y="1565"/>
                    <a:pt x="2765" y="1455"/>
                  </a:cubicBezTo>
                  <a:lnTo>
                    <a:pt x="2722" y="1440"/>
                  </a:lnTo>
                  <a:cubicBezTo>
                    <a:pt x="2660" y="1411"/>
                    <a:pt x="2597" y="1383"/>
                    <a:pt x="2535" y="1354"/>
                  </a:cubicBezTo>
                  <a:lnTo>
                    <a:pt x="2525" y="1349"/>
                  </a:lnTo>
                  <a:lnTo>
                    <a:pt x="2501" y="1335"/>
                  </a:lnTo>
                  <a:cubicBezTo>
                    <a:pt x="2449" y="1306"/>
                    <a:pt x="2396" y="1267"/>
                    <a:pt x="2353" y="1219"/>
                  </a:cubicBezTo>
                  <a:lnTo>
                    <a:pt x="2343" y="1205"/>
                  </a:lnTo>
                  <a:cubicBezTo>
                    <a:pt x="2338" y="1200"/>
                    <a:pt x="2333" y="1195"/>
                    <a:pt x="2333" y="1191"/>
                  </a:cubicBezTo>
                  <a:cubicBezTo>
                    <a:pt x="2348" y="1133"/>
                    <a:pt x="2597" y="893"/>
                    <a:pt x="3663" y="687"/>
                  </a:cubicBezTo>
                  <a:cubicBezTo>
                    <a:pt x="4580" y="509"/>
                    <a:pt x="5794" y="413"/>
                    <a:pt x="7081" y="413"/>
                  </a:cubicBezTo>
                  <a:close/>
                  <a:moveTo>
                    <a:pt x="10950" y="9020"/>
                  </a:moveTo>
                  <a:cubicBezTo>
                    <a:pt x="11204" y="9029"/>
                    <a:pt x="11439" y="9044"/>
                    <a:pt x="11670" y="9058"/>
                  </a:cubicBezTo>
                  <a:lnTo>
                    <a:pt x="11843" y="9068"/>
                  </a:lnTo>
                  <a:cubicBezTo>
                    <a:pt x="12140" y="9087"/>
                    <a:pt x="12587" y="9111"/>
                    <a:pt x="12966" y="9197"/>
                  </a:cubicBezTo>
                  <a:cubicBezTo>
                    <a:pt x="13235" y="9260"/>
                    <a:pt x="13566" y="9380"/>
                    <a:pt x="13614" y="9581"/>
                  </a:cubicBezTo>
                  <a:cubicBezTo>
                    <a:pt x="13667" y="9841"/>
                    <a:pt x="13283" y="10124"/>
                    <a:pt x="13048" y="10273"/>
                  </a:cubicBezTo>
                  <a:cubicBezTo>
                    <a:pt x="12649" y="10522"/>
                    <a:pt x="12159" y="10714"/>
                    <a:pt x="11948" y="10796"/>
                  </a:cubicBezTo>
                  <a:cubicBezTo>
                    <a:pt x="10547" y="11348"/>
                    <a:pt x="8910" y="11631"/>
                    <a:pt x="7086" y="11631"/>
                  </a:cubicBezTo>
                  <a:cubicBezTo>
                    <a:pt x="5262" y="11631"/>
                    <a:pt x="3625" y="11348"/>
                    <a:pt x="2228" y="10796"/>
                  </a:cubicBezTo>
                  <a:cubicBezTo>
                    <a:pt x="2017" y="10714"/>
                    <a:pt x="1522" y="10522"/>
                    <a:pt x="1128" y="10273"/>
                  </a:cubicBezTo>
                  <a:cubicBezTo>
                    <a:pt x="893" y="10124"/>
                    <a:pt x="509" y="9841"/>
                    <a:pt x="567" y="9586"/>
                  </a:cubicBezTo>
                  <a:cubicBezTo>
                    <a:pt x="668" y="9164"/>
                    <a:pt x="1877" y="9097"/>
                    <a:pt x="2333" y="9073"/>
                  </a:cubicBezTo>
                  <a:lnTo>
                    <a:pt x="2511" y="9058"/>
                  </a:lnTo>
                  <a:cubicBezTo>
                    <a:pt x="2741" y="9044"/>
                    <a:pt x="2977" y="9029"/>
                    <a:pt x="3231" y="9020"/>
                  </a:cubicBezTo>
                  <a:lnTo>
                    <a:pt x="3231" y="9365"/>
                  </a:lnTo>
                  <a:lnTo>
                    <a:pt x="3231" y="9380"/>
                  </a:lnTo>
                  <a:cubicBezTo>
                    <a:pt x="3231" y="9505"/>
                    <a:pt x="3231" y="9625"/>
                    <a:pt x="3226" y="9745"/>
                  </a:cubicBezTo>
                  <a:cubicBezTo>
                    <a:pt x="3221" y="9764"/>
                    <a:pt x="3221" y="9778"/>
                    <a:pt x="3221" y="9793"/>
                  </a:cubicBezTo>
                  <a:cubicBezTo>
                    <a:pt x="3221" y="9821"/>
                    <a:pt x="3226" y="9850"/>
                    <a:pt x="3231" y="9874"/>
                  </a:cubicBezTo>
                  <a:cubicBezTo>
                    <a:pt x="3236" y="9893"/>
                    <a:pt x="3241" y="9913"/>
                    <a:pt x="3250" y="9927"/>
                  </a:cubicBezTo>
                  <a:cubicBezTo>
                    <a:pt x="3260" y="9946"/>
                    <a:pt x="3269" y="9965"/>
                    <a:pt x="3279" y="9980"/>
                  </a:cubicBezTo>
                  <a:cubicBezTo>
                    <a:pt x="3413" y="10186"/>
                    <a:pt x="3793" y="10340"/>
                    <a:pt x="4465" y="10460"/>
                  </a:cubicBezTo>
                  <a:cubicBezTo>
                    <a:pt x="5166" y="10589"/>
                    <a:pt x="6102" y="10657"/>
                    <a:pt x="7090" y="10657"/>
                  </a:cubicBezTo>
                  <a:cubicBezTo>
                    <a:pt x="7335" y="10657"/>
                    <a:pt x="7580" y="10652"/>
                    <a:pt x="7820" y="10642"/>
                  </a:cubicBezTo>
                  <a:cubicBezTo>
                    <a:pt x="8454" y="10628"/>
                    <a:pt x="9087" y="10565"/>
                    <a:pt x="9716" y="10460"/>
                  </a:cubicBezTo>
                  <a:cubicBezTo>
                    <a:pt x="10499" y="10321"/>
                    <a:pt x="10883" y="10133"/>
                    <a:pt x="10945" y="9874"/>
                  </a:cubicBezTo>
                  <a:cubicBezTo>
                    <a:pt x="10955" y="9845"/>
                    <a:pt x="10959" y="9817"/>
                    <a:pt x="10959" y="9788"/>
                  </a:cubicBezTo>
                  <a:lnTo>
                    <a:pt x="10959" y="9769"/>
                  </a:lnTo>
                  <a:cubicBezTo>
                    <a:pt x="10955" y="9649"/>
                    <a:pt x="10955" y="9533"/>
                    <a:pt x="10950" y="9413"/>
                  </a:cubicBezTo>
                  <a:lnTo>
                    <a:pt x="10950" y="9409"/>
                  </a:lnTo>
                  <a:lnTo>
                    <a:pt x="10950" y="9356"/>
                  </a:lnTo>
                  <a:lnTo>
                    <a:pt x="10950" y="9034"/>
                  </a:lnTo>
                  <a:lnTo>
                    <a:pt x="10950" y="9020"/>
                  </a:lnTo>
                  <a:close/>
                  <a:moveTo>
                    <a:pt x="7090" y="0"/>
                  </a:moveTo>
                  <a:cubicBezTo>
                    <a:pt x="5756" y="0"/>
                    <a:pt x="4498" y="106"/>
                    <a:pt x="3553" y="293"/>
                  </a:cubicBezTo>
                  <a:cubicBezTo>
                    <a:pt x="3082" y="389"/>
                    <a:pt x="2708" y="499"/>
                    <a:pt x="2444" y="624"/>
                  </a:cubicBezTo>
                  <a:cubicBezTo>
                    <a:pt x="2324" y="677"/>
                    <a:pt x="1973" y="845"/>
                    <a:pt x="1940" y="1143"/>
                  </a:cubicBezTo>
                  <a:cubicBezTo>
                    <a:pt x="1940" y="1152"/>
                    <a:pt x="1940" y="1167"/>
                    <a:pt x="1940" y="1181"/>
                  </a:cubicBezTo>
                  <a:lnTo>
                    <a:pt x="1940" y="1191"/>
                  </a:lnTo>
                  <a:cubicBezTo>
                    <a:pt x="1940" y="1282"/>
                    <a:pt x="1969" y="1373"/>
                    <a:pt x="2026" y="1445"/>
                  </a:cubicBezTo>
                  <a:cubicBezTo>
                    <a:pt x="2309" y="2251"/>
                    <a:pt x="3097" y="4786"/>
                    <a:pt x="3221" y="8237"/>
                  </a:cubicBezTo>
                  <a:lnTo>
                    <a:pt x="3221" y="8247"/>
                  </a:lnTo>
                  <a:cubicBezTo>
                    <a:pt x="3226" y="8367"/>
                    <a:pt x="3231" y="8492"/>
                    <a:pt x="3231" y="8612"/>
                  </a:cubicBezTo>
                  <a:cubicBezTo>
                    <a:pt x="2972" y="8626"/>
                    <a:pt x="2727" y="8636"/>
                    <a:pt x="2492" y="8655"/>
                  </a:cubicBezTo>
                  <a:lnTo>
                    <a:pt x="2319" y="8665"/>
                  </a:lnTo>
                  <a:cubicBezTo>
                    <a:pt x="1633" y="8703"/>
                    <a:pt x="351" y="8770"/>
                    <a:pt x="183" y="9490"/>
                  </a:cubicBezTo>
                  <a:cubicBezTo>
                    <a:pt x="0" y="10253"/>
                    <a:pt x="1181" y="10820"/>
                    <a:pt x="2084" y="11175"/>
                  </a:cubicBezTo>
                  <a:cubicBezTo>
                    <a:pt x="3533" y="11746"/>
                    <a:pt x="5218" y="12034"/>
                    <a:pt x="7100" y="12034"/>
                  </a:cubicBezTo>
                  <a:cubicBezTo>
                    <a:pt x="8977" y="12034"/>
                    <a:pt x="10662" y="11746"/>
                    <a:pt x="12111" y="11175"/>
                  </a:cubicBezTo>
                  <a:cubicBezTo>
                    <a:pt x="13000" y="10820"/>
                    <a:pt x="14180" y="10258"/>
                    <a:pt x="13998" y="9490"/>
                  </a:cubicBezTo>
                  <a:cubicBezTo>
                    <a:pt x="13830" y="8775"/>
                    <a:pt x="12548" y="8703"/>
                    <a:pt x="11857" y="8665"/>
                  </a:cubicBezTo>
                  <a:lnTo>
                    <a:pt x="11689" y="8655"/>
                  </a:lnTo>
                  <a:cubicBezTo>
                    <a:pt x="11454" y="8636"/>
                    <a:pt x="11209" y="8626"/>
                    <a:pt x="10950" y="8612"/>
                  </a:cubicBezTo>
                  <a:cubicBezTo>
                    <a:pt x="10950" y="8492"/>
                    <a:pt x="10955" y="8372"/>
                    <a:pt x="10959" y="8247"/>
                  </a:cubicBezTo>
                  <a:cubicBezTo>
                    <a:pt x="11007" y="6860"/>
                    <a:pt x="11171" y="5482"/>
                    <a:pt x="11444" y="4119"/>
                  </a:cubicBezTo>
                  <a:cubicBezTo>
                    <a:pt x="11485" y="3962"/>
                    <a:pt x="11363" y="3867"/>
                    <a:pt x="11243" y="3867"/>
                  </a:cubicBezTo>
                  <a:cubicBezTo>
                    <a:pt x="11153" y="3867"/>
                    <a:pt x="11064" y="3921"/>
                    <a:pt x="11046" y="4042"/>
                  </a:cubicBezTo>
                  <a:cubicBezTo>
                    <a:pt x="10782" y="5372"/>
                    <a:pt x="10619" y="6716"/>
                    <a:pt x="10561" y="8069"/>
                  </a:cubicBezTo>
                  <a:cubicBezTo>
                    <a:pt x="9587" y="8247"/>
                    <a:pt x="8362" y="8343"/>
                    <a:pt x="7081" y="8343"/>
                  </a:cubicBezTo>
                  <a:cubicBezTo>
                    <a:pt x="6490" y="8343"/>
                    <a:pt x="5905" y="8324"/>
                    <a:pt x="5348" y="8285"/>
                  </a:cubicBezTo>
                  <a:cubicBezTo>
                    <a:pt x="5339" y="8284"/>
                    <a:pt x="5330" y="8284"/>
                    <a:pt x="5321" y="8284"/>
                  </a:cubicBezTo>
                  <a:cubicBezTo>
                    <a:pt x="5068" y="8284"/>
                    <a:pt x="5050" y="8679"/>
                    <a:pt x="5319" y="8689"/>
                  </a:cubicBezTo>
                  <a:cubicBezTo>
                    <a:pt x="5886" y="8732"/>
                    <a:pt x="6481" y="8751"/>
                    <a:pt x="7081" y="8751"/>
                  </a:cubicBezTo>
                  <a:cubicBezTo>
                    <a:pt x="8348" y="8751"/>
                    <a:pt x="9563" y="8655"/>
                    <a:pt x="10547" y="8487"/>
                  </a:cubicBezTo>
                  <a:lnTo>
                    <a:pt x="10547" y="8516"/>
                  </a:lnTo>
                  <a:cubicBezTo>
                    <a:pt x="10542" y="8607"/>
                    <a:pt x="10542" y="8698"/>
                    <a:pt x="10537" y="8785"/>
                  </a:cubicBezTo>
                  <a:lnTo>
                    <a:pt x="10537" y="8852"/>
                  </a:lnTo>
                  <a:lnTo>
                    <a:pt x="10537" y="8885"/>
                  </a:lnTo>
                  <a:lnTo>
                    <a:pt x="10537" y="9106"/>
                  </a:lnTo>
                  <a:lnTo>
                    <a:pt x="10537" y="9193"/>
                  </a:lnTo>
                  <a:lnTo>
                    <a:pt x="10537" y="9346"/>
                  </a:lnTo>
                  <a:lnTo>
                    <a:pt x="10537" y="9437"/>
                  </a:lnTo>
                  <a:lnTo>
                    <a:pt x="10537" y="9485"/>
                  </a:lnTo>
                  <a:cubicBezTo>
                    <a:pt x="10537" y="9581"/>
                    <a:pt x="10537" y="9673"/>
                    <a:pt x="10542" y="9769"/>
                  </a:cubicBezTo>
                  <a:cubicBezTo>
                    <a:pt x="10503" y="9807"/>
                    <a:pt x="10302" y="9956"/>
                    <a:pt x="9491" y="10085"/>
                  </a:cubicBezTo>
                  <a:cubicBezTo>
                    <a:pt x="8691" y="10196"/>
                    <a:pt x="7887" y="10251"/>
                    <a:pt x="7083" y="10251"/>
                  </a:cubicBezTo>
                  <a:cubicBezTo>
                    <a:pt x="6279" y="10251"/>
                    <a:pt x="5475" y="10196"/>
                    <a:pt x="4676" y="10085"/>
                  </a:cubicBezTo>
                  <a:cubicBezTo>
                    <a:pt x="4604" y="10076"/>
                    <a:pt x="4532" y="10061"/>
                    <a:pt x="4469" y="10052"/>
                  </a:cubicBezTo>
                  <a:cubicBezTo>
                    <a:pt x="4292" y="10018"/>
                    <a:pt x="4157" y="9985"/>
                    <a:pt x="4047" y="9951"/>
                  </a:cubicBezTo>
                  <a:lnTo>
                    <a:pt x="4009" y="9941"/>
                  </a:lnTo>
                  <a:cubicBezTo>
                    <a:pt x="3749" y="9860"/>
                    <a:pt x="3658" y="9797"/>
                    <a:pt x="3629" y="9769"/>
                  </a:cubicBezTo>
                  <a:cubicBezTo>
                    <a:pt x="3629" y="9697"/>
                    <a:pt x="3629" y="9625"/>
                    <a:pt x="3634" y="9548"/>
                  </a:cubicBezTo>
                  <a:lnTo>
                    <a:pt x="3634" y="9509"/>
                  </a:lnTo>
                  <a:lnTo>
                    <a:pt x="3634" y="9457"/>
                  </a:lnTo>
                  <a:lnTo>
                    <a:pt x="3634" y="9452"/>
                  </a:lnTo>
                  <a:cubicBezTo>
                    <a:pt x="3639" y="9121"/>
                    <a:pt x="3634" y="8799"/>
                    <a:pt x="3625" y="8487"/>
                  </a:cubicBezTo>
                  <a:lnTo>
                    <a:pt x="3625" y="8487"/>
                  </a:lnTo>
                  <a:cubicBezTo>
                    <a:pt x="3860" y="8525"/>
                    <a:pt x="4105" y="8564"/>
                    <a:pt x="4369" y="8593"/>
                  </a:cubicBezTo>
                  <a:cubicBezTo>
                    <a:pt x="4375" y="8593"/>
                    <a:pt x="4381" y="8593"/>
                    <a:pt x="4387" y="8593"/>
                  </a:cubicBezTo>
                  <a:cubicBezTo>
                    <a:pt x="4625" y="8593"/>
                    <a:pt x="4665" y="8236"/>
                    <a:pt x="4417" y="8189"/>
                  </a:cubicBezTo>
                  <a:cubicBezTo>
                    <a:pt x="4133" y="8156"/>
                    <a:pt x="3860" y="8117"/>
                    <a:pt x="3610" y="8069"/>
                  </a:cubicBezTo>
                  <a:cubicBezTo>
                    <a:pt x="3490" y="5175"/>
                    <a:pt x="2909" y="2928"/>
                    <a:pt x="2564" y="1810"/>
                  </a:cubicBezTo>
                  <a:lnTo>
                    <a:pt x="2564" y="1810"/>
                  </a:lnTo>
                  <a:cubicBezTo>
                    <a:pt x="2881" y="1935"/>
                    <a:pt x="3212" y="2026"/>
                    <a:pt x="3543" y="2083"/>
                  </a:cubicBezTo>
                  <a:cubicBezTo>
                    <a:pt x="4455" y="2266"/>
                    <a:pt x="5650" y="2367"/>
                    <a:pt x="6927" y="2376"/>
                  </a:cubicBezTo>
                  <a:lnTo>
                    <a:pt x="7244" y="2376"/>
                  </a:lnTo>
                  <a:cubicBezTo>
                    <a:pt x="8521" y="2367"/>
                    <a:pt x="9716" y="2266"/>
                    <a:pt x="10628" y="2083"/>
                  </a:cubicBezTo>
                  <a:cubicBezTo>
                    <a:pt x="10964" y="2026"/>
                    <a:pt x="11291" y="1935"/>
                    <a:pt x="11607" y="1810"/>
                  </a:cubicBezTo>
                  <a:lnTo>
                    <a:pt x="11607" y="1810"/>
                  </a:lnTo>
                  <a:cubicBezTo>
                    <a:pt x="11507" y="2141"/>
                    <a:pt x="11382" y="2583"/>
                    <a:pt x="11252" y="3111"/>
                  </a:cubicBezTo>
                  <a:cubicBezTo>
                    <a:pt x="11218" y="3266"/>
                    <a:pt x="11338" y="3361"/>
                    <a:pt x="11457" y="3361"/>
                  </a:cubicBezTo>
                  <a:cubicBezTo>
                    <a:pt x="11540" y="3361"/>
                    <a:pt x="11623" y="3314"/>
                    <a:pt x="11651" y="3207"/>
                  </a:cubicBezTo>
                  <a:cubicBezTo>
                    <a:pt x="11852" y="2352"/>
                    <a:pt x="12054" y="1747"/>
                    <a:pt x="12155" y="1445"/>
                  </a:cubicBezTo>
                  <a:cubicBezTo>
                    <a:pt x="12212" y="1373"/>
                    <a:pt x="12241" y="1282"/>
                    <a:pt x="12241" y="1191"/>
                  </a:cubicBezTo>
                  <a:lnTo>
                    <a:pt x="12241" y="1176"/>
                  </a:lnTo>
                  <a:lnTo>
                    <a:pt x="12241" y="1157"/>
                  </a:lnTo>
                  <a:lnTo>
                    <a:pt x="12241" y="1143"/>
                  </a:lnTo>
                  <a:cubicBezTo>
                    <a:pt x="12212" y="845"/>
                    <a:pt x="11857" y="677"/>
                    <a:pt x="11737" y="624"/>
                  </a:cubicBezTo>
                  <a:cubicBezTo>
                    <a:pt x="11473" y="499"/>
                    <a:pt x="11103" y="389"/>
                    <a:pt x="10633" y="293"/>
                  </a:cubicBezTo>
                  <a:cubicBezTo>
                    <a:pt x="9683" y="106"/>
                    <a:pt x="8425" y="0"/>
                    <a:pt x="70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097" name="Google Shape;16097;p74"/>
          <p:cNvGrpSpPr/>
          <p:nvPr/>
        </p:nvGrpSpPr>
        <p:grpSpPr>
          <a:xfrm>
            <a:off x="7539253" y="2893395"/>
            <a:ext cx="328186" cy="363429"/>
            <a:chOff x="7539253" y="2893395"/>
            <a:chExt cx="328186" cy="363429"/>
          </a:xfrm>
        </p:grpSpPr>
        <p:sp>
          <p:nvSpPr>
            <p:cNvPr id="16098" name="Google Shape;16098;p74"/>
            <p:cNvSpPr/>
            <p:nvPr/>
          </p:nvSpPr>
          <p:spPr>
            <a:xfrm>
              <a:off x="7655356" y="3110011"/>
              <a:ext cx="96111" cy="94617"/>
            </a:xfrm>
            <a:custGeom>
              <a:avLst/>
              <a:gdLst/>
              <a:ahLst/>
              <a:cxnLst/>
              <a:rect l="l" t="t" r="r" b="b"/>
              <a:pathLst>
                <a:path w="3668" h="3611" extrusionOk="0">
                  <a:moveTo>
                    <a:pt x="1143" y="0"/>
                  </a:moveTo>
                  <a:lnTo>
                    <a:pt x="1143" y="884"/>
                  </a:lnTo>
                  <a:cubicBezTo>
                    <a:pt x="1138" y="1272"/>
                    <a:pt x="922" y="1632"/>
                    <a:pt x="572" y="1805"/>
                  </a:cubicBezTo>
                  <a:lnTo>
                    <a:pt x="432" y="1877"/>
                  </a:lnTo>
                  <a:cubicBezTo>
                    <a:pt x="168" y="2007"/>
                    <a:pt x="0" y="2280"/>
                    <a:pt x="0" y="2573"/>
                  </a:cubicBezTo>
                  <a:lnTo>
                    <a:pt x="0" y="3610"/>
                  </a:lnTo>
                  <a:lnTo>
                    <a:pt x="3668" y="3610"/>
                  </a:lnTo>
                  <a:lnTo>
                    <a:pt x="3668" y="2573"/>
                  </a:lnTo>
                  <a:cubicBezTo>
                    <a:pt x="3668" y="2280"/>
                    <a:pt x="3505" y="2007"/>
                    <a:pt x="3241" y="1877"/>
                  </a:cubicBezTo>
                  <a:lnTo>
                    <a:pt x="3097" y="1805"/>
                  </a:lnTo>
                  <a:cubicBezTo>
                    <a:pt x="2751" y="1632"/>
                    <a:pt x="2530" y="1272"/>
                    <a:pt x="2530" y="884"/>
                  </a:cubicBezTo>
                  <a:lnTo>
                    <a:pt x="253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9" name="Google Shape;16099;p74"/>
            <p:cNvSpPr/>
            <p:nvPr/>
          </p:nvSpPr>
          <p:spPr>
            <a:xfrm>
              <a:off x="7703412" y="3110011"/>
              <a:ext cx="48055" cy="94617"/>
            </a:xfrm>
            <a:custGeom>
              <a:avLst/>
              <a:gdLst/>
              <a:ahLst/>
              <a:cxnLst/>
              <a:rect l="l" t="t" r="r" b="b"/>
              <a:pathLst>
                <a:path w="1834" h="3611" extrusionOk="0">
                  <a:moveTo>
                    <a:pt x="0" y="0"/>
                  </a:moveTo>
                  <a:lnTo>
                    <a:pt x="0" y="3610"/>
                  </a:lnTo>
                  <a:lnTo>
                    <a:pt x="1834" y="3610"/>
                  </a:lnTo>
                  <a:lnTo>
                    <a:pt x="1834" y="2573"/>
                  </a:lnTo>
                  <a:cubicBezTo>
                    <a:pt x="1834" y="2280"/>
                    <a:pt x="1671" y="2007"/>
                    <a:pt x="1407" y="1877"/>
                  </a:cubicBezTo>
                  <a:lnTo>
                    <a:pt x="1263" y="1805"/>
                  </a:lnTo>
                  <a:cubicBezTo>
                    <a:pt x="917" y="1632"/>
                    <a:pt x="696" y="1272"/>
                    <a:pt x="696" y="884"/>
                  </a:cubicBezTo>
                  <a:lnTo>
                    <a:pt x="69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0" name="Google Shape;16100;p74"/>
            <p:cNvSpPr/>
            <p:nvPr/>
          </p:nvSpPr>
          <p:spPr>
            <a:xfrm>
              <a:off x="7617494" y="2913046"/>
              <a:ext cx="171967" cy="216616"/>
            </a:xfrm>
            <a:custGeom>
              <a:avLst/>
              <a:gdLst/>
              <a:ahLst/>
              <a:cxnLst/>
              <a:rect l="l" t="t" r="r" b="b"/>
              <a:pathLst>
                <a:path w="6563" h="8267" extrusionOk="0">
                  <a:moveTo>
                    <a:pt x="1" y="0"/>
                  </a:moveTo>
                  <a:lnTo>
                    <a:pt x="313" y="4205"/>
                  </a:lnTo>
                  <a:cubicBezTo>
                    <a:pt x="442" y="6015"/>
                    <a:pt x="1594" y="7589"/>
                    <a:pt x="3279" y="8266"/>
                  </a:cubicBezTo>
                  <a:cubicBezTo>
                    <a:pt x="4964" y="7589"/>
                    <a:pt x="6116" y="6015"/>
                    <a:pt x="6250" y="4205"/>
                  </a:cubicBezTo>
                  <a:lnTo>
                    <a:pt x="656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1" name="Google Shape;16101;p74"/>
            <p:cNvSpPr/>
            <p:nvPr/>
          </p:nvSpPr>
          <p:spPr>
            <a:xfrm>
              <a:off x="7703412" y="2913046"/>
              <a:ext cx="86049" cy="216485"/>
            </a:xfrm>
            <a:custGeom>
              <a:avLst/>
              <a:gdLst/>
              <a:ahLst/>
              <a:cxnLst/>
              <a:rect l="l" t="t" r="r" b="b"/>
              <a:pathLst>
                <a:path w="3284" h="8262" extrusionOk="0">
                  <a:moveTo>
                    <a:pt x="1978" y="0"/>
                  </a:moveTo>
                  <a:lnTo>
                    <a:pt x="1666" y="4205"/>
                  </a:lnTo>
                  <a:cubicBezTo>
                    <a:pt x="1570" y="5496"/>
                    <a:pt x="955" y="7167"/>
                    <a:pt x="0" y="8261"/>
                  </a:cubicBezTo>
                  <a:cubicBezTo>
                    <a:pt x="1685" y="7589"/>
                    <a:pt x="2837" y="6015"/>
                    <a:pt x="2971" y="4205"/>
                  </a:cubicBezTo>
                  <a:lnTo>
                    <a:pt x="3283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2" name="Google Shape;16102;p74"/>
            <p:cNvSpPr/>
            <p:nvPr/>
          </p:nvSpPr>
          <p:spPr>
            <a:xfrm>
              <a:off x="7602768" y="2898818"/>
              <a:ext cx="201419" cy="24421"/>
            </a:xfrm>
            <a:custGeom>
              <a:avLst/>
              <a:gdLst/>
              <a:ahLst/>
              <a:cxnLst/>
              <a:rect l="l" t="t" r="r" b="b"/>
              <a:pathLst>
                <a:path w="7687" h="932" extrusionOk="0">
                  <a:moveTo>
                    <a:pt x="7440" y="1"/>
                  </a:moveTo>
                  <a:cubicBezTo>
                    <a:pt x="7437" y="1"/>
                    <a:pt x="7434" y="1"/>
                    <a:pt x="7432" y="1"/>
                  </a:cubicBezTo>
                  <a:lnTo>
                    <a:pt x="250" y="1"/>
                  </a:lnTo>
                  <a:cubicBezTo>
                    <a:pt x="111" y="1"/>
                    <a:pt x="1" y="111"/>
                    <a:pt x="1" y="250"/>
                  </a:cubicBezTo>
                  <a:lnTo>
                    <a:pt x="1" y="678"/>
                  </a:lnTo>
                  <a:cubicBezTo>
                    <a:pt x="1" y="817"/>
                    <a:pt x="111" y="932"/>
                    <a:pt x="250" y="932"/>
                  </a:cubicBezTo>
                  <a:lnTo>
                    <a:pt x="7432" y="932"/>
                  </a:lnTo>
                  <a:cubicBezTo>
                    <a:pt x="7571" y="932"/>
                    <a:pt x="7686" y="817"/>
                    <a:pt x="7686" y="678"/>
                  </a:cubicBezTo>
                  <a:lnTo>
                    <a:pt x="7686" y="250"/>
                  </a:lnTo>
                  <a:cubicBezTo>
                    <a:pt x="7686" y="114"/>
                    <a:pt x="7575" y="1"/>
                    <a:pt x="7440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3" name="Google Shape;16103;p74"/>
            <p:cNvSpPr/>
            <p:nvPr/>
          </p:nvSpPr>
          <p:spPr>
            <a:xfrm>
              <a:off x="7602768" y="2904871"/>
              <a:ext cx="201419" cy="18368"/>
            </a:xfrm>
            <a:custGeom>
              <a:avLst/>
              <a:gdLst/>
              <a:ahLst/>
              <a:cxnLst/>
              <a:rect l="l" t="t" r="r" b="b"/>
              <a:pathLst>
                <a:path w="7687" h="701" extrusionOk="0">
                  <a:moveTo>
                    <a:pt x="1" y="0"/>
                  </a:moveTo>
                  <a:lnTo>
                    <a:pt x="1" y="19"/>
                  </a:lnTo>
                  <a:lnTo>
                    <a:pt x="1" y="447"/>
                  </a:lnTo>
                  <a:cubicBezTo>
                    <a:pt x="1" y="586"/>
                    <a:pt x="111" y="701"/>
                    <a:pt x="255" y="701"/>
                  </a:cubicBezTo>
                  <a:lnTo>
                    <a:pt x="7432" y="701"/>
                  </a:lnTo>
                  <a:cubicBezTo>
                    <a:pt x="7571" y="701"/>
                    <a:pt x="7686" y="586"/>
                    <a:pt x="7686" y="447"/>
                  </a:cubicBezTo>
                  <a:lnTo>
                    <a:pt x="7686" y="19"/>
                  </a:lnTo>
                  <a:lnTo>
                    <a:pt x="7686" y="0"/>
                  </a:lnTo>
                  <a:cubicBezTo>
                    <a:pt x="7677" y="131"/>
                    <a:pt x="7571" y="231"/>
                    <a:pt x="7441" y="231"/>
                  </a:cubicBezTo>
                  <a:cubicBezTo>
                    <a:pt x="7438" y="231"/>
                    <a:pt x="7435" y="231"/>
                    <a:pt x="7432" y="231"/>
                  </a:cubicBezTo>
                  <a:lnTo>
                    <a:pt x="250" y="231"/>
                  </a:lnTo>
                  <a:cubicBezTo>
                    <a:pt x="121" y="231"/>
                    <a:pt x="10" y="130"/>
                    <a:pt x="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4" name="Google Shape;16104;p74"/>
            <p:cNvSpPr/>
            <p:nvPr/>
          </p:nvSpPr>
          <p:spPr>
            <a:xfrm>
              <a:off x="7619511" y="3183954"/>
              <a:ext cx="167932" cy="48710"/>
            </a:xfrm>
            <a:custGeom>
              <a:avLst/>
              <a:gdLst/>
              <a:ahLst/>
              <a:cxnLst/>
              <a:rect l="l" t="t" r="r" b="b"/>
              <a:pathLst>
                <a:path w="6409" h="1859" extrusionOk="0">
                  <a:moveTo>
                    <a:pt x="692" y="1"/>
                  </a:moveTo>
                  <a:cubicBezTo>
                    <a:pt x="308" y="1"/>
                    <a:pt x="0" y="313"/>
                    <a:pt x="0" y="697"/>
                  </a:cubicBezTo>
                  <a:lnTo>
                    <a:pt x="0" y="1858"/>
                  </a:lnTo>
                  <a:lnTo>
                    <a:pt x="6409" y="1858"/>
                  </a:lnTo>
                  <a:lnTo>
                    <a:pt x="6409" y="697"/>
                  </a:lnTo>
                  <a:cubicBezTo>
                    <a:pt x="6409" y="313"/>
                    <a:pt x="6097" y="1"/>
                    <a:pt x="5713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5" name="Google Shape;16105;p74"/>
            <p:cNvSpPr/>
            <p:nvPr/>
          </p:nvSpPr>
          <p:spPr>
            <a:xfrm>
              <a:off x="7619511" y="3184085"/>
              <a:ext cx="167932" cy="48579"/>
            </a:xfrm>
            <a:custGeom>
              <a:avLst/>
              <a:gdLst/>
              <a:ahLst/>
              <a:cxnLst/>
              <a:rect l="l" t="t" r="r" b="b"/>
              <a:pathLst>
                <a:path w="6409" h="1854" extrusionOk="0">
                  <a:moveTo>
                    <a:pt x="5721" y="1"/>
                  </a:moveTo>
                  <a:cubicBezTo>
                    <a:pt x="5718" y="1"/>
                    <a:pt x="5716" y="1"/>
                    <a:pt x="5713" y="1"/>
                  </a:cubicBezTo>
                  <a:lnTo>
                    <a:pt x="4988" y="1"/>
                  </a:lnTo>
                  <a:lnTo>
                    <a:pt x="4988" y="817"/>
                  </a:lnTo>
                  <a:cubicBezTo>
                    <a:pt x="4988" y="1105"/>
                    <a:pt x="4757" y="1335"/>
                    <a:pt x="4469" y="1335"/>
                  </a:cubicBezTo>
                  <a:lnTo>
                    <a:pt x="0" y="1335"/>
                  </a:lnTo>
                  <a:lnTo>
                    <a:pt x="0" y="1853"/>
                  </a:lnTo>
                  <a:lnTo>
                    <a:pt x="6409" y="1853"/>
                  </a:lnTo>
                  <a:lnTo>
                    <a:pt x="6409" y="692"/>
                  </a:lnTo>
                  <a:cubicBezTo>
                    <a:pt x="6404" y="311"/>
                    <a:pt x="6101" y="1"/>
                    <a:pt x="5721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6" name="Google Shape;16106;p74"/>
            <p:cNvSpPr/>
            <p:nvPr/>
          </p:nvSpPr>
          <p:spPr>
            <a:xfrm>
              <a:off x="7603161" y="3228865"/>
              <a:ext cx="200633" cy="22665"/>
            </a:xfrm>
            <a:custGeom>
              <a:avLst/>
              <a:gdLst/>
              <a:ahLst/>
              <a:cxnLst/>
              <a:rect l="l" t="t" r="r" b="b"/>
              <a:pathLst>
                <a:path w="7657" h="865" extrusionOk="0">
                  <a:moveTo>
                    <a:pt x="70" y="0"/>
                  </a:moveTo>
                  <a:cubicBezTo>
                    <a:pt x="30" y="0"/>
                    <a:pt x="0" y="37"/>
                    <a:pt x="0" y="77"/>
                  </a:cubicBezTo>
                  <a:lnTo>
                    <a:pt x="0" y="788"/>
                  </a:lnTo>
                  <a:cubicBezTo>
                    <a:pt x="0" y="831"/>
                    <a:pt x="34" y="865"/>
                    <a:pt x="77" y="865"/>
                  </a:cubicBezTo>
                  <a:lnTo>
                    <a:pt x="7580" y="865"/>
                  </a:lnTo>
                  <a:cubicBezTo>
                    <a:pt x="7618" y="865"/>
                    <a:pt x="7657" y="831"/>
                    <a:pt x="7657" y="788"/>
                  </a:cubicBezTo>
                  <a:lnTo>
                    <a:pt x="7657" y="77"/>
                  </a:lnTo>
                  <a:cubicBezTo>
                    <a:pt x="7657" y="34"/>
                    <a:pt x="7623" y="0"/>
                    <a:pt x="7580" y="0"/>
                  </a:cubicBezTo>
                  <a:lnTo>
                    <a:pt x="77" y="0"/>
                  </a:lnTo>
                  <a:cubicBezTo>
                    <a:pt x="75" y="0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7" name="Google Shape;16107;p74"/>
            <p:cNvSpPr/>
            <p:nvPr/>
          </p:nvSpPr>
          <p:spPr>
            <a:xfrm>
              <a:off x="7671445" y="3112893"/>
              <a:ext cx="63934" cy="23058"/>
            </a:xfrm>
            <a:custGeom>
              <a:avLst/>
              <a:gdLst/>
              <a:ahLst/>
              <a:cxnLst/>
              <a:rect l="l" t="t" r="r" b="b"/>
              <a:pathLst>
                <a:path w="2440" h="880" extrusionOk="0">
                  <a:moveTo>
                    <a:pt x="380" y="1"/>
                  </a:moveTo>
                  <a:cubicBezTo>
                    <a:pt x="169" y="1"/>
                    <a:pt x="1" y="169"/>
                    <a:pt x="1" y="380"/>
                  </a:cubicBezTo>
                  <a:lnTo>
                    <a:pt x="1" y="500"/>
                  </a:lnTo>
                  <a:cubicBezTo>
                    <a:pt x="1" y="706"/>
                    <a:pt x="169" y="879"/>
                    <a:pt x="380" y="879"/>
                  </a:cubicBezTo>
                  <a:lnTo>
                    <a:pt x="2060" y="879"/>
                  </a:lnTo>
                  <a:cubicBezTo>
                    <a:pt x="2271" y="879"/>
                    <a:pt x="2439" y="706"/>
                    <a:pt x="2439" y="500"/>
                  </a:cubicBezTo>
                  <a:lnTo>
                    <a:pt x="2439" y="380"/>
                  </a:lnTo>
                  <a:cubicBezTo>
                    <a:pt x="2439" y="169"/>
                    <a:pt x="2271" y="1"/>
                    <a:pt x="2060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8" name="Google Shape;16108;p74"/>
            <p:cNvSpPr/>
            <p:nvPr/>
          </p:nvSpPr>
          <p:spPr>
            <a:xfrm>
              <a:off x="7671445" y="3118553"/>
              <a:ext cx="63934" cy="17267"/>
            </a:xfrm>
            <a:custGeom>
              <a:avLst/>
              <a:gdLst/>
              <a:ahLst/>
              <a:cxnLst/>
              <a:rect l="l" t="t" r="r" b="b"/>
              <a:pathLst>
                <a:path w="2440" h="659" extrusionOk="0">
                  <a:moveTo>
                    <a:pt x="34" y="1"/>
                  </a:moveTo>
                  <a:cubicBezTo>
                    <a:pt x="15" y="49"/>
                    <a:pt x="1" y="106"/>
                    <a:pt x="1" y="159"/>
                  </a:cubicBezTo>
                  <a:lnTo>
                    <a:pt x="1" y="279"/>
                  </a:lnTo>
                  <a:cubicBezTo>
                    <a:pt x="1" y="490"/>
                    <a:pt x="169" y="658"/>
                    <a:pt x="380" y="658"/>
                  </a:cubicBezTo>
                  <a:lnTo>
                    <a:pt x="2060" y="658"/>
                  </a:lnTo>
                  <a:cubicBezTo>
                    <a:pt x="2271" y="658"/>
                    <a:pt x="2439" y="490"/>
                    <a:pt x="2439" y="279"/>
                  </a:cubicBezTo>
                  <a:lnTo>
                    <a:pt x="2439" y="159"/>
                  </a:lnTo>
                  <a:cubicBezTo>
                    <a:pt x="2439" y="106"/>
                    <a:pt x="2430" y="49"/>
                    <a:pt x="2406" y="1"/>
                  </a:cubicBezTo>
                  <a:cubicBezTo>
                    <a:pt x="2343" y="135"/>
                    <a:pt x="2209" y="221"/>
                    <a:pt x="2060" y="221"/>
                  </a:cubicBezTo>
                  <a:lnTo>
                    <a:pt x="380" y="221"/>
                  </a:lnTo>
                  <a:cubicBezTo>
                    <a:pt x="231" y="221"/>
                    <a:pt x="97" y="135"/>
                    <a:pt x="3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9" name="Google Shape;16109;p74"/>
            <p:cNvSpPr/>
            <p:nvPr/>
          </p:nvSpPr>
          <p:spPr>
            <a:xfrm>
              <a:off x="7650954" y="2948734"/>
              <a:ext cx="104915" cy="98705"/>
            </a:xfrm>
            <a:custGeom>
              <a:avLst/>
              <a:gdLst/>
              <a:ahLst/>
              <a:cxnLst/>
              <a:rect l="l" t="t" r="r" b="b"/>
              <a:pathLst>
                <a:path w="4004" h="3767" extrusionOk="0">
                  <a:moveTo>
                    <a:pt x="2004" y="0"/>
                  </a:moveTo>
                  <a:cubicBezTo>
                    <a:pt x="1979" y="0"/>
                    <a:pt x="1954" y="13"/>
                    <a:pt x="1944" y="40"/>
                  </a:cubicBezTo>
                  <a:lnTo>
                    <a:pt x="1474" y="1341"/>
                  </a:lnTo>
                  <a:lnTo>
                    <a:pt x="92" y="1384"/>
                  </a:lnTo>
                  <a:cubicBezTo>
                    <a:pt x="29" y="1384"/>
                    <a:pt x="0" y="1465"/>
                    <a:pt x="53" y="1504"/>
                  </a:cubicBezTo>
                  <a:lnTo>
                    <a:pt x="1138" y="2353"/>
                  </a:lnTo>
                  <a:lnTo>
                    <a:pt x="759" y="3683"/>
                  </a:lnTo>
                  <a:cubicBezTo>
                    <a:pt x="744" y="3728"/>
                    <a:pt x="781" y="3766"/>
                    <a:pt x="822" y="3766"/>
                  </a:cubicBezTo>
                  <a:cubicBezTo>
                    <a:pt x="835" y="3766"/>
                    <a:pt x="848" y="3763"/>
                    <a:pt x="860" y="3755"/>
                  </a:cubicBezTo>
                  <a:lnTo>
                    <a:pt x="2002" y="2982"/>
                  </a:lnTo>
                  <a:lnTo>
                    <a:pt x="3145" y="3755"/>
                  </a:lnTo>
                  <a:cubicBezTo>
                    <a:pt x="3157" y="3763"/>
                    <a:pt x="3169" y="3766"/>
                    <a:pt x="3182" y="3766"/>
                  </a:cubicBezTo>
                  <a:cubicBezTo>
                    <a:pt x="3224" y="3766"/>
                    <a:pt x="3260" y="3728"/>
                    <a:pt x="3245" y="3683"/>
                  </a:cubicBezTo>
                  <a:lnTo>
                    <a:pt x="2866" y="2353"/>
                  </a:lnTo>
                  <a:lnTo>
                    <a:pt x="3956" y="1504"/>
                  </a:lnTo>
                  <a:cubicBezTo>
                    <a:pt x="4004" y="1470"/>
                    <a:pt x="3980" y="1389"/>
                    <a:pt x="3917" y="1384"/>
                  </a:cubicBezTo>
                  <a:lnTo>
                    <a:pt x="2535" y="1341"/>
                  </a:lnTo>
                  <a:lnTo>
                    <a:pt x="2064" y="40"/>
                  </a:lnTo>
                  <a:cubicBezTo>
                    <a:pt x="2055" y="13"/>
                    <a:pt x="2030" y="0"/>
                    <a:pt x="200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0" name="Google Shape;16110;p74"/>
            <p:cNvSpPr/>
            <p:nvPr/>
          </p:nvSpPr>
          <p:spPr>
            <a:xfrm>
              <a:off x="7603161" y="3228865"/>
              <a:ext cx="200633" cy="22665"/>
            </a:xfrm>
            <a:custGeom>
              <a:avLst/>
              <a:gdLst/>
              <a:ahLst/>
              <a:cxnLst/>
              <a:rect l="l" t="t" r="r" b="b"/>
              <a:pathLst>
                <a:path w="7657" h="865" extrusionOk="0">
                  <a:moveTo>
                    <a:pt x="7587" y="0"/>
                  </a:moveTo>
                  <a:cubicBezTo>
                    <a:pt x="7585" y="0"/>
                    <a:pt x="7582" y="0"/>
                    <a:pt x="7580" y="0"/>
                  </a:cubicBezTo>
                  <a:lnTo>
                    <a:pt x="6236" y="0"/>
                  </a:lnTo>
                  <a:lnTo>
                    <a:pt x="6236" y="279"/>
                  </a:lnTo>
                  <a:cubicBezTo>
                    <a:pt x="6236" y="447"/>
                    <a:pt x="6101" y="581"/>
                    <a:pt x="5938" y="581"/>
                  </a:cubicBezTo>
                  <a:lnTo>
                    <a:pt x="77" y="581"/>
                  </a:lnTo>
                  <a:cubicBezTo>
                    <a:pt x="34" y="581"/>
                    <a:pt x="0" y="543"/>
                    <a:pt x="0" y="500"/>
                  </a:cubicBezTo>
                  <a:lnTo>
                    <a:pt x="0" y="788"/>
                  </a:lnTo>
                  <a:cubicBezTo>
                    <a:pt x="0" y="831"/>
                    <a:pt x="34" y="865"/>
                    <a:pt x="77" y="865"/>
                  </a:cubicBezTo>
                  <a:lnTo>
                    <a:pt x="7580" y="865"/>
                  </a:lnTo>
                  <a:cubicBezTo>
                    <a:pt x="7623" y="865"/>
                    <a:pt x="7657" y="831"/>
                    <a:pt x="7657" y="788"/>
                  </a:cubicBezTo>
                  <a:lnTo>
                    <a:pt x="7657" y="77"/>
                  </a:lnTo>
                  <a:cubicBezTo>
                    <a:pt x="7657" y="37"/>
                    <a:pt x="7627" y="0"/>
                    <a:pt x="7587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1" name="Google Shape;16111;p74"/>
            <p:cNvSpPr/>
            <p:nvPr/>
          </p:nvSpPr>
          <p:spPr>
            <a:xfrm>
              <a:off x="7539253" y="2893395"/>
              <a:ext cx="328186" cy="363429"/>
            </a:xfrm>
            <a:custGeom>
              <a:avLst/>
              <a:gdLst/>
              <a:ahLst/>
              <a:cxnLst/>
              <a:rect l="l" t="t" r="r" b="b"/>
              <a:pathLst>
                <a:path w="12525" h="13870" extrusionOk="0">
                  <a:moveTo>
                    <a:pt x="2891" y="2238"/>
                  </a:moveTo>
                  <a:lnTo>
                    <a:pt x="3087" y="4970"/>
                  </a:lnTo>
                  <a:cubicBezTo>
                    <a:pt x="3140" y="5670"/>
                    <a:pt x="3342" y="6347"/>
                    <a:pt x="3678" y="6966"/>
                  </a:cubicBezTo>
                  <a:lnTo>
                    <a:pt x="2655" y="6453"/>
                  </a:lnTo>
                  <a:cubicBezTo>
                    <a:pt x="1278" y="5766"/>
                    <a:pt x="409" y="4360"/>
                    <a:pt x="409" y="2819"/>
                  </a:cubicBezTo>
                  <a:lnTo>
                    <a:pt x="409" y="2502"/>
                  </a:lnTo>
                  <a:cubicBezTo>
                    <a:pt x="409" y="2358"/>
                    <a:pt x="524" y="2238"/>
                    <a:pt x="668" y="2238"/>
                  </a:cubicBezTo>
                  <a:close/>
                  <a:moveTo>
                    <a:pt x="9299" y="1341"/>
                  </a:moveTo>
                  <a:lnTo>
                    <a:pt x="9044" y="4802"/>
                  </a:lnTo>
                  <a:cubicBezTo>
                    <a:pt x="9042" y="4938"/>
                    <a:pt x="9145" y="5010"/>
                    <a:pt x="9248" y="5010"/>
                  </a:cubicBezTo>
                  <a:cubicBezTo>
                    <a:pt x="9340" y="5010"/>
                    <a:pt x="9432" y="4953"/>
                    <a:pt x="9448" y="4835"/>
                  </a:cubicBezTo>
                  <a:lnTo>
                    <a:pt x="9640" y="2238"/>
                  </a:lnTo>
                  <a:lnTo>
                    <a:pt x="11862" y="2238"/>
                  </a:lnTo>
                  <a:cubicBezTo>
                    <a:pt x="12006" y="2238"/>
                    <a:pt x="12121" y="2353"/>
                    <a:pt x="12121" y="2497"/>
                  </a:cubicBezTo>
                  <a:lnTo>
                    <a:pt x="12126" y="2814"/>
                  </a:lnTo>
                  <a:cubicBezTo>
                    <a:pt x="12126" y="4355"/>
                    <a:pt x="11257" y="5762"/>
                    <a:pt x="9880" y="6453"/>
                  </a:cubicBezTo>
                  <a:lnTo>
                    <a:pt x="8857" y="6962"/>
                  </a:lnTo>
                  <a:cubicBezTo>
                    <a:pt x="9054" y="6597"/>
                    <a:pt x="9208" y="6208"/>
                    <a:pt x="9308" y="5810"/>
                  </a:cubicBezTo>
                  <a:cubicBezTo>
                    <a:pt x="9354" y="5648"/>
                    <a:pt x="9227" y="5545"/>
                    <a:pt x="9104" y="5545"/>
                  </a:cubicBezTo>
                  <a:cubicBezTo>
                    <a:pt x="9019" y="5545"/>
                    <a:pt x="8936" y="5595"/>
                    <a:pt x="8915" y="5709"/>
                  </a:cubicBezTo>
                  <a:cubicBezTo>
                    <a:pt x="8756" y="6323"/>
                    <a:pt x="8478" y="6899"/>
                    <a:pt x="8084" y="7398"/>
                  </a:cubicBezTo>
                  <a:cubicBezTo>
                    <a:pt x="8080" y="7408"/>
                    <a:pt x="8070" y="7418"/>
                    <a:pt x="8065" y="7427"/>
                  </a:cubicBezTo>
                  <a:cubicBezTo>
                    <a:pt x="7835" y="7715"/>
                    <a:pt x="7576" y="7970"/>
                    <a:pt x="7283" y="8195"/>
                  </a:cubicBezTo>
                  <a:lnTo>
                    <a:pt x="7264" y="8190"/>
                  </a:lnTo>
                  <a:lnTo>
                    <a:pt x="7235" y="8181"/>
                  </a:lnTo>
                  <a:lnTo>
                    <a:pt x="7211" y="8176"/>
                  </a:lnTo>
                  <a:lnTo>
                    <a:pt x="7177" y="8171"/>
                  </a:lnTo>
                  <a:lnTo>
                    <a:pt x="5353" y="8171"/>
                  </a:lnTo>
                  <a:lnTo>
                    <a:pt x="5319" y="8176"/>
                  </a:lnTo>
                  <a:lnTo>
                    <a:pt x="5300" y="8181"/>
                  </a:lnTo>
                  <a:lnTo>
                    <a:pt x="5267" y="8190"/>
                  </a:lnTo>
                  <a:lnTo>
                    <a:pt x="5247" y="8195"/>
                  </a:lnTo>
                  <a:cubicBezTo>
                    <a:pt x="4964" y="7974"/>
                    <a:pt x="4710" y="7725"/>
                    <a:pt x="4484" y="7446"/>
                  </a:cubicBezTo>
                  <a:cubicBezTo>
                    <a:pt x="4470" y="7427"/>
                    <a:pt x="4455" y="7408"/>
                    <a:pt x="4441" y="7389"/>
                  </a:cubicBezTo>
                  <a:cubicBezTo>
                    <a:pt x="3894" y="6683"/>
                    <a:pt x="3563" y="5834"/>
                    <a:pt x="3495" y="4941"/>
                  </a:cubicBezTo>
                  <a:lnTo>
                    <a:pt x="3231" y="1341"/>
                  </a:lnTo>
                  <a:close/>
                  <a:moveTo>
                    <a:pt x="7134" y="8584"/>
                  </a:moveTo>
                  <a:lnTo>
                    <a:pt x="7158" y="8589"/>
                  </a:lnTo>
                  <a:cubicBezTo>
                    <a:pt x="7172" y="8594"/>
                    <a:pt x="7187" y="8598"/>
                    <a:pt x="7201" y="8608"/>
                  </a:cubicBezTo>
                  <a:cubicBezTo>
                    <a:pt x="7249" y="8642"/>
                    <a:pt x="7283" y="8694"/>
                    <a:pt x="7283" y="8757"/>
                  </a:cubicBezTo>
                  <a:lnTo>
                    <a:pt x="7283" y="8877"/>
                  </a:lnTo>
                  <a:cubicBezTo>
                    <a:pt x="7283" y="8973"/>
                    <a:pt x="7206" y="9055"/>
                    <a:pt x="7110" y="9055"/>
                  </a:cubicBezTo>
                  <a:lnTo>
                    <a:pt x="5430" y="9055"/>
                  </a:lnTo>
                  <a:cubicBezTo>
                    <a:pt x="5329" y="9055"/>
                    <a:pt x="5252" y="8973"/>
                    <a:pt x="5252" y="8877"/>
                  </a:cubicBezTo>
                  <a:lnTo>
                    <a:pt x="5252" y="8757"/>
                  </a:lnTo>
                  <a:cubicBezTo>
                    <a:pt x="5252" y="8694"/>
                    <a:pt x="5281" y="8642"/>
                    <a:pt x="5334" y="8608"/>
                  </a:cubicBezTo>
                  <a:cubicBezTo>
                    <a:pt x="5343" y="8598"/>
                    <a:pt x="5363" y="8594"/>
                    <a:pt x="5377" y="8589"/>
                  </a:cubicBezTo>
                  <a:lnTo>
                    <a:pt x="5401" y="8584"/>
                  </a:lnTo>
                  <a:close/>
                  <a:moveTo>
                    <a:pt x="6798" y="9458"/>
                  </a:moveTo>
                  <a:cubicBezTo>
                    <a:pt x="6889" y="9803"/>
                    <a:pt x="7120" y="10096"/>
                    <a:pt x="7436" y="10255"/>
                  </a:cubicBezTo>
                  <a:lnTo>
                    <a:pt x="7441" y="10255"/>
                  </a:lnTo>
                  <a:lnTo>
                    <a:pt x="7580" y="10327"/>
                  </a:lnTo>
                  <a:cubicBezTo>
                    <a:pt x="7777" y="10423"/>
                    <a:pt x="7902" y="10624"/>
                    <a:pt x="7897" y="10845"/>
                  </a:cubicBezTo>
                  <a:lnTo>
                    <a:pt x="7897" y="10888"/>
                  </a:lnTo>
                  <a:lnTo>
                    <a:pt x="4638" y="10888"/>
                  </a:lnTo>
                  <a:lnTo>
                    <a:pt x="4638" y="10845"/>
                  </a:lnTo>
                  <a:cubicBezTo>
                    <a:pt x="4638" y="10624"/>
                    <a:pt x="4758" y="10423"/>
                    <a:pt x="4955" y="10327"/>
                  </a:cubicBezTo>
                  <a:lnTo>
                    <a:pt x="5094" y="10255"/>
                  </a:lnTo>
                  <a:cubicBezTo>
                    <a:pt x="5415" y="10096"/>
                    <a:pt x="5651" y="9803"/>
                    <a:pt x="5737" y="9458"/>
                  </a:cubicBezTo>
                  <a:close/>
                  <a:moveTo>
                    <a:pt x="8776" y="11296"/>
                  </a:moveTo>
                  <a:cubicBezTo>
                    <a:pt x="9049" y="11296"/>
                    <a:pt x="9265" y="11517"/>
                    <a:pt x="9265" y="11786"/>
                  </a:cubicBezTo>
                  <a:lnTo>
                    <a:pt x="9265" y="12597"/>
                  </a:lnTo>
                  <a:lnTo>
                    <a:pt x="3265" y="12597"/>
                  </a:lnTo>
                  <a:lnTo>
                    <a:pt x="3265" y="11786"/>
                  </a:lnTo>
                  <a:cubicBezTo>
                    <a:pt x="3265" y="11517"/>
                    <a:pt x="3486" y="11296"/>
                    <a:pt x="3759" y="11296"/>
                  </a:cubicBezTo>
                  <a:close/>
                  <a:moveTo>
                    <a:pt x="9899" y="13005"/>
                  </a:moveTo>
                  <a:lnTo>
                    <a:pt x="9899" y="13466"/>
                  </a:lnTo>
                  <a:lnTo>
                    <a:pt x="2636" y="13466"/>
                  </a:lnTo>
                  <a:lnTo>
                    <a:pt x="2636" y="13005"/>
                  </a:lnTo>
                  <a:close/>
                  <a:moveTo>
                    <a:pt x="4384" y="1"/>
                  </a:moveTo>
                  <a:cubicBezTo>
                    <a:pt x="4119" y="1"/>
                    <a:pt x="4119" y="410"/>
                    <a:pt x="4384" y="410"/>
                  </a:cubicBezTo>
                  <a:cubicBezTo>
                    <a:pt x="4389" y="410"/>
                    <a:pt x="4393" y="410"/>
                    <a:pt x="4398" y="409"/>
                  </a:cubicBezTo>
                  <a:lnTo>
                    <a:pt x="9856" y="409"/>
                  </a:lnTo>
                  <a:cubicBezTo>
                    <a:pt x="9884" y="409"/>
                    <a:pt x="9904" y="433"/>
                    <a:pt x="9904" y="457"/>
                  </a:cubicBezTo>
                  <a:lnTo>
                    <a:pt x="9904" y="885"/>
                  </a:lnTo>
                  <a:cubicBezTo>
                    <a:pt x="9904" y="913"/>
                    <a:pt x="9884" y="937"/>
                    <a:pt x="9856" y="937"/>
                  </a:cubicBezTo>
                  <a:lnTo>
                    <a:pt x="2674" y="937"/>
                  </a:lnTo>
                  <a:cubicBezTo>
                    <a:pt x="2650" y="937"/>
                    <a:pt x="2626" y="913"/>
                    <a:pt x="2626" y="885"/>
                  </a:cubicBezTo>
                  <a:lnTo>
                    <a:pt x="2626" y="457"/>
                  </a:lnTo>
                  <a:cubicBezTo>
                    <a:pt x="2626" y="433"/>
                    <a:pt x="2650" y="409"/>
                    <a:pt x="2674" y="409"/>
                  </a:cubicBezTo>
                  <a:lnTo>
                    <a:pt x="3447" y="409"/>
                  </a:lnTo>
                  <a:cubicBezTo>
                    <a:pt x="3707" y="395"/>
                    <a:pt x="3707" y="16"/>
                    <a:pt x="3447" y="1"/>
                  </a:cubicBezTo>
                  <a:lnTo>
                    <a:pt x="2674" y="1"/>
                  </a:lnTo>
                  <a:cubicBezTo>
                    <a:pt x="2425" y="1"/>
                    <a:pt x="2218" y="208"/>
                    <a:pt x="2218" y="457"/>
                  </a:cubicBezTo>
                  <a:lnTo>
                    <a:pt x="2218" y="885"/>
                  </a:lnTo>
                  <a:cubicBezTo>
                    <a:pt x="2218" y="1139"/>
                    <a:pt x="2425" y="1341"/>
                    <a:pt x="2674" y="1341"/>
                  </a:cubicBezTo>
                  <a:lnTo>
                    <a:pt x="2823" y="1341"/>
                  </a:lnTo>
                  <a:lnTo>
                    <a:pt x="2862" y="1835"/>
                  </a:lnTo>
                  <a:lnTo>
                    <a:pt x="668" y="1835"/>
                  </a:lnTo>
                  <a:cubicBezTo>
                    <a:pt x="298" y="1835"/>
                    <a:pt x="1" y="2133"/>
                    <a:pt x="1" y="2497"/>
                  </a:cubicBezTo>
                  <a:lnTo>
                    <a:pt x="1" y="2819"/>
                  </a:lnTo>
                  <a:cubicBezTo>
                    <a:pt x="1" y="4509"/>
                    <a:pt x="956" y="6059"/>
                    <a:pt x="2473" y="6818"/>
                  </a:cubicBezTo>
                  <a:lnTo>
                    <a:pt x="4086" y="7624"/>
                  </a:lnTo>
                  <a:cubicBezTo>
                    <a:pt x="4105" y="7634"/>
                    <a:pt x="4119" y="7643"/>
                    <a:pt x="4134" y="7662"/>
                  </a:cubicBezTo>
                  <a:lnTo>
                    <a:pt x="4148" y="7677"/>
                  </a:lnTo>
                  <a:cubicBezTo>
                    <a:pt x="4225" y="7787"/>
                    <a:pt x="4143" y="7936"/>
                    <a:pt x="4014" y="7936"/>
                  </a:cubicBezTo>
                  <a:lnTo>
                    <a:pt x="3783" y="7936"/>
                  </a:lnTo>
                  <a:cubicBezTo>
                    <a:pt x="3779" y="7936"/>
                    <a:pt x="3774" y="7936"/>
                    <a:pt x="3770" y="7936"/>
                  </a:cubicBezTo>
                  <a:cubicBezTo>
                    <a:pt x="3505" y="7936"/>
                    <a:pt x="3505" y="8344"/>
                    <a:pt x="3770" y="8344"/>
                  </a:cubicBezTo>
                  <a:cubicBezTo>
                    <a:pt x="3774" y="8344"/>
                    <a:pt x="3779" y="8344"/>
                    <a:pt x="3783" y="8344"/>
                  </a:cubicBezTo>
                  <a:lnTo>
                    <a:pt x="4014" y="8344"/>
                  </a:lnTo>
                  <a:cubicBezTo>
                    <a:pt x="4211" y="8339"/>
                    <a:pt x="4393" y="8238"/>
                    <a:pt x="4499" y="8070"/>
                  </a:cubicBezTo>
                  <a:cubicBezTo>
                    <a:pt x="4633" y="8210"/>
                    <a:pt x="4772" y="8339"/>
                    <a:pt x="4926" y="8459"/>
                  </a:cubicBezTo>
                  <a:cubicBezTo>
                    <a:pt x="4873" y="8550"/>
                    <a:pt x="4844" y="8651"/>
                    <a:pt x="4844" y="8752"/>
                  </a:cubicBezTo>
                  <a:lnTo>
                    <a:pt x="4844" y="8872"/>
                  </a:lnTo>
                  <a:cubicBezTo>
                    <a:pt x="4844" y="9151"/>
                    <a:pt x="5041" y="9391"/>
                    <a:pt x="5315" y="9443"/>
                  </a:cubicBezTo>
                  <a:cubicBezTo>
                    <a:pt x="5238" y="9640"/>
                    <a:pt x="5099" y="9799"/>
                    <a:pt x="4911" y="9890"/>
                  </a:cubicBezTo>
                  <a:lnTo>
                    <a:pt x="4772" y="9962"/>
                  </a:lnTo>
                  <a:cubicBezTo>
                    <a:pt x="4441" y="10125"/>
                    <a:pt x="4230" y="10466"/>
                    <a:pt x="4230" y="10840"/>
                  </a:cubicBezTo>
                  <a:lnTo>
                    <a:pt x="4230" y="10888"/>
                  </a:lnTo>
                  <a:lnTo>
                    <a:pt x="3759" y="10888"/>
                  </a:lnTo>
                  <a:cubicBezTo>
                    <a:pt x="3265" y="10888"/>
                    <a:pt x="2867" y="11291"/>
                    <a:pt x="2862" y="11786"/>
                  </a:cubicBezTo>
                  <a:lnTo>
                    <a:pt x="2862" y="12592"/>
                  </a:lnTo>
                  <a:lnTo>
                    <a:pt x="2516" y="12592"/>
                  </a:lnTo>
                  <a:cubicBezTo>
                    <a:pt x="2362" y="12592"/>
                    <a:pt x="2233" y="12722"/>
                    <a:pt x="2233" y="12875"/>
                  </a:cubicBezTo>
                  <a:lnTo>
                    <a:pt x="2233" y="13586"/>
                  </a:lnTo>
                  <a:cubicBezTo>
                    <a:pt x="2233" y="13744"/>
                    <a:pt x="2362" y="13869"/>
                    <a:pt x="2516" y="13869"/>
                  </a:cubicBezTo>
                  <a:lnTo>
                    <a:pt x="10019" y="13869"/>
                  </a:lnTo>
                  <a:cubicBezTo>
                    <a:pt x="10172" y="13869"/>
                    <a:pt x="10297" y="13744"/>
                    <a:pt x="10297" y="13586"/>
                  </a:cubicBezTo>
                  <a:lnTo>
                    <a:pt x="10297" y="12875"/>
                  </a:lnTo>
                  <a:cubicBezTo>
                    <a:pt x="10297" y="12722"/>
                    <a:pt x="10172" y="12592"/>
                    <a:pt x="10019" y="12592"/>
                  </a:cubicBezTo>
                  <a:lnTo>
                    <a:pt x="9673" y="12592"/>
                  </a:lnTo>
                  <a:lnTo>
                    <a:pt x="9673" y="11786"/>
                  </a:lnTo>
                  <a:cubicBezTo>
                    <a:pt x="9668" y="11291"/>
                    <a:pt x="9270" y="10888"/>
                    <a:pt x="8776" y="10888"/>
                  </a:cubicBezTo>
                  <a:lnTo>
                    <a:pt x="8300" y="10888"/>
                  </a:lnTo>
                  <a:lnTo>
                    <a:pt x="8300" y="10840"/>
                  </a:lnTo>
                  <a:cubicBezTo>
                    <a:pt x="8305" y="10466"/>
                    <a:pt x="8094" y="10125"/>
                    <a:pt x="7763" y="9962"/>
                  </a:cubicBezTo>
                  <a:lnTo>
                    <a:pt x="7624" y="9890"/>
                  </a:lnTo>
                  <a:cubicBezTo>
                    <a:pt x="7436" y="9799"/>
                    <a:pt x="7292" y="9640"/>
                    <a:pt x="7220" y="9443"/>
                  </a:cubicBezTo>
                  <a:cubicBezTo>
                    <a:pt x="7494" y="9391"/>
                    <a:pt x="7691" y="9151"/>
                    <a:pt x="7691" y="8872"/>
                  </a:cubicBezTo>
                  <a:lnTo>
                    <a:pt x="7691" y="8752"/>
                  </a:lnTo>
                  <a:cubicBezTo>
                    <a:pt x="7691" y="8651"/>
                    <a:pt x="7662" y="8550"/>
                    <a:pt x="7609" y="8459"/>
                  </a:cubicBezTo>
                  <a:cubicBezTo>
                    <a:pt x="7758" y="8339"/>
                    <a:pt x="7902" y="8210"/>
                    <a:pt x="8036" y="8070"/>
                  </a:cubicBezTo>
                  <a:cubicBezTo>
                    <a:pt x="8142" y="8238"/>
                    <a:pt x="8324" y="8339"/>
                    <a:pt x="8521" y="8344"/>
                  </a:cubicBezTo>
                  <a:lnTo>
                    <a:pt x="8747" y="8344"/>
                  </a:lnTo>
                  <a:cubicBezTo>
                    <a:pt x="8751" y="8344"/>
                    <a:pt x="8756" y="8344"/>
                    <a:pt x="8761" y="8344"/>
                  </a:cubicBezTo>
                  <a:cubicBezTo>
                    <a:pt x="9030" y="8344"/>
                    <a:pt x="9030" y="7936"/>
                    <a:pt x="8761" y="7936"/>
                  </a:cubicBezTo>
                  <a:cubicBezTo>
                    <a:pt x="8756" y="7936"/>
                    <a:pt x="8751" y="7936"/>
                    <a:pt x="8747" y="7936"/>
                  </a:cubicBezTo>
                  <a:lnTo>
                    <a:pt x="8516" y="7936"/>
                  </a:lnTo>
                  <a:cubicBezTo>
                    <a:pt x="8377" y="7936"/>
                    <a:pt x="8300" y="7778"/>
                    <a:pt x="8387" y="7667"/>
                  </a:cubicBezTo>
                  <a:cubicBezTo>
                    <a:pt x="8401" y="7648"/>
                    <a:pt x="8420" y="7634"/>
                    <a:pt x="8440" y="7624"/>
                  </a:cubicBezTo>
                  <a:lnTo>
                    <a:pt x="10057" y="6818"/>
                  </a:lnTo>
                  <a:cubicBezTo>
                    <a:pt x="11569" y="6059"/>
                    <a:pt x="12525" y="4513"/>
                    <a:pt x="12525" y="2819"/>
                  </a:cubicBezTo>
                  <a:lnTo>
                    <a:pt x="12525" y="2502"/>
                  </a:lnTo>
                  <a:cubicBezTo>
                    <a:pt x="12525" y="2133"/>
                    <a:pt x="12232" y="1835"/>
                    <a:pt x="11862" y="1835"/>
                  </a:cubicBezTo>
                  <a:lnTo>
                    <a:pt x="9673" y="1835"/>
                  </a:lnTo>
                  <a:lnTo>
                    <a:pt x="9707" y="1341"/>
                  </a:lnTo>
                  <a:lnTo>
                    <a:pt x="9856" y="1341"/>
                  </a:lnTo>
                  <a:cubicBezTo>
                    <a:pt x="10105" y="1341"/>
                    <a:pt x="10312" y="1139"/>
                    <a:pt x="10312" y="885"/>
                  </a:cubicBezTo>
                  <a:lnTo>
                    <a:pt x="10312" y="457"/>
                  </a:lnTo>
                  <a:cubicBezTo>
                    <a:pt x="10312" y="208"/>
                    <a:pt x="10105" y="1"/>
                    <a:pt x="9856" y="1"/>
                  </a:cubicBezTo>
                  <a:lnTo>
                    <a:pt x="4398" y="1"/>
                  </a:lnTo>
                  <a:cubicBezTo>
                    <a:pt x="4393" y="1"/>
                    <a:pt x="4389" y="1"/>
                    <a:pt x="43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2" name="Google Shape;16112;p74"/>
            <p:cNvSpPr/>
            <p:nvPr/>
          </p:nvSpPr>
          <p:spPr>
            <a:xfrm>
              <a:off x="7643906" y="2943284"/>
              <a:ext cx="119143" cy="109526"/>
            </a:xfrm>
            <a:custGeom>
              <a:avLst/>
              <a:gdLst/>
              <a:ahLst/>
              <a:cxnLst/>
              <a:rect l="l" t="t" r="r" b="b"/>
              <a:pathLst>
                <a:path w="4547" h="4180" extrusionOk="0">
                  <a:moveTo>
                    <a:pt x="2271" y="675"/>
                  </a:moveTo>
                  <a:lnTo>
                    <a:pt x="2612" y="1616"/>
                  </a:lnTo>
                  <a:cubicBezTo>
                    <a:pt x="2641" y="1697"/>
                    <a:pt x="2713" y="1750"/>
                    <a:pt x="2799" y="1750"/>
                  </a:cubicBezTo>
                  <a:lnTo>
                    <a:pt x="3802" y="1784"/>
                  </a:lnTo>
                  <a:lnTo>
                    <a:pt x="3010" y="2403"/>
                  </a:lnTo>
                  <a:cubicBezTo>
                    <a:pt x="2943" y="2451"/>
                    <a:pt x="2914" y="2537"/>
                    <a:pt x="2938" y="2619"/>
                  </a:cubicBezTo>
                  <a:lnTo>
                    <a:pt x="3217" y="3584"/>
                  </a:lnTo>
                  <a:lnTo>
                    <a:pt x="2386" y="3018"/>
                  </a:lnTo>
                  <a:cubicBezTo>
                    <a:pt x="2353" y="2996"/>
                    <a:pt x="2313" y="2985"/>
                    <a:pt x="2273" y="2985"/>
                  </a:cubicBezTo>
                  <a:cubicBezTo>
                    <a:pt x="2233" y="2985"/>
                    <a:pt x="2192" y="2996"/>
                    <a:pt x="2156" y="3018"/>
                  </a:cubicBezTo>
                  <a:lnTo>
                    <a:pt x="1325" y="3584"/>
                  </a:lnTo>
                  <a:lnTo>
                    <a:pt x="1604" y="2619"/>
                  </a:lnTo>
                  <a:cubicBezTo>
                    <a:pt x="1628" y="2537"/>
                    <a:pt x="1599" y="2451"/>
                    <a:pt x="1537" y="2403"/>
                  </a:cubicBezTo>
                  <a:lnTo>
                    <a:pt x="745" y="1784"/>
                  </a:lnTo>
                  <a:lnTo>
                    <a:pt x="1748" y="1750"/>
                  </a:lnTo>
                  <a:cubicBezTo>
                    <a:pt x="1829" y="1750"/>
                    <a:pt x="1901" y="1697"/>
                    <a:pt x="1930" y="1616"/>
                  </a:cubicBezTo>
                  <a:lnTo>
                    <a:pt x="2271" y="675"/>
                  </a:lnTo>
                  <a:close/>
                  <a:moveTo>
                    <a:pt x="2271" y="1"/>
                  </a:moveTo>
                  <a:cubicBezTo>
                    <a:pt x="2165" y="1"/>
                    <a:pt x="2060" y="61"/>
                    <a:pt x="2017" y="181"/>
                  </a:cubicBezTo>
                  <a:lnTo>
                    <a:pt x="1594" y="1352"/>
                  </a:lnTo>
                  <a:lnTo>
                    <a:pt x="351" y="1390"/>
                  </a:lnTo>
                  <a:cubicBezTo>
                    <a:pt x="101" y="1400"/>
                    <a:pt x="1" y="1717"/>
                    <a:pt x="193" y="1870"/>
                  </a:cubicBezTo>
                  <a:lnTo>
                    <a:pt x="1177" y="2633"/>
                  </a:lnTo>
                  <a:lnTo>
                    <a:pt x="831" y="3829"/>
                  </a:lnTo>
                  <a:cubicBezTo>
                    <a:pt x="776" y="4017"/>
                    <a:pt x="924" y="4179"/>
                    <a:pt x="1090" y="4179"/>
                  </a:cubicBezTo>
                  <a:cubicBezTo>
                    <a:pt x="1140" y="4179"/>
                    <a:pt x="1191" y="4165"/>
                    <a:pt x="1239" y="4131"/>
                  </a:cubicBezTo>
                  <a:lnTo>
                    <a:pt x="2271" y="3435"/>
                  </a:lnTo>
                  <a:lnTo>
                    <a:pt x="3303" y="4131"/>
                  </a:lnTo>
                  <a:cubicBezTo>
                    <a:pt x="3351" y="4165"/>
                    <a:pt x="3403" y="4179"/>
                    <a:pt x="3453" y="4179"/>
                  </a:cubicBezTo>
                  <a:cubicBezTo>
                    <a:pt x="3620" y="4179"/>
                    <a:pt x="3770" y="4017"/>
                    <a:pt x="3711" y="3829"/>
                  </a:cubicBezTo>
                  <a:lnTo>
                    <a:pt x="3366" y="2633"/>
                  </a:lnTo>
                  <a:lnTo>
                    <a:pt x="4350" y="1870"/>
                  </a:lnTo>
                  <a:cubicBezTo>
                    <a:pt x="4546" y="1717"/>
                    <a:pt x="4441" y="1400"/>
                    <a:pt x="4191" y="1390"/>
                  </a:cubicBezTo>
                  <a:lnTo>
                    <a:pt x="2948" y="1352"/>
                  </a:lnTo>
                  <a:lnTo>
                    <a:pt x="2526" y="181"/>
                  </a:lnTo>
                  <a:cubicBezTo>
                    <a:pt x="2482" y="61"/>
                    <a:pt x="2377" y="1"/>
                    <a:pt x="227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113" name="Google Shape;16113;p74"/>
          <p:cNvGrpSpPr/>
          <p:nvPr/>
        </p:nvGrpSpPr>
        <p:grpSpPr>
          <a:xfrm>
            <a:off x="8004138" y="2893421"/>
            <a:ext cx="317365" cy="363402"/>
            <a:chOff x="8004138" y="2893421"/>
            <a:chExt cx="317365" cy="363402"/>
          </a:xfrm>
        </p:grpSpPr>
        <p:sp>
          <p:nvSpPr>
            <p:cNvPr id="16114" name="Google Shape;16114;p74"/>
            <p:cNvSpPr/>
            <p:nvPr/>
          </p:nvSpPr>
          <p:spPr>
            <a:xfrm>
              <a:off x="8069408" y="3163962"/>
              <a:ext cx="27329" cy="87569"/>
            </a:xfrm>
            <a:custGeom>
              <a:avLst/>
              <a:gdLst/>
              <a:ahLst/>
              <a:cxnLst/>
              <a:rect l="l" t="t" r="r" b="b"/>
              <a:pathLst>
                <a:path w="1043" h="3342" extrusionOk="0">
                  <a:moveTo>
                    <a:pt x="1" y="1"/>
                  </a:moveTo>
                  <a:lnTo>
                    <a:pt x="1" y="3342"/>
                  </a:lnTo>
                  <a:lnTo>
                    <a:pt x="1043" y="3342"/>
                  </a:lnTo>
                  <a:lnTo>
                    <a:pt x="1043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5" name="Google Shape;16115;p74"/>
            <p:cNvSpPr/>
            <p:nvPr/>
          </p:nvSpPr>
          <p:spPr>
            <a:xfrm>
              <a:off x="8083007" y="3163962"/>
              <a:ext cx="13730" cy="87569"/>
            </a:xfrm>
            <a:custGeom>
              <a:avLst/>
              <a:gdLst/>
              <a:ahLst/>
              <a:cxnLst/>
              <a:rect l="l" t="t" r="r" b="b"/>
              <a:pathLst>
                <a:path w="524" h="3342" extrusionOk="0">
                  <a:moveTo>
                    <a:pt x="0" y="1"/>
                  </a:moveTo>
                  <a:lnTo>
                    <a:pt x="0" y="3342"/>
                  </a:lnTo>
                  <a:lnTo>
                    <a:pt x="524" y="3342"/>
                  </a:lnTo>
                  <a:lnTo>
                    <a:pt x="524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6" name="Google Shape;16116;p74"/>
            <p:cNvSpPr/>
            <p:nvPr/>
          </p:nvSpPr>
          <p:spPr>
            <a:xfrm>
              <a:off x="8227514" y="3163962"/>
              <a:ext cx="27460" cy="87569"/>
            </a:xfrm>
            <a:custGeom>
              <a:avLst/>
              <a:gdLst/>
              <a:ahLst/>
              <a:cxnLst/>
              <a:rect l="l" t="t" r="r" b="b"/>
              <a:pathLst>
                <a:path w="1048" h="3342" extrusionOk="0">
                  <a:moveTo>
                    <a:pt x="1" y="1"/>
                  </a:moveTo>
                  <a:lnTo>
                    <a:pt x="1" y="3342"/>
                  </a:lnTo>
                  <a:lnTo>
                    <a:pt x="1047" y="3342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7" name="Google Shape;16117;p74"/>
            <p:cNvSpPr/>
            <p:nvPr/>
          </p:nvSpPr>
          <p:spPr>
            <a:xfrm>
              <a:off x="8241244" y="3163962"/>
              <a:ext cx="13599" cy="87569"/>
            </a:xfrm>
            <a:custGeom>
              <a:avLst/>
              <a:gdLst/>
              <a:ahLst/>
              <a:cxnLst/>
              <a:rect l="l" t="t" r="r" b="b"/>
              <a:pathLst>
                <a:path w="519" h="3342" extrusionOk="0">
                  <a:moveTo>
                    <a:pt x="0" y="1"/>
                  </a:moveTo>
                  <a:lnTo>
                    <a:pt x="0" y="3342"/>
                  </a:lnTo>
                  <a:lnTo>
                    <a:pt x="518" y="334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8" name="Google Shape;16118;p74"/>
            <p:cNvSpPr/>
            <p:nvPr/>
          </p:nvSpPr>
          <p:spPr>
            <a:xfrm>
              <a:off x="8041870" y="3143707"/>
              <a:ext cx="240644" cy="46195"/>
            </a:xfrm>
            <a:custGeom>
              <a:avLst/>
              <a:gdLst/>
              <a:ahLst/>
              <a:cxnLst/>
              <a:rect l="l" t="t" r="r" b="b"/>
              <a:pathLst>
                <a:path w="9184" h="1763" extrusionOk="0">
                  <a:moveTo>
                    <a:pt x="1" y="1"/>
                  </a:moveTo>
                  <a:lnTo>
                    <a:pt x="1" y="1378"/>
                  </a:lnTo>
                  <a:cubicBezTo>
                    <a:pt x="1" y="1590"/>
                    <a:pt x="169" y="1762"/>
                    <a:pt x="380" y="1762"/>
                  </a:cubicBezTo>
                  <a:lnTo>
                    <a:pt x="8799" y="1762"/>
                  </a:lnTo>
                  <a:cubicBezTo>
                    <a:pt x="9011" y="1762"/>
                    <a:pt x="9183" y="1590"/>
                    <a:pt x="9183" y="1378"/>
                  </a:cubicBezTo>
                  <a:lnTo>
                    <a:pt x="9183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9" name="Google Shape;16119;p74"/>
            <p:cNvSpPr/>
            <p:nvPr/>
          </p:nvSpPr>
          <p:spPr>
            <a:xfrm>
              <a:off x="8048918" y="2898818"/>
              <a:ext cx="226416" cy="265169"/>
            </a:xfrm>
            <a:custGeom>
              <a:avLst/>
              <a:gdLst/>
              <a:ahLst/>
              <a:cxnLst/>
              <a:rect l="l" t="t" r="r" b="b"/>
              <a:pathLst>
                <a:path w="8641" h="10120" extrusionOk="0">
                  <a:moveTo>
                    <a:pt x="1474" y="1"/>
                  </a:moveTo>
                  <a:cubicBezTo>
                    <a:pt x="658" y="1"/>
                    <a:pt x="0" y="658"/>
                    <a:pt x="0" y="1470"/>
                  </a:cubicBezTo>
                  <a:lnTo>
                    <a:pt x="0" y="10120"/>
                  </a:lnTo>
                  <a:lnTo>
                    <a:pt x="8641" y="10120"/>
                  </a:lnTo>
                  <a:lnTo>
                    <a:pt x="8641" y="1470"/>
                  </a:lnTo>
                  <a:cubicBezTo>
                    <a:pt x="8641" y="658"/>
                    <a:pt x="7983" y="1"/>
                    <a:pt x="717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0" name="Google Shape;16120;p74"/>
            <p:cNvSpPr/>
            <p:nvPr/>
          </p:nvSpPr>
          <p:spPr>
            <a:xfrm>
              <a:off x="8199478" y="2898818"/>
              <a:ext cx="75987" cy="265169"/>
            </a:xfrm>
            <a:custGeom>
              <a:avLst/>
              <a:gdLst/>
              <a:ahLst/>
              <a:cxnLst/>
              <a:rect l="l" t="t" r="r" b="b"/>
              <a:pathLst>
                <a:path w="2900" h="10120" extrusionOk="0">
                  <a:moveTo>
                    <a:pt x="1435" y="1"/>
                  </a:moveTo>
                  <a:cubicBezTo>
                    <a:pt x="1432" y="1"/>
                    <a:pt x="1429" y="1"/>
                    <a:pt x="1426" y="1"/>
                  </a:cubicBezTo>
                  <a:lnTo>
                    <a:pt x="0" y="1"/>
                  </a:lnTo>
                  <a:cubicBezTo>
                    <a:pt x="812" y="1"/>
                    <a:pt x="1474" y="658"/>
                    <a:pt x="1474" y="1470"/>
                  </a:cubicBezTo>
                  <a:lnTo>
                    <a:pt x="1474" y="10120"/>
                  </a:lnTo>
                  <a:lnTo>
                    <a:pt x="2900" y="10120"/>
                  </a:lnTo>
                  <a:lnTo>
                    <a:pt x="2900" y="1470"/>
                  </a:lnTo>
                  <a:cubicBezTo>
                    <a:pt x="2900" y="661"/>
                    <a:pt x="2242" y="1"/>
                    <a:pt x="1435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1" name="Google Shape;16121;p74"/>
            <p:cNvSpPr/>
            <p:nvPr/>
          </p:nvSpPr>
          <p:spPr>
            <a:xfrm>
              <a:off x="8022873" y="3067248"/>
              <a:ext cx="54999" cy="96740"/>
            </a:xfrm>
            <a:custGeom>
              <a:avLst/>
              <a:gdLst/>
              <a:ahLst/>
              <a:cxnLst/>
              <a:rect l="l" t="t" r="r" b="b"/>
              <a:pathLst>
                <a:path w="2099" h="3692" extrusionOk="0">
                  <a:moveTo>
                    <a:pt x="1" y="0"/>
                  </a:moveTo>
                  <a:lnTo>
                    <a:pt x="1" y="3101"/>
                  </a:lnTo>
                  <a:cubicBezTo>
                    <a:pt x="1" y="3428"/>
                    <a:pt x="265" y="3692"/>
                    <a:pt x="591" y="3692"/>
                  </a:cubicBezTo>
                  <a:lnTo>
                    <a:pt x="2098" y="3692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2" name="Google Shape;16122;p74"/>
            <p:cNvSpPr/>
            <p:nvPr/>
          </p:nvSpPr>
          <p:spPr>
            <a:xfrm>
              <a:off x="8050307" y="3067248"/>
              <a:ext cx="27565" cy="96740"/>
            </a:xfrm>
            <a:custGeom>
              <a:avLst/>
              <a:gdLst/>
              <a:ahLst/>
              <a:cxnLst/>
              <a:rect l="l" t="t" r="r" b="b"/>
              <a:pathLst>
                <a:path w="1052" h="3692" extrusionOk="0">
                  <a:moveTo>
                    <a:pt x="0" y="0"/>
                  </a:moveTo>
                  <a:lnTo>
                    <a:pt x="0" y="3692"/>
                  </a:lnTo>
                  <a:lnTo>
                    <a:pt x="1051" y="3692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3" name="Google Shape;16123;p74"/>
            <p:cNvSpPr/>
            <p:nvPr/>
          </p:nvSpPr>
          <p:spPr>
            <a:xfrm>
              <a:off x="8246511" y="3067248"/>
              <a:ext cx="54999" cy="96740"/>
            </a:xfrm>
            <a:custGeom>
              <a:avLst/>
              <a:gdLst/>
              <a:ahLst/>
              <a:cxnLst/>
              <a:rect l="l" t="t" r="r" b="b"/>
              <a:pathLst>
                <a:path w="2099" h="3692" extrusionOk="0">
                  <a:moveTo>
                    <a:pt x="1" y="0"/>
                  </a:moveTo>
                  <a:lnTo>
                    <a:pt x="1" y="3692"/>
                  </a:lnTo>
                  <a:lnTo>
                    <a:pt x="1508" y="3692"/>
                  </a:lnTo>
                  <a:cubicBezTo>
                    <a:pt x="1834" y="3692"/>
                    <a:pt x="2098" y="3428"/>
                    <a:pt x="2098" y="3101"/>
                  </a:cubicBezTo>
                  <a:lnTo>
                    <a:pt x="209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4" name="Google Shape;16124;p74"/>
            <p:cNvSpPr/>
            <p:nvPr/>
          </p:nvSpPr>
          <p:spPr>
            <a:xfrm>
              <a:off x="8258459" y="3067248"/>
              <a:ext cx="43051" cy="96740"/>
            </a:xfrm>
            <a:custGeom>
              <a:avLst/>
              <a:gdLst/>
              <a:ahLst/>
              <a:cxnLst/>
              <a:rect l="l" t="t" r="r" b="b"/>
              <a:pathLst>
                <a:path w="1643" h="3692" extrusionOk="0">
                  <a:moveTo>
                    <a:pt x="591" y="0"/>
                  </a:moveTo>
                  <a:lnTo>
                    <a:pt x="591" y="3101"/>
                  </a:lnTo>
                  <a:cubicBezTo>
                    <a:pt x="591" y="3428"/>
                    <a:pt x="327" y="3692"/>
                    <a:pt x="1" y="3692"/>
                  </a:cubicBezTo>
                  <a:lnTo>
                    <a:pt x="1052" y="3692"/>
                  </a:lnTo>
                  <a:cubicBezTo>
                    <a:pt x="1378" y="3692"/>
                    <a:pt x="1642" y="3428"/>
                    <a:pt x="1642" y="3101"/>
                  </a:cubicBezTo>
                  <a:lnTo>
                    <a:pt x="1642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5" name="Google Shape;16125;p74"/>
            <p:cNvSpPr/>
            <p:nvPr/>
          </p:nvSpPr>
          <p:spPr>
            <a:xfrm>
              <a:off x="8077846" y="3103958"/>
              <a:ext cx="168561" cy="60030"/>
            </a:xfrm>
            <a:custGeom>
              <a:avLst/>
              <a:gdLst/>
              <a:ahLst/>
              <a:cxnLst/>
              <a:rect l="l" t="t" r="r" b="b"/>
              <a:pathLst>
                <a:path w="6433" h="2291" extrusionOk="0">
                  <a:moveTo>
                    <a:pt x="860" y="1"/>
                  </a:moveTo>
                  <a:cubicBezTo>
                    <a:pt x="384" y="1"/>
                    <a:pt x="0" y="385"/>
                    <a:pt x="0" y="860"/>
                  </a:cubicBezTo>
                  <a:lnTo>
                    <a:pt x="0" y="2291"/>
                  </a:lnTo>
                  <a:lnTo>
                    <a:pt x="6433" y="2291"/>
                  </a:lnTo>
                  <a:lnTo>
                    <a:pt x="6433" y="860"/>
                  </a:lnTo>
                  <a:cubicBezTo>
                    <a:pt x="6433" y="385"/>
                    <a:pt x="6049" y="1"/>
                    <a:pt x="5574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6" name="Google Shape;16126;p74"/>
            <p:cNvSpPr/>
            <p:nvPr/>
          </p:nvSpPr>
          <p:spPr>
            <a:xfrm>
              <a:off x="8009536" y="3049509"/>
              <a:ext cx="81673" cy="25678"/>
            </a:xfrm>
            <a:custGeom>
              <a:avLst/>
              <a:gdLst/>
              <a:ahLst/>
              <a:cxnLst/>
              <a:rect l="l" t="t" r="r" b="b"/>
              <a:pathLst>
                <a:path w="3117" h="980" extrusionOk="0">
                  <a:moveTo>
                    <a:pt x="212" y="0"/>
                  </a:moveTo>
                  <a:cubicBezTo>
                    <a:pt x="97" y="0"/>
                    <a:pt x="1" y="96"/>
                    <a:pt x="1" y="216"/>
                  </a:cubicBezTo>
                  <a:lnTo>
                    <a:pt x="1" y="764"/>
                  </a:lnTo>
                  <a:cubicBezTo>
                    <a:pt x="1" y="884"/>
                    <a:pt x="97" y="980"/>
                    <a:pt x="212" y="980"/>
                  </a:cubicBezTo>
                  <a:lnTo>
                    <a:pt x="2905" y="980"/>
                  </a:lnTo>
                  <a:cubicBezTo>
                    <a:pt x="3020" y="980"/>
                    <a:pt x="3116" y="884"/>
                    <a:pt x="3116" y="764"/>
                  </a:cubicBezTo>
                  <a:lnTo>
                    <a:pt x="3116" y="216"/>
                  </a:lnTo>
                  <a:cubicBezTo>
                    <a:pt x="3116" y="96"/>
                    <a:pt x="3020" y="0"/>
                    <a:pt x="290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7" name="Google Shape;16127;p74"/>
            <p:cNvSpPr/>
            <p:nvPr/>
          </p:nvSpPr>
          <p:spPr>
            <a:xfrm>
              <a:off x="8009536" y="3056793"/>
              <a:ext cx="81673" cy="18394"/>
            </a:xfrm>
            <a:custGeom>
              <a:avLst/>
              <a:gdLst/>
              <a:ahLst/>
              <a:cxnLst/>
              <a:rect l="l" t="t" r="r" b="b"/>
              <a:pathLst>
                <a:path w="3117" h="702" extrusionOk="0">
                  <a:moveTo>
                    <a:pt x="1" y="1"/>
                  </a:moveTo>
                  <a:lnTo>
                    <a:pt x="1" y="486"/>
                  </a:lnTo>
                  <a:cubicBezTo>
                    <a:pt x="1" y="606"/>
                    <a:pt x="97" y="702"/>
                    <a:pt x="212" y="702"/>
                  </a:cubicBezTo>
                  <a:lnTo>
                    <a:pt x="2905" y="702"/>
                  </a:lnTo>
                  <a:cubicBezTo>
                    <a:pt x="3020" y="702"/>
                    <a:pt x="3116" y="606"/>
                    <a:pt x="3116" y="486"/>
                  </a:cubicBezTo>
                  <a:lnTo>
                    <a:pt x="3116" y="1"/>
                  </a:lnTo>
                  <a:cubicBezTo>
                    <a:pt x="3116" y="116"/>
                    <a:pt x="3020" y="212"/>
                    <a:pt x="2905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8" name="Google Shape;16128;p74"/>
            <p:cNvSpPr/>
            <p:nvPr/>
          </p:nvSpPr>
          <p:spPr>
            <a:xfrm>
              <a:off x="8234432" y="3049640"/>
              <a:ext cx="81778" cy="25547"/>
            </a:xfrm>
            <a:custGeom>
              <a:avLst/>
              <a:gdLst/>
              <a:ahLst/>
              <a:cxnLst/>
              <a:rect l="l" t="t" r="r" b="b"/>
              <a:pathLst>
                <a:path w="3121" h="975" extrusionOk="0">
                  <a:moveTo>
                    <a:pt x="217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763"/>
                  </a:lnTo>
                  <a:cubicBezTo>
                    <a:pt x="1" y="879"/>
                    <a:pt x="97" y="975"/>
                    <a:pt x="217" y="975"/>
                  </a:cubicBezTo>
                  <a:lnTo>
                    <a:pt x="2905" y="975"/>
                  </a:lnTo>
                  <a:cubicBezTo>
                    <a:pt x="3025" y="975"/>
                    <a:pt x="3121" y="879"/>
                    <a:pt x="3121" y="763"/>
                  </a:cubicBezTo>
                  <a:lnTo>
                    <a:pt x="3121" y="211"/>
                  </a:lnTo>
                  <a:cubicBezTo>
                    <a:pt x="3121" y="96"/>
                    <a:pt x="3025" y="0"/>
                    <a:pt x="290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9" name="Google Shape;16129;p74"/>
            <p:cNvSpPr/>
            <p:nvPr/>
          </p:nvSpPr>
          <p:spPr>
            <a:xfrm>
              <a:off x="8234432" y="3056793"/>
              <a:ext cx="81778" cy="18394"/>
            </a:xfrm>
            <a:custGeom>
              <a:avLst/>
              <a:gdLst/>
              <a:ahLst/>
              <a:cxnLst/>
              <a:rect l="l" t="t" r="r" b="b"/>
              <a:pathLst>
                <a:path w="3121" h="702" extrusionOk="0">
                  <a:moveTo>
                    <a:pt x="1" y="1"/>
                  </a:moveTo>
                  <a:lnTo>
                    <a:pt x="1" y="490"/>
                  </a:lnTo>
                  <a:cubicBezTo>
                    <a:pt x="1" y="606"/>
                    <a:pt x="97" y="702"/>
                    <a:pt x="217" y="702"/>
                  </a:cubicBezTo>
                  <a:lnTo>
                    <a:pt x="2905" y="702"/>
                  </a:lnTo>
                  <a:cubicBezTo>
                    <a:pt x="3025" y="702"/>
                    <a:pt x="3121" y="606"/>
                    <a:pt x="3121" y="490"/>
                  </a:cubicBezTo>
                  <a:lnTo>
                    <a:pt x="3121" y="1"/>
                  </a:lnTo>
                  <a:cubicBezTo>
                    <a:pt x="3121" y="121"/>
                    <a:pt x="3025" y="217"/>
                    <a:pt x="2905" y="217"/>
                  </a:cubicBezTo>
                  <a:lnTo>
                    <a:pt x="217" y="217"/>
                  </a:lnTo>
                  <a:cubicBezTo>
                    <a:pt x="97" y="217"/>
                    <a:pt x="1" y="121"/>
                    <a:pt x="1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0" name="Google Shape;16130;p74"/>
            <p:cNvSpPr/>
            <p:nvPr/>
          </p:nvSpPr>
          <p:spPr>
            <a:xfrm>
              <a:off x="8078212" y="3103958"/>
              <a:ext cx="168063" cy="30107"/>
            </a:xfrm>
            <a:custGeom>
              <a:avLst/>
              <a:gdLst/>
              <a:ahLst/>
              <a:cxnLst/>
              <a:rect l="l" t="t" r="r" b="b"/>
              <a:pathLst>
                <a:path w="6414" h="1149" extrusionOk="0">
                  <a:moveTo>
                    <a:pt x="851" y="1"/>
                  </a:moveTo>
                  <a:cubicBezTo>
                    <a:pt x="423" y="1"/>
                    <a:pt x="63" y="308"/>
                    <a:pt x="1" y="730"/>
                  </a:cubicBezTo>
                  <a:cubicBezTo>
                    <a:pt x="750" y="985"/>
                    <a:pt x="1921" y="1148"/>
                    <a:pt x="3231" y="1148"/>
                  </a:cubicBezTo>
                  <a:cubicBezTo>
                    <a:pt x="4518" y="1148"/>
                    <a:pt x="5665" y="990"/>
                    <a:pt x="6414" y="745"/>
                  </a:cubicBezTo>
                  <a:cubicBezTo>
                    <a:pt x="6356" y="322"/>
                    <a:pt x="5992" y="1"/>
                    <a:pt x="5560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1" name="Google Shape;16131;p74"/>
            <p:cNvSpPr/>
            <p:nvPr/>
          </p:nvSpPr>
          <p:spPr>
            <a:xfrm>
              <a:off x="8097209" y="2948367"/>
              <a:ext cx="34614" cy="31102"/>
            </a:xfrm>
            <a:custGeom>
              <a:avLst/>
              <a:gdLst/>
              <a:ahLst/>
              <a:cxnLst/>
              <a:rect l="l" t="t" r="r" b="b"/>
              <a:pathLst>
                <a:path w="1321" h="1187" extrusionOk="0">
                  <a:moveTo>
                    <a:pt x="661" y="1"/>
                  </a:moveTo>
                  <a:cubicBezTo>
                    <a:pt x="559" y="1"/>
                    <a:pt x="457" y="68"/>
                    <a:pt x="457" y="203"/>
                  </a:cubicBezTo>
                  <a:lnTo>
                    <a:pt x="457" y="390"/>
                  </a:lnTo>
                  <a:lnTo>
                    <a:pt x="270" y="390"/>
                  </a:lnTo>
                  <a:cubicBezTo>
                    <a:pt x="1" y="390"/>
                    <a:pt x="1" y="798"/>
                    <a:pt x="270" y="798"/>
                  </a:cubicBezTo>
                  <a:lnTo>
                    <a:pt x="457" y="798"/>
                  </a:lnTo>
                  <a:lnTo>
                    <a:pt x="457" y="985"/>
                  </a:lnTo>
                  <a:cubicBezTo>
                    <a:pt x="457" y="1119"/>
                    <a:pt x="559" y="1187"/>
                    <a:pt x="661" y="1187"/>
                  </a:cubicBezTo>
                  <a:cubicBezTo>
                    <a:pt x="763" y="1187"/>
                    <a:pt x="865" y="1119"/>
                    <a:pt x="865" y="985"/>
                  </a:cubicBezTo>
                  <a:lnTo>
                    <a:pt x="865" y="798"/>
                  </a:lnTo>
                  <a:lnTo>
                    <a:pt x="1052" y="798"/>
                  </a:lnTo>
                  <a:cubicBezTo>
                    <a:pt x="1321" y="793"/>
                    <a:pt x="1321" y="390"/>
                    <a:pt x="1052" y="390"/>
                  </a:cubicBezTo>
                  <a:lnTo>
                    <a:pt x="865" y="390"/>
                  </a:lnTo>
                  <a:lnTo>
                    <a:pt x="865" y="203"/>
                  </a:lnTo>
                  <a:cubicBezTo>
                    <a:pt x="865" y="68"/>
                    <a:pt x="763" y="1"/>
                    <a:pt x="6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2" name="Google Shape;16132;p74"/>
            <p:cNvSpPr/>
            <p:nvPr/>
          </p:nvSpPr>
          <p:spPr>
            <a:xfrm>
              <a:off x="8193818" y="2948367"/>
              <a:ext cx="34614" cy="31102"/>
            </a:xfrm>
            <a:custGeom>
              <a:avLst/>
              <a:gdLst/>
              <a:ahLst/>
              <a:cxnLst/>
              <a:rect l="l" t="t" r="r" b="b"/>
              <a:pathLst>
                <a:path w="1321" h="1187" extrusionOk="0">
                  <a:moveTo>
                    <a:pt x="660" y="1"/>
                  </a:moveTo>
                  <a:cubicBezTo>
                    <a:pt x="558" y="1"/>
                    <a:pt x="456" y="68"/>
                    <a:pt x="456" y="203"/>
                  </a:cubicBezTo>
                  <a:lnTo>
                    <a:pt x="456" y="390"/>
                  </a:lnTo>
                  <a:lnTo>
                    <a:pt x="269" y="390"/>
                  </a:lnTo>
                  <a:cubicBezTo>
                    <a:pt x="0" y="390"/>
                    <a:pt x="0" y="798"/>
                    <a:pt x="269" y="798"/>
                  </a:cubicBezTo>
                  <a:lnTo>
                    <a:pt x="269" y="793"/>
                  </a:lnTo>
                  <a:lnTo>
                    <a:pt x="456" y="793"/>
                  </a:lnTo>
                  <a:lnTo>
                    <a:pt x="456" y="985"/>
                  </a:lnTo>
                  <a:cubicBezTo>
                    <a:pt x="456" y="1119"/>
                    <a:pt x="558" y="1187"/>
                    <a:pt x="660" y="1187"/>
                  </a:cubicBezTo>
                  <a:cubicBezTo>
                    <a:pt x="762" y="1187"/>
                    <a:pt x="864" y="1119"/>
                    <a:pt x="864" y="985"/>
                  </a:cubicBezTo>
                  <a:lnTo>
                    <a:pt x="864" y="798"/>
                  </a:lnTo>
                  <a:lnTo>
                    <a:pt x="1052" y="798"/>
                  </a:lnTo>
                  <a:cubicBezTo>
                    <a:pt x="1320" y="793"/>
                    <a:pt x="1320" y="390"/>
                    <a:pt x="1052" y="390"/>
                  </a:cubicBezTo>
                  <a:lnTo>
                    <a:pt x="864" y="390"/>
                  </a:lnTo>
                  <a:lnTo>
                    <a:pt x="864" y="203"/>
                  </a:lnTo>
                  <a:cubicBezTo>
                    <a:pt x="864" y="68"/>
                    <a:pt x="762" y="1"/>
                    <a:pt x="6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3" name="Google Shape;16133;p74"/>
            <p:cNvSpPr/>
            <p:nvPr/>
          </p:nvSpPr>
          <p:spPr>
            <a:xfrm>
              <a:off x="8097209" y="3021446"/>
              <a:ext cx="34614" cy="31207"/>
            </a:xfrm>
            <a:custGeom>
              <a:avLst/>
              <a:gdLst/>
              <a:ahLst/>
              <a:cxnLst/>
              <a:rect l="l" t="t" r="r" b="b"/>
              <a:pathLst>
                <a:path w="1321" h="1191" extrusionOk="0">
                  <a:moveTo>
                    <a:pt x="661" y="1"/>
                  </a:moveTo>
                  <a:cubicBezTo>
                    <a:pt x="559" y="1"/>
                    <a:pt x="457" y="68"/>
                    <a:pt x="457" y="203"/>
                  </a:cubicBezTo>
                  <a:lnTo>
                    <a:pt x="457" y="390"/>
                  </a:lnTo>
                  <a:lnTo>
                    <a:pt x="270" y="390"/>
                  </a:lnTo>
                  <a:cubicBezTo>
                    <a:pt x="1" y="390"/>
                    <a:pt x="1" y="798"/>
                    <a:pt x="270" y="798"/>
                  </a:cubicBezTo>
                  <a:lnTo>
                    <a:pt x="457" y="798"/>
                  </a:lnTo>
                  <a:lnTo>
                    <a:pt x="457" y="985"/>
                  </a:lnTo>
                  <a:cubicBezTo>
                    <a:pt x="457" y="1122"/>
                    <a:pt x="559" y="1190"/>
                    <a:pt x="661" y="1190"/>
                  </a:cubicBezTo>
                  <a:cubicBezTo>
                    <a:pt x="763" y="1190"/>
                    <a:pt x="865" y="1122"/>
                    <a:pt x="865" y="985"/>
                  </a:cubicBezTo>
                  <a:lnTo>
                    <a:pt x="865" y="798"/>
                  </a:lnTo>
                  <a:lnTo>
                    <a:pt x="1052" y="798"/>
                  </a:lnTo>
                  <a:cubicBezTo>
                    <a:pt x="1321" y="798"/>
                    <a:pt x="1321" y="390"/>
                    <a:pt x="1052" y="390"/>
                  </a:cubicBezTo>
                  <a:lnTo>
                    <a:pt x="865" y="390"/>
                  </a:lnTo>
                  <a:lnTo>
                    <a:pt x="865" y="203"/>
                  </a:lnTo>
                  <a:cubicBezTo>
                    <a:pt x="865" y="68"/>
                    <a:pt x="763" y="1"/>
                    <a:pt x="6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4" name="Google Shape;16134;p74"/>
            <p:cNvSpPr/>
            <p:nvPr/>
          </p:nvSpPr>
          <p:spPr>
            <a:xfrm>
              <a:off x="8193818" y="3021446"/>
              <a:ext cx="34614" cy="31207"/>
            </a:xfrm>
            <a:custGeom>
              <a:avLst/>
              <a:gdLst/>
              <a:ahLst/>
              <a:cxnLst/>
              <a:rect l="l" t="t" r="r" b="b"/>
              <a:pathLst>
                <a:path w="1321" h="1191" extrusionOk="0">
                  <a:moveTo>
                    <a:pt x="660" y="1"/>
                  </a:moveTo>
                  <a:cubicBezTo>
                    <a:pt x="558" y="1"/>
                    <a:pt x="456" y="68"/>
                    <a:pt x="456" y="203"/>
                  </a:cubicBezTo>
                  <a:lnTo>
                    <a:pt x="456" y="390"/>
                  </a:lnTo>
                  <a:lnTo>
                    <a:pt x="269" y="390"/>
                  </a:lnTo>
                  <a:cubicBezTo>
                    <a:pt x="0" y="390"/>
                    <a:pt x="0" y="798"/>
                    <a:pt x="269" y="798"/>
                  </a:cubicBezTo>
                  <a:lnTo>
                    <a:pt x="456" y="798"/>
                  </a:lnTo>
                  <a:lnTo>
                    <a:pt x="456" y="985"/>
                  </a:lnTo>
                  <a:cubicBezTo>
                    <a:pt x="456" y="1122"/>
                    <a:pt x="558" y="1190"/>
                    <a:pt x="660" y="1190"/>
                  </a:cubicBezTo>
                  <a:cubicBezTo>
                    <a:pt x="762" y="1190"/>
                    <a:pt x="864" y="1122"/>
                    <a:pt x="864" y="985"/>
                  </a:cubicBezTo>
                  <a:lnTo>
                    <a:pt x="864" y="798"/>
                  </a:lnTo>
                  <a:lnTo>
                    <a:pt x="1052" y="798"/>
                  </a:lnTo>
                  <a:cubicBezTo>
                    <a:pt x="1320" y="798"/>
                    <a:pt x="1320" y="390"/>
                    <a:pt x="1052" y="390"/>
                  </a:cubicBezTo>
                  <a:lnTo>
                    <a:pt x="864" y="390"/>
                  </a:lnTo>
                  <a:lnTo>
                    <a:pt x="864" y="203"/>
                  </a:lnTo>
                  <a:cubicBezTo>
                    <a:pt x="864" y="68"/>
                    <a:pt x="762" y="1"/>
                    <a:pt x="6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5" name="Google Shape;16135;p74"/>
            <p:cNvSpPr/>
            <p:nvPr/>
          </p:nvSpPr>
          <p:spPr>
            <a:xfrm>
              <a:off x="8004138" y="3044216"/>
              <a:ext cx="317365" cy="212607"/>
            </a:xfrm>
            <a:custGeom>
              <a:avLst/>
              <a:gdLst/>
              <a:ahLst/>
              <a:cxnLst/>
              <a:rect l="l" t="t" r="r" b="b"/>
              <a:pathLst>
                <a:path w="12112" h="8114" extrusionOk="0">
                  <a:moveTo>
                    <a:pt x="9004" y="407"/>
                  </a:moveTo>
                  <a:cubicBezTo>
                    <a:pt x="9006" y="407"/>
                    <a:pt x="9008" y="407"/>
                    <a:pt x="9011" y="409"/>
                  </a:cubicBezTo>
                  <a:lnTo>
                    <a:pt x="11699" y="409"/>
                  </a:lnTo>
                  <a:cubicBezTo>
                    <a:pt x="11704" y="409"/>
                    <a:pt x="11708" y="409"/>
                    <a:pt x="11708" y="418"/>
                  </a:cubicBezTo>
                  <a:lnTo>
                    <a:pt x="11708" y="966"/>
                  </a:lnTo>
                  <a:cubicBezTo>
                    <a:pt x="11708" y="970"/>
                    <a:pt x="11704" y="975"/>
                    <a:pt x="11699" y="975"/>
                  </a:cubicBezTo>
                  <a:lnTo>
                    <a:pt x="9011" y="975"/>
                  </a:lnTo>
                  <a:cubicBezTo>
                    <a:pt x="9001" y="975"/>
                    <a:pt x="8996" y="970"/>
                    <a:pt x="8996" y="966"/>
                  </a:cubicBezTo>
                  <a:lnTo>
                    <a:pt x="8996" y="418"/>
                  </a:lnTo>
                  <a:cubicBezTo>
                    <a:pt x="8996" y="411"/>
                    <a:pt x="8999" y="407"/>
                    <a:pt x="9004" y="407"/>
                  </a:cubicBezTo>
                  <a:close/>
                  <a:moveTo>
                    <a:pt x="3111" y="409"/>
                  </a:moveTo>
                  <a:cubicBezTo>
                    <a:pt x="3116" y="409"/>
                    <a:pt x="3121" y="414"/>
                    <a:pt x="3121" y="418"/>
                  </a:cubicBezTo>
                  <a:lnTo>
                    <a:pt x="3121" y="966"/>
                  </a:lnTo>
                  <a:cubicBezTo>
                    <a:pt x="3121" y="975"/>
                    <a:pt x="3116" y="980"/>
                    <a:pt x="3111" y="980"/>
                  </a:cubicBezTo>
                  <a:lnTo>
                    <a:pt x="423" y="980"/>
                  </a:lnTo>
                  <a:cubicBezTo>
                    <a:pt x="413" y="980"/>
                    <a:pt x="409" y="975"/>
                    <a:pt x="409" y="966"/>
                  </a:cubicBezTo>
                  <a:lnTo>
                    <a:pt x="409" y="418"/>
                  </a:lnTo>
                  <a:cubicBezTo>
                    <a:pt x="409" y="414"/>
                    <a:pt x="413" y="409"/>
                    <a:pt x="423" y="409"/>
                  </a:cubicBezTo>
                  <a:close/>
                  <a:moveTo>
                    <a:pt x="11147" y="1383"/>
                  </a:moveTo>
                  <a:lnTo>
                    <a:pt x="11147" y="3975"/>
                  </a:lnTo>
                  <a:cubicBezTo>
                    <a:pt x="11147" y="4191"/>
                    <a:pt x="10969" y="4364"/>
                    <a:pt x="10758" y="4364"/>
                  </a:cubicBezTo>
                  <a:lnTo>
                    <a:pt x="9452" y="4364"/>
                  </a:lnTo>
                  <a:lnTo>
                    <a:pt x="9452" y="1383"/>
                  </a:lnTo>
                  <a:close/>
                  <a:moveTo>
                    <a:pt x="2612" y="1383"/>
                  </a:moveTo>
                  <a:lnTo>
                    <a:pt x="2612" y="4369"/>
                  </a:lnTo>
                  <a:lnTo>
                    <a:pt x="1311" y="4369"/>
                  </a:lnTo>
                  <a:cubicBezTo>
                    <a:pt x="1095" y="4369"/>
                    <a:pt x="922" y="4191"/>
                    <a:pt x="922" y="3980"/>
                  </a:cubicBezTo>
                  <a:lnTo>
                    <a:pt x="922" y="1383"/>
                  </a:lnTo>
                  <a:close/>
                  <a:moveTo>
                    <a:pt x="3669" y="2487"/>
                  </a:moveTo>
                  <a:cubicBezTo>
                    <a:pt x="3672" y="2487"/>
                    <a:pt x="3675" y="2487"/>
                    <a:pt x="3678" y="2487"/>
                  </a:cubicBezTo>
                  <a:lnTo>
                    <a:pt x="8391" y="2487"/>
                  </a:lnTo>
                  <a:cubicBezTo>
                    <a:pt x="8751" y="2487"/>
                    <a:pt x="9044" y="2780"/>
                    <a:pt x="9044" y="3140"/>
                  </a:cubicBezTo>
                  <a:lnTo>
                    <a:pt x="9044" y="4369"/>
                  </a:lnTo>
                  <a:lnTo>
                    <a:pt x="3015" y="4369"/>
                  </a:lnTo>
                  <a:lnTo>
                    <a:pt x="3015" y="3140"/>
                  </a:lnTo>
                  <a:cubicBezTo>
                    <a:pt x="3015" y="2783"/>
                    <a:pt x="3308" y="2487"/>
                    <a:pt x="3669" y="2487"/>
                  </a:cubicBezTo>
                  <a:close/>
                  <a:moveTo>
                    <a:pt x="10412" y="4772"/>
                  </a:moveTo>
                  <a:lnTo>
                    <a:pt x="10412" y="5175"/>
                  </a:lnTo>
                  <a:lnTo>
                    <a:pt x="10417" y="5175"/>
                  </a:lnTo>
                  <a:cubicBezTo>
                    <a:pt x="10417" y="5276"/>
                    <a:pt x="10340" y="5358"/>
                    <a:pt x="10239" y="5358"/>
                  </a:cubicBezTo>
                  <a:lnTo>
                    <a:pt x="1820" y="5358"/>
                  </a:lnTo>
                  <a:cubicBezTo>
                    <a:pt x="1724" y="5358"/>
                    <a:pt x="1642" y="5276"/>
                    <a:pt x="1642" y="5175"/>
                  </a:cubicBezTo>
                  <a:lnTo>
                    <a:pt x="1642" y="4772"/>
                  </a:lnTo>
                  <a:close/>
                  <a:moveTo>
                    <a:pt x="3332" y="5761"/>
                  </a:moveTo>
                  <a:lnTo>
                    <a:pt x="3332" y="7710"/>
                  </a:lnTo>
                  <a:lnTo>
                    <a:pt x="2693" y="7710"/>
                  </a:lnTo>
                  <a:lnTo>
                    <a:pt x="2693" y="5761"/>
                  </a:lnTo>
                  <a:close/>
                  <a:moveTo>
                    <a:pt x="9371" y="5761"/>
                  </a:moveTo>
                  <a:lnTo>
                    <a:pt x="9371" y="7710"/>
                  </a:lnTo>
                  <a:lnTo>
                    <a:pt x="8732" y="7710"/>
                  </a:lnTo>
                  <a:lnTo>
                    <a:pt x="8732" y="5761"/>
                  </a:lnTo>
                  <a:close/>
                  <a:moveTo>
                    <a:pt x="418" y="1"/>
                  </a:moveTo>
                  <a:cubicBezTo>
                    <a:pt x="188" y="1"/>
                    <a:pt x="1" y="188"/>
                    <a:pt x="1" y="414"/>
                  </a:cubicBezTo>
                  <a:lnTo>
                    <a:pt x="1" y="966"/>
                  </a:lnTo>
                  <a:cubicBezTo>
                    <a:pt x="1" y="1196"/>
                    <a:pt x="188" y="1383"/>
                    <a:pt x="418" y="1383"/>
                  </a:cubicBezTo>
                  <a:lnTo>
                    <a:pt x="509" y="1383"/>
                  </a:lnTo>
                  <a:lnTo>
                    <a:pt x="509" y="3975"/>
                  </a:lnTo>
                  <a:cubicBezTo>
                    <a:pt x="509" y="4388"/>
                    <a:pt x="826" y="4734"/>
                    <a:pt x="1234" y="4767"/>
                  </a:cubicBezTo>
                  <a:lnTo>
                    <a:pt x="1234" y="5175"/>
                  </a:lnTo>
                  <a:cubicBezTo>
                    <a:pt x="1234" y="5497"/>
                    <a:pt x="1498" y="5756"/>
                    <a:pt x="1820" y="5761"/>
                  </a:cubicBezTo>
                  <a:lnTo>
                    <a:pt x="2285" y="5761"/>
                  </a:lnTo>
                  <a:lnTo>
                    <a:pt x="2285" y="7710"/>
                  </a:lnTo>
                  <a:lnTo>
                    <a:pt x="1997" y="7710"/>
                  </a:lnTo>
                  <a:cubicBezTo>
                    <a:pt x="1724" y="7710"/>
                    <a:pt x="1724" y="8113"/>
                    <a:pt x="1997" y="8113"/>
                  </a:cubicBezTo>
                  <a:lnTo>
                    <a:pt x="4028" y="8113"/>
                  </a:lnTo>
                  <a:cubicBezTo>
                    <a:pt x="4297" y="8113"/>
                    <a:pt x="4297" y="7710"/>
                    <a:pt x="4028" y="7710"/>
                  </a:cubicBezTo>
                  <a:lnTo>
                    <a:pt x="3735" y="7710"/>
                  </a:lnTo>
                  <a:lnTo>
                    <a:pt x="3735" y="5761"/>
                  </a:lnTo>
                  <a:lnTo>
                    <a:pt x="8324" y="5761"/>
                  </a:lnTo>
                  <a:lnTo>
                    <a:pt x="8324" y="7710"/>
                  </a:lnTo>
                  <a:lnTo>
                    <a:pt x="8031" y="7710"/>
                  </a:lnTo>
                  <a:cubicBezTo>
                    <a:pt x="8030" y="7710"/>
                    <a:pt x="8028" y="7710"/>
                    <a:pt x="8027" y="7710"/>
                  </a:cubicBezTo>
                  <a:cubicBezTo>
                    <a:pt x="7763" y="7710"/>
                    <a:pt x="7764" y="8113"/>
                    <a:pt x="8031" y="8113"/>
                  </a:cubicBezTo>
                  <a:lnTo>
                    <a:pt x="10062" y="8113"/>
                  </a:lnTo>
                  <a:cubicBezTo>
                    <a:pt x="10335" y="8113"/>
                    <a:pt x="10335" y="7710"/>
                    <a:pt x="10062" y="7710"/>
                  </a:cubicBezTo>
                  <a:lnTo>
                    <a:pt x="9774" y="7710"/>
                  </a:lnTo>
                  <a:lnTo>
                    <a:pt x="9774" y="5761"/>
                  </a:lnTo>
                  <a:lnTo>
                    <a:pt x="10239" y="5761"/>
                  </a:lnTo>
                  <a:cubicBezTo>
                    <a:pt x="10561" y="5756"/>
                    <a:pt x="10820" y="5497"/>
                    <a:pt x="10820" y="5175"/>
                  </a:cubicBezTo>
                  <a:lnTo>
                    <a:pt x="10820" y="4767"/>
                  </a:lnTo>
                  <a:cubicBezTo>
                    <a:pt x="11233" y="4734"/>
                    <a:pt x="11550" y="4388"/>
                    <a:pt x="11550" y="3975"/>
                  </a:cubicBezTo>
                  <a:lnTo>
                    <a:pt x="11550" y="1383"/>
                  </a:lnTo>
                  <a:lnTo>
                    <a:pt x="11694" y="1383"/>
                  </a:lnTo>
                  <a:cubicBezTo>
                    <a:pt x="11924" y="1383"/>
                    <a:pt x="12112" y="1196"/>
                    <a:pt x="12112" y="966"/>
                  </a:cubicBezTo>
                  <a:lnTo>
                    <a:pt x="12112" y="418"/>
                  </a:lnTo>
                  <a:cubicBezTo>
                    <a:pt x="12107" y="188"/>
                    <a:pt x="11924" y="6"/>
                    <a:pt x="11694" y="1"/>
                  </a:cubicBezTo>
                  <a:lnTo>
                    <a:pt x="9006" y="1"/>
                  </a:lnTo>
                  <a:cubicBezTo>
                    <a:pt x="8775" y="6"/>
                    <a:pt x="8588" y="188"/>
                    <a:pt x="8588" y="418"/>
                  </a:cubicBezTo>
                  <a:lnTo>
                    <a:pt x="8588" y="970"/>
                  </a:lnTo>
                  <a:cubicBezTo>
                    <a:pt x="8588" y="1201"/>
                    <a:pt x="8775" y="1383"/>
                    <a:pt x="9006" y="1388"/>
                  </a:cubicBezTo>
                  <a:lnTo>
                    <a:pt x="9044" y="1388"/>
                  </a:lnTo>
                  <a:lnTo>
                    <a:pt x="9044" y="2305"/>
                  </a:lnTo>
                  <a:cubicBezTo>
                    <a:pt x="8862" y="2160"/>
                    <a:pt x="8639" y="2079"/>
                    <a:pt x="8407" y="2079"/>
                  </a:cubicBezTo>
                  <a:cubicBezTo>
                    <a:pt x="8400" y="2079"/>
                    <a:pt x="8393" y="2079"/>
                    <a:pt x="8387" y="2079"/>
                  </a:cubicBezTo>
                  <a:lnTo>
                    <a:pt x="3678" y="2079"/>
                  </a:lnTo>
                  <a:cubicBezTo>
                    <a:pt x="3671" y="2079"/>
                    <a:pt x="3664" y="2079"/>
                    <a:pt x="3657" y="2079"/>
                  </a:cubicBezTo>
                  <a:cubicBezTo>
                    <a:pt x="3424" y="2079"/>
                    <a:pt x="3197" y="2160"/>
                    <a:pt x="3015" y="2305"/>
                  </a:cubicBezTo>
                  <a:lnTo>
                    <a:pt x="3015" y="1383"/>
                  </a:lnTo>
                  <a:lnTo>
                    <a:pt x="3106" y="1383"/>
                  </a:lnTo>
                  <a:cubicBezTo>
                    <a:pt x="3337" y="1383"/>
                    <a:pt x="3524" y="1196"/>
                    <a:pt x="3524" y="966"/>
                  </a:cubicBezTo>
                  <a:lnTo>
                    <a:pt x="3524" y="414"/>
                  </a:lnTo>
                  <a:cubicBezTo>
                    <a:pt x="3524" y="188"/>
                    <a:pt x="3337" y="1"/>
                    <a:pt x="310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6" name="Google Shape;16136;p74"/>
            <p:cNvSpPr/>
            <p:nvPr/>
          </p:nvSpPr>
          <p:spPr>
            <a:xfrm>
              <a:off x="8043494" y="2893421"/>
              <a:ext cx="237630" cy="136620"/>
            </a:xfrm>
            <a:custGeom>
              <a:avLst/>
              <a:gdLst/>
              <a:ahLst/>
              <a:cxnLst/>
              <a:rect l="l" t="t" r="r" b="b"/>
              <a:pathLst>
                <a:path w="9069" h="5214" extrusionOk="0">
                  <a:moveTo>
                    <a:pt x="1676" y="0"/>
                  </a:moveTo>
                  <a:cubicBezTo>
                    <a:pt x="750" y="5"/>
                    <a:pt x="1" y="754"/>
                    <a:pt x="1" y="1676"/>
                  </a:cubicBezTo>
                  <a:lnTo>
                    <a:pt x="1" y="5007"/>
                  </a:lnTo>
                  <a:cubicBezTo>
                    <a:pt x="1" y="5122"/>
                    <a:pt x="92" y="5213"/>
                    <a:pt x="207" y="5213"/>
                  </a:cubicBezTo>
                  <a:cubicBezTo>
                    <a:pt x="318" y="5209"/>
                    <a:pt x="409" y="5122"/>
                    <a:pt x="409" y="5007"/>
                  </a:cubicBezTo>
                  <a:lnTo>
                    <a:pt x="409" y="1676"/>
                  </a:lnTo>
                  <a:cubicBezTo>
                    <a:pt x="414" y="975"/>
                    <a:pt x="980" y="408"/>
                    <a:pt x="1681" y="408"/>
                  </a:cubicBezTo>
                  <a:lnTo>
                    <a:pt x="7379" y="408"/>
                  </a:lnTo>
                  <a:cubicBezTo>
                    <a:pt x="8075" y="408"/>
                    <a:pt x="8646" y="980"/>
                    <a:pt x="8646" y="1680"/>
                  </a:cubicBezTo>
                  <a:lnTo>
                    <a:pt x="8661" y="5012"/>
                  </a:lnTo>
                  <a:cubicBezTo>
                    <a:pt x="8661" y="5122"/>
                    <a:pt x="8752" y="5213"/>
                    <a:pt x="8862" y="5213"/>
                  </a:cubicBezTo>
                  <a:cubicBezTo>
                    <a:pt x="8977" y="5209"/>
                    <a:pt x="9069" y="5117"/>
                    <a:pt x="9069" y="5007"/>
                  </a:cubicBezTo>
                  <a:lnTo>
                    <a:pt x="9049" y="1676"/>
                  </a:lnTo>
                  <a:cubicBezTo>
                    <a:pt x="9049" y="754"/>
                    <a:pt x="8301" y="5"/>
                    <a:pt x="73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137" name="Google Shape;16137;p74"/>
          <p:cNvGrpSpPr/>
          <p:nvPr/>
        </p:nvGrpSpPr>
        <p:grpSpPr>
          <a:xfrm>
            <a:off x="5683016" y="2893499"/>
            <a:ext cx="365551" cy="363376"/>
            <a:chOff x="5683016" y="2893499"/>
            <a:chExt cx="365551" cy="363376"/>
          </a:xfrm>
        </p:grpSpPr>
        <p:sp>
          <p:nvSpPr>
            <p:cNvPr id="16138" name="Google Shape;16138;p74"/>
            <p:cNvSpPr/>
            <p:nvPr/>
          </p:nvSpPr>
          <p:spPr>
            <a:xfrm>
              <a:off x="5688806" y="2898845"/>
              <a:ext cx="353839" cy="352502"/>
            </a:xfrm>
            <a:custGeom>
              <a:avLst/>
              <a:gdLst/>
              <a:ahLst/>
              <a:cxnLst/>
              <a:rect l="l" t="t" r="r" b="b"/>
              <a:pathLst>
                <a:path w="13504" h="13453" extrusionOk="0">
                  <a:moveTo>
                    <a:pt x="8518" y="1"/>
                  </a:moveTo>
                  <a:cubicBezTo>
                    <a:pt x="8462" y="1"/>
                    <a:pt x="8406" y="21"/>
                    <a:pt x="8362" y="62"/>
                  </a:cubicBezTo>
                  <a:lnTo>
                    <a:pt x="87" y="8333"/>
                  </a:lnTo>
                  <a:cubicBezTo>
                    <a:pt x="0" y="8419"/>
                    <a:pt x="0" y="8558"/>
                    <a:pt x="87" y="8640"/>
                  </a:cubicBezTo>
                  <a:lnTo>
                    <a:pt x="312" y="8866"/>
                  </a:lnTo>
                  <a:cubicBezTo>
                    <a:pt x="356" y="8909"/>
                    <a:pt x="412" y="8930"/>
                    <a:pt x="468" y="8930"/>
                  </a:cubicBezTo>
                  <a:cubicBezTo>
                    <a:pt x="505" y="8930"/>
                    <a:pt x="542" y="8921"/>
                    <a:pt x="576" y="8904"/>
                  </a:cubicBezTo>
                  <a:cubicBezTo>
                    <a:pt x="668" y="8855"/>
                    <a:pt x="761" y="8833"/>
                    <a:pt x="850" y="8833"/>
                  </a:cubicBezTo>
                  <a:cubicBezTo>
                    <a:pt x="1247" y="8833"/>
                    <a:pt x="1569" y="9269"/>
                    <a:pt x="1349" y="9677"/>
                  </a:cubicBezTo>
                  <a:cubicBezTo>
                    <a:pt x="1301" y="9763"/>
                    <a:pt x="1316" y="9869"/>
                    <a:pt x="1383" y="9941"/>
                  </a:cubicBezTo>
                  <a:lnTo>
                    <a:pt x="1925" y="10479"/>
                  </a:lnTo>
                  <a:cubicBezTo>
                    <a:pt x="1966" y="10519"/>
                    <a:pt x="2022" y="10540"/>
                    <a:pt x="2079" y="10540"/>
                  </a:cubicBezTo>
                  <a:cubicBezTo>
                    <a:pt x="2117" y="10540"/>
                    <a:pt x="2155" y="10531"/>
                    <a:pt x="2189" y="10512"/>
                  </a:cubicBezTo>
                  <a:cubicBezTo>
                    <a:pt x="2279" y="10464"/>
                    <a:pt x="2370" y="10443"/>
                    <a:pt x="2457" y="10443"/>
                  </a:cubicBezTo>
                  <a:cubicBezTo>
                    <a:pt x="2854" y="10443"/>
                    <a:pt x="3178" y="10881"/>
                    <a:pt x="2962" y="11290"/>
                  </a:cubicBezTo>
                  <a:cubicBezTo>
                    <a:pt x="2914" y="11376"/>
                    <a:pt x="2928" y="11482"/>
                    <a:pt x="2996" y="11554"/>
                  </a:cubicBezTo>
                  <a:lnTo>
                    <a:pt x="3538" y="12091"/>
                  </a:lnTo>
                  <a:cubicBezTo>
                    <a:pt x="3579" y="12132"/>
                    <a:pt x="3635" y="12153"/>
                    <a:pt x="3691" y="12153"/>
                  </a:cubicBezTo>
                  <a:cubicBezTo>
                    <a:pt x="3728" y="12153"/>
                    <a:pt x="3765" y="12144"/>
                    <a:pt x="3797" y="12125"/>
                  </a:cubicBezTo>
                  <a:cubicBezTo>
                    <a:pt x="3888" y="12077"/>
                    <a:pt x="3979" y="12056"/>
                    <a:pt x="4067" y="12056"/>
                  </a:cubicBezTo>
                  <a:cubicBezTo>
                    <a:pt x="4466" y="12056"/>
                    <a:pt x="4791" y="12494"/>
                    <a:pt x="4575" y="12903"/>
                  </a:cubicBezTo>
                  <a:cubicBezTo>
                    <a:pt x="4527" y="12984"/>
                    <a:pt x="4541" y="13095"/>
                    <a:pt x="4609" y="13162"/>
                  </a:cubicBezTo>
                  <a:lnTo>
                    <a:pt x="4834" y="13388"/>
                  </a:lnTo>
                  <a:cubicBezTo>
                    <a:pt x="4877" y="13431"/>
                    <a:pt x="4933" y="13452"/>
                    <a:pt x="4988" y="13452"/>
                  </a:cubicBezTo>
                  <a:cubicBezTo>
                    <a:pt x="5043" y="13452"/>
                    <a:pt x="5098" y="13431"/>
                    <a:pt x="5141" y="13388"/>
                  </a:cubicBezTo>
                  <a:lnTo>
                    <a:pt x="13417" y="5117"/>
                  </a:lnTo>
                  <a:cubicBezTo>
                    <a:pt x="13503" y="5030"/>
                    <a:pt x="13503" y="4891"/>
                    <a:pt x="13417" y="4805"/>
                  </a:cubicBezTo>
                  <a:lnTo>
                    <a:pt x="13196" y="4589"/>
                  </a:lnTo>
                  <a:cubicBezTo>
                    <a:pt x="13156" y="4548"/>
                    <a:pt x="13099" y="4527"/>
                    <a:pt x="13042" y="4527"/>
                  </a:cubicBezTo>
                  <a:cubicBezTo>
                    <a:pt x="13005" y="4527"/>
                    <a:pt x="12966" y="4536"/>
                    <a:pt x="12932" y="4555"/>
                  </a:cubicBezTo>
                  <a:cubicBezTo>
                    <a:pt x="12840" y="4606"/>
                    <a:pt x="12746" y="4628"/>
                    <a:pt x="12656" y="4628"/>
                  </a:cubicBezTo>
                  <a:cubicBezTo>
                    <a:pt x="12259" y="4628"/>
                    <a:pt x="11936" y="4189"/>
                    <a:pt x="12159" y="3782"/>
                  </a:cubicBezTo>
                  <a:cubicBezTo>
                    <a:pt x="12207" y="3696"/>
                    <a:pt x="12193" y="3585"/>
                    <a:pt x="12126" y="3518"/>
                  </a:cubicBezTo>
                  <a:lnTo>
                    <a:pt x="11583" y="2976"/>
                  </a:lnTo>
                  <a:cubicBezTo>
                    <a:pt x="11540" y="2935"/>
                    <a:pt x="11484" y="2914"/>
                    <a:pt x="11428" y="2914"/>
                  </a:cubicBezTo>
                  <a:cubicBezTo>
                    <a:pt x="11391" y="2914"/>
                    <a:pt x="11354" y="2923"/>
                    <a:pt x="11319" y="2942"/>
                  </a:cubicBezTo>
                  <a:cubicBezTo>
                    <a:pt x="11228" y="2991"/>
                    <a:pt x="11135" y="3014"/>
                    <a:pt x="11045" y="3014"/>
                  </a:cubicBezTo>
                  <a:cubicBezTo>
                    <a:pt x="10647" y="3014"/>
                    <a:pt x="10323" y="2576"/>
                    <a:pt x="10546" y="2165"/>
                  </a:cubicBezTo>
                  <a:cubicBezTo>
                    <a:pt x="10594" y="2083"/>
                    <a:pt x="10580" y="1973"/>
                    <a:pt x="10508" y="1901"/>
                  </a:cubicBezTo>
                  <a:lnTo>
                    <a:pt x="9970" y="1363"/>
                  </a:lnTo>
                  <a:cubicBezTo>
                    <a:pt x="9927" y="1322"/>
                    <a:pt x="9871" y="1301"/>
                    <a:pt x="9815" y="1301"/>
                  </a:cubicBezTo>
                  <a:cubicBezTo>
                    <a:pt x="9778" y="1301"/>
                    <a:pt x="9741" y="1310"/>
                    <a:pt x="9706" y="1329"/>
                  </a:cubicBezTo>
                  <a:cubicBezTo>
                    <a:pt x="9615" y="1378"/>
                    <a:pt x="9523" y="1400"/>
                    <a:pt x="9434" y="1400"/>
                  </a:cubicBezTo>
                  <a:cubicBezTo>
                    <a:pt x="9035" y="1400"/>
                    <a:pt x="8709" y="960"/>
                    <a:pt x="8929" y="552"/>
                  </a:cubicBezTo>
                  <a:cubicBezTo>
                    <a:pt x="8977" y="465"/>
                    <a:pt x="8962" y="360"/>
                    <a:pt x="8895" y="288"/>
                  </a:cubicBezTo>
                  <a:lnTo>
                    <a:pt x="8670" y="62"/>
                  </a:lnTo>
                  <a:cubicBezTo>
                    <a:pt x="8629" y="21"/>
                    <a:pt x="8574" y="1"/>
                    <a:pt x="851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9" name="Google Shape;16139;p74"/>
            <p:cNvSpPr/>
            <p:nvPr/>
          </p:nvSpPr>
          <p:spPr>
            <a:xfrm>
              <a:off x="5802997" y="3012537"/>
              <a:ext cx="239779" cy="239045"/>
            </a:xfrm>
            <a:custGeom>
              <a:avLst/>
              <a:gdLst/>
              <a:ahLst/>
              <a:cxnLst/>
              <a:rect l="l" t="t" r="r" b="b"/>
              <a:pathLst>
                <a:path w="9151" h="9123" extrusionOk="0">
                  <a:moveTo>
                    <a:pt x="7806" y="0"/>
                  </a:moveTo>
                  <a:lnTo>
                    <a:pt x="1" y="7805"/>
                  </a:lnTo>
                  <a:cubicBezTo>
                    <a:pt x="270" y="7959"/>
                    <a:pt x="366" y="8295"/>
                    <a:pt x="222" y="8568"/>
                  </a:cubicBezTo>
                  <a:cubicBezTo>
                    <a:pt x="174" y="8655"/>
                    <a:pt x="188" y="8761"/>
                    <a:pt x="255" y="8833"/>
                  </a:cubicBezTo>
                  <a:lnTo>
                    <a:pt x="481" y="9058"/>
                  </a:lnTo>
                  <a:cubicBezTo>
                    <a:pt x="524" y="9101"/>
                    <a:pt x="581" y="9123"/>
                    <a:pt x="637" y="9123"/>
                  </a:cubicBezTo>
                  <a:cubicBezTo>
                    <a:pt x="693" y="9123"/>
                    <a:pt x="750" y="9101"/>
                    <a:pt x="793" y="9058"/>
                  </a:cubicBezTo>
                  <a:lnTo>
                    <a:pt x="9064" y="783"/>
                  </a:lnTo>
                  <a:cubicBezTo>
                    <a:pt x="9150" y="696"/>
                    <a:pt x="9150" y="562"/>
                    <a:pt x="9064" y="475"/>
                  </a:cubicBezTo>
                  <a:lnTo>
                    <a:pt x="8838" y="250"/>
                  </a:lnTo>
                  <a:cubicBezTo>
                    <a:pt x="8798" y="209"/>
                    <a:pt x="8741" y="188"/>
                    <a:pt x="8684" y="188"/>
                  </a:cubicBezTo>
                  <a:cubicBezTo>
                    <a:pt x="8647" y="188"/>
                    <a:pt x="8608" y="197"/>
                    <a:pt x="8574" y="216"/>
                  </a:cubicBezTo>
                  <a:cubicBezTo>
                    <a:pt x="8488" y="264"/>
                    <a:pt x="8395" y="286"/>
                    <a:pt x="8302" y="286"/>
                  </a:cubicBezTo>
                  <a:cubicBezTo>
                    <a:pt x="8104" y="286"/>
                    <a:pt x="7911" y="183"/>
                    <a:pt x="7806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0" name="Google Shape;16140;p74"/>
            <p:cNvSpPr/>
            <p:nvPr/>
          </p:nvSpPr>
          <p:spPr>
            <a:xfrm>
              <a:off x="5872067" y="2898766"/>
              <a:ext cx="170709" cy="170133"/>
            </a:xfrm>
            <a:custGeom>
              <a:avLst/>
              <a:gdLst/>
              <a:ahLst/>
              <a:cxnLst/>
              <a:rect l="l" t="t" r="r" b="b"/>
              <a:pathLst>
                <a:path w="6515" h="6493" extrusionOk="0">
                  <a:moveTo>
                    <a:pt x="1520" y="0"/>
                  </a:moveTo>
                  <a:cubicBezTo>
                    <a:pt x="1464" y="0"/>
                    <a:pt x="1409" y="22"/>
                    <a:pt x="1368" y="65"/>
                  </a:cubicBezTo>
                  <a:lnTo>
                    <a:pt x="0" y="1428"/>
                  </a:lnTo>
                  <a:lnTo>
                    <a:pt x="5065" y="6493"/>
                  </a:lnTo>
                  <a:lnTo>
                    <a:pt x="6428" y="5125"/>
                  </a:lnTo>
                  <a:cubicBezTo>
                    <a:pt x="6514" y="5043"/>
                    <a:pt x="6514" y="4904"/>
                    <a:pt x="6428" y="4817"/>
                  </a:cubicBezTo>
                  <a:lnTo>
                    <a:pt x="6202" y="4592"/>
                  </a:lnTo>
                  <a:cubicBezTo>
                    <a:pt x="6162" y="4551"/>
                    <a:pt x="6105" y="4530"/>
                    <a:pt x="6048" y="4530"/>
                  </a:cubicBezTo>
                  <a:cubicBezTo>
                    <a:pt x="6011" y="4530"/>
                    <a:pt x="5972" y="4539"/>
                    <a:pt x="5938" y="4558"/>
                  </a:cubicBezTo>
                  <a:cubicBezTo>
                    <a:pt x="5846" y="4609"/>
                    <a:pt x="5752" y="4631"/>
                    <a:pt x="5662" y="4631"/>
                  </a:cubicBezTo>
                  <a:cubicBezTo>
                    <a:pt x="5265" y="4631"/>
                    <a:pt x="4942" y="4192"/>
                    <a:pt x="5165" y="3785"/>
                  </a:cubicBezTo>
                  <a:cubicBezTo>
                    <a:pt x="5213" y="3699"/>
                    <a:pt x="5199" y="3588"/>
                    <a:pt x="5132" y="3521"/>
                  </a:cubicBezTo>
                  <a:lnTo>
                    <a:pt x="4589" y="2979"/>
                  </a:lnTo>
                  <a:cubicBezTo>
                    <a:pt x="4546" y="2938"/>
                    <a:pt x="4490" y="2917"/>
                    <a:pt x="4434" y="2917"/>
                  </a:cubicBezTo>
                  <a:cubicBezTo>
                    <a:pt x="4397" y="2917"/>
                    <a:pt x="4360" y="2926"/>
                    <a:pt x="4325" y="2945"/>
                  </a:cubicBezTo>
                  <a:cubicBezTo>
                    <a:pt x="4234" y="2994"/>
                    <a:pt x="4141" y="3017"/>
                    <a:pt x="4051" y="3017"/>
                  </a:cubicBezTo>
                  <a:cubicBezTo>
                    <a:pt x="3653" y="3017"/>
                    <a:pt x="3329" y="2579"/>
                    <a:pt x="3552" y="2168"/>
                  </a:cubicBezTo>
                  <a:cubicBezTo>
                    <a:pt x="3600" y="2081"/>
                    <a:pt x="3586" y="1976"/>
                    <a:pt x="3514" y="1904"/>
                  </a:cubicBezTo>
                  <a:lnTo>
                    <a:pt x="2976" y="1366"/>
                  </a:lnTo>
                  <a:cubicBezTo>
                    <a:pt x="2934" y="1323"/>
                    <a:pt x="2879" y="1301"/>
                    <a:pt x="2823" y="1301"/>
                  </a:cubicBezTo>
                  <a:cubicBezTo>
                    <a:pt x="2785" y="1301"/>
                    <a:pt x="2747" y="1311"/>
                    <a:pt x="2712" y="1332"/>
                  </a:cubicBezTo>
                  <a:cubicBezTo>
                    <a:pt x="2621" y="1381"/>
                    <a:pt x="2529" y="1403"/>
                    <a:pt x="2440" y="1403"/>
                  </a:cubicBezTo>
                  <a:cubicBezTo>
                    <a:pt x="2041" y="1403"/>
                    <a:pt x="1715" y="963"/>
                    <a:pt x="1935" y="555"/>
                  </a:cubicBezTo>
                  <a:cubicBezTo>
                    <a:pt x="1983" y="468"/>
                    <a:pt x="1968" y="358"/>
                    <a:pt x="1901" y="291"/>
                  </a:cubicBezTo>
                  <a:lnTo>
                    <a:pt x="1676" y="65"/>
                  </a:lnTo>
                  <a:cubicBezTo>
                    <a:pt x="1632" y="22"/>
                    <a:pt x="1576" y="0"/>
                    <a:pt x="1520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1" name="Google Shape;16141;p74"/>
            <p:cNvSpPr/>
            <p:nvPr/>
          </p:nvSpPr>
          <p:spPr>
            <a:xfrm>
              <a:off x="5737858" y="2979470"/>
              <a:ext cx="223796" cy="223481"/>
            </a:xfrm>
            <a:custGeom>
              <a:avLst/>
              <a:gdLst/>
              <a:ahLst/>
              <a:cxnLst/>
              <a:rect l="l" t="t" r="r" b="b"/>
              <a:pathLst>
                <a:path w="8541" h="8529" extrusionOk="0">
                  <a:moveTo>
                    <a:pt x="4954" y="1"/>
                  </a:moveTo>
                  <a:cubicBezTo>
                    <a:pt x="4939" y="1"/>
                    <a:pt x="4923" y="7"/>
                    <a:pt x="4911" y="19"/>
                  </a:cubicBezTo>
                  <a:lnTo>
                    <a:pt x="24" y="4905"/>
                  </a:lnTo>
                  <a:cubicBezTo>
                    <a:pt x="0" y="4929"/>
                    <a:pt x="0" y="4968"/>
                    <a:pt x="24" y="4992"/>
                  </a:cubicBezTo>
                  <a:lnTo>
                    <a:pt x="1402" y="6370"/>
                  </a:lnTo>
                  <a:lnTo>
                    <a:pt x="1872" y="6845"/>
                  </a:lnTo>
                  <a:lnTo>
                    <a:pt x="2165" y="7133"/>
                  </a:lnTo>
                  <a:lnTo>
                    <a:pt x="3543" y="8510"/>
                  </a:lnTo>
                  <a:cubicBezTo>
                    <a:pt x="3555" y="8522"/>
                    <a:pt x="3571" y="8528"/>
                    <a:pt x="3586" y="8528"/>
                  </a:cubicBezTo>
                  <a:cubicBezTo>
                    <a:pt x="3602" y="8528"/>
                    <a:pt x="3617" y="8522"/>
                    <a:pt x="3629" y="8510"/>
                  </a:cubicBezTo>
                  <a:lnTo>
                    <a:pt x="8516" y="3624"/>
                  </a:lnTo>
                  <a:cubicBezTo>
                    <a:pt x="8540" y="3600"/>
                    <a:pt x="8540" y="3561"/>
                    <a:pt x="8516" y="3537"/>
                  </a:cubicBezTo>
                  <a:lnTo>
                    <a:pt x="4997" y="19"/>
                  </a:lnTo>
                  <a:cubicBezTo>
                    <a:pt x="4985" y="7"/>
                    <a:pt x="4970" y="1"/>
                    <a:pt x="495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2" name="Google Shape;16142;p74"/>
            <p:cNvSpPr/>
            <p:nvPr/>
          </p:nvSpPr>
          <p:spPr>
            <a:xfrm>
              <a:off x="5821863" y="2979470"/>
              <a:ext cx="139659" cy="223455"/>
            </a:xfrm>
            <a:custGeom>
              <a:avLst/>
              <a:gdLst/>
              <a:ahLst/>
              <a:cxnLst/>
              <a:rect l="l" t="t" r="r" b="b"/>
              <a:pathLst>
                <a:path w="5330" h="8528" extrusionOk="0">
                  <a:moveTo>
                    <a:pt x="1748" y="1"/>
                  </a:moveTo>
                  <a:cubicBezTo>
                    <a:pt x="1733" y="1"/>
                    <a:pt x="1717" y="7"/>
                    <a:pt x="1705" y="19"/>
                  </a:cubicBezTo>
                  <a:lnTo>
                    <a:pt x="846" y="878"/>
                  </a:lnTo>
                  <a:lnTo>
                    <a:pt x="4028" y="4061"/>
                  </a:lnTo>
                  <a:cubicBezTo>
                    <a:pt x="4052" y="4085"/>
                    <a:pt x="4052" y="4123"/>
                    <a:pt x="4028" y="4147"/>
                  </a:cubicBezTo>
                  <a:lnTo>
                    <a:pt x="1" y="8174"/>
                  </a:lnTo>
                  <a:lnTo>
                    <a:pt x="332" y="8506"/>
                  </a:lnTo>
                  <a:cubicBezTo>
                    <a:pt x="344" y="8520"/>
                    <a:pt x="360" y="8527"/>
                    <a:pt x="375" y="8527"/>
                  </a:cubicBezTo>
                  <a:cubicBezTo>
                    <a:pt x="391" y="8527"/>
                    <a:pt x="407" y="8520"/>
                    <a:pt x="419" y="8506"/>
                  </a:cubicBezTo>
                  <a:lnTo>
                    <a:pt x="5305" y="3619"/>
                  </a:lnTo>
                  <a:cubicBezTo>
                    <a:pt x="5329" y="3595"/>
                    <a:pt x="5329" y="3557"/>
                    <a:pt x="5305" y="3533"/>
                  </a:cubicBezTo>
                  <a:lnTo>
                    <a:pt x="1791" y="19"/>
                  </a:lnTo>
                  <a:cubicBezTo>
                    <a:pt x="1779" y="7"/>
                    <a:pt x="1764" y="1"/>
                    <a:pt x="17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3" name="Google Shape;16143;p74"/>
            <p:cNvSpPr/>
            <p:nvPr/>
          </p:nvSpPr>
          <p:spPr>
            <a:xfrm>
              <a:off x="5764951" y="3008502"/>
              <a:ext cx="112409" cy="109762"/>
            </a:xfrm>
            <a:custGeom>
              <a:avLst/>
              <a:gdLst/>
              <a:ahLst/>
              <a:cxnLst/>
              <a:rect l="l" t="t" r="r" b="b"/>
              <a:pathLst>
                <a:path w="4290" h="4189" extrusionOk="0">
                  <a:moveTo>
                    <a:pt x="4067" y="0"/>
                  </a:moveTo>
                  <a:cubicBezTo>
                    <a:pt x="4015" y="0"/>
                    <a:pt x="3963" y="20"/>
                    <a:pt x="3925" y="58"/>
                  </a:cubicBezTo>
                  <a:lnTo>
                    <a:pt x="138" y="3845"/>
                  </a:lnTo>
                  <a:cubicBezTo>
                    <a:pt x="0" y="3994"/>
                    <a:pt x="133" y="4189"/>
                    <a:pt x="289" y="4189"/>
                  </a:cubicBezTo>
                  <a:cubicBezTo>
                    <a:pt x="335" y="4189"/>
                    <a:pt x="382" y="4172"/>
                    <a:pt x="426" y="4133"/>
                  </a:cubicBezTo>
                  <a:lnTo>
                    <a:pt x="4213" y="346"/>
                  </a:lnTo>
                  <a:cubicBezTo>
                    <a:pt x="4290" y="264"/>
                    <a:pt x="4290" y="140"/>
                    <a:pt x="4213" y="58"/>
                  </a:cubicBezTo>
                  <a:cubicBezTo>
                    <a:pt x="4172" y="20"/>
                    <a:pt x="4119" y="0"/>
                    <a:pt x="40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4" name="Google Shape;16144;p74"/>
            <p:cNvSpPr/>
            <p:nvPr/>
          </p:nvSpPr>
          <p:spPr>
            <a:xfrm>
              <a:off x="5792988" y="3036539"/>
              <a:ext cx="112435" cy="109788"/>
            </a:xfrm>
            <a:custGeom>
              <a:avLst/>
              <a:gdLst/>
              <a:ahLst/>
              <a:cxnLst/>
              <a:rect l="l" t="t" r="r" b="b"/>
              <a:pathLst>
                <a:path w="4291" h="4190" extrusionOk="0">
                  <a:moveTo>
                    <a:pt x="4068" y="1"/>
                  </a:moveTo>
                  <a:cubicBezTo>
                    <a:pt x="4016" y="1"/>
                    <a:pt x="3964" y="20"/>
                    <a:pt x="3926" y="59"/>
                  </a:cubicBezTo>
                  <a:lnTo>
                    <a:pt x="138" y="3846"/>
                  </a:lnTo>
                  <a:cubicBezTo>
                    <a:pt x="1" y="3995"/>
                    <a:pt x="134" y="4189"/>
                    <a:pt x="290" y="4189"/>
                  </a:cubicBezTo>
                  <a:cubicBezTo>
                    <a:pt x="335" y="4189"/>
                    <a:pt x="383" y="4173"/>
                    <a:pt x="426" y="4134"/>
                  </a:cubicBezTo>
                  <a:lnTo>
                    <a:pt x="4214" y="347"/>
                  </a:lnTo>
                  <a:cubicBezTo>
                    <a:pt x="4290" y="265"/>
                    <a:pt x="4290" y="140"/>
                    <a:pt x="4214" y="59"/>
                  </a:cubicBezTo>
                  <a:cubicBezTo>
                    <a:pt x="4173" y="20"/>
                    <a:pt x="4120" y="1"/>
                    <a:pt x="40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5" name="Google Shape;16145;p74"/>
            <p:cNvSpPr/>
            <p:nvPr/>
          </p:nvSpPr>
          <p:spPr>
            <a:xfrm>
              <a:off x="5821050" y="3144048"/>
              <a:ext cx="34745" cy="30316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1026" y="0"/>
                  </a:moveTo>
                  <a:cubicBezTo>
                    <a:pt x="977" y="0"/>
                    <a:pt x="926" y="20"/>
                    <a:pt x="882" y="69"/>
                  </a:cubicBezTo>
                  <a:lnTo>
                    <a:pt x="138" y="813"/>
                  </a:lnTo>
                  <a:cubicBezTo>
                    <a:pt x="0" y="962"/>
                    <a:pt x="133" y="1157"/>
                    <a:pt x="289" y="1157"/>
                  </a:cubicBezTo>
                  <a:cubicBezTo>
                    <a:pt x="335" y="1157"/>
                    <a:pt x="382" y="1140"/>
                    <a:pt x="426" y="1101"/>
                  </a:cubicBezTo>
                  <a:lnTo>
                    <a:pt x="1165" y="357"/>
                  </a:lnTo>
                  <a:cubicBezTo>
                    <a:pt x="1326" y="211"/>
                    <a:pt x="1185" y="0"/>
                    <a:pt x="10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6" name="Google Shape;16146;p74"/>
            <p:cNvSpPr/>
            <p:nvPr/>
          </p:nvSpPr>
          <p:spPr>
            <a:xfrm>
              <a:off x="5858232" y="3064602"/>
              <a:ext cx="76695" cy="72843"/>
            </a:xfrm>
            <a:custGeom>
              <a:avLst/>
              <a:gdLst/>
              <a:ahLst/>
              <a:cxnLst/>
              <a:rect l="l" t="t" r="r" b="b"/>
              <a:pathLst>
                <a:path w="2927" h="2780" extrusionOk="0">
                  <a:moveTo>
                    <a:pt x="2641" y="1"/>
                  </a:moveTo>
                  <a:cubicBezTo>
                    <a:pt x="2596" y="1"/>
                    <a:pt x="2549" y="18"/>
                    <a:pt x="2506" y="58"/>
                  </a:cubicBezTo>
                  <a:lnTo>
                    <a:pt x="130" y="2434"/>
                  </a:lnTo>
                  <a:cubicBezTo>
                    <a:pt x="0" y="2559"/>
                    <a:pt x="91" y="2780"/>
                    <a:pt x="269" y="2780"/>
                  </a:cubicBezTo>
                  <a:lnTo>
                    <a:pt x="274" y="2780"/>
                  </a:lnTo>
                  <a:cubicBezTo>
                    <a:pt x="327" y="2780"/>
                    <a:pt x="379" y="2756"/>
                    <a:pt x="418" y="2722"/>
                  </a:cubicBezTo>
                  <a:lnTo>
                    <a:pt x="2789" y="346"/>
                  </a:lnTo>
                  <a:cubicBezTo>
                    <a:pt x="2926" y="198"/>
                    <a:pt x="2794" y="1"/>
                    <a:pt x="26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7" name="Google Shape;16147;p74"/>
            <p:cNvSpPr/>
            <p:nvPr/>
          </p:nvSpPr>
          <p:spPr>
            <a:xfrm>
              <a:off x="5683016" y="2893499"/>
              <a:ext cx="365551" cy="363376"/>
            </a:xfrm>
            <a:custGeom>
              <a:avLst/>
              <a:gdLst/>
              <a:ahLst/>
              <a:cxnLst/>
              <a:rect l="l" t="t" r="r" b="b"/>
              <a:pathLst>
                <a:path w="13951" h="13868" extrusionOk="0">
                  <a:moveTo>
                    <a:pt x="8738" y="406"/>
                  </a:moveTo>
                  <a:cubicBezTo>
                    <a:pt x="8742" y="406"/>
                    <a:pt x="8747" y="408"/>
                    <a:pt x="8751" y="410"/>
                  </a:cubicBezTo>
                  <a:lnTo>
                    <a:pt x="8972" y="636"/>
                  </a:lnTo>
                  <a:cubicBezTo>
                    <a:pt x="8977" y="645"/>
                    <a:pt x="8977" y="655"/>
                    <a:pt x="8972" y="660"/>
                  </a:cubicBezTo>
                  <a:cubicBezTo>
                    <a:pt x="8674" y="1212"/>
                    <a:pt x="9112" y="1809"/>
                    <a:pt x="9654" y="1809"/>
                  </a:cubicBezTo>
                  <a:cubicBezTo>
                    <a:pt x="9776" y="1809"/>
                    <a:pt x="9903" y="1779"/>
                    <a:pt x="10028" y="1711"/>
                  </a:cubicBezTo>
                  <a:cubicBezTo>
                    <a:pt x="10031" y="1709"/>
                    <a:pt x="10034" y="1707"/>
                    <a:pt x="10038" y="1707"/>
                  </a:cubicBezTo>
                  <a:cubicBezTo>
                    <a:pt x="10041" y="1707"/>
                    <a:pt x="10045" y="1709"/>
                    <a:pt x="10047" y="1711"/>
                  </a:cubicBezTo>
                  <a:lnTo>
                    <a:pt x="10590" y="2253"/>
                  </a:lnTo>
                  <a:cubicBezTo>
                    <a:pt x="10595" y="2258"/>
                    <a:pt x="10595" y="2268"/>
                    <a:pt x="10590" y="2273"/>
                  </a:cubicBezTo>
                  <a:cubicBezTo>
                    <a:pt x="10288" y="2830"/>
                    <a:pt x="10729" y="3425"/>
                    <a:pt x="11270" y="3425"/>
                  </a:cubicBezTo>
                  <a:cubicBezTo>
                    <a:pt x="11391" y="3425"/>
                    <a:pt x="11517" y="3395"/>
                    <a:pt x="11641" y="3329"/>
                  </a:cubicBezTo>
                  <a:cubicBezTo>
                    <a:pt x="11647" y="3326"/>
                    <a:pt x="11652" y="3323"/>
                    <a:pt x="11657" y="3323"/>
                  </a:cubicBezTo>
                  <a:cubicBezTo>
                    <a:pt x="11660" y="3323"/>
                    <a:pt x="11663" y="3325"/>
                    <a:pt x="11665" y="3329"/>
                  </a:cubicBezTo>
                  <a:lnTo>
                    <a:pt x="12203" y="3866"/>
                  </a:lnTo>
                  <a:cubicBezTo>
                    <a:pt x="12212" y="3871"/>
                    <a:pt x="12208" y="3881"/>
                    <a:pt x="12203" y="3890"/>
                  </a:cubicBezTo>
                  <a:cubicBezTo>
                    <a:pt x="11915" y="4441"/>
                    <a:pt x="12351" y="5028"/>
                    <a:pt x="12891" y="5028"/>
                  </a:cubicBezTo>
                  <a:cubicBezTo>
                    <a:pt x="13009" y="5028"/>
                    <a:pt x="13132" y="5000"/>
                    <a:pt x="13254" y="4937"/>
                  </a:cubicBezTo>
                  <a:cubicBezTo>
                    <a:pt x="13256" y="4934"/>
                    <a:pt x="13260" y="4933"/>
                    <a:pt x="13264" y="4933"/>
                  </a:cubicBezTo>
                  <a:cubicBezTo>
                    <a:pt x="13268" y="4933"/>
                    <a:pt x="13273" y="4934"/>
                    <a:pt x="13278" y="4937"/>
                  </a:cubicBezTo>
                  <a:lnTo>
                    <a:pt x="13499" y="5162"/>
                  </a:lnTo>
                  <a:cubicBezTo>
                    <a:pt x="13508" y="5167"/>
                    <a:pt x="13508" y="5177"/>
                    <a:pt x="13499" y="5182"/>
                  </a:cubicBezTo>
                  <a:lnTo>
                    <a:pt x="13499" y="5186"/>
                  </a:lnTo>
                  <a:lnTo>
                    <a:pt x="12280" y="6406"/>
                  </a:lnTo>
                  <a:lnTo>
                    <a:pt x="11876" y="6007"/>
                  </a:lnTo>
                  <a:cubicBezTo>
                    <a:pt x="11830" y="5957"/>
                    <a:pt x="11778" y="5936"/>
                    <a:pt x="11728" y="5936"/>
                  </a:cubicBezTo>
                  <a:cubicBezTo>
                    <a:pt x="11569" y="5936"/>
                    <a:pt x="11431" y="6148"/>
                    <a:pt x="11588" y="6290"/>
                  </a:cubicBezTo>
                  <a:lnTo>
                    <a:pt x="11992" y="6694"/>
                  </a:lnTo>
                  <a:lnTo>
                    <a:pt x="5228" y="13457"/>
                  </a:lnTo>
                  <a:cubicBezTo>
                    <a:pt x="5223" y="13460"/>
                    <a:pt x="5218" y="13461"/>
                    <a:pt x="5214" y="13461"/>
                  </a:cubicBezTo>
                  <a:cubicBezTo>
                    <a:pt x="5210" y="13461"/>
                    <a:pt x="5206" y="13460"/>
                    <a:pt x="5204" y="13457"/>
                  </a:cubicBezTo>
                  <a:lnTo>
                    <a:pt x="4978" y="13231"/>
                  </a:lnTo>
                  <a:cubicBezTo>
                    <a:pt x="4974" y="13227"/>
                    <a:pt x="4974" y="13217"/>
                    <a:pt x="4978" y="13207"/>
                  </a:cubicBezTo>
                  <a:cubicBezTo>
                    <a:pt x="5280" y="12654"/>
                    <a:pt x="4842" y="12060"/>
                    <a:pt x="4302" y="12060"/>
                  </a:cubicBezTo>
                  <a:cubicBezTo>
                    <a:pt x="4182" y="12060"/>
                    <a:pt x="4056" y="12090"/>
                    <a:pt x="3932" y="12156"/>
                  </a:cubicBezTo>
                  <a:cubicBezTo>
                    <a:pt x="3927" y="12159"/>
                    <a:pt x="3922" y="12160"/>
                    <a:pt x="3918" y="12160"/>
                  </a:cubicBezTo>
                  <a:cubicBezTo>
                    <a:pt x="3914" y="12160"/>
                    <a:pt x="3910" y="12159"/>
                    <a:pt x="3908" y="12156"/>
                  </a:cubicBezTo>
                  <a:lnTo>
                    <a:pt x="3365" y="11619"/>
                  </a:lnTo>
                  <a:cubicBezTo>
                    <a:pt x="3361" y="11614"/>
                    <a:pt x="3361" y="11604"/>
                    <a:pt x="3365" y="11595"/>
                  </a:cubicBezTo>
                  <a:cubicBezTo>
                    <a:pt x="3664" y="11042"/>
                    <a:pt x="3224" y="10447"/>
                    <a:pt x="2685" y="10447"/>
                  </a:cubicBezTo>
                  <a:cubicBezTo>
                    <a:pt x="2564" y="10447"/>
                    <a:pt x="2438" y="10477"/>
                    <a:pt x="2314" y="10543"/>
                  </a:cubicBezTo>
                  <a:cubicBezTo>
                    <a:pt x="2312" y="10546"/>
                    <a:pt x="2308" y="10547"/>
                    <a:pt x="2305" y="10547"/>
                  </a:cubicBezTo>
                  <a:cubicBezTo>
                    <a:pt x="2301" y="10547"/>
                    <a:pt x="2297" y="10546"/>
                    <a:pt x="2295" y="10543"/>
                  </a:cubicBezTo>
                  <a:lnTo>
                    <a:pt x="1753" y="10006"/>
                  </a:lnTo>
                  <a:cubicBezTo>
                    <a:pt x="1748" y="9996"/>
                    <a:pt x="1748" y="9987"/>
                    <a:pt x="1753" y="9982"/>
                  </a:cubicBezTo>
                  <a:cubicBezTo>
                    <a:pt x="1911" y="9679"/>
                    <a:pt x="1858" y="9310"/>
                    <a:pt x="1618" y="9065"/>
                  </a:cubicBezTo>
                  <a:cubicBezTo>
                    <a:pt x="1470" y="8917"/>
                    <a:pt x="1270" y="8838"/>
                    <a:pt x="1068" y="8838"/>
                  </a:cubicBezTo>
                  <a:cubicBezTo>
                    <a:pt x="943" y="8838"/>
                    <a:pt x="817" y="8868"/>
                    <a:pt x="701" y="8930"/>
                  </a:cubicBezTo>
                  <a:cubicBezTo>
                    <a:pt x="699" y="8933"/>
                    <a:pt x="694" y="8936"/>
                    <a:pt x="690" y="8936"/>
                  </a:cubicBezTo>
                  <a:cubicBezTo>
                    <a:pt x="687" y="8936"/>
                    <a:pt x="684" y="8935"/>
                    <a:pt x="682" y="8930"/>
                  </a:cubicBezTo>
                  <a:lnTo>
                    <a:pt x="456" y="8705"/>
                  </a:lnTo>
                  <a:cubicBezTo>
                    <a:pt x="447" y="8700"/>
                    <a:pt x="447" y="8690"/>
                    <a:pt x="456" y="8686"/>
                  </a:cubicBezTo>
                  <a:lnTo>
                    <a:pt x="7220" y="1922"/>
                  </a:lnTo>
                  <a:lnTo>
                    <a:pt x="7638" y="2340"/>
                  </a:lnTo>
                  <a:cubicBezTo>
                    <a:pt x="7683" y="2390"/>
                    <a:pt x="7736" y="2411"/>
                    <a:pt x="7785" y="2411"/>
                  </a:cubicBezTo>
                  <a:cubicBezTo>
                    <a:pt x="7945" y="2411"/>
                    <a:pt x="8083" y="2198"/>
                    <a:pt x="7926" y="2052"/>
                  </a:cubicBezTo>
                  <a:lnTo>
                    <a:pt x="7508" y="1634"/>
                  </a:lnTo>
                  <a:lnTo>
                    <a:pt x="8727" y="410"/>
                  </a:lnTo>
                  <a:cubicBezTo>
                    <a:pt x="8730" y="408"/>
                    <a:pt x="8733" y="406"/>
                    <a:pt x="8738" y="406"/>
                  </a:cubicBezTo>
                  <a:close/>
                  <a:moveTo>
                    <a:pt x="8737" y="1"/>
                  </a:moveTo>
                  <a:cubicBezTo>
                    <a:pt x="8629" y="1"/>
                    <a:pt x="8521" y="43"/>
                    <a:pt x="8439" y="127"/>
                  </a:cubicBezTo>
                  <a:lnTo>
                    <a:pt x="168" y="8398"/>
                  </a:lnTo>
                  <a:cubicBezTo>
                    <a:pt x="0" y="8561"/>
                    <a:pt x="0" y="8830"/>
                    <a:pt x="168" y="8998"/>
                  </a:cubicBezTo>
                  <a:lnTo>
                    <a:pt x="394" y="9219"/>
                  </a:lnTo>
                  <a:cubicBezTo>
                    <a:pt x="473" y="9301"/>
                    <a:pt x="581" y="9343"/>
                    <a:pt x="690" y="9343"/>
                  </a:cubicBezTo>
                  <a:cubicBezTo>
                    <a:pt x="760" y="9343"/>
                    <a:pt x="830" y="9326"/>
                    <a:pt x="893" y="9291"/>
                  </a:cubicBezTo>
                  <a:cubicBezTo>
                    <a:pt x="952" y="9259"/>
                    <a:pt x="1012" y="9245"/>
                    <a:pt x="1070" y="9245"/>
                  </a:cubicBezTo>
                  <a:cubicBezTo>
                    <a:pt x="1327" y="9245"/>
                    <a:pt x="1538" y="9527"/>
                    <a:pt x="1393" y="9790"/>
                  </a:cubicBezTo>
                  <a:cubicBezTo>
                    <a:pt x="1301" y="9953"/>
                    <a:pt x="1330" y="10159"/>
                    <a:pt x="1465" y="10294"/>
                  </a:cubicBezTo>
                  <a:lnTo>
                    <a:pt x="2007" y="10831"/>
                  </a:lnTo>
                  <a:cubicBezTo>
                    <a:pt x="2086" y="10913"/>
                    <a:pt x="2194" y="10956"/>
                    <a:pt x="2303" y="10956"/>
                  </a:cubicBezTo>
                  <a:cubicBezTo>
                    <a:pt x="2373" y="10956"/>
                    <a:pt x="2443" y="10939"/>
                    <a:pt x="2506" y="10903"/>
                  </a:cubicBezTo>
                  <a:cubicBezTo>
                    <a:pt x="2565" y="10872"/>
                    <a:pt x="2625" y="10858"/>
                    <a:pt x="2682" y="10858"/>
                  </a:cubicBezTo>
                  <a:cubicBezTo>
                    <a:pt x="2940" y="10858"/>
                    <a:pt x="3151" y="11140"/>
                    <a:pt x="3005" y="11403"/>
                  </a:cubicBezTo>
                  <a:cubicBezTo>
                    <a:pt x="2914" y="11566"/>
                    <a:pt x="2943" y="11772"/>
                    <a:pt x="3077" y="11907"/>
                  </a:cubicBezTo>
                  <a:lnTo>
                    <a:pt x="3620" y="12444"/>
                  </a:lnTo>
                  <a:cubicBezTo>
                    <a:pt x="3699" y="12526"/>
                    <a:pt x="3807" y="12569"/>
                    <a:pt x="3916" y="12569"/>
                  </a:cubicBezTo>
                  <a:cubicBezTo>
                    <a:pt x="3986" y="12569"/>
                    <a:pt x="4056" y="12552"/>
                    <a:pt x="4119" y="12516"/>
                  </a:cubicBezTo>
                  <a:cubicBezTo>
                    <a:pt x="4178" y="12485"/>
                    <a:pt x="4238" y="12471"/>
                    <a:pt x="4295" y="12471"/>
                  </a:cubicBezTo>
                  <a:cubicBezTo>
                    <a:pt x="4553" y="12471"/>
                    <a:pt x="4763" y="12753"/>
                    <a:pt x="4618" y="13015"/>
                  </a:cubicBezTo>
                  <a:cubicBezTo>
                    <a:pt x="4527" y="13179"/>
                    <a:pt x="4556" y="13385"/>
                    <a:pt x="4690" y="13520"/>
                  </a:cubicBezTo>
                  <a:lnTo>
                    <a:pt x="4916" y="13745"/>
                  </a:lnTo>
                  <a:cubicBezTo>
                    <a:pt x="4998" y="13827"/>
                    <a:pt x="5106" y="13868"/>
                    <a:pt x="5214" y="13868"/>
                  </a:cubicBezTo>
                  <a:cubicBezTo>
                    <a:pt x="5322" y="13868"/>
                    <a:pt x="5430" y="13827"/>
                    <a:pt x="5511" y="13745"/>
                  </a:cubicBezTo>
                  <a:lnTo>
                    <a:pt x="13787" y="5470"/>
                  </a:lnTo>
                  <a:cubicBezTo>
                    <a:pt x="13950" y="5306"/>
                    <a:pt x="13950" y="5038"/>
                    <a:pt x="13787" y="4874"/>
                  </a:cubicBezTo>
                  <a:lnTo>
                    <a:pt x="13787" y="4879"/>
                  </a:lnTo>
                  <a:lnTo>
                    <a:pt x="13561" y="4653"/>
                  </a:lnTo>
                  <a:cubicBezTo>
                    <a:pt x="13479" y="4571"/>
                    <a:pt x="13370" y="4529"/>
                    <a:pt x="13261" y="4529"/>
                  </a:cubicBezTo>
                  <a:cubicBezTo>
                    <a:pt x="13191" y="4529"/>
                    <a:pt x="13121" y="4546"/>
                    <a:pt x="13057" y="4581"/>
                  </a:cubicBezTo>
                  <a:cubicBezTo>
                    <a:pt x="12998" y="4614"/>
                    <a:pt x="12937" y="4629"/>
                    <a:pt x="12879" y="4629"/>
                  </a:cubicBezTo>
                  <a:cubicBezTo>
                    <a:pt x="12622" y="4629"/>
                    <a:pt x="12413" y="4344"/>
                    <a:pt x="12558" y="4082"/>
                  </a:cubicBezTo>
                  <a:cubicBezTo>
                    <a:pt x="12649" y="3919"/>
                    <a:pt x="12620" y="3713"/>
                    <a:pt x="12491" y="3578"/>
                  </a:cubicBezTo>
                  <a:lnTo>
                    <a:pt x="11948" y="3041"/>
                  </a:lnTo>
                  <a:cubicBezTo>
                    <a:pt x="11866" y="2959"/>
                    <a:pt x="11757" y="2916"/>
                    <a:pt x="11648" y="2916"/>
                  </a:cubicBezTo>
                  <a:cubicBezTo>
                    <a:pt x="11578" y="2916"/>
                    <a:pt x="11508" y="2933"/>
                    <a:pt x="11444" y="2969"/>
                  </a:cubicBezTo>
                  <a:cubicBezTo>
                    <a:pt x="11385" y="3001"/>
                    <a:pt x="11324" y="3016"/>
                    <a:pt x="11266" y="3016"/>
                  </a:cubicBezTo>
                  <a:cubicBezTo>
                    <a:pt x="11010" y="3016"/>
                    <a:pt x="10800" y="2732"/>
                    <a:pt x="10945" y="2469"/>
                  </a:cubicBezTo>
                  <a:cubicBezTo>
                    <a:pt x="11036" y="2306"/>
                    <a:pt x="11007" y="2100"/>
                    <a:pt x="10873" y="1965"/>
                  </a:cubicBezTo>
                  <a:lnTo>
                    <a:pt x="10335" y="1423"/>
                  </a:lnTo>
                  <a:cubicBezTo>
                    <a:pt x="10254" y="1342"/>
                    <a:pt x="10147" y="1299"/>
                    <a:pt x="10039" y="1299"/>
                  </a:cubicBezTo>
                  <a:cubicBezTo>
                    <a:pt x="9968" y="1299"/>
                    <a:pt x="9896" y="1318"/>
                    <a:pt x="9831" y="1356"/>
                  </a:cubicBezTo>
                  <a:cubicBezTo>
                    <a:pt x="9772" y="1387"/>
                    <a:pt x="9711" y="1401"/>
                    <a:pt x="9653" y="1401"/>
                  </a:cubicBezTo>
                  <a:cubicBezTo>
                    <a:pt x="9394" y="1401"/>
                    <a:pt x="9186" y="1119"/>
                    <a:pt x="9327" y="857"/>
                  </a:cubicBezTo>
                  <a:cubicBezTo>
                    <a:pt x="9423" y="689"/>
                    <a:pt x="9395" y="482"/>
                    <a:pt x="9260" y="352"/>
                  </a:cubicBezTo>
                  <a:lnTo>
                    <a:pt x="9035" y="127"/>
                  </a:lnTo>
                  <a:cubicBezTo>
                    <a:pt x="8953" y="43"/>
                    <a:pt x="8845" y="1"/>
                    <a:pt x="87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8" name="Google Shape;16148;p74"/>
            <p:cNvSpPr/>
            <p:nvPr/>
          </p:nvSpPr>
          <p:spPr>
            <a:xfrm>
              <a:off x="5732067" y="2974203"/>
              <a:ext cx="182003" cy="178675"/>
            </a:xfrm>
            <a:custGeom>
              <a:avLst/>
              <a:gdLst/>
              <a:ahLst/>
              <a:cxnLst/>
              <a:rect l="l" t="t" r="r" b="b"/>
              <a:pathLst>
                <a:path w="6946" h="6819" extrusionOk="0">
                  <a:moveTo>
                    <a:pt x="5177" y="0"/>
                  </a:moveTo>
                  <a:cubicBezTo>
                    <a:pt x="5109" y="0"/>
                    <a:pt x="5041" y="25"/>
                    <a:pt x="4988" y="76"/>
                  </a:cubicBezTo>
                  <a:lnTo>
                    <a:pt x="101" y="4962"/>
                  </a:lnTo>
                  <a:cubicBezTo>
                    <a:pt x="1" y="5068"/>
                    <a:pt x="1" y="5236"/>
                    <a:pt x="101" y="5337"/>
                  </a:cubicBezTo>
                  <a:lnTo>
                    <a:pt x="1527" y="6763"/>
                  </a:lnTo>
                  <a:cubicBezTo>
                    <a:pt x="1570" y="6802"/>
                    <a:pt x="1618" y="6818"/>
                    <a:pt x="1663" y="6818"/>
                  </a:cubicBezTo>
                  <a:cubicBezTo>
                    <a:pt x="1818" y="6818"/>
                    <a:pt x="1949" y="6623"/>
                    <a:pt x="1815" y="6475"/>
                  </a:cubicBezTo>
                  <a:lnTo>
                    <a:pt x="490" y="5150"/>
                  </a:lnTo>
                  <a:lnTo>
                    <a:pt x="5175" y="465"/>
                  </a:lnTo>
                  <a:lnTo>
                    <a:pt x="6500" y="1790"/>
                  </a:lnTo>
                  <a:cubicBezTo>
                    <a:pt x="6546" y="1838"/>
                    <a:pt x="6597" y="1859"/>
                    <a:pt x="6647" y="1859"/>
                  </a:cubicBezTo>
                  <a:cubicBezTo>
                    <a:pt x="6807" y="1859"/>
                    <a:pt x="6946" y="1648"/>
                    <a:pt x="6788" y="1501"/>
                  </a:cubicBezTo>
                  <a:lnTo>
                    <a:pt x="5362" y="76"/>
                  </a:lnTo>
                  <a:cubicBezTo>
                    <a:pt x="5312" y="25"/>
                    <a:pt x="5245" y="0"/>
                    <a:pt x="5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9" name="Google Shape;16149;p74"/>
            <p:cNvSpPr/>
            <p:nvPr/>
          </p:nvSpPr>
          <p:spPr>
            <a:xfrm>
              <a:off x="5785939" y="3029202"/>
              <a:ext cx="181479" cy="179042"/>
            </a:xfrm>
            <a:custGeom>
              <a:avLst/>
              <a:gdLst/>
              <a:ahLst/>
              <a:cxnLst/>
              <a:rect l="l" t="t" r="r" b="b"/>
              <a:pathLst>
                <a:path w="6926" h="6833" extrusionOk="0">
                  <a:moveTo>
                    <a:pt x="5252" y="0"/>
                  </a:moveTo>
                  <a:cubicBezTo>
                    <a:pt x="5093" y="0"/>
                    <a:pt x="4954" y="211"/>
                    <a:pt x="5111" y="358"/>
                  </a:cubicBezTo>
                  <a:lnTo>
                    <a:pt x="6436" y="1683"/>
                  </a:lnTo>
                  <a:lnTo>
                    <a:pt x="1751" y="6368"/>
                  </a:lnTo>
                  <a:lnTo>
                    <a:pt x="426" y="5043"/>
                  </a:lnTo>
                  <a:cubicBezTo>
                    <a:pt x="383" y="5004"/>
                    <a:pt x="336" y="4987"/>
                    <a:pt x="290" y="4987"/>
                  </a:cubicBezTo>
                  <a:cubicBezTo>
                    <a:pt x="134" y="4987"/>
                    <a:pt x="1" y="5182"/>
                    <a:pt x="138" y="5331"/>
                  </a:cubicBezTo>
                  <a:lnTo>
                    <a:pt x="1564" y="6756"/>
                  </a:lnTo>
                  <a:cubicBezTo>
                    <a:pt x="1614" y="6807"/>
                    <a:pt x="1682" y="6832"/>
                    <a:pt x="1749" y="6832"/>
                  </a:cubicBezTo>
                  <a:cubicBezTo>
                    <a:pt x="1817" y="6832"/>
                    <a:pt x="1886" y="6807"/>
                    <a:pt x="1938" y="6756"/>
                  </a:cubicBezTo>
                  <a:lnTo>
                    <a:pt x="6825" y="1870"/>
                  </a:lnTo>
                  <a:cubicBezTo>
                    <a:pt x="6926" y="1764"/>
                    <a:pt x="6926" y="1596"/>
                    <a:pt x="6825" y="1495"/>
                  </a:cubicBezTo>
                  <a:lnTo>
                    <a:pt x="5399" y="70"/>
                  </a:lnTo>
                  <a:cubicBezTo>
                    <a:pt x="5354" y="21"/>
                    <a:pt x="5302" y="0"/>
                    <a:pt x="52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0" name="Google Shape;16150;p74"/>
            <p:cNvSpPr/>
            <p:nvPr/>
          </p:nvSpPr>
          <p:spPr>
            <a:xfrm>
              <a:off x="5953845" y="3020267"/>
              <a:ext cx="27015" cy="22403"/>
            </a:xfrm>
            <a:custGeom>
              <a:avLst/>
              <a:gdLst/>
              <a:ahLst/>
              <a:cxnLst/>
              <a:rect l="l" t="t" r="r" b="b"/>
              <a:pathLst>
                <a:path w="1031" h="855" extrusionOk="0">
                  <a:moveTo>
                    <a:pt x="299" y="1"/>
                  </a:moveTo>
                  <a:cubicBezTo>
                    <a:pt x="139" y="1"/>
                    <a:pt x="0" y="211"/>
                    <a:pt x="158" y="358"/>
                  </a:cubicBezTo>
                  <a:lnTo>
                    <a:pt x="585" y="785"/>
                  </a:lnTo>
                  <a:cubicBezTo>
                    <a:pt x="631" y="834"/>
                    <a:pt x="682" y="854"/>
                    <a:pt x="732" y="854"/>
                  </a:cubicBezTo>
                  <a:cubicBezTo>
                    <a:pt x="892" y="854"/>
                    <a:pt x="1031" y="644"/>
                    <a:pt x="873" y="497"/>
                  </a:cubicBezTo>
                  <a:lnTo>
                    <a:pt x="446" y="70"/>
                  </a:lnTo>
                  <a:cubicBezTo>
                    <a:pt x="400" y="21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1" name="Google Shape;16151;p74"/>
            <p:cNvSpPr/>
            <p:nvPr/>
          </p:nvSpPr>
          <p:spPr>
            <a:xfrm>
              <a:off x="5925703" y="2991916"/>
              <a:ext cx="25574" cy="21460"/>
            </a:xfrm>
            <a:custGeom>
              <a:avLst/>
              <a:gdLst/>
              <a:ahLst/>
              <a:cxnLst/>
              <a:rect l="l" t="t" r="r" b="b"/>
              <a:pathLst>
                <a:path w="976" h="819" extrusionOk="0">
                  <a:moveTo>
                    <a:pt x="288" y="0"/>
                  </a:moveTo>
                  <a:cubicBezTo>
                    <a:pt x="132" y="0"/>
                    <a:pt x="0" y="197"/>
                    <a:pt x="137" y="345"/>
                  </a:cubicBezTo>
                  <a:lnTo>
                    <a:pt x="555" y="763"/>
                  </a:lnTo>
                  <a:cubicBezTo>
                    <a:pt x="597" y="802"/>
                    <a:pt x="644" y="819"/>
                    <a:pt x="689" y="819"/>
                  </a:cubicBezTo>
                  <a:cubicBezTo>
                    <a:pt x="843" y="819"/>
                    <a:pt x="976" y="624"/>
                    <a:pt x="838" y="475"/>
                  </a:cubicBezTo>
                  <a:lnTo>
                    <a:pt x="425" y="57"/>
                  </a:lnTo>
                  <a:cubicBezTo>
                    <a:pt x="382" y="17"/>
                    <a:pt x="334" y="0"/>
                    <a:pt x="28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2" name="Google Shape;16152;p74"/>
            <p:cNvSpPr/>
            <p:nvPr/>
          </p:nvSpPr>
          <p:spPr>
            <a:xfrm>
              <a:off x="5897143" y="2963224"/>
              <a:ext cx="25836" cy="21722"/>
            </a:xfrm>
            <a:custGeom>
              <a:avLst/>
              <a:gdLst/>
              <a:ahLst/>
              <a:cxnLst/>
              <a:rect l="l" t="t" r="r" b="b"/>
              <a:pathLst>
                <a:path w="986" h="829" extrusionOk="0">
                  <a:moveTo>
                    <a:pt x="288" y="1"/>
                  </a:moveTo>
                  <a:cubicBezTo>
                    <a:pt x="133" y="1"/>
                    <a:pt x="0" y="198"/>
                    <a:pt x="138" y="346"/>
                  </a:cubicBezTo>
                  <a:lnTo>
                    <a:pt x="565" y="773"/>
                  </a:lnTo>
                  <a:cubicBezTo>
                    <a:pt x="607" y="812"/>
                    <a:pt x="654" y="829"/>
                    <a:pt x="699" y="829"/>
                  </a:cubicBezTo>
                  <a:cubicBezTo>
                    <a:pt x="853" y="829"/>
                    <a:pt x="986" y="634"/>
                    <a:pt x="848" y="485"/>
                  </a:cubicBezTo>
                  <a:lnTo>
                    <a:pt x="426" y="58"/>
                  </a:lnTo>
                  <a:cubicBezTo>
                    <a:pt x="382" y="18"/>
                    <a:pt x="334" y="1"/>
                    <a:pt x="2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153" name="Google Shape;16153;p74"/>
          <p:cNvGrpSpPr/>
          <p:nvPr/>
        </p:nvGrpSpPr>
        <p:grpSpPr>
          <a:xfrm>
            <a:off x="4891622" y="1502697"/>
            <a:ext cx="255841" cy="363402"/>
            <a:chOff x="4891622" y="1502697"/>
            <a:chExt cx="255841" cy="363402"/>
          </a:xfrm>
        </p:grpSpPr>
        <p:sp>
          <p:nvSpPr>
            <p:cNvPr id="16154" name="Google Shape;16154;p74"/>
            <p:cNvSpPr/>
            <p:nvPr/>
          </p:nvSpPr>
          <p:spPr>
            <a:xfrm>
              <a:off x="4893010" y="1507964"/>
              <a:ext cx="252959" cy="144166"/>
            </a:xfrm>
            <a:custGeom>
              <a:avLst/>
              <a:gdLst/>
              <a:ahLst/>
              <a:cxnLst/>
              <a:rect l="l" t="t" r="r" b="b"/>
              <a:pathLst>
                <a:path w="9654" h="5502" extrusionOk="0">
                  <a:moveTo>
                    <a:pt x="4795" y="1"/>
                  </a:moveTo>
                  <a:lnTo>
                    <a:pt x="4795" y="6"/>
                  </a:lnTo>
                  <a:cubicBezTo>
                    <a:pt x="4546" y="25"/>
                    <a:pt x="4320" y="150"/>
                    <a:pt x="4167" y="346"/>
                  </a:cubicBezTo>
                  <a:cubicBezTo>
                    <a:pt x="4080" y="322"/>
                    <a:pt x="3989" y="313"/>
                    <a:pt x="3898" y="313"/>
                  </a:cubicBezTo>
                  <a:cubicBezTo>
                    <a:pt x="3895" y="313"/>
                    <a:pt x="3891" y="313"/>
                    <a:pt x="3888" y="313"/>
                  </a:cubicBezTo>
                  <a:cubicBezTo>
                    <a:pt x="3355" y="313"/>
                    <a:pt x="2914" y="714"/>
                    <a:pt x="2914" y="1215"/>
                  </a:cubicBezTo>
                  <a:lnTo>
                    <a:pt x="2914" y="1225"/>
                  </a:lnTo>
                  <a:cubicBezTo>
                    <a:pt x="2866" y="1215"/>
                    <a:pt x="2823" y="1215"/>
                    <a:pt x="2775" y="1215"/>
                  </a:cubicBezTo>
                  <a:cubicBezTo>
                    <a:pt x="2771" y="1215"/>
                    <a:pt x="2768" y="1215"/>
                    <a:pt x="2765" y="1215"/>
                  </a:cubicBezTo>
                  <a:cubicBezTo>
                    <a:pt x="2193" y="1215"/>
                    <a:pt x="1728" y="1645"/>
                    <a:pt x="1723" y="2180"/>
                  </a:cubicBezTo>
                  <a:cubicBezTo>
                    <a:pt x="1723" y="2315"/>
                    <a:pt x="1752" y="2449"/>
                    <a:pt x="1810" y="2569"/>
                  </a:cubicBezTo>
                  <a:cubicBezTo>
                    <a:pt x="1781" y="2569"/>
                    <a:pt x="1747" y="2564"/>
                    <a:pt x="1719" y="2564"/>
                  </a:cubicBezTo>
                  <a:cubicBezTo>
                    <a:pt x="1142" y="2564"/>
                    <a:pt x="667" y="2996"/>
                    <a:pt x="667" y="3534"/>
                  </a:cubicBezTo>
                  <a:cubicBezTo>
                    <a:pt x="667" y="3668"/>
                    <a:pt x="696" y="3798"/>
                    <a:pt x="754" y="3923"/>
                  </a:cubicBezTo>
                  <a:cubicBezTo>
                    <a:pt x="720" y="3923"/>
                    <a:pt x="691" y="3918"/>
                    <a:pt x="662" y="3918"/>
                  </a:cubicBezTo>
                  <a:lnTo>
                    <a:pt x="624" y="3918"/>
                  </a:lnTo>
                  <a:cubicBezTo>
                    <a:pt x="619" y="3918"/>
                    <a:pt x="614" y="3918"/>
                    <a:pt x="609" y="3918"/>
                  </a:cubicBezTo>
                  <a:cubicBezTo>
                    <a:pt x="104" y="3918"/>
                    <a:pt x="0" y="4634"/>
                    <a:pt x="490" y="4777"/>
                  </a:cubicBezTo>
                  <a:cubicBezTo>
                    <a:pt x="466" y="4839"/>
                    <a:pt x="451" y="4907"/>
                    <a:pt x="451" y="4974"/>
                  </a:cubicBezTo>
                  <a:cubicBezTo>
                    <a:pt x="451" y="5267"/>
                    <a:pt x="706" y="5502"/>
                    <a:pt x="1022" y="5502"/>
                  </a:cubicBezTo>
                  <a:lnTo>
                    <a:pt x="8631" y="5502"/>
                  </a:lnTo>
                  <a:cubicBezTo>
                    <a:pt x="8948" y="5502"/>
                    <a:pt x="9202" y="5262"/>
                    <a:pt x="9202" y="4974"/>
                  </a:cubicBezTo>
                  <a:cubicBezTo>
                    <a:pt x="9202" y="4907"/>
                    <a:pt x="9188" y="4839"/>
                    <a:pt x="9164" y="4777"/>
                  </a:cubicBezTo>
                  <a:cubicBezTo>
                    <a:pt x="9653" y="4634"/>
                    <a:pt x="9545" y="3918"/>
                    <a:pt x="9044" y="3918"/>
                  </a:cubicBezTo>
                  <a:cubicBezTo>
                    <a:pt x="9039" y="3918"/>
                    <a:pt x="9034" y="3918"/>
                    <a:pt x="9029" y="3918"/>
                  </a:cubicBezTo>
                  <a:lnTo>
                    <a:pt x="8991" y="3918"/>
                  </a:lnTo>
                  <a:cubicBezTo>
                    <a:pt x="8962" y="3918"/>
                    <a:pt x="8929" y="3918"/>
                    <a:pt x="8900" y="3923"/>
                  </a:cubicBezTo>
                  <a:cubicBezTo>
                    <a:pt x="8957" y="3798"/>
                    <a:pt x="8986" y="3668"/>
                    <a:pt x="8986" y="3534"/>
                  </a:cubicBezTo>
                  <a:cubicBezTo>
                    <a:pt x="8986" y="2996"/>
                    <a:pt x="8511" y="2564"/>
                    <a:pt x="7935" y="2564"/>
                  </a:cubicBezTo>
                  <a:cubicBezTo>
                    <a:pt x="7901" y="2564"/>
                    <a:pt x="7872" y="2564"/>
                    <a:pt x="7844" y="2569"/>
                  </a:cubicBezTo>
                  <a:cubicBezTo>
                    <a:pt x="7901" y="2449"/>
                    <a:pt x="7930" y="2315"/>
                    <a:pt x="7930" y="2180"/>
                  </a:cubicBezTo>
                  <a:cubicBezTo>
                    <a:pt x="7925" y="1645"/>
                    <a:pt x="7460" y="1215"/>
                    <a:pt x="6888" y="1215"/>
                  </a:cubicBezTo>
                  <a:cubicBezTo>
                    <a:pt x="6885" y="1215"/>
                    <a:pt x="6882" y="1215"/>
                    <a:pt x="6879" y="1215"/>
                  </a:cubicBezTo>
                  <a:cubicBezTo>
                    <a:pt x="6831" y="1215"/>
                    <a:pt x="6788" y="1215"/>
                    <a:pt x="6740" y="1225"/>
                  </a:cubicBezTo>
                  <a:lnTo>
                    <a:pt x="6740" y="1215"/>
                  </a:lnTo>
                  <a:cubicBezTo>
                    <a:pt x="6740" y="714"/>
                    <a:pt x="6303" y="313"/>
                    <a:pt x="5765" y="313"/>
                  </a:cubicBezTo>
                  <a:cubicBezTo>
                    <a:pt x="5762" y="313"/>
                    <a:pt x="5759" y="313"/>
                    <a:pt x="5756" y="313"/>
                  </a:cubicBezTo>
                  <a:cubicBezTo>
                    <a:pt x="5664" y="313"/>
                    <a:pt x="5573" y="322"/>
                    <a:pt x="5482" y="346"/>
                  </a:cubicBezTo>
                  <a:cubicBezTo>
                    <a:pt x="5333" y="150"/>
                    <a:pt x="5108" y="25"/>
                    <a:pt x="4858" y="6"/>
                  </a:cubicBezTo>
                  <a:lnTo>
                    <a:pt x="485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5" name="Google Shape;16155;p74"/>
            <p:cNvSpPr/>
            <p:nvPr/>
          </p:nvSpPr>
          <p:spPr>
            <a:xfrm>
              <a:off x="5003192" y="1507964"/>
              <a:ext cx="142777" cy="144166"/>
            </a:xfrm>
            <a:custGeom>
              <a:avLst/>
              <a:gdLst/>
              <a:ahLst/>
              <a:cxnLst/>
              <a:rect l="l" t="t" r="r" b="b"/>
              <a:pathLst>
                <a:path w="5449" h="5502" extrusionOk="0">
                  <a:moveTo>
                    <a:pt x="590" y="1"/>
                  </a:moveTo>
                  <a:lnTo>
                    <a:pt x="590" y="6"/>
                  </a:lnTo>
                  <a:cubicBezTo>
                    <a:pt x="360" y="25"/>
                    <a:pt x="149" y="135"/>
                    <a:pt x="0" y="308"/>
                  </a:cubicBezTo>
                  <a:cubicBezTo>
                    <a:pt x="3000" y="1455"/>
                    <a:pt x="3303" y="4479"/>
                    <a:pt x="3408" y="4777"/>
                  </a:cubicBezTo>
                  <a:cubicBezTo>
                    <a:pt x="3437" y="4835"/>
                    <a:pt x="3451" y="4902"/>
                    <a:pt x="3451" y="4974"/>
                  </a:cubicBezTo>
                  <a:cubicBezTo>
                    <a:pt x="3451" y="5267"/>
                    <a:pt x="3192" y="5502"/>
                    <a:pt x="2880" y="5502"/>
                  </a:cubicBezTo>
                  <a:lnTo>
                    <a:pt x="4431" y="5502"/>
                  </a:lnTo>
                  <a:cubicBezTo>
                    <a:pt x="4748" y="5502"/>
                    <a:pt x="5002" y="5262"/>
                    <a:pt x="5002" y="4974"/>
                  </a:cubicBezTo>
                  <a:cubicBezTo>
                    <a:pt x="5002" y="4902"/>
                    <a:pt x="4988" y="4835"/>
                    <a:pt x="4959" y="4777"/>
                  </a:cubicBezTo>
                  <a:cubicBezTo>
                    <a:pt x="5448" y="4630"/>
                    <a:pt x="5340" y="3918"/>
                    <a:pt x="4839" y="3918"/>
                  </a:cubicBezTo>
                  <a:cubicBezTo>
                    <a:pt x="4834" y="3918"/>
                    <a:pt x="4829" y="3918"/>
                    <a:pt x="4824" y="3918"/>
                  </a:cubicBezTo>
                  <a:lnTo>
                    <a:pt x="4786" y="3918"/>
                  </a:lnTo>
                  <a:cubicBezTo>
                    <a:pt x="4757" y="3918"/>
                    <a:pt x="4724" y="3918"/>
                    <a:pt x="4695" y="3923"/>
                  </a:cubicBezTo>
                  <a:cubicBezTo>
                    <a:pt x="4752" y="3798"/>
                    <a:pt x="4781" y="3668"/>
                    <a:pt x="4781" y="3534"/>
                  </a:cubicBezTo>
                  <a:cubicBezTo>
                    <a:pt x="4781" y="2996"/>
                    <a:pt x="4306" y="2564"/>
                    <a:pt x="3730" y="2564"/>
                  </a:cubicBezTo>
                  <a:cubicBezTo>
                    <a:pt x="3696" y="2564"/>
                    <a:pt x="3667" y="2564"/>
                    <a:pt x="3639" y="2569"/>
                  </a:cubicBezTo>
                  <a:cubicBezTo>
                    <a:pt x="3696" y="2449"/>
                    <a:pt x="3725" y="2315"/>
                    <a:pt x="3725" y="2180"/>
                  </a:cubicBezTo>
                  <a:cubicBezTo>
                    <a:pt x="3720" y="1645"/>
                    <a:pt x="3255" y="1215"/>
                    <a:pt x="2683" y="1215"/>
                  </a:cubicBezTo>
                  <a:cubicBezTo>
                    <a:pt x="2680" y="1215"/>
                    <a:pt x="2677" y="1215"/>
                    <a:pt x="2674" y="1215"/>
                  </a:cubicBezTo>
                  <a:cubicBezTo>
                    <a:pt x="2626" y="1215"/>
                    <a:pt x="2583" y="1215"/>
                    <a:pt x="2535" y="1225"/>
                  </a:cubicBezTo>
                  <a:lnTo>
                    <a:pt x="2535" y="1215"/>
                  </a:lnTo>
                  <a:cubicBezTo>
                    <a:pt x="2535" y="714"/>
                    <a:pt x="2098" y="313"/>
                    <a:pt x="1560" y="313"/>
                  </a:cubicBezTo>
                  <a:cubicBezTo>
                    <a:pt x="1557" y="313"/>
                    <a:pt x="1554" y="313"/>
                    <a:pt x="1551" y="313"/>
                  </a:cubicBezTo>
                  <a:cubicBezTo>
                    <a:pt x="1459" y="313"/>
                    <a:pt x="1368" y="322"/>
                    <a:pt x="1277" y="346"/>
                  </a:cubicBezTo>
                  <a:cubicBezTo>
                    <a:pt x="1128" y="150"/>
                    <a:pt x="903" y="25"/>
                    <a:pt x="653" y="6"/>
                  </a:cubicBezTo>
                  <a:lnTo>
                    <a:pt x="653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6" name="Google Shape;16156;p74"/>
            <p:cNvSpPr/>
            <p:nvPr/>
          </p:nvSpPr>
          <p:spPr>
            <a:xfrm>
              <a:off x="4903570" y="1627342"/>
              <a:ext cx="232076" cy="233464"/>
            </a:xfrm>
            <a:custGeom>
              <a:avLst/>
              <a:gdLst/>
              <a:ahLst/>
              <a:cxnLst/>
              <a:rect l="l" t="t" r="r" b="b"/>
              <a:pathLst>
                <a:path w="8857" h="8910" extrusionOk="0">
                  <a:moveTo>
                    <a:pt x="6182" y="0"/>
                  </a:moveTo>
                  <a:cubicBezTo>
                    <a:pt x="6179" y="0"/>
                    <a:pt x="6176" y="0"/>
                    <a:pt x="6173" y="0"/>
                  </a:cubicBezTo>
                  <a:lnTo>
                    <a:pt x="6159" y="0"/>
                  </a:lnTo>
                  <a:cubicBezTo>
                    <a:pt x="5694" y="0"/>
                    <a:pt x="5316" y="363"/>
                    <a:pt x="5300" y="828"/>
                  </a:cubicBezTo>
                  <a:lnTo>
                    <a:pt x="5300" y="828"/>
                  </a:lnTo>
                  <a:cubicBezTo>
                    <a:pt x="5283" y="372"/>
                    <a:pt x="4903" y="0"/>
                    <a:pt x="4440" y="0"/>
                  </a:cubicBezTo>
                  <a:lnTo>
                    <a:pt x="4421" y="0"/>
                  </a:lnTo>
                  <a:cubicBezTo>
                    <a:pt x="3954" y="0"/>
                    <a:pt x="3574" y="372"/>
                    <a:pt x="3557" y="828"/>
                  </a:cubicBezTo>
                  <a:lnTo>
                    <a:pt x="3557" y="828"/>
                  </a:lnTo>
                  <a:cubicBezTo>
                    <a:pt x="3541" y="363"/>
                    <a:pt x="3158" y="0"/>
                    <a:pt x="2698" y="0"/>
                  </a:cubicBezTo>
                  <a:lnTo>
                    <a:pt x="2684" y="0"/>
                  </a:lnTo>
                  <a:cubicBezTo>
                    <a:pt x="2172" y="0"/>
                    <a:pt x="1778" y="434"/>
                    <a:pt x="1822" y="939"/>
                  </a:cubicBezTo>
                  <a:lnTo>
                    <a:pt x="1822" y="939"/>
                  </a:lnTo>
                  <a:lnTo>
                    <a:pt x="1805" y="768"/>
                  </a:lnTo>
                  <a:cubicBezTo>
                    <a:pt x="1752" y="331"/>
                    <a:pt x="1388" y="0"/>
                    <a:pt x="946" y="0"/>
                  </a:cubicBezTo>
                  <a:cubicBezTo>
                    <a:pt x="408" y="0"/>
                    <a:pt x="0" y="495"/>
                    <a:pt x="96" y="1023"/>
                  </a:cubicBezTo>
                  <a:lnTo>
                    <a:pt x="1469" y="8439"/>
                  </a:lnTo>
                  <a:cubicBezTo>
                    <a:pt x="1517" y="8708"/>
                    <a:pt x="1757" y="8909"/>
                    <a:pt x="2031" y="8909"/>
                  </a:cubicBezTo>
                  <a:lnTo>
                    <a:pt x="6817" y="8909"/>
                  </a:lnTo>
                  <a:cubicBezTo>
                    <a:pt x="7095" y="8909"/>
                    <a:pt x="7330" y="8708"/>
                    <a:pt x="7383" y="8439"/>
                  </a:cubicBezTo>
                  <a:lnTo>
                    <a:pt x="8756" y="1018"/>
                  </a:lnTo>
                  <a:cubicBezTo>
                    <a:pt x="8857" y="490"/>
                    <a:pt x="8449" y="0"/>
                    <a:pt x="7911" y="0"/>
                  </a:cubicBezTo>
                  <a:cubicBezTo>
                    <a:pt x="7469" y="0"/>
                    <a:pt x="7100" y="331"/>
                    <a:pt x="7052" y="768"/>
                  </a:cubicBezTo>
                  <a:lnTo>
                    <a:pt x="7035" y="939"/>
                  </a:lnTo>
                  <a:lnTo>
                    <a:pt x="7035" y="939"/>
                  </a:lnTo>
                  <a:cubicBezTo>
                    <a:pt x="7079" y="437"/>
                    <a:pt x="6684" y="0"/>
                    <a:pt x="618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7" name="Google Shape;16157;p74"/>
            <p:cNvSpPr/>
            <p:nvPr/>
          </p:nvSpPr>
          <p:spPr>
            <a:xfrm>
              <a:off x="4939415" y="1627316"/>
              <a:ext cx="196100" cy="233490"/>
            </a:xfrm>
            <a:custGeom>
              <a:avLst/>
              <a:gdLst/>
              <a:ahLst/>
              <a:cxnLst/>
              <a:rect l="l" t="t" r="r" b="b"/>
              <a:pathLst>
                <a:path w="7484" h="8911" extrusionOk="0">
                  <a:moveTo>
                    <a:pt x="6542" y="0"/>
                  </a:moveTo>
                  <a:cubicBezTo>
                    <a:pt x="6249" y="0"/>
                    <a:pt x="5970" y="152"/>
                    <a:pt x="5813" y="404"/>
                  </a:cubicBezTo>
                  <a:cubicBezTo>
                    <a:pt x="5929" y="587"/>
                    <a:pt x="5972" y="808"/>
                    <a:pt x="5933" y="1019"/>
                  </a:cubicBezTo>
                  <a:lnTo>
                    <a:pt x="4767" y="7307"/>
                  </a:lnTo>
                  <a:cubicBezTo>
                    <a:pt x="4666" y="7840"/>
                    <a:pt x="4201" y="8229"/>
                    <a:pt x="3663" y="8229"/>
                  </a:cubicBezTo>
                  <a:lnTo>
                    <a:pt x="543" y="8229"/>
                  </a:lnTo>
                  <a:cubicBezTo>
                    <a:pt x="312" y="8229"/>
                    <a:pt x="101" y="8099"/>
                    <a:pt x="0" y="7898"/>
                  </a:cubicBezTo>
                  <a:lnTo>
                    <a:pt x="0" y="7898"/>
                  </a:lnTo>
                  <a:lnTo>
                    <a:pt x="101" y="8440"/>
                  </a:lnTo>
                  <a:cubicBezTo>
                    <a:pt x="154" y="8709"/>
                    <a:pt x="389" y="8910"/>
                    <a:pt x="668" y="8910"/>
                  </a:cubicBezTo>
                  <a:lnTo>
                    <a:pt x="5453" y="8910"/>
                  </a:lnTo>
                  <a:cubicBezTo>
                    <a:pt x="5727" y="8910"/>
                    <a:pt x="5967" y="8709"/>
                    <a:pt x="6015" y="8440"/>
                  </a:cubicBezTo>
                  <a:lnTo>
                    <a:pt x="6116" y="7898"/>
                  </a:lnTo>
                  <a:lnTo>
                    <a:pt x="7388" y="1038"/>
                  </a:lnTo>
                  <a:cubicBezTo>
                    <a:pt x="7484" y="505"/>
                    <a:pt x="7124" y="30"/>
                    <a:pt x="6581" y="1"/>
                  </a:cubicBezTo>
                  <a:cubicBezTo>
                    <a:pt x="6568" y="1"/>
                    <a:pt x="6555" y="0"/>
                    <a:pt x="6542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8" name="Google Shape;16158;p74"/>
            <p:cNvSpPr/>
            <p:nvPr/>
          </p:nvSpPr>
          <p:spPr>
            <a:xfrm>
              <a:off x="5034635" y="1627342"/>
              <a:ext cx="54737" cy="233464"/>
            </a:xfrm>
            <a:custGeom>
              <a:avLst/>
              <a:gdLst/>
              <a:ahLst/>
              <a:cxnLst/>
              <a:rect l="l" t="t" r="r" b="b"/>
              <a:pathLst>
                <a:path w="2089" h="8910" extrusionOk="0">
                  <a:moveTo>
                    <a:pt x="1162" y="0"/>
                  </a:moveTo>
                  <a:cubicBezTo>
                    <a:pt x="696" y="0"/>
                    <a:pt x="317" y="365"/>
                    <a:pt x="298" y="831"/>
                  </a:cubicBezTo>
                  <a:lnTo>
                    <a:pt x="0" y="8909"/>
                  </a:lnTo>
                  <a:lnTo>
                    <a:pt x="1143" y="8909"/>
                  </a:lnTo>
                  <a:lnTo>
                    <a:pt x="2031" y="960"/>
                  </a:lnTo>
                  <a:cubicBezTo>
                    <a:pt x="2088" y="447"/>
                    <a:pt x="1690" y="0"/>
                    <a:pt x="1176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9" name="Google Shape;16159;p74"/>
            <p:cNvSpPr/>
            <p:nvPr/>
          </p:nvSpPr>
          <p:spPr>
            <a:xfrm>
              <a:off x="4939415" y="1627316"/>
              <a:ext cx="196100" cy="233490"/>
            </a:xfrm>
            <a:custGeom>
              <a:avLst/>
              <a:gdLst/>
              <a:ahLst/>
              <a:cxnLst/>
              <a:rect l="l" t="t" r="r" b="b"/>
              <a:pathLst>
                <a:path w="7484" h="8911" extrusionOk="0">
                  <a:moveTo>
                    <a:pt x="6542" y="0"/>
                  </a:moveTo>
                  <a:cubicBezTo>
                    <a:pt x="6249" y="0"/>
                    <a:pt x="5970" y="152"/>
                    <a:pt x="5813" y="404"/>
                  </a:cubicBezTo>
                  <a:cubicBezTo>
                    <a:pt x="5929" y="587"/>
                    <a:pt x="5972" y="808"/>
                    <a:pt x="5933" y="1019"/>
                  </a:cubicBezTo>
                  <a:lnTo>
                    <a:pt x="4767" y="7307"/>
                  </a:lnTo>
                  <a:cubicBezTo>
                    <a:pt x="4666" y="7840"/>
                    <a:pt x="4201" y="8229"/>
                    <a:pt x="3663" y="8229"/>
                  </a:cubicBezTo>
                  <a:lnTo>
                    <a:pt x="543" y="8229"/>
                  </a:lnTo>
                  <a:cubicBezTo>
                    <a:pt x="312" y="8229"/>
                    <a:pt x="101" y="8099"/>
                    <a:pt x="0" y="7898"/>
                  </a:cubicBezTo>
                  <a:lnTo>
                    <a:pt x="0" y="7898"/>
                  </a:lnTo>
                  <a:lnTo>
                    <a:pt x="101" y="8440"/>
                  </a:lnTo>
                  <a:cubicBezTo>
                    <a:pt x="154" y="8709"/>
                    <a:pt x="389" y="8910"/>
                    <a:pt x="668" y="8910"/>
                  </a:cubicBezTo>
                  <a:lnTo>
                    <a:pt x="5453" y="8910"/>
                  </a:lnTo>
                  <a:cubicBezTo>
                    <a:pt x="5727" y="8910"/>
                    <a:pt x="5967" y="8709"/>
                    <a:pt x="6015" y="8440"/>
                  </a:cubicBezTo>
                  <a:lnTo>
                    <a:pt x="6116" y="7898"/>
                  </a:lnTo>
                  <a:lnTo>
                    <a:pt x="7388" y="1038"/>
                  </a:lnTo>
                  <a:cubicBezTo>
                    <a:pt x="7484" y="505"/>
                    <a:pt x="7124" y="30"/>
                    <a:pt x="6581" y="1"/>
                  </a:cubicBezTo>
                  <a:cubicBezTo>
                    <a:pt x="6568" y="1"/>
                    <a:pt x="6555" y="0"/>
                    <a:pt x="6542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0" name="Google Shape;16160;p74"/>
            <p:cNvSpPr/>
            <p:nvPr/>
          </p:nvSpPr>
          <p:spPr>
            <a:xfrm>
              <a:off x="5034635" y="1627342"/>
              <a:ext cx="54737" cy="233464"/>
            </a:xfrm>
            <a:custGeom>
              <a:avLst/>
              <a:gdLst/>
              <a:ahLst/>
              <a:cxnLst/>
              <a:rect l="l" t="t" r="r" b="b"/>
              <a:pathLst>
                <a:path w="2089" h="8910" extrusionOk="0">
                  <a:moveTo>
                    <a:pt x="1162" y="0"/>
                  </a:moveTo>
                  <a:cubicBezTo>
                    <a:pt x="696" y="0"/>
                    <a:pt x="317" y="365"/>
                    <a:pt x="298" y="831"/>
                  </a:cubicBezTo>
                  <a:lnTo>
                    <a:pt x="0" y="8909"/>
                  </a:lnTo>
                  <a:lnTo>
                    <a:pt x="1143" y="8909"/>
                  </a:lnTo>
                  <a:lnTo>
                    <a:pt x="2031" y="960"/>
                  </a:lnTo>
                  <a:cubicBezTo>
                    <a:pt x="2088" y="447"/>
                    <a:pt x="1690" y="0"/>
                    <a:pt x="1176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1" name="Google Shape;16161;p74"/>
            <p:cNvSpPr/>
            <p:nvPr/>
          </p:nvSpPr>
          <p:spPr>
            <a:xfrm>
              <a:off x="5034504" y="1751725"/>
              <a:ext cx="42291" cy="109081"/>
            </a:xfrm>
            <a:custGeom>
              <a:avLst/>
              <a:gdLst/>
              <a:ahLst/>
              <a:cxnLst/>
              <a:rect l="l" t="t" r="r" b="b"/>
              <a:pathLst>
                <a:path w="1614" h="4163" extrusionOk="0">
                  <a:moveTo>
                    <a:pt x="1613" y="1"/>
                  </a:moveTo>
                  <a:lnTo>
                    <a:pt x="1138" y="2559"/>
                  </a:lnTo>
                  <a:cubicBezTo>
                    <a:pt x="1037" y="3092"/>
                    <a:pt x="572" y="3481"/>
                    <a:pt x="34" y="3481"/>
                  </a:cubicBezTo>
                  <a:lnTo>
                    <a:pt x="29" y="3481"/>
                  </a:lnTo>
                  <a:lnTo>
                    <a:pt x="0" y="4162"/>
                  </a:lnTo>
                  <a:lnTo>
                    <a:pt x="1148" y="4162"/>
                  </a:lnTo>
                  <a:lnTo>
                    <a:pt x="161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2" name="Google Shape;16162;p74"/>
            <p:cNvSpPr/>
            <p:nvPr/>
          </p:nvSpPr>
          <p:spPr>
            <a:xfrm>
              <a:off x="4949739" y="1627342"/>
              <a:ext cx="54737" cy="233464"/>
            </a:xfrm>
            <a:custGeom>
              <a:avLst/>
              <a:gdLst/>
              <a:ahLst/>
              <a:cxnLst/>
              <a:rect l="l" t="t" r="r" b="b"/>
              <a:pathLst>
                <a:path w="2089" h="8910" extrusionOk="0">
                  <a:moveTo>
                    <a:pt x="909" y="0"/>
                  </a:moveTo>
                  <a:cubicBezTo>
                    <a:pt x="394" y="0"/>
                    <a:pt x="0" y="449"/>
                    <a:pt x="58" y="960"/>
                  </a:cubicBezTo>
                  <a:lnTo>
                    <a:pt x="941" y="8909"/>
                  </a:lnTo>
                  <a:lnTo>
                    <a:pt x="2088" y="8909"/>
                  </a:lnTo>
                  <a:lnTo>
                    <a:pt x="1790" y="831"/>
                  </a:lnTo>
                  <a:cubicBezTo>
                    <a:pt x="1776" y="365"/>
                    <a:pt x="1392" y="0"/>
                    <a:pt x="931" y="0"/>
                  </a:cubicBezTo>
                  <a:lnTo>
                    <a:pt x="917" y="0"/>
                  </a:lnTo>
                  <a:cubicBezTo>
                    <a:pt x="914" y="0"/>
                    <a:pt x="911" y="0"/>
                    <a:pt x="909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3" name="Google Shape;16163;p74"/>
            <p:cNvSpPr/>
            <p:nvPr/>
          </p:nvSpPr>
          <p:spPr>
            <a:xfrm>
              <a:off x="4972352" y="1842910"/>
              <a:ext cx="32124" cy="17896"/>
            </a:xfrm>
            <a:custGeom>
              <a:avLst/>
              <a:gdLst/>
              <a:ahLst/>
              <a:cxnLst/>
              <a:rect l="l" t="t" r="r" b="b"/>
              <a:pathLst>
                <a:path w="1226" h="683" extrusionOk="0">
                  <a:moveTo>
                    <a:pt x="1" y="1"/>
                  </a:moveTo>
                  <a:lnTo>
                    <a:pt x="78" y="682"/>
                  </a:lnTo>
                  <a:lnTo>
                    <a:pt x="1225" y="682"/>
                  </a:lnTo>
                  <a:lnTo>
                    <a:pt x="1201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4" name="Google Shape;16164;p74"/>
            <p:cNvSpPr/>
            <p:nvPr/>
          </p:nvSpPr>
          <p:spPr>
            <a:xfrm>
              <a:off x="4949215" y="1699268"/>
              <a:ext cx="140524" cy="96897"/>
            </a:xfrm>
            <a:custGeom>
              <a:avLst/>
              <a:gdLst/>
              <a:ahLst/>
              <a:cxnLst/>
              <a:rect l="l" t="t" r="r" b="b"/>
              <a:pathLst>
                <a:path w="5363" h="3698" extrusionOk="0">
                  <a:moveTo>
                    <a:pt x="2679" y="1"/>
                  </a:moveTo>
                  <a:cubicBezTo>
                    <a:pt x="1201" y="1"/>
                    <a:pt x="1" y="827"/>
                    <a:pt x="1" y="1849"/>
                  </a:cubicBezTo>
                  <a:cubicBezTo>
                    <a:pt x="1" y="2871"/>
                    <a:pt x="1201" y="3697"/>
                    <a:pt x="2679" y="3697"/>
                  </a:cubicBezTo>
                  <a:cubicBezTo>
                    <a:pt x="4163" y="3697"/>
                    <a:pt x="5363" y="2871"/>
                    <a:pt x="5363" y="1849"/>
                  </a:cubicBezTo>
                  <a:cubicBezTo>
                    <a:pt x="5363" y="827"/>
                    <a:pt x="4163" y="1"/>
                    <a:pt x="2679" y="1"/>
                  </a:cubicBez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5" name="Google Shape;16165;p74"/>
            <p:cNvSpPr/>
            <p:nvPr/>
          </p:nvSpPr>
          <p:spPr>
            <a:xfrm>
              <a:off x="4947328" y="1572998"/>
              <a:ext cx="33356" cy="31600"/>
            </a:xfrm>
            <a:custGeom>
              <a:avLst/>
              <a:gdLst/>
              <a:ahLst/>
              <a:cxnLst/>
              <a:rect l="l" t="t" r="r" b="b"/>
              <a:pathLst>
                <a:path w="1273" h="1206" extrusionOk="0">
                  <a:moveTo>
                    <a:pt x="999" y="1"/>
                  </a:moveTo>
                  <a:cubicBezTo>
                    <a:pt x="447" y="5"/>
                    <a:pt x="1" y="452"/>
                    <a:pt x="1" y="1004"/>
                  </a:cubicBezTo>
                  <a:cubicBezTo>
                    <a:pt x="1" y="1138"/>
                    <a:pt x="103" y="1205"/>
                    <a:pt x="205" y="1205"/>
                  </a:cubicBezTo>
                  <a:cubicBezTo>
                    <a:pt x="307" y="1205"/>
                    <a:pt x="409" y="1138"/>
                    <a:pt x="409" y="1004"/>
                  </a:cubicBezTo>
                  <a:cubicBezTo>
                    <a:pt x="409" y="673"/>
                    <a:pt x="673" y="409"/>
                    <a:pt x="999" y="409"/>
                  </a:cubicBezTo>
                  <a:cubicBezTo>
                    <a:pt x="1273" y="409"/>
                    <a:pt x="1273" y="1"/>
                    <a:pt x="9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6" name="Google Shape;16166;p74"/>
            <p:cNvSpPr/>
            <p:nvPr/>
          </p:nvSpPr>
          <p:spPr>
            <a:xfrm>
              <a:off x="5057143" y="1593882"/>
              <a:ext cx="33356" cy="31574"/>
            </a:xfrm>
            <a:custGeom>
              <a:avLst/>
              <a:gdLst/>
              <a:ahLst/>
              <a:cxnLst/>
              <a:rect l="l" t="t" r="r" b="b"/>
              <a:pathLst>
                <a:path w="1273" h="1205" extrusionOk="0">
                  <a:moveTo>
                    <a:pt x="274" y="0"/>
                  </a:moveTo>
                  <a:cubicBezTo>
                    <a:pt x="0" y="0"/>
                    <a:pt x="0" y="408"/>
                    <a:pt x="274" y="408"/>
                  </a:cubicBezTo>
                  <a:cubicBezTo>
                    <a:pt x="600" y="408"/>
                    <a:pt x="864" y="672"/>
                    <a:pt x="864" y="999"/>
                  </a:cubicBezTo>
                  <a:cubicBezTo>
                    <a:pt x="864" y="1136"/>
                    <a:pt x="966" y="1204"/>
                    <a:pt x="1068" y="1204"/>
                  </a:cubicBezTo>
                  <a:cubicBezTo>
                    <a:pt x="1170" y="1204"/>
                    <a:pt x="1272" y="1136"/>
                    <a:pt x="1272" y="999"/>
                  </a:cubicBezTo>
                  <a:cubicBezTo>
                    <a:pt x="1268" y="447"/>
                    <a:pt x="821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7" name="Google Shape;16167;p74"/>
            <p:cNvSpPr/>
            <p:nvPr/>
          </p:nvSpPr>
          <p:spPr>
            <a:xfrm>
              <a:off x="5006022" y="1532620"/>
              <a:ext cx="38727" cy="26753"/>
            </a:xfrm>
            <a:custGeom>
              <a:avLst/>
              <a:gdLst/>
              <a:ahLst/>
              <a:cxnLst/>
              <a:rect l="l" t="t" r="r" b="b"/>
              <a:pathLst>
                <a:path w="1478" h="1021" extrusionOk="0">
                  <a:moveTo>
                    <a:pt x="479" y="1"/>
                  </a:moveTo>
                  <a:cubicBezTo>
                    <a:pt x="407" y="1"/>
                    <a:pt x="335" y="8"/>
                    <a:pt x="262" y="25"/>
                  </a:cubicBezTo>
                  <a:cubicBezTo>
                    <a:pt x="1" y="69"/>
                    <a:pt x="62" y="431"/>
                    <a:pt x="287" y="431"/>
                  </a:cubicBezTo>
                  <a:cubicBezTo>
                    <a:pt x="306" y="431"/>
                    <a:pt x="327" y="429"/>
                    <a:pt x="348" y="423"/>
                  </a:cubicBezTo>
                  <a:cubicBezTo>
                    <a:pt x="392" y="413"/>
                    <a:pt x="436" y="408"/>
                    <a:pt x="479" y="408"/>
                  </a:cubicBezTo>
                  <a:cubicBezTo>
                    <a:pt x="752" y="408"/>
                    <a:pt x="996" y="596"/>
                    <a:pt x="1059" y="869"/>
                  </a:cubicBezTo>
                  <a:cubicBezTo>
                    <a:pt x="1087" y="974"/>
                    <a:pt x="1168" y="1020"/>
                    <a:pt x="1250" y="1020"/>
                  </a:cubicBezTo>
                  <a:cubicBezTo>
                    <a:pt x="1363" y="1020"/>
                    <a:pt x="1477" y="931"/>
                    <a:pt x="1452" y="783"/>
                  </a:cubicBezTo>
                  <a:cubicBezTo>
                    <a:pt x="1348" y="318"/>
                    <a:pt x="936" y="1"/>
                    <a:pt x="4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8" name="Google Shape;16168;p74"/>
            <p:cNvSpPr/>
            <p:nvPr/>
          </p:nvSpPr>
          <p:spPr>
            <a:xfrm>
              <a:off x="4943948" y="1694001"/>
              <a:ext cx="151084" cy="107430"/>
            </a:xfrm>
            <a:custGeom>
              <a:avLst/>
              <a:gdLst/>
              <a:ahLst/>
              <a:cxnLst/>
              <a:rect l="l" t="t" r="r" b="b"/>
              <a:pathLst>
                <a:path w="5766" h="4100" extrusionOk="0">
                  <a:moveTo>
                    <a:pt x="2885" y="404"/>
                  </a:moveTo>
                  <a:cubicBezTo>
                    <a:pt x="3557" y="404"/>
                    <a:pt x="4191" y="586"/>
                    <a:pt x="4661" y="908"/>
                  </a:cubicBezTo>
                  <a:cubicBezTo>
                    <a:pt x="5112" y="1220"/>
                    <a:pt x="5362" y="1623"/>
                    <a:pt x="5362" y="2050"/>
                  </a:cubicBezTo>
                  <a:cubicBezTo>
                    <a:pt x="5362" y="2477"/>
                    <a:pt x="5112" y="2880"/>
                    <a:pt x="4661" y="3188"/>
                  </a:cubicBezTo>
                  <a:cubicBezTo>
                    <a:pt x="4191" y="3514"/>
                    <a:pt x="3557" y="3697"/>
                    <a:pt x="2885" y="3697"/>
                  </a:cubicBezTo>
                  <a:cubicBezTo>
                    <a:pt x="2208" y="3697"/>
                    <a:pt x="1575" y="3514"/>
                    <a:pt x="1104" y="3188"/>
                  </a:cubicBezTo>
                  <a:cubicBezTo>
                    <a:pt x="653" y="2880"/>
                    <a:pt x="408" y="2477"/>
                    <a:pt x="408" y="2050"/>
                  </a:cubicBezTo>
                  <a:cubicBezTo>
                    <a:pt x="408" y="1623"/>
                    <a:pt x="653" y="1220"/>
                    <a:pt x="1104" y="908"/>
                  </a:cubicBezTo>
                  <a:cubicBezTo>
                    <a:pt x="1575" y="581"/>
                    <a:pt x="2208" y="404"/>
                    <a:pt x="2885" y="404"/>
                  </a:cubicBezTo>
                  <a:close/>
                  <a:moveTo>
                    <a:pt x="2880" y="0"/>
                  </a:moveTo>
                  <a:cubicBezTo>
                    <a:pt x="2127" y="0"/>
                    <a:pt x="1411" y="202"/>
                    <a:pt x="874" y="576"/>
                  </a:cubicBezTo>
                  <a:cubicBezTo>
                    <a:pt x="307" y="965"/>
                    <a:pt x="0" y="1488"/>
                    <a:pt x="0" y="2050"/>
                  </a:cubicBezTo>
                  <a:cubicBezTo>
                    <a:pt x="0" y="2612"/>
                    <a:pt x="307" y="3135"/>
                    <a:pt x="874" y="3524"/>
                  </a:cubicBezTo>
                  <a:cubicBezTo>
                    <a:pt x="1411" y="3898"/>
                    <a:pt x="2127" y="4100"/>
                    <a:pt x="2880" y="4100"/>
                  </a:cubicBezTo>
                  <a:cubicBezTo>
                    <a:pt x="3639" y="4100"/>
                    <a:pt x="4354" y="3898"/>
                    <a:pt x="4892" y="3524"/>
                  </a:cubicBezTo>
                  <a:cubicBezTo>
                    <a:pt x="5458" y="3135"/>
                    <a:pt x="5765" y="2612"/>
                    <a:pt x="5765" y="2050"/>
                  </a:cubicBezTo>
                  <a:cubicBezTo>
                    <a:pt x="5765" y="1488"/>
                    <a:pt x="5458" y="965"/>
                    <a:pt x="4892" y="576"/>
                  </a:cubicBezTo>
                  <a:cubicBezTo>
                    <a:pt x="4354" y="202"/>
                    <a:pt x="3639" y="0"/>
                    <a:pt x="288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9" name="Google Shape;16169;p74"/>
            <p:cNvSpPr/>
            <p:nvPr/>
          </p:nvSpPr>
          <p:spPr>
            <a:xfrm>
              <a:off x="4891622" y="1502697"/>
              <a:ext cx="255841" cy="363402"/>
            </a:xfrm>
            <a:custGeom>
              <a:avLst/>
              <a:gdLst/>
              <a:ahLst/>
              <a:cxnLst/>
              <a:rect l="l" t="t" r="r" b="b"/>
              <a:pathLst>
                <a:path w="9764" h="13869" extrusionOk="0">
                  <a:moveTo>
                    <a:pt x="4892" y="408"/>
                  </a:moveTo>
                  <a:cubicBezTo>
                    <a:pt x="5084" y="423"/>
                    <a:pt x="5257" y="519"/>
                    <a:pt x="5372" y="667"/>
                  </a:cubicBezTo>
                  <a:cubicBezTo>
                    <a:pt x="5412" y="723"/>
                    <a:pt x="5473" y="753"/>
                    <a:pt x="5535" y="753"/>
                  </a:cubicBezTo>
                  <a:cubicBezTo>
                    <a:pt x="5554" y="753"/>
                    <a:pt x="5574" y="750"/>
                    <a:pt x="5593" y="744"/>
                  </a:cubicBezTo>
                  <a:cubicBezTo>
                    <a:pt x="5660" y="725"/>
                    <a:pt x="5737" y="715"/>
                    <a:pt x="5809" y="715"/>
                  </a:cubicBezTo>
                  <a:cubicBezTo>
                    <a:pt x="6236" y="715"/>
                    <a:pt x="6591" y="1027"/>
                    <a:pt x="6591" y="1416"/>
                  </a:cubicBezTo>
                  <a:lnTo>
                    <a:pt x="6591" y="1421"/>
                  </a:lnTo>
                  <a:cubicBezTo>
                    <a:pt x="6587" y="1538"/>
                    <a:pt x="6682" y="1629"/>
                    <a:pt x="6793" y="1629"/>
                  </a:cubicBezTo>
                  <a:cubicBezTo>
                    <a:pt x="6801" y="1629"/>
                    <a:pt x="6809" y="1628"/>
                    <a:pt x="6817" y="1627"/>
                  </a:cubicBezTo>
                  <a:cubicBezTo>
                    <a:pt x="6855" y="1618"/>
                    <a:pt x="6893" y="1618"/>
                    <a:pt x="6927" y="1618"/>
                  </a:cubicBezTo>
                  <a:lnTo>
                    <a:pt x="6932" y="1618"/>
                  </a:lnTo>
                  <a:cubicBezTo>
                    <a:pt x="7397" y="1618"/>
                    <a:pt x="7772" y="1959"/>
                    <a:pt x="7777" y="2381"/>
                  </a:cubicBezTo>
                  <a:cubicBezTo>
                    <a:pt x="7781" y="2487"/>
                    <a:pt x="7757" y="2588"/>
                    <a:pt x="7709" y="2684"/>
                  </a:cubicBezTo>
                  <a:cubicBezTo>
                    <a:pt x="7650" y="2821"/>
                    <a:pt x="7748" y="2972"/>
                    <a:pt x="7892" y="2972"/>
                  </a:cubicBezTo>
                  <a:cubicBezTo>
                    <a:pt x="7898" y="2972"/>
                    <a:pt x="7905" y="2972"/>
                    <a:pt x="7911" y="2972"/>
                  </a:cubicBezTo>
                  <a:lnTo>
                    <a:pt x="7983" y="2972"/>
                  </a:lnTo>
                  <a:cubicBezTo>
                    <a:pt x="7986" y="2972"/>
                    <a:pt x="7990" y="2971"/>
                    <a:pt x="7993" y="2971"/>
                  </a:cubicBezTo>
                  <a:cubicBezTo>
                    <a:pt x="8459" y="2971"/>
                    <a:pt x="8833" y="3311"/>
                    <a:pt x="8833" y="3735"/>
                  </a:cubicBezTo>
                  <a:cubicBezTo>
                    <a:pt x="8838" y="3836"/>
                    <a:pt x="8814" y="3941"/>
                    <a:pt x="8770" y="4037"/>
                  </a:cubicBezTo>
                  <a:cubicBezTo>
                    <a:pt x="8708" y="4172"/>
                    <a:pt x="8804" y="4325"/>
                    <a:pt x="8953" y="4325"/>
                  </a:cubicBezTo>
                  <a:lnTo>
                    <a:pt x="8967" y="4325"/>
                  </a:lnTo>
                  <a:cubicBezTo>
                    <a:pt x="8996" y="4325"/>
                    <a:pt x="9020" y="4320"/>
                    <a:pt x="9044" y="4320"/>
                  </a:cubicBezTo>
                  <a:lnTo>
                    <a:pt x="9078" y="4320"/>
                  </a:lnTo>
                  <a:cubicBezTo>
                    <a:pt x="9279" y="4325"/>
                    <a:pt x="9318" y="4464"/>
                    <a:pt x="9327" y="4522"/>
                  </a:cubicBezTo>
                  <a:cubicBezTo>
                    <a:pt x="9346" y="4637"/>
                    <a:pt x="9274" y="4748"/>
                    <a:pt x="9159" y="4781"/>
                  </a:cubicBezTo>
                  <a:cubicBezTo>
                    <a:pt x="9130" y="4786"/>
                    <a:pt x="9102" y="4805"/>
                    <a:pt x="9078" y="4824"/>
                  </a:cubicBezTo>
                  <a:lnTo>
                    <a:pt x="9073" y="4820"/>
                  </a:lnTo>
                  <a:lnTo>
                    <a:pt x="9044" y="4800"/>
                  </a:lnTo>
                  <a:lnTo>
                    <a:pt x="9034" y="4786"/>
                  </a:lnTo>
                  <a:lnTo>
                    <a:pt x="9006" y="4767"/>
                  </a:lnTo>
                  <a:lnTo>
                    <a:pt x="8996" y="4762"/>
                  </a:lnTo>
                  <a:cubicBezTo>
                    <a:pt x="8948" y="4724"/>
                    <a:pt x="8895" y="4695"/>
                    <a:pt x="8842" y="4666"/>
                  </a:cubicBezTo>
                  <a:lnTo>
                    <a:pt x="8838" y="4661"/>
                  </a:lnTo>
                  <a:lnTo>
                    <a:pt x="8799" y="4647"/>
                  </a:lnTo>
                  <a:lnTo>
                    <a:pt x="8790" y="4642"/>
                  </a:lnTo>
                  <a:lnTo>
                    <a:pt x="8751" y="4623"/>
                  </a:lnTo>
                  <a:lnTo>
                    <a:pt x="8746" y="4623"/>
                  </a:lnTo>
                  <a:cubicBezTo>
                    <a:pt x="8708" y="4608"/>
                    <a:pt x="8665" y="4599"/>
                    <a:pt x="8626" y="4589"/>
                  </a:cubicBezTo>
                  <a:lnTo>
                    <a:pt x="8602" y="4584"/>
                  </a:lnTo>
                  <a:lnTo>
                    <a:pt x="8578" y="4575"/>
                  </a:lnTo>
                  <a:lnTo>
                    <a:pt x="8549" y="4570"/>
                  </a:lnTo>
                  <a:lnTo>
                    <a:pt x="8525" y="4565"/>
                  </a:lnTo>
                  <a:lnTo>
                    <a:pt x="8492" y="4560"/>
                  </a:lnTo>
                  <a:lnTo>
                    <a:pt x="8362" y="4560"/>
                  </a:lnTo>
                  <a:cubicBezTo>
                    <a:pt x="8319" y="4560"/>
                    <a:pt x="8276" y="4565"/>
                    <a:pt x="8233" y="4570"/>
                  </a:cubicBezTo>
                  <a:lnTo>
                    <a:pt x="8194" y="4575"/>
                  </a:lnTo>
                  <a:lnTo>
                    <a:pt x="8165" y="4580"/>
                  </a:lnTo>
                  <a:lnTo>
                    <a:pt x="8132" y="4589"/>
                  </a:lnTo>
                  <a:lnTo>
                    <a:pt x="8103" y="4594"/>
                  </a:lnTo>
                  <a:cubicBezTo>
                    <a:pt x="8021" y="4613"/>
                    <a:pt x="7949" y="4642"/>
                    <a:pt x="7873" y="4680"/>
                  </a:cubicBezTo>
                  <a:lnTo>
                    <a:pt x="7868" y="4685"/>
                  </a:lnTo>
                  <a:lnTo>
                    <a:pt x="7829" y="4704"/>
                  </a:lnTo>
                  <a:lnTo>
                    <a:pt x="7810" y="4714"/>
                  </a:lnTo>
                  <a:lnTo>
                    <a:pt x="7777" y="4738"/>
                  </a:lnTo>
                  <a:lnTo>
                    <a:pt x="7757" y="4748"/>
                  </a:lnTo>
                  <a:lnTo>
                    <a:pt x="7729" y="4767"/>
                  </a:lnTo>
                  <a:lnTo>
                    <a:pt x="7709" y="4786"/>
                  </a:lnTo>
                  <a:lnTo>
                    <a:pt x="7690" y="4800"/>
                  </a:lnTo>
                  <a:lnTo>
                    <a:pt x="7661" y="4824"/>
                  </a:lnTo>
                  <a:lnTo>
                    <a:pt x="7647" y="4834"/>
                  </a:lnTo>
                  <a:lnTo>
                    <a:pt x="7613" y="4868"/>
                  </a:lnTo>
                  <a:lnTo>
                    <a:pt x="7609" y="4872"/>
                  </a:lnTo>
                  <a:cubicBezTo>
                    <a:pt x="7585" y="4901"/>
                    <a:pt x="7556" y="4930"/>
                    <a:pt x="7532" y="4959"/>
                  </a:cubicBezTo>
                  <a:cubicBezTo>
                    <a:pt x="7517" y="4973"/>
                    <a:pt x="7508" y="4992"/>
                    <a:pt x="7493" y="5007"/>
                  </a:cubicBezTo>
                  <a:lnTo>
                    <a:pt x="7469" y="4973"/>
                  </a:lnTo>
                  <a:lnTo>
                    <a:pt x="7460" y="4959"/>
                  </a:lnTo>
                  <a:cubicBezTo>
                    <a:pt x="7450" y="4944"/>
                    <a:pt x="7436" y="4930"/>
                    <a:pt x="7426" y="4916"/>
                  </a:cubicBezTo>
                  <a:lnTo>
                    <a:pt x="7421" y="4911"/>
                  </a:lnTo>
                  <a:lnTo>
                    <a:pt x="7412" y="4906"/>
                  </a:lnTo>
                  <a:lnTo>
                    <a:pt x="7383" y="4872"/>
                  </a:lnTo>
                  <a:lnTo>
                    <a:pt x="7373" y="4863"/>
                  </a:lnTo>
                  <a:lnTo>
                    <a:pt x="7340" y="4834"/>
                  </a:lnTo>
                  <a:lnTo>
                    <a:pt x="7330" y="4824"/>
                  </a:lnTo>
                  <a:lnTo>
                    <a:pt x="7301" y="4800"/>
                  </a:lnTo>
                  <a:lnTo>
                    <a:pt x="7292" y="4791"/>
                  </a:lnTo>
                  <a:lnTo>
                    <a:pt x="7253" y="4767"/>
                  </a:lnTo>
                  <a:lnTo>
                    <a:pt x="7244" y="4757"/>
                  </a:lnTo>
                  <a:lnTo>
                    <a:pt x="7210" y="4733"/>
                  </a:lnTo>
                  <a:lnTo>
                    <a:pt x="7201" y="4728"/>
                  </a:lnTo>
                  <a:lnTo>
                    <a:pt x="7162" y="4704"/>
                  </a:lnTo>
                  <a:lnTo>
                    <a:pt x="7157" y="4704"/>
                  </a:lnTo>
                  <a:lnTo>
                    <a:pt x="7114" y="4680"/>
                  </a:lnTo>
                  <a:lnTo>
                    <a:pt x="7109" y="4680"/>
                  </a:lnTo>
                  <a:lnTo>
                    <a:pt x="7061" y="4656"/>
                  </a:lnTo>
                  <a:lnTo>
                    <a:pt x="7013" y="4637"/>
                  </a:lnTo>
                  <a:lnTo>
                    <a:pt x="6961" y="4618"/>
                  </a:lnTo>
                  <a:lnTo>
                    <a:pt x="6908" y="4604"/>
                  </a:lnTo>
                  <a:lnTo>
                    <a:pt x="6855" y="4589"/>
                  </a:lnTo>
                  <a:lnTo>
                    <a:pt x="6850" y="4589"/>
                  </a:lnTo>
                  <a:lnTo>
                    <a:pt x="6802" y="4580"/>
                  </a:lnTo>
                  <a:lnTo>
                    <a:pt x="6793" y="4580"/>
                  </a:lnTo>
                  <a:lnTo>
                    <a:pt x="6749" y="4575"/>
                  </a:lnTo>
                  <a:lnTo>
                    <a:pt x="6543" y="4575"/>
                  </a:lnTo>
                  <a:lnTo>
                    <a:pt x="6500" y="4580"/>
                  </a:lnTo>
                  <a:lnTo>
                    <a:pt x="6481" y="4580"/>
                  </a:lnTo>
                  <a:lnTo>
                    <a:pt x="6437" y="4584"/>
                  </a:lnTo>
                  <a:lnTo>
                    <a:pt x="6418" y="4589"/>
                  </a:lnTo>
                  <a:lnTo>
                    <a:pt x="6370" y="4599"/>
                  </a:lnTo>
                  <a:lnTo>
                    <a:pt x="6361" y="4599"/>
                  </a:lnTo>
                  <a:lnTo>
                    <a:pt x="6308" y="4613"/>
                  </a:lnTo>
                  <a:lnTo>
                    <a:pt x="6289" y="4623"/>
                  </a:lnTo>
                  <a:lnTo>
                    <a:pt x="6250" y="4632"/>
                  </a:lnTo>
                  <a:lnTo>
                    <a:pt x="6231" y="4642"/>
                  </a:lnTo>
                  <a:lnTo>
                    <a:pt x="6197" y="4656"/>
                  </a:lnTo>
                  <a:lnTo>
                    <a:pt x="6178" y="4661"/>
                  </a:lnTo>
                  <a:lnTo>
                    <a:pt x="6140" y="4680"/>
                  </a:lnTo>
                  <a:lnTo>
                    <a:pt x="6125" y="4690"/>
                  </a:lnTo>
                  <a:lnTo>
                    <a:pt x="6077" y="4714"/>
                  </a:lnTo>
                  <a:lnTo>
                    <a:pt x="6063" y="4724"/>
                  </a:lnTo>
                  <a:lnTo>
                    <a:pt x="6029" y="4748"/>
                  </a:lnTo>
                  <a:lnTo>
                    <a:pt x="6010" y="4757"/>
                  </a:lnTo>
                  <a:lnTo>
                    <a:pt x="5981" y="4781"/>
                  </a:lnTo>
                  <a:lnTo>
                    <a:pt x="5967" y="4791"/>
                  </a:lnTo>
                  <a:lnTo>
                    <a:pt x="5933" y="4820"/>
                  </a:lnTo>
                  <a:lnTo>
                    <a:pt x="5919" y="4829"/>
                  </a:lnTo>
                  <a:cubicBezTo>
                    <a:pt x="5909" y="4839"/>
                    <a:pt x="5895" y="4853"/>
                    <a:pt x="5881" y="4868"/>
                  </a:cubicBezTo>
                  <a:lnTo>
                    <a:pt x="5871" y="4872"/>
                  </a:lnTo>
                  <a:lnTo>
                    <a:pt x="5842" y="4906"/>
                  </a:lnTo>
                  <a:lnTo>
                    <a:pt x="5828" y="4920"/>
                  </a:lnTo>
                  <a:lnTo>
                    <a:pt x="5804" y="4949"/>
                  </a:lnTo>
                  <a:lnTo>
                    <a:pt x="5789" y="4964"/>
                  </a:lnTo>
                  <a:lnTo>
                    <a:pt x="5765" y="4997"/>
                  </a:lnTo>
                  <a:lnTo>
                    <a:pt x="5756" y="5007"/>
                  </a:lnTo>
                  <a:cubicBezTo>
                    <a:pt x="5727" y="4968"/>
                    <a:pt x="5698" y="4930"/>
                    <a:pt x="5665" y="4896"/>
                  </a:cubicBezTo>
                  <a:cubicBezTo>
                    <a:pt x="5463" y="4676"/>
                    <a:pt x="5185" y="4556"/>
                    <a:pt x="4892" y="4556"/>
                  </a:cubicBezTo>
                  <a:lnTo>
                    <a:pt x="4872" y="4556"/>
                  </a:lnTo>
                  <a:cubicBezTo>
                    <a:pt x="4867" y="4556"/>
                    <a:pt x="4861" y="4555"/>
                    <a:pt x="4856" y="4555"/>
                  </a:cubicBezTo>
                  <a:cubicBezTo>
                    <a:pt x="4569" y="4555"/>
                    <a:pt x="4297" y="4675"/>
                    <a:pt x="4104" y="4882"/>
                  </a:cubicBezTo>
                  <a:cubicBezTo>
                    <a:pt x="4071" y="4916"/>
                    <a:pt x="4037" y="4954"/>
                    <a:pt x="4008" y="4992"/>
                  </a:cubicBezTo>
                  <a:lnTo>
                    <a:pt x="3999" y="4983"/>
                  </a:lnTo>
                  <a:lnTo>
                    <a:pt x="3975" y="4949"/>
                  </a:lnTo>
                  <a:lnTo>
                    <a:pt x="3965" y="4935"/>
                  </a:lnTo>
                  <a:lnTo>
                    <a:pt x="3941" y="4906"/>
                  </a:lnTo>
                  <a:lnTo>
                    <a:pt x="3927" y="4892"/>
                  </a:lnTo>
                  <a:lnTo>
                    <a:pt x="3893" y="4858"/>
                  </a:lnTo>
                  <a:lnTo>
                    <a:pt x="3888" y="4853"/>
                  </a:lnTo>
                  <a:cubicBezTo>
                    <a:pt x="3874" y="4839"/>
                    <a:pt x="3860" y="4824"/>
                    <a:pt x="3845" y="4815"/>
                  </a:cubicBezTo>
                  <a:lnTo>
                    <a:pt x="3831" y="4805"/>
                  </a:lnTo>
                  <a:lnTo>
                    <a:pt x="3802" y="4776"/>
                  </a:lnTo>
                  <a:lnTo>
                    <a:pt x="3783" y="4767"/>
                  </a:lnTo>
                  <a:lnTo>
                    <a:pt x="3754" y="4743"/>
                  </a:lnTo>
                  <a:lnTo>
                    <a:pt x="3735" y="4733"/>
                  </a:lnTo>
                  <a:lnTo>
                    <a:pt x="3701" y="4709"/>
                  </a:lnTo>
                  <a:lnTo>
                    <a:pt x="3687" y="4700"/>
                  </a:lnTo>
                  <a:lnTo>
                    <a:pt x="3639" y="4671"/>
                  </a:lnTo>
                  <a:lnTo>
                    <a:pt x="3624" y="4666"/>
                  </a:lnTo>
                  <a:lnTo>
                    <a:pt x="3586" y="4647"/>
                  </a:lnTo>
                  <a:lnTo>
                    <a:pt x="3567" y="4642"/>
                  </a:lnTo>
                  <a:lnTo>
                    <a:pt x="3533" y="4628"/>
                  </a:lnTo>
                  <a:lnTo>
                    <a:pt x="3514" y="4618"/>
                  </a:lnTo>
                  <a:lnTo>
                    <a:pt x="3476" y="4608"/>
                  </a:lnTo>
                  <a:lnTo>
                    <a:pt x="3456" y="4599"/>
                  </a:lnTo>
                  <a:lnTo>
                    <a:pt x="3404" y="4584"/>
                  </a:lnTo>
                  <a:lnTo>
                    <a:pt x="3394" y="4584"/>
                  </a:lnTo>
                  <a:lnTo>
                    <a:pt x="3346" y="4575"/>
                  </a:lnTo>
                  <a:lnTo>
                    <a:pt x="3327" y="4570"/>
                  </a:lnTo>
                  <a:lnTo>
                    <a:pt x="3288" y="4565"/>
                  </a:lnTo>
                  <a:lnTo>
                    <a:pt x="3264" y="4565"/>
                  </a:lnTo>
                  <a:lnTo>
                    <a:pt x="3226" y="4560"/>
                  </a:lnTo>
                  <a:lnTo>
                    <a:pt x="3020" y="4560"/>
                  </a:lnTo>
                  <a:lnTo>
                    <a:pt x="2976" y="4565"/>
                  </a:lnTo>
                  <a:lnTo>
                    <a:pt x="2962" y="4565"/>
                  </a:lnTo>
                  <a:lnTo>
                    <a:pt x="2914" y="4575"/>
                  </a:lnTo>
                  <a:lnTo>
                    <a:pt x="2909" y="4575"/>
                  </a:lnTo>
                  <a:lnTo>
                    <a:pt x="2856" y="4589"/>
                  </a:lnTo>
                  <a:cubicBezTo>
                    <a:pt x="2804" y="4604"/>
                    <a:pt x="2751" y="4623"/>
                    <a:pt x="2698" y="4647"/>
                  </a:cubicBezTo>
                  <a:lnTo>
                    <a:pt x="2650" y="4666"/>
                  </a:lnTo>
                  <a:lnTo>
                    <a:pt x="2607" y="4690"/>
                  </a:lnTo>
                  <a:lnTo>
                    <a:pt x="2602" y="4690"/>
                  </a:lnTo>
                  <a:lnTo>
                    <a:pt x="2559" y="4719"/>
                  </a:lnTo>
                  <a:lnTo>
                    <a:pt x="2554" y="4724"/>
                  </a:lnTo>
                  <a:lnTo>
                    <a:pt x="2516" y="4748"/>
                  </a:lnTo>
                  <a:lnTo>
                    <a:pt x="2511" y="4752"/>
                  </a:lnTo>
                  <a:lnTo>
                    <a:pt x="2472" y="4781"/>
                  </a:lnTo>
                  <a:lnTo>
                    <a:pt x="2468" y="4786"/>
                  </a:lnTo>
                  <a:lnTo>
                    <a:pt x="2434" y="4815"/>
                  </a:lnTo>
                  <a:lnTo>
                    <a:pt x="2424" y="4824"/>
                  </a:lnTo>
                  <a:lnTo>
                    <a:pt x="2420" y="4824"/>
                  </a:lnTo>
                  <a:lnTo>
                    <a:pt x="2391" y="4848"/>
                  </a:lnTo>
                  <a:lnTo>
                    <a:pt x="2381" y="4858"/>
                  </a:lnTo>
                  <a:lnTo>
                    <a:pt x="2352" y="4892"/>
                  </a:lnTo>
                  <a:lnTo>
                    <a:pt x="2343" y="4896"/>
                  </a:lnTo>
                  <a:lnTo>
                    <a:pt x="2343" y="4901"/>
                  </a:lnTo>
                  <a:cubicBezTo>
                    <a:pt x="2328" y="4916"/>
                    <a:pt x="2314" y="4930"/>
                    <a:pt x="2304" y="4949"/>
                  </a:cubicBezTo>
                  <a:lnTo>
                    <a:pt x="2295" y="4964"/>
                  </a:lnTo>
                  <a:lnTo>
                    <a:pt x="2271" y="4992"/>
                  </a:lnTo>
                  <a:cubicBezTo>
                    <a:pt x="2256" y="4978"/>
                    <a:pt x="2247" y="4959"/>
                    <a:pt x="2232" y="4944"/>
                  </a:cubicBezTo>
                  <a:cubicBezTo>
                    <a:pt x="2223" y="4930"/>
                    <a:pt x="2213" y="4920"/>
                    <a:pt x="2204" y="4911"/>
                  </a:cubicBezTo>
                  <a:lnTo>
                    <a:pt x="2189" y="4896"/>
                  </a:lnTo>
                  <a:cubicBezTo>
                    <a:pt x="1991" y="4680"/>
                    <a:pt x="1706" y="4555"/>
                    <a:pt x="1414" y="4555"/>
                  </a:cubicBezTo>
                  <a:cubicBezTo>
                    <a:pt x="1408" y="4555"/>
                    <a:pt x="1403" y="4556"/>
                    <a:pt x="1397" y="4556"/>
                  </a:cubicBezTo>
                  <a:lnTo>
                    <a:pt x="1234" y="4556"/>
                  </a:lnTo>
                  <a:lnTo>
                    <a:pt x="1205" y="4560"/>
                  </a:lnTo>
                  <a:lnTo>
                    <a:pt x="1181" y="4565"/>
                  </a:lnTo>
                  <a:lnTo>
                    <a:pt x="1152" y="4575"/>
                  </a:lnTo>
                  <a:lnTo>
                    <a:pt x="1133" y="4580"/>
                  </a:lnTo>
                  <a:cubicBezTo>
                    <a:pt x="1090" y="4589"/>
                    <a:pt x="1051" y="4604"/>
                    <a:pt x="1013" y="4618"/>
                  </a:cubicBezTo>
                  <a:lnTo>
                    <a:pt x="1008" y="4618"/>
                  </a:lnTo>
                  <a:lnTo>
                    <a:pt x="970" y="4632"/>
                  </a:lnTo>
                  <a:lnTo>
                    <a:pt x="960" y="4637"/>
                  </a:lnTo>
                  <a:lnTo>
                    <a:pt x="922" y="4652"/>
                  </a:lnTo>
                  <a:lnTo>
                    <a:pt x="917" y="4652"/>
                  </a:lnTo>
                  <a:cubicBezTo>
                    <a:pt x="864" y="4680"/>
                    <a:pt x="811" y="4714"/>
                    <a:pt x="759" y="4748"/>
                  </a:cubicBezTo>
                  <a:lnTo>
                    <a:pt x="754" y="4752"/>
                  </a:lnTo>
                  <a:lnTo>
                    <a:pt x="725" y="4776"/>
                  </a:lnTo>
                  <a:lnTo>
                    <a:pt x="711" y="4786"/>
                  </a:lnTo>
                  <a:lnTo>
                    <a:pt x="687" y="4810"/>
                  </a:lnTo>
                  <a:lnTo>
                    <a:pt x="682" y="4815"/>
                  </a:lnTo>
                  <a:cubicBezTo>
                    <a:pt x="658" y="4791"/>
                    <a:pt x="629" y="4776"/>
                    <a:pt x="600" y="4767"/>
                  </a:cubicBezTo>
                  <a:cubicBezTo>
                    <a:pt x="485" y="4738"/>
                    <a:pt x="413" y="4623"/>
                    <a:pt x="432" y="4508"/>
                  </a:cubicBezTo>
                  <a:cubicBezTo>
                    <a:pt x="437" y="4445"/>
                    <a:pt x="475" y="4316"/>
                    <a:pt x="682" y="4306"/>
                  </a:cubicBezTo>
                  <a:lnTo>
                    <a:pt x="715" y="4306"/>
                  </a:lnTo>
                  <a:cubicBezTo>
                    <a:pt x="739" y="4306"/>
                    <a:pt x="763" y="4306"/>
                    <a:pt x="787" y="4311"/>
                  </a:cubicBezTo>
                  <a:cubicBezTo>
                    <a:pt x="794" y="4311"/>
                    <a:pt x="801" y="4312"/>
                    <a:pt x="807" y="4312"/>
                  </a:cubicBezTo>
                  <a:cubicBezTo>
                    <a:pt x="955" y="4312"/>
                    <a:pt x="1053" y="4161"/>
                    <a:pt x="989" y="4023"/>
                  </a:cubicBezTo>
                  <a:cubicBezTo>
                    <a:pt x="946" y="3927"/>
                    <a:pt x="922" y="3826"/>
                    <a:pt x="922" y="3720"/>
                  </a:cubicBezTo>
                  <a:cubicBezTo>
                    <a:pt x="922" y="3301"/>
                    <a:pt x="1301" y="2957"/>
                    <a:pt x="1762" y="2957"/>
                  </a:cubicBezTo>
                  <a:cubicBezTo>
                    <a:pt x="1765" y="2957"/>
                    <a:pt x="1768" y="2957"/>
                    <a:pt x="1772" y="2957"/>
                  </a:cubicBezTo>
                  <a:cubicBezTo>
                    <a:pt x="1796" y="2957"/>
                    <a:pt x="1820" y="2957"/>
                    <a:pt x="1844" y="2962"/>
                  </a:cubicBezTo>
                  <a:cubicBezTo>
                    <a:pt x="1848" y="2962"/>
                    <a:pt x="1853" y="2962"/>
                    <a:pt x="1857" y="2962"/>
                  </a:cubicBezTo>
                  <a:cubicBezTo>
                    <a:pt x="2008" y="2962"/>
                    <a:pt x="2110" y="2809"/>
                    <a:pt x="2045" y="2669"/>
                  </a:cubicBezTo>
                  <a:cubicBezTo>
                    <a:pt x="2002" y="2578"/>
                    <a:pt x="1978" y="2472"/>
                    <a:pt x="1978" y="2367"/>
                  </a:cubicBezTo>
                  <a:cubicBezTo>
                    <a:pt x="1978" y="1949"/>
                    <a:pt x="2362" y="1603"/>
                    <a:pt x="2823" y="1603"/>
                  </a:cubicBezTo>
                  <a:lnTo>
                    <a:pt x="2828" y="1603"/>
                  </a:lnTo>
                  <a:cubicBezTo>
                    <a:pt x="2866" y="1603"/>
                    <a:pt x="2904" y="1608"/>
                    <a:pt x="2943" y="1613"/>
                  </a:cubicBezTo>
                  <a:cubicBezTo>
                    <a:pt x="2951" y="1614"/>
                    <a:pt x="2959" y="1615"/>
                    <a:pt x="2967" y="1615"/>
                  </a:cubicBezTo>
                  <a:cubicBezTo>
                    <a:pt x="3076" y="1615"/>
                    <a:pt x="3168" y="1523"/>
                    <a:pt x="3168" y="1411"/>
                  </a:cubicBezTo>
                  <a:lnTo>
                    <a:pt x="3168" y="1416"/>
                  </a:lnTo>
                  <a:cubicBezTo>
                    <a:pt x="3173" y="1027"/>
                    <a:pt x="3519" y="715"/>
                    <a:pt x="3946" y="715"/>
                  </a:cubicBezTo>
                  <a:lnTo>
                    <a:pt x="3951" y="715"/>
                  </a:lnTo>
                  <a:cubicBezTo>
                    <a:pt x="4023" y="715"/>
                    <a:pt x="4100" y="725"/>
                    <a:pt x="4172" y="744"/>
                  </a:cubicBezTo>
                  <a:cubicBezTo>
                    <a:pt x="4191" y="750"/>
                    <a:pt x="4210" y="753"/>
                    <a:pt x="4229" y="753"/>
                  </a:cubicBezTo>
                  <a:cubicBezTo>
                    <a:pt x="4291" y="753"/>
                    <a:pt x="4351" y="723"/>
                    <a:pt x="4388" y="667"/>
                  </a:cubicBezTo>
                  <a:cubicBezTo>
                    <a:pt x="4503" y="519"/>
                    <a:pt x="4676" y="423"/>
                    <a:pt x="4868" y="408"/>
                  </a:cubicBezTo>
                  <a:close/>
                  <a:moveTo>
                    <a:pt x="8420" y="4959"/>
                  </a:moveTo>
                  <a:cubicBezTo>
                    <a:pt x="8453" y="4959"/>
                    <a:pt x="8487" y="4968"/>
                    <a:pt x="8516" y="4973"/>
                  </a:cubicBezTo>
                  <a:lnTo>
                    <a:pt x="8525" y="4973"/>
                  </a:lnTo>
                  <a:cubicBezTo>
                    <a:pt x="8559" y="4983"/>
                    <a:pt x="8593" y="4992"/>
                    <a:pt x="8621" y="5007"/>
                  </a:cubicBezTo>
                  <a:cubicBezTo>
                    <a:pt x="8655" y="5021"/>
                    <a:pt x="8684" y="5040"/>
                    <a:pt x="8713" y="5060"/>
                  </a:cubicBezTo>
                  <a:cubicBezTo>
                    <a:pt x="8741" y="5074"/>
                    <a:pt x="8770" y="5098"/>
                    <a:pt x="8794" y="5117"/>
                  </a:cubicBezTo>
                  <a:lnTo>
                    <a:pt x="8799" y="5122"/>
                  </a:lnTo>
                  <a:cubicBezTo>
                    <a:pt x="8814" y="5136"/>
                    <a:pt x="8823" y="5146"/>
                    <a:pt x="8833" y="5156"/>
                  </a:cubicBezTo>
                  <a:cubicBezTo>
                    <a:pt x="8842" y="5170"/>
                    <a:pt x="8852" y="5180"/>
                    <a:pt x="8862" y="5189"/>
                  </a:cubicBezTo>
                  <a:lnTo>
                    <a:pt x="8871" y="5204"/>
                  </a:lnTo>
                  <a:lnTo>
                    <a:pt x="8895" y="5232"/>
                  </a:lnTo>
                  <a:lnTo>
                    <a:pt x="8900" y="5242"/>
                  </a:lnTo>
                  <a:cubicBezTo>
                    <a:pt x="8910" y="5256"/>
                    <a:pt x="8919" y="5266"/>
                    <a:pt x="8924" y="5280"/>
                  </a:cubicBezTo>
                  <a:lnTo>
                    <a:pt x="8934" y="5295"/>
                  </a:lnTo>
                  <a:cubicBezTo>
                    <a:pt x="8938" y="5304"/>
                    <a:pt x="8943" y="5319"/>
                    <a:pt x="8948" y="5328"/>
                  </a:cubicBezTo>
                  <a:lnTo>
                    <a:pt x="8953" y="5338"/>
                  </a:lnTo>
                  <a:cubicBezTo>
                    <a:pt x="8958" y="5352"/>
                    <a:pt x="8967" y="5367"/>
                    <a:pt x="8972" y="5381"/>
                  </a:cubicBezTo>
                  <a:lnTo>
                    <a:pt x="8977" y="5396"/>
                  </a:lnTo>
                  <a:cubicBezTo>
                    <a:pt x="8982" y="5410"/>
                    <a:pt x="8986" y="5424"/>
                    <a:pt x="8991" y="5439"/>
                  </a:cubicBezTo>
                  <a:cubicBezTo>
                    <a:pt x="9020" y="5535"/>
                    <a:pt x="9030" y="5640"/>
                    <a:pt x="9015" y="5741"/>
                  </a:cubicBezTo>
                  <a:lnTo>
                    <a:pt x="9010" y="5741"/>
                  </a:lnTo>
                  <a:lnTo>
                    <a:pt x="7637" y="13158"/>
                  </a:lnTo>
                  <a:cubicBezTo>
                    <a:pt x="7604" y="13335"/>
                    <a:pt x="7450" y="13460"/>
                    <a:pt x="7273" y="13460"/>
                  </a:cubicBezTo>
                  <a:lnTo>
                    <a:pt x="6831" y="13460"/>
                  </a:lnTo>
                  <a:lnTo>
                    <a:pt x="7047" y="11502"/>
                  </a:lnTo>
                  <a:cubicBezTo>
                    <a:pt x="7055" y="11361"/>
                    <a:pt x="6949" y="11284"/>
                    <a:pt x="6843" y="11284"/>
                  </a:cubicBezTo>
                  <a:cubicBezTo>
                    <a:pt x="6753" y="11284"/>
                    <a:pt x="6664" y="11339"/>
                    <a:pt x="6644" y="11458"/>
                  </a:cubicBezTo>
                  <a:lnTo>
                    <a:pt x="6423" y="13460"/>
                  </a:lnTo>
                  <a:lnTo>
                    <a:pt x="5665" y="13460"/>
                  </a:lnTo>
                  <a:lnTo>
                    <a:pt x="5717" y="12087"/>
                  </a:lnTo>
                  <a:cubicBezTo>
                    <a:pt x="5717" y="11954"/>
                    <a:pt x="5615" y="11885"/>
                    <a:pt x="5512" y="11885"/>
                  </a:cubicBezTo>
                  <a:cubicBezTo>
                    <a:pt x="5415" y="11885"/>
                    <a:pt x="5319" y="11947"/>
                    <a:pt x="5309" y="12073"/>
                  </a:cubicBezTo>
                  <a:lnTo>
                    <a:pt x="5257" y="13465"/>
                  </a:lnTo>
                  <a:lnTo>
                    <a:pt x="4503" y="13465"/>
                  </a:lnTo>
                  <a:lnTo>
                    <a:pt x="4450" y="12068"/>
                  </a:lnTo>
                  <a:cubicBezTo>
                    <a:pt x="4450" y="11933"/>
                    <a:pt x="4350" y="11867"/>
                    <a:pt x="4248" y="11867"/>
                  </a:cubicBezTo>
                  <a:cubicBezTo>
                    <a:pt x="4141" y="11867"/>
                    <a:pt x="4032" y="11941"/>
                    <a:pt x="4042" y="12087"/>
                  </a:cubicBezTo>
                  <a:lnTo>
                    <a:pt x="4095" y="13465"/>
                  </a:lnTo>
                  <a:lnTo>
                    <a:pt x="3341" y="13465"/>
                  </a:lnTo>
                  <a:lnTo>
                    <a:pt x="3116" y="11458"/>
                  </a:lnTo>
                  <a:cubicBezTo>
                    <a:pt x="3096" y="11342"/>
                    <a:pt x="3007" y="11288"/>
                    <a:pt x="2918" y="11288"/>
                  </a:cubicBezTo>
                  <a:cubicBezTo>
                    <a:pt x="2812" y="11288"/>
                    <a:pt x="2705" y="11365"/>
                    <a:pt x="2712" y="11506"/>
                  </a:cubicBezTo>
                  <a:lnTo>
                    <a:pt x="2928" y="13460"/>
                  </a:lnTo>
                  <a:lnTo>
                    <a:pt x="2487" y="13460"/>
                  </a:lnTo>
                  <a:cubicBezTo>
                    <a:pt x="2309" y="13460"/>
                    <a:pt x="2156" y="13335"/>
                    <a:pt x="2122" y="13158"/>
                  </a:cubicBezTo>
                  <a:lnTo>
                    <a:pt x="749" y="5741"/>
                  </a:lnTo>
                  <a:cubicBezTo>
                    <a:pt x="730" y="5645"/>
                    <a:pt x="735" y="5544"/>
                    <a:pt x="759" y="5453"/>
                  </a:cubicBezTo>
                  <a:cubicBezTo>
                    <a:pt x="763" y="5439"/>
                    <a:pt x="763" y="5424"/>
                    <a:pt x="773" y="5405"/>
                  </a:cubicBezTo>
                  <a:lnTo>
                    <a:pt x="778" y="5396"/>
                  </a:lnTo>
                  <a:cubicBezTo>
                    <a:pt x="783" y="5376"/>
                    <a:pt x="787" y="5362"/>
                    <a:pt x="792" y="5348"/>
                  </a:cubicBezTo>
                  <a:lnTo>
                    <a:pt x="797" y="5343"/>
                  </a:lnTo>
                  <a:cubicBezTo>
                    <a:pt x="802" y="5328"/>
                    <a:pt x="807" y="5319"/>
                    <a:pt x="816" y="5304"/>
                  </a:cubicBezTo>
                  <a:lnTo>
                    <a:pt x="821" y="5295"/>
                  </a:lnTo>
                  <a:cubicBezTo>
                    <a:pt x="831" y="5280"/>
                    <a:pt x="835" y="5266"/>
                    <a:pt x="845" y="5256"/>
                  </a:cubicBezTo>
                  <a:lnTo>
                    <a:pt x="850" y="5247"/>
                  </a:lnTo>
                  <a:lnTo>
                    <a:pt x="874" y="5218"/>
                  </a:lnTo>
                  <a:lnTo>
                    <a:pt x="883" y="5204"/>
                  </a:lnTo>
                  <a:cubicBezTo>
                    <a:pt x="893" y="5194"/>
                    <a:pt x="903" y="5180"/>
                    <a:pt x="912" y="5170"/>
                  </a:cubicBezTo>
                  <a:cubicBezTo>
                    <a:pt x="922" y="5156"/>
                    <a:pt x="936" y="5146"/>
                    <a:pt x="946" y="5136"/>
                  </a:cubicBezTo>
                  <a:lnTo>
                    <a:pt x="955" y="5132"/>
                  </a:lnTo>
                  <a:cubicBezTo>
                    <a:pt x="979" y="5108"/>
                    <a:pt x="1003" y="5088"/>
                    <a:pt x="1032" y="5069"/>
                  </a:cubicBezTo>
                  <a:cubicBezTo>
                    <a:pt x="1061" y="5050"/>
                    <a:pt x="1095" y="5036"/>
                    <a:pt x="1123" y="5021"/>
                  </a:cubicBezTo>
                  <a:cubicBezTo>
                    <a:pt x="1157" y="5007"/>
                    <a:pt x="1191" y="4997"/>
                    <a:pt x="1224" y="4988"/>
                  </a:cubicBezTo>
                  <a:lnTo>
                    <a:pt x="1229" y="4988"/>
                  </a:lnTo>
                  <a:cubicBezTo>
                    <a:pt x="1263" y="4978"/>
                    <a:pt x="1296" y="4973"/>
                    <a:pt x="1325" y="4968"/>
                  </a:cubicBezTo>
                  <a:lnTo>
                    <a:pt x="1387" y="4968"/>
                  </a:lnTo>
                  <a:cubicBezTo>
                    <a:pt x="1724" y="4968"/>
                    <a:pt x="2007" y="5223"/>
                    <a:pt x="2045" y="5554"/>
                  </a:cubicBezTo>
                  <a:lnTo>
                    <a:pt x="2050" y="5602"/>
                  </a:lnTo>
                  <a:lnTo>
                    <a:pt x="2064" y="5736"/>
                  </a:lnTo>
                  <a:lnTo>
                    <a:pt x="2064" y="5746"/>
                  </a:lnTo>
                  <a:lnTo>
                    <a:pt x="2252" y="7421"/>
                  </a:lnTo>
                  <a:cubicBezTo>
                    <a:pt x="2261" y="7522"/>
                    <a:pt x="2348" y="7599"/>
                    <a:pt x="2453" y="7599"/>
                  </a:cubicBezTo>
                  <a:lnTo>
                    <a:pt x="2477" y="7599"/>
                  </a:lnTo>
                  <a:cubicBezTo>
                    <a:pt x="2588" y="7589"/>
                    <a:pt x="2669" y="7489"/>
                    <a:pt x="2655" y="7373"/>
                  </a:cubicBezTo>
                  <a:lnTo>
                    <a:pt x="2477" y="5693"/>
                  </a:lnTo>
                  <a:lnTo>
                    <a:pt x="2477" y="5688"/>
                  </a:lnTo>
                  <a:cubicBezTo>
                    <a:pt x="2477" y="5664"/>
                    <a:pt x="2472" y="5640"/>
                    <a:pt x="2472" y="5621"/>
                  </a:cubicBezTo>
                  <a:lnTo>
                    <a:pt x="2472" y="5602"/>
                  </a:lnTo>
                  <a:lnTo>
                    <a:pt x="2472" y="5588"/>
                  </a:lnTo>
                  <a:lnTo>
                    <a:pt x="2472" y="5559"/>
                  </a:lnTo>
                  <a:lnTo>
                    <a:pt x="2472" y="5554"/>
                  </a:lnTo>
                  <a:cubicBezTo>
                    <a:pt x="2472" y="5544"/>
                    <a:pt x="2472" y="5535"/>
                    <a:pt x="2477" y="5525"/>
                  </a:cubicBezTo>
                  <a:lnTo>
                    <a:pt x="2477" y="5520"/>
                  </a:lnTo>
                  <a:cubicBezTo>
                    <a:pt x="2477" y="5511"/>
                    <a:pt x="2477" y="5501"/>
                    <a:pt x="2482" y="5492"/>
                  </a:cubicBezTo>
                  <a:lnTo>
                    <a:pt x="2482" y="5487"/>
                  </a:lnTo>
                  <a:cubicBezTo>
                    <a:pt x="2482" y="5477"/>
                    <a:pt x="2487" y="5468"/>
                    <a:pt x="2487" y="5458"/>
                  </a:cubicBezTo>
                  <a:lnTo>
                    <a:pt x="2487" y="5453"/>
                  </a:lnTo>
                  <a:cubicBezTo>
                    <a:pt x="2487" y="5444"/>
                    <a:pt x="2492" y="5434"/>
                    <a:pt x="2496" y="5429"/>
                  </a:cubicBezTo>
                  <a:lnTo>
                    <a:pt x="2496" y="5420"/>
                  </a:lnTo>
                  <a:cubicBezTo>
                    <a:pt x="2496" y="5410"/>
                    <a:pt x="2501" y="5405"/>
                    <a:pt x="2501" y="5396"/>
                  </a:cubicBezTo>
                  <a:lnTo>
                    <a:pt x="2506" y="5386"/>
                  </a:lnTo>
                  <a:cubicBezTo>
                    <a:pt x="2511" y="5376"/>
                    <a:pt x="2511" y="5372"/>
                    <a:pt x="2516" y="5362"/>
                  </a:cubicBezTo>
                  <a:lnTo>
                    <a:pt x="2516" y="5357"/>
                  </a:lnTo>
                  <a:lnTo>
                    <a:pt x="2525" y="5333"/>
                  </a:lnTo>
                  <a:lnTo>
                    <a:pt x="2530" y="5324"/>
                  </a:lnTo>
                  <a:lnTo>
                    <a:pt x="2544" y="5304"/>
                  </a:lnTo>
                  <a:lnTo>
                    <a:pt x="2549" y="5295"/>
                  </a:lnTo>
                  <a:lnTo>
                    <a:pt x="2559" y="5276"/>
                  </a:lnTo>
                  <a:lnTo>
                    <a:pt x="2564" y="5261"/>
                  </a:lnTo>
                  <a:lnTo>
                    <a:pt x="2578" y="5247"/>
                  </a:lnTo>
                  <a:lnTo>
                    <a:pt x="2583" y="5237"/>
                  </a:lnTo>
                  <a:lnTo>
                    <a:pt x="2583" y="5232"/>
                  </a:lnTo>
                  <a:lnTo>
                    <a:pt x="2597" y="5218"/>
                  </a:lnTo>
                  <a:lnTo>
                    <a:pt x="2607" y="5204"/>
                  </a:lnTo>
                  <a:lnTo>
                    <a:pt x="2612" y="5199"/>
                  </a:lnTo>
                  <a:lnTo>
                    <a:pt x="2631" y="5180"/>
                  </a:lnTo>
                  <a:lnTo>
                    <a:pt x="2655" y="5151"/>
                  </a:lnTo>
                  <a:lnTo>
                    <a:pt x="2669" y="5136"/>
                  </a:lnTo>
                  <a:lnTo>
                    <a:pt x="2679" y="5132"/>
                  </a:lnTo>
                  <a:cubicBezTo>
                    <a:pt x="2799" y="5021"/>
                    <a:pt x="2957" y="4964"/>
                    <a:pt x="3120" y="4959"/>
                  </a:cubicBezTo>
                  <a:lnTo>
                    <a:pt x="3135" y="4959"/>
                  </a:lnTo>
                  <a:cubicBezTo>
                    <a:pt x="3490" y="4959"/>
                    <a:pt x="3783" y="5242"/>
                    <a:pt x="3792" y="5597"/>
                  </a:cubicBezTo>
                  <a:lnTo>
                    <a:pt x="3792" y="5607"/>
                  </a:lnTo>
                  <a:lnTo>
                    <a:pt x="3831" y="6644"/>
                  </a:lnTo>
                  <a:cubicBezTo>
                    <a:pt x="3831" y="6782"/>
                    <a:pt x="3933" y="6849"/>
                    <a:pt x="4036" y="6849"/>
                  </a:cubicBezTo>
                  <a:cubicBezTo>
                    <a:pt x="4144" y="6849"/>
                    <a:pt x="4251" y="6775"/>
                    <a:pt x="4239" y="6629"/>
                  </a:cubicBezTo>
                  <a:lnTo>
                    <a:pt x="4200" y="5645"/>
                  </a:lnTo>
                  <a:lnTo>
                    <a:pt x="4200" y="5626"/>
                  </a:lnTo>
                  <a:lnTo>
                    <a:pt x="4200" y="5612"/>
                  </a:lnTo>
                  <a:lnTo>
                    <a:pt x="4200" y="5597"/>
                  </a:lnTo>
                  <a:lnTo>
                    <a:pt x="4200" y="5578"/>
                  </a:lnTo>
                  <a:lnTo>
                    <a:pt x="4200" y="5564"/>
                  </a:lnTo>
                  <a:lnTo>
                    <a:pt x="4200" y="5544"/>
                  </a:lnTo>
                  <a:lnTo>
                    <a:pt x="4200" y="5530"/>
                  </a:lnTo>
                  <a:lnTo>
                    <a:pt x="4200" y="5511"/>
                  </a:lnTo>
                  <a:lnTo>
                    <a:pt x="4200" y="5496"/>
                  </a:lnTo>
                  <a:cubicBezTo>
                    <a:pt x="4200" y="5492"/>
                    <a:pt x="4200" y="5487"/>
                    <a:pt x="4205" y="5477"/>
                  </a:cubicBezTo>
                  <a:lnTo>
                    <a:pt x="4210" y="5468"/>
                  </a:lnTo>
                  <a:cubicBezTo>
                    <a:pt x="4210" y="5458"/>
                    <a:pt x="4210" y="5453"/>
                    <a:pt x="4215" y="5448"/>
                  </a:cubicBezTo>
                  <a:lnTo>
                    <a:pt x="4215" y="5434"/>
                  </a:lnTo>
                  <a:lnTo>
                    <a:pt x="4224" y="5415"/>
                  </a:lnTo>
                  <a:lnTo>
                    <a:pt x="4229" y="5405"/>
                  </a:lnTo>
                  <a:lnTo>
                    <a:pt x="4234" y="5386"/>
                  </a:lnTo>
                  <a:lnTo>
                    <a:pt x="4239" y="5372"/>
                  </a:lnTo>
                  <a:lnTo>
                    <a:pt x="4244" y="5357"/>
                  </a:lnTo>
                  <a:lnTo>
                    <a:pt x="4253" y="5343"/>
                  </a:lnTo>
                  <a:lnTo>
                    <a:pt x="4258" y="5328"/>
                  </a:lnTo>
                  <a:lnTo>
                    <a:pt x="4268" y="5314"/>
                  </a:lnTo>
                  <a:lnTo>
                    <a:pt x="4277" y="5300"/>
                  </a:lnTo>
                  <a:lnTo>
                    <a:pt x="4282" y="5285"/>
                  </a:lnTo>
                  <a:lnTo>
                    <a:pt x="4292" y="5271"/>
                  </a:lnTo>
                  <a:lnTo>
                    <a:pt x="4301" y="5256"/>
                  </a:lnTo>
                  <a:lnTo>
                    <a:pt x="4311" y="5242"/>
                  </a:lnTo>
                  <a:lnTo>
                    <a:pt x="4320" y="5228"/>
                  </a:lnTo>
                  <a:lnTo>
                    <a:pt x="4330" y="5213"/>
                  </a:lnTo>
                  <a:lnTo>
                    <a:pt x="4349" y="5194"/>
                  </a:lnTo>
                  <a:lnTo>
                    <a:pt x="4354" y="5189"/>
                  </a:lnTo>
                  <a:lnTo>
                    <a:pt x="4373" y="5165"/>
                  </a:lnTo>
                  <a:cubicBezTo>
                    <a:pt x="4474" y="5060"/>
                    <a:pt x="4608" y="4992"/>
                    <a:pt x="4748" y="4968"/>
                  </a:cubicBezTo>
                  <a:cubicBezTo>
                    <a:pt x="4781" y="4964"/>
                    <a:pt x="4815" y="4964"/>
                    <a:pt x="4848" y="4964"/>
                  </a:cubicBezTo>
                  <a:lnTo>
                    <a:pt x="4868" y="4964"/>
                  </a:lnTo>
                  <a:cubicBezTo>
                    <a:pt x="4874" y="4963"/>
                    <a:pt x="4881" y="4963"/>
                    <a:pt x="4887" y="4963"/>
                  </a:cubicBezTo>
                  <a:cubicBezTo>
                    <a:pt x="5210" y="4963"/>
                    <a:pt x="5488" y="5196"/>
                    <a:pt x="5540" y="5516"/>
                  </a:cubicBezTo>
                  <a:cubicBezTo>
                    <a:pt x="5540" y="5525"/>
                    <a:pt x="5540" y="5535"/>
                    <a:pt x="5545" y="5544"/>
                  </a:cubicBezTo>
                  <a:lnTo>
                    <a:pt x="5545" y="5549"/>
                  </a:lnTo>
                  <a:lnTo>
                    <a:pt x="5545" y="5578"/>
                  </a:lnTo>
                  <a:lnTo>
                    <a:pt x="5545" y="5583"/>
                  </a:lnTo>
                  <a:lnTo>
                    <a:pt x="5545" y="5612"/>
                  </a:lnTo>
                  <a:lnTo>
                    <a:pt x="5545" y="5616"/>
                  </a:lnTo>
                  <a:lnTo>
                    <a:pt x="5545" y="5645"/>
                  </a:lnTo>
                  <a:lnTo>
                    <a:pt x="5506" y="6625"/>
                  </a:lnTo>
                  <a:cubicBezTo>
                    <a:pt x="5509" y="6758"/>
                    <a:pt x="5611" y="6826"/>
                    <a:pt x="5713" y="6826"/>
                  </a:cubicBezTo>
                  <a:cubicBezTo>
                    <a:pt x="5809" y="6826"/>
                    <a:pt x="5905" y="6765"/>
                    <a:pt x="5914" y="6639"/>
                  </a:cubicBezTo>
                  <a:lnTo>
                    <a:pt x="5953" y="5597"/>
                  </a:lnTo>
                  <a:cubicBezTo>
                    <a:pt x="5967" y="5245"/>
                    <a:pt x="6255" y="4964"/>
                    <a:pt x="6606" y="4964"/>
                  </a:cubicBezTo>
                  <a:cubicBezTo>
                    <a:pt x="6609" y="4964"/>
                    <a:pt x="6612" y="4964"/>
                    <a:pt x="6615" y="4964"/>
                  </a:cubicBezTo>
                  <a:lnTo>
                    <a:pt x="6629" y="4964"/>
                  </a:lnTo>
                  <a:cubicBezTo>
                    <a:pt x="6788" y="4964"/>
                    <a:pt x="6946" y="5021"/>
                    <a:pt x="7071" y="5132"/>
                  </a:cubicBezTo>
                  <a:lnTo>
                    <a:pt x="7076" y="5136"/>
                  </a:lnTo>
                  <a:lnTo>
                    <a:pt x="7090" y="5156"/>
                  </a:lnTo>
                  <a:lnTo>
                    <a:pt x="7114" y="5180"/>
                  </a:lnTo>
                  <a:lnTo>
                    <a:pt x="7133" y="5199"/>
                  </a:lnTo>
                  <a:lnTo>
                    <a:pt x="7138" y="5204"/>
                  </a:lnTo>
                  <a:lnTo>
                    <a:pt x="7153" y="5223"/>
                  </a:lnTo>
                  <a:lnTo>
                    <a:pt x="7162" y="5232"/>
                  </a:lnTo>
                  <a:lnTo>
                    <a:pt x="7167" y="5237"/>
                  </a:lnTo>
                  <a:cubicBezTo>
                    <a:pt x="7177" y="5256"/>
                    <a:pt x="7191" y="5276"/>
                    <a:pt x="7201" y="5295"/>
                  </a:cubicBezTo>
                  <a:cubicBezTo>
                    <a:pt x="7205" y="5304"/>
                    <a:pt x="7210" y="5314"/>
                    <a:pt x="7215" y="5324"/>
                  </a:cubicBezTo>
                  <a:lnTo>
                    <a:pt x="7220" y="5333"/>
                  </a:lnTo>
                  <a:lnTo>
                    <a:pt x="7229" y="5352"/>
                  </a:lnTo>
                  <a:lnTo>
                    <a:pt x="7239" y="5372"/>
                  </a:lnTo>
                  <a:lnTo>
                    <a:pt x="7244" y="5386"/>
                  </a:lnTo>
                  <a:lnTo>
                    <a:pt x="7253" y="5405"/>
                  </a:lnTo>
                  <a:lnTo>
                    <a:pt x="7253" y="5420"/>
                  </a:lnTo>
                  <a:cubicBezTo>
                    <a:pt x="7253" y="5424"/>
                    <a:pt x="7258" y="5434"/>
                    <a:pt x="7263" y="5444"/>
                  </a:cubicBezTo>
                  <a:lnTo>
                    <a:pt x="7263" y="5453"/>
                  </a:lnTo>
                  <a:cubicBezTo>
                    <a:pt x="7263" y="5458"/>
                    <a:pt x="7268" y="5468"/>
                    <a:pt x="7268" y="5472"/>
                  </a:cubicBezTo>
                  <a:lnTo>
                    <a:pt x="7268" y="5487"/>
                  </a:lnTo>
                  <a:cubicBezTo>
                    <a:pt x="7268" y="5496"/>
                    <a:pt x="7273" y="5501"/>
                    <a:pt x="7273" y="5511"/>
                  </a:cubicBezTo>
                  <a:lnTo>
                    <a:pt x="7273" y="5520"/>
                  </a:lnTo>
                  <a:cubicBezTo>
                    <a:pt x="7273" y="5525"/>
                    <a:pt x="7273" y="5535"/>
                    <a:pt x="7277" y="5544"/>
                  </a:cubicBezTo>
                  <a:cubicBezTo>
                    <a:pt x="7282" y="5549"/>
                    <a:pt x="7277" y="5549"/>
                    <a:pt x="7277" y="5554"/>
                  </a:cubicBezTo>
                  <a:lnTo>
                    <a:pt x="7277" y="5573"/>
                  </a:lnTo>
                  <a:lnTo>
                    <a:pt x="7277" y="5588"/>
                  </a:lnTo>
                  <a:lnTo>
                    <a:pt x="7277" y="5597"/>
                  </a:lnTo>
                  <a:lnTo>
                    <a:pt x="7277" y="5607"/>
                  </a:lnTo>
                  <a:lnTo>
                    <a:pt x="7277" y="5616"/>
                  </a:lnTo>
                  <a:lnTo>
                    <a:pt x="7277" y="5650"/>
                  </a:lnTo>
                  <a:lnTo>
                    <a:pt x="7277" y="5684"/>
                  </a:lnTo>
                  <a:lnTo>
                    <a:pt x="7277" y="5688"/>
                  </a:lnTo>
                  <a:lnTo>
                    <a:pt x="7095" y="7345"/>
                  </a:lnTo>
                  <a:cubicBezTo>
                    <a:pt x="7081" y="7455"/>
                    <a:pt x="7162" y="7556"/>
                    <a:pt x="7273" y="7570"/>
                  </a:cubicBezTo>
                  <a:lnTo>
                    <a:pt x="7297" y="7570"/>
                  </a:lnTo>
                  <a:cubicBezTo>
                    <a:pt x="7397" y="7570"/>
                    <a:pt x="7484" y="7493"/>
                    <a:pt x="7498" y="7388"/>
                  </a:cubicBezTo>
                  <a:lnTo>
                    <a:pt x="7681" y="5736"/>
                  </a:lnTo>
                  <a:lnTo>
                    <a:pt x="7705" y="5544"/>
                  </a:lnTo>
                  <a:cubicBezTo>
                    <a:pt x="7738" y="5208"/>
                    <a:pt x="8021" y="4959"/>
                    <a:pt x="8357" y="4959"/>
                  </a:cubicBezTo>
                  <a:close/>
                  <a:moveTo>
                    <a:pt x="4853" y="0"/>
                  </a:moveTo>
                  <a:cubicBezTo>
                    <a:pt x="4834" y="0"/>
                    <a:pt x="4815" y="0"/>
                    <a:pt x="4796" y="10"/>
                  </a:cubicBezTo>
                  <a:cubicBezTo>
                    <a:pt x="4551" y="34"/>
                    <a:pt x="4320" y="149"/>
                    <a:pt x="4148" y="327"/>
                  </a:cubicBezTo>
                  <a:cubicBezTo>
                    <a:pt x="4085" y="312"/>
                    <a:pt x="4023" y="307"/>
                    <a:pt x="3956" y="307"/>
                  </a:cubicBezTo>
                  <a:lnTo>
                    <a:pt x="3951" y="307"/>
                  </a:lnTo>
                  <a:cubicBezTo>
                    <a:pt x="3375" y="307"/>
                    <a:pt x="2890" y="696"/>
                    <a:pt x="2784" y="1210"/>
                  </a:cubicBezTo>
                  <a:cubicBezTo>
                    <a:pt x="2117" y="1229"/>
                    <a:pt x="1580" y="1743"/>
                    <a:pt x="1575" y="2376"/>
                  </a:cubicBezTo>
                  <a:cubicBezTo>
                    <a:pt x="1575" y="2439"/>
                    <a:pt x="1580" y="2506"/>
                    <a:pt x="1594" y="2573"/>
                  </a:cubicBezTo>
                  <a:cubicBezTo>
                    <a:pt x="994" y="2655"/>
                    <a:pt x="523" y="3140"/>
                    <a:pt x="519" y="3730"/>
                  </a:cubicBezTo>
                  <a:cubicBezTo>
                    <a:pt x="519" y="3797"/>
                    <a:pt x="523" y="3864"/>
                    <a:pt x="538" y="3932"/>
                  </a:cubicBezTo>
                  <a:cubicBezTo>
                    <a:pt x="269" y="3980"/>
                    <a:pt x="63" y="4196"/>
                    <a:pt x="29" y="4469"/>
                  </a:cubicBezTo>
                  <a:cubicBezTo>
                    <a:pt x="0" y="4709"/>
                    <a:pt x="106" y="4949"/>
                    <a:pt x="307" y="5088"/>
                  </a:cubicBezTo>
                  <a:cubicBezTo>
                    <a:pt x="303" y="5117"/>
                    <a:pt x="303" y="5146"/>
                    <a:pt x="303" y="5175"/>
                  </a:cubicBezTo>
                  <a:cubicBezTo>
                    <a:pt x="303" y="5261"/>
                    <a:pt x="317" y="5343"/>
                    <a:pt x="351" y="5424"/>
                  </a:cubicBezTo>
                  <a:cubicBezTo>
                    <a:pt x="327" y="5554"/>
                    <a:pt x="327" y="5684"/>
                    <a:pt x="351" y="5813"/>
                  </a:cubicBezTo>
                  <a:lnTo>
                    <a:pt x="1724" y="13230"/>
                  </a:lnTo>
                  <a:cubicBezTo>
                    <a:pt x="1796" y="13599"/>
                    <a:pt x="2117" y="13868"/>
                    <a:pt x="2492" y="13868"/>
                  </a:cubicBezTo>
                  <a:lnTo>
                    <a:pt x="7277" y="13868"/>
                  </a:lnTo>
                  <a:cubicBezTo>
                    <a:pt x="7647" y="13863"/>
                    <a:pt x="7969" y="13599"/>
                    <a:pt x="8036" y="13234"/>
                  </a:cubicBezTo>
                  <a:lnTo>
                    <a:pt x="9418" y="5813"/>
                  </a:lnTo>
                  <a:cubicBezTo>
                    <a:pt x="9438" y="5684"/>
                    <a:pt x="9438" y="5554"/>
                    <a:pt x="9418" y="5424"/>
                  </a:cubicBezTo>
                  <a:cubicBezTo>
                    <a:pt x="9457" y="5319"/>
                    <a:pt x="9471" y="5199"/>
                    <a:pt x="9457" y="5088"/>
                  </a:cubicBezTo>
                  <a:cubicBezTo>
                    <a:pt x="9658" y="4949"/>
                    <a:pt x="9764" y="4709"/>
                    <a:pt x="9730" y="4469"/>
                  </a:cubicBezTo>
                  <a:cubicBezTo>
                    <a:pt x="9702" y="4196"/>
                    <a:pt x="9495" y="3980"/>
                    <a:pt x="9226" y="3932"/>
                  </a:cubicBezTo>
                  <a:cubicBezTo>
                    <a:pt x="9236" y="3864"/>
                    <a:pt x="9246" y="3797"/>
                    <a:pt x="9246" y="3730"/>
                  </a:cubicBezTo>
                  <a:cubicBezTo>
                    <a:pt x="9241" y="3140"/>
                    <a:pt x="8775" y="2655"/>
                    <a:pt x="8170" y="2573"/>
                  </a:cubicBezTo>
                  <a:cubicBezTo>
                    <a:pt x="8180" y="2506"/>
                    <a:pt x="8185" y="2439"/>
                    <a:pt x="8185" y="2376"/>
                  </a:cubicBezTo>
                  <a:cubicBezTo>
                    <a:pt x="8185" y="1743"/>
                    <a:pt x="7647" y="1229"/>
                    <a:pt x="6975" y="1210"/>
                  </a:cubicBezTo>
                  <a:cubicBezTo>
                    <a:pt x="6870" y="695"/>
                    <a:pt x="6390" y="307"/>
                    <a:pt x="5819" y="307"/>
                  </a:cubicBezTo>
                  <a:cubicBezTo>
                    <a:pt x="5816" y="307"/>
                    <a:pt x="5812" y="307"/>
                    <a:pt x="5809" y="307"/>
                  </a:cubicBezTo>
                  <a:cubicBezTo>
                    <a:pt x="5741" y="307"/>
                    <a:pt x="5679" y="312"/>
                    <a:pt x="5612" y="327"/>
                  </a:cubicBezTo>
                  <a:cubicBezTo>
                    <a:pt x="5439" y="149"/>
                    <a:pt x="5213" y="34"/>
                    <a:pt x="4968" y="10"/>
                  </a:cubicBezTo>
                  <a:cubicBezTo>
                    <a:pt x="4949" y="0"/>
                    <a:pt x="4930" y="0"/>
                    <a:pt x="49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170" name="Google Shape;16170;p74"/>
          <p:cNvGrpSpPr/>
          <p:nvPr/>
        </p:nvGrpSpPr>
        <p:grpSpPr>
          <a:xfrm>
            <a:off x="6281219" y="1502697"/>
            <a:ext cx="243919" cy="363402"/>
            <a:chOff x="6281219" y="1502697"/>
            <a:chExt cx="243919" cy="363402"/>
          </a:xfrm>
        </p:grpSpPr>
        <p:sp>
          <p:nvSpPr>
            <p:cNvPr id="16171" name="Google Shape;16171;p74"/>
            <p:cNvSpPr/>
            <p:nvPr/>
          </p:nvSpPr>
          <p:spPr>
            <a:xfrm>
              <a:off x="6309020" y="1615263"/>
              <a:ext cx="188317" cy="245544"/>
            </a:xfrm>
            <a:custGeom>
              <a:avLst/>
              <a:gdLst/>
              <a:ahLst/>
              <a:cxnLst/>
              <a:rect l="l" t="t" r="r" b="b"/>
              <a:pathLst>
                <a:path w="7187" h="9371" extrusionOk="0">
                  <a:moveTo>
                    <a:pt x="0" y="0"/>
                  </a:moveTo>
                  <a:lnTo>
                    <a:pt x="1023" y="8751"/>
                  </a:lnTo>
                  <a:cubicBezTo>
                    <a:pt x="1061" y="9102"/>
                    <a:pt x="1364" y="9370"/>
                    <a:pt x="1719" y="9370"/>
                  </a:cubicBezTo>
                  <a:lnTo>
                    <a:pt x="5468" y="9370"/>
                  </a:lnTo>
                  <a:cubicBezTo>
                    <a:pt x="5823" y="9370"/>
                    <a:pt x="6121" y="9102"/>
                    <a:pt x="6164" y="8751"/>
                  </a:cubicBezTo>
                  <a:lnTo>
                    <a:pt x="7186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2" name="Google Shape;16172;p74"/>
            <p:cNvSpPr/>
            <p:nvPr/>
          </p:nvSpPr>
          <p:spPr>
            <a:xfrm>
              <a:off x="6334541" y="1615263"/>
              <a:ext cx="162796" cy="245544"/>
            </a:xfrm>
            <a:custGeom>
              <a:avLst/>
              <a:gdLst/>
              <a:ahLst/>
              <a:cxnLst/>
              <a:rect l="l" t="t" r="r" b="b"/>
              <a:pathLst>
                <a:path w="6213" h="9371" extrusionOk="0">
                  <a:moveTo>
                    <a:pt x="4772" y="0"/>
                  </a:moveTo>
                  <a:lnTo>
                    <a:pt x="3755" y="8751"/>
                  </a:lnTo>
                  <a:cubicBezTo>
                    <a:pt x="3745" y="8828"/>
                    <a:pt x="3678" y="8886"/>
                    <a:pt x="3601" y="8886"/>
                  </a:cubicBezTo>
                  <a:lnTo>
                    <a:pt x="697" y="8886"/>
                  </a:lnTo>
                  <a:cubicBezTo>
                    <a:pt x="370" y="8886"/>
                    <a:pt x="87" y="8665"/>
                    <a:pt x="1" y="8353"/>
                  </a:cubicBezTo>
                  <a:lnTo>
                    <a:pt x="1" y="8353"/>
                  </a:lnTo>
                  <a:lnTo>
                    <a:pt x="49" y="8751"/>
                  </a:lnTo>
                  <a:cubicBezTo>
                    <a:pt x="87" y="9102"/>
                    <a:pt x="390" y="9370"/>
                    <a:pt x="745" y="9370"/>
                  </a:cubicBezTo>
                  <a:lnTo>
                    <a:pt x="4494" y="9370"/>
                  </a:lnTo>
                  <a:cubicBezTo>
                    <a:pt x="4849" y="9370"/>
                    <a:pt x="5147" y="9102"/>
                    <a:pt x="5190" y="8751"/>
                  </a:cubicBezTo>
                  <a:lnTo>
                    <a:pt x="6212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3" name="Google Shape;16173;p74"/>
            <p:cNvSpPr/>
            <p:nvPr/>
          </p:nvSpPr>
          <p:spPr>
            <a:xfrm>
              <a:off x="6346620" y="1615263"/>
              <a:ext cx="43418" cy="245544"/>
            </a:xfrm>
            <a:custGeom>
              <a:avLst/>
              <a:gdLst/>
              <a:ahLst/>
              <a:cxnLst/>
              <a:rect l="l" t="t" r="r" b="b"/>
              <a:pathLst>
                <a:path w="1657" h="9371" extrusionOk="0">
                  <a:moveTo>
                    <a:pt x="1" y="0"/>
                  </a:moveTo>
                  <a:lnTo>
                    <a:pt x="658" y="9370"/>
                  </a:lnTo>
                  <a:lnTo>
                    <a:pt x="1657" y="9370"/>
                  </a:lnTo>
                  <a:lnTo>
                    <a:pt x="1441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4" name="Google Shape;16174;p74"/>
            <p:cNvSpPr/>
            <p:nvPr/>
          </p:nvSpPr>
          <p:spPr>
            <a:xfrm>
              <a:off x="6346620" y="1615263"/>
              <a:ext cx="43418" cy="245544"/>
            </a:xfrm>
            <a:custGeom>
              <a:avLst/>
              <a:gdLst/>
              <a:ahLst/>
              <a:cxnLst/>
              <a:rect l="l" t="t" r="r" b="b"/>
              <a:pathLst>
                <a:path w="1657" h="9371" extrusionOk="0">
                  <a:moveTo>
                    <a:pt x="1" y="0"/>
                  </a:moveTo>
                  <a:lnTo>
                    <a:pt x="658" y="9370"/>
                  </a:lnTo>
                  <a:lnTo>
                    <a:pt x="1657" y="9370"/>
                  </a:lnTo>
                  <a:lnTo>
                    <a:pt x="1441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5" name="Google Shape;16175;p74"/>
            <p:cNvSpPr/>
            <p:nvPr/>
          </p:nvSpPr>
          <p:spPr>
            <a:xfrm>
              <a:off x="6362971" y="1848072"/>
              <a:ext cx="27067" cy="12734"/>
            </a:xfrm>
            <a:custGeom>
              <a:avLst/>
              <a:gdLst/>
              <a:ahLst/>
              <a:cxnLst/>
              <a:rect l="l" t="t" r="r" b="b"/>
              <a:pathLst>
                <a:path w="1033" h="486" extrusionOk="0">
                  <a:moveTo>
                    <a:pt x="1" y="1"/>
                  </a:moveTo>
                  <a:lnTo>
                    <a:pt x="34" y="485"/>
                  </a:lnTo>
                  <a:lnTo>
                    <a:pt x="1033" y="485"/>
                  </a:lnTo>
                  <a:lnTo>
                    <a:pt x="102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6" name="Google Shape;16176;p74"/>
            <p:cNvSpPr/>
            <p:nvPr/>
          </p:nvSpPr>
          <p:spPr>
            <a:xfrm>
              <a:off x="6416188" y="1615263"/>
              <a:ext cx="43418" cy="245544"/>
            </a:xfrm>
            <a:custGeom>
              <a:avLst/>
              <a:gdLst/>
              <a:ahLst/>
              <a:cxnLst/>
              <a:rect l="l" t="t" r="r" b="b"/>
              <a:pathLst>
                <a:path w="1657" h="9371" extrusionOk="0">
                  <a:moveTo>
                    <a:pt x="221" y="0"/>
                  </a:moveTo>
                  <a:lnTo>
                    <a:pt x="0" y="9370"/>
                  </a:lnTo>
                  <a:lnTo>
                    <a:pt x="1003" y="93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7" name="Google Shape;16177;p74"/>
            <p:cNvSpPr/>
            <p:nvPr/>
          </p:nvSpPr>
          <p:spPr>
            <a:xfrm>
              <a:off x="6416293" y="1615263"/>
              <a:ext cx="43313" cy="245544"/>
            </a:xfrm>
            <a:custGeom>
              <a:avLst/>
              <a:gdLst/>
              <a:ahLst/>
              <a:cxnLst/>
              <a:rect l="l" t="t" r="r" b="b"/>
              <a:pathLst>
                <a:path w="1653" h="9371" extrusionOk="0">
                  <a:moveTo>
                    <a:pt x="1652" y="0"/>
                  </a:moveTo>
                  <a:lnTo>
                    <a:pt x="635" y="8751"/>
                  </a:lnTo>
                  <a:cubicBezTo>
                    <a:pt x="625" y="8828"/>
                    <a:pt x="558" y="8886"/>
                    <a:pt x="481" y="8886"/>
                  </a:cubicBezTo>
                  <a:lnTo>
                    <a:pt x="11" y="8886"/>
                  </a:lnTo>
                  <a:lnTo>
                    <a:pt x="1" y="9370"/>
                  </a:lnTo>
                  <a:lnTo>
                    <a:pt x="999" y="937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8" name="Google Shape;16178;p74"/>
            <p:cNvSpPr/>
            <p:nvPr/>
          </p:nvSpPr>
          <p:spPr>
            <a:xfrm>
              <a:off x="6320470" y="1576404"/>
              <a:ext cx="165416" cy="33356"/>
            </a:xfrm>
            <a:custGeom>
              <a:avLst/>
              <a:gdLst/>
              <a:ahLst/>
              <a:cxnLst/>
              <a:rect l="l" t="t" r="r" b="b"/>
              <a:pathLst>
                <a:path w="6313" h="1273" extrusionOk="0">
                  <a:moveTo>
                    <a:pt x="595" y="0"/>
                  </a:moveTo>
                  <a:cubicBezTo>
                    <a:pt x="442" y="0"/>
                    <a:pt x="307" y="106"/>
                    <a:pt x="269" y="255"/>
                  </a:cubicBezTo>
                  <a:lnTo>
                    <a:pt x="0" y="1272"/>
                  </a:lnTo>
                  <a:lnTo>
                    <a:pt x="6313" y="1272"/>
                  </a:lnTo>
                  <a:lnTo>
                    <a:pt x="6044" y="255"/>
                  </a:lnTo>
                  <a:cubicBezTo>
                    <a:pt x="6005" y="106"/>
                    <a:pt x="5871" y="0"/>
                    <a:pt x="5717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9" name="Google Shape;16179;p74"/>
            <p:cNvSpPr/>
            <p:nvPr/>
          </p:nvSpPr>
          <p:spPr>
            <a:xfrm>
              <a:off x="6320339" y="1576404"/>
              <a:ext cx="165547" cy="33356"/>
            </a:xfrm>
            <a:custGeom>
              <a:avLst/>
              <a:gdLst/>
              <a:ahLst/>
              <a:cxnLst/>
              <a:rect l="l" t="t" r="r" b="b"/>
              <a:pathLst>
                <a:path w="6318" h="1273" extrusionOk="0">
                  <a:moveTo>
                    <a:pt x="4258" y="0"/>
                  </a:moveTo>
                  <a:cubicBezTo>
                    <a:pt x="4412" y="0"/>
                    <a:pt x="4546" y="106"/>
                    <a:pt x="4585" y="255"/>
                  </a:cubicBezTo>
                  <a:lnTo>
                    <a:pt x="4647" y="480"/>
                  </a:lnTo>
                  <a:cubicBezTo>
                    <a:pt x="4700" y="677"/>
                    <a:pt x="4551" y="869"/>
                    <a:pt x="4345" y="869"/>
                  </a:cubicBezTo>
                  <a:lnTo>
                    <a:pt x="111" y="869"/>
                  </a:lnTo>
                  <a:lnTo>
                    <a:pt x="0" y="1272"/>
                  </a:lnTo>
                  <a:lnTo>
                    <a:pt x="6318" y="1272"/>
                  </a:lnTo>
                  <a:lnTo>
                    <a:pt x="6049" y="255"/>
                  </a:lnTo>
                  <a:cubicBezTo>
                    <a:pt x="6010" y="106"/>
                    <a:pt x="5876" y="0"/>
                    <a:pt x="572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0" name="Google Shape;16180;p74"/>
            <p:cNvSpPr/>
            <p:nvPr/>
          </p:nvSpPr>
          <p:spPr>
            <a:xfrm>
              <a:off x="6286512" y="1606328"/>
              <a:ext cx="233202" cy="29216"/>
            </a:xfrm>
            <a:custGeom>
              <a:avLst/>
              <a:gdLst/>
              <a:ahLst/>
              <a:cxnLst/>
              <a:rect l="l" t="t" r="r" b="b"/>
              <a:pathLst>
                <a:path w="8900" h="1115" extrusionOk="0">
                  <a:moveTo>
                    <a:pt x="197" y="1"/>
                  </a:moveTo>
                  <a:cubicBezTo>
                    <a:pt x="91" y="1"/>
                    <a:pt x="0" y="92"/>
                    <a:pt x="0" y="197"/>
                  </a:cubicBezTo>
                  <a:lnTo>
                    <a:pt x="0" y="922"/>
                  </a:lnTo>
                  <a:cubicBezTo>
                    <a:pt x="0" y="1028"/>
                    <a:pt x="91" y="1114"/>
                    <a:pt x="197" y="1114"/>
                  </a:cubicBezTo>
                  <a:lnTo>
                    <a:pt x="8708" y="1114"/>
                  </a:lnTo>
                  <a:cubicBezTo>
                    <a:pt x="8813" y="1114"/>
                    <a:pt x="8900" y="1028"/>
                    <a:pt x="8900" y="922"/>
                  </a:cubicBezTo>
                  <a:lnTo>
                    <a:pt x="8900" y="197"/>
                  </a:lnTo>
                  <a:cubicBezTo>
                    <a:pt x="8900" y="92"/>
                    <a:pt x="8813" y="1"/>
                    <a:pt x="870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1" name="Google Shape;16181;p74"/>
            <p:cNvSpPr/>
            <p:nvPr/>
          </p:nvSpPr>
          <p:spPr>
            <a:xfrm>
              <a:off x="6286512" y="1606328"/>
              <a:ext cx="233202" cy="29347"/>
            </a:xfrm>
            <a:custGeom>
              <a:avLst/>
              <a:gdLst/>
              <a:ahLst/>
              <a:cxnLst/>
              <a:rect l="l" t="t" r="r" b="b"/>
              <a:pathLst>
                <a:path w="8900" h="1120" extrusionOk="0">
                  <a:moveTo>
                    <a:pt x="7489" y="1"/>
                  </a:moveTo>
                  <a:lnTo>
                    <a:pt x="7489" y="658"/>
                  </a:lnTo>
                  <a:cubicBezTo>
                    <a:pt x="7489" y="764"/>
                    <a:pt x="7402" y="855"/>
                    <a:pt x="7292" y="855"/>
                  </a:cubicBezTo>
                  <a:lnTo>
                    <a:pt x="0" y="855"/>
                  </a:lnTo>
                  <a:lnTo>
                    <a:pt x="0" y="922"/>
                  </a:lnTo>
                  <a:cubicBezTo>
                    <a:pt x="0" y="1028"/>
                    <a:pt x="91" y="1119"/>
                    <a:pt x="197" y="1119"/>
                  </a:cubicBezTo>
                  <a:lnTo>
                    <a:pt x="8708" y="1119"/>
                  </a:lnTo>
                  <a:cubicBezTo>
                    <a:pt x="8813" y="1119"/>
                    <a:pt x="8900" y="1028"/>
                    <a:pt x="8900" y="922"/>
                  </a:cubicBezTo>
                  <a:lnTo>
                    <a:pt x="8900" y="197"/>
                  </a:lnTo>
                  <a:cubicBezTo>
                    <a:pt x="8900" y="92"/>
                    <a:pt x="8813" y="1"/>
                    <a:pt x="8708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2" name="Google Shape;16182;p74"/>
            <p:cNvSpPr/>
            <p:nvPr/>
          </p:nvSpPr>
          <p:spPr>
            <a:xfrm>
              <a:off x="6346253" y="1708832"/>
              <a:ext cx="112854" cy="77900"/>
            </a:xfrm>
            <a:custGeom>
              <a:avLst/>
              <a:gdLst/>
              <a:ahLst/>
              <a:cxnLst/>
              <a:rect l="l" t="t" r="r" b="b"/>
              <a:pathLst>
                <a:path w="4307" h="2973" extrusionOk="0">
                  <a:moveTo>
                    <a:pt x="2151" y="1"/>
                  </a:moveTo>
                  <a:cubicBezTo>
                    <a:pt x="965" y="1"/>
                    <a:pt x="0" y="663"/>
                    <a:pt x="0" y="1484"/>
                  </a:cubicBezTo>
                  <a:cubicBezTo>
                    <a:pt x="0" y="2305"/>
                    <a:pt x="965" y="2972"/>
                    <a:pt x="2151" y="2972"/>
                  </a:cubicBezTo>
                  <a:cubicBezTo>
                    <a:pt x="3341" y="2972"/>
                    <a:pt x="4306" y="2305"/>
                    <a:pt x="4306" y="1484"/>
                  </a:cubicBezTo>
                  <a:cubicBezTo>
                    <a:pt x="4306" y="663"/>
                    <a:pt x="3341" y="1"/>
                    <a:pt x="2151" y="1"/>
                  </a:cubicBez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3" name="Google Shape;16183;p74"/>
            <p:cNvSpPr/>
            <p:nvPr/>
          </p:nvSpPr>
          <p:spPr>
            <a:xfrm>
              <a:off x="6281219" y="1502697"/>
              <a:ext cx="243919" cy="363402"/>
            </a:xfrm>
            <a:custGeom>
              <a:avLst/>
              <a:gdLst/>
              <a:ahLst/>
              <a:cxnLst/>
              <a:rect l="l" t="t" r="r" b="b"/>
              <a:pathLst>
                <a:path w="9309" h="13869" extrusionOk="0">
                  <a:moveTo>
                    <a:pt x="7215" y="3020"/>
                  </a:moveTo>
                  <a:cubicBezTo>
                    <a:pt x="7278" y="3020"/>
                    <a:pt x="7331" y="3058"/>
                    <a:pt x="7345" y="3120"/>
                  </a:cubicBezTo>
                  <a:lnTo>
                    <a:pt x="7513" y="3754"/>
                  </a:lnTo>
                  <a:lnTo>
                    <a:pt x="1796" y="3754"/>
                  </a:lnTo>
                  <a:lnTo>
                    <a:pt x="1964" y="3120"/>
                  </a:lnTo>
                  <a:cubicBezTo>
                    <a:pt x="1978" y="3058"/>
                    <a:pt x="2031" y="3020"/>
                    <a:pt x="2093" y="3020"/>
                  </a:cubicBezTo>
                  <a:close/>
                  <a:moveTo>
                    <a:pt x="8900" y="4162"/>
                  </a:moveTo>
                  <a:lnTo>
                    <a:pt x="8900" y="4868"/>
                  </a:lnTo>
                  <a:lnTo>
                    <a:pt x="409" y="4868"/>
                  </a:lnTo>
                  <a:lnTo>
                    <a:pt x="409" y="4162"/>
                  </a:lnTo>
                  <a:close/>
                  <a:moveTo>
                    <a:pt x="7926" y="5276"/>
                  </a:moveTo>
                  <a:lnTo>
                    <a:pt x="7023" y="13023"/>
                  </a:lnTo>
                  <a:cubicBezTo>
                    <a:pt x="6994" y="13273"/>
                    <a:pt x="6783" y="13460"/>
                    <a:pt x="6529" y="13460"/>
                  </a:cubicBezTo>
                  <a:lnTo>
                    <a:pt x="6370" y="13460"/>
                  </a:lnTo>
                  <a:lnTo>
                    <a:pt x="6529" y="11218"/>
                  </a:lnTo>
                  <a:cubicBezTo>
                    <a:pt x="6534" y="11079"/>
                    <a:pt x="6428" y="11005"/>
                    <a:pt x="6323" y="11005"/>
                  </a:cubicBezTo>
                  <a:cubicBezTo>
                    <a:pt x="6229" y="11005"/>
                    <a:pt x="6134" y="11065"/>
                    <a:pt x="6121" y="11190"/>
                  </a:cubicBezTo>
                  <a:lnTo>
                    <a:pt x="5962" y="13460"/>
                  </a:lnTo>
                  <a:lnTo>
                    <a:pt x="5362" y="13460"/>
                  </a:lnTo>
                  <a:lnTo>
                    <a:pt x="5406" y="11727"/>
                  </a:lnTo>
                  <a:cubicBezTo>
                    <a:pt x="5401" y="11595"/>
                    <a:pt x="5300" y="11528"/>
                    <a:pt x="5200" y="11528"/>
                  </a:cubicBezTo>
                  <a:cubicBezTo>
                    <a:pt x="5103" y="11528"/>
                    <a:pt x="5007" y="11590"/>
                    <a:pt x="4998" y="11718"/>
                  </a:cubicBezTo>
                  <a:lnTo>
                    <a:pt x="4959" y="13460"/>
                  </a:lnTo>
                  <a:lnTo>
                    <a:pt x="4359" y="13460"/>
                  </a:lnTo>
                  <a:lnTo>
                    <a:pt x="4316" y="11722"/>
                  </a:lnTo>
                  <a:cubicBezTo>
                    <a:pt x="4321" y="11583"/>
                    <a:pt x="4218" y="11515"/>
                    <a:pt x="4114" y="11515"/>
                  </a:cubicBezTo>
                  <a:cubicBezTo>
                    <a:pt x="4006" y="11515"/>
                    <a:pt x="3898" y="11588"/>
                    <a:pt x="3908" y="11732"/>
                  </a:cubicBezTo>
                  <a:lnTo>
                    <a:pt x="3951" y="13460"/>
                  </a:lnTo>
                  <a:lnTo>
                    <a:pt x="3351" y="13460"/>
                  </a:lnTo>
                  <a:lnTo>
                    <a:pt x="3193" y="11180"/>
                  </a:lnTo>
                  <a:cubicBezTo>
                    <a:pt x="3186" y="11048"/>
                    <a:pt x="3087" y="10985"/>
                    <a:pt x="2989" y="10985"/>
                  </a:cubicBezTo>
                  <a:cubicBezTo>
                    <a:pt x="2879" y="10985"/>
                    <a:pt x="2770" y="11062"/>
                    <a:pt x="2785" y="11209"/>
                  </a:cubicBezTo>
                  <a:lnTo>
                    <a:pt x="2943" y="13460"/>
                  </a:lnTo>
                  <a:lnTo>
                    <a:pt x="2785" y="13460"/>
                  </a:lnTo>
                  <a:cubicBezTo>
                    <a:pt x="2530" y="13460"/>
                    <a:pt x="2319" y="13273"/>
                    <a:pt x="2290" y="13023"/>
                  </a:cubicBezTo>
                  <a:lnTo>
                    <a:pt x="1383" y="5276"/>
                  </a:lnTo>
                  <a:lnTo>
                    <a:pt x="2362" y="5276"/>
                  </a:lnTo>
                  <a:lnTo>
                    <a:pt x="2525" y="7599"/>
                  </a:lnTo>
                  <a:cubicBezTo>
                    <a:pt x="2535" y="7705"/>
                    <a:pt x="2621" y="7786"/>
                    <a:pt x="2727" y="7786"/>
                  </a:cubicBezTo>
                  <a:lnTo>
                    <a:pt x="2741" y="7786"/>
                  </a:lnTo>
                  <a:cubicBezTo>
                    <a:pt x="2857" y="7777"/>
                    <a:pt x="2938" y="7681"/>
                    <a:pt x="2933" y="7570"/>
                  </a:cubicBezTo>
                  <a:lnTo>
                    <a:pt x="2770" y="5276"/>
                  </a:lnTo>
                  <a:lnTo>
                    <a:pt x="3754" y="5276"/>
                  </a:lnTo>
                  <a:lnTo>
                    <a:pt x="3798" y="6985"/>
                  </a:lnTo>
                  <a:cubicBezTo>
                    <a:pt x="3793" y="7124"/>
                    <a:pt x="3895" y="7192"/>
                    <a:pt x="3997" y="7192"/>
                  </a:cubicBezTo>
                  <a:cubicBezTo>
                    <a:pt x="4104" y="7192"/>
                    <a:pt x="4211" y="7119"/>
                    <a:pt x="4201" y="6975"/>
                  </a:cubicBezTo>
                  <a:lnTo>
                    <a:pt x="4162" y="5276"/>
                  </a:lnTo>
                  <a:lnTo>
                    <a:pt x="5146" y="5276"/>
                  </a:lnTo>
                  <a:lnTo>
                    <a:pt x="5108" y="6961"/>
                  </a:lnTo>
                  <a:cubicBezTo>
                    <a:pt x="5110" y="7093"/>
                    <a:pt x="5210" y="7160"/>
                    <a:pt x="5310" y="7160"/>
                  </a:cubicBezTo>
                  <a:cubicBezTo>
                    <a:pt x="5406" y="7160"/>
                    <a:pt x="5502" y="7097"/>
                    <a:pt x="5511" y="6970"/>
                  </a:cubicBezTo>
                  <a:lnTo>
                    <a:pt x="5550" y="5276"/>
                  </a:lnTo>
                  <a:lnTo>
                    <a:pt x="6534" y="5276"/>
                  </a:lnTo>
                  <a:lnTo>
                    <a:pt x="6375" y="7551"/>
                  </a:lnTo>
                  <a:cubicBezTo>
                    <a:pt x="6370" y="7661"/>
                    <a:pt x="6452" y="7757"/>
                    <a:pt x="6567" y="7767"/>
                  </a:cubicBezTo>
                  <a:lnTo>
                    <a:pt x="6582" y="7767"/>
                  </a:lnTo>
                  <a:cubicBezTo>
                    <a:pt x="6687" y="7767"/>
                    <a:pt x="6774" y="7685"/>
                    <a:pt x="6783" y="7580"/>
                  </a:cubicBezTo>
                  <a:lnTo>
                    <a:pt x="6942" y="5276"/>
                  </a:lnTo>
                  <a:close/>
                  <a:moveTo>
                    <a:pt x="5170" y="0"/>
                  </a:moveTo>
                  <a:cubicBezTo>
                    <a:pt x="5079" y="0"/>
                    <a:pt x="4998" y="63"/>
                    <a:pt x="4974" y="149"/>
                  </a:cubicBezTo>
                  <a:lnTo>
                    <a:pt x="4340" y="2612"/>
                  </a:lnTo>
                  <a:lnTo>
                    <a:pt x="2093" y="2612"/>
                  </a:lnTo>
                  <a:cubicBezTo>
                    <a:pt x="1844" y="2612"/>
                    <a:pt x="1628" y="2775"/>
                    <a:pt x="1570" y="3015"/>
                  </a:cubicBezTo>
                  <a:lnTo>
                    <a:pt x="1373" y="3754"/>
                  </a:lnTo>
                  <a:lnTo>
                    <a:pt x="399" y="3754"/>
                  </a:lnTo>
                  <a:cubicBezTo>
                    <a:pt x="178" y="3754"/>
                    <a:pt x="1" y="3932"/>
                    <a:pt x="1" y="4152"/>
                  </a:cubicBezTo>
                  <a:lnTo>
                    <a:pt x="1" y="4877"/>
                  </a:lnTo>
                  <a:cubicBezTo>
                    <a:pt x="1" y="5093"/>
                    <a:pt x="178" y="5276"/>
                    <a:pt x="399" y="5276"/>
                  </a:cubicBezTo>
                  <a:lnTo>
                    <a:pt x="970" y="5276"/>
                  </a:lnTo>
                  <a:lnTo>
                    <a:pt x="1877" y="13071"/>
                  </a:lnTo>
                  <a:cubicBezTo>
                    <a:pt x="1930" y="13527"/>
                    <a:pt x="2319" y="13868"/>
                    <a:pt x="2780" y="13868"/>
                  </a:cubicBezTo>
                  <a:lnTo>
                    <a:pt x="6529" y="13868"/>
                  </a:lnTo>
                  <a:cubicBezTo>
                    <a:pt x="6990" y="13868"/>
                    <a:pt x="7379" y="13527"/>
                    <a:pt x="7431" y="13071"/>
                  </a:cubicBezTo>
                  <a:lnTo>
                    <a:pt x="8334" y="5276"/>
                  </a:lnTo>
                  <a:lnTo>
                    <a:pt x="8910" y="5276"/>
                  </a:lnTo>
                  <a:cubicBezTo>
                    <a:pt x="9126" y="5271"/>
                    <a:pt x="9308" y="5093"/>
                    <a:pt x="9308" y="4877"/>
                  </a:cubicBezTo>
                  <a:lnTo>
                    <a:pt x="9308" y="4152"/>
                  </a:lnTo>
                  <a:cubicBezTo>
                    <a:pt x="9308" y="3932"/>
                    <a:pt x="9126" y="3754"/>
                    <a:pt x="8910" y="3754"/>
                  </a:cubicBezTo>
                  <a:lnTo>
                    <a:pt x="7935" y="3754"/>
                  </a:lnTo>
                  <a:lnTo>
                    <a:pt x="7739" y="3015"/>
                  </a:lnTo>
                  <a:cubicBezTo>
                    <a:pt x="7676" y="2775"/>
                    <a:pt x="7460" y="2612"/>
                    <a:pt x="7215" y="2612"/>
                  </a:cubicBezTo>
                  <a:lnTo>
                    <a:pt x="4758" y="2612"/>
                  </a:lnTo>
                  <a:lnTo>
                    <a:pt x="5329" y="403"/>
                  </a:lnTo>
                  <a:lnTo>
                    <a:pt x="7518" y="403"/>
                  </a:lnTo>
                  <a:cubicBezTo>
                    <a:pt x="7787" y="403"/>
                    <a:pt x="7787" y="0"/>
                    <a:pt x="75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4" name="Google Shape;16184;p74"/>
            <p:cNvSpPr/>
            <p:nvPr/>
          </p:nvSpPr>
          <p:spPr>
            <a:xfrm>
              <a:off x="6340829" y="1703434"/>
              <a:ext cx="123676" cy="88564"/>
            </a:xfrm>
            <a:custGeom>
              <a:avLst/>
              <a:gdLst/>
              <a:ahLst/>
              <a:cxnLst/>
              <a:rect l="l" t="t" r="r" b="b"/>
              <a:pathLst>
                <a:path w="4720" h="3380" extrusionOk="0">
                  <a:moveTo>
                    <a:pt x="2363" y="408"/>
                  </a:moveTo>
                  <a:cubicBezTo>
                    <a:pt x="2895" y="408"/>
                    <a:pt x="3395" y="548"/>
                    <a:pt x="3769" y="807"/>
                  </a:cubicBezTo>
                  <a:cubicBezTo>
                    <a:pt x="4119" y="1047"/>
                    <a:pt x="4311" y="1359"/>
                    <a:pt x="4311" y="1690"/>
                  </a:cubicBezTo>
                  <a:cubicBezTo>
                    <a:pt x="4311" y="2016"/>
                    <a:pt x="4119" y="2333"/>
                    <a:pt x="3769" y="2573"/>
                  </a:cubicBezTo>
                  <a:cubicBezTo>
                    <a:pt x="3395" y="2828"/>
                    <a:pt x="2895" y="2972"/>
                    <a:pt x="2363" y="2972"/>
                  </a:cubicBezTo>
                  <a:cubicBezTo>
                    <a:pt x="1825" y="2972"/>
                    <a:pt x="1326" y="2828"/>
                    <a:pt x="951" y="2573"/>
                  </a:cubicBezTo>
                  <a:cubicBezTo>
                    <a:pt x="601" y="2333"/>
                    <a:pt x="409" y="2016"/>
                    <a:pt x="409" y="1690"/>
                  </a:cubicBezTo>
                  <a:cubicBezTo>
                    <a:pt x="409" y="1359"/>
                    <a:pt x="601" y="1047"/>
                    <a:pt x="951" y="807"/>
                  </a:cubicBezTo>
                  <a:cubicBezTo>
                    <a:pt x="1326" y="548"/>
                    <a:pt x="1825" y="408"/>
                    <a:pt x="2363" y="408"/>
                  </a:cubicBezTo>
                  <a:close/>
                  <a:moveTo>
                    <a:pt x="2363" y="0"/>
                  </a:moveTo>
                  <a:cubicBezTo>
                    <a:pt x="1739" y="0"/>
                    <a:pt x="1163" y="168"/>
                    <a:pt x="721" y="471"/>
                  </a:cubicBezTo>
                  <a:cubicBezTo>
                    <a:pt x="255" y="792"/>
                    <a:pt x="1" y="1224"/>
                    <a:pt x="1" y="1690"/>
                  </a:cubicBezTo>
                  <a:cubicBezTo>
                    <a:pt x="1" y="2156"/>
                    <a:pt x="255" y="2592"/>
                    <a:pt x="721" y="2909"/>
                  </a:cubicBezTo>
                  <a:cubicBezTo>
                    <a:pt x="1163" y="3212"/>
                    <a:pt x="1739" y="3380"/>
                    <a:pt x="2363" y="3380"/>
                  </a:cubicBezTo>
                  <a:cubicBezTo>
                    <a:pt x="2982" y="3380"/>
                    <a:pt x="3563" y="3212"/>
                    <a:pt x="3999" y="2909"/>
                  </a:cubicBezTo>
                  <a:cubicBezTo>
                    <a:pt x="4465" y="2588"/>
                    <a:pt x="4719" y="2156"/>
                    <a:pt x="4719" y="1690"/>
                  </a:cubicBezTo>
                  <a:cubicBezTo>
                    <a:pt x="4719" y="1224"/>
                    <a:pt x="4465" y="792"/>
                    <a:pt x="3999" y="471"/>
                  </a:cubicBezTo>
                  <a:cubicBezTo>
                    <a:pt x="3558" y="168"/>
                    <a:pt x="2982" y="0"/>
                    <a:pt x="23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185" name="Google Shape;16185;p74"/>
          <p:cNvGrpSpPr/>
          <p:nvPr/>
        </p:nvGrpSpPr>
        <p:grpSpPr>
          <a:xfrm>
            <a:off x="4888713" y="3349868"/>
            <a:ext cx="311469" cy="363167"/>
            <a:chOff x="4888713" y="3349868"/>
            <a:chExt cx="311469" cy="363167"/>
          </a:xfrm>
        </p:grpSpPr>
        <p:sp>
          <p:nvSpPr>
            <p:cNvPr id="16186" name="Google Shape;16186;p74"/>
            <p:cNvSpPr/>
            <p:nvPr/>
          </p:nvSpPr>
          <p:spPr>
            <a:xfrm>
              <a:off x="4891491" y="3514420"/>
              <a:ext cx="305914" cy="74441"/>
            </a:xfrm>
            <a:custGeom>
              <a:avLst/>
              <a:gdLst/>
              <a:ahLst/>
              <a:cxnLst/>
              <a:rect l="l" t="t" r="r" b="b"/>
              <a:pathLst>
                <a:path w="11675" h="2841" extrusionOk="0">
                  <a:moveTo>
                    <a:pt x="4446" y="1"/>
                  </a:moveTo>
                  <a:cubicBezTo>
                    <a:pt x="3611" y="1"/>
                    <a:pt x="2775" y="11"/>
                    <a:pt x="1945" y="66"/>
                  </a:cubicBezTo>
                  <a:cubicBezTo>
                    <a:pt x="1513" y="95"/>
                    <a:pt x="264" y="109"/>
                    <a:pt x="140" y="633"/>
                  </a:cubicBezTo>
                  <a:cubicBezTo>
                    <a:pt x="0" y="1189"/>
                    <a:pt x="1940" y="2841"/>
                    <a:pt x="5838" y="2841"/>
                  </a:cubicBezTo>
                  <a:cubicBezTo>
                    <a:pt x="9735" y="2841"/>
                    <a:pt x="11675" y="1189"/>
                    <a:pt x="11540" y="633"/>
                  </a:cubicBezTo>
                  <a:cubicBezTo>
                    <a:pt x="11411" y="109"/>
                    <a:pt x="10167" y="95"/>
                    <a:pt x="9735" y="66"/>
                  </a:cubicBezTo>
                  <a:cubicBezTo>
                    <a:pt x="8902" y="11"/>
                    <a:pt x="8065" y="1"/>
                    <a:pt x="7229" y="1"/>
                  </a:cubicBezTo>
                  <a:cubicBezTo>
                    <a:pt x="6765" y="1"/>
                    <a:pt x="6300" y="4"/>
                    <a:pt x="5838" y="4"/>
                  </a:cubicBezTo>
                  <a:cubicBezTo>
                    <a:pt x="5375" y="4"/>
                    <a:pt x="4911" y="1"/>
                    <a:pt x="44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7" name="Google Shape;16187;p74"/>
            <p:cNvSpPr/>
            <p:nvPr/>
          </p:nvSpPr>
          <p:spPr>
            <a:xfrm>
              <a:off x="4935013" y="3375887"/>
              <a:ext cx="218738" cy="174744"/>
            </a:xfrm>
            <a:custGeom>
              <a:avLst/>
              <a:gdLst/>
              <a:ahLst/>
              <a:cxnLst/>
              <a:rect l="l" t="t" r="r" b="b"/>
              <a:pathLst>
                <a:path w="8348" h="6669" extrusionOk="0">
                  <a:moveTo>
                    <a:pt x="0" y="1"/>
                  </a:moveTo>
                  <a:cubicBezTo>
                    <a:pt x="0" y="1"/>
                    <a:pt x="1191" y="1988"/>
                    <a:pt x="1090" y="6102"/>
                  </a:cubicBezTo>
                  <a:cubicBezTo>
                    <a:pt x="1090" y="6107"/>
                    <a:pt x="1090" y="6116"/>
                    <a:pt x="1090" y="6121"/>
                  </a:cubicBezTo>
                  <a:cubicBezTo>
                    <a:pt x="1090" y="6424"/>
                    <a:pt x="2472" y="6668"/>
                    <a:pt x="4177" y="6668"/>
                  </a:cubicBezTo>
                  <a:cubicBezTo>
                    <a:pt x="5885" y="6668"/>
                    <a:pt x="7263" y="6424"/>
                    <a:pt x="7263" y="6121"/>
                  </a:cubicBezTo>
                  <a:cubicBezTo>
                    <a:pt x="7162" y="2003"/>
                    <a:pt x="8348" y="1"/>
                    <a:pt x="8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8" name="Google Shape;16188;p74"/>
            <p:cNvSpPr/>
            <p:nvPr/>
          </p:nvSpPr>
          <p:spPr>
            <a:xfrm>
              <a:off x="5027193" y="3375887"/>
              <a:ext cx="126558" cy="174744"/>
            </a:xfrm>
            <a:custGeom>
              <a:avLst/>
              <a:gdLst/>
              <a:ahLst/>
              <a:cxnLst/>
              <a:rect l="l" t="t" r="r" b="b"/>
              <a:pathLst>
                <a:path w="4830" h="6669" extrusionOk="0">
                  <a:moveTo>
                    <a:pt x="3515" y="1"/>
                  </a:moveTo>
                  <a:cubicBezTo>
                    <a:pt x="3515" y="1"/>
                    <a:pt x="2324" y="2003"/>
                    <a:pt x="2430" y="6121"/>
                  </a:cubicBezTo>
                  <a:cubicBezTo>
                    <a:pt x="2430" y="6380"/>
                    <a:pt x="1388" y="6601"/>
                    <a:pt x="1" y="6654"/>
                  </a:cubicBezTo>
                  <a:cubicBezTo>
                    <a:pt x="212" y="6664"/>
                    <a:pt x="433" y="6668"/>
                    <a:pt x="659" y="6668"/>
                  </a:cubicBezTo>
                  <a:cubicBezTo>
                    <a:pt x="2363" y="6668"/>
                    <a:pt x="3745" y="6424"/>
                    <a:pt x="3745" y="6121"/>
                  </a:cubicBezTo>
                  <a:cubicBezTo>
                    <a:pt x="3644" y="2003"/>
                    <a:pt x="4830" y="1"/>
                    <a:pt x="4830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9" name="Google Shape;16189;p74"/>
            <p:cNvSpPr/>
            <p:nvPr/>
          </p:nvSpPr>
          <p:spPr>
            <a:xfrm>
              <a:off x="4963547" y="3510725"/>
              <a:ext cx="161800" cy="39906"/>
            </a:xfrm>
            <a:custGeom>
              <a:avLst/>
              <a:gdLst/>
              <a:ahLst/>
              <a:cxnLst/>
              <a:rect l="l" t="t" r="r" b="b"/>
              <a:pathLst>
                <a:path w="6175" h="1523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08"/>
                    <a:pt x="11" y="625"/>
                    <a:pt x="1" y="956"/>
                  </a:cubicBezTo>
                  <a:cubicBezTo>
                    <a:pt x="1" y="961"/>
                    <a:pt x="1" y="970"/>
                    <a:pt x="1" y="975"/>
                  </a:cubicBezTo>
                  <a:cubicBezTo>
                    <a:pt x="1" y="1278"/>
                    <a:pt x="1383" y="1522"/>
                    <a:pt x="3088" y="1522"/>
                  </a:cubicBezTo>
                  <a:cubicBezTo>
                    <a:pt x="4796" y="1522"/>
                    <a:pt x="6174" y="1278"/>
                    <a:pt x="6174" y="975"/>
                  </a:cubicBezTo>
                  <a:cubicBezTo>
                    <a:pt x="6165" y="634"/>
                    <a:pt x="6169" y="313"/>
                    <a:pt x="6174" y="1"/>
                  </a:cubicBezTo>
                  <a:lnTo>
                    <a:pt x="6174" y="1"/>
                  </a:lnTo>
                  <a:cubicBezTo>
                    <a:pt x="5464" y="169"/>
                    <a:pt x="4345" y="274"/>
                    <a:pt x="3088" y="274"/>
                  </a:cubicBezTo>
                  <a:cubicBezTo>
                    <a:pt x="1825" y="274"/>
                    <a:pt x="711" y="169"/>
                    <a:pt x="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0" name="Google Shape;16190;p74"/>
            <p:cNvSpPr/>
            <p:nvPr/>
          </p:nvSpPr>
          <p:spPr>
            <a:xfrm>
              <a:off x="4963547" y="3510856"/>
              <a:ext cx="157" cy="5948"/>
            </a:xfrm>
            <a:custGeom>
              <a:avLst/>
              <a:gdLst/>
              <a:ahLst/>
              <a:cxnLst/>
              <a:rect l="l" t="t" r="r" b="b"/>
              <a:pathLst>
                <a:path w="6" h="227" extrusionOk="0">
                  <a:moveTo>
                    <a:pt x="1" y="1"/>
                  </a:moveTo>
                  <a:cubicBezTo>
                    <a:pt x="1" y="73"/>
                    <a:pt x="1" y="149"/>
                    <a:pt x="6" y="226"/>
                  </a:cubicBezTo>
                  <a:cubicBezTo>
                    <a:pt x="6" y="149"/>
                    <a:pt x="6" y="73"/>
                    <a:pt x="6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1" name="Google Shape;16191;p74"/>
            <p:cNvSpPr/>
            <p:nvPr/>
          </p:nvSpPr>
          <p:spPr>
            <a:xfrm>
              <a:off x="4963547" y="3510725"/>
              <a:ext cx="161800" cy="39906"/>
            </a:xfrm>
            <a:custGeom>
              <a:avLst/>
              <a:gdLst/>
              <a:ahLst/>
              <a:cxnLst/>
              <a:rect l="l" t="t" r="r" b="b"/>
              <a:pathLst>
                <a:path w="6175" h="1523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08"/>
                    <a:pt x="11" y="625"/>
                    <a:pt x="1" y="956"/>
                  </a:cubicBezTo>
                  <a:cubicBezTo>
                    <a:pt x="1" y="961"/>
                    <a:pt x="1" y="970"/>
                    <a:pt x="1" y="975"/>
                  </a:cubicBezTo>
                  <a:cubicBezTo>
                    <a:pt x="1" y="1278"/>
                    <a:pt x="1383" y="1522"/>
                    <a:pt x="3088" y="1522"/>
                  </a:cubicBezTo>
                  <a:cubicBezTo>
                    <a:pt x="4796" y="1522"/>
                    <a:pt x="6174" y="1278"/>
                    <a:pt x="6174" y="975"/>
                  </a:cubicBezTo>
                  <a:cubicBezTo>
                    <a:pt x="6165" y="634"/>
                    <a:pt x="6169" y="313"/>
                    <a:pt x="6174" y="1"/>
                  </a:cubicBezTo>
                  <a:lnTo>
                    <a:pt x="6174" y="1"/>
                  </a:lnTo>
                  <a:cubicBezTo>
                    <a:pt x="5464" y="169"/>
                    <a:pt x="4345" y="274"/>
                    <a:pt x="3088" y="274"/>
                  </a:cubicBezTo>
                  <a:cubicBezTo>
                    <a:pt x="1825" y="274"/>
                    <a:pt x="711" y="169"/>
                    <a:pt x="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2" name="Google Shape;16192;p74"/>
            <p:cNvSpPr/>
            <p:nvPr/>
          </p:nvSpPr>
          <p:spPr>
            <a:xfrm>
              <a:off x="4963547" y="3510725"/>
              <a:ext cx="161669" cy="39906"/>
            </a:xfrm>
            <a:custGeom>
              <a:avLst/>
              <a:gdLst/>
              <a:ahLst/>
              <a:cxnLst/>
              <a:rect l="l" t="t" r="r" b="b"/>
              <a:pathLst>
                <a:path w="6170" h="1523" extrusionOk="0">
                  <a:moveTo>
                    <a:pt x="6165" y="1"/>
                  </a:moveTo>
                  <a:cubicBezTo>
                    <a:pt x="5732" y="92"/>
                    <a:pt x="5291" y="159"/>
                    <a:pt x="4854" y="193"/>
                  </a:cubicBezTo>
                  <a:lnTo>
                    <a:pt x="4854" y="303"/>
                  </a:lnTo>
                  <a:cubicBezTo>
                    <a:pt x="4849" y="668"/>
                    <a:pt x="4566" y="966"/>
                    <a:pt x="4206" y="990"/>
                  </a:cubicBezTo>
                  <a:cubicBezTo>
                    <a:pt x="3856" y="1014"/>
                    <a:pt x="3481" y="1028"/>
                    <a:pt x="3088" y="1028"/>
                  </a:cubicBezTo>
                  <a:cubicBezTo>
                    <a:pt x="1455" y="1028"/>
                    <a:pt x="121" y="802"/>
                    <a:pt x="6" y="519"/>
                  </a:cubicBezTo>
                  <a:lnTo>
                    <a:pt x="6" y="730"/>
                  </a:lnTo>
                  <a:cubicBezTo>
                    <a:pt x="6" y="802"/>
                    <a:pt x="6" y="879"/>
                    <a:pt x="1" y="951"/>
                  </a:cubicBezTo>
                  <a:cubicBezTo>
                    <a:pt x="1" y="966"/>
                    <a:pt x="1" y="975"/>
                    <a:pt x="1" y="985"/>
                  </a:cubicBezTo>
                  <a:lnTo>
                    <a:pt x="1" y="994"/>
                  </a:lnTo>
                  <a:cubicBezTo>
                    <a:pt x="1" y="994"/>
                    <a:pt x="1" y="999"/>
                    <a:pt x="1" y="1004"/>
                  </a:cubicBezTo>
                  <a:cubicBezTo>
                    <a:pt x="83" y="1292"/>
                    <a:pt x="1431" y="1522"/>
                    <a:pt x="3083" y="1522"/>
                  </a:cubicBezTo>
                  <a:cubicBezTo>
                    <a:pt x="4787" y="1522"/>
                    <a:pt x="6169" y="1278"/>
                    <a:pt x="6169" y="975"/>
                  </a:cubicBezTo>
                  <a:cubicBezTo>
                    <a:pt x="6160" y="634"/>
                    <a:pt x="6165" y="313"/>
                    <a:pt x="616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3" name="Google Shape;16193;p74"/>
            <p:cNvSpPr/>
            <p:nvPr/>
          </p:nvSpPr>
          <p:spPr>
            <a:xfrm>
              <a:off x="4935144" y="3355030"/>
              <a:ext cx="218607" cy="42396"/>
            </a:xfrm>
            <a:custGeom>
              <a:avLst/>
              <a:gdLst/>
              <a:ahLst/>
              <a:cxnLst/>
              <a:rect l="l" t="t" r="r" b="b"/>
              <a:pathLst>
                <a:path w="8343" h="1618" extrusionOk="0">
                  <a:moveTo>
                    <a:pt x="4172" y="0"/>
                  </a:moveTo>
                  <a:cubicBezTo>
                    <a:pt x="1867" y="0"/>
                    <a:pt x="0" y="360"/>
                    <a:pt x="0" y="807"/>
                  </a:cubicBezTo>
                  <a:cubicBezTo>
                    <a:pt x="0" y="1253"/>
                    <a:pt x="1867" y="1618"/>
                    <a:pt x="4172" y="1618"/>
                  </a:cubicBezTo>
                  <a:cubicBezTo>
                    <a:pt x="6476" y="1618"/>
                    <a:pt x="8343" y="1253"/>
                    <a:pt x="8343" y="807"/>
                  </a:cubicBezTo>
                  <a:cubicBezTo>
                    <a:pt x="8343" y="360"/>
                    <a:pt x="6476" y="0"/>
                    <a:pt x="4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4" name="Google Shape;16194;p74"/>
            <p:cNvSpPr/>
            <p:nvPr/>
          </p:nvSpPr>
          <p:spPr>
            <a:xfrm>
              <a:off x="4932995" y="3608330"/>
              <a:ext cx="111465" cy="99412"/>
            </a:xfrm>
            <a:custGeom>
              <a:avLst/>
              <a:gdLst/>
              <a:ahLst/>
              <a:cxnLst/>
              <a:rect l="l" t="t" r="r" b="b"/>
              <a:pathLst>
                <a:path w="4254" h="3794" extrusionOk="0">
                  <a:moveTo>
                    <a:pt x="1393" y="0"/>
                  </a:moveTo>
                  <a:cubicBezTo>
                    <a:pt x="1252" y="0"/>
                    <a:pt x="1119" y="23"/>
                    <a:pt x="999" y="73"/>
                  </a:cubicBezTo>
                  <a:cubicBezTo>
                    <a:pt x="1" y="490"/>
                    <a:pt x="500" y="1719"/>
                    <a:pt x="581" y="1897"/>
                  </a:cubicBezTo>
                  <a:cubicBezTo>
                    <a:pt x="495" y="2074"/>
                    <a:pt x="1" y="3303"/>
                    <a:pt x="999" y="3721"/>
                  </a:cubicBezTo>
                  <a:cubicBezTo>
                    <a:pt x="1119" y="3771"/>
                    <a:pt x="1251" y="3793"/>
                    <a:pt x="1392" y="3793"/>
                  </a:cubicBezTo>
                  <a:cubicBezTo>
                    <a:pt x="2548" y="3793"/>
                    <a:pt x="4254" y="2286"/>
                    <a:pt x="4254" y="2286"/>
                  </a:cubicBezTo>
                  <a:lnTo>
                    <a:pt x="4254" y="1503"/>
                  </a:lnTo>
                  <a:cubicBezTo>
                    <a:pt x="4254" y="1503"/>
                    <a:pt x="2549" y="0"/>
                    <a:pt x="1393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5" name="Google Shape;16195;p74"/>
            <p:cNvSpPr/>
            <p:nvPr/>
          </p:nvSpPr>
          <p:spPr>
            <a:xfrm>
              <a:off x="5044435" y="3608330"/>
              <a:ext cx="111465" cy="99412"/>
            </a:xfrm>
            <a:custGeom>
              <a:avLst/>
              <a:gdLst/>
              <a:ahLst/>
              <a:cxnLst/>
              <a:rect l="l" t="t" r="r" b="b"/>
              <a:pathLst>
                <a:path w="4254" h="3794" extrusionOk="0">
                  <a:moveTo>
                    <a:pt x="2862" y="1"/>
                  </a:moveTo>
                  <a:cubicBezTo>
                    <a:pt x="1706" y="1"/>
                    <a:pt x="1" y="1508"/>
                    <a:pt x="1" y="1508"/>
                  </a:cubicBezTo>
                  <a:lnTo>
                    <a:pt x="1" y="2286"/>
                  </a:lnTo>
                  <a:cubicBezTo>
                    <a:pt x="1" y="2286"/>
                    <a:pt x="1706" y="3793"/>
                    <a:pt x="2862" y="3793"/>
                  </a:cubicBezTo>
                  <a:cubicBezTo>
                    <a:pt x="3003" y="3793"/>
                    <a:pt x="3135" y="3771"/>
                    <a:pt x="3255" y="3721"/>
                  </a:cubicBezTo>
                  <a:cubicBezTo>
                    <a:pt x="4249" y="3303"/>
                    <a:pt x="3754" y="2074"/>
                    <a:pt x="3673" y="1897"/>
                  </a:cubicBezTo>
                  <a:cubicBezTo>
                    <a:pt x="3759" y="1714"/>
                    <a:pt x="4254" y="490"/>
                    <a:pt x="3255" y="73"/>
                  </a:cubicBezTo>
                  <a:cubicBezTo>
                    <a:pt x="3135" y="23"/>
                    <a:pt x="3003" y="1"/>
                    <a:pt x="28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6" name="Google Shape;16196;p74"/>
            <p:cNvSpPr/>
            <p:nvPr/>
          </p:nvSpPr>
          <p:spPr>
            <a:xfrm>
              <a:off x="5106456" y="3608356"/>
              <a:ext cx="49444" cy="99360"/>
            </a:xfrm>
            <a:custGeom>
              <a:avLst/>
              <a:gdLst/>
              <a:ahLst/>
              <a:cxnLst/>
              <a:rect l="l" t="t" r="r" b="b"/>
              <a:pathLst>
                <a:path w="1887" h="3792" extrusionOk="0">
                  <a:moveTo>
                    <a:pt x="496" y="0"/>
                  </a:moveTo>
                  <a:cubicBezTo>
                    <a:pt x="338" y="0"/>
                    <a:pt x="171" y="28"/>
                    <a:pt x="0" y="77"/>
                  </a:cubicBezTo>
                  <a:cubicBezTo>
                    <a:pt x="984" y="494"/>
                    <a:pt x="494" y="1718"/>
                    <a:pt x="408" y="1896"/>
                  </a:cubicBezTo>
                  <a:cubicBezTo>
                    <a:pt x="494" y="2073"/>
                    <a:pt x="984" y="3298"/>
                    <a:pt x="0" y="3715"/>
                  </a:cubicBezTo>
                  <a:cubicBezTo>
                    <a:pt x="171" y="3763"/>
                    <a:pt x="338" y="3792"/>
                    <a:pt x="496" y="3792"/>
                  </a:cubicBezTo>
                  <a:cubicBezTo>
                    <a:pt x="636" y="3792"/>
                    <a:pt x="769" y="3770"/>
                    <a:pt x="888" y="3720"/>
                  </a:cubicBezTo>
                  <a:cubicBezTo>
                    <a:pt x="1882" y="3302"/>
                    <a:pt x="1387" y="2073"/>
                    <a:pt x="1306" y="1896"/>
                  </a:cubicBezTo>
                  <a:cubicBezTo>
                    <a:pt x="1387" y="1718"/>
                    <a:pt x="1887" y="489"/>
                    <a:pt x="888" y="72"/>
                  </a:cubicBezTo>
                  <a:cubicBezTo>
                    <a:pt x="769" y="22"/>
                    <a:pt x="636" y="0"/>
                    <a:pt x="496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7" name="Google Shape;16197;p74"/>
            <p:cNvSpPr/>
            <p:nvPr/>
          </p:nvSpPr>
          <p:spPr>
            <a:xfrm>
              <a:off x="5027455" y="3627955"/>
              <a:ext cx="33985" cy="60161"/>
            </a:xfrm>
            <a:custGeom>
              <a:avLst/>
              <a:gdLst/>
              <a:ahLst/>
              <a:cxnLst/>
              <a:rect l="l" t="t" r="r" b="b"/>
              <a:pathLst>
                <a:path w="1297" h="2296" extrusionOk="0">
                  <a:moveTo>
                    <a:pt x="389" y="1"/>
                  </a:moveTo>
                  <a:cubicBezTo>
                    <a:pt x="173" y="1"/>
                    <a:pt x="1" y="173"/>
                    <a:pt x="1" y="385"/>
                  </a:cubicBezTo>
                  <a:lnTo>
                    <a:pt x="1" y="1911"/>
                  </a:lnTo>
                  <a:cubicBezTo>
                    <a:pt x="1" y="2122"/>
                    <a:pt x="173" y="2295"/>
                    <a:pt x="389" y="2295"/>
                  </a:cubicBezTo>
                  <a:lnTo>
                    <a:pt x="908" y="2295"/>
                  </a:lnTo>
                  <a:cubicBezTo>
                    <a:pt x="1124" y="2295"/>
                    <a:pt x="1297" y="2122"/>
                    <a:pt x="1297" y="1906"/>
                  </a:cubicBezTo>
                  <a:lnTo>
                    <a:pt x="1297" y="385"/>
                  </a:lnTo>
                  <a:cubicBezTo>
                    <a:pt x="1297" y="173"/>
                    <a:pt x="1124" y="1"/>
                    <a:pt x="908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8" name="Google Shape;16198;p74"/>
            <p:cNvSpPr/>
            <p:nvPr/>
          </p:nvSpPr>
          <p:spPr>
            <a:xfrm>
              <a:off x="4888713" y="3456408"/>
              <a:ext cx="311469" cy="137878"/>
            </a:xfrm>
            <a:custGeom>
              <a:avLst/>
              <a:gdLst/>
              <a:ahLst/>
              <a:cxnLst/>
              <a:rect l="l" t="t" r="r" b="b"/>
              <a:pathLst>
                <a:path w="11887" h="5262" extrusionOk="0">
                  <a:moveTo>
                    <a:pt x="8819" y="2328"/>
                  </a:moveTo>
                  <a:lnTo>
                    <a:pt x="8819" y="2343"/>
                  </a:lnTo>
                  <a:lnTo>
                    <a:pt x="8819" y="2664"/>
                  </a:lnTo>
                  <a:lnTo>
                    <a:pt x="8819" y="2683"/>
                  </a:lnTo>
                  <a:cubicBezTo>
                    <a:pt x="8819" y="2789"/>
                    <a:pt x="8819" y="2899"/>
                    <a:pt x="8824" y="3010"/>
                  </a:cubicBezTo>
                  <a:cubicBezTo>
                    <a:pt x="8737" y="3063"/>
                    <a:pt x="8646" y="3106"/>
                    <a:pt x="8550" y="3130"/>
                  </a:cubicBezTo>
                  <a:cubicBezTo>
                    <a:pt x="8200" y="3221"/>
                    <a:pt x="7835" y="3283"/>
                    <a:pt x="7475" y="3317"/>
                  </a:cubicBezTo>
                  <a:lnTo>
                    <a:pt x="7384" y="3327"/>
                  </a:lnTo>
                  <a:lnTo>
                    <a:pt x="7379" y="3327"/>
                  </a:lnTo>
                  <a:cubicBezTo>
                    <a:pt x="7024" y="3360"/>
                    <a:pt x="6630" y="3379"/>
                    <a:pt x="6222" y="3384"/>
                  </a:cubicBezTo>
                  <a:lnTo>
                    <a:pt x="5665" y="3384"/>
                  </a:lnTo>
                  <a:cubicBezTo>
                    <a:pt x="5262" y="3379"/>
                    <a:pt x="4868" y="3360"/>
                    <a:pt x="4508" y="3327"/>
                  </a:cubicBezTo>
                  <a:lnTo>
                    <a:pt x="4503" y="3327"/>
                  </a:lnTo>
                  <a:lnTo>
                    <a:pt x="4417" y="3317"/>
                  </a:lnTo>
                  <a:cubicBezTo>
                    <a:pt x="4052" y="3283"/>
                    <a:pt x="3687" y="3221"/>
                    <a:pt x="3337" y="3130"/>
                  </a:cubicBezTo>
                  <a:cubicBezTo>
                    <a:pt x="3241" y="3101"/>
                    <a:pt x="3150" y="3063"/>
                    <a:pt x="3063" y="3015"/>
                  </a:cubicBezTo>
                  <a:lnTo>
                    <a:pt x="3063" y="3010"/>
                  </a:lnTo>
                  <a:cubicBezTo>
                    <a:pt x="3063" y="2947"/>
                    <a:pt x="3063" y="2885"/>
                    <a:pt x="3068" y="2823"/>
                  </a:cubicBezTo>
                  <a:lnTo>
                    <a:pt x="3068" y="2808"/>
                  </a:lnTo>
                  <a:lnTo>
                    <a:pt x="3068" y="2683"/>
                  </a:lnTo>
                  <a:lnTo>
                    <a:pt x="3068" y="2664"/>
                  </a:lnTo>
                  <a:lnTo>
                    <a:pt x="3068" y="2626"/>
                  </a:lnTo>
                  <a:lnTo>
                    <a:pt x="3068" y="2621"/>
                  </a:lnTo>
                  <a:lnTo>
                    <a:pt x="3068" y="2434"/>
                  </a:lnTo>
                  <a:lnTo>
                    <a:pt x="3068" y="2415"/>
                  </a:lnTo>
                  <a:lnTo>
                    <a:pt x="3068" y="2347"/>
                  </a:lnTo>
                  <a:lnTo>
                    <a:pt x="3068" y="2328"/>
                  </a:lnTo>
                  <a:cubicBezTo>
                    <a:pt x="3812" y="2472"/>
                    <a:pt x="4839" y="2554"/>
                    <a:pt x="5944" y="2554"/>
                  </a:cubicBezTo>
                  <a:cubicBezTo>
                    <a:pt x="7043" y="2554"/>
                    <a:pt x="8075" y="2472"/>
                    <a:pt x="8819" y="2328"/>
                  </a:cubicBezTo>
                  <a:close/>
                  <a:moveTo>
                    <a:pt x="9237" y="2453"/>
                  </a:moveTo>
                  <a:cubicBezTo>
                    <a:pt x="9448" y="2463"/>
                    <a:pt x="9645" y="2472"/>
                    <a:pt x="9837" y="2487"/>
                  </a:cubicBezTo>
                  <a:lnTo>
                    <a:pt x="9985" y="2496"/>
                  </a:lnTo>
                  <a:cubicBezTo>
                    <a:pt x="10302" y="2506"/>
                    <a:pt x="10619" y="2539"/>
                    <a:pt x="10931" y="2602"/>
                  </a:cubicBezTo>
                  <a:cubicBezTo>
                    <a:pt x="11238" y="2669"/>
                    <a:pt x="11430" y="2775"/>
                    <a:pt x="11459" y="2895"/>
                  </a:cubicBezTo>
                  <a:cubicBezTo>
                    <a:pt x="11449" y="2914"/>
                    <a:pt x="11440" y="3010"/>
                    <a:pt x="11315" y="3168"/>
                  </a:cubicBezTo>
                  <a:cubicBezTo>
                    <a:pt x="11013" y="3547"/>
                    <a:pt x="10369" y="3955"/>
                    <a:pt x="9592" y="4248"/>
                  </a:cubicBezTo>
                  <a:cubicBezTo>
                    <a:pt x="8560" y="4642"/>
                    <a:pt x="7297" y="4848"/>
                    <a:pt x="5944" y="4848"/>
                  </a:cubicBezTo>
                  <a:lnTo>
                    <a:pt x="5939" y="4848"/>
                  </a:lnTo>
                  <a:cubicBezTo>
                    <a:pt x="4585" y="4848"/>
                    <a:pt x="3327" y="4642"/>
                    <a:pt x="2291" y="4248"/>
                  </a:cubicBezTo>
                  <a:cubicBezTo>
                    <a:pt x="1513" y="3951"/>
                    <a:pt x="874" y="3547"/>
                    <a:pt x="572" y="3168"/>
                  </a:cubicBezTo>
                  <a:cubicBezTo>
                    <a:pt x="447" y="3010"/>
                    <a:pt x="433" y="2914"/>
                    <a:pt x="442" y="2895"/>
                  </a:cubicBezTo>
                  <a:cubicBezTo>
                    <a:pt x="466" y="2779"/>
                    <a:pt x="658" y="2674"/>
                    <a:pt x="966" y="2602"/>
                  </a:cubicBezTo>
                  <a:cubicBezTo>
                    <a:pt x="1278" y="2539"/>
                    <a:pt x="1595" y="2506"/>
                    <a:pt x="1911" y="2496"/>
                  </a:cubicBezTo>
                  <a:lnTo>
                    <a:pt x="2060" y="2487"/>
                  </a:lnTo>
                  <a:cubicBezTo>
                    <a:pt x="2252" y="2472"/>
                    <a:pt x="2449" y="2463"/>
                    <a:pt x="2660" y="2453"/>
                  </a:cubicBezTo>
                  <a:lnTo>
                    <a:pt x="2660" y="2487"/>
                  </a:lnTo>
                  <a:lnTo>
                    <a:pt x="2660" y="2679"/>
                  </a:lnTo>
                  <a:lnTo>
                    <a:pt x="2660" y="2736"/>
                  </a:lnTo>
                  <a:lnTo>
                    <a:pt x="2660" y="2755"/>
                  </a:lnTo>
                  <a:cubicBezTo>
                    <a:pt x="2660" y="2837"/>
                    <a:pt x="2660" y="2923"/>
                    <a:pt x="2655" y="3005"/>
                  </a:cubicBezTo>
                  <a:cubicBezTo>
                    <a:pt x="2655" y="3019"/>
                    <a:pt x="2655" y="3034"/>
                    <a:pt x="2655" y="3048"/>
                  </a:cubicBezTo>
                  <a:cubicBezTo>
                    <a:pt x="2655" y="3327"/>
                    <a:pt x="2977" y="3504"/>
                    <a:pt x="3731" y="3634"/>
                  </a:cubicBezTo>
                  <a:cubicBezTo>
                    <a:pt x="4321" y="3739"/>
                    <a:pt x="5108" y="3797"/>
                    <a:pt x="5948" y="3797"/>
                  </a:cubicBezTo>
                  <a:cubicBezTo>
                    <a:pt x="6788" y="3797"/>
                    <a:pt x="7571" y="3739"/>
                    <a:pt x="8171" y="3634"/>
                  </a:cubicBezTo>
                  <a:cubicBezTo>
                    <a:pt x="8920" y="3504"/>
                    <a:pt x="9241" y="3327"/>
                    <a:pt x="9241" y="3048"/>
                  </a:cubicBezTo>
                  <a:lnTo>
                    <a:pt x="9241" y="3043"/>
                  </a:lnTo>
                  <a:cubicBezTo>
                    <a:pt x="9241" y="2952"/>
                    <a:pt x="9237" y="2861"/>
                    <a:pt x="9237" y="2770"/>
                  </a:cubicBezTo>
                  <a:lnTo>
                    <a:pt x="9237" y="2765"/>
                  </a:lnTo>
                  <a:lnTo>
                    <a:pt x="9237" y="2693"/>
                  </a:lnTo>
                  <a:lnTo>
                    <a:pt x="9237" y="2491"/>
                  </a:lnTo>
                  <a:lnTo>
                    <a:pt x="9237" y="2453"/>
                  </a:lnTo>
                  <a:close/>
                  <a:moveTo>
                    <a:pt x="2716" y="1"/>
                  </a:moveTo>
                  <a:cubicBezTo>
                    <a:pt x="2603" y="1"/>
                    <a:pt x="2488" y="85"/>
                    <a:pt x="2507" y="235"/>
                  </a:cubicBezTo>
                  <a:cubicBezTo>
                    <a:pt x="2588" y="835"/>
                    <a:pt x="2636" y="1435"/>
                    <a:pt x="2651" y="2045"/>
                  </a:cubicBezTo>
                  <a:cubicBezTo>
                    <a:pt x="2435" y="2050"/>
                    <a:pt x="2233" y="2064"/>
                    <a:pt x="2031" y="2074"/>
                  </a:cubicBezTo>
                  <a:lnTo>
                    <a:pt x="1892" y="2083"/>
                  </a:lnTo>
                  <a:cubicBezTo>
                    <a:pt x="1254" y="2122"/>
                    <a:pt x="193" y="2179"/>
                    <a:pt x="44" y="2794"/>
                  </a:cubicBezTo>
                  <a:cubicBezTo>
                    <a:pt x="1" y="2976"/>
                    <a:pt x="73" y="3192"/>
                    <a:pt x="250" y="3423"/>
                  </a:cubicBezTo>
                  <a:cubicBezTo>
                    <a:pt x="601" y="3864"/>
                    <a:pt x="1292" y="4306"/>
                    <a:pt x="2147" y="4632"/>
                  </a:cubicBezTo>
                  <a:cubicBezTo>
                    <a:pt x="3227" y="5045"/>
                    <a:pt x="4542" y="5261"/>
                    <a:pt x="5944" y="5261"/>
                  </a:cubicBezTo>
                  <a:cubicBezTo>
                    <a:pt x="7345" y="5261"/>
                    <a:pt x="8660" y="5045"/>
                    <a:pt x="9741" y="4632"/>
                  </a:cubicBezTo>
                  <a:cubicBezTo>
                    <a:pt x="10595" y="4306"/>
                    <a:pt x="11286" y="3864"/>
                    <a:pt x="11637" y="3423"/>
                  </a:cubicBezTo>
                  <a:cubicBezTo>
                    <a:pt x="11814" y="3197"/>
                    <a:pt x="11886" y="2976"/>
                    <a:pt x="11843" y="2794"/>
                  </a:cubicBezTo>
                  <a:cubicBezTo>
                    <a:pt x="11694" y="2179"/>
                    <a:pt x="10633" y="2122"/>
                    <a:pt x="9995" y="2083"/>
                  </a:cubicBezTo>
                  <a:lnTo>
                    <a:pt x="9856" y="2074"/>
                  </a:lnTo>
                  <a:cubicBezTo>
                    <a:pt x="9654" y="2064"/>
                    <a:pt x="9453" y="2050"/>
                    <a:pt x="9237" y="2045"/>
                  </a:cubicBezTo>
                  <a:cubicBezTo>
                    <a:pt x="9251" y="1440"/>
                    <a:pt x="9299" y="835"/>
                    <a:pt x="9376" y="235"/>
                  </a:cubicBezTo>
                  <a:cubicBezTo>
                    <a:pt x="9397" y="85"/>
                    <a:pt x="9283" y="1"/>
                    <a:pt x="9170" y="1"/>
                  </a:cubicBezTo>
                  <a:cubicBezTo>
                    <a:pt x="9078" y="1"/>
                    <a:pt x="8988" y="57"/>
                    <a:pt x="8973" y="178"/>
                  </a:cubicBezTo>
                  <a:cubicBezTo>
                    <a:pt x="8896" y="754"/>
                    <a:pt x="8848" y="1330"/>
                    <a:pt x="8828" y="1906"/>
                  </a:cubicBezTo>
                  <a:cubicBezTo>
                    <a:pt x="8108" y="2055"/>
                    <a:pt x="7048" y="2141"/>
                    <a:pt x="5944" y="2141"/>
                  </a:cubicBezTo>
                  <a:cubicBezTo>
                    <a:pt x="4820" y="2141"/>
                    <a:pt x="3783" y="2055"/>
                    <a:pt x="3059" y="1911"/>
                  </a:cubicBezTo>
                  <a:cubicBezTo>
                    <a:pt x="3039" y="1330"/>
                    <a:pt x="2991" y="754"/>
                    <a:pt x="2915" y="178"/>
                  </a:cubicBezTo>
                  <a:cubicBezTo>
                    <a:pt x="2899" y="57"/>
                    <a:pt x="2809" y="1"/>
                    <a:pt x="27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9" name="Google Shape;16199;p74"/>
            <p:cNvSpPr/>
            <p:nvPr/>
          </p:nvSpPr>
          <p:spPr>
            <a:xfrm>
              <a:off x="4934751" y="3602984"/>
              <a:ext cx="219525" cy="110050"/>
            </a:xfrm>
            <a:custGeom>
              <a:avLst/>
              <a:gdLst/>
              <a:ahLst/>
              <a:cxnLst/>
              <a:rect l="l" t="t" r="r" b="b"/>
              <a:pathLst>
                <a:path w="8378" h="4200" extrusionOk="0">
                  <a:moveTo>
                    <a:pt x="4451" y="1160"/>
                  </a:moveTo>
                  <a:cubicBezTo>
                    <a:pt x="4527" y="1160"/>
                    <a:pt x="4595" y="1208"/>
                    <a:pt x="4623" y="1285"/>
                  </a:cubicBezTo>
                  <a:cubicBezTo>
                    <a:pt x="4623" y="1294"/>
                    <a:pt x="4628" y="1304"/>
                    <a:pt x="4628" y="1314"/>
                  </a:cubicBezTo>
                  <a:cubicBezTo>
                    <a:pt x="4628" y="1323"/>
                    <a:pt x="4628" y="1328"/>
                    <a:pt x="4628" y="1338"/>
                  </a:cubicBezTo>
                  <a:lnTo>
                    <a:pt x="4628" y="2859"/>
                  </a:lnTo>
                  <a:cubicBezTo>
                    <a:pt x="4628" y="2869"/>
                    <a:pt x="4628" y="2878"/>
                    <a:pt x="4628" y="2888"/>
                  </a:cubicBezTo>
                  <a:cubicBezTo>
                    <a:pt x="4628" y="2898"/>
                    <a:pt x="4623" y="2907"/>
                    <a:pt x="4623" y="2917"/>
                  </a:cubicBezTo>
                  <a:cubicBezTo>
                    <a:pt x="4595" y="2994"/>
                    <a:pt x="4527" y="3042"/>
                    <a:pt x="4451" y="3042"/>
                  </a:cubicBezTo>
                  <a:lnTo>
                    <a:pt x="3927" y="3042"/>
                  </a:lnTo>
                  <a:cubicBezTo>
                    <a:pt x="3851" y="3042"/>
                    <a:pt x="3783" y="2994"/>
                    <a:pt x="3755" y="2917"/>
                  </a:cubicBezTo>
                  <a:cubicBezTo>
                    <a:pt x="3755" y="2907"/>
                    <a:pt x="3750" y="2898"/>
                    <a:pt x="3750" y="2888"/>
                  </a:cubicBezTo>
                  <a:cubicBezTo>
                    <a:pt x="3750" y="2878"/>
                    <a:pt x="3750" y="2869"/>
                    <a:pt x="3750" y="2859"/>
                  </a:cubicBezTo>
                  <a:lnTo>
                    <a:pt x="3750" y="1338"/>
                  </a:lnTo>
                  <a:cubicBezTo>
                    <a:pt x="3750" y="1328"/>
                    <a:pt x="3750" y="1323"/>
                    <a:pt x="3750" y="1314"/>
                  </a:cubicBezTo>
                  <a:cubicBezTo>
                    <a:pt x="3750" y="1304"/>
                    <a:pt x="3755" y="1294"/>
                    <a:pt x="3755" y="1285"/>
                  </a:cubicBezTo>
                  <a:cubicBezTo>
                    <a:pt x="3783" y="1208"/>
                    <a:pt x="3851" y="1160"/>
                    <a:pt x="3927" y="1160"/>
                  </a:cubicBezTo>
                  <a:close/>
                  <a:moveTo>
                    <a:pt x="7047" y="408"/>
                  </a:moveTo>
                  <a:cubicBezTo>
                    <a:pt x="7165" y="408"/>
                    <a:pt x="7269" y="426"/>
                    <a:pt x="7360" y="464"/>
                  </a:cubicBezTo>
                  <a:cubicBezTo>
                    <a:pt x="7556" y="536"/>
                    <a:pt x="7715" y="685"/>
                    <a:pt x="7792" y="882"/>
                  </a:cubicBezTo>
                  <a:cubicBezTo>
                    <a:pt x="7974" y="1362"/>
                    <a:pt x="7676" y="2005"/>
                    <a:pt x="7672" y="2010"/>
                  </a:cubicBezTo>
                  <a:cubicBezTo>
                    <a:pt x="7643" y="2067"/>
                    <a:pt x="7643" y="2130"/>
                    <a:pt x="7672" y="2187"/>
                  </a:cubicBezTo>
                  <a:cubicBezTo>
                    <a:pt x="7676" y="2192"/>
                    <a:pt x="7969" y="2840"/>
                    <a:pt x="7792" y="3315"/>
                  </a:cubicBezTo>
                  <a:cubicBezTo>
                    <a:pt x="7715" y="3512"/>
                    <a:pt x="7556" y="3666"/>
                    <a:pt x="7360" y="3733"/>
                  </a:cubicBezTo>
                  <a:cubicBezTo>
                    <a:pt x="7270" y="3770"/>
                    <a:pt x="7166" y="3789"/>
                    <a:pt x="7049" y="3789"/>
                  </a:cubicBezTo>
                  <a:cubicBezTo>
                    <a:pt x="6567" y="3789"/>
                    <a:pt x="5860" y="3476"/>
                    <a:pt x="5041" y="2893"/>
                  </a:cubicBezTo>
                  <a:lnTo>
                    <a:pt x="5041" y="2859"/>
                  </a:lnTo>
                  <a:lnTo>
                    <a:pt x="5041" y="2682"/>
                  </a:lnTo>
                  <a:lnTo>
                    <a:pt x="5876" y="2907"/>
                  </a:lnTo>
                  <a:cubicBezTo>
                    <a:pt x="5898" y="2913"/>
                    <a:pt x="5919" y="2916"/>
                    <a:pt x="5938" y="2916"/>
                  </a:cubicBezTo>
                  <a:cubicBezTo>
                    <a:pt x="6155" y="2916"/>
                    <a:pt x="6224" y="2575"/>
                    <a:pt x="5982" y="2514"/>
                  </a:cubicBezTo>
                  <a:lnTo>
                    <a:pt x="5041" y="2254"/>
                  </a:lnTo>
                  <a:lnTo>
                    <a:pt x="5041" y="1942"/>
                  </a:lnTo>
                  <a:lnTo>
                    <a:pt x="5982" y="1688"/>
                  </a:lnTo>
                  <a:cubicBezTo>
                    <a:pt x="6224" y="1622"/>
                    <a:pt x="6155" y="1281"/>
                    <a:pt x="5938" y="1281"/>
                  </a:cubicBezTo>
                  <a:cubicBezTo>
                    <a:pt x="5919" y="1281"/>
                    <a:pt x="5898" y="1284"/>
                    <a:pt x="5876" y="1290"/>
                  </a:cubicBezTo>
                  <a:lnTo>
                    <a:pt x="5041" y="1515"/>
                  </a:lnTo>
                  <a:lnTo>
                    <a:pt x="5041" y="1338"/>
                  </a:lnTo>
                  <a:lnTo>
                    <a:pt x="5041" y="1304"/>
                  </a:lnTo>
                  <a:cubicBezTo>
                    <a:pt x="5860" y="721"/>
                    <a:pt x="6564" y="408"/>
                    <a:pt x="7047" y="408"/>
                  </a:cubicBezTo>
                  <a:close/>
                  <a:moveTo>
                    <a:pt x="1321" y="411"/>
                  </a:moveTo>
                  <a:cubicBezTo>
                    <a:pt x="1806" y="411"/>
                    <a:pt x="2511" y="723"/>
                    <a:pt x="3332" y="1309"/>
                  </a:cubicBezTo>
                  <a:lnTo>
                    <a:pt x="3332" y="1338"/>
                  </a:lnTo>
                  <a:lnTo>
                    <a:pt x="3332" y="1520"/>
                  </a:lnTo>
                  <a:lnTo>
                    <a:pt x="2502" y="1294"/>
                  </a:lnTo>
                  <a:cubicBezTo>
                    <a:pt x="2480" y="1288"/>
                    <a:pt x="2459" y="1286"/>
                    <a:pt x="2439" y="1286"/>
                  </a:cubicBezTo>
                  <a:cubicBezTo>
                    <a:pt x="2218" y="1286"/>
                    <a:pt x="2149" y="1626"/>
                    <a:pt x="2391" y="1688"/>
                  </a:cubicBezTo>
                  <a:lnTo>
                    <a:pt x="3332" y="1942"/>
                  </a:lnTo>
                  <a:lnTo>
                    <a:pt x="3332" y="2259"/>
                  </a:lnTo>
                  <a:lnTo>
                    <a:pt x="2391" y="2514"/>
                  </a:lnTo>
                  <a:cubicBezTo>
                    <a:pt x="2149" y="2580"/>
                    <a:pt x="2218" y="2916"/>
                    <a:pt x="2434" y="2916"/>
                  </a:cubicBezTo>
                  <a:cubicBezTo>
                    <a:pt x="2454" y="2916"/>
                    <a:pt x="2475" y="2913"/>
                    <a:pt x="2497" y="2907"/>
                  </a:cubicBezTo>
                  <a:lnTo>
                    <a:pt x="3332" y="2682"/>
                  </a:lnTo>
                  <a:lnTo>
                    <a:pt x="3332" y="2864"/>
                  </a:lnTo>
                  <a:lnTo>
                    <a:pt x="3332" y="2898"/>
                  </a:lnTo>
                  <a:cubicBezTo>
                    <a:pt x="2512" y="3482"/>
                    <a:pt x="1807" y="3792"/>
                    <a:pt x="1320" y="3792"/>
                  </a:cubicBezTo>
                  <a:cubicBezTo>
                    <a:pt x="1203" y="3792"/>
                    <a:pt x="1099" y="3774"/>
                    <a:pt x="1009" y="3738"/>
                  </a:cubicBezTo>
                  <a:cubicBezTo>
                    <a:pt x="817" y="3666"/>
                    <a:pt x="658" y="3512"/>
                    <a:pt x="582" y="3320"/>
                  </a:cubicBezTo>
                  <a:cubicBezTo>
                    <a:pt x="399" y="2840"/>
                    <a:pt x="697" y="2197"/>
                    <a:pt x="702" y="2187"/>
                  </a:cubicBezTo>
                  <a:cubicBezTo>
                    <a:pt x="726" y="2134"/>
                    <a:pt x="726" y="2072"/>
                    <a:pt x="702" y="2014"/>
                  </a:cubicBezTo>
                  <a:cubicBezTo>
                    <a:pt x="697" y="2010"/>
                    <a:pt x="399" y="1362"/>
                    <a:pt x="582" y="886"/>
                  </a:cubicBezTo>
                  <a:cubicBezTo>
                    <a:pt x="658" y="690"/>
                    <a:pt x="817" y="541"/>
                    <a:pt x="1009" y="469"/>
                  </a:cubicBezTo>
                  <a:cubicBezTo>
                    <a:pt x="1110" y="430"/>
                    <a:pt x="1215" y="411"/>
                    <a:pt x="1321" y="411"/>
                  </a:cubicBezTo>
                  <a:close/>
                  <a:moveTo>
                    <a:pt x="1331" y="1"/>
                  </a:moveTo>
                  <a:cubicBezTo>
                    <a:pt x="1164" y="1"/>
                    <a:pt x="1005" y="28"/>
                    <a:pt x="860" y="90"/>
                  </a:cubicBezTo>
                  <a:cubicBezTo>
                    <a:pt x="558" y="200"/>
                    <a:pt x="322" y="435"/>
                    <a:pt x="207" y="738"/>
                  </a:cubicBezTo>
                  <a:cubicBezTo>
                    <a:pt x="1" y="1266"/>
                    <a:pt x="207" y="1870"/>
                    <a:pt x="298" y="2101"/>
                  </a:cubicBezTo>
                  <a:cubicBezTo>
                    <a:pt x="236" y="2250"/>
                    <a:pt x="193" y="2403"/>
                    <a:pt x="159" y="2557"/>
                  </a:cubicBezTo>
                  <a:cubicBezTo>
                    <a:pt x="92" y="2902"/>
                    <a:pt x="106" y="3210"/>
                    <a:pt x="202" y="3464"/>
                  </a:cubicBezTo>
                  <a:cubicBezTo>
                    <a:pt x="322" y="3767"/>
                    <a:pt x="558" y="4002"/>
                    <a:pt x="860" y="4112"/>
                  </a:cubicBezTo>
                  <a:cubicBezTo>
                    <a:pt x="998" y="4170"/>
                    <a:pt x="1145" y="4199"/>
                    <a:pt x="1292" y="4199"/>
                  </a:cubicBezTo>
                  <a:cubicBezTo>
                    <a:pt x="1303" y="4199"/>
                    <a:pt x="1314" y="4199"/>
                    <a:pt x="1326" y="4199"/>
                  </a:cubicBezTo>
                  <a:cubicBezTo>
                    <a:pt x="2012" y="4199"/>
                    <a:pt x="2838" y="3743"/>
                    <a:pt x="3510" y="3277"/>
                  </a:cubicBezTo>
                  <a:cubicBezTo>
                    <a:pt x="3620" y="3392"/>
                    <a:pt x="3769" y="3455"/>
                    <a:pt x="3927" y="3459"/>
                  </a:cubicBezTo>
                  <a:lnTo>
                    <a:pt x="4451" y="3459"/>
                  </a:lnTo>
                  <a:cubicBezTo>
                    <a:pt x="4609" y="3455"/>
                    <a:pt x="4758" y="3392"/>
                    <a:pt x="4868" y="3277"/>
                  </a:cubicBezTo>
                  <a:cubicBezTo>
                    <a:pt x="5540" y="3743"/>
                    <a:pt x="6371" y="4199"/>
                    <a:pt x="7047" y="4199"/>
                  </a:cubicBezTo>
                  <a:cubicBezTo>
                    <a:pt x="7059" y="4199"/>
                    <a:pt x="7071" y="4199"/>
                    <a:pt x="7082" y="4199"/>
                  </a:cubicBezTo>
                  <a:cubicBezTo>
                    <a:pt x="7233" y="4199"/>
                    <a:pt x="7380" y="4170"/>
                    <a:pt x="7518" y="4112"/>
                  </a:cubicBezTo>
                  <a:cubicBezTo>
                    <a:pt x="7820" y="4002"/>
                    <a:pt x="8056" y="3767"/>
                    <a:pt x="8171" y="3464"/>
                  </a:cubicBezTo>
                  <a:cubicBezTo>
                    <a:pt x="8377" y="2936"/>
                    <a:pt x="8171" y="2331"/>
                    <a:pt x="8080" y="2101"/>
                  </a:cubicBezTo>
                  <a:cubicBezTo>
                    <a:pt x="8142" y="1952"/>
                    <a:pt x="8185" y="1798"/>
                    <a:pt x="8219" y="1640"/>
                  </a:cubicBezTo>
                  <a:cubicBezTo>
                    <a:pt x="8286" y="1299"/>
                    <a:pt x="8272" y="992"/>
                    <a:pt x="8171" y="738"/>
                  </a:cubicBezTo>
                  <a:cubicBezTo>
                    <a:pt x="8056" y="435"/>
                    <a:pt x="7820" y="200"/>
                    <a:pt x="7518" y="90"/>
                  </a:cubicBezTo>
                  <a:cubicBezTo>
                    <a:pt x="7373" y="28"/>
                    <a:pt x="7214" y="1"/>
                    <a:pt x="7047" y="1"/>
                  </a:cubicBezTo>
                  <a:cubicBezTo>
                    <a:pt x="6364" y="1"/>
                    <a:pt x="5535" y="458"/>
                    <a:pt x="4868" y="925"/>
                  </a:cubicBezTo>
                  <a:cubicBezTo>
                    <a:pt x="4758" y="810"/>
                    <a:pt x="4609" y="742"/>
                    <a:pt x="4451" y="742"/>
                  </a:cubicBezTo>
                  <a:lnTo>
                    <a:pt x="3927" y="742"/>
                  </a:lnTo>
                  <a:cubicBezTo>
                    <a:pt x="3769" y="742"/>
                    <a:pt x="3620" y="810"/>
                    <a:pt x="3510" y="925"/>
                  </a:cubicBezTo>
                  <a:cubicBezTo>
                    <a:pt x="2839" y="458"/>
                    <a:pt x="2013" y="1"/>
                    <a:pt x="13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0" name="Google Shape;16200;p74"/>
            <p:cNvSpPr/>
            <p:nvPr/>
          </p:nvSpPr>
          <p:spPr>
            <a:xfrm>
              <a:off x="4929720" y="3349868"/>
              <a:ext cx="229324" cy="92914"/>
            </a:xfrm>
            <a:custGeom>
              <a:avLst/>
              <a:gdLst/>
              <a:ahLst/>
              <a:cxnLst/>
              <a:rect l="l" t="t" r="r" b="b"/>
              <a:pathLst>
                <a:path w="8752" h="3546" extrusionOk="0">
                  <a:moveTo>
                    <a:pt x="4379" y="404"/>
                  </a:moveTo>
                  <a:cubicBezTo>
                    <a:pt x="5415" y="404"/>
                    <a:pt x="6409" y="476"/>
                    <a:pt x="7167" y="615"/>
                  </a:cubicBezTo>
                  <a:cubicBezTo>
                    <a:pt x="7998" y="759"/>
                    <a:pt x="8286" y="936"/>
                    <a:pt x="8339" y="1004"/>
                  </a:cubicBezTo>
                  <a:lnTo>
                    <a:pt x="8329" y="1018"/>
                  </a:lnTo>
                  <a:lnTo>
                    <a:pt x="8320" y="1028"/>
                  </a:lnTo>
                  <a:cubicBezTo>
                    <a:pt x="8276" y="1066"/>
                    <a:pt x="8118" y="1176"/>
                    <a:pt x="7667" y="1292"/>
                  </a:cubicBezTo>
                  <a:lnTo>
                    <a:pt x="7657" y="1292"/>
                  </a:lnTo>
                  <a:lnTo>
                    <a:pt x="7609" y="1306"/>
                  </a:lnTo>
                  <a:lnTo>
                    <a:pt x="7595" y="1306"/>
                  </a:lnTo>
                  <a:lnTo>
                    <a:pt x="7552" y="1320"/>
                  </a:lnTo>
                  <a:lnTo>
                    <a:pt x="7528" y="1325"/>
                  </a:lnTo>
                  <a:lnTo>
                    <a:pt x="7489" y="1335"/>
                  </a:lnTo>
                  <a:lnTo>
                    <a:pt x="7460" y="1340"/>
                  </a:lnTo>
                  <a:lnTo>
                    <a:pt x="7417" y="1349"/>
                  </a:lnTo>
                  <a:lnTo>
                    <a:pt x="7393" y="1354"/>
                  </a:lnTo>
                  <a:lnTo>
                    <a:pt x="7326" y="1368"/>
                  </a:lnTo>
                  <a:lnTo>
                    <a:pt x="7321" y="1368"/>
                  </a:lnTo>
                  <a:lnTo>
                    <a:pt x="7244" y="1383"/>
                  </a:lnTo>
                  <a:lnTo>
                    <a:pt x="7167" y="1397"/>
                  </a:lnTo>
                  <a:lnTo>
                    <a:pt x="7047" y="1416"/>
                  </a:lnTo>
                  <a:lnTo>
                    <a:pt x="7009" y="1421"/>
                  </a:lnTo>
                  <a:lnTo>
                    <a:pt x="6937" y="1436"/>
                  </a:lnTo>
                  <a:lnTo>
                    <a:pt x="6855" y="1445"/>
                  </a:lnTo>
                  <a:lnTo>
                    <a:pt x="6803" y="1455"/>
                  </a:lnTo>
                  <a:lnTo>
                    <a:pt x="6702" y="1464"/>
                  </a:lnTo>
                  <a:lnTo>
                    <a:pt x="6692" y="1464"/>
                  </a:lnTo>
                  <a:cubicBezTo>
                    <a:pt x="6260" y="1522"/>
                    <a:pt x="5771" y="1565"/>
                    <a:pt x="5262" y="1584"/>
                  </a:cubicBezTo>
                  <a:lnTo>
                    <a:pt x="5252" y="1584"/>
                  </a:lnTo>
                  <a:lnTo>
                    <a:pt x="5094" y="1594"/>
                  </a:lnTo>
                  <a:lnTo>
                    <a:pt x="3673" y="1594"/>
                  </a:lnTo>
                  <a:lnTo>
                    <a:pt x="3510" y="1584"/>
                  </a:lnTo>
                  <a:lnTo>
                    <a:pt x="3505" y="1584"/>
                  </a:lnTo>
                  <a:cubicBezTo>
                    <a:pt x="2996" y="1565"/>
                    <a:pt x="2506" y="1527"/>
                    <a:pt x="2074" y="1464"/>
                  </a:cubicBezTo>
                  <a:lnTo>
                    <a:pt x="2065" y="1464"/>
                  </a:lnTo>
                  <a:lnTo>
                    <a:pt x="1964" y="1455"/>
                  </a:lnTo>
                  <a:lnTo>
                    <a:pt x="1911" y="1445"/>
                  </a:lnTo>
                  <a:lnTo>
                    <a:pt x="1830" y="1436"/>
                  </a:lnTo>
                  <a:lnTo>
                    <a:pt x="1758" y="1421"/>
                  </a:lnTo>
                  <a:lnTo>
                    <a:pt x="1719" y="1416"/>
                  </a:lnTo>
                  <a:lnTo>
                    <a:pt x="1599" y="1397"/>
                  </a:lnTo>
                  <a:lnTo>
                    <a:pt x="1527" y="1383"/>
                  </a:lnTo>
                  <a:lnTo>
                    <a:pt x="1522" y="1383"/>
                  </a:lnTo>
                  <a:lnTo>
                    <a:pt x="1369" y="1354"/>
                  </a:lnTo>
                  <a:lnTo>
                    <a:pt x="1350" y="1349"/>
                  </a:lnTo>
                  <a:lnTo>
                    <a:pt x="1302" y="1335"/>
                  </a:lnTo>
                  <a:lnTo>
                    <a:pt x="1278" y="1330"/>
                  </a:lnTo>
                  <a:lnTo>
                    <a:pt x="1234" y="1320"/>
                  </a:lnTo>
                  <a:lnTo>
                    <a:pt x="1210" y="1316"/>
                  </a:lnTo>
                  <a:lnTo>
                    <a:pt x="1167" y="1306"/>
                  </a:lnTo>
                  <a:lnTo>
                    <a:pt x="1153" y="1301"/>
                  </a:lnTo>
                  <a:lnTo>
                    <a:pt x="1105" y="1292"/>
                  </a:lnTo>
                  <a:lnTo>
                    <a:pt x="1100" y="1292"/>
                  </a:lnTo>
                  <a:cubicBezTo>
                    <a:pt x="644" y="1172"/>
                    <a:pt x="486" y="1061"/>
                    <a:pt x="442" y="1023"/>
                  </a:cubicBezTo>
                  <a:lnTo>
                    <a:pt x="433" y="1018"/>
                  </a:lnTo>
                  <a:lnTo>
                    <a:pt x="423" y="1004"/>
                  </a:lnTo>
                  <a:cubicBezTo>
                    <a:pt x="471" y="936"/>
                    <a:pt x="754" y="764"/>
                    <a:pt x="1585" y="615"/>
                  </a:cubicBezTo>
                  <a:cubicBezTo>
                    <a:pt x="2348" y="476"/>
                    <a:pt x="3337" y="404"/>
                    <a:pt x="4379" y="404"/>
                  </a:cubicBezTo>
                  <a:close/>
                  <a:moveTo>
                    <a:pt x="4379" y="0"/>
                  </a:moveTo>
                  <a:cubicBezTo>
                    <a:pt x="3246" y="0"/>
                    <a:pt x="2190" y="82"/>
                    <a:pt x="1388" y="240"/>
                  </a:cubicBezTo>
                  <a:cubicBezTo>
                    <a:pt x="481" y="413"/>
                    <a:pt x="39" y="648"/>
                    <a:pt x="1" y="965"/>
                  </a:cubicBezTo>
                  <a:cubicBezTo>
                    <a:pt x="1" y="980"/>
                    <a:pt x="1" y="994"/>
                    <a:pt x="1" y="1004"/>
                  </a:cubicBezTo>
                  <a:lnTo>
                    <a:pt x="1" y="1013"/>
                  </a:lnTo>
                  <a:cubicBezTo>
                    <a:pt x="1" y="1128"/>
                    <a:pt x="49" y="1234"/>
                    <a:pt x="135" y="1311"/>
                  </a:cubicBezTo>
                  <a:cubicBezTo>
                    <a:pt x="289" y="1632"/>
                    <a:pt x="567" y="2314"/>
                    <a:pt x="783" y="3375"/>
                  </a:cubicBezTo>
                  <a:cubicBezTo>
                    <a:pt x="808" y="3487"/>
                    <a:pt x="894" y="3536"/>
                    <a:pt x="981" y="3536"/>
                  </a:cubicBezTo>
                  <a:cubicBezTo>
                    <a:pt x="1099" y="3536"/>
                    <a:pt x="1220" y="3444"/>
                    <a:pt x="1186" y="3288"/>
                  </a:cubicBezTo>
                  <a:cubicBezTo>
                    <a:pt x="1071" y="2717"/>
                    <a:pt x="913" y="2156"/>
                    <a:pt x="706" y="1608"/>
                  </a:cubicBezTo>
                  <a:lnTo>
                    <a:pt x="706" y="1608"/>
                  </a:lnTo>
                  <a:cubicBezTo>
                    <a:pt x="759" y="1628"/>
                    <a:pt x="807" y="1642"/>
                    <a:pt x="865" y="1656"/>
                  </a:cubicBezTo>
                  <a:lnTo>
                    <a:pt x="889" y="1666"/>
                  </a:lnTo>
                  <a:lnTo>
                    <a:pt x="922" y="1676"/>
                  </a:lnTo>
                  <a:cubicBezTo>
                    <a:pt x="1282" y="1767"/>
                    <a:pt x="1647" y="1834"/>
                    <a:pt x="2017" y="1882"/>
                  </a:cubicBezTo>
                  <a:lnTo>
                    <a:pt x="2094" y="1892"/>
                  </a:lnTo>
                  <a:lnTo>
                    <a:pt x="2132" y="1896"/>
                  </a:lnTo>
                  <a:cubicBezTo>
                    <a:pt x="2766" y="1968"/>
                    <a:pt x="3399" y="2007"/>
                    <a:pt x="4038" y="2016"/>
                  </a:cubicBezTo>
                  <a:lnTo>
                    <a:pt x="4931" y="2016"/>
                  </a:lnTo>
                  <a:cubicBezTo>
                    <a:pt x="5646" y="2002"/>
                    <a:pt x="6366" y="1944"/>
                    <a:pt x="7076" y="1834"/>
                  </a:cubicBezTo>
                  <a:lnTo>
                    <a:pt x="7206" y="1815"/>
                  </a:lnTo>
                  <a:lnTo>
                    <a:pt x="7220" y="1815"/>
                  </a:lnTo>
                  <a:cubicBezTo>
                    <a:pt x="7393" y="1781"/>
                    <a:pt x="7552" y="1752"/>
                    <a:pt x="7696" y="1714"/>
                  </a:cubicBezTo>
                  <a:lnTo>
                    <a:pt x="7763" y="1700"/>
                  </a:lnTo>
                  <a:lnTo>
                    <a:pt x="7777" y="1695"/>
                  </a:lnTo>
                  <a:lnTo>
                    <a:pt x="7801" y="1690"/>
                  </a:lnTo>
                  <a:cubicBezTo>
                    <a:pt x="7888" y="1666"/>
                    <a:pt x="7969" y="1642"/>
                    <a:pt x="8046" y="1618"/>
                  </a:cubicBezTo>
                  <a:lnTo>
                    <a:pt x="8046" y="1618"/>
                  </a:lnTo>
                  <a:cubicBezTo>
                    <a:pt x="7840" y="2165"/>
                    <a:pt x="7681" y="2727"/>
                    <a:pt x="7566" y="3298"/>
                  </a:cubicBezTo>
                  <a:cubicBezTo>
                    <a:pt x="7533" y="3452"/>
                    <a:pt x="7652" y="3545"/>
                    <a:pt x="7770" y="3545"/>
                  </a:cubicBezTo>
                  <a:cubicBezTo>
                    <a:pt x="7857" y="3545"/>
                    <a:pt x="7945" y="3494"/>
                    <a:pt x="7969" y="3380"/>
                  </a:cubicBezTo>
                  <a:cubicBezTo>
                    <a:pt x="8185" y="2324"/>
                    <a:pt x="8464" y="1642"/>
                    <a:pt x="8617" y="1311"/>
                  </a:cubicBezTo>
                  <a:cubicBezTo>
                    <a:pt x="8704" y="1234"/>
                    <a:pt x="8752" y="1124"/>
                    <a:pt x="8752" y="1013"/>
                  </a:cubicBezTo>
                  <a:lnTo>
                    <a:pt x="8752" y="1004"/>
                  </a:lnTo>
                  <a:lnTo>
                    <a:pt x="8752" y="989"/>
                  </a:lnTo>
                  <a:lnTo>
                    <a:pt x="8752" y="980"/>
                  </a:lnTo>
                  <a:lnTo>
                    <a:pt x="8752" y="975"/>
                  </a:lnTo>
                  <a:cubicBezTo>
                    <a:pt x="8718" y="648"/>
                    <a:pt x="8276" y="413"/>
                    <a:pt x="7364" y="240"/>
                  </a:cubicBezTo>
                  <a:cubicBezTo>
                    <a:pt x="6567" y="82"/>
                    <a:pt x="5507" y="0"/>
                    <a:pt x="43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201" name="Google Shape;16201;p74"/>
          <p:cNvGrpSpPr/>
          <p:nvPr/>
        </p:nvGrpSpPr>
        <p:grpSpPr>
          <a:xfrm>
            <a:off x="6196821" y="3409296"/>
            <a:ext cx="363402" cy="243971"/>
            <a:chOff x="6196821" y="3409296"/>
            <a:chExt cx="363402" cy="243971"/>
          </a:xfrm>
        </p:grpSpPr>
        <p:sp>
          <p:nvSpPr>
            <p:cNvPr id="16202" name="Google Shape;16202;p74"/>
            <p:cNvSpPr/>
            <p:nvPr/>
          </p:nvSpPr>
          <p:spPr>
            <a:xfrm>
              <a:off x="6420957" y="3414641"/>
              <a:ext cx="133973" cy="142542"/>
            </a:xfrm>
            <a:custGeom>
              <a:avLst/>
              <a:gdLst/>
              <a:ahLst/>
              <a:cxnLst/>
              <a:rect l="l" t="t" r="r" b="b"/>
              <a:pathLst>
                <a:path w="5113" h="5440" extrusionOk="0">
                  <a:moveTo>
                    <a:pt x="644" y="0"/>
                  </a:moveTo>
                  <a:cubicBezTo>
                    <a:pt x="289" y="0"/>
                    <a:pt x="1" y="288"/>
                    <a:pt x="1" y="644"/>
                  </a:cubicBezTo>
                  <a:lnTo>
                    <a:pt x="1" y="2021"/>
                  </a:lnTo>
                  <a:cubicBezTo>
                    <a:pt x="1" y="2276"/>
                    <a:pt x="207" y="2482"/>
                    <a:pt x="461" y="2482"/>
                  </a:cubicBezTo>
                  <a:cubicBezTo>
                    <a:pt x="716" y="2482"/>
                    <a:pt x="922" y="2276"/>
                    <a:pt x="922" y="2021"/>
                  </a:cubicBezTo>
                  <a:lnTo>
                    <a:pt x="922" y="1445"/>
                  </a:lnTo>
                  <a:lnTo>
                    <a:pt x="3865" y="5439"/>
                  </a:lnTo>
                  <a:lnTo>
                    <a:pt x="5113" y="5439"/>
                  </a:lnTo>
                  <a:lnTo>
                    <a:pt x="5113" y="4916"/>
                  </a:lnTo>
                  <a:cubicBezTo>
                    <a:pt x="5113" y="4647"/>
                    <a:pt x="5007" y="4388"/>
                    <a:pt x="4830" y="4196"/>
                  </a:cubicBezTo>
                  <a:lnTo>
                    <a:pt x="1114" y="207"/>
                  </a:lnTo>
                  <a:cubicBezTo>
                    <a:pt x="989" y="77"/>
                    <a:pt x="821" y="0"/>
                    <a:pt x="644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3" name="Google Shape;16203;p74"/>
            <p:cNvSpPr/>
            <p:nvPr/>
          </p:nvSpPr>
          <p:spPr>
            <a:xfrm>
              <a:off x="6433088" y="3434293"/>
              <a:ext cx="115815" cy="122890"/>
            </a:xfrm>
            <a:custGeom>
              <a:avLst/>
              <a:gdLst/>
              <a:ahLst/>
              <a:cxnLst/>
              <a:rect l="l" t="t" r="r" b="b"/>
              <a:pathLst>
                <a:path w="4420" h="4690" extrusionOk="0">
                  <a:moveTo>
                    <a:pt x="236" y="0"/>
                  </a:moveTo>
                  <a:cubicBezTo>
                    <a:pt x="115" y="0"/>
                    <a:pt x="0" y="92"/>
                    <a:pt x="3" y="234"/>
                  </a:cubicBezTo>
                  <a:lnTo>
                    <a:pt x="3" y="1732"/>
                  </a:lnTo>
                  <a:cubicBezTo>
                    <a:pt x="253" y="1732"/>
                    <a:pt x="459" y="1526"/>
                    <a:pt x="459" y="1271"/>
                  </a:cubicBezTo>
                  <a:lnTo>
                    <a:pt x="459" y="695"/>
                  </a:lnTo>
                  <a:lnTo>
                    <a:pt x="3397" y="4689"/>
                  </a:lnTo>
                  <a:lnTo>
                    <a:pt x="4419" y="4689"/>
                  </a:lnTo>
                  <a:lnTo>
                    <a:pt x="411" y="81"/>
                  </a:lnTo>
                  <a:cubicBezTo>
                    <a:pt x="362" y="25"/>
                    <a:pt x="298" y="0"/>
                    <a:pt x="23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4" name="Google Shape;16204;p74"/>
            <p:cNvSpPr/>
            <p:nvPr/>
          </p:nvSpPr>
          <p:spPr>
            <a:xfrm>
              <a:off x="6202113" y="3414641"/>
              <a:ext cx="133842" cy="142542"/>
            </a:xfrm>
            <a:custGeom>
              <a:avLst/>
              <a:gdLst/>
              <a:ahLst/>
              <a:cxnLst/>
              <a:rect l="l" t="t" r="r" b="b"/>
              <a:pathLst>
                <a:path w="5108" h="5440" extrusionOk="0">
                  <a:moveTo>
                    <a:pt x="4469" y="0"/>
                  </a:moveTo>
                  <a:cubicBezTo>
                    <a:pt x="4292" y="0"/>
                    <a:pt x="4119" y="77"/>
                    <a:pt x="3999" y="207"/>
                  </a:cubicBezTo>
                  <a:lnTo>
                    <a:pt x="283" y="4196"/>
                  </a:lnTo>
                  <a:cubicBezTo>
                    <a:pt x="101" y="4388"/>
                    <a:pt x="0" y="4647"/>
                    <a:pt x="0" y="4916"/>
                  </a:cubicBezTo>
                  <a:lnTo>
                    <a:pt x="0" y="5439"/>
                  </a:lnTo>
                  <a:lnTo>
                    <a:pt x="1248" y="5439"/>
                  </a:lnTo>
                  <a:lnTo>
                    <a:pt x="4191" y="1445"/>
                  </a:lnTo>
                  <a:lnTo>
                    <a:pt x="4191" y="2021"/>
                  </a:lnTo>
                  <a:cubicBezTo>
                    <a:pt x="4191" y="2276"/>
                    <a:pt x="4397" y="2482"/>
                    <a:pt x="4652" y="2482"/>
                  </a:cubicBezTo>
                  <a:cubicBezTo>
                    <a:pt x="4901" y="2482"/>
                    <a:pt x="5108" y="2276"/>
                    <a:pt x="5108" y="2021"/>
                  </a:cubicBezTo>
                  <a:lnTo>
                    <a:pt x="5108" y="644"/>
                  </a:lnTo>
                  <a:cubicBezTo>
                    <a:pt x="5108" y="288"/>
                    <a:pt x="4824" y="0"/>
                    <a:pt x="4469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5" name="Google Shape;16205;p74"/>
            <p:cNvSpPr/>
            <p:nvPr/>
          </p:nvSpPr>
          <p:spPr>
            <a:xfrm>
              <a:off x="6208140" y="3434293"/>
              <a:ext cx="115736" cy="122890"/>
            </a:xfrm>
            <a:custGeom>
              <a:avLst/>
              <a:gdLst/>
              <a:ahLst/>
              <a:cxnLst/>
              <a:rect l="l" t="t" r="r" b="b"/>
              <a:pathLst>
                <a:path w="4417" h="4690" extrusionOk="0">
                  <a:moveTo>
                    <a:pt x="4181" y="0"/>
                  </a:moveTo>
                  <a:cubicBezTo>
                    <a:pt x="4119" y="0"/>
                    <a:pt x="4056" y="25"/>
                    <a:pt x="4009" y="81"/>
                  </a:cubicBezTo>
                  <a:lnTo>
                    <a:pt x="1" y="4689"/>
                  </a:lnTo>
                  <a:lnTo>
                    <a:pt x="1018" y="4689"/>
                  </a:lnTo>
                  <a:lnTo>
                    <a:pt x="3961" y="695"/>
                  </a:lnTo>
                  <a:lnTo>
                    <a:pt x="3961" y="1271"/>
                  </a:lnTo>
                  <a:cubicBezTo>
                    <a:pt x="3961" y="1526"/>
                    <a:pt x="4162" y="1732"/>
                    <a:pt x="4417" y="1732"/>
                  </a:cubicBezTo>
                  <a:lnTo>
                    <a:pt x="4417" y="234"/>
                  </a:lnTo>
                  <a:cubicBezTo>
                    <a:pt x="4417" y="92"/>
                    <a:pt x="4300" y="0"/>
                    <a:pt x="418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6" name="Google Shape;16206;p74"/>
            <p:cNvSpPr/>
            <p:nvPr/>
          </p:nvSpPr>
          <p:spPr>
            <a:xfrm>
              <a:off x="6202113" y="3532631"/>
              <a:ext cx="352712" cy="115239"/>
            </a:xfrm>
            <a:custGeom>
              <a:avLst/>
              <a:gdLst/>
              <a:ahLst/>
              <a:cxnLst/>
              <a:rect l="l" t="t" r="r" b="b"/>
              <a:pathLst>
                <a:path w="13461" h="4398" extrusionOk="0">
                  <a:moveTo>
                    <a:pt x="480" y="0"/>
                  </a:moveTo>
                  <a:cubicBezTo>
                    <a:pt x="216" y="0"/>
                    <a:pt x="0" y="211"/>
                    <a:pt x="0" y="480"/>
                  </a:cubicBezTo>
                  <a:lnTo>
                    <a:pt x="0" y="3917"/>
                  </a:lnTo>
                  <a:cubicBezTo>
                    <a:pt x="0" y="4181"/>
                    <a:pt x="216" y="4397"/>
                    <a:pt x="480" y="4397"/>
                  </a:cubicBezTo>
                  <a:lnTo>
                    <a:pt x="5146" y="4397"/>
                  </a:lnTo>
                  <a:cubicBezTo>
                    <a:pt x="5338" y="4397"/>
                    <a:pt x="5520" y="4325"/>
                    <a:pt x="5660" y="4195"/>
                  </a:cubicBezTo>
                  <a:lnTo>
                    <a:pt x="6730" y="3211"/>
                  </a:lnTo>
                  <a:lnTo>
                    <a:pt x="7801" y="4195"/>
                  </a:lnTo>
                  <a:cubicBezTo>
                    <a:pt x="7940" y="4325"/>
                    <a:pt x="8127" y="4397"/>
                    <a:pt x="8314" y="4397"/>
                  </a:cubicBezTo>
                  <a:lnTo>
                    <a:pt x="12980" y="4397"/>
                  </a:lnTo>
                  <a:cubicBezTo>
                    <a:pt x="13244" y="4397"/>
                    <a:pt x="13460" y="4181"/>
                    <a:pt x="13460" y="3917"/>
                  </a:cubicBezTo>
                  <a:lnTo>
                    <a:pt x="13460" y="480"/>
                  </a:lnTo>
                  <a:cubicBezTo>
                    <a:pt x="13460" y="211"/>
                    <a:pt x="13244" y="0"/>
                    <a:pt x="12980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7" name="Google Shape;16207;p74"/>
            <p:cNvSpPr/>
            <p:nvPr/>
          </p:nvSpPr>
          <p:spPr>
            <a:xfrm>
              <a:off x="6227399" y="3557890"/>
              <a:ext cx="125798" cy="64799"/>
            </a:xfrm>
            <a:custGeom>
              <a:avLst/>
              <a:gdLst/>
              <a:ahLst/>
              <a:cxnLst/>
              <a:rect l="l" t="t" r="r" b="b"/>
              <a:pathLst>
                <a:path w="4801" h="2473" extrusionOk="0">
                  <a:moveTo>
                    <a:pt x="115" y="1"/>
                  </a:moveTo>
                  <a:cubicBezTo>
                    <a:pt x="53" y="1"/>
                    <a:pt x="0" y="49"/>
                    <a:pt x="0" y="111"/>
                  </a:cubicBezTo>
                  <a:lnTo>
                    <a:pt x="0" y="2358"/>
                  </a:lnTo>
                  <a:cubicBezTo>
                    <a:pt x="0" y="2420"/>
                    <a:pt x="48" y="2473"/>
                    <a:pt x="115" y="2473"/>
                  </a:cubicBezTo>
                  <a:lnTo>
                    <a:pt x="4056" y="2473"/>
                  </a:lnTo>
                  <a:cubicBezTo>
                    <a:pt x="4085" y="2473"/>
                    <a:pt x="4114" y="2463"/>
                    <a:pt x="4133" y="2444"/>
                  </a:cubicBezTo>
                  <a:lnTo>
                    <a:pt x="4762" y="1863"/>
                  </a:lnTo>
                  <a:cubicBezTo>
                    <a:pt x="4786" y="1844"/>
                    <a:pt x="4800" y="1815"/>
                    <a:pt x="4800" y="1782"/>
                  </a:cubicBezTo>
                  <a:lnTo>
                    <a:pt x="4800" y="111"/>
                  </a:lnTo>
                  <a:cubicBezTo>
                    <a:pt x="4800" y="49"/>
                    <a:pt x="4747" y="1"/>
                    <a:pt x="469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8" name="Google Shape;16208;p74"/>
            <p:cNvSpPr/>
            <p:nvPr/>
          </p:nvSpPr>
          <p:spPr>
            <a:xfrm>
              <a:off x="6312924" y="3557890"/>
              <a:ext cx="40273" cy="64720"/>
            </a:xfrm>
            <a:custGeom>
              <a:avLst/>
              <a:gdLst/>
              <a:ahLst/>
              <a:cxnLst/>
              <a:rect l="l" t="t" r="r" b="b"/>
              <a:pathLst>
                <a:path w="1537" h="2470" extrusionOk="0">
                  <a:moveTo>
                    <a:pt x="0" y="1"/>
                  </a:moveTo>
                  <a:cubicBezTo>
                    <a:pt x="63" y="1"/>
                    <a:pt x="111" y="49"/>
                    <a:pt x="111" y="111"/>
                  </a:cubicBezTo>
                  <a:lnTo>
                    <a:pt x="111" y="2358"/>
                  </a:lnTo>
                  <a:cubicBezTo>
                    <a:pt x="111" y="2420"/>
                    <a:pt x="63" y="2468"/>
                    <a:pt x="0" y="2468"/>
                  </a:cubicBezTo>
                  <a:lnTo>
                    <a:pt x="792" y="2468"/>
                  </a:lnTo>
                  <a:cubicBezTo>
                    <a:pt x="796" y="2469"/>
                    <a:pt x="800" y="2469"/>
                    <a:pt x="804" y="2469"/>
                  </a:cubicBezTo>
                  <a:cubicBezTo>
                    <a:pt x="828" y="2469"/>
                    <a:pt x="852" y="2456"/>
                    <a:pt x="869" y="2439"/>
                  </a:cubicBezTo>
                  <a:lnTo>
                    <a:pt x="1498" y="1863"/>
                  </a:lnTo>
                  <a:cubicBezTo>
                    <a:pt x="1522" y="1839"/>
                    <a:pt x="1536" y="1811"/>
                    <a:pt x="1536" y="1782"/>
                  </a:cubicBezTo>
                  <a:lnTo>
                    <a:pt x="1536" y="111"/>
                  </a:lnTo>
                  <a:cubicBezTo>
                    <a:pt x="1536" y="49"/>
                    <a:pt x="1488" y="1"/>
                    <a:pt x="142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9" name="Google Shape;16209;p74"/>
            <p:cNvSpPr/>
            <p:nvPr/>
          </p:nvSpPr>
          <p:spPr>
            <a:xfrm>
              <a:off x="6398947" y="3532605"/>
              <a:ext cx="155983" cy="115265"/>
            </a:xfrm>
            <a:custGeom>
              <a:avLst/>
              <a:gdLst/>
              <a:ahLst/>
              <a:cxnLst/>
              <a:rect l="l" t="t" r="r" b="b"/>
              <a:pathLst>
                <a:path w="5953" h="4399" extrusionOk="0">
                  <a:moveTo>
                    <a:pt x="5477" y="1"/>
                  </a:moveTo>
                  <a:cubicBezTo>
                    <a:pt x="5474" y="1"/>
                    <a:pt x="5471" y="1"/>
                    <a:pt x="5468" y="1"/>
                  </a:cubicBezTo>
                  <a:lnTo>
                    <a:pt x="4532" y="1"/>
                  </a:lnTo>
                  <a:lnTo>
                    <a:pt x="4532" y="15"/>
                  </a:lnTo>
                  <a:lnTo>
                    <a:pt x="4532" y="3452"/>
                  </a:lnTo>
                  <a:cubicBezTo>
                    <a:pt x="4532" y="3716"/>
                    <a:pt x="4316" y="3932"/>
                    <a:pt x="4052" y="3932"/>
                  </a:cubicBezTo>
                  <a:lnTo>
                    <a:pt x="1" y="3932"/>
                  </a:lnTo>
                  <a:lnTo>
                    <a:pt x="293" y="4201"/>
                  </a:lnTo>
                  <a:cubicBezTo>
                    <a:pt x="433" y="4326"/>
                    <a:pt x="615" y="4398"/>
                    <a:pt x="807" y="4398"/>
                  </a:cubicBezTo>
                  <a:lnTo>
                    <a:pt x="5473" y="4398"/>
                  </a:lnTo>
                  <a:cubicBezTo>
                    <a:pt x="5737" y="4398"/>
                    <a:pt x="5953" y="4182"/>
                    <a:pt x="5953" y="3918"/>
                  </a:cubicBezTo>
                  <a:lnTo>
                    <a:pt x="5953" y="481"/>
                  </a:lnTo>
                  <a:cubicBezTo>
                    <a:pt x="5953" y="215"/>
                    <a:pt x="5742" y="1"/>
                    <a:pt x="547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0" name="Google Shape;16210;p74"/>
            <p:cNvSpPr/>
            <p:nvPr/>
          </p:nvSpPr>
          <p:spPr>
            <a:xfrm>
              <a:off x="6403846" y="3557890"/>
              <a:ext cx="125693" cy="64799"/>
            </a:xfrm>
            <a:custGeom>
              <a:avLst/>
              <a:gdLst/>
              <a:ahLst/>
              <a:cxnLst/>
              <a:rect l="l" t="t" r="r" b="b"/>
              <a:pathLst>
                <a:path w="4797" h="2473" extrusionOk="0">
                  <a:moveTo>
                    <a:pt x="111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1782"/>
                  </a:lnTo>
                  <a:cubicBezTo>
                    <a:pt x="1" y="1811"/>
                    <a:pt x="15" y="1844"/>
                    <a:pt x="34" y="1863"/>
                  </a:cubicBezTo>
                  <a:lnTo>
                    <a:pt x="668" y="2444"/>
                  </a:lnTo>
                  <a:cubicBezTo>
                    <a:pt x="687" y="2459"/>
                    <a:pt x="711" y="2473"/>
                    <a:pt x="740" y="2473"/>
                  </a:cubicBezTo>
                  <a:lnTo>
                    <a:pt x="4686" y="2473"/>
                  </a:lnTo>
                  <a:cubicBezTo>
                    <a:pt x="4748" y="2473"/>
                    <a:pt x="4796" y="2420"/>
                    <a:pt x="4796" y="2358"/>
                  </a:cubicBezTo>
                  <a:lnTo>
                    <a:pt x="4796" y="111"/>
                  </a:lnTo>
                  <a:cubicBezTo>
                    <a:pt x="4796" y="49"/>
                    <a:pt x="4748" y="1"/>
                    <a:pt x="468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1" name="Google Shape;16211;p74"/>
            <p:cNvSpPr/>
            <p:nvPr/>
          </p:nvSpPr>
          <p:spPr>
            <a:xfrm>
              <a:off x="6489371" y="3557890"/>
              <a:ext cx="40168" cy="64694"/>
            </a:xfrm>
            <a:custGeom>
              <a:avLst/>
              <a:gdLst/>
              <a:ahLst/>
              <a:cxnLst/>
              <a:rect l="l" t="t" r="r" b="b"/>
              <a:pathLst>
                <a:path w="1533" h="2469" extrusionOk="0">
                  <a:moveTo>
                    <a:pt x="1" y="1"/>
                  </a:moveTo>
                  <a:cubicBezTo>
                    <a:pt x="63" y="1"/>
                    <a:pt x="116" y="49"/>
                    <a:pt x="116" y="111"/>
                  </a:cubicBezTo>
                  <a:lnTo>
                    <a:pt x="116" y="2358"/>
                  </a:lnTo>
                  <a:cubicBezTo>
                    <a:pt x="116" y="2420"/>
                    <a:pt x="63" y="2468"/>
                    <a:pt x="1" y="2468"/>
                  </a:cubicBezTo>
                  <a:lnTo>
                    <a:pt x="1422" y="2468"/>
                  </a:lnTo>
                  <a:cubicBezTo>
                    <a:pt x="1484" y="2468"/>
                    <a:pt x="1532" y="2420"/>
                    <a:pt x="1532" y="2358"/>
                  </a:cubicBezTo>
                  <a:lnTo>
                    <a:pt x="1532" y="111"/>
                  </a:lnTo>
                  <a:cubicBezTo>
                    <a:pt x="1532" y="49"/>
                    <a:pt x="1484" y="1"/>
                    <a:pt x="1422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2" name="Google Shape;16212;p74"/>
            <p:cNvSpPr/>
            <p:nvPr/>
          </p:nvSpPr>
          <p:spPr>
            <a:xfrm>
              <a:off x="6202113" y="3635764"/>
              <a:ext cx="155983" cy="12210"/>
            </a:xfrm>
            <a:custGeom>
              <a:avLst/>
              <a:gdLst/>
              <a:ahLst/>
              <a:cxnLst/>
              <a:rect l="l" t="t" r="r" b="b"/>
              <a:pathLst>
                <a:path w="5953" h="466" extrusionOk="0">
                  <a:moveTo>
                    <a:pt x="0" y="0"/>
                  </a:moveTo>
                  <a:cubicBezTo>
                    <a:pt x="10" y="259"/>
                    <a:pt x="221" y="466"/>
                    <a:pt x="480" y="466"/>
                  </a:cubicBezTo>
                  <a:lnTo>
                    <a:pt x="5146" y="466"/>
                  </a:lnTo>
                  <a:cubicBezTo>
                    <a:pt x="5338" y="466"/>
                    <a:pt x="5520" y="394"/>
                    <a:pt x="5660" y="264"/>
                  </a:cubicBezTo>
                  <a:lnTo>
                    <a:pt x="5952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3" name="Google Shape;16213;p74"/>
            <p:cNvSpPr/>
            <p:nvPr/>
          </p:nvSpPr>
          <p:spPr>
            <a:xfrm>
              <a:off x="6196821" y="3527207"/>
              <a:ext cx="363402" cy="126060"/>
            </a:xfrm>
            <a:custGeom>
              <a:avLst/>
              <a:gdLst/>
              <a:ahLst/>
              <a:cxnLst/>
              <a:rect l="l" t="t" r="r" b="b"/>
              <a:pathLst>
                <a:path w="13869" h="4811" extrusionOk="0">
                  <a:moveTo>
                    <a:pt x="13182" y="409"/>
                  </a:moveTo>
                  <a:cubicBezTo>
                    <a:pt x="13336" y="409"/>
                    <a:pt x="13460" y="533"/>
                    <a:pt x="13460" y="687"/>
                  </a:cubicBezTo>
                  <a:lnTo>
                    <a:pt x="13460" y="4124"/>
                  </a:lnTo>
                  <a:cubicBezTo>
                    <a:pt x="13460" y="4278"/>
                    <a:pt x="13336" y="4402"/>
                    <a:pt x="13182" y="4407"/>
                  </a:cubicBezTo>
                  <a:lnTo>
                    <a:pt x="8516" y="4407"/>
                  </a:lnTo>
                  <a:cubicBezTo>
                    <a:pt x="8377" y="4407"/>
                    <a:pt x="8243" y="4354"/>
                    <a:pt x="8142" y="4258"/>
                  </a:cubicBezTo>
                  <a:lnTo>
                    <a:pt x="7086" y="3289"/>
                  </a:lnTo>
                  <a:cubicBezTo>
                    <a:pt x="7043" y="3244"/>
                    <a:pt x="6986" y="3221"/>
                    <a:pt x="6930" y="3221"/>
                  </a:cubicBezTo>
                  <a:cubicBezTo>
                    <a:pt x="6878" y="3221"/>
                    <a:pt x="6827" y="3240"/>
                    <a:pt x="6788" y="3279"/>
                  </a:cubicBezTo>
                  <a:lnTo>
                    <a:pt x="5727" y="4258"/>
                  </a:lnTo>
                  <a:cubicBezTo>
                    <a:pt x="5622" y="4354"/>
                    <a:pt x="5487" y="4407"/>
                    <a:pt x="5348" y="4407"/>
                  </a:cubicBezTo>
                  <a:lnTo>
                    <a:pt x="682" y="4407"/>
                  </a:lnTo>
                  <a:cubicBezTo>
                    <a:pt x="529" y="4402"/>
                    <a:pt x="404" y="4278"/>
                    <a:pt x="404" y="4124"/>
                  </a:cubicBezTo>
                  <a:lnTo>
                    <a:pt x="404" y="687"/>
                  </a:lnTo>
                  <a:cubicBezTo>
                    <a:pt x="404" y="533"/>
                    <a:pt x="529" y="409"/>
                    <a:pt x="682" y="409"/>
                  </a:cubicBezTo>
                  <a:close/>
                  <a:moveTo>
                    <a:pt x="682" y="1"/>
                  </a:moveTo>
                  <a:cubicBezTo>
                    <a:pt x="303" y="1"/>
                    <a:pt x="1" y="308"/>
                    <a:pt x="1" y="687"/>
                  </a:cubicBezTo>
                  <a:lnTo>
                    <a:pt x="1" y="4124"/>
                  </a:lnTo>
                  <a:cubicBezTo>
                    <a:pt x="1" y="4503"/>
                    <a:pt x="303" y="4810"/>
                    <a:pt x="682" y="4810"/>
                  </a:cubicBezTo>
                  <a:lnTo>
                    <a:pt x="5348" y="4810"/>
                  </a:lnTo>
                  <a:cubicBezTo>
                    <a:pt x="5593" y="4810"/>
                    <a:pt x="5823" y="4719"/>
                    <a:pt x="6001" y="4556"/>
                  </a:cubicBezTo>
                  <a:lnTo>
                    <a:pt x="6932" y="3702"/>
                  </a:lnTo>
                  <a:lnTo>
                    <a:pt x="7868" y="4556"/>
                  </a:lnTo>
                  <a:cubicBezTo>
                    <a:pt x="8041" y="4719"/>
                    <a:pt x="8276" y="4810"/>
                    <a:pt x="8516" y="4810"/>
                  </a:cubicBezTo>
                  <a:lnTo>
                    <a:pt x="13182" y="4810"/>
                  </a:lnTo>
                  <a:cubicBezTo>
                    <a:pt x="13561" y="4810"/>
                    <a:pt x="13868" y="4503"/>
                    <a:pt x="13868" y="4124"/>
                  </a:cubicBezTo>
                  <a:lnTo>
                    <a:pt x="13868" y="687"/>
                  </a:lnTo>
                  <a:cubicBezTo>
                    <a:pt x="13868" y="308"/>
                    <a:pt x="13561" y="1"/>
                    <a:pt x="131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4" name="Google Shape;16214;p74"/>
            <p:cNvSpPr/>
            <p:nvPr/>
          </p:nvSpPr>
          <p:spPr>
            <a:xfrm>
              <a:off x="6222106" y="3552623"/>
              <a:ext cx="136358" cy="75358"/>
            </a:xfrm>
            <a:custGeom>
              <a:avLst/>
              <a:gdLst/>
              <a:ahLst/>
              <a:cxnLst/>
              <a:rect l="l" t="t" r="r" b="b"/>
              <a:pathLst>
                <a:path w="5204" h="2876" extrusionOk="0">
                  <a:moveTo>
                    <a:pt x="4801" y="403"/>
                  </a:moveTo>
                  <a:lnTo>
                    <a:pt x="4801" y="1940"/>
                  </a:lnTo>
                  <a:lnTo>
                    <a:pt x="4225" y="2468"/>
                  </a:lnTo>
                  <a:lnTo>
                    <a:pt x="408" y="2468"/>
                  </a:lnTo>
                  <a:lnTo>
                    <a:pt x="408" y="403"/>
                  </a:lnTo>
                  <a:close/>
                  <a:moveTo>
                    <a:pt x="317" y="0"/>
                  </a:moveTo>
                  <a:cubicBezTo>
                    <a:pt x="140" y="0"/>
                    <a:pt x="0" y="139"/>
                    <a:pt x="0" y="312"/>
                  </a:cubicBezTo>
                  <a:lnTo>
                    <a:pt x="0" y="2559"/>
                  </a:lnTo>
                  <a:cubicBezTo>
                    <a:pt x="0" y="2736"/>
                    <a:pt x="140" y="2876"/>
                    <a:pt x="317" y="2876"/>
                  </a:cubicBezTo>
                  <a:lnTo>
                    <a:pt x="4258" y="2876"/>
                  </a:lnTo>
                  <a:cubicBezTo>
                    <a:pt x="4340" y="2876"/>
                    <a:pt x="4417" y="2847"/>
                    <a:pt x="4474" y="2794"/>
                  </a:cubicBezTo>
                  <a:lnTo>
                    <a:pt x="5103" y="2213"/>
                  </a:lnTo>
                  <a:cubicBezTo>
                    <a:pt x="5170" y="2156"/>
                    <a:pt x="5204" y="2069"/>
                    <a:pt x="5204" y="1983"/>
                  </a:cubicBezTo>
                  <a:lnTo>
                    <a:pt x="5204" y="312"/>
                  </a:lnTo>
                  <a:cubicBezTo>
                    <a:pt x="5204" y="139"/>
                    <a:pt x="5065" y="0"/>
                    <a:pt x="48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5" name="Google Shape;16215;p74"/>
            <p:cNvSpPr/>
            <p:nvPr/>
          </p:nvSpPr>
          <p:spPr>
            <a:xfrm>
              <a:off x="6398449" y="3552623"/>
              <a:ext cx="136489" cy="75358"/>
            </a:xfrm>
            <a:custGeom>
              <a:avLst/>
              <a:gdLst/>
              <a:ahLst/>
              <a:cxnLst/>
              <a:rect l="l" t="t" r="r" b="b"/>
              <a:pathLst>
                <a:path w="5209" h="2876" extrusionOk="0">
                  <a:moveTo>
                    <a:pt x="4801" y="403"/>
                  </a:moveTo>
                  <a:lnTo>
                    <a:pt x="4801" y="2468"/>
                  </a:lnTo>
                  <a:lnTo>
                    <a:pt x="984" y="2468"/>
                  </a:lnTo>
                  <a:lnTo>
                    <a:pt x="408" y="1940"/>
                  </a:lnTo>
                  <a:lnTo>
                    <a:pt x="408" y="403"/>
                  </a:lnTo>
                  <a:close/>
                  <a:moveTo>
                    <a:pt x="317" y="0"/>
                  </a:moveTo>
                  <a:cubicBezTo>
                    <a:pt x="144" y="0"/>
                    <a:pt x="0" y="139"/>
                    <a:pt x="0" y="312"/>
                  </a:cubicBezTo>
                  <a:lnTo>
                    <a:pt x="0" y="1983"/>
                  </a:lnTo>
                  <a:cubicBezTo>
                    <a:pt x="0" y="2069"/>
                    <a:pt x="39" y="2156"/>
                    <a:pt x="106" y="2213"/>
                  </a:cubicBezTo>
                  <a:lnTo>
                    <a:pt x="735" y="2794"/>
                  </a:lnTo>
                  <a:cubicBezTo>
                    <a:pt x="792" y="2847"/>
                    <a:pt x="869" y="2876"/>
                    <a:pt x="946" y="2876"/>
                  </a:cubicBezTo>
                  <a:lnTo>
                    <a:pt x="4892" y="2876"/>
                  </a:lnTo>
                  <a:cubicBezTo>
                    <a:pt x="5065" y="2876"/>
                    <a:pt x="5209" y="2736"/>
                    <a:pt x="5209" y="2564"/>
                  </a:cubicBezTo>
                  <a:lnTo>
                    <a:pt x="5209" y="317"/>
                  </a:lnTo>
                  <a:cubicBezTo>
                    <a:pt x="5209" y="139"/>
                    <a:pt x="5065" y="0"/>
                    <a:pt x="48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6" name="Google Shape;16216;p74"/>
            <p:cNvSpPr/>
            <p:nvPr/>
          </p:nvSpPr>
          <p:spPr>
            <a:xfrm>
              <a:off x="6415664" y="3409296"/>
              <a:ext cx="127030" cy="109029"/>
            </a:xfrm>
            <a:custGeom>
              <a:avLst/>
              <a:gdLst/>
              <a:ahLst/>
              <a:cxnLst/>
              <a:rect l="l" t="t" r="r" b="b"/>
              <a:pathLst>
                <a:path w="4848" h="4161" extrusionOk="0">
                  <a:moveTo>
                    <a:pt x="852" y="1"/>
                  </a:moveTo>
                  <a:cubicBezTo>
                    <a:pt x="419" y="1"/>
                    <a:pt x="1" y="336"/>
                    <a:pt x="1" y="848"/>
                  </a:cubicBezTo>
                  <a:lnTo>
                    <a:pt x="1" y="2230"/>
                  </a:lnTo>
                  <a:cubicBezTo>
                    <a:pt x="1" y="2595"/>
                    <a:pt x="299" y="2893"/>
                    <a:pt x="663" y="2893"/>
                  </a:cubicBezTo>
                  <a:cubicBezTo>
                    <a:pt x="1014" y="2893"/>
                    <a:pt x="1302" y="2619"/>
                    <a:pt x="1321" y="2269"/>
                  </a:cubicBezTo>
                  <a:lnTo>
                    <a:pt x="2641" y="4059"/>
                  </a:lnTo>
                  <a:cubicBezTo>
                    <a:pt x="2687" y="4131"/>
                    <a:pt x="2749" y="4160"/>
                    <a:pt x="2810" y="4160"/>
                  </a:cubicBezTo>
                  <a:cubicBezTo>
                    <a:pt x="2961" y="4160"/>
                    <a:pt x="3104" y="3980"/>
                    <a:pt x="2968" y="3819"/>
                  </a:cubicBezTo>
                  <a:lnTo>
                    <a:pt x="1283" y="1534"/>
                  </a:lnTo>
                  <a:cubicBezTo>
                    <a:pt x="1241" y="1476"/>
                    <a:pt x="1181" y="1450"/>
                    <a:pt x="1122" y="1450"/>
                  </a:cubicBezTo>
                  <a:cubicBezTo>
                    <a:pt x="1019" y="1450"/>
                    <a:pt x="918" y="1529"/>
                    <a:pt x="918" y="1654"/>
                  </a:cubicBezTo>
                  <a:lnTo>
                    <a:pt x="918" y="2230"/>
                  </a:lnTo>
                  <a:cubicBezTo>
                    <a:pt x="911" y="2393"/>
                    <a:pt x="786" y="2475"/>
                    <a:pt x="661" y="2475"/>
                  </a:cubicBezTo>
                  <a:cubicBezTo>
                    <a:pt x="536" y="2475"/>
                    <a:pt x="411" y="2393"/>
                    <a:pt x="404" y="2230"/>
                  </a:cubicBezTo>
                  <a:lnTo>
                    <a:pt x="404" y="848"/>
                  </a:lnTo>
                  <a:cubicBezTo>
                    <a:pt x="404" y="582"/>
                    <a:pt x="619" y="409"/>
                    <a:pt x="844" y="409"/>
                  </a:cubicBezTo>
                  <a:cubicBezTo>
                    <a:pt x="956" y="409"/>
                    <a:pt x="1071" y="452"/>
                    <a:pt x="1163" y="550"/>
                  </a:cubicBezTo>
                  <a:lnTo>
                    <a:pt x="4408" y="4030"/>
                  </a:lnTo>
                  <a:cubicBezTo>
                    <a:pt x="4453" y="4080"/>
                    <a:pt x="4506" y="4100"/>
                    <a:pt x="4556" y="4100"/>
                  </a:cubicBezTo>
                  <a:cubicBezTo>
                    <a:pt x="4712" y="4100"/>
                    <a:pt x="4848" y="3904"/>
                    <a:pt x="4710" y="3752"/>
                  </a:cubicBezTo>
                  <a:lnTo>
                    <a:pt x="1460" y="272"/>
                  </a:lnTo>
                  <a:cubicBezTo>
                    <a:pt x="1287" y="84"/>
                    <a:pt x="1068" y="1"/>
                    <a:pt x="85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7" name="Google Shape;16217;p74"/>
            <p:cNvSpPr/>
            <p:nvPr/>
          </p:nvSpPr>
          <p:spPr>
            <a:xfrm>
              <a:off x="6214848" y="3409427"/>
              <a:ext cx="126532" cy="108478"/>
            </a:xfrm>
            <a:custGeom>
              <a:avLst/>
              <a:gdLst/>
              <a:ahLst/>
              <a:cxnLst/>
              <a:rect l="l" t="t" r="r" b="b"/>
              <a:pathLst>
                <a:path w="4829" h="4140" extrusionOk="0">
                  <a:moveTo>
                    <a:pt x="3976" y="0"/>
                  </a:moveTo>
                  <a:cubicBezTo>
                    <a:pt x="3759" y="0"/>
                    <a:pt x="3538" y="84"/>
                    <a:pt x="3364" y="271"/>
                  </a:cubicBezTo>
                  <a:lnTo>
                    <a:pt x="138" y="3732"/>
                  </a:lnTo>
                  <a:cubicBezTo>
                    <a:pt x="0" y="3885"/>
                    <a:pt x="137" y="4079"/>
                    <a:pt x="293" y="4079"/>
                  </a:cubicBezTo>
                  <a:cubicBezTo>
                    <a:pt x="343" y="4079"/>
                    <a:pt x="395" y="4059"/>
                    <a:pt x="441" y="4011"/>
                  </a:cubicBezTo>
                  <a:lnTo>
                    <a:pt x="436" y="4011"/>
                  </a:lnTo>
                  <a:lnTo>
                    <a:pt x="3662" y="545"/>
                  </a:lnTo>
                  <a:cubicBezTo>
                    <a:pt x="3752" y="450"/>
                    <a:pt x="3866" y="407"/>
                    <a:pt x="3978" y="407"/>
                  </a:cubicBezTo>
                  <a:cubicBezTo>
                    <a:pt x="4203" y="407"/>
                    <a:pt x="4420" y="581"/>
                    <a:pt x="4420" y="847"/>
                  </a:cubicBezTo>
                  <a:lnTo>
                    <a:pt x="4420" y="2225"/>
                  </a:lnTo>
                  <a:cubicBezTo>
                    <a:pt x="4413" y="2388"/>
                    <a:pt x="4288" y="2470"/>
                    <a:pt x="4163" y="2470"/>
                  </a:cubicBezTo>
                  <a:cubicBezTo>
                    <a:pt x="4038" y="2470"/>
                    <a:pt x="3914" y="2388"/>
                    <a:pt x="3906" y="2225"/>
                  </a:cubicBezTo>
                  <a:lnTo>
                    <a:pt x="3906" y="1649"/>
                  </a:lnTo>
                  <a:cubicBezTo>
                    <a:pt x="3906" y="1524"/>
                    <a:pt x="3806" y="1445"/>
                    <a:pt x="3703" y="1445"/>
                  </a:cubicBezTo>
                  <a:cubicBezTo>
                    <a:pt x="3643" y="1445"/>
                    <a:pt x="3584" y="1471"/>
                    <a:pt x="3542" y="1529"/>
                  </a:cubicBezTo>
                  <a:lnTo>
                    <a:pt x="1866" y="3800"/>
                  </a:lnTo>
                  <a:cubicBezTo>
                    <a:pt x="1732" y="3957"/>
                    <a:pt x="1878" y="4140"/>
                    <a:pt x="2028" y="4140"/>
                  </a:cubicBezTo>
                  <a:cubicBezTo>
                    <a:pt x="2088" y="4140"/>
                    <a:pt x="2149" y="4111"/>
                    <a:pt x="2193" y="4040"/>
                  </a:cubicBezTo>
                  <a:lnTo>
                    <a:pt x="3503" y="2264"/>
                  </a:lnTo>
                  <a:cubicBezTo>
                    <a:pt x="3527" y="2613"/>
                    <a:pt x="3819" y="2883"/>
                    <a:pt x="4167" y="2883"/>
                  </a:cubicBezTo>
                  <a:cubicBezTo>
                    <a:pt x="4173" y="2883"/>
                    <a:pt x="4179" y="2883"/>
                    <a:pt x="4185" y="2883"/>
                  </a:cubicBezTo>
                  <a:cubicBezTo>
                    <a:pt x="4540" y="2868"/>
                    <a:pt x="4823" y="2580"/>
                    <a:pt x="4828" y="2225"/>
                  </a:cubicBezTo>
                  <a:lnTo>
                    <a:pt x="4828" y="847"/>
                  </a:lnTo>
                  <a:cubicBezTo>
                    <a:pt x="4828" y="335"/>
                    <a:pt x="4410" y="0"/>
                    <a:pt x="39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218" name="Google Shape;16218;p74"/>
          <p:cNvGrpSpPr/>
          <p:nvPr/>
        </p:nvGrpSpPr>
        <p:grpSpPr>
          <a:xfrm>
            <a:off x="5818221" y="1502697"/>
            <a:ext cx="252723" cy="363402"/>
            <a:chOff x="5818221" y="1502697"/>
            <a:chExt cx="252723" cy="363402"/>
          </a:xfrm>
        </p:grpSpPr>
        <p:sp>
          <p:nvSpPr>
            <p:cNvPr id="16219" name="Google Shape;16219;p74"/>
            <p:cNvSpPr/>
            <p:nvPr/>
          </p:nvSpPr>
          <p:spPr>
            <a:xfrm>
              <a:off x="5861114" y="1528559"/>
              <a:ext cx="203043" cy="322448"/>
            </a:xfrm>
            <a:custGeom>
              <a:avLst/>
              <a:gdLst/>
              <a:ahLst/>
              <a:cxnLst/>
              <a:rect l="l" t="t" r="r" b="b"/>
              <a:pathLst>
                <a:path w="7749" h="12306" extrusionOk="0">
                  <a:moveTo>
                    <a:pt x="1427" y="1"/>
                  </a:moveTo>
                  <a:cubicBezTo>
                    <a:pt x="970" y="1"/>
                    <a:pt x="462" y="17"/>
                    <a:pt x="1" y="21"/>
                  </a:cubicBezTo>
                  <a:lnTo>
                    <a:pt x="1" y="1749"/>
                  </a:lnTo>
                  <a:cubicBezTo>
                    <a:pt x="332" y="1746"/>
                    <a:pt x="773" y="1705"/>
                    <a:pt x="1238" y="1705"/>
                  </a:cubicBezTo>
                  <a:cubicBezTo>
                    <a:pt x="2159" y="1705"/>
                    <a:pt x="3173" y="1866"/>
                    <a:pt x="3620" y="2801"/>
                  </a:cubicBezTo>
                  <a:cubicBezTo>
                    <a:pt x="3803" y="3184"/>
                    <a:pt x="4069" y="3839"/>
                    <a:pt x="4870" y="3839"/>
                  </a:cubicBezTo>
                  <a:cubicBezTo>
                    <a:pt x="5161" y="3839"/>
                    <a:pt x="5523" y="3753"/>
                    <a:pt x="5977" y="3535"/>
                  </a:cubicBezTo>
                  <a:cubicBezTo>
                    <a:pt x="6235" y="3407"/>
                    <a:pt x="6457" y="3339"/>
                    <a:pt x="6622" y="3339"/>
                  </a:cubicBezTo>
                  <a:cubicBezTo>
                    <a:pt x="6724" y="3339"/>
                    <a:pt x="6805" y="3365"/>
                    <a:pt x="6860" y="3420"/>
                  </a:cubicBezTo>
                  <a:cubicBezTo>
                    <a:pt x="7004" y="3564"/>
                    <a:pt x="7004" y="3842"/>
                    <a:pt x="6543" y="4375"/>
                  </a:cubicBezTo>
                  <a:cubicBezTo>
                    <a:pt x="6140" y="4845"/>
                    <a:pt x="1556" y="10414"/>
                    <a:pt x="1210" y="12305"/>
                  </a:cubicBezTo>
                  <a:lnTo>
                    <a:pt x="3169" y="12305"/>
                  </a:lnTo>
                  <a:cubicBezTo>
                    <a:pt x="3457" y="10611"/>
                    <a:pt x="3903" y="9228"/>
                    <a:pt x="7004" y="4874"/>
                  </a:cubicBezTo>
                  <a:cubicBezTo>
                    <a:pt x="7623" y="4005"/>
                    <a:pt x="7748" y="3569"/>
                    <a:pt x="7427" y="3060"/>
                  </a:cubicBezTo>
                  <a:cubicBezTo>
                    <a:pt x="7273" y="2815"/>
                    <a:pt x="7019" y="2657"/>
                    <a:pt x="6735" y="2623"/>
                  </a:cubicBezTo>
                  <a:cubicBezTo>
                    <a:pt x="6674" y="2615"/>
                    <a:pt x="6611" y="2611"/>
                    <a:pt x="6546" y="2611"/>
                  </a:cubicBezTo>
                  <a:cubicBezTo>
                    <a:pt x="6299" y="2611"/>
                    <a:pt x="6022" y="2669"/>
                    <a:pt x="5718" y="2791"/>
                  </a:cubicBezTo>
                  <a:cubicBezTo>
                    <a:pt x="5348" y="2939"/>
                    <a:pt x="5084" y="3012"/>
                    <a:pt x="4917" y="3012"/>
                  </a:cubicBezTo>
                  <a:cubicBezTo>
                    <a:pt x="4856" y="3012"/>
                    <a:pt x="4808" y="3002"/>
                    <a:pt x="4772" y="2983"/>
                  </a:cubicBezTo>
                  <a:cubicBezTo>
                    <a:pt x="4642" y="2906"/>
                    <a:pt x="4513" y="2594"/>
                    <a:pt x="4354" y="2201"/>
                  </a:cubicBezTo>
                  <a:cubicBezTo>
                    <a:pt x="4268" y="1994"/>
                    <a:pt x="4172" y="1759"/>
                    <a:pt x="4052" y="1490"/>
                  </a:cubicBezTo>
                  <a:cubicBezTo>
                    <a:pt x="3649" y="602"/>
                    <a:pt x="3058" y="247"/>
                    <a:pt x="2641" y="103"/>
                  </a:cubicBezTo>
                  <a:cubicBezTo>
                    <a:pt x="2396" y="21"/>
                    <a:pt x="1944" y="1"/>
                    <a:pt x="14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0" name="Google Shape;16220;p74"/>
            <p:cNvSpPr/>
            <p:nvPr/>
          </p:nvSpPr>
          <p:spPr>
            <a:xfrm>
              <a:off x="5860983" y="1548263"/>
              <a:ext cx="195497" cy="302744"/>
            </a:xfrm>
            <a:custGeom>
              <a:avLst/>
              <a:gdLst/>
              <a:ahLst/>
              <a:cxnLst/>
              <a:rect l="l" t="t" r="r" b="b"/>
              <a:pathLst>
                <a:path w="7461" h="11554" extrusionOk="0">
                  <a:moveTo>
                    <a:pt x="1037" y="1"/>
                  </a:moveTo>
                  <a:cubicBezTo>
                    <a:pt x="450" y="1"/>
                    <a:pt x="14" y="102"/>
                    <a:pt x="1" y="109"/>
                  </a:cubicBezTo>
                  <a:lnTo>
                    <a:pt x="1" y="997"/>
                  </a:lnTo>
                  <a:cubicBezTo>
                    <a:pt x="333" y="994"/>
                    <a:pt x="774" y="953"/>
                    <a:pt x="1239" y="953"/>
                  </a:cubicBezTo>
                  <a:cubicBezTo>
                    <a:pt x="2160" y="953"/>
                    <a:pt x="3175" y="1114"/>
                    <a:pt x="3625" y="2049"/>
                  </a:cubicBezTo>
                  <a:cubicBezTo>
                    <a:pt x="3805" y="2432"/>
                    <a:pt x="4069" y="3087"/>
                    <a:pt x="4870" y="3087"/>
                  </a:cubicBezTo>
                  <a:cubicBezTo>
                    <a:pt x="5161" y="3087"/>
                    <a:pt x="5523" y="3001"/>
                    <a:pt x="5977" y="2783"/>
                  </a:cubicBezTo>
                  <a:cubicBezTo>
                    <a:pt x="6238" y="2655"/>
                    <a:pt x="6459" y="2587"/>
                    <a:pt x="6624" y="2587"/>
                  </a:cubicBezTo>
                  <a:cubicBezTo>
                    <a:pt x="6725" y="2587"/>
                    <a:pt x="6805" y="2613"/>
                    <a:pt x="6860" y="2668"/>
                  </a:cubicBezTo>
                  <a:cubicBezTo>
                    <a:pt x="7004" y="2812"/>
                    <a:pt x="7009" y="3090"/>
                    <a:pt x="6544" y="3623"/>
                  </a:cubicBezTo>
                  <a:cubicBezTo>
                    <a:pt x="6140" y="4093"/>
                    <a:pt x="1556" y="9662"/>
                    <a:pt x="1211" y="11553"/>
                  </a:cubicBezTo>
                  <a:lnTo>
                    <a:pt x="2089" y="11553"/>
                  </a:lnTo>
                  <a:cubicBezTo>
                    <a:pt x="2089" y="11553"/>
                    <a:pt x="3207" y="7833"/>
                    <a:pt x="6731" y="3916"/>
                  </a:cubicBezTo>
                  <a:cubicBezTo>
                    <a:pt x="7254" y="3330"/>
                    <a:pt x="7460" y="2725"/>
                    <a:pt x="7158" y="2457"/>
                  </a:cubicBezTo>
                  <a:cubicBezTo>
                    <a:pt x="7018" y="2333"/>
                    <a:pt x="6854" y="2287"/>
                    <a:pt x="6674" y="2287"/>
                  </a:cubicBezTo>
                  <a:cubicBezTo>
                    <a:pt x="6166" y="2287"/>
                    <a:pt x="5528" y="2649"/>
                    <a:pt x="4926" y="2663"/>
                  </a:cubicBezTo>
                  <a:cubicBezTo>
                    <a:pt x="4916" y="2663"/>
                    <a:pt x="4907" y="2664"/>
                    <a:pt x="4897" y="2664"/>
                  </a:cubicBezTo>
                  <a:cubicBezTo>
                    <a:pt x="4812" y="2664"/>
                    <a:pt x="4731" y="2644"/>
                    <a:pt x="4657" y="2605"/>
                  </a:cubicBezTo>
                  <a:cubicBezTo>
                    <a:pt x="4446" y="2485"/>
                    <a:pt x="4139" y="2183"/>
                    <a:pt x="3923" y="1722"/>
                  </a:cubicBezTo>
                  <a:cubicBezTo>
                    <a:pt x="3644" y="1117"/>
                    <a:pt x="3246" y="623"/>
                    <a:pt x="2761" y="373"/>
                  </a:cubicBezTo>
                  <a:cubicBezTo>
                    <a:pt x="2195" y="80"/>
                    <a:pt x="1557" y="1"/>
                    <a:pt x="103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1" name="Google Shape;16221;p74"/>
            <p:cNvSpPr/>
            <p:nvPr/>
          </p:nvSpPr>
          <p:spPr>
            <a:xfrm>
              <a:off x="5848039" y="1536393"/>
              <a:ext cx="23661" cy="306805"/>
            </a:xfrm>
            <a:custGeom>
              <a:avLst/>
              <a:gdLst/>
              <a:ahLst/>
              <a:cxnLst/>
              <a:rect l="l" t="t" r="r" b="b"/>
              <a:pathLst>
                <a:path w="903" h="11709" extrusionOk="0">
                  <a:moveTo>
                    <a:pt x="0" y="1"/>
                  </a:moveTo>
                  <a:lnTo>
                    <a:pt x="0" y="11708"/>
                  </a:lnTo>
                  <a:lnTo>
                    <a:pt x="903" y="11708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2" name="Google Shape;16222;p74"/>
            <p:cNvSpPr/>
            <p:nvPr/>
          </p:nvSpPr>
          <p:spPr>
            <a:xfrm>
              <a:off x="5859856" y="1536393"/>
              <a:ext cx="11844" cy="306805"/>
            </a:xfrm>
            <a:custGeom>
              <a:avLst/>
              <a:gdLst/>
              <a:ahLst/>
              <a:cxnLst/>
              <a:rect l="l" t="t" r="r" b="b"/>
              <a:pathLst>
                <a:path w="452" h="11709" extrusionOk="0">
                  <a:moveTo>
                    <a:pt x="1" y="1"/>
                  </a:moveTo>
                  <a:lnTo>
                    <a:pt x="1" y="11708"/>
                  </a:lnTo>
                  <a:lnTo>
                    <a:pt x="452" y="11708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3" name="Google Shape;16223;p74"/>
            <p:cNvSpPr/>
            <p:nvPr/>
          </p:nvSpPr>
          <p:spPr>
            <a:xfrm>
              <a:off x="5840624" y="1547477"/>
              <a:ext cx="38518" cy="17110"/>
            </a:xfrm>
            <a:custGeom>
              <a:avLst/>
              <a:gdLst/>
              <a:ahLst/>
              <a:cxnLst/>
              <a:rect l="l" t="t" r="r" b="b"/>
              <a:pathLst>
                <a:path w="1470" h="653" extrusionOk="0">
                  <a:moveTo>
                    <a:pt x="91" y="0"/>
                  </a:moveTo>
                  <a:cubicBezTo>
                    <a:pt x="43" y="0"/>
                    <a:pt x="0" y="38"/>
                    <a:pt x="0" y="91"/>
                  </a:cubicBezTo>
                  <a:lnTo>
                    <a:pt x="0" y="562"/>
                  </a:lnTo>
                  <a:cubicBezTo>
                    <a:pt x="0" y="610"/>
                    <a:pt x="43" y="653"/>
                    <a:pt x="91" y="653"/>
                  </a:cubicBezTo>
                  <a:lnTo>
                    <a:pt x="1383" y="653"/>
                  </a:lnTo>
                  <a:cubicBezTo>
                    <a:pt x="1431" y="653"/>
                    <a:pt x="1469" y="610"/>
                    <a:pt x="1469" y="562"/>
                  </a:cubicBezTo>
                  <a:lnTo>
                    <a:pt x="1469" y="91"/>
                  </a:lnTo>
                  <a:cubicBezTo>
                    <a:pt x="1469" y="38"/>
                    <a:pt x="1431" y="0"/>
                    <a:pt x="13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4" name="Google Shape;16224;p74"/>
            <p:cNvSpPr/>
            <p:nvPr/>
          </p:nvSpPr>
          <p:spPr>
            <a:xfrm>
              <a:off x="5840991" y="1507964"/>
              <a:ext cx="37889" cy="39540"/>
            </a:xfrm>
            <a:custGeom>
              <a:avLst/>
              <a:gdLst/>
              <a:ahLst/>
              <a:cxnLst/>
              <a:rect l="l" t="t" r="r" b="b"/>
              <a:pathLst>
                <a:path w="1446" h="1509" extrusionOk="0">
                  <a:moveTo>
                    <a:pt x="29" y="1"/>
                  </a:moveTo>
                  <a:cubicBezTo>
                    <a:pt x="10" y="6"/>
                    <a:pt x="1" y="20"/>
                    <a:pt x="5" y="39"/>
                  </a:cubicBezTo>
                  <a:lnTo>
                    <a:pt x="241" y="1508"/>
                  </a:lnTo>
                  <a:lnTo>
                    <a:pt x="1205" y="1508"/>
                  </a:lnTo>
                  <a:lnTo>
                    <a:pt x="1441" y="39"/>
                  </a:lnTo>
                  <a:cubicBezTo>
                    <a:pt x="1445" y="20"/>
                    <a:pt x="1436" y="6"/>
                    <a:pt x="14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5" name="Google Shape;16225;p74"/>
            <p:cNvSpPr/>
            <p:nvPr/>
          </p:nvSpPr>
          <p:spPr>
            <a:xfrm>
              <a:off x="5840624" y="1781544"/>
              <a:ext cx="38622" cy="17005"/>
            </a:xfrm>
            <a:custGeom>
              <a:avLst/>
              <a:gdLst/>
              <a:ahLst/>
              <a:cxnLst/>
              <a:rect l="l" t="t" r="r" b="b"/>
              <a:pathLst>
                <a:path w="1474" h="649" extrusionOk="0">
                  <a:moveTo>
                    <a:pt x="91" y="0"/>
                  </a:moveTo>
                  <a:cubicBezTo>
                    <a:pt x="43" y="0"/>
                    <a:pt x="0" y="39"/>
                    <a:pt x="0" y="92"/>
                  </a:cubicBezTo>
                  <a:lnTo>
                    <a:pt x="0" y="562"/>
                  </a:lnTo>
                  <a:cubicBezTo>
                    <a:pt x="0" y="610"/>
                    <a:pt x="43" y="648"/>
                    <a:pt x="91" y="648"/>
                  </a:cubicBezTo>
                  <a:lnTo>
                    <a:pt x="1383" y="648"/>
                  </a:lnTo>
                  <a:cubicBezTo>
                    <a:pt x="1431" y="648"/>
                    <a:pt x="1469" y="610"/>
                    <a:pt x="1469" y="562"/>
                  </a:cubicBezTo>
                  <a:lnTo>
                    <a:pt x="1469" y="92"/>
                  </a:lnTo>
                  <a:cubicBezTo>
                    <a:pt x="1474" y="39"/>
                    <a:pt x="1431" y="0"/>
                    <a:pt x="13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6" name="Google Shape;16226;p74"/>
            <p:cNvSpPr/>
            <p:nvPr/>
          </p:nvSpPr>
          <p:spPr>
            <a:xfrm>
              <a:off x="5840991" y="1798523"/>
              <a:ext cx="37889" cy="39513"/>
            </a:xfrm>
            <a:custGeom>
              <a:avLst/>
              <a:gdLst/>
              <a:ahLst/>
              <a:cxnLst/>
              <a:rect l="l" t="t" r="r" b="b"/>
              <a:pathLst>
                <a:path w="1446" h="1508" extrusionOk="0">
                  <a:moveTo>
                    <a:pt x="241" y="0"/>
                  </a:moveTo>
                  <a:lnTo>
                    <a:pt x="5" y="1474"/>
                  </a:lnTo>
                  <a:cubicBezTo>
                    <a:pt x="1" y="1488"/>
                    <a:pt x="10" y="1508"/>
                    <a:pt x="29" y="1508"/>
                  </a:cubicBezTo>
                  <a:lnTo>
                    <a:pt x="1417" y="1508"/>
                  </a:lnTo>
                  <a:cubicBezTo>
                    <a:pt x="1436" y="1508"/>
                    <a:pt x="1445" y="1488"/>
                    <a:pt x="1441" y="1474"/>
                  </a:cubicBezTo>
                  <a:lnTo>
                    <a:pt x="120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7" name="Google Shape;16227;p74"/>
            <p:cNvSpPr/>
            <p:nvPr/>
          </p:nvSpPr>
          <p:spPr>
            <a:xfrm>
              <a:off x="5859856" y="1547477"/>
              <a:ext cx="19285" cy="17110"/>
            </a:xfrm>
            <a:custGeom>
              <a:avLst/>
              <a:gdLst/>
              <a:ahLst/>
              <a:cxnLst/>
              <a:rect l="l" t="t" r="r" b="b"/>
              <a:pathLst>
                <a:path w="736" h="653" extrusionOk="0">
                  <a:moveTo>
                    <a:pt x="1" y="0"/>
                  </a:moveTo>
                  <a:lnTo>
                    <a:pt x="1" y="653"/>
                  </a:lnTo>
                  <a:lnTo>
                    <a:pt x="649" y="653"/>
                  </a:lnTo>
                  <a:cubicBezTo>
                    <a:pt x="697" y="653"/>
                    <a:pt x="735" y="610"/>
                    <a:pt x="735" y="562"/>
                  </a:cubicBezTo>
                  <a:lnTo>
                    <a:pt x="735" y="91"/>
                  </a:lnTo>
                  <a:cubicBezTo>
                    <a:pt x="735" y="38"/>
                    <a:pt x="697" y="0"/>
                    <a:pt x="6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8" name="Google Shape;16228;p74"/>
            <p:cNvSpPr/>
            <p:nvPr/>
          </p:nvSpPr>
          <p:spPr>
            <a:xfrm>
              <a:off x="5859856" y="1781544"/>
              <a:ext cx="19390" cy="17005"/>
            </a:xfrm>
            <a:custGeom>
              <a:avLst/>
              <a:gdLst/>
              <a:ahLst/>
              <a:cxnLst/>
              <a:rect l="l" t="t" r="r" b="b"/>
              <a:pathLst>
                <a:path w="740" h="649" extrusionOk="0">
                  <a:moveTo>
                    <a:pt x="1" y="0"/>
                  </a:moveTo>
                  <a:lnTo>
                    <a:pt x="1" y="648"/>
                  </a:lnTo>
                  <a:lnTo>
                    <a:pt x="649" y="648"/>
                  </a:lnTo>
                  <a:cubicBezTo>
                    <a:pt x="697" y="648"/>
                    <a:pt x="735" y="610"/>
                    <a:pt x="735" y="562"/>
                  </a:cubicBezTo>
                  <a:lnTo>
                    <a:pt x="735" y="92"/>
                  </a:lnTo>
                  <a:cubicBezTo>
                    <a:pt x="740" y="39"/>
                    <a:pt x="697" y="0"/>
                    <a:pt x="6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9" name="Google Shape;16229;p74"/>
            <p:cNvSpPr/>
            <p:nvPr/>
          </p:nvSpPr>
          <p:spPr>
            <a:xfrm>
              <a:off x="5859856" y="1507964"/>
              <a:ext cx="19023" cy="39540"/>
            </a:xfrm>
            <a:custGeom>
              <a:avLst/>
              <a:gdLst/>
              <a:ahLst/>
              <a:cxnLst/>
              <a:rect l="l" t="t" r="r" b="b"/>
              <a:pathLst>
                <a:path w="726" h="1509" extrusionOk="0">
                  <a:moveTo>
                    <a:pt x="1" y="1"/>
                  </a:moveTo>
                  <a:lnTo>
                    <a:pt x="1" y="1508"/>
                  </a:lnTo>
                  <a:lnTo>
                    <a:pt x="485" y="1508"/>
                  </a:lnTo>
                  <a:lnTo>
                    <a:pt x="721" y="39"/>
                  </a:lnTo>
                  <a:cubicBezTo>
                    <a:pt x="725" y="20"/>
                    <a:pt x="711" y="6"/>
                    <a:pt x="6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0" name="Google Shape;16230;p74"/>
            <p:cNvSpPr/>
            <p:nvPr/>
          </p:nvSpPr>
          <p:spPr>
            <a:xfrm>
              <a:off x="5859856" y="1798523"/>
              <a:ext cx="19023" cy="39513"/>
            </a:xfrm>
            <a:custGeom>
              <a:avLst/>
              <a:gdLst/>
              <a:ahLst/>
              <a:cxnLst/>
              <a:rect l="l" t="t" r="r" b="b"/>
              <a:pathLst>
                <a:path w="726" h="1508" extrusionOk="0">
                  <a:moveTo>
                    <a:pt x="1" y="0"/>
                  </a:moveTo>
                  <a:lnTo>
                    <a:pt x="1" y="1508"/>
                  </a:lnTo>
                  <a:lnTo>
                    <a:pt x="697" y="1508"/>
                  </a:lnTo>
                  <a:cubicBezTo>
                    <a:pt x="711" y="1508"/>
                    <a:pt x="725" y="1488"/>
                    <a:pt x="721" y="1474"/>
                  </a:cubicBezTo>
                  <a:lnTo>
                    <a:pt x="485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1" name="Google Shape;16231;p74"/>
            <p:cNvSpPr/>
            <p:nvPr/>
          </p:nvSpPr>
          <p:spPr>
            <a:xfrm>
              <a:off x="5823645" y="1836753"/>
              <a:ext cx="138244" cy="24054"/>
            </a:xfrm>
            <a:custGeom>
              <a:avLst/>
              <a:gdLst/>
              <a:ahLst/>
              <a:cxnLst/>
              <a:rect l="l" t="t" r="r" b="b"/>
              <a:pathLst>
                <a:path w="5276" h="918" extrusionOk="0">
                  <a:moveTo>
                    <a:pt x="245" y="1"/>
                  </a:moveTo>
                  <a:cubicBezTo>
                    <a:pt x="111" y="1"/>
                    <a:pt x="0" y="111"/>
                    <a:pt x="0" y="245"/>
                  </a:cubicBezTo>
                  <a:lnTo>
                    <a:pt x="0" y="673"/>
                  </a:lnTo>
                  <a:cubicBezTo>
                    <a:pt x="0" y="807"/>
                    <a:pt x="111" y="917"/>
                    <a:pt x="245" y="917"/>
                  </a:cubicBezTo>
                  <a:lnTo>
                    <a:pt x="5031" y="917"/>
                  </a:lnTo>
                  <a:cubicBezTo>
                    <a:pt x="5165" y="917"/>
                    <a:pt x="5276" y="807"/>
                    <a:pt x="5276" y="673"/>
                  </a:cubicBezTo>
                  <a:lnTo>
                    <a:pt x="5276" y="245"/>
                  </a:lnTo>
                  <a:cubicBezTo>
                    <a:pt x="5276" y="111"/>
                    <a:pt x="5165" y="1"/>
                    <a:pt x="50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2" name="Google Shape;16232;p74"/>
            <p:cNvSpPr/>
            <p:nvPr/>
          </p:nvSpPr>
          <p:spPr>
            <a:xfrm>
              <a:off x="5823645" y="1843041"/>
              <a:ext cx="138244" cy="17765"/>
            </a:xfrm>
            <a:custGeom>
              <a:avLst/>
              <a:gdLst/>
              <a:ahLst/>
              <a:cxnLst/>
              <a:rect l="l" t="t" r="r" b="b"/>
              <a:pathLst>
                <a:path w="5276" h="678" extrusionOk="0">
                  <a:moveTo>
                    <a:pt x="0" y="1"/>
                  </a:moveTo>
                  <a:lnTo>
                    <a:pt x="0" y="5"/>
                  </a:lnTo>
                  <a:lnTo>
                    <a:pt x="0" y="433"/>
                  </a:lnTo>
                  <a:cubicBezTo>
                    <a:pt x="0" y="567"/>
                    <a:pt x="111" y="677"/>
                    <a:pt x="245" y="677"/>
                  </a:cubicBezTo>
                  <a:lnTo>
                    <a:pt x="5031" y="677"/>
                  </a:lnTo>
                  <a:cubicBezTo>
                    <a:pt x="5165" y="673"/>
                    <a:pt x="5276" y="567"/>
                    <a:pt x="5276" y="433"/>
                  </a:cubicBezTo>
                  <a:lnTo>
                    <a:pt x="5276" y="5"/>
                  </a:lnTo>
                  <a:lnTo>
                    <a:pt x="5276" y="1"/>
                  </a:lnTo>
                  <a:cubicBezTo>
                    <a:pt x="5271" y="130"/>
                    <a:pt x="5160" y="236"/>
                    <a:pt x="5031" y="236"/>
                  </a:cubicBezTo>
                  <a:lnTo>
                    <a:pt x="245" y="236"/>
                  </a:lnTo>
                  <a:cubicBezTo>
                    <a:pt x="111" y="236"/>
                    <a:pt x="5" y="130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3" name="Google Shape;16233;p74"/>
            <p:cNvSpPr/>
            <p:nvPr/>
          </p:nvSpPr>
          <p:spPr>
            <a:xfrm>
              <a:off x="5818221" y="1502697"/>
              <a:ext cx="252723" cy="363402"/>
            </a:xfrm>
            <a:custGeom>
              <a:avLst/>
              <a:gdLst/>
              <a:ahLst/>
              <a:cxnLst/>
              <a:rect l="l" t="t" r="r" b="b"/>
              <a:pathLst>
                <a:path w="9645" h="13869" extrusionOk="0">
                  <a:moveTo>
                    <a:pt x="1105" y="403"/>
                  </a:moveTo>
                  <a:lnTo>
                    <a:pt x="2074" y="408"/>
                  </a:lnTo>
                  <a:lnTo>
                    <a:pt x="1983" y="970"/>
                  </a:lnTo>
                  <a:lnTo>
                    <a:pt x="1964" y="1090"/>
                  </a:lnTo>
                  <a:lnTo>
                    <a:pt x="1902" y="1507"/>
                  </a:lnTo>
                  <a:lnTo>
                    <a:pt x="1282" y="1507"/>
                  </a:lnTo>
                  <a:lnTo>
                    <a:pt x="1105" y="403"/>
                  </a:lnTo>
                  <a:close/>
                  <a:moveTo>
                    <a:pt x="2122" y="1915"/>
                  </a:moveTo>
                  <a:lnTo>
                    <a:pt x="2122" y="2156"/>
                  </a:lnTo>
                  <a:lnTo>
                    <a:pt x="1057" y="2156"/>
                  </a:lnTo>
                  <a:lnTo>
                    <a:pt x="1057" y="1915"/>
                  </a:lnTo>
                  <a:close/>
                  <a:moveTo>
                    <a:pt x="8254" y="4530"/>
                  </a:moveTo>
                  <a:cubicBezTo>
                    <a:pt x="8307" y="4530"/>
                    <a:pt x="8336" y="4541"/>
                    <a:pt x="8348" y="4551"/>
                  </a:cubicBezTo>
                  <a:cubicBezTo>
                    <a:pt x="8435" y="4637"/>
                    <a:pt x="8310" y="4892"/>
                    <a:pt x="8017" y="5232"/>
                  </a:cubicBezTo>
                  <a:cubicBezTo>
                    <a:pt x="8012" y="5242"/>
                    <a:pt x="7864" y="5415"/>
                    <a:pt x="7624" y="5712"/>
                  </a:cubicBezTo>
                  <a:lnTo>
                    <a:pt x="7624" y="4738"/>
                  </a:lnTo>
                  <a:lnTo>
                    <a:pt x="7696" y="4704"/>
                  </a:lnTo>
                  <a:cubicBezTo>
                    <a:pt x="7983" y="4565"/>
                    <a:pt x="8157" y="4530"/>
                    <a:pt x="8254" y="4530"/>
                  </a:cubicBezTo>
                  <a:close/>
                  <a:moveTo>
                    <a:pt x="7216" y="4901"/>
                  </a:moveTo>
                  <a:lnTo>
                    <a:pt x="7216" y="6216"/>
                  </a:lnTo>
                  <a:cubicBezTo>
                    <a:pt x="7009" y="6471"/>
                    <a:pt x="6779" y="6764"/>
                    <a:pt x="6529" y="7085"/>
                  </a:cubicBezTo>
                  <a:lnTo>
                    <a:pt x="6529" y="5026"/>
                  </a:lnTo>
                  <a:cubicBezTo>
                    <a:pt x="6764" y="5021"/>
                    <a:pt x="6995" y="4978"/>
                    <a:pt x="7216" y="4901"/>
                  </a:cubicBezTo>
                  <a:close/>
                  <a:moveTo>
                    <a:pt x="5439" y="4522"/>
                  </a:moveTo>
                  <a:cubicBezTo>
                    <a:pt x="5588" y="4719"/>
                    <a:pt x="5795" y="4868"/>
                    <a:pt x="6025" y="4949"/>
                  </a:cubicBezTo>
                  <a:cubicBezTo>
                    <a:pt x="6059" y="4964"/>
                    <a:pt x="6087" y="4973"/>
                    <a:pt x="6121" y="4978"/>
                  </a:cubicBezTo>
                  <a:lnTo>
                    <a:pt x="6121" y="7609"/>
                  </a:lnTo>
                  <a:cubicBezTo>
                    <a:pt x="5900" y="7901"/>
                    <a:pt x="5670" y="8204"/>
                    <a:pt x="5435" y="8516"/>
                  </a:cubicBezTo>
                  <a:lnTo>
                    <a:pt x="5439" y="4522"/>
                  </a:lnTo>
                  <a:close/>
                  <a:moveTo>
                    <a:pt x="4345" y="3159"/>
                  </a:moveTo>
                  <a:cubicBezTo>
                    <a:pt x="4638" y="3293"/>
                    <a:pt x="4878" y="3519"/>
                    <a:pt x="5031" y="3802"/>
                  </a:cubicBezTo>
                  <a:lnTo>
                    <a:pt x="5031" y="9073"/>
                  </a:lnTo>
                  <a:cubicBezTo>
                    <a:pt x="4796" y="9394"/>
                    <a:pt x="4566" y="9725"/>
                    <a:pt x="4345" y="10047"/>
                  </a:cubicBezTo>
                  <a:lnTo>
                    <a:pt x="4345" y="3159"/>
                  </a:lnTo>
                  <a:close/>
                  <a:moveTo>
                    <a:pt x="2122" y="10844"/>
                  </a:moveTo>
                  <a:lnTo>
                    <a:pt x="2122" y="11089"/>
                  </a:lnTo>
                  <a:lnTo>
                    <a:pt x="1057" y="11089"/>
                  </a:lnTo>
                  <a:lnTo>
                    <a:pt x="1057" y="10844"/>
                  </a:lnTo>
                  <a:close/>
                  <a:moveTo>
                    <a:pt x="3255" y="2904"/>
                  </a:moveTo>
                  <a:cubicBezTo>
                    <a:pt x="3486" y="2919"/>
                    <a:pt x="3716" y="2952"/>
                    <a:pt x="3942" y="3010"/>
                  </a:cubicBezTo>
                  <a:lnTo>
                    <a:pt x="3942" y="10642"/>
                  </a:lnTo>
                  <a:lnTo>
                    <a:pt x="3942" y="10657"/>
                  </a:lnTo>
                  <a:cubicBezTo>
                    <a:pt x="3683" y="11055"/>
                    <a:pt x="3452" y="11434"/>
                    <a:pt x="3255" y="11790"/>
                  </a:cubicBezTo>
                  <a:lnTo>
                    <a:pt x="3255" y="2909"/>
                  </a:lnTo>
                  <a:lnTo>
                    <a:pt x="3255" y="2904"/>
                  </a:lnTo>
                  <a:close/>
                  <a:moveTo>
                    <a:pt x="1902" y="11497"/>
                  </a:moveTo>
                  <a:lnTo>
                    <a:pt x="2065" y="12548"/>
                  </a:lnTo>
                  <a:lnTo>
                    <a:pt x="1114" y="12548"/>
                  </a:lnTo>
                  <a:lnTo>
                    <a:pt x="1282" y="11497"/>
                  </a:lnTo>
                  <a:close/>
                  <a:moveTo>
                    <a:pt x="2847" y="2895"/>
                  </a:moveTo>
                  <a:lnTo>
                    <a:pt x="2847" y="12548"/>
                  </a:lnTo>
                  <a:lnTo>
                    <a:pt x="2478" y="12548"/>
                  </a:lnTo>
                  <a:lnTo>
                    <a:pt x="2310" y="11487"/>
                  </a:lnTo>
                  <a:cubicBezTo>
                    <a:pt x="2439" y="11449"/>
                    <a:pt x="2530" y="11334"/>
                    <a:pt x="2530" y="11204"/>
                  </a:cubicBezTo>
                  <a:lnTo>
                    <a:pt x="2530" y="10734"/>
                  </a:lnTo>
                  <a:cubicBezTo>
                    <a:pt x="2530" y="10575"/>
                    <a:pt x="2401" y="10445"/>
                    <a:pt x="2242" y="10441"/>
                  </a:cubicBezTo>
                  <a:lnTo>
                    <a:pt x="2242" y="2914"/>
                  </a:lnTo>
                  <a:cubicBezTo>
                    <a:pt x="2434" y="2904"/>
                    <a:pt x="2641" y="2895"/>
                    <a:pt x="2847" y="2895"/>
                  </a:cubicBezTo>
                  <a:close/>
                  <a:moveTo>
                    <a:pt x="445" y="12955"/>
                  </a:moveTo>
                  <a:cubicBezTo>
                    <a:pt x="447" y="12955"/>
                    <a:pt x="449" y="12956"/>
                    <a:pt x="452" y="12956"/>
                  </a:cubicBezTo>
                  <a:lnTo>
                    <a:pt x="5238" y="12956"/>
                  </a:lnTo>
                  <a:cubicBezTo>
                    <a:pt x="5262" y="12956"/>
                    <a:pt x="5276" y="12970"/>
                    <a:pt x="5276" y="12994"/>
                  </a:cubicBezTo>
                  <a:lnTo>
                    <a:pt x="5276" y="13422"/>
                  </a:lnTo>
                  <a:cubicBezTo>
                    <a:pt x="5276" y="13441"/>
                    <a:pt x="5262" y="13460"/>
                    <a:pt x="5238" y="13460"/>
                  </a:cubicBezTo>
                  <a:lnTo>
                    <a:pt x="452" y="13460"/>
                  </a:lnTo>
                  <a:cubicBezTo>
                    <a:pt x="428" y="13460"/>
                    <a:pt x="409" y="13441"/>
                    <a:pt x="409" y="13422"/>
                  </a:cubicBezTo>
                  <a:lnTo>
                    <a:pt x="409" y="12994"/>
                  </a:lnTo>
                  <a:cubicBezTo>
                    <a:pt x="409" y="12973"/>
                    <a:pt x="424" y="12955"/>
                    <a:pt x="445" y="12955"/>
                  </a:cubicBezTo>
                  <a:close/>
                  <a:moveTo>
                    <a:pt x="894" y="0"/>
                  </a:moveTo>
                  <a:cubicBezTo>
                    <a:pt x="831" y="0"/>
                    <a:pt x="769" y="29"/>
                    <a:pt x="726" y="82"/>
                  </a:cubicBezTo>
                  <a:cubicBezTo>
                    <a:pt x="678" y="135"/>
                    <a:pt x="658" y="202"/>
                    <a:pt x="673" y="274"/>
                  </a:cubicBezTo>
                  <a:lnTo>
                    <a:pt x="870" y="1517"/>
                  </a:lnTo>
                  <a:cubicBezTo>
                    <a:pt x="740" y="1555"/>
                    <a:pt x="654" y="1671"/>
                    <a:pt x="654" y="1800"/>
                  </a:cubicBezTo>
                  <a:lnTo>
                    <a:pt x="654" y="2271"/>
                  </a:lnTo>
                  <a:cubicBezTo>
                    <a:pt x="654" y="2434"/>
                    <a:pt x="778" y="2564"/>
                    <a:pt x="937" y="2568"/>
                  </a:cubicBezTo>
                  <a:lnTo>
                    <a:pt x="937" y="3576"/>
                  </a:lnTo>
                  <a:cubicBezTo>
                    <a:pt x="937" y="3711"/>
                    <a:pt x="1039" y="3778"/>
                    <a:pt x="1141" y="3778"/>
                  </a:cubicBezTo>
                  <a:cubicBezTo>
                    <a:pt x="1243" y="3778"/>
                    <a:pt x="1345" y="3711"/>
                    <a:pt x="1345" y="3576"/>
                  </a:cubicBezTo>
                  <a:lnTo>
                    <a:pt x="1345" y="2564"/>
                  </a:lnTo>
                  <a:lnTo>
                    <a:pt x="1834" y="2564"/>
                  </a:lnTo>
                  <a:lnTo>
                    <a:pt x="1834" y="10436"/>
                  </a:lnTo>
                  <a:lnTo>
                    <a:pt x="1340" y="10436"/>
                  </a:lnTo>
                  <a:lnTo>
                    <a:pt x="1340" y="4536"/>
                  </a:lnTo>
                  <a:cubicBezTo>
                    <a:pt x="1340" y="4400"/>
                    <a:pt x="1239" y="4331"/>
                    <a:pt x="1138" y="4331"/>
                  </a:cubicBezTo>
                  <a:cubicBezTo>
                    <a:pt x="1038" y="4331"/>
                    <a:pt x="937" y="4400"/>
                    <a:pt x="937" y="4536"/>
                  </a:cubicBezTo>
                  <a:lnTo>
                    <a:pt x="937" y="10436"/>
                  </a:lnTo>
                  <a:cubicBezTo>
                    <a:pt x="778" y="10441"/>
                    <a:pt x="649" y="10570"/>
                    <a:pt x="649" y="10729"/>
                  </a:cubicBezTo>
                  <a:lnTo>
                    <a:pt x="649" y="11204"/>
                  </a:lnTo>
                  <a:cubicBezTo>
                    <a:pt x="649" y="11334"/>
                    <a:pt x="740" y="11449"/>
                    <a:pt x="870" y="11487"/>
                  </a:cubicBezTo>
                  <a:lnTo>
                    <a:pt x="702" y="12548"/>
                  </a:lnTo>
                  <a:lnTo>
                    <a:pt x="447" y="12548"/>
                  </a:lnTo>
                  <a:cubicBezTo>
                    <a:pt x="202" y="12548"/>
                    <a:pt x="1" y="12750"/>
                    <a:pt x="1" y="12994"/>
                  </a:cubicBezTo>
                  <a:lnTo>
                    <a:pt x="1" y="13422"/>
                  </a:lnTo>
                  <a:cubicBezTo>
                    <a:pt x="1" y="13666"/>
                    <a:pt x="202" y="13868"/>
                    <a:pt x="447" y="13868"/>
                  </a:cubicBezTo>
                  <a:lnTo>
                    <a:pt x="5238" y="13868"/>
                  </a:lnTo>
                  <a:cubicBezTo>
                    <a:pt x="5483" y="13868"/>
                    <a:pt x="5684" y="13666"/>
                    <a:pt x="5684" y="13422"/>
                  </a:cubicBezTo>
                  <a:lnTo>
                    <a:pt x="5684" y="12994"/>
                  </a:lnTo>
                  <a:cubicBezTo>
                    <a:pt x="5684" y="12750"/>
                    <a:pt x="5483" y="12548"/>
                    <a:pt x="5238" y="12548"/>
                  </a:cubicBezTo>
                  <a:lnTo>
                    <a:pt x="5156" y="12548"/>
                  </a:lnTo>
                  <a:cubicBezTo>
                    <a:pt x="5271" y="12044"/>
                    <a:pt x="5439" y="11554"/>
                    <a:pt x="5646" y="11084"/>
                  </a:cubicBezTo>
                  <a:cubicBezTo>
                    <a:pt x="5715" y="10924"/>
                    <a:pt x="5584" y="10800"/>
                    <a:pt x="5454" y="10800"/>
                  </a:cubicBezTo>
                  <a:cubicBezTo>
                    <a:pt x="5384" y="10800"/>
                    <a:pt x="5315" y="10835"/>
                    <a:pt x="5276" y="10921"/>
                  </a:cubicBezTo>
                  <a:cubicBezTo>
                    <a:pt x="5041" y="11444"/>
                    <a:pt x="4863" y="11991"/>
                    <a:pt x="4734" y="12548"/>
                  </a:cubicBezTo>
                  <a:lnTo>
                    <a:pt x="3318" y="12548"/>
                  </a:lnTo>
                  <a:cubicBezTo>
                    <a:pt x="3740" y="11641"/>
                    <a:pt x="4542" y="10436"/>
                    <a:pt x="5382" y="9274"/>
                  </a:cubicBezTo>
                  <a:cubicBezTo>
                    <a:pt x="5391" y="9265"/>
                    <a:pt x="5401" y="9250"/>
                    <a:pt x="5411" y="9241"/>
                  </a:cubicBezTo>
                  <a:cubicBezTo>
                    <a:pt x="6808" y="7311"/>
                    <a:pt x="8300" y="5525"/>
                    <a:pt x="8324" y="5496"/>
                  </a:cubicBezTo>
                  <a:cubicBezTo>
                    <a:pt x="8502" y="5295"/>
                    <a:pt x="9040" y="4671"/>
                    <a:pt x="8632" y="4263"/>
                  </a:cubicBezTo>
                  <a:cubicBezTo>
                    <a:pt x="8537" y="4169"/>
                    <a:pt x="8413" y="4122"/>
                    <a:pt x="8256" y="4122"/>
                  </a:cubicBezTo>
                  <a:cubicBezTo>
                    <a:pt x="8061" y="4122"/>
                    <a:pt x="7816" y="4194"/>
                    <a:pt x="7518" y="4335"/>
                  </a:cubicBezTo>
                  <a:cubicBezTo>
                    <a:pt x="7124" y="4525"/>
                    <a:pt x="6784" y="4620"/>
                    <a:pt x="6500" y="4620"/>
                  </a:cubicBezTo>
                  <a:cubicBezTo>
                    <a:pt x="6376" y="4620"/>
                    <a:pt x="6262" y="4602"/>
                    <a:pt x="6159" y="4565"/>
                  </a:cubicBezTo>
                  <a:cubicBezTo>
                    <a:pt x="5775" y="4431"/>
                    <a:pt x="5603" y="4061"/>
                    <a:pt x="5463" y="3764"/>
                  </a:cubicBezTo>
                  <a:lnTo>
                    <a:pt x="5435" y="3701"/>
                  </a:lnTo>
                  <a:cubicBezTo>
                    <a:pt x="4969" y="2732"/>
                    <a:pt x="3975" y="2516"/>
                    <a:pt x="3054" y="2492"/>
                  </a:cubicBezTo>
                  <a:lnTo>
                    <a:pt x="3049" y="2492"/>
                  </a:lnTo>
                  <a:cubicBezTo>
                    <a:pt x="2990" y="2490"/>
                    <a:pt x="2931" y="2490"/>
                    <a:pt x="2873" y="2490"/>
                  </a:cubicBezTo>
                  <a:cubicBezTo>
                    <a:pt x="2716" y="2490"/>
                    <a:pt x="2563" y="2494"/>
                    <a:pt x="2415" y="2501"/>
                  </a:cubicBezTo>
                  <a:cubicBezTo>
                    <a:pt x="2425" y="2492"/>
                    <a:pt x="2430" y="2487"/>
                    <a:pt x="2439" y="2477"/>
                  </a:cubicBezTo>
                  <a:lnTo>
                    <a:pt x="2458" y="2458"/>
                  </a:lnTo>
                  <a:lnTo>
                    <a:pt x="2463" y="2453"/>
                  </a:lnTo>
                  <a:lnTo>
                    <a:pt x="2478" y="2434"/>
                  </a:lnTo>
                  <a:lnTo>
                    <a:pt x="2482" y="2424"/>
                  </a:lnTo>
                  <a:lnTo>
                    <a:pt x="2492" y="2410"/>
                  </a:lnTo>
                  <a:lnTo>
                    <a:pt x="2497" y="2396"/>
                  </a:lnTo>
                  <a:lnTo>
                    <a:pt x="2502" y="2381"/>
                  </a:lnTo>
                  <a:lnTo>
                    <a:pt x="2506" y="2367"/>
                  </a:lnTo>
                  <a:cubicBezTo>
                    <a:pt x="2506" y="2362"/>
                    <a:pt x="2511" y="2357"/>
                    <a:pt x="2511" y="2348"/>
                  </a:cubicBezTo>
                  <a:lnTo>
                    <a:pt x="2516" y="2338"/>
                  </a:lnTo>
                  <a:cubicBezTo>
                    <a:pt x="2516" y="2333"/>
                    <a:pt x="2516" y="2324"/>
                    <a:pt x="2521" y="2319"/>
                  </a:cubicBezTo>
                  <a:cubicBezTo>
                    <a:pt x="2521" y="2309"/>
                    <a:pt x="2521" y="2309"/>
                    <a:pt x="2521" y="2304"/>
                  </a:cubicBezTo>
                  <a:cubicBezTo>
                    <a:pt x="2521" y="2295"/>
                    <a:pt x="2521" y="2285"/>
                    <a:pt x="2521" y="2276"/>
                  </a:cubicBezTo>
                  <a:lnTo>
                    <a:pt x="2521" y="1800"/>
                  </a:lnTo>
                  <a:lnTo>
                    <a:pt x="2521" y="1771"/>
                  </a:lnTo>
                  <a:lnTo>
                    <a:pt x="2521" y="1762"/>
                  </a:lnTo>
                  <a:lnTo>
                    <a:pt x="2521" y="1743"/>
                  </a:lnTo>
                  <a:lnTo>
                    <a:pt x="2521" y="1733"/>
                  </a:lnTo>
                  <a:cubicBezTo>
                    <a:pt x="2521" y="1728"/>
                    <a:pt x="2516" y="1723"/>
                    <a:pt x="2516" y="1719"/>
                  </a:cubicBezTo>
                  <a:lnTo>
                    <a:pt x="2516" y="1709"/>
                  </a:lnTo>
                  <a:cubicBezTo>
                    <a:pt x="2516" y="1704"/>
                    <a:pt x="2511" y="1695"/>
                    <a:pt x="2511" y="1690"/>
                  </a:cubicBezTo>
                  <a:lnTo>
                    <a:pt x="2506" y="1685"/>
                  </a:lnTo>
                  <a:cubicBezTo>
                    <a:pt x="2502" y="1675"/>
                    <a:pt x="2497" y="1671"/>
                    <a:pt x="2497" y="1661"/>
                  </a:cubicBezTo>
                  <a:cubicBezTo>
                    <a:pt x="2492" y="1651"/>
                    <a:pt x="2487" y="1647"/>
                    <a:pt x="2482" y="1637"/>
                  </a:cubicBezTo>
                  <a:lnTo>
                    <a:pt x="2478" y="1632"/>
                  </a:lnTo>
                  <a:lnTo>
                    <a:pt x="2468" y="1618"/>
                  </a:lnTo>
                  <a:lnTo>
                    <a:pt x="2458" y="1608"/>
                  </a:lnTo>
                  <a:lnTo>
                    <a:pt x="2449" y="1599"/>
                  </a:lnTo>
                  <a:lnTo>
                    <a:pt x="2444" y="1589"/>
                  </a:lnTo>
                  <a:lnTo>
                    <a:pt x="2430" y="1579"/>
                  </a:lnTo>
                  <a:lnTo>
                    <a:pt x="2420" y="1570"/>
                  </a:lnTo>
                  <a:lnTo>
                    <a:pt x="2406" y="1560"/>
                  </a:lnTo>
                  <a:lnTo>
                    <a:pt x="2401" y="1555"/>
                  </a:lnTo>
                  <a:lnTo>
                    <a:pt x="2377" y="1541"/>
                  </a:lnTo>
                  <a:lnTo>
                    <a:pt x="2372" y="1541"/>
                  </a:lnTo>
                  <a:lnTo>
                    <a:pt x="2353" y="1531"/>
                  </a:lnTo>
                  <a:lnTo>
                    <a:pt x="2348" y="1527"/>
                  </a:lnTo>
                  <a:lnTo>
                    <a:pt x="2329" y="1522"/>
                  </a:lnTo>
                  <a:lnTo>
                    <a:pt x="2319" y="1517"/>
                  </a:lnTo>
                  <a:lnTo>
                    <a:pt x="2314" y="1517"/>
                  </a:lnTo>
                  <a:lnTo>
                    <a:pt x="2343" y="1330"/>
                  </a:lnTo>
                  <a:lnTo>
                    <a:pt x="2362" y="1205"/>
                  </a:lnTo>
                  <a:cubicBezTo>
                    <a:pt x="2593" y="1201"/>
                    <a:pt x="2830" y="1196"/>
                    <a:pt x="3056" y="1196"/>
                  </a:cubicBezTo>
                  <a:cubicBezTo>
                    <a:pt x="3548" y="1196"/>
                    <a:pt x="3990" y="1216"/>
                    <a:pt x="4211" y="1291"/>
                  </a:cubicBezTo>
                  <a:cubicBezTo>
                    <a:pt x="4595" y="1416"/>
                    <a:pt x="5127" y="1743"/>
                    <a:pt x="5502" y="2568"/>
                  </a:cubicBezTo>
                  <a:cubicBezTo>
                    <a:pt x="5622" y="2828"/>
                    <a:pt x="5718" y="3063"/>
                    <a:pt x="5804" y="3269"/>
                  </a:cubicBezTo>
                  <a:cubicBezTo>
                    <a:pt x="5991" y="3730"/>
                    <a:pt x="6116" y="4037"/>
                    <a:pt x="6313" y="4148"/>
                  </a:cubicBezTo>
                  <a:cubicBezTo>
                    <a:pt x="6380" y="4184"/>
                    <a:pt x="6459" y="4203"/>
                    <a:pt x="6558" y="4203"/>
                  </a:cubicBezTo>
                  <a:cubicBezTo>
                    <a:pt x="6757" y="4203"/>
                    <a:pt x="7034" y="4126"/>
                    <a:pt x="7436" y="3965"/>
                  </a:cubicBezTo>
                  <a:cubicBezTo>
                    <a:pt x="7714" y="3857"/>
                    <a:pt x="7968" y="3802"/>
                    <a:pt x="8188" y="3802"/>
                  </a:cubicBezTo>
                  <a:cubicBezTo>
                    <a:pt x="8242" y="3802"/>
                    <a:pt x="8294" y="3805"/>
                    <a:pt x="8344" y="3812"/>
                  </a:cubicBezTo>
                  <a:cubicBezTo>
                    <a:pt x="8569" y="3840"/>
                    <a:pt x="8771" y="3965"/>
                    <a:pt x="8896" y="4152"/>
                  </a:cubicBezTo>
                  <a:cubicBezTo>
                    <a:pt x="9126" y="4517"/>
                    <a:pt x="9121" y="4834"/>
                    <a:pt x="8478" y="5746"/>
                  </a:cubicBezTo>
                  <a:cubicBezTo>
                    <a:pt x="7163" y="7585"/>
                    <a:pt x="6284" y="8953"/>
                    <a:pt x="5703" y="10052"/>
                  </a:cubicBezTo>
                  <a:cubicBezTo>
                    <a:pt x="5620" y="10213"/>
                    <a:pt x="5755" y="10351"/>
                    <a:pt x="5890" y="10351"/>
                  </a:cubicBezTo>
                  <a:cubicBezTo>
                    <a:pt x="5956" y="10351"/>
                    <a:pt x="6023" y="10318"/>
                    <a:pt x="6063" y="10239"/>
                  </a:cubicBezTo>
                  <a:cubicBezTo>
                    <a:pt x="6635" y="9159"/>
                    <a:pt x="7504" y="7805"/>
                    <a:pt x="8809" y="5981"/>
                  </a:cubicBezTo>
                  <a:cubicBezTo>
                    <a:pt x="9409" y="5127"/>
                    <a:pt x="9644" y="4580"/>
                    <a:pt x="9236" y="3936"/>
                  </a:cubicBezTo>
                  <a:cubicBezTo>
                    <a:pt x="9049" y="3644"/>
                    <a:pt x="8742" y="3452"/>
                    <a:pt x="8401" y="3413"/>
                  </a:cubicBezTo>
                  <a:cubicBezTo>
                    <a:pt x="8330" y="3403"/>
                    <a:pt x="8256" y="3397"/>
                    <a:pt x="8180" y="3397"/>
                  </a:cubicBezTo>
                  <a:cubicBezTo>
                    <a:pt x="7907" y="3397"/>
                    <a:pt x="7604" y="3464"/>
                    <a:pt x="7278" y="3596"/>
                  </a:cubicBezTo>
                  <a:cubicBezTo>
                    <a:pt x="6844" y="3769"/>
                    <a:pt x="6646" y="3800"/>
                    <a:pt x="6563" y="3800"/>
                  </a:cubicBezTo>
                  <a:cubicBezTo>
                    <a:pt x="6531" y="3800"/>
                    <a:pt x="6515" y="3795"/>
                    <a:pt x="6510" y="3792"/>
                  </a:cubicBezTo>
                  <a:cubicBezTo>
                    <a:pt x="6428" y="3740"/>
                    <a:pt x="6284" y="3380"/>
                    <a:pt x="6179" y="3120"/>
                  </a:cubicBezTo>
                  <a:cubicBezTo>
                    <a:pt x="6092" y="2909"/>
                    <a:pt x="5996" y="2669"/>
                    <a:pt x="5871" y="2400"/>
                  </a:cubicBezTo>
                  <a:cubicBezTo>
                    <a:pt x="5435" y="1440"/>
                    <a:pt x="4796" y="1056"/>
                    <a:pt x="4335" y="903"/>
                  </a:cubicBezTo>
                  <a:cubicBezTo>
                    <a:pt x="4068" y="812"/>
                    <a:pt x="3606" y="790"/>
                    <a:pt x="3067" y="790"/>
                  </a:cubicBezTo>
                  <a:cubicBezTo>
                    <a:pt x="2862" y="790"/>
                    <a:pt x="2646" y="793"/>
                    <a:pt x="2425" y="797"/>
                  </a:cubicBezTo>
                  <a:lnTo>
                    <a:pt x="2506" y="274"/>
                  </a:lnTo>
                  <a:cubicBezTo>
                    <a:pt x="2521" y="202"/>
                    <a:pt x="2502" y="135"/>
                    <a:pt x="2454" y="82"/>
                  </a:cubicBezTo>
                  <a:cubicBezTo>
                    <a:pt x="2410" y="29"/>
                    <a:pt x="2348" y="0"/>
                    <a:pt x="22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234" name="Google Shape;16234;p74"/>
          <p:cNvGrpSpPr/>
          <p:nvPr/>
        </p:nvGrpSpPr>
        <p:grpSpPr>
          <a:xfrm>
            <a:off x="6660814" y="1985085"/>
            <a:ext cx="355096" cy="363481"/>
            <a:chOff x="6660814" y="1985085"/>
            <a:chExt cx="355096" cy="363481"/>
          </a:xfrm>
        </p:grpSpPr>
        <p:sp>
          <p:nvSpPr>
            <p:cNvPr id="16235" name="Google Shape;16235;p74"/>
            <p:cNvSpPr/>
            <p:nvPr/>
          </p:nvSpPr>
          <p:spPr>
            <a:xfrm>
              <a:off x="6665976" y="1990325"/>
              <a:ext cx="344406" cy="344039"/>
            </a:xfrm>
            <a:custGeom>
              <a:avLst/>
              <a:gdLst/>
              <a:ahLst/>
              <a:cxnLst/>
              <a:rect l="l" t="t" r="r" b="b"/>
              <a:pathLst>
                <a:path w="13144" h="13130" extrusionOk="0">
                  <a:moveTo>
                    <a:pt x="5103" y="1"/>
                  </a:moveTo>
                  <a:cubicBezTo>
                    <a:pt x="2285" y="1"/>
                    <a:pt x="1" y="2286"/>
                    <a:pt x="1" y="5103"/>
                  </a:cubicBezTo>
                  <a:lnTo>
                    <a:pt x="1" y="12908"/>
                  </a:lnTo>
                  <a:cubicBezTo>
                    <a:pt x="1" y="13028"/>
                    <a:pt x="101" y="13129"/>
                    <a:pt x="226" y="13129"/>
                  </a:cubicBezTo>
                  <a:lnTo>
                    <a:pt x="12923" y="13129"/>
                  </a:lnTo>
                  <a:cubicBezTo>
                    <a:pt x="13043" y="13129"/>
                    <a:pt x="13144" y="13028"/>
                    <a:pt x="13144" y="12908"/>
                  </a:cubicBezTo>
                  <a:lnTo>
                    <a:pt x="13144" y="8934"/>
                  </a:lnTo>
                  <a:cubicBezTo>
                    <a:pt x="13144" y="8185"/>
                    <a:pt x="12539" y="7580"/>
                    <a:pt x="11790" y="7580"/>
                  </a:cubicBezTo>
                  <a:lnTo>
                    <a:pt x="11555" y="7580"/>
                  </a:lnTo>
                  <a:cubicBezTo>
                    <a:pt x="10806" y="7575"/>
                    <a:pt x="10201" y="6971"/>
                    <a:pt x="10201" y="6227"/>
                  </a:cubicBezTo>
                  <a:lnTo>
                    <a:pt x="10201" y="5103"/>
                  </a:lnTo>
                  <a:cubicBezTo>
                    <a:pt x="10201" y="2286"/>
                    <a:pt x="7921" y="1"/>
                    <a:pt x="5103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6" name="Google Shape;16236;p74"/>
            <p:cNvSpPr/>
            <p:nvPr/>
          </p:nvSpPr>
          <p:spPr>
            <a:xfrm>
              <a:off x="6781058" y="1990325"/>
              <a:ext cx="229455" cy="344039"/>
            </a:xfrm>
            <a:custGeom>
              <a:avLst/>
              <a:gdLst/>
              <a:ahLst/>
              <a:cxnLst/>
              <a:rect l="l" t="t" r="r" b="b"/>
              <a:pathLst>
                <a:path w="8757" h="13130" extrusionOk="0">
                  <a:moveTo>
                    <a:pt x="711" y="1"/>
                  </a:moveTo>
                  <a:cubicBezTo>
                    <a:pt x="471" y="1"/>
                    <a:pt x="236" y="20"/>
                    <a:pt x="1" y="53"/>
                  </a:cubicBezTo>
                  <a:cubicBezTo>
                    <a:pt x="2516" y="404"/>
                    <a:pt x="4393" y="2559"/>
                    <a:pt x="4393" y="5103"/>
                  </a:cubicBezTo>
                  <a:lnTo>
                    <a:pt x="4393" y="7547"/>
                  </a:lnTo>
                  <a:cubicBezTo>
                    <a:pt x="4393" y="8166"/>
                    <a:pt x="4892" y="8665"/>
                    <a:pt x="5507" y="8665"/>
                  </a:cubicBezTo>
                  <a:lnTo>
                    <a:pt x="6222" y="8665"/>
                  </a:lnTo>
                  <a:cubicBezTo>
                    <a:pt x="6836" y="8665"/>
                    <a:pt x="7336" y="9164"/>
                    <a:pt x="7336" y="9784"/>
                  </a:cubicBezTo>
                  <a:lnTo>
                    <a:pt x="7336" y="12908"/>
                  </a:lnTo>
                  <a:cubicBezTo>
                    <a:pt x="7336" y="13028"/>
                    <a:pt x="7240" y="13129"/>
                    <a:pt x="7115" y="13129"/>
                  </a:cubicBezTo>
                  <a:lnTo>
                    <a:pt x="8536" y="13129"/>
                  </a:lnTo>
                  <a:cubicBezTo>
                    <a:pt x="8656" y="13129"/>
                    <a:pt x="8756" y="13028"/>
                    <a:pt x="8756" y="12908"/>
                  </a:cubicBezTo>
                  <a:lnTo>
                    <a:pt x="8756" y="8934"/>
                  </a:lnTo>
                  <a:cubicBezTo>
                    <a:pt x="8756" y="8185"/>
                    <a:pt x="8152" y="7580"/>
                    <a:pt x="7403" y="7580"/>
                  </a:cubicBezTo>
                  <a:lnTo>
                    <a:pt x="7168" y="7580"/>
                  </a:lnTo>
                  <a:cubicBezTo>
                    <a:pt x="6419" y="7580"/>
                    <a:pt x="5809" y="6975"/>
                    <a:pt x="5809" y="6227"/>
                  </a:cubicBezTo>
                  <a:lnTo>
                    <a:pt x="5809" y="5103"/>
                  </a:lnTo>
                  <a:cubicBezTo>
                    <a:pt x="5809" y="2286"/>
                    <a:pt x="3529" y="1"/>
                    <a:pt x="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7" name="Google Shape;16237;p74"/>
            <p:cNvSpPr/>
            <p:nvPr/>
          </p:nvSpPr>
          <p:spPr>
            <a:xfrm>
              <a:off x="6666238" y="2269041"/>
              <a:ext cx="344406" cy="65323"/>
            </a:xfrm>
            <a:custGeom>
              <a:avLst/>
              <a:gdLst/>
              <a:ahLst/>
              <a:cxnLst/>
              <a:rect l="l" t="t" r="r" b="b"/>
              <a:pathLst>
                <a:path w="13144" h="2493" extrusionOk="0">
                  <a:moveTo>
                    <a:pt x="0" y="1"/>
                  </a:moveTo>
                  <a:lnTo>
                    <a:pt x="0" y="2267"/>
                  </a:lnTo>
                  <a:cubicBezTo>
                    <a:pt x="0" y="2391"/>
                    <a:pt x="101" y="2492"/>
                    <a:pt x="226" y="2492"/>
                  </a:cubicBezTo>
                  <a:lnTo>
                    <a:pt x="12913" y="2492"/>
                  </a:lnTo>
                  <a:cubicBezTo>
                    <a:pt x="13038" y="2492"/>
                    <a:pt x="13143" y="2391"/>
                    <a:pt x="13143" y="2267"/>
                  </a:cubicBezTo>
                  <a:lnTo>
                    <a:pt x="1313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8" name="Google Shape;16238;p74"/>
            <p:cNvSpPr/>
            <p:nvPr/>
          </p:nvSpPr>
          <p:spPr>
            <a:xfrm>
              <a:off x="6666107" y="2269041"/>
              <a:ext cx="33854" cy="74127"/>
            </a:xfrm>
            <a:custGeom>
              <a:avLst/>
              <a:gdLst/>
              <a:ahLst/>
              <a:cxnLst/>
              <a:rect l="l" t="t" r="r" b="b"/>
              <a:pathLst>
                <a:path w="1292" h="2829" extrusionOk="0">
                  <a:moveTo>
                    <a:pt x="0" y="1"/>
                  </a:moveTo>
                  <a:lnTo>
                    <a:pt x="0" y="2603"/>
                  </a:lnTo>
                  <a:cubicBezTo>
                    <a:pt x="0" y="2727"/>
                    <a:pt x="106" y="2828"/>
                    <a:pt x="231" y="2828"/>
                  </a:cubicBezTo>
                  <a:lnTo>
                    <a:pt x="1292" y="2828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9" name="Google Shape;16239;p74"/>
            <p:cNvSpPr/>
            <p:nvPr/>
          </p:nvSpPr>
          <p:spPr>
            <a:xfrm>
              <a:off x="6683087" y="2269041"/>
              <a:ext cx="16874" cy="74258"/>
            </a:xfrm>
            <a:custGeom>
              <a:avLst/>
              <a:gdLst/>
              <a:ahLst/>
              <a:cxnLst/>
              <a:rect l="l" t="t" r="r" b="b"/>
              <a:pathLst>
                <a:path w="644" h="2834" extrusionOk="0">
                  <a:moveTo>
                    <a:pt x="0" y="1"/>
                  </a:moveTo>
                  <a:lnTo>
                    <a:pt x="0" y="2833"/>
                  </a:lnTo>
                  <a:lnTo>
                    <a:pt x="644" y="2833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0" name="Google Shape;16240;p74"/>
            <p:cNvSpPr/>
            <p:nvPr/>
          </p:nvSpPr>
          <p:spPr>
            <a:xfrm>
              <a:off x="6976764" y="2269041"/>
              <a:ext cx="33880" cy="74258"/>
            </a:xfrm>
            <a:custGeom>
              <a:avLst/>
              <a:gdLst/>
              <a:ahLst/>
              <a:cxnLst/>
              <a:rect l="l" t="t" r="r" b="b"/>
              <a:pathLst>
                <a:path w="1293" h="2834" extrusionOk="0">
                  <a:moveTo>
                    <a:pt x="1" y="1"/>
                  </a:moveTo>
                  <a:lnTo>
                    <a:pt x="1" y="2833"/>
                  </a:lnTo>
                  <a:lnTo>
                    <a:pt x="1062" y="2833"/>
                  </a:lnTo>
                  <a:cubicBezTo>
                    <a:pt x="1187" y="2833"/>
                    <a:pt x="1292" y="2727"/>
                    <a:pt x="1292" y="2603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1" name="Google Shape;16241;p74"/>
            <p:cNvSpPr/>
            <p:nvPr/>
          </p:nvSpPr>
          <p:spPr>
            <a:xfrm>
              <a:off x="6987586" y="2269041"/>
              <a:ext cx="23058" cy="74127"/>
            </a:xfrm>
            <a:custGeom>
              <a:avLst/>
              <a:gdLst/>
              <a:ahLst/>
              <a:cxnLst/>
              <a:rect l="l" t="t" r="r" b="b"/>
              <a:pathLst>
                <a:path w="880" h="2829" extrusionOk="0">
                  <a:moveTo>
                    <a:pt x="231" y="1"/>
                  </a:moveTo>
                  <a:lnTo>
                    <a:pt x="231" y="2603"/>
                  </a:lnTo>
                  <a:cubicBezTo>
                    <a:pt x="231" y="2727"/>
                    <a:pt x="126" y="2828"/>
                    <a:pt x="1" y="2828"/>
                  </a:cubicBezTo>
                  <a:lnTo>
                    <a:pt x="649" y="2828"/>
                  </a:lnTo>
                  <a:cubicBezTo>
                    <a:pt x="774" y="2828"/>
                    <a:pt x="879" y="2727"/>
                    <a:pt x="879" y="2603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2" name="Google Shape;16242;p74"/>
            <p:cNvSpPr/>
            <p:nvPr/>
          </p:nvSpPr>
          <p:spPr>
            <a:xfrm>
              <a:off x="6699935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3" name="Google Shape;16243;p74"/>
            <p:cNvSpPr/>
            <p:nvPr/>
          </p:nvSpPr>
          <p:spPr>
            <a:xfrm>
              <a:off x="6727605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4" name="Google Shape;16244;p74"/>
            <p:cNvSpPr/>
            <p:nvPr/>
          </p:nvSpPr>
          <p:spPr>
            <a:xfrm>
              <a:off x="675527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5" name="Google Shape;16245;p74"/>
            <p:cNvSpPr/>
            <p:nvPr/>
          </p:nvSpPr>
          <p:spPr>
            <a:xfrm>
              <a:off x="678294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6" name="Google Shape;16246;p74"/>
            <p:cNvSpPr/>
            <p:nvPr/>
          </p:nvSpPr>
          <p:spPr>
            <a:xfrm>
              <a:off x="681061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7" name="Google Shape;16247;p74"/>
            <p:cNvSpPr/>
            <p:nvPr/>
          </p:nvSpPr>
          <p:spPr>
            <a:xfrm>
              <a:off x="683828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8" name="Google Shape;16248;p74"/>
            <p:cNvSpPr/>
            <p:nvPr/>
          </p:nvSpPr>
          <p:spPr>
            <a:xfrm>
              <a:off x="6865954" y="2262019"/>
              <a:ext cx="27827" cy="72345"/>
            </a:xfrm>
            <a:custGeom>
              <a:avLst/>
              <a:gdLst/>
              <a:ahLst/>
              <a:cxnLst/>
              <a:rect l="l" t="t" r="r" b="b"/>
              <a:pathLst>
                <a:path w="1062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62" y="2760"/>
                  </a:lnTo>
                  <a:lnTo>
                    <a:pt x="10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9" name="Google Shape;16249;p74"/>
            <p:cNvSpPr/>
            <p:nvPr/>
          </p:nvSpPr>
          <p:spPr>
            <a:xfrm>
              <a:off x="6893624" y="2262019"/>
              <a:ext cx="27827" cy="72345"/>
            </a:xfrm>
            <a:custGeom>
              <a:avLst/>
              <a:gdLst/>
              <a:ahLst/>
              <a:cxnLst/>
              <a:rect l="l" t="t" r="r" b="b"/>
              <a:pathLst>
                <a:path w="1062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62" y="2760"/>
                  </a:lnTo>
                  <a:lnTo>
                    <a:pt x="106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0" name="Google Shape;16250;p74"/>
            <p:cNvSpPr/>
            <p:nvPr/>
          </p:nvSpPr>
          <p:spPr>
            <a:xfrm>
              <a:off x="692142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1" name="Google Shape;16251;p74"/>
            <p:cNvSpPr/>
            <p:nvPr/>
          </p:nvSpPr>
          <p:spPr>
            <a:xfrm>
              <a:off x="694909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2" name="Google Shape;16252;p74"/>
            <p:cNvSpPr/>
            <p:nvPr/>
          </p:nvSpPr>
          <p:spPr>
            <a:xfrm>
              <a:off x="6717543" y="2262019"/>
              <a:ext cx="20150" cy="38256"/>
            </a:xfrm>
            <a:custGeom>
              <a:avLst/>
              <a:gdLst/>
              <a:ahLst/>
              <a:cxnLst/>
              <a:rect l="l" t="t" r="r" b="b"/>
              <a:pathLst>
                <a:path w="769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17" y="1459"/>
                  </a:cubicBezTo>
                  <a:lnTo>
                    <a:pt x="452" y="1459"/>
                  </a:lnTo>
                  <a:cubicBezTo>
                    <a:pt x="625" y="1459"/>
                    <a:pt x="769" y="1315"/>
                    <a:pt x="769" y="1138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3" name="Google Shape;16253;p74"/>
            <p:cNvSpPr/>
            <p:nvPr/>
          </p:nvSpPr>
          <p:spPr>
            <a:xfrm>
              <a:off x="6722574" y="2262019"/>
              <a:ext cx="15119" cy="38256"/>
            </a:xfrm>
            <a:custGeom>
              <a:avLst/>
              <a:gdLst/>
              <a:ahLst/>
              <a:cxnLst/>
              <a:rect l="l" t="t" r="r" b="b"/>
              <a:pathLst>
                <a:path w="577" h="1460" extrusionOk="0">
                  <a:moveTo>
                    <a:pt x="193" y="0"/>
                  </a:moveTo>
                  <a:lnTo>
                    <a:pt x="193" y="1138"/>
                  </a:lnTo>
                  <a:cubicBezTo>
                    <a:pt x="193" y="1267"/>
                    <a:pt x="116" y="1383"/>
                    <a:pt x="1" y="1431"/>
                  </a:cubicBezTo>
                  <a:cubicBezTo>
                    <a:pt x="39" y="1450"/>
                    <a:pt x="82" y="1459"/>
                    <a:pt x="125" y="1459"/>
                  </a:cubicBezTo>
                  <a:lnTo>
                    <a:pt x="260" y="1459"/>
                  </a:lnTo>
                  <a:cubicBezTo>
                    <a:pt x="433" y="1459"/>
                    <a:pt x="577" y="1315"/>
                    <a:pt x="577" y="1138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4" name="Google Shape;16254;p74"/>
            <p:cNvSpPr/>
            <p:nvPr/>
          </p:nvSpPr>
          <p:spPr>
            <a:xfrm>
              <a:off x="6772882" y="2262019"/>
              <a:ext cx="20150" cy="38256"/>
            </a:xfrm>
            <a:custGeom>
              <a:avLst/>
              <a:gdLst/>
              <a:ahLst/>
              <a:cxnLst/>
              <a:rect l="l" t="t" r="r" b="b"/>
              <a:pathLst>
                <a:path w="769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18" y="1459"/>
                  </a:cubicBezTo>
                  <a:lnTo>
                    <a:pt x="452" y="1459"/>
                  </a:lnTo>
                  <a:cubicBezTo>
                    <a:pt x="625" y="1459"/>
                    <a:pt x="769" y="1315"/>
                    <a:pt x="769" y="1138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5" name="Google Shape;16255;p74"/>
            <p:cNvSpPr/>
            <p:nvPr/>
          </p:nvSpPr>
          <p:spPr>
            <a:xfrm>
              <a:off x="6828222" y="2262019"/>
              <a:ext cx="20281" cy="38256"/>
            </a:xfrm>
            <a:custGeom>
              <a:avLst/>
              <a:gdLst/>
              <a:ahLst/>
              <a:cxnLst/>
              <a:rect l="l" t="t" r="r" b="b"/>
              <a:pathLst>
                <a:path w="774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22" y="1459"/>
                  </a:cubicBezTo>
                  <a:lnTo>
                    <a:pt x="452" y="1459"/>
                  </a:lnTo>
                  <a:cubicBezTo>
                    <a:pt x="630" y="1459"/>
                    <a:pt x="774" y="1315"/>
                    <a:pt x="774" y="1138"/>
                  </a:cubicBezTo>
                  <a:lnTo>
                    <a:pt x="774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6" name="Google Shape;16256;p74"/>
            <p:cNvSpPr/>
            <p:nvPr/>
          </p:nvSpPr>
          <p:spPr>
            <a:xfrm>
              <a:off x="6883562" y="2262019"/>
              <a:ext cx="20281" cy="38256"/>
            </a:xfrm>
            <a:custGeom>
              <a:avLst/>
              <a:gdLst/>
              <a:ahLst/>
              <a:cxnLst/>
              <a:rect l="l" t="t" r="r" b="b"/>
              <a:pathLst>
                <a:path w="774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23" y="1459"/>
                  </a:cubicBezTo>
                  <a:lnTo>
                    <a:pt x="452" y="1459"/>
                  </a:lnTo>
                  <a:cubicBezTo>
                    <a:pt x="630" y="1459"/>
                    <a:pt x="774" y="1315"/>
                    <a:pt x="774" y="1138"/>
                  </a:cubicBezTo>
                  <a:lnTo>
                    <a:pt x="774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7" name="Google Shape;16257;p74"/>
            <p:cNvSpPr/>
            <p:nvPr/>
          </p:nvSpPr>
          <p:spPr>
            <a:xfrm>
              <a:off x="6939033" y="2262019"/>
              <a:ext cx="20150" cy="38256"/>
            </a:xfrm>
            <a:custGeom>
              <a:avLst/>
              <a:gdLst/>
              <a:ahLst/>
              <a:cxnLst/>
              <a:rect l="l" t="t" r="r" b="b"/>
              <a:pathLst>
                <a:path w="769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0" y="1459"/>
                    <a:pt x="318" y="1459"/>
                  </a:cubicBezTo>
                  <a:lnTo>
                    <a:pt x="447" y="1459"/>
                  </a:lnTo>
                  <a:cubicBezTo>
                    <a:pt x="625" y="1459"/>
                    <a:pt x="769" y="1315"/>
                    <a:pt x="769" y="1138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8" name="Google Shape;16258;p74"/>
            <p:cNvSpPr/>
            <p:nvPr/>
          </p:nvSpPr>
          <p:spPr>
            <a:xfrm>
              <a:off x="6777782" y="2262019"/>
              <a:ext cx="15250" cy="38256"/>
            </a:xfrm>
            <a:custGeom>
              <a:avLst/>
              <a:gdLst/>
              <a:ahLst/>
              <a:cxnLst/>
              <a:rect l="l" t="t" r="r" b="b"/>
              <a:pathLst>
                <a:path w="582" h="1460" extrusionOk="0">
                  <a:moveTo>
                    <a:pt x="198" y="0"/>
                  </a:moveTo>
                  <a:lnTo>
                    <a:pt x="198" y="1138"/>
                  </a:lnTo>
                  <a:cubicBezTo>
                    <a:pt x="193" y="1267"/>
                    <a:pt x="121" y="1383"/>
                    <a:pt x="1" y="1431"/>
                  </a:cubicBezTo>
                  <a:cubicBezTo>
                    <a:pt x="44" y="1450"/>
                    <a:pt x="87" y="1459"/>
                    <a:pt x="131" y="1459"/>
                  </a:cubicBezTo>
                  <a:lnTo>
                    <a:pt x="260" y="1459"/>
                  </a:lnTo>
                  <a:cubicBezTo>
                    <a:pt x="438" y="1459"/>
                    <a:pt x="582" y="1315"/>
                    <a:pt x="582" y="1138"/>
                  </a:cubicBezTo>
                  <a:lnTo>
                    <a:pt x="58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9" name="Google Shape;16259;p74"/>
            <p:cNvSpPr/>
            <p:nvPr/>
          </p:nvSpPr>
          <p:spPr>
            <a:xfrm>
              <a:off x="6833253" y="2262019"/>
              <a:ext cx="15119" cy="38256"/>
            </a:xfrm>
            <a:custGeom>
              <a:avLst/>
              <a:gdLst/>
              <a:ahLst/>
              <a:cxnLst/>
              <a:rect l="l" t="t" r="r" b="b"/>
              <a:pathLst>
                <a:path w="577" h="1460" extrusionOk="0">
                  <a:moveTo>
                    <a:pt x="193" y="0"/>
                  </a:moveTo>
                  <a:lnTo>
                    <a:pt x="193" y="1138"/>
                  </a:lnTo>
                  <a:cubicBezTo>
                    <a:pt x="193" y="1267"/>
                    <a:pt x="116" y="1383"/>
                    <a:pt x="1" y="1431"/>
                  </a:cubicBezTo>
                  <a:cubicBezTo>
                    <a:pt x="39" y="1450"/>
                    <a:pt x="82" y="1459"/>
                    <a:pt x="130" y="1459"/>
                  </a:cubicBezTo>
                  <a:lnTo>
                    <a:pt x="260" y="1459"/>
                  </a:lnTo>
                  <a:cubicBezTo>
                    <a:pt x="438" y="1459"/>
                    <a:pt x="577" y="1315"/>
                    <a:pt x="577" y="1138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0" name="Google Shape;16260;p74"/>
            <p:cNvSpPr/>
            <p:nvPr/>
          </p:nvSpPr>
          <p:spPr>
            <a:xfrm>
              <a:off x="6888593" y="2262019"/>
              <a:ext cx="15250" cy="38256"/>
            </a:xfrm>
            <a:custGeom>
              <a:avLst/>
              <a:gdLst/>
              <a:ahLst/>
              <a:cxnLst/>
              <a:rect l="l" t="t" r="r" b="b"/>
              <a:pathLst>
                <a:path w="582" h="1460" extrusionOk="0">
                  <a:moveTo>
                    <a:pt x="198" y="0"/>
                  </a:moveTo>
                  <a:lnTo>
                    <a:pt x="198" y="1138"/>
                  </a:lnTo>
                  <a:cubicBezTo>
                    <a:pt x="193" y="1267"/>
                    <a:pt x="121" y="1383"/>
                    <a:pt x="1" y="1431"/>
                  </a:cubicBezTo>
                  <a:cubicBezTo>
                    <a:pt x="44" y="1450"/>
                    <a:pt x="87" y="1459"/>
                    <a:pt x="131" y="1459"/>
                  </a:cubicBezTo>
                  <a:lnTo>
                    <a:pt x="260" y="1459"/>
                  </a:lnTo>
                  <a:cubicBezTo>
                    <a:pt x="438" y="1459"/>
                    <a:pt x="582" y="1315"/>
                    <a:pt x="582" y="1138"/>
                  </a:cubicBezTo>
                  <a:lnTo>
                    <a:pt x="58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1" name="Google Shape;16261;p74"/>
            <p:cNvSpPr/>
            <p:nvPr/>
          </p:nvSpPr>
          <p:spPr>
            <a:xfrm>
              <a:off x="6944063" y="2262019"/>
              <a:ext cx="15119" cy="38256"/>
            </a:xfrm>
            <a:custGeom>
              <a:avLst/>
              <a:gdLst/>
              <a:ahLst/>
              <a:cxnLst/>
              <a:rect l="l" t="t" r="r" b="b"/>
              <a:pathLst>
                <a:path w="577" h="1460" extrusionOk="0">
                  <a:moveTo>
                    <a:pt x="193" y="0"/>
                  </a:moveTo>
                  <a:lnTo>
                    <a:pt x="193" y="1138"/>
                  </a:lnTo>
                  <a:cubicBezTo>
                    <a:pt x="193" y="1267"/>
                    <a:pt x="116" y="1383"/>
                    <a:pt x="1" y="1431"/>
                  </a:cubicBezTo>
                  <a:cubicBezTo>
                    <a:pt x="39" y="1450"/>
                    <a:pt x="83" y="1459"/>
                    <a:pt x="126" y="1459"/>
                  </a:cubicBezTo>
                  <a:lnTo>
                    <a:pt x="255" y="1459"/>
                  </a:lnTo>
                  <a:cubicBezTo>
                    <a:pt x="433" y="1459"/>
                    <a:pt x="577" y="1315"/>
                    <a:pt x="577" y="1138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2" name="Google Shape;16262;p74"/>
            <p:cNvSpPr/>
            <p:nvPr/>
          </p:nvSpPr>
          <p:spPr>
            <a:xfrm>
              <a:off x="6666107" y="2243153"/>
              <a:ext cx="344406" cy="25914"/>
            </a:xfrm>
            <a:custGeom>
              <a:avLst/>
              <a:gdLst/>
              <a:ahLst/>
              <a:cxnLst/>
              <a:rect l="l" t="t" r="r" b="b"/>
              <a:pathLst>
                <a:path w="13144" h="989" extrusionOk="0">
                  <a:moveTo>
                    <a:pt x="0" y="0"/>
                  </a:moveTo>
                  <a:lnTo>
                    <a:pt x="0" y="989"/>
                  </a:lnTo>
                  <a:lnTo>
                    <a:pt x="13143" y="989"/>
                  </a:lnTo>
                  <a:lnTo>
                    <a:pt x="131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3" name="Google Shape;16263;p74"/>
            <p:cNvSpPr/>
            <p:nvPr/>
          </p:nvSpPr>
          <p:spPr>
            <a:xfrm>
              <a:off x="6660814" y="1985085"/>
              <a:ext cx="355096" cy="363481"/>
            </a:xfrm>
            <a:custGeom>
              <a:avLst/>
              <a:gdLst/>
              <a:ahLst/>
              <a:cxnLst/>
              <a:rect l="l" t="t" r="r" b="b"/>
              <a:pathLst>
                <a:path w="13552" h="13872" extrusionOk="0">
                  <a:moveTo>
                    <a:pt x="2732" y="11044"/>
                  </a:moveTo>
                  <a:lnTo>
                    <a:pt x="2732" y="11712"/>
                  </a:lnTo>
                  <a:cubicBezTo>
                    <a:pt x="2732" y="11774"/>
                    <a:pt x="2679" y="11827"/>
                    <a:pt x="2617" y="11827"/>
                  </a:cubicBezTo>
                  <a:lnTo>
                    <a:pt x="2482" y="11827"/>
                  </a:lnTo>
                  <a:cubicBezTo>
                    <a:pt x="2420" y="11827"/>
                    <a:pt x="2367" y="11774"/>
                    <a:pt x="2367" y="11712"/>
                  </a:cubicBezTo>
                  <a:lnTo>
                    <a:pt x="2367" y="11044"/>
                  </a:lnTo>
                  <a:close/>
                  <a:moveTo>
                    <a:pt x="4849" y="11044"/>
                  </a:moveTo>
                  <a:lnTo>
                    <a:pt x="4849" y="11712"/>
                  </a:lnTo>
                  <a:lnTo>
                    <a:pt x="4844" y="11712"/>
                  </a:lnTo>
                  <a:cubicBezTo>
                    <a:pt x="4844" y="11774"/>
                    <a:pt x="4791" y="11827"/>
                    <a:pt x="4729" y="11827"/>
                  </a:cubicBezTo>
                  <a:lnTo>
                    <a:pt x="4599" y="11827"/>
                  </a:lnTo>
                  <a:cubicBezTo>
                    <a:pt x="4537" y="11827"/>
                    <a:pt x="4484" y="11774"/>
                    <a:pt x="4484" y="11712"/>
                  </a:cubicBezTo>
                  <a:lnTo>
                    <a:pt x="4484" y="11044"/>
                  </a:lnTo>
                  <a:close/>
                  <a:moveTo>
                    <a:pt x="6956" y="11044"/>
                  </a:moveTo>
                  <a:lnTo>
                    <a:pt x="6956" y="11712"/>
                  </a:lnTo>
                  <a:cubicBezTo>
                    <a:pt x="6956" y="11774"/>
                    <a:pt x="6903" y="11827"/>
                    <a:pt x="6841" y="11827"/>
                  </a:cubicBezTo>
                  <a:lnTo>
                    <a:pt x="6711" y="11827"/>
                  </a:lnTo>
                  <a:cubicBezTo>
                    <a:pt x="6644" y="11827"/>
                    <a:pt x="6591" y="11774"/>
                    <a:pt x="6591" y="11712"/>
                  </a:cubicBezTo>
                  <a:lnTo>
                    <a:pt x="6591" y="11044"/>
                  </a:lnTo>
                  <a:close/>
                  <a:moveTo>
                    <a:pt x="9068" y="11044"/>
                  </a:moveTo>
                  <a:lnTo>
                    <a:pt x="9068" y="11712"/>
                  </a:lnTo>
                  <a:cubicBezTo>
                    <a:pt x="9068" y="11774"/>
                    <a:pt x="9016" y="11827"/>
                    <a:pt x="8953" y="11827"/>
                  </a:cubicBezTo>
                  <a:lnTo>
                    <a:pt x="8824" y="11827"/>
                  </a:lnTo>
                  <a:cubicBezTo>
                    <a:pt x="8756" y="11827"/>
                    <a:pt x="8708" y="11774"/>
                    <a:pt x="8708" y="11712"/>
                  </a:cubicBezTo>
                  <a:lnTo>
                    <a:pt x="8708" y="11044"/>
                  </a:lnTo>
                  <a:close/>
                  <a:moveTo>
                    <a:pt x="11181" y="11044"/>
                  </a:moveTo>
                  <a:lnTo>
                    <a:pt x="11181" y="11712"/>
                  </a:lnTo>
                  <a:cubicBezTo>
                    <a:pt x="11181" y="11774"/>
                    <a:pt x="11128" y="11827"/>
                    <a:pt x="11065" y="11827"/>
                  </a:cubicBezTo>
                  <a:lnTo>
                    <a:pt x="10936" y="11827"/>
                  </a:lnTo>
                  <a:cubicBezTo>
                    <a:pt x="10868" y="11827"/>
                    <a:pt x="10820" y="11774"/>
                    <a:pt x="10820" y="11712"/>
                  </a:cubicBezTo>
                  <a:lnTo>
                    <a:pt x="10820" y="11044"/>
                  </a:lnTo>
                  <a:close/>
                  <a:moveTo>
                    <a:pt x="1959" y="11044"/>
                  </a:moveTo>
                  <a:lnTo>
                    <a:pt x="1959" y="11712"/>
                  </a:lnTo>
                  <a:cubicBezTo>
                    <a:pt x="1959" y="11947"/>
                    <a:pt x="2118" y="12153"/>
                    <a:pt x="2343" y="12216"/>
                  </a:cubicBezTo>
                  <a:lnTo>
                    <a:pt x="2343" y="13128"/>
                  </a:lnTo>
                  <a:lnTo>
                    <a:pt x="1695" y="13128"/>
                  </a:lnTo>
                  <a:lnTo>
                    <a:pt x="1695" y="11044"/>
                  </a:lnTo>
                  <a:close/>
                  <a:moveTo>
                    <a:pt x="3404" y="11044"/>
                  </a:moveTo>
                  <a:lnTo>
                    <a:pt x="3404" y="13128"/>
                  </a:lnTo>
                  <a:lnTo>
                    <a:pt x="2751" y="13128"/>
                  </a:lnTo>
                  <a:lnTo>
                    <a:pt x="2751" y="12216"/>
                  </a:lnTo>
                  <a:cubicBezTo>
                    <a:pt x="2982" y="12153"/>
                    <a:pt x="3135" y="11947"/>
                    <a:pt x="3135" y="11712"/>
                  </a:cubicBezTo>
                  <a:lnTo>
                    <a:pt x="3135" y="11044"/>
                  </a:lnTo>
                  <a:close/>
                  <a:moveTo>
                    <a:pt x="4076" y="11044"/>
                  </a:moveTo>
                  <a:lnTo>
                    <a:pt x="4076" y="11712"/>
                  </a:lnTo>
                  <a:cubicBezTo>
                    <a:pt x="4076" y="11947"/>
                    <a:pt x="4230" y="12153"/>
                    <a:pt x="4460" y="12216"/>
                  </a:cubicBezTo>
                  <a:lnTo>
                    <a:pt x="4460" y="13128"/>
                  </a:lnTo>
                  <a:lnTo>
                    <a:pt x="3807" y="13128"/>
                  </a:lnTo>
                  <a:lnTo>
                    <a:pt x="3807" y="11044"/>
                  </a:lnTo>
                  <a:close/>
                  <a:moveTo>
                    <a:pt x="5516" y="11044"/>
                  </a:moveTo>
                  <a:lnTo>
                    <a:pt x="5516" y="13128"/>
                  </a:lnTo>
                  <a:lnTo>
                    <a:pt x="4863" y="13128"/>
                  </a:lnTo>
                  <a:lnTo>
                    <a:pt x="4863" y="12216"/>
                  </a:lnTo>
                  <a:cubicBezTo>
                    <a:pt x="5094" y="12153"/>
                    <a:pt x="5247" y="11947"/>
                    <a:pt x="5252" y="11712"/>
                  </a:cubicBezTo>
                  <a:lnTo>
                    <a:pt x="5252" y="11044"/>
                  </a:lnTo>
                  <a:close/>
                  <a:moveTo>
                    <a:pt x="6183" y="11044"/>
                  </a:moveTo>
                  <a:lnTo>
                    <a:pt x="6183" y="11712"/>
                  </a:lnTo>
                  <a:cubicBezTo>
                    <a:pt x="6183" y="11947"/>
                    <a:pt x="6342" y="12153"/>
                    <a:pt x="6567" y="12216"/>
                  </a:cubicBezTo>
                  <a:lnTo>
                    <a:pt x="6572" y="13128"/>
                  </a:lnTo>
                  <a:lnTo>
                    <a:pt x="5919" y="13128"/>
                  </a:lnTo>
                  <a:lnTo>
                    <a:pt x="5919" y="11044"/>
                  </a:lnTo>
                  <a:close/>
                  <a:moveTo>
                    <a:pt x="7628" y="11044"/>
                  </a:moveTo>
                  <a:lnTo>
                    <a:pt x="7628" y="13128"/>
                  </a:lnTo>
                  <a:lnTo>
                    <a:pt x="6980" y="13128"/>
                  </a:lnTo>
                  <a:lnTo>
                    <a:pt x="6980" y="12216"/>
                  </a:lnTo>
                  <a:cubicBezTo>
                    <a:pt x="7206" y="12153"/>
                    <a:pt x="7364" y="11947"/>
                    <a:pt x="7364" y="11712"/>
                  </a:cubicBezTo>
                  <a:lnTo>
                    <a:pt x="7364" y="11044"/>
                  </a:lnTo>
                  <a:close/>
                  <a:moveTo>
                    <a:pt x="8300" y="11044"/>
                  </a:moveTo>
                  <a:lnTo>
                    <a:pt x="8300" y="11712"/>
                  </a:lnTo>
                  <a:cubicBezTo>
                    <a:pt x="8300" y="11947"/>
                    <a:pt x="8459" y="12153"/>
                    <a:pt x="8684" y="12216"/>
                  </a:cubicBezTo>
                  <a:lnTo>
                    <a:pt x="8684" y="13128"/>
                  </a:lnTo>
                  <a:lnTo>
                    <a:pt x="8036" y="13128"/>
                  </a:lnTo>
                  <a:lnTo>
                    <a:pt x="8036" y="11044"/>
                  </a:lnTo>
                  <a:close/>
                  <a:moveTo>
                    <a:pt x="9740" y="11044"/>
                  </a:moveTo>
                  <a:lnTo>
                    <a:pt x="9740" y="13128"/>
                  </a:lnTo>
                  <a:lnTo>
                    <a:pt x="9092" y="13128"/>
                  </a:lnTo>
                  <a:lnTo>
                    <a:pt x="9092" y="12216"/>
                  </a:lnTo>
                  <a:cubicBezTo>
                    <a:pt x="9318" y="12153"/>
                    <a:pt x="9476" y="11947"/>
                    <a:pt x="9476" y="11712"/>
                  </a:cubicBezTo>
                  <a:lnTo>
                    <a:pt x="9476" y="11044"/>
                  </a:lnTo>
                  <a:close/>
                  <a:moveTo>
                    <a:pt x="10412" y="11044"/>
                  </a:moveTo>
                  <a:lnTo>
                    <a:pt x="10412" y="11712"/>
                  </a:lnTo>
                  <a:cubicBezTo>
                    <a:pt x="10412" y="11947"/>
                    <a:pt x="10571" y="12153"/>
                    <a:pt x="10796" y="12216"/>
                  </a:cubicBezTo>
                  <a:lnTo>
                    <a:pt x="10796" y="13128"/>
                  </a:lnTo>
                  <a:lnTo>
                    <a:pt x="10148" y="13128"/>
                  </a:lnTo>
                  <a:lnTo>
                    <a:pt x="10148" y="11044"/>
                  </a:lnTo>
                  <a:close/>
                  <a:moveTo>
                    <a:pt x="11853" y="11044"/>
                  </a:moveTo>
                  <a:lnTo>
                    <a:pt x="11853" y="13128"/>
                  </a:lnTo>
                  <a:lnTo>
                    <a:pt x="11205" y="13128"/>
                  </a:lnTo>
                  <a:lnTo>
                    <a:pt x="11205" y="12216"/>
                  </a:lnTo>
                  <a:cubicBezTo>
                    <a:pt x="11430" y="12153"/>
                    <a:pt x="11589" y="11947"/>
                    <a:pt x="11589" y="11712"/>
                  </a:cubicBezTo>
                  <a:lnTo>
                    <a:pt x="11589" y="11044"/>
                  </a:lnTo>
                  <a:close/>
                  <a:moveTo>
                    <a:pt x="1287" y="11044"/>
                  </a:moveTo>
                  <a:lnTo>
                    <a:pt x="1287" y="13329"/>
                  </a:lnTo>
                  <a:lnTo>
                    <a:pt x="1292" y="13329"/>
                  </a:lnTo>
                  <a:lnTo>
                    <a:pt x="1292" y="13464"/>
                  </a:lnTo>
                  <a:lnTo>
                    <a:pt x="433" y="13464"/>
                  </a:lnTo>
                  <a:cubicBezTo>
                    <a:pt x="418" y="13464"/>
                    <a:pt x="409" y="13454"/>
                    <a:pt x="409" y="13440"/>
                  </a:cubicBezTo>
                  <a:lnTo>
                    <a:pt x="409" y="11044"/>
                  </a:lnTo>
                  <a:close/>
                  <a:moveTo>
                    <a:pt x="13144" y="11044"/>
                  </a:moveTo>
                  <a:lnTo>
                    <a:pt x="13144" y="13440"/>
                  </a:lnTo>
                  <a:cubicBezTo>
                    <a:pt x="13144" y="13454"/>
                    <a:pt x="13129" y="13464"/>
                    <a:pt x="13115" y="13464"/>
                  </a:cubicBezTo>
                  <a:lnTo>
                    <a:pt x="12261" y="13464"/>
                  </a:lnTo>
                  <a:lnTo>
                    <a:pt x="12261" y="11044"/>
                  </a:lnTo>
                  <a:close/>
                  <a:moveTo>
                    <a:pt x="5304" y="0"/>
                  </a:moveTo>
                  <a:cubicBezTo>
                    <a:pt x="4992" y="0"/>
                    <a:pt x="4676" y="28"/>
                    <a:pt x="4359" y="85"/>
                  </a:cubicBezTo>
                  <a:cubicBezTo>
                    <a:pt x="1834" y="546"/>
                    <a:pt x="1" y="2740"/>
                    <a:pt x="1" y="5308"/>
                  </a:cubicBezTo>
                  <a:lnTo>
                    <a:pt x="1" y="13440"/>
                  </a:lnTo>
                  <a:cubicBezTo>
                    <a:pt x="1" y="13680"/>
                    <a:pt x="198" y="13872"/>
                    <a:pt x="433" y="13872"/>
                  </a:cubicBezTo>
                  <a:lnTo>
                    <a:pt x="1494" y="13872"/>
                  </a:lnTo>
                  <a:cubicBezTo>
                    <a:pt x="1604" y="13872"/>
                    <a:pt x="1695" y="13781"/>
                    <a:pt x="1695" y="13670"/>
                  </a:cubicBezTo>
                  <a:lnTo>
                    <a:pt x="1695" y="13536"/>
                  </a:lnTo>
                  <a:lnTo>
                    <a:pt x="11857" y="13536"/>
                  </a:lnTo>
                  <a:lnTo>
                    <a:pt x="11857" y="13670"/>
                  </a:lnTo>
                  <a:cubicBezTo>
                    <a:pt x="11857" y="13781"/>
                    <a:pt x="11949" y="13872"/>
                    <a:pt x="12059" y="13872"/>
                  </a:cubicBezTo>
                  <a:lnTo>
                    <a:pt x="13120" y="13872"/>
                  </a:lnTo>
                  <a:cubicBezTo>
                    <a:pt x="13360" y="13872"/>
                    <a:pt x="13552" y="13680"/>
                    <a:pt x="13552" y="13440"/>
                  </a:cubicBezTo>
                  <a:lnTo>
                    <a:pt x="13552" y="9134"/>
                  </a:lnTo>
                  <a:cubicBezTo>
                    <a:pt x="13552" y="8275"/>
                    <a:pt x="12851" y="7579"/>
                    <a:pt x="11992" y="7579"/>
                  </a:cubicBezTo>
                  <a:lnTo>
                    <a:pt x="11757" y="7579"/>
                  </a:lnTo>
                  <a:cubicBezTo>
                    <a:pt x="11118" y="7579"/>
                    <a:pt x="10604" y="7060"/>
                    <a:pt x="10604" y="6427"/>
                  </a:cubicBezTo>
                  <a:lnTo>
                    <a:pt x="10604" y="5303"/>
                  </a:lnTo>
                  <a:cubicBezTo>
                    <a:pt x="10604" y="5006"/>
                    <a:pt x="10576" y="4708"/>
                    <a:pt x="10528" y="4420"/>
                  </a:cubicBezTo>
                  <a:cubicBezTo>
                    <a:pt x="10505" y="4309"/>
                    <a:pt x="10419" y="4258"/>
                    <a:pt x="10333" y="4258"/>
                  </a:cubicBezTo>
                  <a:cubicBezTo>
                    <a:pt x="10222" y="4258"/>
                    <a:pt x="10110" y="4342"/>
                    <a:pt x="10129" y="4487"/>
                  </a:cubicBezTo>
                  <a:cubicBezTo>
                    <a:pt x="10172" y="4756"/>
                    <a:pt x="10196" y="5030"/>
                    <a:pt x="10196" y="5303"/>
                  </a:cubicBezTo>
                  <a:lnTo>
                    <a:pt x="10196" y="6427"/>
                  </a:lnTo>
                  <a:cubicBezTo>
                    <a:pt x="10196" y="7286"/>
                    <a:pt x="10893" y="7987"/>
                    <a:pt x="11757" y="7987"/>
                  </a:cubicBezTo>
                  <a:lnTo>
                    <a:pt x="11992" y="7987"/>
                  </a:lnTo>
                  <a:cubicBezTo>
                    <a:pt x="12630" y="7987"/>
                    <a:pt x="13144" y="8500"/>
                    <a:pt x="13144" y="9139"/>
                  </a:cubicBezTo>
                  <a:lnTo>
                    <a:pt x="13144" y="9648"/>
                  </a:lnTo>
                  <a:lnTo>
                    <a:pt x="2377" y="9648"/>
                  </a:lnTo>
                  <a:cubicBezTo>
                    <a:pt x="2103" y="9648"/>
                    <a:pt x="2103" y="10051"/>
                    <a:pt x="2377" y="10051"/>
                  </a:cubicBezTo>
                  <a:lnTo>
                    <a:pt x="13144" y="10051"/>
                  </a:lnTo>
                  <a:lnTo>
                    <a:pt x="13144" y="10636"/>
                  </a:lnTo>
                  <a:lnTo>
                    <a:pt x="409" y="10636"/>
                  </a:lnTo>
                  <a:lnTo>
                    <a:pt x="409" y="10051"/>
                  </a:lnTo>
                  <a:lnTo>
                    <a:pt x="1426" y="10051"/>
                  </a:lnTo>
                  <a:cubicBezTo>
                    <a:pt x="1700" y="10051"/>
                    <a:pt x="1700" y="9648"/>
                    <a:pt x="1426" y="9648"/>
                  </a:cubicBezTo>
                  <a:lnTo>
                    <a:pt x="409" y="9648"/>
                  </a:lnTo>
                  <a:lnTo>
                    <a:pt x="409" y="5303"/>
                  </a:lnTo>
                  <a:cubicBezTo>
                    <a:pt x="409" y="2937"/>
                    <a:pt x="2103" y="906"/>
                    <a:pt x="4431" y="489"/>
                  </a:cubicBezTo>
                  <a:cubicBezTo>
                    <a:pt x="4725" y="435"/>
                    <a:pt x="5017" y="410"/>
                    <a:pt x="5307" y="410"/>
                  </a:cubicBezTo>
                  <a:cubicBezTo>
                    <a:pt x="7315" y="410"/>
                    <a:pt x="9163" y="1651"/>
                    <a:pt x="9889" y="3590"/>
                  </a:cubicBezTo>
                  <a:cubicBezTo>
                    <a:pt x="9923" y="3686"/>
                    <a:pt x="9998" y="3726"/>
                    <a:pt x="10074" y="3726"/>
                  </a:cubicBezTo>
                  <a:cubicBezTo>
                    <a:pt x="10204" y="3726"/>
                    <a:pt x="10335" y="3609"/>
                    <a:pt x="10268" y="3446"/>
                  </a:cubicBezTo>
                  <a:cubicBezTo>
                    <a:pt x="9484" y="1347"/>
                    <a:pt x="7480" y="0"/>
                    <a:pt x="53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264" name="Google Shape;16264;p74"/>
          <p:cNvGrpSpPr/>
          <p:nvPr/>
        </p:nvGrpSpPr>
        <p:grpSpPr>
          <a:xfrm>
            <a:off x="7226448" y="1502697"/>
            <a:ext cx="198379" cy="363402"/>
            <a:chOff x="7226448" y="1502697"/>
            <a:chExt cx="198379" cy="363402"/>
          </a:xfrm>
        </p:grpSpPr>
        <p:sp>
          <p:nvSpPr>
            <p:cNvPr id="16265" name="Google Shape;16265;p74"/>
            <p:cNvSpPr/>
            <p:nvPr/>
          </p:nvSpPr>
          <p:spPr>
            <a:xfrm>
              <a:off x="7295491" y="1598912"/>
              <a:ext cx="104679" cy="222407"/>
            </a:xfrm>
            <a:custGeom>
              <a:avLst/>
              <a:gdLst/>
              <a:ahLst/>
              <a:cxnLst/>
              <a:rect l="l" t="t" r="r" b="b"/>
              <a:pathLst>
                <a:path w="3995" h="8488" extrusionOk="0">
                  <a:moveTo>
                    <a:pt x="1998" y="1023"/>
                  </a:moveTo>
                  <a:cubicBezTo>
                    <a:pt x="2535" y="1023"/>
                    <a:pt x="2967" y="1460"/>
                    <a:pt x="2967" y="1997"/>
                  </a:cubicBezTo>
                  <a:lnTo>
                    <a:pt x="2967" y="6490"/>
                  </a:lnTo>
                  <a:cubicBezTo>
                    <a:pt x="2967" y="7028"/>
                    <a:pt x="2531" y="7465"/>
                    <a:pt x="1993" y="7465"/>
                  </a:cubicBezTo>
                  <a:cubicBezTo>
                    <a:pt x="1455" y="7465"/>
                    <a:pt x="1018" y="7028"/>
                    <a:pt x="1018" y="6490"/>
                  </a:cubicBezTo>
                  <a:lnTo>
                    <a:pt x="1018" y="1997"/>
                  </a:lnTo>
                  <a:cubicBezTo>
                    <a:pt x="1018" y="1460"/>
                    <a:pt x="1455" y="1023"/>
                    <a:pt x="1998" y="1023"/>
                  </a:cubicBezTo>
                  <a:close/>
                  <a:moveTo>
                    <a:pt x="1998" y="0"/>
                  </a:moveTo>
                  <a:cubicBezTo>
                    <a:pt x="894" y="0"/>
                    <a:pt x="1" y="893"/>
                    <a:pt x="1" y="1997"/>
                  </a:cubicBezTo>
                  <a:lnTo>
                    <a:pt x="1" y="6490"/>
                  </a:lnTo>
                  <a:cubicBezTo>
                    <a:pt x="1" y="7590"/>
                    <a:pt x="894" y="8487"/>
                    <a:pt x="1998" y="8487"/>
                  </a:cubicBezTo>
                  <a:cubicBezTo>
                    <a:pt x="3097" y="8482"/>
                    <a:pt x="3990" y="7590"/>
                    <a:pt x="3995" y="6490"/>
                  </a:cubicBezTo>
                  <a:lnTo>
                    <a:pt x="3995" y="1997"/>
                  </a:lnTo>
                  <a:cubicBezTo>
                    <a:pt x="3995" y="893"/>
                    <a:pt x="3097" y="0"/>
                    <a:pt x="19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6" name="Google Shape;16266;p74"/>
            <p:cNvSpPr/>
            <p:nvPr/>
          </p:nvSpPr>
          <p:spPr>
            <a:xfrm>
              <a:off x="7242169" y="1522323"/>
              <a:ext cx="133476" cy="325147"/>
            </a:xfrm>
            <a:custGeom>
              <a:avLst/>
              <a:gdLst/>
              <a:ahLst/>
              <a:cxnLst/>
              <a:rect l="l" t="t" r="r" b="b"/>
              <a:pathLst>
                <a:path w="5094" h="12409" extrusionOk="0">
                  <a:moveTo>
                    <a:pt x="1" y="0"/>
                  </a:moveTo>
                  <a:cubicBezTo>
                    <a:pt x="1" y="0"/>
                    <a:pt x="1978" y="1843"/>
                    <a:pt x="2017" y="3610"/>
                  </a:cubicBezTo>
                  <a:lnTo>
                    <a:pt x="2017" y="12409"/>
                  </a:lnTo>
                  <a:lnTo>
                    <a:pt x="3073" y="12409"/>
                  </a:lnTo>
                  <a:lnTo>
                    <a:pt x="3073" y="3610"/>
                  </a:lnTo>
                  <a:cubicBezTo>
                    <a:pt x="3116" y="1843"/>
                    <a:pt x="5094" y="0"/>
                    <a:pt x="509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7" name="Google Shape;16267;p74"/>
            <p:cNvSpPr/>
            <p:nvPr/>
          </p:nvSpPr>
          <p:spPr>
            <a:xfrm>
              <a:off x="7308462" y="1522323"/>
              <a:ext cx="67183" cy="325147"/>
            </a:xfrm>
            <a:custGeom>
              <a:avLst/>
              <a:gdLst/>
              <a:ahLst/>
              <a:cxnLst/>
              <a:rect l="l" t="t" r="r" b="b"/>
              <a:pathLst>
                <a:path w="2564" h="12409" extrusionOk="0">
                  <a:moveTo>
                    <a:pt x="927" y="0"/>
                  </a:moveTo>
                  <a:cubicBezTo>
                    <a:pt x="927" y="0"/>
                    <a:pt x="43" y="1843"/>
                    <a:pt x="0" y="3610"/>
                  </a:cubicBezTo>
                  <a:lnTo>
                    <a:pt x="0" y="12409"/>
                  </a:lnTo>
                  <a:lnTo>
                    <a:pt x="543" y="12409"/>
                  </a:lnTo>
                  <a:lnTo>
                    <a:pt x="543" y="3610"/>
                  </a:lnTo>
                  <a:cubicBezTo>
                    <a:pt x="586" y="1843"/>
                    <a:pt x="2564" y="0"/>
                    <a:pt x="256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8" name="Google Shape;16268;p74"/>
            <p:cNvSpPr/>
            <p:nvPr/>
          </p:nvSpPr>
          <p:spPr>
            <a:xfrm>
              <a:off x="7231741" y="1507964"/>
              <a:ext cx="154228" cy="24683"/>
            </a:xfrm>
            <a:custGeom>
              <a:avLst/>
              <a:gdLst/>
              <a:ahLst/>
              <a:cxnLst/>
              <a:rect l="l" t="t" r="r" b="b"/>
              <a:pathLst>
                <a:path w="5886" h="942" extrusionOk="0">
                  <a:moveTo>
                    <a:pt x="475" y="1"/>
                  </a:moveTo>
                  <a:cubicBezTo>
                    <a:pt x="211" y="1"/>
                    <a:pt x="0" y="212"/>
                    <a:pt x="0" y="471"/>
                  </a:cubicBezTo>
                  <a:cubicBezTo>
                    <a:pt x="0" y="730"/>
                    <a:pt x="211" y="942"/>
                    <a:pt x="471" y="942"/>
                  </a:cubicBezTo>
                  <a:lnTo>
                    <a:pt x="5415" y="942"/>
                  </a:lnTo>
                  <a:cubicBezTo>
                    <a:pt x="5674" y="942"/>
                    <a:pt x="5885" y="730"/>
                    <a:pt x="5885" y="471"/>
                  </a:cubicBezTo>
                  <a:cubicBezTo>
                    <a:pt x="5885" y="212"/>
                    <a:pt x="5674" y="1"/>
                    <a:pt x="541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9" name="Google Shape;16269;p74"/>
            <p:cNvSpPr/>
            <p:nvPr/>
          </p:nvSpPr>
          <p:spPr>
            <a:xfrm>
              <a:off x="7228701" y="1514147"/>
              <a:ext cx="160412" cy="18499"/>
            </a:xfrm>
            <a:custGeom>
              <a:avLst/>
              <a:gdLst/>
              <a:ahLst/>
              <a:cxnLst/>
              <a:rect l="l" t="t" r="r" b="b"/>
              <a:pathLst>
                <a:path w="6122" h="706" extrusionOk="0">
                  <a:moveTo>
                    <a:pt x="183" y="0"/>
                  </a:moveTo>
                  <a:cubicBezTo>
                    <a:pt x="1" y="317"/>
                    <a:pt x="227" y="706"/>
                    <a:pt x="587" y="706"/>
                  </a:cubicBezTo>
                  <a:lnTo>
                    <a:pt x="5531" y="706"/>
                  </a:lnTo>
                  <a:cubicBezTo>
                    <a:pt x="5891" y="706"/>
                    <a:pt x="6121" y="317"/>
                    <a:pt x="5939" y="0"/>
                  </a:cubicBezTo>
                  <a:lnTo>
                    <a:pt x="5939" y="0"/>
                  </a:lnTo>
                  <a:cubicBezTo>
                    <a:pt x="5852" y="144"/>
                    <a:pt x="5699" y="235"/>
                    <a:pt x="5531" y="235"/>
                  </a:cubicBezTo>
                  <a:lnTo>
                    <a:pt x="587" y="235"/>
                  </a:lnTo>
                  <a:cubicBezTo>
                    <a:pt x="419" y="235"/>
                    <a:pt x="265" y="14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0" name="Google Shape;16270;p74"/>
            <p:cNvSpPr/>
            <p:nvPr/>
          </p:nvSpPr>
          <p:spPr>
            <a:xfrm>
              <a:off x="7277123" y="1647335"/>
              <a:ext cx="142306" cy="23294"/>
            </a:xfrm>
            <a:custGeom>
              <a:avLst/>
              <a:gdLst/>
              <a:ahLst/>
              <a:cxnLst/>
              <a:rect l="l" t="t" r="r" b="b"/>
              <a:pathLst>
                <a:path w="5431" h="889" extrusionOk="0">
                  <a:moveTo>
                    <a:pt x="111" y="0"/>
                  </a:moveTo>
                  <a:cubicBezTo>
                    <a:pt x="49" y="0"/>
                    <a:pt x="1" y="48"/>
                    <a:pt x="1" y="116"/>
                  </a:cubicBezTo>
                  <a:lnTo>
                    <a:pt x="1" y="773"/>
                  </a:lnTo>
                  <a:cubicBezTo>
                    <a:pt x="1" y="836"/>
                    <a:pt x="49" y="889"/>
                    <a:pt x="111" y="889"/>
                  </a:cubicBezTo>
                  <a:lnTo>
                    <a:pt x="4984" y="889"/>
                  </a:lnTo>
                  <a:cubicBezTo>
                    <a:pt x="5233" y="889"/>
                    <a:pt x="5430" y="692"/>
                    <a:pt x="5430" y="442"/>
                  </a:cubicBezTo>
                  <a:cubicBezTo>
                    <a:pt x="5430" y="197"/>
                    <a:pt x="5233" y="0"/>
                    <a:pt x="4984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1" name="Google Shape;16271;p74"/>
            <p:cNvSpPr/>
            <p:nvPr/>
          </p:nvSpPr>
          <p:spPr>
            <a:xfrm>
              <a:off x="7277123" y="1653125"/>
              <a:ext cx="145188" cy="17503"/>
            </a:xfrm>
            <a:custGeom>
              <a:avLst/>
              <a:gdLst/>
              <a:ahLst/>
              <a:cxnLst/>
              <a:rect l="l" t="t" r="r" b="b"/>
              <a:pathLst>
                <a:path w="5541" h="668" extrusionOk="0">
                  <a:moveTo>
                    <a:pt x="5372" y="0"/>
                  </a:moveTo>
                  <a:cubicBezTo>
                    <a:pt x="5291" y="139"/>
                    <a:pt x="5142" y="221"/>
                    <a:pt x="4984" y="221"/>
                  </a:cubicBezTo>
                  <a:lnTo>
                    <a:pt x="111" y="221"/>
                  </a:lnTo>
                  <a:cubicBezTo>
                    <a:pt x="49" y="221"/>
                    <a:pt x="1" y="173"/>
                    <a:pt x="1" y="111"/>
                  </a:cubicBezTo>
                  <a:lnTo>
                    <a:pt x="1" y="552"/>
                  </a:lnTo>
                  <a:cubicBezTo>
                    <a:pt x="1" y="615"/>
                    <a:pt x="49" y="668"/>
                    <a:pt x="111" y="668"/>
                  </a:cubicBezTo>
                  <a:lnTo>
                    <a:pt x="4984" y="668"/>
                  </a:lnTo>
                  <a:cubicBezTo>
                    <a:pt x="5329" y="668"/>
                    <a:pt x="5540" y="298"/>
                    <a:pt x="5372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2" name="Google Shape;16272;p74"/>
            <p:cNvSpPr/>
            <p:nvPr/>
          </p:nvSpPr>
          <p:spPr>
            <a:xfrm>
              <a:off x="7277019" y="1697774"/>
              <a:ext cx="142411" cy="23425"/>
            </a:xfrm>
            <a:custGeom>
              <a:avLst/>
              <a:gdLst/>
              <a:ahLst/>
              <a:cxnLst/>
              <a:rect l="l" t="t" r="r" b="b"/>
              <a:pathLst>
                <a:path w="5435" h="894" extrusionOk="0">
                  <a:moveTo>
                    <a:pt x="115" y="0"/>
                  </a:moveTo>
                  <a:cubicBezTo>
                    <a:pt x="53" y="0"/>
                    <a:pt x="0" y="53"/>
                    <a:pt x="5" y="116"/>
                  </a:cubicBezTo>
                  <a:lnTo>
                    <a:pt x="5" y="778"/>
                  </a:lnTo>
                  <a:cubicBezTo>
                    <a:pt x="5" y="840"/>
                    <a:pt x="53" y="893"/>
                    <a:pt x="115" y="893"/>
                  </a:cubicBezTo>
                  <a:lnTo>
                    <a:pt x="4988" y="893"/>
                  </a:lnTo>
                  <a:cubicBezTo>
                    <a:pt x="5237" y="893"/>
                    <a:pt x="5434" y="692"/>
                    <a:pt x="5434" y="447"/>
                  </a:cubicBezTo>
                  <a:cubicBezTo>
                    <a:pt x="5434" y="202"/>
                    <a:pt x="5237" y="0"/>
                    <a:pt x="498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3" name="Google Shape;16273;p74"/>
            <p:cNvSpPr/>
            <p:nvPr/>
          </p:nvSpPr>
          <p:spPr>
            <a:xfrm>
              <a:off x="7277123" y="1703801"/>
              <a:ext cx="145057" cy="17398"/>
            </a:xfrm>
            <a:custGeom>
              <a:avLst/>
              <a:gdLst/>
              <a:ahLst/>
              <a:cxnLst/>
              <a:rect l="l" t="t" r="r" b="b"/>
              <a:pathLst>
                <a:path w="5536" h="664" extrusionOk="0">
                  <a:moveTo>
                    <a:pt x="5372" y="1"/>
                  </a:moveTo>
                  <a:cubicBezTo>
                    <a:pt x="5296" y="140"/>
                    <a:pt x="5147" y="226"/>
                    <a:pt x="4984" y="226"/>
                  </a:cubicBezTo>
                  <a:lnTo>
                    <a:pt x="111" y="226"/>
                  </a:lnTo>
                  <a:cubicBezTo>
                    <a:pt x="49" y="226"/>
                    <a:pt x="1" y="178"/>
                    <a:pt x="1" y="116"/>
                  </a:cubicBezTo>
                  <a:lnTo>
                    <a:pt x="1" y="548"/>
                  </a:lnTo>
                  <a:cubicBezTo>
                    <a:pt x="1" y="610"/>
                    <a:pt x="49" y="663"/>
                    <a:pt x="111" y="663"/>
                  </a:cubicBezTo>
                  <a:lnTo>
                    <a:pt x="4984" y="663"/>
                  </a:lnTo>
                  <a:cubicBezTo>
                    <a:pt x="5324" y="658"/>
                    <a:pt x="5536" y="298"/>
                    <a:pt x="53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4" name="Google Shape;16274;p74"/>
            <p:cNvSpPr/>
            <p:nvPr/>
          </p:nvSpPr>
          <p:spPr>
            <a:xfrm>
              <a:off x="7277019" y="1748345"/>
              <a:ext cx="142411" cy="23294"/>
            </a:xfrm>
            <a:custGeom>
              <a:avLst/>
              <a:gdLst/>
              <a:ahLst/>
              <a:cxnLst/>
              <a:rect l="l" t="t" r="r" b="b"/>
              <a:pathLst>
                <a:path w="5435" h="889" extrusionOk="0">
                  <a:moveTo>
                    <a:pt x="115" y="0"/>
                  </a:moveTo>
                  <a:cubicBezTo>
                    <a:pt x="53" y="0"/>
                    <a:pt x="0" y="48"/>
                    <a:pt x="5" y="115"/>
                  </a:cubicBezTo>
                  <a:lnTo>
                    <a:pt x="5" y="773"/>
                  </a:lnTo>
                  <a:cubicBezTo>
                    <a:pt x="5" y="835"/>
                    <a:pt x="53" y="888"/>
                    <a:pt x="115" y="888"/>
                  </a:cubicBezTo>
                  <a:lnTo>
                    <a:pt x="4988" y="888"/>
                  </a:lnTo>
                  <a:cubicBezTo>
                    <a:pt x="5237" y="888"/>
                    <a:pt x="5434" y="686"/>
                    <a:pt x="5434" y="442"/>
                  </a:cubicBezTo>
                  <a:cubicBezTo>
                    <a:pt x="5434" y="197"/>
                    <a:pt x="5237" y="0"/>
                    <a:pt x="498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5" name="Google Shape;16275;p74"/>
            <p:cNvSpPr/>
            <p:nvPr/>
          </p:nvSpPr>
          <p:spPr>
            <a:xfrm>
              <a:off x="7277123" y="1754110"/>
              <a:ext cx="145188" cy="17529"/>
            </a:xfrm>
            <a:custGeom>
              <a:avLst/>
              <a:gdLst/>
              <a:ahLst/>
              <a:cxnLst/>
              <a:rect l="l" t="t" r="r" b="b"/>
              <a:pathLst>
                <a:path w="5541" h="669" extrusionOk="0">
                  <a:moveTo>
                    <a:pt x="5372" y="1"/>
                  </a:moveTo>
                  <a:cubicBezTo>
                    <a:pt x="5291" y="140"/>
                    <a:pt x="5142" y="222"/>
                    <a:pt x="4984" y="222"/>
                  </a:cubicBezTo>
                  <a:lnTo>
                    <a:pt x="111" y="222"/>
                  </a:lnTo>
                  <a:cubicBezTo>
                    <a:pt x="49" y="222"/>
                    <a:pt x="1" y="174"/>
                    <a:pt x="1" y="111"/>
                  </a:cubicBezTo>
                  <a:lnTo>
                    <a:pt x="1" y="553"/>
                  </a:lnTo>
                  <a:cubicBezTo>
                    <a:pt x="1" y="615"/>
                    <a:pt x="49" y="668"/>
                    <a:pt x="111" y="668"/>
                  </a:cubicBezTo>
                  <a:lnTo>
                    <a:pt x="4984" y="668"/>
                  </a:lnTo>
                  <a:cubicBezTo>
                    <a:pt x="5329" y="668"/>
                    <a:pt x="5540" y="298"/>
                    <a:pt x="53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6" name="Google Shape;16276;p74"/>
            <p:cNvSpPr/>
            <p:nvPr/>
          </p:nvSpPr>
          <p:spPr>
            <a:xfrm>
              <a:off x="7282809" y="1836255"/>
              <a:ext cx="52091" cy="24552"/>
            </a:xfrm>
            <a:custGeom>
              <a:avLst/>
              <a:gdLst/>
              <a:ahLst/>
              <a:cxnLst/>
              <a:rect l="l" t="t" r="r" b="b"/>
              <a:pathLst>
                <a:path w="1988" h="937" extrusionOk="0">
                  <a:moveTo>
                    <a:pt x="370" y="0"/>
                  </a:moveTo>
                  <a:cubicBezTo>
                    <a:pt x="322" y="0"/>
                    <a:pt x="278" y="29"/>
                    <a:pt x="264" y="77"/>
                  </a:cubicBezTo>
                  <a:lnTo>
                    <a:pt x="29" y="788"/>
                  </a:lnTo>
                  <a:cubicBezTo>
                    <a:pt x="0" y="860"/>
                    <a:pt x="58" y="936"/>
                    <a:pt x="134" y="936"/>
                  </a:cubicBezTo>
                  <a:lnTo>
                    <a:pt x="1853" y="936"/>
                  </a:lnTo>
                  <a:cubicBezTo>
                    <a:pt x="1930" y="936"/>
                    <a:pt x="1987" y="860"/>
                    <a:pt x="1963" y="788"/>
                  </a:cubicBezTo>
                  <a:lnTo>
                    <a:pt x="1728" y="77"/>
                  </a:lnTo>
                  <a:cubicBezTo>
                    <a:pt x="1709" y="29"/>
                    <a:pt x="1666" y="0"/>
                    <a:pt x="161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7" name="Google Shape;16277;p74"/>
            <p:cNvSpPr/>
            <p:nvPr/>
          </p:nvSpPr>
          <p:spPr>
            <a:xfrm>
              <a:off x="7308828" y="1836255"/>
              <a:ext cx="26071" cy="24552"/>
            </a:xfrm>
            <a:custGeom>
              <a:avLst/>
              <a:gdLst/>
              <a:ahLst/>
              <a:cxnLst/>
              <a:rect l="l" t="t" r="r" b="b"/>
              <a:pathLst>
                <a:path w="995" h="937" extrusionOk="0">
                  <a:moveTo>
                    <a:pt x="1" y="0"/>
                  </a:moveTo>
                  <a:lnTo>
                    <a:pt x="1" y="936"/>
                  </a:lnTo>
                  <a:lnTo>
                    <a:pt x="860" y="936"/>
                  </a:lnTo>
                  <a:cubicBezTo>
                    <a:pt x="937" y="936"/>
                    <a:pt x="994" y="860"/>
                    <a:pt x="970" y="788"/>
                  </a:cubicBezTo>
                  <a:lnTo>
                    <a:pt x="735" y="77"/>
                  </a:lnTo>
                  <a:cubicBezTo>
                    <a:pt x="716" y="29"/>
                    <a:pt x="673" y="0"/>
                    <a:pt x="6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8" name="Google Shape;16278;p74"/>
            <p:cNvSpPr/>
            <p:nvPr/>
          </p:nvSpPr>
          <p:spPr>
            <a:xfrm>
              <a:off x="7226448" y="1502697"/>
              <a:ext cx="198379" cy="363402"/>
            </a:xfrm>
            <a:custGeom>
              <a:avLst/>
              <a:gdLst/>
              <a:ahLst/>
              <a:cxnLst/>
              <a:rect l="l" t="t" r="r" b="b"/>
              <a:pathLst>
                <a:path w="7571" h="13869" extrusionOk="0">
                  <a:moveTo>
                    <a:pt x="5617" y="403"/>
                  </a:moveTo>
                  <a:cubicBezTo>
                    <a:pt x="5972" y="403"/>
                    <a:pt x="5972" y="941"/>
                    <a:pt x="5617" y="941"/>
                  </a:cubicBezTo>
                  <a:lnTo>
                    <a:pt x="677" y="941"/>
                  </a:lnTo>
                  <a:cubicBezTo>
                    <a:pt x="317" y="941"/>
                    <a:pt x="317" y="403"/>
                    <a:pt x="677" y="403"/>
                  </a:cubicBezTo>
                  <a:close/>
                  <a:moveTo>
                    <a:pt x="4863" y="1349"/>
                  </a:moveTo>
                  <a:cubicBezTo>
                    <a:pt x="4263" y="2074"/>
                    <a:pt x="3509" y="3207"/>
                    <a:pt x="3471" y="4325"/>
                  </a:cubicBezTo>
                  <a:cubicBezTo>
                    <a:pt x="3471" y="4340"/>
                    <a:pt x="3471" y="4349"/>
                    <a:pt x="3471" y="4359"/>
                  </a:cubicBezTo>
                  <a:lnTo>
                    <a:pt x="3471" y="5314"/>
                  </a:lnTo>
                  <a:lnTo>
                    <a:pt x="2823" y="5314"/>
                  </a:lnTo>
                  <a:lnTo>
                    <a:pt x="2823" y="4359"/>
                  </a:lnTo>
                  <a:lnTo>
                    <a:pt x="2823" y="4354"/>
                  </a:lnTo>
                  <a:cubicBezTo>
                    <a:pt x="2794" y="3226"/>
                    <a:pt x="2036" y="2079"/>
                    <a:pt x="1426" y="1349"/>
                  </a:cubicBezTo>
                  <a:close/>
                  <a:moveTo>
                    <a:pt x="6918" y="5727"/>
                  </a:moveTo>
                  <a:cubicBezTo>
                    <a:pt x="7239" y="5727"/>
                    <a:pt x="7239" y="6207"/>
                    <a:pt x="6918" y="6207"/>
                  </a:cubicBezTo>
                  <a:lnTo>
                    <a:pt x="2137" y="6207"/>
                  </a:lnTo>
                  <a:lnTo>
                    <a:pt x="2137" y="5727"/>
                  </a:lnTo>
                  <a:close/>
                  <a:moveTo>
                    <a:pt x="2823" y="6610"/>
                  </a:moveTo>
                  <a:lnTo>
                    <a:pt x="3471" y="6615"/>
                  </a:lnTo>
                  <a:lnTo>
                    <a:pt x="3471" y="7249"/>
                  </a:lnTo>
                  <a:lnTo>
                    <a:pt x="2823" y="7249"/>
                  </a:lnTo>
                  <a:lnTo>
                    <a:pt x="2823" y="6610"/>
                  </a:lnTo>
                  <a:close/>
                  <a:moveTo>
                    <a:pt x="3874" y="6610"/>
                  </a:moveTo>
                  <a:lnTo>
                    <a:pt x="5406" y="6615"/>
                  </a:lnTo>
                  <a:lnTo>
                    <a:pt x="5406" y="7249"/>
                  </a:lnTo>
                  <a:lnTo>
                    <a:pt x="3874" y="7249"/>
                  </a:lnTo>
                  <a:lnTo>
                    <a:pt x="3874" y="6610"/>
                  </a:lnTo>
                  <a:close/>
                  <a:moveTo>
                    <a:pt x="5809" y="6610"/>
                  </a:moveTo>
                  <a:lnTo>
                    <a:pt x="6423" y="6615"/>
                  </a:lnTo>
                  <a:lnTo>
                    <a:pt x="6423" y="7249"/>
                  </a:lnTo>
                  <a:lnTo>
                    <a:pt x="5809" y="7249"/>
                  </a:lnTo>
                  <a:lnTo>
                    <a:pt x="5809" y="6610"/>
                  </a:lnTo>
                  <a:close/>
                  <a:moveTo>
                    <a:pt x="6918" y="7657"/>
                  </a:moveTo>
                  <a:cubicBezTo>
                    <a:pt x="7239" y="7657"/>
                    <a:pt x="7239" y="8137"/>
                    <a:pt x="6918" y="8137"/>
                  </a:cubicBezTo>
                  <a:lnTo>
                    <a:pt x="2137" y="8137"/>
                  </a:lnTo>
                  <a:lnTo>
                    <a:pt x="2137" y="7657"/>
                  </a:lnTo>
                  <a:close/>
                  <a:moveTo>
                    <a:pt x="3471" y="8540"/>
                  </a:moveTo>
                  <a:lnTo>
                    <a:pt x="3471" y="9169"/>
                  </a:lnTo>
                  <a:lnTo>
                    <a:pt x="2823" y="9173"/>
                  </a:lnTo>
                  <a:lnTo>
                    <a:pt x="2823" y="8540"/>
                  </a:lnTo>
                  <a:close/>
                  <a:moveTo>
                    <a:pt x="5406" y="8540"/>
                  </a:moveTo>
                  <a:lnTo>
                    <a:pt x="5406" y="9169"/>
                  </a:lnTo>
                  <a:lnTo>
                    <a:pt x="3874" y="9173"/>
                  </a:lnTo>
                  <a:lnTo>
                    <a:pt x="3874" y="8540"/>
                  </a:lnTo>
                  <a:close/>
                  <a:moveTo>
                    <a:pt x="6428" y="8540"/>
                  </a:moveTo>
                  <a:lnTo>
                    <a:pt x="6428" y="9169"/>
                  </a:lnTo>
                  <a:lnTo>
                    <a:pt x="5809" y="9173"/>
                  </a:lnTo>
                  <a:lnTo>
                    <a:pt x="5809" y="8540"/>
                  </a:lnTo>
                  <a:close/>
                  <a:moveTo>
                    <a:pt x="6922" y="9581"/>
                  </a:moveTo>
                  <a:cubicBezTo>
                    <a:pt x="7239" y="9581"/>
                    <a:pt x="7239" y="10061"/>
                    <a:pt x="6922" y="10061"/>
                  </a:cubicBezTo>
                  <a:lnTo>
                    <a:pt x="2137" y="10061"/>
                  </a:lnTo>
                  <a:lnTo>
                    <a:pt x="2137" y="9581"/>
                  </a:lnTo>
                  <a:close/>
                  <a:moveTo>
                    <a:pt x="3471" y="10465"/>
                  </a:moveTo>
                  <a:lnTo>
                    <a:pt x="3471" y="12524"/>
                  </a:lnTo>
                  <a:lnTo>
                    <a:pt x="2823" y="12529"/>
                  </a:lnTo>
                  <a:lnTo>
                    <a:pt x="2823" y="10465"/>
                  </a:lnTo>
                  <a:close/>
                  <a:moveTo>
                    <a:pt x="3706" y="12932"/>
                  </a:moveTo>
                  <a:lnTo>
                    <a:pt x="3884" y="13465"/>
                  </a:lnTo>
                  <a:lnTo>
                    <a:pt x="2410" y="13465"/>
                  </a:lnTo>
                  <a:lnTo>
                    <a:pt x="2588" y="12932"/>
                  </a:lnTo>
                  <a:close/>
                  <a:moveTo>
                    <a:pt x="673" y="0"/>
                  </a:moveTo>
                  <a:cubicBezTo>
                    <a:pt x="303" y="0"/>
                    <a:pt x="0" y="303"/>
                    <a:pt x="0" y="672"/>
                  </a:cubicBezTo>
                  <a:cubicBezTo>
                    <a:pt x="0" y="1047"/>
                    <a:pt x="303" y="1349"/>
                    <a:pt x="673" y="1349"/>
                  </a:cubicBezTo>
                  <a:lnTo>
                    <a:pt x="893" y="1349"/>
                  </a:lnTo>
                  <a:cubicBezTo>
                    <a:pt x="2189" y="2799"/>
                    <a:pt x="2405" y="3855"/>
                    <a:pt x="2415" y="4364"/>
                  </a:cubicBezTo>
                  <a:lnTo>
                    <a:pt x="2415" y="5314"/>
                  </a:lnTo>
                  <a:lnTo>
                    <a:pt x="2050" y="5314"/>
                  </a:lnTo>
                  <a:cubicBezTo>
                    <a:pt x="1873" y="5314"/>
                    <a:pt x="1733" y="5458"/>
                    <a:pt x="1733" y="5631"/>
                  </a:cubicBezTo>
                  <a:lnTo>
                    <a:pt x="1733" y="5760"/>
                  </a:lnTo>
                  <a:lnTo>
                    <a:pt x="1474" y="5760"/>
                  </a:lnTo>
                  <a:lnTo>
                    <a:pt x="1474" y="5477"/>
                  </a:lnTo>
                  <a:cubicBezTo>
                    <a:pt x="1481" y="5336"/>
                    <a:pt x="1376" y="5265"/>
                    <a:pt x="1270" y="5265"/>
                  </a:cubicBezTo>
                  <a:cubicBezTo>
                    <a:pt x="1165" y="5265"/>
                    <a:pt x="1059" y="5336"/>
                    <a:pt x="1066" y="5477"/>
                  </a:cubicBezTo>
                  <a:lnTo>
                    <a:pt x="1066" y="6447"/>
                  </a:lnTo>
                  <a:cubicBezTo>
                    <a:pt x="1059" y="6591"/>
                    <a:pt x="1165" y="6663"/>
                    <a:pt x="1270" y="6663"/>
                  </a:cubicBezTo>
                  <a:cubicBezTo>
                    <a:pt x="1376" y="6663"/>
                    <a:pt x="1481" y="6591"/>
                    <a:pt x="1474" y="6447"/>
                  </a:cubicBezTo>
                  <a:lnTo>
                    <a:pt x="1474" y="6168"/>
                  </a:lnTo>
                  <a:lnTo>
                    <a:pt x="1733" y="6168"/>
                  </a:lnTo>
                  <a:lnTo>
                    <a:pt x="1733" y="6293"/>
                  </a:lnTo>
                  <a:cubicBezTo>
                    <a:pt x="1733" y="6466"/>
                    <a:pt x="1873" y="6610"/>
                    <a:pt x="2050" y="6610"/>
                  </a:cubicBezTo>
                  <a:lnTo>
                    <a:pt x="2415" y="6610"/>
                  </a:lnTo>
                  <a:lnTo>
                    <a:pt x="2415" y="7244"/>
                  </a:lnTo>
                  <a:lnTo>
                    <a:pt x="2050" y="7244"/>
                  </a:lnTo>
                  <a:cubicBezTo>
                    <a:pt x="1873" y="7244"/>
                    <a:pt x="1733" y="7383"/>
                    <a:pt x="1733" y="7561"/>
                  </a:cubicBezTo>
                  <a:lnTo>
                    <a:pt x="1733" y="7709"/>
                  </a:lnTo>
                  <a:lnTo>
                    <a:pt x="1474" y="7709"/>
                  </a:lnTo>
                  <a:lnTo>
                    <a:pt x="1474" y="7426"/>
                  </a:lnTo>
                  <a:cubicBezTo>
                    <a:pt x="1481" y="7285"/>
                    <a:pt x="1376" y="7214"/>
                    <a:pt x="1270" y="7214"/>
                  </a:cubicBezTo>
                  <a:cubicBezTo>
                    <a:pt x="1165" y="7214"/>
                    <a:pt x="1059" y="7285"/>
                    <a:pt x="1066" y="7426"/>
                  </a:cubicBezTo>
                  <a:lnTo>
                    <a:pt x="1066" y="8401"/>
                  </a:lnTo>
                  <a:cubicBezTo>
                    <a:pt x="1059" y="8542"/>
                    <a:pt x="1165" y="8613"/>
                    <a:pt x="1270" y="8613"/>
                  </a:cubicBezTo>
                  <a:cubicBezTo>
                    <a:pt x="1376" y="8613"/>
                    <a:pt x="1481" y="8542"/>
                    <a:pt x="1474" y="8401"/>
                  </a:cubicBezTo>
                  <a:lnTo>
                    <a:pt x="1474" y="8117"/>
                  </a:lnTo>
                  <a:lnTo>
                    <a:pt x="1733" y="8117"/>
                  </a:lnTo>
                  <a:lnTo>
                    <a:pt x="1733" y="8223"/>
                  </a:lnTo>
                  <a:cubicBezTo>
                    <a:pt x="1733" y="8396"/>
                    <a:pt x="1873" y="8540"/>
                    <a:pt x="2050" y="8540"/>
                  </a:cubicBezTo>
                  <a:lnTo>
                    <a:pt x="2415" y="8540"/>
                  </a:lnTo>
                  <a:lnTo>
                    <a:pt x="2415" y="9169"/>
                  </a:lnTo>
                  <a:lnTo>
                    <a:pt x="2050" y="9169"/>
                  </a:lnTo>
                  <a:cubicBezTo>
                    <a:pt x="1873" y="9169"/>
                    <a:pt x="1733" y="9313"/>
                    <a:pt x="1733" y="9485"/>
                  </a:cubicBezTo>
                  <a:lnTo>
                    <a:pt x="1733" y="9615"/>
                  </a:lnTo>
                  <a:lnTo>
                    <a:pt x="1474" y="9615"/>
                  </a:lnTo>
                  <a:lnTo>
                    <a:pt x="1474" y="9332"/>
                  </a:lnTo>
                  <a:cubicBezTo>
                    <a:pt x="1481" y="9190"/>
                    <a:pt x="1376" y="9119"/>
                    <a:pt x="1270" y="9119"/>
                  </a:cubicBezTo>
                  <a:cubicBezTo>
                    <a:pt x="1165" y="9119"/>
                    <a:pt x="1059" y="9190"/>
                    <a:pt x="1066" y="9332"/>
                  </a:cubicBezTo>
                  <a:lnTo>
                    <a:pt x="1066" y="10301"/>
                  </a:lnTo>
                  <a:cubicBezTo>
                    <a:pt x="1059" y="10445"/>
                    <a:pt x="1165" y="10517"/>
                    <a:pt x="1270" y="10517"/>
                  </a:cubicBezTo>
                  <a:cubicBezTo>
                    <a:pt x="1376" y="10517"/>
                    <a:pt x="1481" y="10445"/>
                    <a:pt x="1474" y="10301"/>
                  </a:cubicBezTo>
                  <a:lnTo>
                    <a:pt x="1474" y="10023"/>
                  </a:lnTo>
                  <a:lnTo>
                    <a:pt x="1733" y="10023"/>
                  </a:lnTo>
                  <a:lnTo>
                    <a:pt x="1733" y="10148"/>
                  </a:lnTo>
                  <a:cubicBezTo>
                    <a:pt x="1733" y="10325"/>
                    <a:pt x="1873" y="10465"/>
                    <a:pt x="2050" y="10465"/>
                  </a:cubicBezTo>
                  <a:lnTo>
                    <a:pt x="2415" y="10465"/>
                  </a:lnTo>
                  <a:lnTo>
                    <a:pt x="2415" y="12543"/>
                  </a:lnTo>
                  <a:cubicBezTo>
                    <a:pt x="2324" y="12577"/>
                    <a:pt x="2252" y="12649"/>
                    <a:pt x="2223" y="12740"/>
                  </a:cubicBezTo>
                  <a:lnTo>
                    <a:pt x="1988" y="13450"/>
                  </a:lnTo>
                  <a:cubicBezTo>
                    <a:pt x="1921" y="13657"/>
                    <a:pt x="2074" y="13868"/>
                    <a:pt x="2290" y="13868"/>
                  </a:cubicBezTo>
                  <a:lnTo>
                    <a:pt x="4009" y="13868"/>
                  </a:lnTo>
                  <a:cubicBezTo>
                    <a:pt x="4225" y="13868"/>
                    <a:pt x="4374" y="13657"/>
                    <a:pt x="4306" y="13450"/>
                  </a:cubicBezTo>
                  <a:lnTo>
                    <a:pt x="4071" y="12740"/>
                  </a:lnTo>
                  <a:cubicBezTo>
                    <a:pt x="4042" y="12649"/>
                    <a:pt x="3970" y="12577"/>
                    <a:pt x="3879" y="12543"/>
                  </a:cubicBezTo>
                  <a:lnTo>
                    <a:pt x="3879" y="10465"/>
                  </a:lnTo>
                  <a:lnTo>
                    <a:pt x="5343" y="10465"/>
                  </a:lnTo>
                  <a:cubicBezTo>
                    <a:pt x="5223" y="10748"/>
                    <a:pt x="4940" y="10935"/>
                    <a:pt x="4633" y="10935"/>
                  </a:cubicBezTo>
                  <a:cubicBezTo>
                    <a:pt x="4378" y="10945"/>
                    <a:pt x="4378" y="11324"/>
                    <a:pt x="4633" y="11338"/>
                  </a:cubicBezTo>
                  <a:cubicBezTo>
                    <a:pt x="4636" y="11338"/>
                    <a:pt x="4640" y="11338"/>
                    <a:pt x="4643" y="11338"/>
                  </a:cubicBezTo>
                  <a:cubicBezTo>
                    <a:pt x="5172" y="11338"/>
                    <a:pt x="5637" y="10980"/>
                    <a:pt x="5775" y="10465"/>
                  </a:cubicBezTo>
                  <a:lnTo>
                    <a:pt x="6404" y="10465"/>
                  </a:lnTo>
                  <a:cubicBezTo>
                    <a:pt x="6255" y="11324"/>
                    <a:pt x="5506" y="11953"/>
                    <a:pt x="4633" y="11953"/>
                  </a:cubicBezTo>
                  <a:cubicBezTo>
                    <a:pt x="4378" y="11967"/>
                    <a:pt x="4378" y="12346"/>
                    <a:pt x="4633" y="12361"/>
                  </a:cubicBezTo>
                  <a:cubicBezTo>
                    <a:pt x="5732" y="12361"/>
                    <a:pt x="6663" y="11554"/>
                    <a:pt x="6812" y="10465"/>
                  </a:cubicBezTo>
                  <a:lnTo>
                    <a:pt x="6922" y="10465"/>
                  </a:lnTo>
                  <a:cubicBezTo>
                    <a:pt x="7282" y="10465"/>
                    <a:pt x="7570" y="10177"/>
                    <a:pt x="7570" y="9817"/>
                  </a:cubicBezTo>
                  <a:cubicBezTo>
                    <a:pt x="7570" y="9461"/>
                    <a:pt x="7282" y="9169"/>
                    <a:pt x="6922" y="9169"/>
                  </a:cubicBezTo>
                  <a:lnTo>
                    <a:pt x="6836" y="9169"/>
                  </a:lnTo>
                  <a:lnTo>
                    <a:pt x="6836" y="8540"/>
                  </a:lnTo>
                  <a:lnTo>
                    <a:pt x="6918" y="8540"/>
                  </a:lnTo>
                  <a:cubicBezTo>
                    <a:pt x="7278" y="8540"/>
                    <a:pt x="7566" y="8247"/>
                    <a:pt x="7566" y="7892"/>
                  </a:cubicBezTo>
                  <a:cubicBezTo>
                    <a:pt x="7566" y="7532"/>
                    <a:pt x="7278" y="7244"/>
                    <a:pt x="6918" y="7244"/>
                  </a:cubicBezTo>
                  <a:lnTo>
                    <a:pt x="6836" y="7244"/>
                  </a:lnTo>
                  <a:lnTo>
                    <a:pt x="6836" y="6610"/>
                  </a:lnTo>
                  <a:lnTo>
                    <a:pt x="6922" y="6610"/>
                  </a:lnTo>
                  <a:cubicBezTo>
                    <a:pt x="7278" y="6610"/>
                    <a:pt x="7570" y="6322"/>
                    <a:pt x="7570" y="5962"/>
                  </a:cubicBezTo>
                  <a:cubicBezTo>
                    <a:pt x="7570" y="5607"/>
                    <a:pt x="7278" y="5314"/>
                    <a:pt x="6922" y="5314"/>
                  </a:cubicBezTo>
                  <a:lnTo>
                    <a:pt x="6802" y="5314"/>
                  </a:lnTo>
                  <a:cubicBezTo>
                    <a:pt x="6634" y="4316"/>
                    <a:pt x="5809" y="3552"/>
                    <a:pt x="4796" y="3476"/>
                  </a:cubicBezTo>
                  <a:cubicBezTo>
                    <a:pt x="4794" y="3476"/>
                    <a:pt x="4793" y="3476"/>
                    <a:pt x="4791" y="3476"/>
                  </a:cubicBezTo>
                  <a:cubicBezTo>
                    <a:pt x="4536" y="3476"/>
                    <a:pt x="4514" y="3845"/>
                    <a:pt x="4762" y="3879"/>
                  </a:cubicBezTo>
                  <a:cubicBezTo>
                    <a:pt x="5564" y="3941"/>
                    <a:pt x="6226" y="4527"/>
                    <a:pt x="6390" y="5314"/>
                  </a:cubicBezTo>
                  <a:lnTo>
                    <a:pt x="5756" y="5314"/>
                  </a:lnTo>
                  <a:cubicBezTo>
                    <a:pt x="5598" y="4824"/>
                    <a:pt x="5142" y="4493"/>
                    <a:pt x="4628" y="4488"/>
                  </a:cubicBezTo>
                  <a:cubicBezTo>
                    <a:pt x="4623" y="4488"/>
                    <a:pt x="4619" y="4488"/>
                    <a:pt x="4614" y="4488"/>
                  </a:cubicBezTo>
                  <a:cubicBezTo>
                    <a:pt x="4349" y="4488"/>
                    <a:pt x="4349" y="4897"/>
                    <a:pt x="4614" y="4897"/>
                  </a:cubicBezTo>
                  <a:cubicBezTo>
                    <a:pt x="4619" y="4897"/>
                    <a:pt x="4623" y="4897"/>
                    <a:pt x="4628" y="4896"/>
                  </a:cubicBezTo>
                  <a:cubicBezTo>
                    <a:pt x="4921" y="4896"/>
                    <a:pt x="5185" y="5060"/>
                    <a:pt x="5314" y="5314"/>
                  </a:cubicBezTo>
                  <a:lnTo>
                    <a:pt x="3874" y="5314"/>
                  </a:lnTo>
                  <a:lnTo>
                    <a:pt x="3874" y="4388"/>
                  </a:lnTo>
                  <a:cubicBezTo>
                    <a:pt x="3874" y="4378"/>
                    <a:pt x="3874" y="4368"/>
                    <a:pt x="3874" y="4364"/>
                  </a:cubicBezTo>
                  <a:cubicBezTo>
                    <a:pt x="3889" y="3860"/>
                    <a:pt x="4105" y="2804"/>
                    <a:pt x="5401" y="1349"/>
                  </a:cubicBezTo>
                  <a:lnTo>
                    <a:pt x="5617" y="1349"/>
                  </a:lnTo>
                  <a:cubicBezTo>
                    <a:pt x="5986" y="1349"/>
                    <a:pt x="6289" y="1047"/>
                    <a:pt x="6289" y="672"/>
                  </a:cubicBezTo>
                  <a:cubicBezTo>
                    <a:pt x="6289" y="303"/>
                    <a:pt x="5986" y="0"/>
                    <a:pt x="561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279" name="Google Shape;16279;p74"/>
          <p:cNvGrpSpPr/>
          <p:nvPr/>
        </p:nvGrpSpPr>
        <p:grpSpPr>
          <a:xfrm>
            <a:off x="8169030" y="1502566"/>
            <a:ext cx="158001" cy="363533"/>
            <a:chOff x="8169030" y="1502566"/>
            <a:chExt cx="158001" cy="363533"/>
          </a:xfrm>
        </p:grpSpPr>
        <p:sp>
          <p:nvSpPr>
            <p:cNvPr id="16280" name="Google Shape;16280;p74"/>
            <p:cNvSpPr/>
            <p:nvPr/>
          </p:nvSpPr>
          <p:spPr>
            <a:xfrm>
              <a:off x="8174323" y="1659545"/>
              <a:ext cx="147310" cy="201261"/>
            </a:xfrm>
            <a:custGeom>
              <a:avLst/>
              <a:gdLst/>
              <a:ahLst/>
              <a:cxnLst/>
              <a:rect l="l" t="t" r="r" b="b"/>
              <a:pathLst>
                <a:path w="5622" h="7681" extrusionOk="0">
                  <a:moveTo>
                    <a:pt x="2813" y="0"/>
                  </a:moveTo>
                  <a:cubicBezTo>
                    <a:pt x="2732" y="0"/>
                    <a:pt x="2568" y="5"/>
                    <a:pt x="2487" y="10"/>
                  </a:cubicBezTo>
                  <a:cubicBezTo>
                    <a:pt x="1484" y="82"/>
                    <a:pt x="701" y="610"/>
                    <a:pt x="701" y="1642"/>
                  </a:cubicBezTo>
                  <a:cubicBezTo>
                    <a:pt x="701" y="1915"/>
                    <a:pt x="754" y="2179"/>
                    <a:pt x="860" y="2429"/>
                  </a:cubicBezTo>
                  <a:cubicBezTo>
                    <a:pt x="1037" y="2856"/>
                    <a:pt x="960" y="3346"/>
                    <a:pt x="658" y="3696"/>
                  </a:cubicBezTo>
                  <a:cubicBezTo>
                    <a:pt x="235" y="4191"/>
                    <a:pt x="0" y="4820"/>
                    <a:pt x="0" y="5468"/>
                  </a:cubicBezTo>
                  <a:cubicBezTo>
                    <a:pt x="0" y="6893"/>
                    <a:pt x="1090" y="7599"/>
                    <a:pt x="2482" y="7671"/>
                  </a:cubicBezTo>
                  <a:cubicBezTo>
                    <a:pt x="2564" y="7676"/>
                    <a:pt x="2727" y="7680"/>
                    <a:pt x="2813" y="7680"/>
                  </a:cubicBezTo>
                  <a:cubicBezTo>
                    <a:pt x="2895" y="7680"/>
                    <a:pt x="3058" y="7680"/>
                    <a:pt x="3140" y="7671"/>
                  </a:cubicBezTo>
                  <a:cubicBezTo>
                    <a:pt x="4532" y="7599"/>
                    <a:pt x="5621" y="6893"/>
                    <a:pt x="5621" y="5468"/>
                  </a:cubicBezTo>
                  <a:cubicBezTo>
                    <a:pt x="5621" y="4820"/>
                    <a:pt x="5391" y="4191"/>
                    <a:pt x="4969" y="3696"/>
                  </a:cubicBezTo>
                  <a:cubicBezTo>
                    <a:pt x="4666" y="3346"/>
                    <a:pt x="4589" y="2856"/>
                    <a:pt x="4767" y="2429"/>
                  </a:cubicBezTo>
                  <a:cubicBezTo>
                    <a:pt x="4873" y="2179"/>
                    <a:pt x="4925" y="1915"/>
                    <a:pt x="4925" y="1642"/>
                  </a:cubicBezTo>
                  <a:cubicBezTo>
                    <a:pt x="4925" y="605"/>
                    <a:pt x="4143" y="82"/>
                    <a:pt x="3140" y="10"/>
                  </a:cubicBezTo>
                  <a:cubicBezTo>
                    <a:pt x="3063" y="5"/>
                    <a:pt x="2895" y="0"/>
                    <a:pt x="281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1" name="Google Shape;16281;p74"/>
            <p:cNvSpPr/>
            <p:nvPr/>
          </p:nvSpPr>
          <p:spPr>
            <a:xfrm>
              <a:off x="8229401" y="1659545"/>
              <a:ext cx="92364" cy="201261"/>
            </a:xfrm>
            <a:custGeom>
              <a:avLst/>
              <a:gdLst/>
              <a:ahLst/>
              <a:cxnLst/>
              <a:rect l="l" t="t" r="r" b="b"/>
              <a:pathLst>
                <a:path w="3525" h="7681" extrusionOk="0">
                  <a:moveTo>
                    <a:pt x="711" y="0"/>
                  </a:moveTo>
                  <a:cubicBezTo>
                    <a:pt x="630" y="0"/>
                    <a:pt x="466" y="5"/>
                    <a:pt x="385" y="10"/>
                  </a:cubicBezTo>
                  <a:cubicBezTo>
                    <a:pt x="303" y="14"/>
                    <a:pt x="226" y="24"/>
                    <a:pt x="150" y="34"/>
                  </a:cubicBezTo>
                  <a:cubicBezTo>
                    <a:pt x="961" y="72"/>
                    <a:pt x="2079" y="312"/>
                    <a:pt x="2084" y="1023"/>
                  </a:cubicBezTo>
                  <a:cubicBezTo>
                    <a:pt x="2089" y="1954"/>
                    <a:pt x="1604" y="1906"/>
                    <a:pt x="1244" y="2429"/>
                  </a:cubicBezTo>
                  <a:cubicBezTo>
                    <a:pt x="985" y="2813"/>
                    <a:pt x="1148" y="3346"/>
                    <a:pt x="1446" y="3696"/>
                  </a:cubicBezTo>
                  <a:cubicBezTo>
                    <a:pt x="1873" y="4191"/>
                    <a:pt x="2103" y="4820"/>
                    <a:pt x="2103" y="5468"/>
                  </a:cubicBezTo>
                  <a:cubicBezTo>
                    <a:pt x="2103" y="6759"/>
                    <a:pt x="1206" y="7460"/>
                    <a:pt x="1" y="7632"/>
                  </a:cubicBezTo>
                  <a:cubicBezTo>
                    <a:pt x="126" y="7652"/>
                    <a:pt x="255" y="7666"/>
                    <a:pt x="385" y="7671"/>
                  </a:cubicBezTo>
                  <a:cubicBezTo>
                    <a:pt x="466" y="7676"/>
                    <a:pt x="630" y="7680"/>
                    <a:pt x="711" y="7680"/>
                  </a:cubicBezTo>
                  <a:cubicBezTo>
                    <a:pt x="793" y="7680"/>
                    <a:pt x="956" y="7680"/>
                    <a:pt x="1038" y="7671"/>
                  </a:cubicBezTo>
                  <a:cubicBezTo>
                    <a:pt x="2430" y="7599"/>
                    <a:pt x="3524" y="6893"/>
                    <a:pt x="3524" y="5468"/>
                  </a:cubicBezTo>
                  <a:cubicBezTo>
                    <a:pt x="3524" y="4820"/>
                    <a:pt x="3289" y="4191"/>
                    <a:pt x="2867" y="3696"/>
                  </a:cubicBezTo>
                  <a:cubicBezTo>
                    <a:pt x="2564" y="3346"/>
                    <a:pt x="2487" y="2856"/>
                    <a:pt x="2665" y="2429"/>
                  </a:cubicBezTo>
                  <a:cubicBezTo>
                    <a:pt x="2771" y="2179"/>
                    <a:pt x="2823" y="1915"/>
                    <a:pt x="2823" y="1642"/>
                  </a:cubicBezTo>
                  <a:cubicBezTo>
                    <a:pt x="2823" y="605"/>
                    <a:pt x="2041" y="82"/>
                    <a:pt x="1038" y="10"/>
                  </a:cubicBezTo>
                  <a:cubicBezTo>
                    <a:pt x="961" y="5"/>
                    <a:pt x="793" y="0"/>
                    <a:pt x="71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2" name="Google Shape;16282;p74"/>
            <p:cNvSpPr/>
            <p:nvPr/>
          </p:nvSpPr>
          <p:spPr>
            <a:xfrm>
              <a:off x="8233043" y="1520174"/>
              <a:ext cx="29976" cy="165181"/>
            </a:xfrm>
            <a:custGeom>
              <a:avLst/>
              <a:gdLst/>
              <a:ahLst/>
              <a:cxnLst/>
              <a:rect l="l" t="t" r="r" b="b"/>
              <a:pathLst>
                <a:path w="1144" h="6304" extrusionOk="0">
                  <a:moveTo>
                    <a:pt x="241" y="0"/>
                  </a:moveTo>
                  <a:lnTo>
                    <a:pt x="1" y="6193"/>
                  </a:lnTo>
                  <a:cubicBezTo>
                    <a:pt x="1" y="6250"/>
                    <a:pt x="49" y="6303"/>
                    <a:pt x="111" y="6303"/>
                  </a:cubicBezTo>
                  <a:lnTo>
                    <a:pt x="1033" y="6303"/>
                  </a:lnTo>
                  <a:cubicBezTo>
                    <a:pt x="1095" y="6303"/>
                    <a:pt x="1143" y="6250"/>
                    <a:pt x="1143" y="6193"/>
                  </a:cubicBezTo>
                  <a:lnTo>
                    <a:pt x="90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3" name="Google Shape;16283;p74"/>
            <p:cNvSpPr/>
            <p:nvPr/>
          </p:nvSpPr>
          <p:spPr>
            <a:xfrm>
              <a:off x="8221488" y="1705321"/>
              <a:ext cx="53112" cy="53112"/>
            </a:xfrm>
            <a:custGeom>
              <a:avLst/>
              <a:gdLst/>
              <a:ahLst/>
              <a:cxnLst/>
              <a:rect l="l" t="t" r="r" b="b"/>
              <a:pathLst>
                <a:path w="2027" h="2027" extrusionOk="0">
                  <a:moveTo>
                    <a:pt x="1013" y="0"/>
                  </a:moveTo>
                  <a:cubicBezTo>
                    <a:pt x="452" y="0"/>
                    <a:pt x="0" y="452"/>
                    <a:pt x="0" y="1013"/>
                  </a:cubicBezTo>
                  <a:cubicBezTo>
                    <a:pt x="0" y="1570"/>
                    <a:pt x="452" y="2026"/>
                    <a:pt x="1013" y="2026"/>
                  </a:cubicBezTo>
                  <a:cubicBezTo>
                    <a:pt x="1575" y="2026"/>
                    <a:pt x="2026" y="1570"/>
                    <a:pt x="2026" y="1013"/>
                  </a:cubicBezTo>
                  <a:cubicBezTo>
                    <a:pt x="2026" y="452"/>
                    <a:pt x="1575" y="0"/>
                    <a:pt x="1013" y="0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4" name="Google Shape;16284;p74"/>
            <p:cNvSpPr/>
            <p:nvPr/>
          </p:nvSpPr>
          <p:spPr>
            <a:xfrm>
              <a:off x="8212919" y="1809450"/>
              <a:ext cx="70223" cy="20674"/>
            </a:xfrm>
            <a:custGeom>
              <a:avLst/>
              <a:gdLst/>
              <a:ahLst/>
              <a:cxnLst/>
              <a:rect l="l" t="t" r="r" b="b"/>
              <a:pathLst>
                <a:path w="2680" h="789" extrusionOk="0">
                  <a:moveTo>
                    <a:pt x="107" y="1"/>
                  </a:moveTo>
                  <a:cubicBezTo>
                    <a:pt x="49" y="1"/>
                    <a:pt x="1" y="44"/>
                    <a:pt x="1" y="102"/>
                  </a:cubicBezTo>
                  <a:lnTo>
                    <a:pt x="1" y="687"/>
                  </a:lnTo>
                  <a:cubicBezTo>
                    <a:pt x="1" y="745"/>
                    <a:pt x="49" y="788"/>
                    <a:pt x="107" y="788"/>
                  </a:cubicBezTo>
                  <a:lnTo>
                    <a:pt x="2574" y="788"/>
                  </a:lnTo>
                  <a:cubicBezTo>
                    <a:pt x="2631" y="788"/>
                    <a:pt x="2679" y="745"/>
                    <a:pt x="2679" y="687"/>
                  </a:cubicBezTo>
                  <a:lnTo>
                    <a:pt x="2679" y="102"/>
                  </a:lnTo>
                  <a:cubicBezTo>
                    <a:pt x="2679" y="44"/>
                    <a:pt x="2631" y="1"/>
                    <a:pt x="257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5" name="Google Shape;16285;p74"/>
            <p:cNvSpPr/>
            <p:nvPr/>
          </p:nvSpPr>
          <p:spPr>
            <a:xfrm>
              <a:off x="8212919" y="1817127"/>
              <a:ext cx="70223" cy="12996"/>
            </a:xfrm>
            <a:custGeom>
              <a:avLst/>
              <a:gdLst/>
              <a:ahLst/>
              <a:cxnLst/>
              <a:rect l="l" t="t" r="r" b="b"/>
              <a:pathLst>
                <a:path w="2680" h="496" extrusionOk="0">
                  <a:moveTo>
                    <a:pt x="1" y="1"/>
                  </a:moveTo>
                  <a:lnTo>
                    <a:pt x="1" y="394"/>
                  </a:lnTo>
                  <a:cubicBezTo>
                    <a:pt x="1" y="452"/>
                    <a:pt x="49" y="495"/>
                    <a:pt x="107" y="495"/>
                  </a:cubicBezTo>
                  <a:lnTo>
                    <a:pt x="2574" y="495"/>
                  </a:lnTo>
                  <a:cubicBezTo>
                    <a:pt x="2631" y="495"/>
                    <a:pt x="2679" y="452"/>
                    <a:pt x="2679" y="394"/>
                  </a:cubicBezTo>
                  <a:lnTo>
                    <a:pt x="2679" y="1"/>
                  </a:lnTo>
                  <a:cubicBezTo>
                    <a:pt x="2679" y="54"/>
                    <a:pt x="2631" y="102"/>
                    <a:pt x="2574" y="102"/>
                  </a:cubicBezTo>
                  <a:lnTo>
                    <a:pt x="107" y="102"/>
                  </a:lnTo>
                  <a:cubicBezTo>
                    <a:pt x="49" y="102"/>
                    <a:pt x="1" y="54"/>
                    <a:pt x="1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6" name="Google Shape;16286;p74"/>
            <p:cNvSpPr/>
            <p:nvPr/>
          </p:nvSpPr>
          <p:spPr>
            <a:xfrm>
              <a:off x="8248031" y="1520043"/>
              <a:ext cx="14988" cy="165312"/>
            </a:xfrm>
            <a:custGeom>
              <a:avLst/>
              <a:gdLst/>
              <a:ahLst/>
              <a:cxnLst/>
              <a:rect l="l" t="t" r="r" b="b"/>
              <a:pathLst>
                <a:path w="572" h="6309" extrusionOk="0">
                  <a:moveTo>
                    <a:pt x="331" y="1"/>
                  </a:moveTo>
                  <a:lnTo>
                    <a:pt x="0" y="5"/>
                  </a:lnTo>
                  <a:lnTo>
                    <a:pt x="0" y="6308"/>
                  </a:lnTo>
                  <a:lnTo>
                    <a:pt x="461" y="6308"/>
                  </a:lnTo>
                  <a:cubicBezTo>
                    <a:pt x="523" y="6308"/>
                    <a:pt x="571" y="6255"/>
                    <a:pt x="571" y="6193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7" name="Google Shape;16287;p74"/>
            <p:cNvSpPr/>
            <p:nvPr/>
          </p:nvSpPr>
          <p:spPr>
            <a:xfrm>
              <a:off x="8227514" y="1507964"/>
              <a:ext cx="41164" cy="48841"/>
            </a:xfrm>
            <a:custGeom>
              <a:avLst/>
              <a:gdLst/>
              <a:ahLst/>
              <a:cxnLst/>
              <a:rect l="l" t="t" r="r" b="b"/>
              <a:pathLst>
                <a:path w="1571" h="1864" extrusionOk="0">
                  <a:moveTo>
                    <a:pt x="188" y="1"/>
                  </a:moveTo>
                  <a:cubicBezTo>
                    <a:pt x="82" y="1"/>
                    <a:pt x="1" y="92"/>
                    <a:pt x="10" y="198"/>
                  </a:cubicBezTo>
                  <a:lnTo>
                    <a:pt x="145" y="1700"/>
                  </a:lnTo>
                  <a:cubicBezTo>
                    <a:pt x="150" y="1791"/>
                    <a:pt x="231" y="1863"/>
                    <a:pt x="322" y="1863"/>
                  </a:cubicBezTo>
                  <a:lnTo>
                    <a:pt x="1244" y="1863"/>
                  </a:lnTo>
                  <a:cubicBezTo>
                    <a:pt x="1247" y="1863"/>
                    <a:pt x="1250" y="1864"/>
                    <a:pt x="1253" y="1864"/>
                  </a:cubicBezTo>
                  <a:cubicBezTo>
                    <a:pt x="1345" y="1864"/>
                    <a:pt x="1417" y="1789"/>
                    <a:pt x="1426" y="1700"/>
                  </a:cubicBezTo>
                  <a:lnTo>
                    <a:pt x="1556" y="198"/>
                  </a:lnTo>
                  <a:cubicBezTo>
                    <a:pt x="1570" y="92"/>
                    <a:pt x="1484" y="1"/>
                    <a:pt x="137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8" name="Google Shape;16288;p74"/>
            <p:cNvSpPr/>
            <p:nvPr/>
          </p:nvSpPr>
          <p:spPr>
            <a:xfrm>
              <a:off x="8248031" y="1507964"/>
              <a:ext cx="20648" cy="48841"/>
            </a:xfrm>
            <a:custGeom>
              <a:avLst/>
              <a:gdLst/>
              <a:ahLst/>
              <a:cxnLst/>
              <a:rect l="l" t="t" r="r" b="b"/>
              <a:pathLst>
                <a:path w="788" h="1864" extrusionOk="0">
                  <a:moveTo>
                    <a:pt x="0" y="1"/>
                  </a:moveTo>
                  <a:lnTo>
                    <a:pt x="0" y="1863"/>
                  </a:lnTo>
                  <a:lnTo>
                    <a:pt x="461" y="1863"/>
                  </a:lnTo>
                  <a:cubicBezTo>
                    <a:pt x="552" y="1863"/>
                    <a:pt x="634" y="1791"/>
                    <a:pt x="639" y="1700"/>
                  </a:cubicBezTo>
                  <a:lnTo>
                    <a:pt x="773" y="198"/>
                  </a:lnTo>
                  <a:cubicBezTo>
                    <a:pt x="787" y="92"/>
                    <a:pt x="701" y="1"/>
                    <a:pt x="595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9" name="Google Shape;16289;p74"/>
            <p:cNvSpPr/>
            <p:nvPr/>
          </p:nvSpPr>
          <p:spPr>
            <a:xfrm>
              <a:off x="8205373" y="1699923"/>
              <a:ext cx="74494" cy="63777"/>
            </a:xfrm>
            <a:custGeom>
              <a:avLst/>
              <a:gdLst/>
              <a:ahLst/>
              <a:cxnLst/>
              <a:rect l="l" t="t" r="r" b="b"/>
              <a:pathLst>
                <a:path w="2843" h="2434" extrusionOk="0">
                  <a:moveTo>
                    <a:pt x="1634" y="405"/>
                  </a:moveTo>
                  <a:cubicBezTo>
                    <a:pt x="1833" y="405"/>
                    <a:pt x="2035" y="479"/>
                    <a:pt x="2199" y="643"/>
                  </a:cubicBezTo>
                  <a:cubicBezTo>
                    <a:pt x="2708" y="1157"/>
                    <a:pt x="2348" y="2026"/>
                    <a:pt x="1628" y="2026"/>
                  </a:cubicBezTo>
                  <a:cubicBezTo>
                    <a:pt x="1182" y="2026"/>
                    <a:pt x="822" y="1666"/>
                    <a:pt x="817" y="1219"/>
                  </a:cubicBezTo>
                  <a:cubicBezTo>
                    <a:pt x="817" y="729"/>
                    <a:pt x="1217" y="405"/>
                    <a:pt x="1634" y="405"/>
                  </a:cubicBezTo>
                  <a:close/>
                  <a:moveTo>
                    <a:pt x="1619" y="0"/>
                  </a:moveTo>
                  <a:cubicBezTo>
                    <a:pt x="1321" y="0"/>
                    <a:pt x="1016" y="111"/>
                    <a:pt x="769" y="360"/>
                  </a:cubicBezTo>
                  <a:cubicBezTo>
                    <a:pt x="1" y="1123"/>
                    <a:pt x="543" y="2434"/>
                    <a:pt x="1628" y="2434"/>
                  </a:cubicBezTo>
                  <a:cubicBezTo>
                    <a:pt x="2300" y="2434"/>
                    <a:pt x="2843" y="1886"/>
                    <a:pt x="2843" y="1219"/>
                  </a:cubicBezTo>
                  <a:cubicBezTo>
                    <a:pt x="2843" y="486"/>
                    <a:pt x="2243" y="0"/>
                    <a:pt x="16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0" name="Google Shape;16290;p74"/>
            <p:cNvSpPr/>
            <p:nvPr/>
          </p:nvSpPr>
          <p:spPr>
            <a:xfrm>
              <a:off x="8207653" y="1804183"/>
              <a:ext cx="80782" cy="31338"/>
            </a:xfrm>
            <a:custGeom>
              <a:avLst/>
              <a:gdLst/>
              <a:ahLst/>
              <a:cxnLst/>
              <a:rect l="l" t="t" r="r" b="b"/>
              <a:pathLst>
                <a:path w="3083" h="1196" extrusionOk="0">
                  <a:moveTo>
                    <a:pt x="2674" y="404"/>
                  </a:moveTo>
                  <a:lnTo>
                    <a:pt x="2674" y="788"/>
                  </a:lnTo>
                  <a:lnTo>
                    <a:pt x="408" y="788"/>
                  </a:lnTo>
                  <a:lnTo>
                    <a:pt x="408" y="404"/>
                  </a:lnTo>
                  <a:close/>
                  <a:moveTo>
                    <a:pt x="2783" y="0"/>
                  </a:moveTo>
                  <a:cubicBezTo>
                    <a:pt x="2781" y="0"/>
                    <a:pt x="2778" y="0"/>
                    <a:pt x="2775" y="0"/>
                  </a:cubicBezTo>
                  <a:lnTo>
                    <a:pt x="308" y="0"/>
                  </a:lnTo>
                  <a:cubicBezTo>
                    <a:pt x="140" y="0"/>
                    <a:pt x="0" y="135"/>
                    <a:pt x="0" y="303"/>
                  </a:cubicBezTo>
                  <a:lnTo>
                    <a:pt x="0" y="888"/>
                  </a:lnTo>
                  <a:cubicBezTo>
                    <a:pt x="0" y="1056"/>
                    <a:pt x="140" y="1196"/>
                    <a:pt x="308" y="1196"/>
                  </a:cubicBezTo>
                  <a:lnTo>
                    <a:pt x="2775" y="1196"/>
                  </a:lnTo>
                  <a:cubicBezTo>
                    <a:pt x="2943" y="1196"/>
                    <a:pt x="3082" y="1056"/>
                    <a:pt x="3082" y="888"/>
                  </a:cubicBezTo>
                  <a:lnTo>
                    <a:pt x="3082" y="303"/>
                  </a:lnTo>
                  <a:cubicBezTo>
                    <a:pt x="3082" y="138"/>
                    <a:pt x="2948" y="0"/>
                    <a:pt x="27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1" name="Google Shape;16291;p74"/>
            <p:cNvSpPr/>
            <p:nvPr/>
          </p:nvSpPr>
          <p:spPr>
            <a:xfrm>
              <a:off x="8169030" y="1663135"/>
              <a:ext cx="158001" cy="202965"/>
            </a:xfrm>
            <a:custGeom>
              <a:avLst/>
              <a:gdLst/>
              <a:ahLst/>
              <a:cxnLst/>
              <a:rect l="l" t="t" r="r" b="b"/>
              <a:pathLst>
                <a:path w="6030" h="7746" extrusionOk="0">
                  <a:moveTo>
                    <a:pt x="1582" y="1"/>
                  </a:moveTo>
                  <a:cubicBezTo>
                    <a:pt x="1544" y="1"/>
                    <a:pt x="1504" y="13"/>
                    <a:pt x="1465" y="41"/>
                  </a:cubicBezTo>
                  <a:cubicBezTo>
                    <a:pt x="1441" y="55"/>
                    <a:pt x="1417" y="69"/>
                    <a:pt x="1398" y="89"/>
                  </a:cubicBezTo>
                  <a:cubicBezTo>
                    <a:pt x="942" y="415"/>
                    <a:pt x="701" y="905"/>
                    <a:pt x="701" y="1505"/>
                  </a:cubicBezTo>
                  <a:cubicBezTo>
                    <a:pt x="701" y="1802"/>
                    <a:pt x="759" y="2095"/>
                    <a:pt x="874" y="2369"/>
                  </a:cubicBezTo>
                  <a:cubicBezTo>
                    <a:pt x="1023" y="2724"/>
                    <a:pt x="956" y="3132"/>
                    <a:pt x="706" y="3425"/>
                  </a:cubicBezTo>
                  <a:cubicBezTo>
                    <a:pt x="250" y="3958"/>
                    <a:pt x="1" y="4630"/>
                    <a:pt x="1" y="5331"/>
                  </a:cubicBezTo>
                  <a:cubicBezTo>
                    <a:pt x="1" y="6065"/>
                    <a:pt x="274" y="6675"/>
                    <a:pt x="798" y="7097"/>
                  </a:cubicBezTo>
                  <a:cubicBezTo>
                    <a:pt x="1258" y="7476"/>
                    <a:pt x="1911" y="7697"/>
                    <a:pt x="2679" y="7735"/>
                  </a:cubicBezTo>
                  <a:cubicBezTo>
                    <a:pt x="2761" y="7740"/>
                    <a:pt x="2929" y="7745"/>
                    <a:pt x="3015" y="7745"/>
                  </a:cubicBezTo>
                  <a:cubicBezTo>
                    <a:pt x="3102" y="7745"/>
                    <a:pt x="3270" y="7745"/>
                    <a:pt x="3356" y="7735"/>
                  </a:cubicBezTo>
                  <a:cubicBezTo>
                    <a:pt x="4119" y="7697"/>
                    <a:pt x="4772" y="7476"/>
                    <a:pt x="5233" y="7097"/>
                  </a:cubicBezTo>
                  <a:cubicBezTo>
                    <a:pt x="5756" y="6675"/>
                    <a:pt x="6030" y="6065"/>
                    <a:pt x="6030" y="5331"/>
                  </a:cubicBezTo>
                  <a:cubicBezTo>
                    <a:pt x="6030" y="4630"/>
                    <a:pt x="5780" y="3958"/>
                    <a:pt x="5324" y="3425"/>
                  </a:cubicBezTo>
                  <a:cubicBezTo>
                    <a:pt x="5070" y="3137"/>
                    <a:pt x="5007" y="2724"/>
                    <a:pt x="5156" y="2369"/>
                  </a:cubicBezTo>
                  <a:cubicBezTo>
                    <a:pt x="5271" y="2095"/>
                    <a:pt x="5329" y="1802"/>
                    <a:pt x="5329" y="1505"/>
                  </a:cubicBezTo>
                  <a:cubicBezTo>
                    <a:pt x="5329" y="905"/>
                    <a:pt x="5089" y="415"/>
                    <a:pt x="4633" y="89"/>
                  </a:cubicBezTo>
                  <a:cubicBezTo>
                    <a:pt x="4614" y="74"/>
                    <a:pt x="4590" y="60"/>
                    <a:pt x="4571" y="41"/>
                  </a:cubicBezTo>
                  <a:cubicBezTo>
                    <a:pt x="4534" y="21"/>
                    <a:pt x="4499" y="12"/>
                    <a:pt x="4465" y="12"/>
                  </a:cubicBezTo>
                  <a:cubicBezTo>
                    <a:pt x="4291" y="12"/>
                    <a:pt x="4176" y="253"/>
                    <a:pt x="4345" y="382"/>
                  </a:cubicBezTo>
                  <a:lnTo>
                    <a:pt x="4398" y="415"/>
                  </a:lnTo>
                  <a:cubicBezTo>
                    <a:pt x="4748" y="670"/>
                    <a:pt x="4921" y="1034"/>
                    <a:pt x="4921" y="1505"/>
                  </a:cubicBezTo>
                  <a:cubicBezTo>
                    <a:pt x="4921" y="1750"/>
                    <a:pt x="4873" y="1990"/>
                    <a:pt x="4782" y="2210"/>
                  </a:cubicBezTo>
                  <a:cubicBezTo>
                    <a:pt x="4571" y="2710"/>
                    <a:pt x="4662" y="3281"/>
                    <a:pt x="5017" y="3689"/>
                  </a:cubicBezTo>
                  <a:cubicBezTo>
                    <a:pt x="5406" y="4150"/>
                    <a:pt x="5622" y="4731"/>
                    <a:pt x="5622" y="5331"/>
                  </a:cubicBezTo>
                  <a:cubicBezTo>
                    <a:pt x="5622" y="5945"/>
                    <a:pt x="5406" y="6435"/>
                    <a:pt x="4979" y="6785"/>
                  </a:cubicBezTo>
                  <a:cubicBezTo>
                    <a:pt x="4580" y="7107"/>
                    <a:pt x="4009" y="7299"/>
                    <a:pt x="3332" y="7332"/>
                  </a:cubicBezTo>
                  <a:cubicBezTo>
                    <a:pt x="3255" y="7337"/>
                    <a:pt x="3097" y="7337"/>
                    <a:pt x="3015" y="7337"/>
                  </a:cubicBezTo>
                  <a:cubicBezTo>
                    <a:pt x="2934" y="7337"/>
                    <a:pt x="2775" y="7337"/>
                    <a:pt x="2698" y="7332"/>
                  </a:cubicBezTo>
                  <a:cubicBezTo>
                    <a:pt x="2022" y="7299"/>
                    <a:pt x="1450" y="7107"/>
                    <a:pt x="1052" y="6785"/>
                  </a:cubicBezTo>
                  <a:cubicBezTo>
                    <a:pt x="625" y="6435"/>
                    <a:pt x="409" y="5945"/>
                    <a:pt x="409" y="5331"/>
                  </a:cubicBezTo>
                  <a:cubicBezTo>
                    <a:pt x="409" y="4731"/>
                    <a:pt x="625" y="4150"/>
                    <a:pt x="1014" y="3689"/>
                  </a:cubicBezTo>
                  <a:cubicBezTo>
                    <a:pt x="1369" y="3281"/>
                    <a:pt x="1460" y="2710"/>
                    <a:pt x="1249" y="2210"/>
                  </a:cubicBezTo>
                  <a:cubicBezTo>
                    <a:pt x="1158" y="1990"/>
                    <a:pt x="1110" y="1750"/>
                    <a:pt x="1110" y="1505"/>
                  </a:cubicBezTo>
                  <a:cubicBezTo>
                    <a:pt x="1110" y="1034"/>
                    <a:pt x="1287" y="665"/>
                    <a:pt x="1633" y="415"/>
                  </a:cubicBezTo>
                  <a:lnTo>
                    <a:pt x="1686" y="382"/>
                  </a:lnTo>
                  <a:cubicBezTo>
                    <a:pt x="1883" y="263"/>
                    <a:pt x="1758" y="1"/>
                    <a:pt x="15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2" name="Google Shape;16292;p74"/>
            <p:cNvSpPr/>
            <p:nvPr/>
          </p:nvSpPr>
          <p:spPr>
            <a:xfrm>
              <a:off x="8208779" y="1502566"/>
              <a:ext cx="78503" cy="188055"/>
            </a:xfrm>
            <a:custGeom>
              <a:avLst/>
              <a:gdLst/>
              <a:ahLst/>
              <a:cxnLst/>
              <a:rect l="l" t="t" r="r" b="b"/>
              <a:pathLst>
                <a:path w="2996" h="7177" extrusionOk="0">
                  <a:moveTo>
                    <a:pt x="2069" y="413"/>
                  </a:moveTo>
                  <a:lnTo>
                    <a:pt x="1940" y="1868"/>
                  </a:lnTo>
                  <a:lnTo>
                    <a:pt x="1057" y="1868"/>
                  </a:lnTo>
                  <a:lnTo>
                    <a:pt x="927" y="413"/>
                  </a:lnTo>
                  <a:close/>
                  <a:moveTo>
                    <a:pt x="1690" y="2271"/>
                  </a:moveTo>
                  <a:lnTo>
                    <a:pt x="1863" y="6774"/>
                  </a:lnTo>
                  <a:lnTo>
                    <a:pt x="1133" y="6774"/>
                  </a:lnTo>
                  <a:lnTo>
                    <a:pt x="1306" y="2271"/>
                  </a:lnTo>
                  <a:close/>
                  <a:moveTo>
                    <a:pt x="908" y="0"/>
                  </a:moveTo>
                  <a:cubicBezTo>
                    <a:pt x="677" y="0"/>
                    <a:pt x="500" y="197"/>
                    <a:pt x="524" y="423"/>
                  </a:cubicBezTo>
                  <a:lnTo>
                    <a:pt x="524" y="466"/>
                  </a:lnTo>
                  <a:lnTo>
                    <a:pt x="255" y="466"/>
                  </a:lnTo>
                  <a:cubicBezTo>
                    <a:pt x="1" y="480"/>
                    <a:pt x="1" y="860"/>
                    <a:pt x="255" y="874"/>
                  </a:cubicBezTo>
                  <a:lnTo>
                    <a:pt x="562" y="874"/>
                  </a:lnTo>
                  <a:lnTo>
                    <a:pt x="615" y="1455"/>
                  </a:lnTo>
                  <a:lnTo>
                    <a:pt x="308" y="1455"/>
                  </a:lnTo>
                  <a:cubicBezTo>
                    <a:pt x="49" y="1469"/>
                    <a:pt x="49" y="1844"/>
                    <a:pt x="308" y="1858"/>
                  </a:cubicBezTo>
                  <a:lnTo>
                    <a:pt x="649" y="1858"/>
                  </a:lnTo>
                  <a:lnTo>
                    <a:pt x="653" y="1925"/>
                  </a:lnTo>
                  <a:cubicBezTo>
                    <a:pt x="663" y="2069"/>
                    <a:pt x="759" y="2199"/>
                    <a:pt x="898" y="2252"/>
                  </a:cubicBezTo>
                  <a:lnTo>
                    <a:pt x="725" y="6855"/>
                  </a:lnTo>
                  <a:cubicBezTo>
                    <a:pt x="721" y="7033"/>
                    <a:pt x="860" y="7177"/>
                    <a:pt x="1037" y="7177"/>
                  </a:cubicBezTo>
                  <a:lnTo>
                    <a:pt x="1959" y="7177"/>
                  </a:lnTo>
                  <a:cubicBezTo>
                    <a:pt x="2137" y="7177"/>
                    <a:pt x="2276" y="7033"/>
                    <a:pt x="2271" y="6855"/>
                  </a:cubicBezTo>
                  <a:lnTo>
                    <a:pt x="2093" y="2247"/>
                  </a:lnTo>
                  <a:cubicBezTo>
                    <a:pt x="2233" y="2199"/>
                    <a:pt x="2329" y="2069"/>
                    <a:pt x="2343" y="1925"/>
                  </a:cubicBezTo>
                  <a:lnTo>
                    <a:pt x="2348" y="1858"/>
                  </a:lnTo>
                  <a:lnTo>
                    <a:pt x="2689" y="1858"/>
                  </a:lnTo>
                  <a:cubicBezTo>
                    <a:pt x="2943" y="1844"/>
                    <a:pt x="2943" y="1464"/>
                    <a:pt x="2689" y="1450"/>
                  </a:cubicBezTo>
                  <a:lnTo>
                    <a:pt x="2381" y="1450"/>
                  </a:lnTo>
                  <a:lnTo>
                    <a:pt x="2434" y="874"/>
                  </a:lnTo>
                  <a:lnTo>
                    <a:pt x="2741" y="874"/>
                  </a:lnTo>
                  <a:cubicBezTo>
                    <a:pt x="2996" y="860"/>
                    <a:pt x="2996" y="480"/>
                    <a:pt x="2741" y="466"/>
                  </a:cubicBezTo>
                  <a:lnTo>
                    <a:pt x="2468" y="466"/>
                  </a:lnTo>
                  <a:lnTo>
                    <a:pt x="2473" y="423"/>
                  </a:lnTo>
                  <a:cubicBezTo>
                    <a:pt x="2497" y="197"/>
                    <a:pt x="2319" y="0"/>
                    <a:pt x="20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293" name="Google Shape;16293;p74"/>
          <p:cNvGrpSpPr/>
          <p:nvPr/>
        </p:nvGrpSpPr>
        <p:grpSpPr>
          <a:xfrm>
            <a:off x="7706661" y="1502697"/>
            <a:ext cx="160281" cy="363402"/>
            <a:chOff x="7706661" y="1502697"/>
            <a:chExt cx="160281" cy="363402"/>
          </a:xfrm>
        </p:grpSpPr>
        <p:sp>
          <p:nvSpPr>
            <p:cNvPr id="16294" name="Google Shape;16294;p74"/>
            <p:cNvSpPr/>
            <p:nvPr/>
          </p:nvSpPr>
          <p:spPr>
            <a:xfrm>
              <a:off x="7712085" y="1640915"/>
              <a:ext cx="149564" cy="206423"/>
            </a:xfrm>
            <a:custGeom>
              <a:avLst/>
              <a:gdLst/>
              <a:ahLst/>
              <a:cxnLst/>
              <a:rect l="l" t="t" r="r" b="b"/>
              <a:pathLst>
                <a:path w="5708" h="7878" extrusionOk="0">
                  <a:moveTo>
                    <a:pt x="3446" y="1"/>
                  </a:moveTo>
                  <a:cubicBezTo>
                    <a:pt x="3443" y="1"/>
                    <a:pt x="3440" y="1"/>
                    <a:pt x="3437" y="1"/>
                  </a:cubicBezTo>
                  <a:lnTo>
                    <a:pt x="2271" y="1"/>
                  </a:lnTo>
                  <a:cubicBezTo>
                    <a:pt x="1229" y="1"/>
                    <a:pt x="389" y="841"/>
                    <a:pt x="389" y="1878"/>
                  </a:cubicBezTo>
                  <a:lnTo>
                    <a:pt x="389" y="3106"/>
                  </a:lnTo>
                  <a:cubicBezTo>
                    <a:pt x="389" y="3246"/>
                    <a:pt x="490" y="3366"/>
                    <a:pt x="629" y="3394"/>
                  </a:cubicBezTo>
                  <a:cubicBezTo>
                    <a:pt x="874" y="3447"/>
                    <a:pt x="1047" y="3658"/>
                    <a:pt x="1052" y="3908"/>
                  </a:cubicBezTo>
                  <a:lnTo>
                    <a:pt x="1052" y="4143"/>
                  </a:lnTo>
                  <a:cubicBezTo>
                    <a:pt x="1047" y="4407"/>
                    <a:pt x="845" y="4633"/>
                    <a:pt x="581" y="4662"/>
                  </a:cubicBezTo>
                  <a:cubicBezTo>
                    <a:pt x="250" y="4695"/>
                    <a:pt x="0" y="4974"/>
                    <a:pt x="0" y="5305"/>
                  </a:cubicBezTo>
                  <a:lnTo>
                    <a:pt x="0" y="5699"/>
                  </a:lnTo>
                  <a:cubicBezTo>
                    <a:pt x="0" y="6903"/>
                    <a:pt x="975" y="7878"/>
                    <a:pt x="2180" y="7878"/>
                  </a:cubicBezTo>
                  <a:lnTo>
                    <a:pt x="3528" y="7878"/>
                  </a:lnTo>
                  <a:cubicBezTo>
                    <a:pt x="4733" y="7878"/>
                    <a:pt x="5708" y="6903"/>
                    <a:pt x="5708" y="5699"/>
                  </a:cubicBezTo>
                  <a:lnTo>
                    <a:pt x="5708" y="5305"/>
                  </a:lnTo>
                  <a:cubicBezTo>
                    <a:pt x="5708" y="4974"/>
                    <a:pt x="5458" y="4695"/>
                    <a:pt x="5132" y="4662"/>
                  </a:cubicBezTo>
                  <a:cubicBezTo>
                    <a:pt x="4863" y="4638"/>
                    <a:pt x="4661" y="4412"/>
                    <a:pt x="4661" y="4143"/>
                  </a:cubicBezTo>
                  <a:lnTo>
                    <a:pt x="4661" y="3913"/>
                  </a:lnTo>
                  <a:cubicBezTo>
                    <a:pt x="4661" y="3663"/>
                    <a:pt x="4834" y="3447"/>
                    <a:pt x="5079" y="3399"/>
                  </a:cubicBezTo>
                  <a:cubicBezTo>
                    <a:pt x="5218" y="3370"/>
                    <a:pt x="5319" y="3246"/>
                    <a:pt x="5319" y="3106"/>
                  </a:cubicBezTo>
                  <a:lnTo>
                    <a:pt x="5319" y="1878"/>
                  </a:lnTo>
                  <a:cubicBezTo>
                    <a:pt x="5319" y="844"/>
                    <a:pt x="4479" y="1"/>
                    <a:pt x="344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5" name="Google Shape;16295;p74"/>
            <p:cNvSpPr/>
            <p:nvPr/>
          </p:nvSpPr>
          <p:spPr>
            <a:xfrm>
              <a:off x="7768184" y="1640915"/>
              <a:ext cx="93333" cy="206423"/>
            </a:xfrm>
            <a:custGeom>
              <a:avLst/>
              <a:gdLst/>
              <a:ahLst/>
              <a:cxnLst/>
              <a:rect l="l" t="t" r="r" b="b"/>
              <a:pathLst>
                <a:path w="3562" h="7878" extrusionOk="0">
                  <a:moveTo>
                    <a:pt x="1305" y="1"/>
                  </a:moveTo>
                  <a:cubicBezTo>
                    <a:pt x="1302" y="1"/>
                    <a:pt x="1299" y="1"/>
                    <a:pt x="1296" y="1"/>
                  </a:cubicBezTo>
                  <a:lnTo>
                    <a:pt x="130" y="1"/>
                  </a:lnTo>
                  <a:cubicBezTo>
                    <a:pt x="87" y="1"/>
                    <a:pt x="43" y="1"/>
                    <a:pt x="0" y="5"/>
                  </a:cubicBezTo>
                  <a:cubicBezTo>
                    <a:pt x="989" y="68"/>
                    <a:pt x="1757" y="889"/>
                    <a:pt x="1757" y="1878"/>
                  </a:cubicBezTo>
                  <a:lnTo>
                    <a:pt x="1757" y="3106"/>
                  </a:lnTo>
                  <a:cubicBezTo>
                    <a:pt x="1757" y="3246"/>
                    <a:pt x="1656" y="3366"/>
                    <a:pt x="1517" y="3394"/>
                  </a:cubicBezTo>
                  <a:cubicBezTo>
                    <a:pt x="1272" y="3447"/>
                    <a:pt x="1095" y="3658"/>
                    <a:pt x="1095" y="3908"/>
                  </a:cubicBezTo>
                  <a:lnTo>
                    <a:pt x="1095" y="4143"/>
                  </a:lnTo>
                  <a:cubicBezTo>
                    <a:pt x="1095" y="4407"/>
                    <a:pt x="1301" y="4633"/>
                    <a:pt x="1565" y="4662"/>
                  </a:cubicBezTo>
                  <a:cubicBezTo>
                    <a:pt x="1896" y="4695"/>
                    <a:pt x="2141" y="4974"/>
                    <a:pt x="2141" y="5300"/>
                  </a:cubicBezTo>
                  <a:lnTo>
                    <a:pt x="2141" y="5699"/>
                  </a:lnTo>
                  <a:cubicBezTo>
                    <a:pt x="2141" y="6889"/>
                    <a:pt x="1191" y="7859"/>
                    <a:pt x="0" y="7878"/>
                  </a:cubicBezTo>
                  <a:lnTo>
                    <a:pt x="1383" y="7878"/>
                  </a:lnTo>
                  <a:cubicBezTo>
                    <a:pt x="2588" y="7873"/>
                    <a:pt x="3562" y="6899"/>
                    <a:pt x="3562" y="5699"/>
                  </a:cubicBezTo>
                  <a:lnTo>
                    <a:pt x="3562" y="5305"/>
                  </a:lnTo>
                  <a:cubicBezTo>
                    <a:pt x="3562" y="4974"/>
                    <a:pt x="3312" y="4700"/>
                    <a:pt x="2986" y="4662"/>
                  </a:cubicBezTo>
                  <a:cubicBezTo>
                    <a:pt x="2722" y="4638"/>
                    <a:pt x="2520" y="4412"/>
                    <a:pt x="2516" y="4143"/>
                  </a:cubicBezTo>
                  <a:lnTo>
                    <a:pt x="2516" y="3913"/>
                  </a:lnTo>
                  <a:cubicBezTo>
                    <a:pt x="2520" y="3663"/>
                    <a:pt x="2693" y="3447"/>
                    <a:pt x="2938" y="3399"/>
                  </a:cubicBezTo>
                  <a:cubicBezTo>
                    <a:pt x="3077" y="3370"/>
                    <a:pt x="3178" y="3246"/>
                    <a:pt x="3178" y="3106"/>
                  </a:cubicBezTo>
                  <a:lnTo>
                    <a:pt x="3178" y="1878"/>
                  </a:lnTo>
                  <a:cubicBezTo>
                    <a:pt x="3178" y="844"/>
                    <a:pt x="2338" y="1"/>
                    <a:pt x="130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6" name="Google Shape;16296;p74"/>
            <p:cNvSpPr/>
            <p:nvPr/>
          </p:nvSpPr>
          <p:spPr>
            <a:xfrm>
              <a:off x="7772324" y="1792601"/>
              <a:ext cx="28954" cy="68205"/>
            </a:xfrm>
            <a:custGeom>
              <a:avLst/>
              <a:gdLst/>
              <a:ahLst/>
              <a:cxnLst/>
              <a:rect l="l" t="t" r="r" b="b"/>
              <a:pathLst>
                <a:path w="1105" h="2603" extrusionOk="0">
                  <a:moveTo>
                    <a:pt x="116" y="1"/>
                  </a:moveTo>
                  <a:cubicBezTo>
                    <a:pt x="53" y="1"/>
                    <a:pt x="1" y="54"/>
                    <a:pt x="5" y="116"/>
                  </a:cubicBezTo>
                  <a:lnTo>
                    <a:pt x="145" y="2502"/>
                  </a:lnTo>
                  <a:cubicBezTo>
                    <a:pt x="149" y="2559"/>
                    <a:pt x="197" y="2602"/>
                    <a:pt x="250" y="2602"/>
                  </a:cubicBezTo>
                  <a:lnTo>
                    <a:pt x="850" y="2602"/>
                  </a:lnTo>
                  <a:cubicBezTo>
                    <a:pt x="908" y="2602"/>
                    <a:pt x="956" y="2559"/>
                    <a:pt x="961" y="2502"/>
                  </a:cubicBezTo>
                  <a:lnTo>
                    <a:pt x="1100" y="116"/>
                  </a:lnTo>
                  <a:cubicBezTo>
                    <a:pt x="1105" y="54"/>
                    <a:pt x="1052" y="1"/>
                    <a:pt x="99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7" name="Google Shape;16297;p74"/>
            <p:cNvSpPr/>
            <p:nvPr/>
          </p:nvSpPr>
          <p:spPr>
            <a:xfrm>
              <a:off x="7773975" y="1529974"/>
              <a:ext cx="25678" cy="182291"/>
            </a:xfrm>
            <a:custGeom>
              <a:avLst/>
              <a:gdLst/>
              <a:ahLst/>
              <a:cxnLst/>
              <a:rect l="l" t="t" r="r" b="b"/>
              <a:pathLst>
                <a:path w="980" h="6957" extrusionOk="0">
                  <a:moveTo>
                    <a:pt x="235" y="1"/>
                  </a:moveTo>
                  <a:lnTo>
                    <a:pt x="5" y="6726"/>
                  </a:lnTo>
                  <a:cubicBezTo>
                    <a:pt x="0" y="6851"/>
                    <a:pt x="101" y="6956"/>
                    <a:pt x="230" y="6956"/>
                  </a:cubicBezTo>
                  <a:lnTo>
                    <a:pt x="754" y="6956"/>
                  </a:lnTo>
                  <a:cubicBezTo>
                    <a:pt x="878" y="6956"/>
                    <a:pt x="979" y="6851"/>
                    <a:pt x="974" y="6726"/>
                  </a:cubicBezTo>
                  <a:lnTo>
                    <a:pt x="74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8" name="Google Shape;16298;p74"/>
            <p:cNvSpPr/>
            <p:nvPr/>
          </p:nvSpPr>
          <p:spPr>
            <a:xfrm>
              <a:off x="7786788" y="1529974"/>
              <a:ext cx="12865" cy="182291"/>
            </a:xfrm>
            <a:custGeom>
              <a:avLst/>
              <a:gdLst/>
              <a:ahLst/>
              <a:cxnLst/>
              <a:rect l="l" t="t" r="r" b="b"/>
              <a:pathLst>
                <a:path w="491" h="6957" extrusionOk="0">
                  <a:moveTo>
                    <a:pt x="1" y="1"/>
                  </a:moveTo>
                  <a:lnTo>
                    <a:pt x="1" y="6956"/>
                  </a:lnTo>
                  <a:lnTo>
                    <a:pt x="265" y="6956"/>
                  </a:lnTo>
                  <a:cubicBezTo>
                    <a:pt x="389" y="6956"/>
                    <a:pt x="490" y="6851"/>
                    <a:pt x="485" y="672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9" name="Google Shape;16299;p74"/>
            <p:cNvSpPr/>
            <p:nvPr/>
          </p:nvSpPr>
          <p:spPr>
            <a:xfrm>
              <a:off x="7772089" y="1507964"/>
              <a:ext cx="29583" cy="40666"/>
            </a:xfrm>
            <a:custGeom>
              <a:avLst/>
              <a:gdLst/>
              <a:ahLst/>
              <a:cxnLst/>
              <a:rect l="l" t="t" r="r" b="b"/>
              <a:pathLst>
                <a:path w="1129" h="1552" extrusionOk="0">
                  <a:moveTo>
                    <a:pt x="274" y="1"/>
                  </a:moveTo>
                  <a:cubicBezTo>
                    <a:pt x="230" y="1"/>
                    <a:pt x="197" y="30"/>
                    <a:pt x="192" y="73"/>
                  </a:cubicBezTo>
                  <a:lnTo>
                    <a:pt x="5" y="1460"/>
                  </a:lnTo>
                  <a:cubicBezTo>
                    <a:pt x="0" y="1508"/>
                    <a:pt x="34" y="1551"/>
                    <a:pt x="86" y="1551"/>
                  </a:cubicBezTo>
                  <a:lnTo>
                    <a:pt x="1037" y="1551"/>
                  </a:lnTo>
                  <a:cubicBezTo>
                    <a:pt x="1090" y="1551"/>
                    <a:pt x="1128" y="1508"/>
                    <a:pt x="1118" y="1460"/>
                  </a:cubicBezTo>
                  <a:lnTo>
                    <a:pt x="931" y="73"/>
                  </a:lnTo>
                  <a:cubicBezTo>
                    <a:pt x="926" y="30"/>
                    <a:pt x="893" y="1"/>
                    <a:pt x="85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0" name="Google Shape;16300;p74"/>
            <p:cNvSpPr/>
            <p:nvPr/>
          </p:nvSpPr>
          <p:spPr>
            <a:xfrm>
              <a:off x="7786788" y="1792601"/>
              <a:ext cx="14490" cy="68205"/>
            </a:xfrm>
            <a:custGeom>
              <a:avLst/>
              <a:gdLst/>
              <a:ahLst/>
              <a:cxnLst/>
              <a:rect l="l" t="t" r="r" b="b"/>
              <a:pathLst>
                <a:path w="553" h="2603" extrusionOk="0">
                  <a:moveTo>
                    <a:pt x="1" y="1"/>
                  </a:moveTo>
                  <a:lnTo>
                    <a:pt x="1" y="2602"/>
                  </a:lnTo>
                  <a:lnTo>
                    <a:pt x="303" y="2602"/>
                  </a:lnTo>
                  <a:cubicBezTo>
                    <a:pt x="356" y="2602"/>
                    <a:pt x="404" y="2559"/>
                    <a:pt x="409" y="2502"/>
                  </a:cubicBezTo>
                  <a:lnTo>
                    <a:pt x="548" y="116"/>
                  </a:lnTo>
                  <a:cubicBezTo>
                    <a:pt x="553" y="54"/>
                    <a:pt x="500" y="1"/>
                    <a:pt x="44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1" name="Google Shape;16301;p74"/>
            <p:cNvSpPr/>
            <p:nvPr/>
          </p:nvSpPr>
          <p:spPr>
            <a:xfrm>
              <a:off x="7786788" y="1507964"/>
              <a:ext cx="14883" cy="40666"/>
            </a:xfrm>
            <a:custGeom>
              <a:avLst/>
              <a:gdLst/>
              <a:ahLst/>
              <a:cxnLst/>
              <a:rect l="l" t="t" r="r" b="b"/>
              <a:pathLst>
                <a:path w="568" h="1552" extrusionOk="0">
                  <a:moveTo>
                    <a:pt x="1" y="1"/>
                  </a:moveTo>
                  <a:lnTo>
                    <a:pt x="1" y="1551"/>
                  </a:lnTo>
                  <a:lnTo>
                    <a:pt x="481" y="1551"/>
                  </a:lnTo>
                  <a:cubicBezTo>
                    <a:pt x="529" y="1551"/>
                    <a:pt x="567" y="1508"/>
                    <a:pt x="562" y="1460"/>
                  </a:cubicBezTo>
                  <a:lnTo>
                    <a:pt x="370" y="73"/>
                  </a:lnTo>
                  <a:cubicBezTo>
                    <a:pt x="365" y="30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2" name="Google Shape;16302;p74"/>
            <p:cNvSpPr/>
            <p:nvPr/>
          </p:nvSpPr>
          <p:spPr>
            <a:xfrm>
              <a:off x="7741772" y="1738781"/>
              <a:ext cx="24421" cy="59218"/>
            </a:xfrm>
            <a:custGeom>
              <a:avLst/>
              <a:gdLst/>
              <a:ahLst/>
              <a:cxnLst/>
              <a:rect l="l" t="t" r="r" b="b"/>
              <a:pathLst>
                <a:path w="932" h="2260" extrusionOk="0">
                  <a:moveTo>
                    <a:pt x="730" y="0"/>
                  </a:moveTo>
                  <a:cubicBezTo>
                    <a:pt x="615" y="0"/>
                    <a:pt x="523" y="91"/>
                    <a:pt x="523" y="202"/>
                  </a:cubicBezTo>
                  <a:lnTo>
                    <a:pt x="523" y="624"/>
                  </a:lnTo>
                  <a:cubicBezTo>
                    <a:pt x="523" y="763"/>
                    <a:pt x="466" y="893"/>
                    <a:pt x="370" y="994"/>
                  </a:cubicBezTo>
                  <a:cubicBezTo>
                    <a:pt x="77" y="1267"/>
                    <a:pt x="0" y="1695"/>
                    <a:pt x="178" y="2050"/>
                  </a:cubicBezTo>
                  <a:lnTo>
                    <a:pt x="221" y="2146"/>
                  </a:lnTo>
                  <a:cubicBezTo>
                    <a:pt x="260" y="2226"/>
                    <a:pt x="326" y="2260"/>
                    <a:pt x="393" y="2260"/>
                  </a:cubicBezTo>
                  <a:cubicBezTo>
                    <a:pt x="527" y="2260"/>
                    <a:pt x="662" y="2128"/>
                    <a:pt x="586" y="1968"/>
                  </a:cubicBezTo>
                  <a:lnTo>
                    <a:pt x="543" y="1877"/>
                  </a:lnTo>
                  <a:cubicBezTo>
                    <a:pt x="442" y="1676"/>
                    <a:pt x="485" y="1435"/>
                    <a:pt x="648" y="1287"/>
                  </a:cubicBezTo>
                  <a:cubicBezTo>
                    <a:pt x="826" y="1114"/>
                    <a:pt x="931" y="874"/>
                    <a:pt x="931" y="624"/>
                  </a:cubicBezTo>
                  <a:lnTo>
                    <a:pt x="931" y="207"/>
                  </a:lnTo>
                  <a:cubicBezTo>
                    <a:pt x="931" y="91"/>
                    <a:pt x="840" y="0"/>
                    <a:pt x="7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3" name="Google Shape;16303;p74"/>
            <p:cNvSpPr/>
            <p:nvPr/>
          </p:nvSpPr>
          <p:spPr>
            <a:xfrm>
              <a:off x="7807410" y="1738781"/>
              <a:ext cx="24447" cy="59191"/>
            </a:xfrm>
            <a:custGeom>
              <a:avLst/>
              <a:gdLst/>
              <a:ahLst/>
              <a:cxnLst/>
              <a:rect l="l" t="t" r="r" b="b"/>
              <a:pathLst>
                <a:path w="933" h="2259" extrusionOk="0">
                  <a:moveTo>
                    <a:pt x="205" y="0"/>
                  </a:moveTo>
                  <a:cubicBezTo>
                    <a:pt x="103" y="0"/>
                    <a:pt x="1" y="67"/>
                    <a:pt x="1" y="202"/>
                  </a:cubicBezTo>
                  <a:lnTo>
                    <a:pt x="1" y="624"/>
                  </a:lnTo>
                  <a:cubicBezTo>
                    <a:pt x="6" y="874"/>
                    <a:pt x="107" y="1109"/>
                    <a:pt x="284" y="1282"/>
                  </a:cubicBezTo>
                  <a:cubicBezTo>
                    <a:pt x="447" y="1435"/>
                    <a:pt x="491" y="1676"/>
                    <a:pt x="395" y="1872"/>
                  </a:cubicBezTo>
                  <a:lnTo>
                    <a:pt x="347" y="1968"/>
                  </a:lnTo>
                  <a:cubicBezTo>
                    <a:pt x="270" y="2127"/>
                    <a:pt x="404" y="2258"/>
                    <a:pt x="538" y="2258"/>
                  </a:cubicBezTo>
                  <a:cubicBezTo>
                    <a:pt x="607" y="2258"/>
                    <a:pt x="676" y="2224"/>
                    <a:pt x="716" y="2141"/>
                  </a:cubicBezTo>
                  <a:lnTo>
                    <a:pt x="759" y="2050"/>
                  </a:lnTo>
                  <a:cubicBezTo>
                    <a:pt x="932" y="1695"/>
                    <a:pt x="855" y="1263"/>
                    <a:pt x="567" y="994"/>
                  </a:cubicBezTo>
                  <a:cubicBezTo>
                    <a:pt x="467" y="893"/>
                    <a:pt x="409" y="763"/>
                    <a:pt x="409" y="624"/>
                  </a:cubicBezTo>
                  <a:lnTo>
                    <a:pt x="409" y="202"/>
                  </a:lnTo>
                  <a:cubicBezTo>
                    <a:pt x="409" y="67"/>
                    <a:pt x="307" y="0"/>
                    <a:pt x="2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4" name="Google Shape;16304;p74"/>
            <p:cNvSpPr/>
            <p:nvPr/>
          </p:nvSpPr>
          <p:spPr>
            <a:xfrm>
              <a:off x="7766927" y="1787335"/>
              <a:ext cx="39775" cy="78765"/>
            </a:xfrm>
            <a:custGeom>
              <a:avLst/>
              <a:gdLst/>
              <a:ahLst/>
              <a:cxnLst/>
              <a:rect l="l" t="t" r="r" b="b"/>
              <a:pathLst>
                <a:path w="1518" h="3006" extrusionOk="0">
                  <a:moveTo>
                    <a:pt x="1095" y="403"/>
                  </a:moveTo>
                  <a:lnTo>
                    <a:pt x="1051" y="1123"/>
                  </a:lnTo>
                  <a:lnTo>
                    <a:pt x="466" y="1123"/>
                  </a:lnTo>
                  <a:lnTo>
                    <a:pt x="423" y="403"/>
                  </a:lnTo>
                  <a:close/>
                  <a:moveTo>
                    <a:pt x="1032" y="1531"/>
                  </a:moveTo>
                  <a:lnTo>
                    <a:pt x="970" y="2602"/>
                  </a:lnTo>
                  <a:lnTo>
                    <a:pt x="552" y="2602"/>
                  </a:lnTo>
                  <a:lnTo>
                    <a:pt x="490" y="1531"/>
                  </a:lnTo>
                  <a:close/>
                  <a:moveTo>
                    <a:pt x="322" y="0"/>
                  </a:moveTo>
                  <a:cubicBezTo>
                    <a:pt x="139" y="0"/>
                    <a:pt x="0" y="149"/>
                    <a:pt x="10" y="327"/>
                  </a:cubicBezTo>
                  <a:lnTo>
                    <a:pt x="72" y="1320"/>
                  </a:lnTo>
                  <a:lnTo>
                    <a:pt x="72" y="1325"/>
                  </a:lnTo>
                  <a:cubicBezTo>
                    <a:pt x="72" y="1335"/>
                    <a:pt x="72" y="1344"/>
                    <a:pt x="72" y="1359"/>
                  </a:cubicBezTo>
                  <a:lnTo>
                    <a:pt x="149" y="2712"/>
                  </a:lnTo>
                  <a:cubicBezTo>
                    <a:pt x="159" y="2880"/>
                    <a:pt x="298" y="3005"/>
                    <a:pt x="461" y="3005"/>
                  </a:cubicBezTo>
                  <a:lnTo>
                    <a:pt x="1061" y="3005"/>
                  </a:lnTo>
                  <a:cubicBezTo>
                    <a:pt x="1224" y="3005"/>
                    <a:pt x="1359" y="2880"/>
                    <a:pt x="1368" y="2712"/>
                  </a:cubicBezTo>
                  <a:lnTo>
                    <a:pt x="1508" y="327"/>
                  </a:lnTo>
                  <a:cubicBezTo>
                    <a:pt x="1517" y="149"/>
                    <a:pt x="1378" y="0"/>
                    <a:pt x="12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5" name="Google Shape;16305;p74"/>
            <p:cNvSpPr/>
            <p:nvPr/>
          </p:nvSpPr>
          <p:spPr>
            <a:xfrm>
              <a:off x="7814406" y="1639762"/>
              <a:ext cx="52536" cy="209803"/>
            </a:xfrm>
            <a:custGeom>
              <a:avLst/>
              <a:gdLst/>
              <a:ahLst/>
              <a:cxnLst/>
              <a:rect l="l" t="t" r="r" b="b"/>
              <a:pathLst>
                <a:path w="2005" h="8007" extrusionOk="0">
                  <a:moveTo>
                    <a:pt x="288" y="0"/>
                  </a:moveTo>
                  <a:cubicBezTo>
                    <a:pt x="97" y="0"/>
                    <a:pt x="0" y="294"/>
                    <a:pt x="214" y="390"/>
                  </a:cubicBezTo>
                  <a:cubicBezTo>
                    <a:pt x="819" y="664"/>
                    <a:pt x="1208" y="1264"/>
                    <a:pt x="1208" y="1922"/>
                  </a:cubicBezTo>
                  <a:lnTo>
                    <a:pt x="1208" y="3150"/>
                  </a:lnTo>
                  <a:cubicBezTo>
                    <a:pt x="1208" y="3194"/>
                    <a:pt x="1174" y="3232"/>
                    <a:pt x="1131" y="3242"/>
                  </a:cubicBezTo>
                  <a:cubicBezTo>
                    <a:pt x="795" y="3314"/>
                    <a:pt x="550" y="3611"/>
                    <a:pt x="550" y="3957"/>
                  </a:cubicBezTo>
                  <a:lnTo>
                    <a:pt x="550" y="4187"/>
                  </a:lnTo>
                  <a:cubicBezTo>
                    <a:pt x="550" y="4562"/>
                    <a:pt x="833" y="4874"/>
                    <a:pt x="1203" y="4912"/>
                  </a:cubicBezTo>
                  <a:cubicBezTo>
                    <a:pt x="1428" y="4931"/>
                    <a:pt x="1596" y="5123"/>
                    <a:pt x="1596" y="5349"/>
                  </a:cubicBezTo>
                  <a:lnTo>
                    <a:pt x="1596" y="5743"/>
                  </a:lnTo>
                  <a:cubicBezTo>
                    <a:pt x="1596" y="6587"/>
                    <a:pt x="1064" y="7336"/>
                    <a:pt x="267" y="7610"/>
                  </a:cubicBezTo>
                  <a:cubicBezTo>
                    <a:pt x="33" y="7688"/>
                    <a:pt x="119" y="8006"/>
                    <a:pt x="324" y="8006"/>
                  </a:cubicBezTo>
                  <a:cubicBezTo>
                    <a:pt x="347" y="8006"/>
                    <a:pt x="371" y="8002"/>
                    <a:pt x="396" y="7994"/>
                  </a:cubicBezTo>
                  <a:cubicBezTo>
                    <a:pt x="1356" y="7663"/>
                    <a:pt x="2004" y="6760"/>
                    <a:pt x="2004" y="5743"/>
                  </a:cubicBezTo>
                  <a:lnTo>
                    <a:pt x="2004" y="5349"/>
                  </a:lnTo>
                  <a:cubicBezTo>
                    <a:pt x="2004" y="4912"/>
                    <a:pt x="1678" y="4547"/>
                    <a:pt x="1246" y="4504"/>
                  </a:cubicBezTo>
                  <a:cubicBezTo>
                    <a:pt x="1083" y="4490"/>
                    <a:pt x="958" y="4350"/>
                    <a:pt x="958" y="4187"/>
                  </a:cubicBezTo>
                  <a:lnTo>
                    <a:pt x="958" y="3957"/>
                  </a:lnTo>
                  <a:cubicBezTo>
                    <a:pt x="958" y="3803"/>
                    <a:pt x="1064" y="3674"/>
                    <a:pt x="1212" y="3640"/>
                  </a:cubicBezTo>
                  <a:cubicBezTo>
                    <a:pt x="1448" y="3592"/>
                    <a:pt x="1611" y="3386"/>
                    <a:pt x="1616" y="3150"/>
                  </a:cubicBezTo>
                  <a:lnTo>
                    <a:pt x="1616" y="1922"/>
                  </a:lnTo>
                  <a:cubicBezTo>
                    <a:pt x="1611" y="1101"/>
                    <a:pt x="1131" y="357"/>
                    <a:pt x="377" y="21"/>
                  </a:cubicBezTo>
                  <a:cubicBezTo>
                    <a:pt x="346" y="7"/>
                    <a:pt x="316" y="0"/>
                    <a:pt x="28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6" name="Google Shape;16306;p74"/>
            <p:cNvSpPr/>
            <p:nvPr/>
          </p:nvSpPr>
          <p:spPr>
            <a:xfrm>
              <a:off x="7706661" y="1639893"/>
              <a:ext cx="52300" cy="209803"/>
            </a:xfrm>
            <a:custGeom>
              <a:avLst/>
              <a:gdLst/>
              <a:ahLst/>
              <a:cxnLst/>
              <a:rect l="l" t="t" r="r" b="b"/>
              <a:pathLst>
                <a:path w="1996" h="8007" extrusionOk="0">
                  <a:moveTo>
                    <a:pt x="1703" y="0"/>
                  </a:moveTo>
                  <a:cubicBezTo>
                    <a:pt x="1675" y="0"/>
                    <a:pt x="1645" y="6"/>
                    <a:pt x="1614" y="20"/>
                  </a:cubicBezTo>
                  <a:cubicBezTo>
                    <a:pt x="870" y="361"/>
                    <a:pt x="395" y="1101"/>
                    <a:pt x="395" y="1917"/>
                  </a:cubicBezTo>
                  <a:lnTo>
                    <a:pt x="395" y="3145"/>
                  </a:lnTo>
                  <a:cubicBezTo>
                    <a:pt x="395" y="3381"/>
                    <a:pt x="563" y="3587"/>
                    <a:pt x="793" y="3635"/>
                  </a:cubicBezTo>
                  <a:cubicBezTo>
                    <a:pt x="942" y="3669"/>
                    <a:pt x="1047" y="3798"/>
                    <a:pt x="1047" y="3952"/>
                  </a:cubicBezTo>
                  <a:lnTo>
                    <a:pt x="1047" y="4182"/>
                  </a:lnTo>
                  <a:cubicBezTo>
                    <a:pt x="1047" y="4345"/>
                    <a:pt x="923" y="4485"/>
                    <a:pt x="759" y="4499"/>
                  </a:cubicBezTo>
                  <a:cubicBezTo>
                    <a:pt x="332" y="4542"/>
                    <a:pt x="1" y="4907"/>
                    <a:pt x="1" y="5339"/>
                  </a:cubicBezTo>
                  <a:lnTo>
                    <a:pt x="1" y="5738"/>
                  </a:lnTo>
                  <a:cubicBezTo>
                    <a:pt x="1" y="6760"/>
                    <a:pt x="654" y="7667"/>
                    <a:pt x="1623" y="7994"/>
                  </a:cubicBezTo>
                  <a:cubicBezTo>
                    <a:pt x="1649" y="8002"/>
                    <a:pt x="1673" y="8006"/>
                    <a:pt x="1696" y="8006"/>
                  </a:cubicBezTo>
                  <a:cubicBezTo>
                    <a:pt x="1900" y="8006"/>
                    <a:pt x="1982" y="7687"/>
                    <a:pt x="1753" y="7610"/>
                  </a:cubicBezTo>
                  <a:cubicBezTo>
                    <a:pt x="947" y="7341"/>
                    <a:pt x="409" y="6587"/>
                    <a:pt x="409" y="5738"/>
                  </a:cubicBezTo>
                  <a:lnTo>
                    <a:pt x="409" y="5344"/>
                  </a:lnTo>
                  <a:cubicBezTo>
                    <a:pt x="409" y="5118"/>
                    <a:pt x="577" y="4926"/>
                    <a:pt x="803" y="4902"/>
                  </a:cubicBezTo>
                  <a:cubicBezTo>
                    <a:pt x="1172" y="4869"/>
                    <a:pt x="1455" y="4552"/>
                    <a:pt x="1455" y="4182"/>
                  </a:cubicBezTo>
                  <a:lnTo>
                    <a:pt x="1455" y="3952"/>
                  </a:lnTo>
                  <a:cubicBezTo>
                    <a:pt x="1455" y="3606"/>
                    <a:pt x="1211" y="3309"/>
                    <a:pt x="875" y="3237"/>
                  </a:cubicBezTo>
                  <a:cubicBezTo>
                    <a:pt x="831" y="3227"/>
                    <a:pt x="798" y="3189"/>
                    <a:pt x="798" y="3145"/>
                  </a:cubicBezTo>
                  <a:lnTo>
                    <a:pt x="798" y="1917"/>
                  </a:lnTo>
                  <a:cubicBezTo>
                    <a:pt x="798" y="1259"/>
                    <a:pt x="1182" y="664"/>
                    <a:pt x="1782" y="390"/>
                  </a:cubicBezTo>
                  <a:cubicBezTo>
                    <a:pt x="1995" y="294"/>
                    <a:pt x="1895" y="0"/>
                    <a:pt x="17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7" name="Google Shape;16307;p74"/>
            <p:cNvSpPr/>
            <p:nvPr/>
          </p:nvSpPr>
          <p:spPr>
            <a:xfrm>
              <a:off x="7750681" y="1502697"/>
              <a:ext cx="72240" cy="214834"/>
            </a:xfrm>
            <a:custGeom>
              <a:avLst/>
              <a:gdLst/>
              <a:ahLst/>
              <a:cxnLst/>
              <a:rect l="l" t="t" r="r" b="b"/>
              <a:pathLst>
                <a:path w="2757" h="8199" extrusionOk="0">
                  <a:moveTo>
                    <a:pt x="1561" y="403"/>
                  </a:moveTo>
                  <a:lnTo>
                    <a:pt x="1719" y="1546"/>
                  </a:lnTo>
                  <a:lnTo>
                    <a:pt x="1043" y="1546"/>
                  </a:lnTo>
                  <a:lnTo>
                    <a:pt x="1196" y="403"/>
                  </a:lnTo>
                  <a:close/>
                  <a:moveTo>
                    <a:pt x="1465" y="1954"/>
                  </a:moveTo>
                  <a:lnTo>
                    <a:pt x="1662" y="7772"/>
                  </a:lnTo>
                  <a:cubicBezTo>
                    <a:pt x="1662" y="7777"/>
                    <a:pt x="1662" y="7781"/>
                    <a:pt x="1657" y="7786"/>
                  </a:cubicBezTo>
                  <a:cubicBezTo>
                    <a:pt x="1652" y="7791"/>
                    <a:pt x="1647" y="7796"/>
                    <a:pt x="1643" y="7796"/>
                  </a:cubicBezTo>
                  <a:lnTo>
                    <a:pt x="1119" y="7796"/>
                  </a:lnTo>
                  <a:cubicBezTo>
                    <a:pt x="1105" y="7796"/>
                    <a:pt x="1095" y="7786"/>
                    <a:pt x="1095" y="7772"/>
                  </a:cubicBezTo>
                  <a:lnTo>
                    <a:pt x="1297" y="1954"/>
                  </a:lnTo>
                  <a:close/>
                  <a:moveTo>
                    <a:pt x="1091" y="0"/>
                  </a:moveTo>
                  <a:cubicBezTo>
                    <a:pt x="947" y="0"/>
                    <a:pt x="827" y="106"/>
                    <a:pt x="807" y="245"/>
                  </a:cubicBezTo>
                  <a:lnTo>
                    <a:pt x="798" y="307"/>
                  </a:lnTo>
                  <a:lnTo>
                    <a:pt x="409" y="307"/>
                  </a:lnTo>
                  <a:cubicBezTo>
                    <a:pt x="135" y="307"/>
                    <a:pt x="135" y="715"/>
                    <a:pt x="409" y="715"/>
                  </a:cubicBezTo>
                  <a:lnTo>
                    <a:pt x="745" y="715"/>
                  </a:lnTo>
                  <a:lnTo>
                    <a:pt x="673" y="1234"/>
                  </a:lnTo>
                  <a:lnTo>
                    <a:pt x="275" y="1234"/>
                  </a:lnTo>
                  <a:cubicBezTo>
                    <a:pt x="1" y="1234"/>
                    <a:pt x="1" y="1642"/>
                    <a:pt x="275" y="1642"/>
                  </a:cubicBezTo>
                  <a:lnTo>
                    <a:pt x="620" y="1642"/>
                  </a:lnTo>
                  <a:cubicBezTo>
                    <a:pt x="599" y="1803"/>
                    <a:pt x="723" y="1949"/>
                    <a:pt x="889" y="1954"/>
                  </a:cubicBezTo>
                  <a:lnTo>
                    <a:pt x="692" y="7757"/>
                  </a:lnTo>
                  <a:cubicBezTo>
                    <a:pt x="683" y="8002"/>
                    <a:pt x="875" y="8199"/>
                    <a:pt x="1115" y="8199"/>
                  </a:cubicBezTo>
                  <a:lnTo>
                    <a:pt x="1643" y="8199"/>
                  </a:lnTo>
                  <a:cubicBezTo>
                    <a:pt x="1883" y="8199"/>
                    <a:pt x="2075" y="8002"/>
                    <a:pt x="2065" y="7757"/>
                  </a:cubicBezTo>
                  <a:lnTo>
                    <a:pt x="1868" y="1954"/>
                  </a:lnTo>
                  <a:cubicBezTo>
                    <a:pt x="2031" y="1949"/>
                    <a:pt x="2152" y="1810"/>
                    <a:pt x="2137" y="1651"/>
                  </a:cubicBezTo>
                  <a:lnTo>
                    <a:pt x="2488" y="1651"/>
                  </a:lnTo>
                  <a:cubicBezTo>
                    <a:pt x="2756" y="1651"/>
                    <a:pt x="2756" y="1243"/>
                    <a:pt x="2488" y="1243"/>
                  </a:cubicBezTo>
                  <a:lnTo>
                    <a:pt x="2089" y="1243"/>
                  </a:lnTo>
                  <a:lnTo>
                    <a:pt x="2017" y="725"/>
                  </a:lnTo>
                  <a:lnTo>
                    <a:pt x="2353" y="725"/>
                  </a:lnTo>
                  <a:cubicBezTo>
                    <a:pt x="2622" y="725"/>
                    <a:pt x="2622" y="317"/>
                    <a:pt x="2353" y="317"/>
                  </a:cubicBezTo>
                  <a:lnTo>
                    <a:pt x="1964" y="317"/>
                  </a:lnTo>
                  <a:lnTo>
                    <a:pt x="1955" y="245"/>
                  </a:lnTo>
                  <a:cubicBezTo>
                    <a:pt x="1935" y="106"/>
                    <a:pt x="1815" y="0"/>
                    <a:pt x="16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308" name="Google Shape;16308;p74"/>
          <p:cNvGrpSpPr/>
          <p:nvPr/>
        </p:nvGrpSpPr>
        <p:grpSpPr>
          <a:xfrm>
            <a:off x="6753519" y="1502671"/>
            <a:ext cx="225158" cy="365184"/>
            <a:chOff x="6753519" y="1502671"/>
            <a:chExt cx="225158" cy="365184"/>
          </a:xfrm>
        </p:grpSpPr>
        <p:sp>
          <p:nvSpPr>
            <p:cNvPr id="16309" name="Google Shape;16309;p74"/>
            <p:cNvSpPr/>
            <p:nvPr/>
          </p:nvSpPr>
          <p:spPr>
            <a:xfrm>
              <a:off x="6775791" y="1507964"/>
              <a:ext cx="180378" cy="352712"/>
            </a:xfrm>
            <a:custGeom>
              <a:avLst/>
              <a:gdLst/>
              <a:ahLst/>
              <a:cxnLst/>
              <a:rect l="l" t="t" r="r" b="b"/>
              <a:pathLst>
                <a:path w="6884" h="13461" extrusionOk="0">
                  <a:moveTo>
                    <a:pt x="1253" y="0"/>
                  </a:moveTo>
                  <a:cubicBezTo>
                    <a:pt x="1109" y="0"/>
                    <a:pt x="962" y="32"/>
                    <a:pt x="821" y="102"/>
                  </a:cubicBezTo>
                  <a:lnTo>
                    <a:pt x="0" y="505"/>
                  </a:lnTo>
                  <a:lnTo>
                    <a:pt x="965" y="534"/>
                  </a:lnTo>
                  <a:cubicBezTo>
                    <a:pt x="1248" y="572"/>
                    <a:pt x="1459" y="822"/>
                    <a:pt x="1440" y="1110"/>
                  </a:cubicBezTo>
                  <a:lnTo>
                    <a:pt x="960" y="11483"/>
                  </a:lnTo>
                  <a:cubicBezTo>
                    <a:pt x="912" y="12563"/>
                    <a:pt x="1776" y="13461"/>
                    <a:pt x="2856" y="13461"/>
                  </a:cubicBezTo>
                  <a:cubicBezTo>
                    <a:pt x="3903" y="13461"/>
                    <a:pt x="4748" y="12616"/>
                    <a:pt x="4748" y="11569"/>
                  </a:cubicBezTo>
                  <a:lnTo>
                    <a:pt x="4748" y="10115"/>
                  </a:lnTo>
                  <a:cubicBezTo>
                    <a:pt x="4748" y="8848"/>
                    <a:pt x="5357" y="7657"/>
                    <a:pt x="6389" y="6923"/>
                  </a:cubicBezTo>
                  <a:lnTo>
                    <a:pt x="6884" y="6568"/>
                  </a:lnTo>
                  <a:lnTo>
                    <a:pt x="4671" y="3692"/>
                  </a:lnTo>
                  <a:lnTo>
                    <a:pt x="3692" y="5339"/>
                  </a:lnTo>
                  <a:cubicBezTo>
                    <a:pt x="3332" y="5948"/>
                    <a:pt x="3140" y="6640"/>
                    <a:pt x="3140" y="7350"/>
                  </a:cubicBezTo>
                  <a:lnTo>
                    <a:pt x="3140" y="11104"/>
                  </a:lnTo>
                  <a:cubicBezTo>
                    <a:pt x="3140" y="11363"/>
                    <a:pt x="2928" y="11579"/>
                    <a:pt x="2664" y="11579"/>
                  </a:cubicBezTo>
                  <a:cubicBezTo>
                    <a:pt x="2415" y="11574"/>
                    <a:pt x="2213" y="11368"/>
                    <a:pt x="2213" y="11113"/>
                  </a:cubicBezTo>
                  <a:lnTo>
                    <a:pt x="2227" y="961"/>
                  </a:lnTo>
                  <a:lnTo>
                    <a:pt x="2227" y="918"/>
                  </a:lnTo>
                  <a:cubicBezTo>
                    <a:pt x="2205" y="378"/>
                    <a:pt x="1748" y="0"/>
                    <a:pt x="125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0" name="Google Shape;16310;p74"/>
            <p:cNvSpPr/>
            <p:nvPr/>
          </p:nvSpPr>
          <p:spPr>
            <a:xfrm>
              <a:off x="6800814" y="1507990"/>
              <a:ext cx="37129" cy="303373"/>
            </a:xfrm>
            <a:custGeom>
              <a:avLst/>
              <a:gdLst/>
              <a:ahLst/>
              <a:cxnLst/>
              <a:rect l="l" t="t" r="r" b="b"/>
              <a:pathLst>
                <a:path w="1417" h="11578" extrusionOk="0">
                  <a:moveTo>
                    <a:pt x="299" y="1"/>
                  </a:moveTo>
                  <a:cubicBezTo>
                    <a:pt x="200" y="1"/>
                    <a:pt x="99" y="16"/>
                    <a:pt x="0" y="48"/>
                  </a:cubicBezTo>
                  <a:cubicBezTo>
                    <a:pt x="360" y="163"/>
                    <a:pt x="874" y="489"/>
                    <a:pt x="888" y="917"/>
                  </a:cubicBezTo>
                  <a:cubicBezTo>
                    <a:pt x="888" y="931"/>
                    <a:pt x="658" y="11112"/>
                    <a:pt x="658" y="11112"/>
                  </a:cubicBezTo>
                  <a:cubicBezTo>
                    <a:pt x="653" y="11367"/>
                    <a:pt x="860" y="11573"/>
                    <a:pt x="1109" y="11578"/>
                  </a:cubicBezTo>
                  <a:cubicBezTo>
                    <a:pt x="1224" y="11578"/>
                    <a:pt x="1330" y="11540"/>
                    <a:pt x="1416" y="11463"/>
                  </a:cubicBezTo>
                  <a:cubicBezTo>
                    <a:pt x="1316" y="11376"/>
                    <a:pt x="1253" y="11247"/>
                    <a:pt x="1258" y="11112"/>
                  </a:cubicBezTo>
                  <a:lnTo>
                    <a:pt x="1268" y="960"/>
                  </a:lnTo>
                  <a:lnTo>
                    <a:pt x="1268" y="917"/>
                  </a:lnTo>
                  <a:cubicBezTo>
                    <a:pt x="1248" y="377"/>
                    <a:pt x="792" y="1"/>
                    <a:pt x="29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1" name="Google Shape;16311;p74"/>
            <p:cNvSpPr/>
            <p:nvPr/>
          </p:nvSpPr>
          <p:spPr>
            <a:xfrm>
              <a:off x="6799688" y="1648854"/>
              <a:ext cx="156246" cy="211952"/>
            </a:xfrm>
            <a:custGeom>
              <a:avLst/>
              <a:gdLst/>
              <a:ahLst/>
              <a:cxnLst/>
              <a:rect l="l" t="t" r="r" b="b"/>
              <a:pathLst>
                <a:path w="5963" h="8089" extrusionOk="0">
                  <a:moveTo>
                    <a:pt x="5050" y="0"/>
                  </a:moveTo>
                  <a:lnTo>
                    <a:pt x="4383" y="451"/>
                  </a:lnTo>
                  <a:cubicBezTo>
                    <a:pt x="3356" y="1191"/>
                    <a:pt x="3053" y="2376"/>
                    <a:pt x="3053" y="3643"/>
                  </a:cubicBezTo>
                  <a:lnTo>
                    <a:pt x="3053" y="6581"/>
                  </a:lnTo>
                  <a:cubicBezTo>
                    <a:pt x="3058" y="7114"/>
                    <a:pt x="2660" y="7560"/>
                    <a:pt x="2127" y="7618"/>
                  </a:cubicBezTo>
                  <a:cubicBezTo>
                    <a:pt x="2064" y="7628"/>
                    <a:pt x="2007" y="7628"/>
                    <a:pt x="1944" y="7628"/>
                  </a:cubicBezTo>
                  <a:cubicBezTo>
                    <a:pt x="970" y="7628"/>
                    <a:pt x="159" y="6893"/>
                    <a:pt x="58" y="5928"/>
                  </a:cubicBezTo>
                  <a:lnTo>
                    <a:pt x="48" y="6111"/>
                  </a:lnTo>
                  <a:cubicBezTo>
                    <a:pt x="0" y="7186"/>
                    <a:pt x="864" y="8088"/>
                    <a:pt x="1944" y="8088"/>
                  </a:cubicBezTo>
                  <a:lnTo>
                    <a:pt x="1983" y="8088"/>
                  </a:lnTo>
                  <a:cubicBezTo>
                    <a:pt x="2295" y="8084"/>
                    <a:pt x="2597" y="8002"/>
                    <a:pt x="2871" y="7848"/>
                  </a:cubicBezTo>
                  <a:cubicBezTo>
                    <a:pt x="2895" y="7834"/>
                    <a:pt x="2919" y="7820"/>
                    <a:pt x="2948" y="7805"/>
                  </a:cubicBezTo>
                  <a:cubicBezTo>
                    <a:pt x="2972" y="7786"/>
                    <a:pt x="2996" y="7772"/>
                    <a:pt x="3020" y="7757"/>
                  </a:cubicBezTo>
                  <a:cubicBezTo>
                    <a:pt x="3044" y="7738"/>
                    <a:pt x="3068" y="7724"/>
                    <a:pt x="3092" y="7704"/>
                  </a:cubicBezTo>
                  <a:lnTo>
                    <a:pt x="3096" y="7700"/>
                  </a:lnTo>
                  <a:cubicBezTo>
                    <a:pt x="3116" y="7685"/>
                    <a:pt x="3140" y="7666"/>
                    <a:pt x="3159" y="7647"/>
                  </a:cubicBezTo>
                  <a:lnTo>
                    <a:pt x="3168" y="7642"/>
                  </a:lnTo>
                  <a:cubicBezTo>
                    <a:pt x="3188" y="7628"/>
                    <a:pt x="3207" y="7608"/>
                    <a:pt x="3226" y="7589"/>
                  </a:cubicBezTo>
                  <a:lnTo>
                    <a:pt x="3236" y="7584"/>
                  </a:lnTo>
                  <a:cubicBezTo>
                    <a:pt x="3255" y="7565"/>
                    <a:pt x="3274" y="7546"/>
                    <a:pt x="3293" y="7527"/>
                  </a:cubicBezTo>
                  <a:lnTo>
                    <a:pt x="3303" y="7517"/>
                  </a:lnTo>
                  <a:cubicBezTo>
                    <a:pt x="3317" y="7498"/>
                    <a:pt x="3336" y="7484"/>
                    <a:pt x="3351" y="7464"/>
                  </a:cubicBezTo>
                  <a:lnTo>
                    <a:pt x="3365" y="7450"/>
                  </a:lnTo>
                  <a:cubicBezTo>
                    <a:pt x="3380" y="7431"/>
                    <a:pt x="3394" y="7412"/>
                    <a:pt x="3408" y="7392"/>
                  </a:cubicBezTo>
                  <a:lnTo>
                    <a:pt x="3423" y="7378"/>
                  </a:lnTo>
                  <a:cubicBezTo>
                    <a:pt x="3437" y="7359"/>
                    <a:pt x="3452" y="7344"/>
                    <a:pt x="3466" y="7325"/>
                  </a:cubicBezTo>
                  <a:lnTo>
                    <a:pt x="3480" y="7306"/>
                  </a:lnTo>
                  <a:cubicBezTo>
                    <a:pt x="3490" y="7287"/>
                    <a:pt x="3504" y="7268"/>
                    <a:pt x="3519" y="7248"/>
                  </a:cubicBezTo>
                  <a:lnTo>
                    <a:pt x="3533" y="7229"/>
                  </a:lnTo>
                  <a:cubicBezTo>
                    <a:pt x="3543" y="7210"/>
                    <a:pt x="3552" y="7191"/>
                    <a:pt x="3567" y="7172"/>
                  </a:cubicBezTo>
                  <a:lnTo>
                    <a:pt x="3581" y="7148"/>
                  </a:lnTo>
                  <a:cubicBezTo>
                    <a:pt x="3591" y="7133"/>
                    <a:pt x="3600" y="7114"/>
                    <a:pt x="3610" y="7095"/>
                  </a:cubicBezTo>
                  <a:lnTo>
                    <a:pt x="3624" y="7066"/>
                  </a:lnTo>
                  <a:cubicBezTo>
                    <a:pt x="3634" y="7052"/>
                    <a:pt x="3644" y="7032"/>
                    <a:pt x="3653" y="7013"/>
                  </a:cubicBezTo>
                  <a:lnTo>
                    <a:pt x="3668" y="6984"/>
                  </a:lnTo>
                  <a:lnTo>
                    <a:pt x="3687" y="6932"/>
                  </a:lnTo>
                  <a:cubicBezTo>
                    <a:pt x="3696" y="6912"/>
                    <a:pt x="3696" y="6908"/>
                    <a:pt x="3701" y="6893"/>
                  </a:cubicBezTo>
                  <a:cubicBezTo>
                    <a:pt x="3706" y="6884"/>
                    <a:pt x="3716" y="6860"/>
                    <a:pt x="3720" y="6845"/>
                  </a:cubicBezTo>
                  <a:cubicBezTo>
                    <a:pt x="3730" y="6826"/>
                    <a:pt x="3730" y="6821"/>
                    <a:pt x="3735" y="6807"/>
                  </a:cubicBezTo>
                  <a:cubicBezTo>
                    <a:pt x="3740" y="6792"/>
                    <a:pt x="3744" y="6773"/>
                    <a:pt x="3749" y="6759"/>
                  </a:cubicBezTo>
                  <a:cubicBezTo>
                    <a:pt x="3754" y="6740"/>
                    <a:pt x="3759" y="6730"/>
                    <a:pt x="3764" y="6716"/>
                  </a:cubicBezTo>
                  <a:cubicBezTo>
                    <a:pt x="3768" y="6701"/>
                    <a:pt x="3773" y="6687"/>
                    <a:pt x="3778" y="6668"/>
                  </a:cubicBezTo>
                  <a:cubicBezTo>
                    <a:pt x="3778" y="6653"/>
                    <a:pt x="3783" y="6639"/>
                    <a:pt x="3788" y="6624"/>
                  </a:cubicBezTo>
                  <a:cubicBezTo>
                    <a:pt x="3788" y="6610"/>
                    <a:pt x="3792" y="6591"/>
                    <a:pt x="3797" y="6576"/>
                  </a:cubicBezTo>
                  <a:cubicBezTo>
                    <a:pt x="3802" y="6562"/>
                    <a:pt x="3802" y="6543"/>
                    <a:pt x="3807" y="6528"/>
                  </a:cubicBezTo>
                  <a:cubicBezTo>
                    <a:pt x="3807" y="6509"/>
                    <a:pt x="3812" y="6500"/>
                    <a:pt x="3812" y="6485"/>
                  </a:cubicBezTo>
                  <a:cubicBezTo>
                    <a:pt x="3816" y="6471"/>
                    <a:pt x="3816" y="6447"/>
                    <a:pt x="3821" y="6428"/>
                  </a:cubicBezTo>
                  <a:cubicBezTo>
                    <a:pt x="3821" y="6413"/>
                    <a:pt x="3826" y="6404"/>
                    <a:pt x="3826" y="6389"/>
                  </a:cubicBezTo>
                  <a:cubicBezTo>
                    <a:pt x="3826" y="6375"/>
                    <a:pt x="3831" y="6351"/>
                    <a:pt x="3831" y="6332"/>
                  </a:cubicBezTo>
                  <a:lnTo>
                    <a:pt x="3831" y="6298"/>
                  </a:lnTo>
                  <a:lnTo>
                    <a:pt x="3831" y="6202"/>
                  </a:lnTo>
                  <a:lnTo>
                    <a:pt x="3831" y="4738"/>
                  </a:lnTo>
                  <a:cubicBezTo>
                    <a:pt x="3831" y="3471"/>
                    <a:pt x="4440" y="2280"/>
                    <a:pt x="5468" y="1546"/>
                  </a:cubicBezTo>
                  <a:lnTo>
                    <a:pt x="5962" y="1191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2" name="Google Shape;16312;p74"/>
            <p:cNvSpPr/>
            <p:nvPr/>
          </p:nvSpPr>
          <p:spPr>
            <a:xfrm>
              <a:off x="6878793" y="1593908"/>
              <a:ext cx="90844" cy="106146"/>
            </a:xfrm>
            <a:custGeom>
              <a:avLst/>
              <a:gdLst/>
              <a:ahLst/>
              <a:cxnLst/>
              <a:rect l="l" t="t" r="r" b="b"/>
              <a:pathLst>
                <a:path w="3467" h="4051" extrusionOk="0">
                  <a:moveTo>
                    <a:pt x="549" y="0"/>
                  </a:moveTo>
                  <a:cubicBezTo>
                    <a:pt x="444" y="0"/>
                    <a:pt x="339" y="35"/>
                    <a:pt x="250" y="105"/>
                  </a:cubicBezTo>
                  <a:cubicBezTo>
                    <a:pt x="39" y="268"/>
                    <a:pt x="1" y="571"/>
                    <a:pt x="164" y="782"/>
                  </a:cubicBezTo>
                  <a:lnTo>
                    <a:pt x="2530" y="3859"/>
                  </a:lnTo>
                  <a:cubicBezTo>
                    <a:pt x="2626" y="3985"/>
                    <a:pt x="2771" y="4051"/>
                    <a:pt x="2917" y="4051"/>
                  </a:cubicBezTo>
                  <a:cubicBezTo>
                    <a:pt x="3022" y="4051"/>
                    <a:pt x="3127" y="4018"/>
                    <a:pt x="3217" y="3950"/>
                  </a:cubicBezTo>
                  <a:cubicBezTo>
                    <a:pt x="3428" y="3782"/>
                    <a:pt x="3466" y="3480"/>
                    <a:pt x="3303" y="3268"/>
                  </a:cubicBezTo>
                  <a:lnTo>
                    <a:pt x="932" y="191"/>
                  </a:lnTo>
                  <a:cubicBezTo>
                    <a:pt x="837" y="66"/>
                    <a:pt x="694" y="0"/>
                    <a:pt x="54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3" name="Google Shape;16313;p74"/>
            <p:cNvSpPr/>
            <p:nvPr/>
          </p:nvSpPr>
          <p:spPr>
            <a:xfrm>
              <a:off x="6881806" y="1593908"/>
              <a:ext cx="89901" cy="106146"/>
            </a:xfrm>
            <a:custGeom>
              <a:avLst/>
              <a:gdLst/>
              <a:ahLst/>
              <a:cxnLst/>
              <a:rect l="l" t="t" r="r" b="b"/>
              <a:pathLst>
                <a:path w="3431" h="4051" extrusionOk="0">
                  <a:moveTo>
                    <a:pt x="434" y="0"/>
                  </a:moveTo>
                  <a:cubicBezTo>
                    <a:pt x="329" y="0"/>
                    <a:pt x="224" y="35"/>
                    <a:pt x="135" y="105"/>
                  </a:cubicBezTo>
                  <a:cubicBezTo>
                    <a:pt x="78" y="143"/>
                    <a:pt x="34" y="201"/>
                    <a:pt x="1" y="259"/>
                  </a:cubicBezTo>
                  <a:cubicBezTo>
                    <a:pt x="150" y="263"/>
                    <a:pt x="284" y="335"/>
                    <a:pt x="375" y="451"/>
                  </a:cubicBezTo>
                  <a:lnTo>
                    <a:pt x="2742" y="3528"/>
                  </a:lnTo>
                  <a:cubicBezTo>
                    <a:pt x="2857" y="3676"/>
                    <a:pt x="2876" y="3883"/>
                    <a:pt x="2790" y="4051"/>
                  </a:cubicBezTo>
                  <a:cubicBezTo>
                    <a:pt x="2794" y="4051"/>
                    <a:pt x="2798" y="4051"/>
                    <a:pt x="2802" y="4051"/>
                  </a:cubicBezTo>
                  <a:cubicBezTo>
                    <a:pt x="3198" y="4051"/>
                    <a:pt x="3430" y="3591"/>
                    <a:pt x="3183" y="3268"/>
                  </a:cubicBezTo>
                  <a:lnTo>
                    <a:pt x="3188" y="3268"/>
                  </a:lnTo>
                  <a:lnTo>
                    <a:pt x="817" y="191"/>
                  </a:lnTo>
                  <a:cubicBezTo>
                    <a:pt x="722" y="66"/>
                    <a:pt x="579" y="0"/>
                    <a:pt x="43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4" name="Google Shape;16314;p74"/>
            <p:cNvSpPr/>
            <p:nvPr/>
          </p:nvSpPr>
          <p:spPr>
            <a:xfrm>
              <a:off x="6815540" y="1660410"/>
              <a:ext cx="10324" cy="10350"/>
            </a:xfrm>
            <a:custGeom>
              <a:avLst/>
              <a:gdLst/>
              <a:ahLst/>
              <a:cxnLst/>
              <a:rect l="l" t="t" r="r" b="b"/>
              <a:pathLst>
                <a:path w="394" h="395" extrusionOk="0">
                  <a:moveTo>
                    <a:pt x="197" y="1"/>
                  </a:moveTo>
                  <a:cubicBezTo>
                    <a:pt x="86" y="1"/>
                    <a:pt x="0" y="87"/>
                    <a:pt x="0" y="197"/>
                  </a:cubicBezTo>
                  <a:cubicBezTo>
                    <a:pt x="0" y="308"/>
                    <a:pt x="86" y="394"/>
                    <a:pt x="197" y="394"/>
                  </a:cubicBezTo>
                  <a:cubicBezTo>
                    <a:pt x="307" y="394"/>
                    <a:pt x="394" y="308"/>
                    <a:pt x="394" y="197"/>
                  </a:cubicBezTo>
                  <a:cubicBezTo>
                    <a:pt x="394" y="87"/>
                    <a:pt x="307" y="1"/>
                    <a:pt x="1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5" name="Google Shape;16315;p74"/>
            <p:cNvSpPr/>
            <p:nvPr/>
          </p:nvSpPr>
          <p:spPr>
            <a:xfrm>
              <a:off x="6814387" y="1706814"/>
              <a:ext cx="10350" cy="10350"/>
            </a:xfrm>
            <a:custGeom>
              <a:avLst/>
              <a:gdLst/>
              <a:ahLst/>
              <a:cxnLst/>
              <a:rect l="l" t="t" r="r" b="b"/>
              <a:pathLst>
                <a:path w="395" h="395" extrusionOk="0"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cubicBezTo>
                    <a:pt x="1" y="308"/>
                    <a:pt x="87" y="395"/>
                    <a:pt x="198" y="395"/>
                  </a:cubicBezTo>
                  <a:cubicBezTo>
                    <a:pt x="308" y="395"/>
                    <a:pt x="394" y="308"/>
                    <a:pt x="394" y="198"/>
                  </a:cubicBezTo>
                  <a:cubicBezTo>
                    <a:pt x="394" y="87"/>
                    <a:pt x="308" y="1"/>
                    <a:pt x="1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6" name="Google Shape;16316;p74"/>
            <p:cNvSpPr/>
            <p:nvPr/>
          </p:nvSpPr>
          <p:spPr>
            <a:xfrm>
              <a:off x="6813261" y="1756389"/>
              <a:ext cx="10350" cy="10324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7" y="0"/>
                  </a:moveTo>
                  <a:cubicBezTo>
                    <a:pt x="87" y="0"/>
                    <a:pt x="1" y="87"/>
                    <a:pt x="1" y="197"/>
                  </a:cubicBezTo>
                  <a:cubicBezTo>
                    <a:pt x="1" y="307"/>
                    <a:pt x="87" y="394"/>
                    <a:pt x="197" y="394"/>
                  </a:cubicBezTo>
                  <a:cubicBezTo>
                    <a:pt x="308" y="394"/>
                    <a:pt x="394" y="307"/>
                    <a:pt x="394" y="197"/>
                  </a:cubicBezTo>
                  <a:cubicBezTo>
                    <a:pt x="394" y="87"/>
                    <a:pt x="308" y="0"/>
                    <a:pt x="1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7" name="Google Shape;16317;p74"/>
            <p:cNvSpPr/>
            <p:nvPr/>
          </p:nvSpPr>
          <p:spPr>
            <a:xfrm>
              <a:off x="6753519" y="1502671"/>
              <a:ext cx="225158" cy="365184"/>
            </a:xfrm>
            <a:custGeom>
              <a:avLst/>
              <a:gdLst/>
              <a:ahLst/>
              <a:cxnLst/>
              <a:rect l="l" t="t" r="r" b="b"/>
              <a:pathLst>
                <a:path w="8593" h="13937" extrusionOk="0">
                  <a:moveTo>
                    <a:pt x="5166" y="4888"/>
                  </a:moveTo>
                  <a:lnTo>
                    <a:pt x="6121" y="6126"/>
                  </a:lnTo>
                  <a:lnTo>
                    <a:pt x="6898" y="7134"/>
                  </a:lnTo>
                  <a:cubicBezTo>
                    <a:pt x="5948" y="7922"/>
                    <a:pt x="5401" y="9083"/>
                    <a:pt x="5396" y="10317"/>
                  </a:cubicBezTo>
                  <a:lnTo>
                    <a:pt x="5396" y="10811"/>
                  </a:lnTo>
                  <a:lnTo>
                    <a:pt x="4191" y="10811"/>
                  </a:lnTo>
                  <a:lnTo>
                    <a:pt x="4191" y="7552"/>
                  </a:lnTo>
                  <a:cubicBezTo>
                    <a:pt x="4191" y="6880"/>
                    <a:pt x="4374" y="6222"/>
                    <a:pt x="4714" y="5646"/>
                  </a:cubicBezTo>
                  <a:lnTo>
                    <a:pt x="5166" y="4888"/>
                  </a:lnTo>
                  <a:close/>
                  <a:moveTo>
                    <a:pt x="5396" y="11215"/>
                  </a:moveTo>
                  <a:lnTo>
                    <a:pt x="5396" y="11771"/>
                  </a:lnTo>
                  <a:cubicBezTo>
                    <a:pt x="5396" y="12707"/>
                    <a:pt x="4638" y="13466"/>
                    <a:pt x="3702" y="13466"/>
                  </a:cubicBezTo>
                  <a:cubicBezTo>
                    <a:pt x="2737" y="13466"/>
                    <a:pt x="1969" y="12659"/>
                    <a:pt x="2012" y="11695"/>
                  </a:cubicBezTo>
                  <a:lnTo>
                    <a:pt x="2031" y="11215"/>
                  </a:lnTo>
                  <a:lnTo>
                    <a:pt x="2857" y="11215"/>
                  </a:lnTo>
                  <a:lnTo>
                    <a:pt x="2857" y="11315"/>
                  </a:lnTo>
                  <a:cubicBezTo>
                    <a:pt x="2857" y="11675"/>
                    <a:pt x="3145" y="11973"/>
                    <a:pt x="3509" y="11983"/>
                  </a:cubicBezTo>
                  <a:cubicBezTo>
                    <a:pt x="3687" y="11983"/>
                    <a:pt x="3855" y="11915"/>
                    <a:pt x="3980" y="11791"/>
                  </a:cubicBezTo>
                  <a:cubicBezTo>
                    <a:pt x="4114" y="11661"/>
                    <a:pt x="4186" y="11488"/>
                    <a:pt x="4186" y="11306"/>
                  </a:cubicBezTo>
                  <a:lnTo>
                    <a:pt x="4186" y="11215"/>
                  </a:lnTo>
                  <a:close/>
                  <a:moveTo>
                    <a:pt x="2105" y="0"/>
                  </a:moveTo>
                  <a:cubicBezTo>
                    <a:pt x="1927" y="0"/>
                    <a:pt x="1749" y="40"/>
                    <a:pt x="1585" y="121"/>
                  </a:cubicBezTo>
                  <a:lnTo>
                    <a:pt x="778" y="520"/>
                  </a:lnTo>
                  <a:lnTo>
                    <a:pt x="284" y="520"/>
                  </a:lnTo>
                  <a:cubicBezTo>
                    <a:pt x="279" y="519"/>
                    <a:pt x="274" y="519"/>
                    <a:pt x="270" y="519"/>
                  </a:cubicBezTo>
                  <a:cubicBezTo>
                    <a:pt x="2" y="519"/>
                    <a:pt x="0" y="923"/>
                    <a:pt x="266" y="923"/>
                  </a:cubicBezTo>
                  <a:cubicBezTo>
                    <a:pt x="271" y="923"/>
                    <a:pt x="278" y="923"/>
                    <a:pt x="284" y="923"/>
                  </a:cubicBezTo>
                  <a:lnTo>
                    <a:pt x="1378" y="923"/>
                  </a:lnTo>
                  <a:lnTo>
                    <a:pt x="1796" y="937"/>
                  </a:lnTo>
                  <a:cubicBezTo>
                    <a:pt x="1973" y="966"/>
                    <a:pt x="2098" y="1124"/>
                    <a:pt x="2089" y="1302"/>
                  </a:cubicBezTo>
                  <a:lnTo>
                    <a:pt x="2055" y="2041"/>
                  </a:lnTo>
                  <a:cubicBezTo>
                    <a:pt x="2043" y="2185"/>
                    <a:pt x="2150" y="2260"/>
                    <a:pt x="2256" y="2260"/>
                  </a:cubicBezTo>
                  <a:cubicBezTo>
                    <a:pt x="2356" y="2260"/>
                    <a:pt x="2456" y="2195"/>
                    <a:pt x="2458" y="2061"/>
                  </a:cubicBezTo>
                  <a:lnTo>
                    <a:pt x="2492" y="1321"/>
                  </a:lnTo>
                  <a:cubicBezTo>
                    <a:pt x="2511" y="928"/>
                    <a:pt x="2228" y="587"/>
                    <a:pt x="1844" y="534"/>
                  </a:cubicBezTo>
                  <a:lnTo>
                    <a:pt x="1820" y="534"/>
                  </a:lnTo>
                  <a:lnTo>
                    <a:pt x="1676" y="529"/>
                  </a:lnTo>
                  <a:lnTo>
                    <a:pt x="1762" y="491"/>
                  </a:lnTo>
                  <a:cubicBezTo>
                    <a:pt x="1872" y="435"/>
                    <a:pt x="1991" y="407"/>
                    <a:pt x="2110" y="407"/>
                  </a:cubicBezTo>
                  <a:cubicBezTo>
                    <a:pt x="2246" y="407"/>
                    <a:pt x="2381" y="443"/>
                    <a:pt x="2501" y="515"/>
                  </a:cubicBezTo>
                  <a:cubicBezTo>
                    <a:pt x="2722" y="644"/>
                    <a:pt x="2861" y="875"/>
                    <a:pt x="2871" y="1129"/>
                  </a:cubicBezTo>
                  <a:lnTo>
                    <a:pt x="2871" y="1163"/>
                  </a:lnTo>
                  <a:lnTo>
                    <a:pt x="2866" y="3990"/>
                  </a:lnTo>
                  <a:lnTo>
                    <a:pt x="2857" y="10811"/>
                  </a:lnTo>
                  <a:lnTo>
                    <a:pt x="2050" y="10811"/>
                  </a:lnTo>
                  <a:lnTo>
                    <a:pt x="2410" y="3011"/>
                  </a:lnTo>
                  <a:cubicBezTo>
                    <a:pt x="2413" y="2874"/>
                    <a:pt x="2310" y="2803"/>
                    <a:pt x="2207" y="2803"/>
                  </a:cubicBezTo>
                  <a:cubicBezTo>
                    <a:pt x="2111" y="2803"/>
                    <a:pt x="2016" y="2865"/>
                    <a:pt x="2007" y="2992"/>
                  </a:cubicBezTo>
                  <a:lnTo>
                    <a:pt x="1762" y="8306"/>
                  </a:lnTo>
                  <a:lnTo>
                    <a:pt x="1469" y="8306"/>
                  </a:lnTo>
                  <a:lnTo>
                    <a:pt x="1469" y="8085"/>
                  </a:lnTo>
                  <a:cubicBezTo>
                    <a:pt x="1462" y="7955"/>
                    <a:pt x="1365" y="7890"/>
                    <a:pt x="1268" y="7890"/>
                  </a:cubicBezTo>
                  <a:cubicBezTo>
                    <a:pt x="1171" y="7890"/>
                    <a:pt x="1073" y="7955"/>
                    <a:pt x="1066" y="8085"/>
                  </a:cubicBezTo>
                  <a:lnTo>
                    <a:pt x="1066" y="8934"/>
                  </a:lnTo>
                  <a:cubicBezTo>
                    <a:pt x="1073" y="9062"/>
                    <a:pt x="1171" y="9125"/>
                    <a:pt x="1268" y="9125"/>
                  </a:cubicBezTo>
                  <a:cubicBezTo>
                    <a:pt x="1365" y="9125"/>
                    <a:pt x="1462" y="9062"/>
                    <a:pt x="1469" y="8934"/>
                  </a:cubicBezTo>
                  <a:lnTo>
                    <a:pt x="1469" y="8709"/>
                  </a:lnTo>
                  <a:lnTo>
                    <a:pt x="1743" y="8709"/>
                  </a:lnTo>
                  <a:lnTo>
                    <a:pt x="1685" y="9933"/>
                  </a:lnTo>
                  <a:lnTo>
                    <a:pt x="1469" y="9933"/>
                  </a:lnTo>
                  <a:lnTo>
                    <a:pt x="1469" y="9707"/>
                  </a:lnTo>
                  <a:cubicBezTo>
                    <a:pt x="1462" y="9580"/>
                    <a:pt x="1365" y="9516"/>
                    <a:pt x="1268" y="9516"/>
                  </a:cubicBezTo>
                  <a:cubicBezTo>
                    <a:pt x="1171" y="9516"/>
                    <a:pt x="1073" y="9580"/>
                    <a:pt x="1066" y="9707"/>
                  </a:cubicBezTo>
                  <a:lnTo>
                    <a:pt x="1066" y="10562"/>
                  </a:lnTo>
                  <a:cubicBezTo>
                    <a:pt x="1073" y="10689"/>
                    <a:pt x="1171" y="10753"/>
                    <a:pt x="1268" y="10753"/>
                  </a:cubicBezTo>
                  <a:cubicBezTo>
                    <a:pt x="1365" y="10753"/>
                    <a:pt x="1462" y="10689"/>
                    <a:pt x="1469" y="10562"/>
                  </a:cubicBezTo>
                  <a:lnTo>
                    <a:pt x="1469" y="10336"/>
                  </a:lnTo>
                  <a:lnTo>
                    <a:pt x="1671" y="10336"/>
                  </a:lnTo>
                  <a:lnTo>
                    <a:pt x="1609" y="11675"/>
                  </a:lnTo>
                  <a:cubicBezTo>
                    <a:pt x="1517" y="12875"/>
                    <a:pt x="2449" y="13907"/>
                    <a:pt x="3653" y="13936"/>
                  </a:cubicBezTo>
                  <a:cubicBezTo>
                    <a:pt x="3671" y="13937"/>
                    <a:pt x="3688" y="13937"/>
                    <a:pt x="3705" y="13937"/>
                  </a:cubicBezTo>
                  <a:cubicBezTo>
                    <a:pt x="4886" y="13937"/>
                    <a:pt x="5837" y="12959"/>
                    <a:pt x="5804" y="11771"/>
                  </a:cubicBezTo>
                  <a:lnTo>
                    <a:pt x="5804" y="10317"/>
                  </a:lnTo>
                  <a:cubicBezTo>
                    <a:pt x="5804" y="9208"/>
                    <a:pt x="6294" y="8162"/>
                    <a:pt x="7143" y="7456"/>
                  </a:cubicBezTo>
                  <a:lnTo>
                    <a:pt x="7153" y="7466"/>
                  </a:lnTo>
                  <a:cubicBezTo>
                    <a:pt x="7263" y="7610"/>
                    <a:pt x="7427" y="7706"/>
                    <a:pt x="7609" y="7730"/>
                  </a:cubicBezTo>
                  <a:cubicBezTo>
                    <a:pt x="7643" y="7730"/>
                    <a:pt x="7671" y="7734"/>
                    <a:pt x="7700" y="7734"/>
                  </a:cubicBezTo>
                  <a:cubicBezTo>
                    <a:pt x="8271" y="7730"/>
                    <a:pt x="8593" y="7077"/>
                    <a:pt x="8243" y="6626"/>
                  </a:cubicBezTo>
                  <a:lnTo>
                    <a:pt x="7724" y="5953"/>
                  </a:lnTo>
                  <a:cubicBezTo>
                    <a:pt x="7679" y="5901"/>
                    <a:pt x="7625" y="5879"/>
                    <a:pt x="7572" y="5879"/>
                  </a:cubicBezTo>
                  <a:cubicBezTo>
                    <a:pt x="7428" y="5879"/>
                    <a:pt x="7297" y="6044"/>
                    <a:pt x="7403" y="6198"/>
                  </a:cubicBezTo>
                  <a:lnTo>
                    <a:pt x="7921" y="6875"/>
                  </a:lnTo>
                  <a:cubicBezTo>
                    <a:pt x="8089" y="7092"/>
                    <a:pt x="7897" y="7335"/>
                    <a:pt x="7691" y="7335"/>
                  </a:cubicBezTo>
                  <a:cubicBezTo>
                    <a:pt x="7615" y="7335"/>
                    <a:pt x="7537" y="7301"/>
                    <a:pt x="7475" y="7221"/>
                  </a:cubicBezTo>
                  <a:lnTo>
                    <a:pt x="5770" y="5003"/>
                  </a:lnTo>
                  <a:lnTo>
                    <a:pt x="5305" y="4403"/>
                  </a:lnTo>
                  <a:lnTo>
                    <a:pt x="5103" y="4144"/>
                  </a:lnTo>
                  <a:cubicBezTo>
                    <a:pt x="4936" y="3924"/>
                    <a:pt x="5128" y="3681"/>
                    <a:pt x="5335" y="3681"/>
                  </a:cubicBezTo>
                  <a:cubicBezTo>
                    <a:pt x="5412" y="3681"/>
                    <a:pt x="5491" y="3716"/>
                    <a:pt x="5554" y="3798"/>
                  </a:cubicBezTo>
                  <a:lnTo>
                    <a:pt x="6831" y="5454"/>
                  </a:lnTo>
                  <a:cubicBezTo>
                    <a:pt x="6875" y="5507"/>
                    <a:pt x="6929" y="5529"/>
                    <a:pt x="6981" y="5529"/>
                  </a:cubicBezTo>
                  <a:cubicBezTo>
                    <a:pt x="7124" y="5529"/>
                    <a:pt x="7257" y="5364"/>
                    <a:pt x="7148" y="5209"/>
                  </a:cubicBezTo>
                  <a:lnTo>
                    <a:pt x="5876" y="3549"/>
                  </a:lnTo>
                  <a:cubicBezTo>
                    <a:pt x="5740" y="3382"/>
                    <a:pt x="5540" y="3294"/>
                    <a:pt x="5339" y="3294"/>
                  </a:cubicBezTo>
                  <a:cubicBezTo>
                    <a:pt x="5192" y="3294"/>
                    <a:pt x="5044" y="3341"/>
                    <a:pt x="4921" y="3438"/>
                  </a:cubicBezTo>
                  <a:cubicBezTo>
                    <a:pt x="4623" y="3664"/>
                    <a:pt x="4561" y="4086"/>
                    <a:pt x="4782" y="4389"/>
                  </a:cubicBezTo>
                  <a:lnTo>
                    <a:pt x="4902" y="4542"/>
                  </a:lnTo>
                  <a:lnTo>
                    <a:pt x="4369" y="5440"/>
                  </a:lnTo>
                  <a:cubicBezTo>
                    <a:pt x="3990" y="6078"/>
                    <a:pt x="3788" y="6808"/>
                    <a:pt x="3788" y="7552"/>
                  </a:cubicBezTo>
                  <a:lnTo>
                    <a:pt x="3788" y="11306"/>
                  </a:lnTo>
                  <a:cubicBezTo>
                    <a:pt x="3788" y="11378"/>
                    <a:pt x="3754" y="11450"/>
                    <a:pt x="3702" y="11503"/>
                  </a:cubicBezTo>
                  <a:cubicBezTo>
                    <a:pt x="3653" y="11551"/>
                    <a:pt x="3591" y="11579"/>
                    <a:pt x="3524" y="11579"/>
                  </a:cubicBezTo>
                  <a:cubicBezTo>
                    <a:pt x="3380" y="11575"/>
                    <a:pt x="3269" y="11459"/>
                    <a:pt x="3269" y="11315"/>
                  </a:cubicBezTo>
                  <a:lnTo>
                    <a:pt x="3274" y="5627"/>
                  </a:lnTo>
                  <a:lnTo>
                    <a:pt x="3490" y="5627"/>
                  </a:lnTo>
                  <a:lnTo>
                    <a:pt x="3490" y="5853"/>
                  </a:lnTo>
                  <a:cubicBezTo>
                    <a:pt x="3497" y="5980"/>
                    <a:pt x="3596" y="6043"/>
                    <a:pt x="3694" y="6043"/>
                  </a:cubicBezTo>
                  <a:cubicBezTo>
                    <a:pt x="3793" y="6043"/>
                    <a:pt x="3891" y="5980"/>
                    <a:pt x="3898" y="5853"/>
                  </a:cubicBezTo>
                  <a:lnTo>
                    <a:pt x="3898" y="4998"/>
                  </a:lnTo>
                  <a:cubicBezTo>
                    <a:pt x="3891" y="4871"/>
                    <a:pt x="3793" y="4807"/>
                    <a:pt x="3694" y="4807"/>
                  </a:cubicBezTo>
                  <a:cubicBezTo>
                    <a:pt x="3596" y="4807"/>
                    <a:pt x="3497" y="4871"/>
                    <a:pt x="3490" y="4998"/>
                  </a:cubicBezTo>
                  <a:lnTo>
                    <a:pt x="3490" y="5224"/>
                  </a:lnTo>
                  <a:lnTo>
                    <a:pt x="3274" y="5224"/>
                  </a:lnTo>
                  <a:lnTo>
                    <a:pt x="3274" y="4192"/>
                  </a:lnTo>
                  <a:lnTo>
                    <a:pt x="3490" y="4192"/>
                  </a:lnTo>
                  <a:lnTo>
                    <a:pt x="3490" y="4417"/>
                  </a:lnTo>
                  <a:cubicBezTo>
                    <a:pt x="3483" y="4559"/>
                    <a:pt x="3589" y="4630"/>
                    <a:pt x="3694" y="4630"/>
                  </a:cubicBezTo>
                  <a:cubicBezTo>
                    <a:pt x="3800" y="4630"/>
                    <a:pt x="3906" y="4559"/>
                    <a:pt x="3898" y="4417"/>
                  </a:cubicBezTo>
                  <a:lnTo>
                    <a:pt x="3898" y="3563"/>
                  </a:lnTo>
                  <a:cubicBezTo>
                    <a:pt x="3906" y="3421"/>
                    <a:pt x="3800" y="3351"/>
                    <a:pt x="3694" y="3351"/>
                  </a:cubicBezTo>
                  <a:cubicBezTo>
                    <a:pt x="3589" y="3351"/>
                    <a:pt x="3483" y="3421"/>
                    <a:pt x="3490" y="3563"/>
                  </a:cubicBezTo>
                  <a:lnTo>
                    <a:pt x="3490" y="3789"/>
                  </a:lnTo>
                  <a:lnTo>
                    <a:pt x="3274" y="3789"/>
                  </a:lnTo>
                  <a:lnTo>
                    <a:pt x="3279" y="1163"/>
                  </a:lnTo>
                  <a:lnTo>
                    <a:pt x="3279" y="1110"/>
                  </a:lnTo>
                  <a:cubicBezTo>
                    <a:pt x="3265" y="721"/>
                    <a:pt x="3049" y="366"/>
                    <a:pt x="2713" y="169"/>
                  </a:cubicBezTo>
                  <a:cubicBezTo>
                    <a:pt x="2527" y="57"/>
                    <a:pt x="2316" y="0"/>
                    <a:pt x="21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318" name="Google Shape;16318;p74"/>
          <p:cNvGrpSpPr/>
          <p:nvPr/>
        </p:nvGrpSpPr>
        <p:grpSpPr>
          <a:xfrm>
            <a:off x="5751876" y="3437411"/>
            <a:ext cx="363769" cy="187924"/>
            <a:chOff x="5751876" y="3437411"/>
            <a:chExt cx="363769" cy="187924"/>
          </a:xfrm>
        </p:grpSpPr>
        <p:sp>
          <p:nvSpPr>
            <p:cNvPr id="16319" name="Google Shape;16319;p74"/>
            <p:cNvSpPr/>
            <p:nvPr/>
          </p:nvSpPr>
          <p:spPr>
            <a:xfrm>
              <a:off x="5757483" y="3442678"/>
              <a:ext cx="352712" cy="177391"/>
            </a:xfrm>
            <a:custGeom>
              <a:avLst/>
              <a:gdLst/>
              <a:ahLst/>
              <a:cxnLst/>
              <a:rect l="l" t="t" r="r" b="b"/>
              <a:pathLst>
                <a:path w="13461" h="6770" extrusionOk="0">
                  <a:moveTo>
                    <a:pt x="259" y="1"/>
                  </a:moveTo>
                  <a:cubicBezTo>
                    <a:pt x="115" y="1"/>
                    <a:pt x="0" y="116"/>
                    <a:pt x="0" y="265"/>
                  </a:cubicBezTo>
                  <a:lnTo>
                    <a:pt x="0" y="6505"/>
                  </a:lnTo>
                  <a:cubicBezTo>
                    <a:pt x="0" y="6649"/>
                    <a:pt x="115" y="6769"/>
                    <a:pt x="259" y="6769"/>
                  </a:cubicBezTo>
                  <a:lnTo>
                    <a:pt x="13196" y="6769"/>
                  </a:lnTo>
                  <a:cubicBezTo>
                    <a:pt x="13345" y="6769"/>
                    <a:pt x="13460" y="6649"/>
                    <a:pt x="13460" y="6505"/>
                  </a:cubicBezTo>
                  <a:lnTo>
                    <a:pt x="13460" y="265"/>
                  </a:lnTo>
                  <a:cubicBezTo>
                    <a:pt x="13460" y="116"/>
                    <a:pt x="13345" y="1"/>
                    <a:pt x="1319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0" name="Google Shape;16320;p74"/>
            <p:cNvSpPr/>
            <p:nvPr/>
          </p:nvSpPr>
          <p:spPr>
            <a:xfrm>
              <a:off x="5757352" y="3442678"/>
              <a:ext cx="352843" cy="94381"/>
            </a:xfrm>
            <a:custGeom>
              <a:avLst/>
              <a:gdLst/>
              <a:ahLst/>
              <a:cxnLst/>
              <a:rect l="l" t="t" r="r" b="b"/>
              <a:pathLst>
                <a:path w="13466" h="3602" extrusionOk="0">
                  <a:moveTo>
                    <a:pt x="264" y="1"/>
                  </a:moveTo>
                  <a:cubicBezTo>
                    <a:pt x="120" y="1"/>
                    <a:pt x="0" y="116"/>
                    <a:pt x="0" y="260"/>
                  </a:cubicBezTo>
                  <a:lnTo>
                    <a:pt x="0" y="3601"/>
                  </a:lnTo>
                  <a:lnTo>
                    <a:pt x="13465" y="3601"/>
                  </a:lnTo>
                  <a:lnTo>
                    <a:pt x="13465" y="260"/>
                  </a:lnTo>
                  <a:cubicBezTo>
                    <a:pt x="13465" y="116"/>
                    <a:pt x="13350" y="1"/>
                    <a:pt x="13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1" name="Google Shape;16321;p74"/>
            <p:cNvSpPr/>
            <p:nvPr/>
          </p:nvSpPr>
          <p:spPr>
            <a:xfrm>
              <a:off x="5757483" y="3442678"/>
              <a:ext cx="352712" cy="94381"/>
            </a:xfrm>
            <a:custGeom>
              <a:avLst/>
              <a:gdLst/>
              <a:ahLst/>
              <a:cxnLst/>
              <a:rect l="l" t="t" r="r" b="b"/>
              <a:pathLst>
                <a:path w="13461" h="3602" extrusionOk="0">
                  <a:moveTo>
                    <a:pt x="13205" y="1"/>
                  </a:moveTo>
                  <a:cubicBezTo>
                    <a:pt x="13202" y="1"/>
                    <a:pt x="13199" y="1"/>
                    <a:pt x="13196" y="1"/>
                  </a:cubicBezTo>
                  <a:lnTo>
                    <a:pt x="12039" y="1"/>
                  </a:lnTo>
                  <a:lnTo>
                    <a:pt x="12039" y="2670"/>
                  </a:lnTo>
                  <a:cubicBezTo>
                    <a:pt x="12039" y="2895"/>
                    <a:pt x="11862" y="3078"/>
                    <a:pt x="11636" y="3078"/>
                  </a:cubicBezTo>
                  <a:lnTo>
                    <a:pt x="0" y="3078"/>
                  </a:lnTo>
                  <a:lnTo>
                    <a:pt x="0" y="3601"/>
                  </a:lnTo>
                  <a:lnTo>
                    <a:pt x="13460" y="3601"/>
                  </a:lnTo>
                  <a:lnTo>
                    <a:pt x="13460" y="260"/>
                  </a:lnTo>
                  <a:cubicBezTo>
                    <a:pt x="13460" y="119"/>
                    <a:pt x="13349" y="1"/>
                    <a:pt x="1320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2" name="Google Shape;16322;p74"/>
            <p:cNvSpPr/>
            <p:nvPr/>
          </p:nvSpPr>
          <p:spPr>
            <a:xfrm>
              <a:off x="5792071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3" name="Google Shape;16323;p74"/>
            <p:cNvSpPr/>
            <p:nvPr/>
          </p:nvSpPr>
          <p:spPr>
            <a:xfrm>
              <a:off x="5820369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4" name="Google Shape;16324;p74"/>
            <p:cNvSpPr/>
            <p:nvPr/>
          </p:nvSpPr>
          <p:spPr>
            <a:xfrm>
              <a:off x="5848668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5" name="Google Shape;16325;p74"/>
            <p:cNvSpPr/>
            <p:nvPr/>
          </p:nvSpPr>
          <p:spPr>
            <a:xfrm>
              <a:off x="5877098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6" name="Google Shape;16326;p74"/>
            <p:cNvSpPr/>
            <p:nvPr/>
          </p:nvSpPr>
          <p:spPr>
            <a:xfrm>
              <a:off x="5905396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7" name="Google Shape;16327;p74"/>
            <p:cNvSpPr/>
            <p:nvPr/>
          </p:nvSpPr>
          <p:spPr>
            <a:xfrm>
              <a:off x="5933826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8" name="Google Shape;16328;p74"/>
            <p:cNvSpPr/>
            <p:nvPr/>
          </p:nvSpPr>
          <p:spPr>
            <a:xfrm>
              <a:off x="5962125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9" name="Google Shape;16329;p74"/>
            <p:cNvSpPr/>
            <p:nvPr/>
          </p:nvSpPr>
          <p:spPr>
            <a:xfrm>
              <a:off x="5990554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0" name="Google Shape;16330;p74"/>
            <p:cNvSpPr/>
            <p:nvPr/>
          </p:nvSpPr>
          <p:spPr>
            <a:xfrm>
              <a:off x="6018853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1" name="Google Shape;16331;p74"/>
            <p:cNvSpPr/>
            <p:nvPr/>
          </p:nvSpPr>
          <p:spPr>
            <a:xfrm>
              <a:off x="6047283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2" name="Google Shape;16332;p74"/>
            <p:cNvSpPr/>
            <p:nvPr/>
          </p:nvSpPr>
          <p:spPr>
            <a:xfrm>
              <a:off x="5809810" y="3537033"/>
              <a:ext cx="21145" cy="46798"/>
            </a:xfrm>
            <a:custGeom>
              <a:avLst/>
              <a:gdLst/>
              <a:ahLst/>
              <a:cxnLst/>
              <a:rect l="l" t="t" r="r" b="b"/>
              <a:pathLst>
                <a:path w="807" h="1786" extrusionOk="0">
                  <a:moveTo>
                    <a:pt x="0" y="0"/>
                  </a:moveTo>
                  <a:lnTo>
                    <a:pt x="0" y="1589"/>
                  </a:lnTo>
                  <a:cubicBezTo>
                    <a:pt x="0" y="1699"/>
                    <a:pt x="91" y="1786"/>
                    <a:pt x="202" y="1786"/>
                  </a:cubicBezTo>
                  <a:lnTo>
                    <a:pt x="605" y="1786"/>
                  </a:lnTo>
                  <a:cubicBezTo>
                    <a:pt x="715" y="1786"/>
                    <a:pt x="807" y="1699"/>
                    <a:pt x="807" y="1589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3" name="Google Shape;16333;p74"/>
            <p:cNvSpPr/>
            <p:nvPr/>
          </p:nvSpPr>
          <p:spPr>
            <a:xfrm>
              <a:off x="5866538" y="3537033"/>
              <a:ext cx="21014" cy="46798"/>
            </a:xfrm>
            <a:custGeom>
              <a:avLst/>
              <a:gdLst/>
              <a:ahLst/>
              <a:cxnLst/>
              <a:rect l="l" t="t" r="r" b="b"/>
              <a:pathLst>
                <a:path w="802" h="1786" extrusionOk="0">
                  <a:moveTo>
                    <a:pt x="0" y="0"/>
                  </a:moveTo>
                  <a:lnTo>
                    <a:pt x="0" y="1589"/>
                  </a:lnTo>
                  <a:cubicBezTo>
                    <a:pt x="0" y="1699"/>
                    <a:pt x="91" y="1786"/>
                    <a:pt x="202" y="1786"/>
                  </a:cubicBezTo>
                  <a:lnTo>
                    <a:pt x="605" y="1786"/>
                  </a:lnTo>
                  <a:cubicBezTo>
                    <a:pt x="715" y="1786"/>
                    <a:pt x="802" y="1699"/>
                    <a:pt x="802" y="1589"/>
                  </a:cubicBezTo>
                  <a:lnTo>
                    <a:pt x="802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4" name="Google Shape;16334;p74"/>
            <p:cNvSpPr/>
            <p:nvPr/>
          </p:nvSpPr>
          <p:spPr>
            <a:xfrm>
              <a:off x="5923240" y="3537033"/>
              <a:ext cx="21041" cy="46798"/>
            </a:xfrm>
            <a:custGeom>
              <a:avLst/>
              <a:gdLst/>
              <a:ahLst/>
              <a:cxnLst/>
              <a:rect l="l" t="t" r="r" b="b"/>
              <a:pathLst>
                <a:path w="803" h="1786" extrusionOk="0">
                  <a:moveTo>
                    <a:pt x="1" y="0"/>
                  </a:moveTo>
                  <a:lnTo>
                    <a:pt x="1" y="1589"/>
                  </a:lnTo>
                  <a:cubicBezTo>
                    <a:pt x="1" y="1699"/>
                    <a:pt x="92" y="1786"/>
                    <a:pt x="203" y="1786"/>
                  </a:cubicBezTo>
                  <a:lnTo>
                    <a:pt x="606" y="1786"/>
                  </a:lnTo>
                  <a:cubicBezTo>
                    <a:pt x="716" y="1786"/>
                    <a:pt x="803" y="1699"/>
                    <a:pt x="803" y="1589"/>
                  </a:cubicBezTo>
                  <a:lnTo>
                    <a:pt x="80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5" name="Google Shape;16335;p74"/>
            <p:cNvSpPr/>
            <p:nvPr/>
          </p:nvSpPr>
          <p:spPr>
            <a:xfrm>
              <a:off x="5979969" y="3537033"/>
              <a:ext cx="21041" cy="46798"/>
            </a:xfrm>
            <a:custGeom>
              <a:avLst/>
              <a:gdLst/>
              <a:ahLst/>
              <a:cxnLst/>
              <a:rect l="l" t="t" r="r" b="b"/>
              <a:pathLst>
                <a:path w="803" h="1786" extrusionOk="0">
                  <a:moveTo>
                    <a:pt x="1" y="0"/>
                  </a:moveTo>
                  <a:lnTo>
                    <a:pt x="1" y="1589"/>
                  </a:lnTo>
                  <a:cubicBezTo>
                    <a:pt x="1" y="1699"/>
                    <a:pt x="92" y="1786"/>
                    <a:pt x="202" y="1786"/>
                  </a:cubicBezTo>
                  <a:lnTo>
                    <a:pt x="606" y="1786"/>
                  </a:lnTo>
                  <a:cubicBezTo>
                    <a:pt x="716" y="1786"/>
                    <a:pt x="803" y="1699"/>
                    <a:pt x="803" y="1589"/>
                  </a:cubicBezTo>
                  <a:lnTo>
                    <a:pt x="80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6" name="Google Shape;16336;p74"/>
            <p:cNvSpPr/>
            <p:nvPr/>
          </p:nvSpPr>
          <p:spPr>
            <a:xfrm>
              <a:off x="6036697" y="3537033"/>
              <a:ext cx="21041" cy="46798"/>
            </a:xfrm>
            <a:custGeom>
              <a:avLst/>
              <a:gdLst/>
              <a:ahLst/>
              <a:cxnLst/>
              <a:rect l="l" t="t" r="r" b="b"/>
              <a:pathLst>
                <a:path w="803" h="1786" extrusionOk="0">
                  <a:moveTo>
                    <a:pt x="1" y="0"/>
                  </a:moveTo>
                  <a:lnTo>
                    <a:pt x="1" y="1589"/>
                  </a:lnTo>
                  <a:cubicBezTo>
                    <a:pt x="1" y="1699"/>
                    <a:pt x="92" y="1786"/>
                    <a:pt x="202" y="1786"/>
                  </a:cubicBezTo>
                  <a:lnTo>
                    <a:pt x="606" y="1786"/>
                  </a:lnTo>
                  <a:cubicBezTo>
                    <a:pt x="716" y="1786"/>
                    <a:pt x="802" y="1699"/>
                    <a:pt x="802" y="1589"/>
                  </a:cubicBezTo>
                  <a:lnTo>
                    <a:pt x="802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7" name="Google Shape;16337;p74"/>
            <p:cNvSpPr/>
            <p:nvPr/>
          </p:nvSpPr>
          <p:spPr>
            <a:xfrm>
              <a:off x="5927642" y="3466574"/>
              <a:ext cx="136384" cy="41531"/>
            </a:xfrm>
            <a:custGeom>
              <a:avLst/>
              <a:gdLst/>
              <a:ahLst/>
              <a:cxnLst/>
              <a:rect l="l" t="t" r="r" b="b"/>
              <a:pathLst>
                <a:path w="5205" h="1585" extrusionOk="0">
                  <a:moveTo>
                    <a:pt x="169" y="1"/>
                  </a:moveTo>
                  <a:cubicBezTo>
                    <a:pt x="78" y="1"/>
                    <a:pt x="1" y="73"/>
                    <a:pt x="1" y="169"/>
                  </a:cubicBezTo>
                  <a:lnTo>
                    <a:pt x="1" y="1422"/>
                  </a:lnTo>
                  <a:cubicBezTo>
                    <a:pt x="1" y="1513"/>
                    <a:pt x="78" y="1585"/>
                    <a:pt x="169" y="1585"/>
                  </a:cubicBezTo>
                  <a:lnTo>
                    <a:pt x="5041" y="1585"/>
                  </a:lnTo>
                  <a:cubicBezTo>
                    <a:pt x="5132" y="1585"/>
                    <a:pt x="5204" y="1508"/>
                    <a:pt x="5204" y="1417"/>
                  </a:cubicBezTo>
                  <a:lnTo>
                    <a:pt x="5204" y="169"/>
                  </a:lnTo>
                  <a:cubicBezTo>
                    <a:pt x="5204" y="73"/>
                    <a:pt x="5132" y="1"/>
                    <a:pt x="5041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8" name="Google Shape;16338;p74"/>
            <p:cNvSpPr/>
            <p:nvPr/>
          </p:nvSpPr>
          <p:spPr>
            <a:xfrm>
              <a:off x="5927642" y="3482925"/>
              <a:ext cx="136384" cy="25181"/>
            </a:xfrm>
            <a:custGeom>
              <a:avLst/>
              <a:gdLst/>
              <a:ahLst/>
              <a:cxnLst/>
              <a:rect l="l" t="t" r="r" b="b"/>
              <a:pathLst>
                <a:path w="5205" h="961" extrusionOk="0">
                  <a:moveTo>
                    <a:pt x="1" y="1"/>
                  </a:moveTo>
                  <a:lnTo>
                    <a:pt x="1" y="798"/>
                  </a:lnTo>
                  <a:cubicBezTo>
                    <a:pt x="1" y="889"/>
                    <a:pt x="78" y="961"/>
                    <a:pt x="169" y="961"/>
                  </a:cubicBezTo>
                  <a:lnTo>
                    <a:pt x="5041" y="961"/>
                  </a:lnTo>
                  <a:cubicBezTo>
                    <a:pt x="5132" y="961"/>
                    <a:pt x="5204" y="889"/>
                    <a:pt x="5204" y="798"/>
                  </a:cubicBezTo>
                  <a:lnTo>
                    <a:pt x="5204" y="1"/>
                  </a:lnTo>
                  <a:cubicBezTo>
                    <a:pt x="5204" y="97"/>
                    <a:pt x="5132" y="169"/>
                    <a:pt x="5041" y="169"/>
                  </a:cubicBezTo>
                  <a:lnTo>
                    <a:pt x="169" y="169"/>
                  </a:lnTo>
                  <a:cubicBezTo>
                    <a:pt x="78" y="169"/>
                    <a:pt x="1" y="97"/>
                    <a:pt x="1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9" name="Google Shape;16339;p74"/>
            <p:cNvSpPr/>
            <p:nvPr/>
          </p:nvSpPr>
          <p:spPr>
            <a:xfrm>
              <a:off x="6091801" y="3537033"/>
              <a:ext cx="18132" cy="83036"/>
            </a:xfrm>
            <a:custGeom>
              <a:avLst/>
              <a:gdLst/>
              <a:ahLst/>
              <a:cxnLst/>
              <a:rect l="l" t="t" r="r" b="b"/>
              <a:pathLst>
                <a:path w="692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437" y="3168"/>
                  </a:lnTo>
                  <a:cubicBezTo>
                    <a:pt x="557" y="3168"/>
                    <a:pt x="658" y="3087"/>
                    <a:pt x="692" y="2976"/>
                  </a:cubicBezTo>
                  <a:lnTo>
                    <a:pt x="692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0" name="Google Shape;16340;p74"/>
            <p:cNvSpPr/>
            <p:nvPr/>
          </p:nvSpPr>
          <p:spPr>
            <a:xfrm>
              <a:off x="5773834" y="3537033"/>
              <a:ext cx="18263" cy="83036"/>
            </a:xfrm>
            <a:custGeom>
              <a:avLst/>
              <a:gdLst/>
              <a:ahLst/>
              <a:cxnLst/>
              <a:rect l="l" t="t" r="r" b="b"/>
              <a:pathLst>
                <a:path w="697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696" y="3168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1" name="Google Shape;16341;p74"/>
            <p:cNvSpPr/>
            <p:nvPr/>
          </p:nvSpPr>
          <p:spPr>
            <a:xfrm>
              <a:off x="5862634" y="3461308"/>
              <a:ext cx="30840" cy="52457"/>
            </a:xfrm>
            <a:custGeom>
              <a:avLst/>
              <a:gdLst/>
              <a:ahLst/>
              <a:cxnLst/>
              <a:rect l="l" t="t" r="r" b="b"/>
              <a:pathLst>
                <a:path w="1177" h="2002" extrusionOk="0">
                  <a:moveTo>
                    <a:pt x="600" y="0"/>
                  </a:moveTo>
                  <a:cubicBezTo>
                    <a:pt x="490" y="0"/>
                    <a:pt x="399" y="91"/>
                    <a:pt x="399" y="202"/>
                  </a:cubicBezTo>
                  <a:lnTo>
                    <a:pt x="399" y="298"/>
                  </a:lnTo>
                  <a:lnTo>
                    <a:pt x="283" y="298"/>
                  </a:lnTo>
                  <a:cubicBezTo>
                    <a:pt x="279" y="298"/>
                    <a:pt x="274" y="298"/>
                    <a:pt x="270" y="298"/>
                  </a:cubicBezTo>
                  <a:cubicBezTo>
                    <a:pt x="2" y="298"/>
                    <a:pt x="0" y="702"/>
                    <a:pt x="265" y="702"/>
                  </a:cubicBezTo>
                  <a:cubicBezTo>
                    <a:pt x="271" y="702"/>
                    <a:pt x="277" y="702"/>
                    <a:pt x="283" y="701"/>
                  </a:cubicBezTo>
                  <a:lnTo>
                    <a:pt x="399" y="701"/>
                  </a:lnTo>
                  <a:lnTo>
                    <a:pt x="399" y="1786"/>
                  </a:lnTo>
                  <a:cubicBezTo>
                    <a:pt x="391" y="1930"/>
                    <a:pt x="497" y="2002"/>
                    <a:pt x="603" y="2002"/>
                  </a:cubicBezTo>
                  <a:cubicBezTo>
                    <a:pt x="708" y="2002"/>
                    <a:pt x="814" y="1930"/>
                    <a:pt x="807" y="1786"/>
                  </a:cubicBezTo>
                  <a:lnTo>
                    <a:pt x="807" y="701"/>
                  </a:lnTo>
                  <a:lnTo>
                    <a:pt x="922" y="701"/>
                  </a:lnTo>
                  <a:cubicBezTo>
                    <a:pt x="1176" y="687"/>
                    <a:pt x="1176" y="312"/>
                    <a:pt x="922" y="298"/>
                  </a:cubicBezTo>
                  <a:lnTo>
                    <a:pt x="807" y="298"/>
                  </a:lnTo>
                  <a:lnTo>
                    <a:pt x="807" y="202"/>
                  </a:lnTo>
                  <a:cubicBezTo>
                    <a:pt x="807" y="91"/>
                    <a:pt x="715" y="0"/>
                    <a:pt x="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2" name="Google Shape;16342;p74"/>
            <p:cNvSpPr/>
            <p:nvPr/>
          </p:nvSpPr>
          <p:spPr>
            <a:xfrm>
              <a:off x="5827391" y="3461308"/>
              <a:ext cx="31495" cy="52457"/>
            </a:xfrm>
            <a:custGeom>
              <a:avLst/>
              <a:gdLst/>
              <a:ahLst/>
              <a:cxnLst/>
              <a:rect l="l" t="t" r="r" b="b"/>
              <a:pathLst>
                <a:path w="1202" h="2002" extrusionOk="0">
                  <a:moveTo>
                    <a:pt x="610" y="0"/>
                  </a:moveTo>
                  <a:cubicBezTo>
                    <a:pt x="607" y="0"/>
                    <a:pt x="604" y="0"/>
                    <a:pt x="601" y="0"/>
                  </a:cubicBezTo>
                  <a:cubicBezTo>
                    <a:pt x="486" y="0"/>
                    <a:pt x="395" y="91"/>
                    <a:pt x="395" y="202"/>
                  </a:cubicBezTo>
                  <a:lnTo>
                    <a:pt x="395" y="1056"/>
                  </a:lnTo>
                  <a:lnTo>
                    <a:pt x="284" y="1056"/>
                  </a:lnTo>
                  <a:cubicBezTo>
                    <a:pt x="278" y="1056"/>
                    <a:pt x="272" y="1056"/>
                    <a:pt x="266" y="1056"/>
                  </a:cubicBezTo>
                  <a:cubicBezTo>
                    <a:pt x="1" y="1056"/>
                    <a:pt x="2" y="1460"/>
                    <a:pt x="271" y="1460"/>
                  </a:cubicBezTo>
                  <a:cubicBezTo>
                    <a:pt x="275" y="1460"/>
                    <a:pt x="280" y="1460"/>
                    <a:pt x="284" y="1460"/>
                  </a:cubicBezTo>
                  <a:lnTo>
                    <a:pt x="400" y="1460"/>
                  </a:lnTo>
                  <a:lnTo>
                    <a:pt x="400" y="1786"/>
                  </a:lnTo>
                  <a:cubicBezTo>
                    <a:pt x="392" y="1930"/>
                    <a:pt x="498" y="2002"/>
                    <a:pt x="604" y="2002"/>
                  </a:cubicBezTo>
                  <a:cubicBezTo>
                    <a:pt x="709" y="2002"/>
                    <a:pt x="815" y="1930"/>
                    <a:pt x="808" y="1786"/>
                  </a:cubicBezTo>
                  <a:lnTo>
                    <a:pt x="808" y="1460"/>
                  </a:lnTo>
                  <a:lnTo>
                    <a:pt x="923" y="1460"/>
                  </a:lnTo>
                  <a:cubicBezTo>
                    <a:pt x="927" y="1460"/>
                    <a:pt x="932" y="1460"/>
                    <a:pt x="936" y="1460"/>
                  </a:cubicBezTo>
                  <a:cubicBezTo>
                    <a:pt x="1200" y="1460"/>
                    <a:pt x="1202" y="1056"/>
                    <a:pt x="941" y="1056"/>
                  </a:cubicBezTo>
                  <a:cubicBezTo>
                    <a:pt x="935" y="1056"/>
                    <a:pt x="929" y="1056"/>
                    <a:pt x="923" y="1056"/>
                  </a:cubicBezTo>
                  <a:lnTo>
                    <a:pt x="808" y="1056"/>
                  </a:lnTo>
                  <a:lnTo>
                    <a:pt x="808" y="202"/>
                  </a:lnTo>
                  <a:cubicBezTo>
                    <a:pt x="808" y="90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3" name="Google Shape;16343;p74"/>
            <p:cNvSpPr/>
            <p:nvPr/>
          </p:nvSpPr>
          <p:spPr>
            <a:xfrm>
              <a:off x="5791049" y="3461308"/>
              <a:ext cx="30736" cy="51907"/>
            </a:xfrm>
            <a:custGeom>
              <a:avLst/>
              <a:gdLst/>
              <a:ahLst/>
              <a:cxnLst/>
              <a:rect l="l" t="t" r="r" b="b"/>
              <a:pathLst>
                <a:path w="1173" h="1981" extrusionOk="0">
                  <a:moveTo>
                    <a:pt x="601" y="0"/>
                  </a:moveTo>
                  <a:cubicBezTo>
                    <a:pt x="486" y="0"/>
                    <a:pt x="395" y="91"/>
                    <a:pt x="395" y="202"/>
                  </a:cubicBezTo>
                  <a:lnTo>
                    <a:pt x="395" y="298"/>
                  </a:lnTo>
                  <a:lnTo>
                    <a:pt x="279" y="298"/>
                  </a:lnTo>
                  <a:cubicBezTo>
                    <a:pt x="275" y="298"/>
                    <a:pt x="270" y="298"/>
                    <a:pt x="266" y="298"/>
                  </a:cubicBezTo>
                  <a:cubicBezTo>
                    <a:pt x="2" y="298"/>
                    <a:pt x="1" y="702"/>
                    <a:pt x="261" y="702"/>
                  </a:cubicBezTo>
                  <a:cubicBezTo>
                    <a:pt x="267" y="702"/>
                    <a:pt x="273" y="702"/>
                    <a:pt x="279" y="701"/>
                  </a:cubicBezTo>
                  <a:lnTo>
                    <a:pt x="395" y="701"/>
                  </a:lnTo>
                  <a:lnTo>
                    <a:pt x="395" y="1786"/>
                  </a:lnTo>
                  <a:cubicBezTo>
                    <a:pt x="402" y="1916"/>
                    <a:pt x="500" y="1980"/>
                    <a:pt x="599" y="1980"/>
                  </a:cubicBezTo>
                  <a:cubicBezTo>
                    <a:pt x="697" y="1980"/>
                    <a:pt x="795" y="1916"/>
                    <a:pt x="803" y="1786"/>
                  </a:cubicBezTo>
                  <a:lnTo>
                    <a:pt x="803" y="701"/>
                  </a:lnTo>
                  <a:lnTo>
                    <a:pt x="918" y="701"/>
                  </a:lnTo>
                  <a:cubicBezTo>
                    <a:pt x="1172" y="687"/>
                    <a:pt x="1172" y="312"/>
                    <a:pt x="918" y="298"/>
                  </a:cubicBezTo>
                  <a:lnTo>
                    <a:pt x="803" y="298"/>
                  </a:lnTo>
                  <a:lnTo>
                    <a:pt x="803" y="202"/>
                  </a:lnTo>
                  <a:cubicBezTo>
                    <a:pt x="803" y="91"/>
                    <a:pt x="711" y="0"/>
                    <a:pt x="6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4" name="Google Shape;16344;p74"/>
            <p:cNvSpPr/>
            <p:nvPr/>
          </p:nvSpPr>
          <p:spPr>
            <a:xfrm>
              <a:off x="5922376" y="3461177"/>
              <a:ext cx="147048" cy="52222"/>
            </a:xfrm>
            <a:custGeom>
              <a:avLst/>
              <a:gdLst/>
              <a:ahLst/>
              <a:cxnLst/>
              <a:rect l="l" t="t" r="r" b="b"/>
              <a:pathLst>
                <a:path w="5612" h="1993" extrusionOk="0">
                  <a:moveTo>
                    <a:pt x="5204" y="409"/>
                  </a:moveTo>
                  <a:lnTo>
                    <a:pt x="5204" y="1585"/>
                  </a:lnTo>
                  <a:lnTo>
                    <a:pt x="404" y="1585"/>
                  </a:lnTo>
                  <a:lnTo>
                    <a:pt x="404" y="409"/>
                  </a:lnTo>
                  <a:close/>
                  <a:moveTo>
                    <a:pt x="370" y="0"/>
                  </a:moveTo>
                  <a:cubicBezTo>
                    <a:pt x="164" y="0"/>
                    <a:pt x="0" y="168"/>
                    <a:pt x="0" y="375"/>
                  </a:cubicBezTo>
                  <a:lnTo>
                    <a:pt x="0" y="1623"/>
                  </a:lnTo>
                  <a:cubicBezTo>
                    <a:pt x="0" y="1829"/>
                    <a:pt x="164" y="1993"/>
                    <a:pt x="370" y="1993"/>
                  </a:cubicBezTo>
                  <a:lnTo>
                    <a:pt x="5242" y="1993"/>
                  </a:lnTo>
                  <a:cubicBezTo>
                    <a:pt x="5444" y="1993"/>
                    <a:pt x="5612" y="1825"/>
                    <a:pt x="5612" y="1623"/>
                  </a:cubicBezTo>
                  <a:lnTo>
                    <a:pt x="5612" y="375"/>
                  </a:lnTo>
                  <a:cubicBezTo>
                    <a:pt x="5612" y="168"/>
                    <a:pt x="5444" y="0"/>
                    <a:pt x="52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5" name="Google Shape;16345;p74"/>
            <p:cNvSpPr/>
            <p:nvPr/>
          </p:nvSpPr>
          <p:spPr>
            <a:xfrm>
              <a:off x="5751876" y="3437411"/>
              <a:ext cx="363769" cy="41400"/>
            </a:xfrm>
            <a:custGeom>
              <a:avLst/>
              <a:gdLst/>
              <a:ahLst/>
              <a:cxnLst/>
              <a:rect l="l" t="t" r="r" b="b"/>
              <a:pathLst>
                <a:path w="13883" h="1580" extrusionOk="0">
                  <a:moveTo>
                    <a:pt x="473" y="0"/>
                  </a:moveTo>
                  <a:cubicBezTo>
                    <a:pt x="219" y="0"/>
                    <a:pt x="8" y="207"/>
                    <a:pt x="8" y="466"/>
                  </a:cubicBezTo>
                  <a:lnTo>
                    <a:pt x="8" y="1364"/>
                  </a:lnTo>
                  <a:cubicBezTo>
                    <a:pt x="1" y="1508"/>
                    <a:pt x="106" y="1580"/>
                    <a:pt x="212" y="1580"/>
                  </a:cubicBezTo>
                  <a:cubicBezTo>
                    <a:pt x="317" y="1580"/>
                    <a:pt x="423" y="1508"/>
                    <a:pt x="416" y="1364"/>
                  </a:cubicBezTo>
                  <a:lnTo>
                    <a:pt x="416" y="466"/>
                  </a:lnTo>
                  <a:cubicBezTo>
                    <a:pt x="416" y="432"/>
                    <a:pt x="440" y="403"/>
                    <a:pt x="473" y="403"/>
                  </a:cubicBezTo>
                  <a:lnTo>
                    <a:pt x="13410" y="403"/>
                  </a:lnTo>
                  <a:cubicBezTo>
                    <a:pt x="13444" y="403"/>
                    <a:pt x="13473" y="432"/>
                    <a:pt x="13473" y="466"/>
                  </a:cubicBezTo>
                  <a:lnTo>
                    <a:pt x="13473" y="1364"/>
                  </a:lnTo>
                  <a:cubicBezTo>
                    <a:pt x="13463" y="1508"/>
                    <a:pt x="13567" y="1580"/>
                    <a:pt x="13672" y="1580"/>
                  </a:cubicBezTo>
                  <a:cubicBezTo>
                    <a:pt x="13777" y="1580"/>
                    <a:pt x="13883" y="1508"/>
                    <a:pt x="13876" y="1364"/>
                  </a:cubicBezTo>
                  <a:lnTo>
                    <a:pt x="13876" y="466"/>
                  </a:lnTo>
                  <a:cubicBezTo>
                    <a:pt x="13876" y="207"/>
                    <a:pt x="13669" y="0"/>
                    <a:pt x="134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6" name="Google Shape;16346;p74"/>
            <p:cNvSpPr/>
            <p:nvPr/>
          </p:nvSpPr>
          <p:spPr>
            <a:xfrm>
              <a:off x="5751876" y="3492331"/>
              <a:ext cx="363717" cy="133004"/>
            </a:xfrm>
            <a:custGeom>
              <a:avLst/>
              <a:gdLst/>
              <a:ahLst/>
              <a:cxnLst/>
              <a:rect l="l" t="t" r="r" b="b"/>
              <a:pathLst>
                <a:path w="13881" h="5076" extrusionOk="0">
                  <a:moveTo>
                    <a:pt x="2811" y="1908"/>
                  </a:moveTo>
                  <a:lnTo>
                    <a:pt x="2811" y="3290"/>
                  </a:lnTo>
                  <a:lnTo>
                    <a:pt x="2413" y="3290"/>
                  </a:lnTo>
                  <a:lnTo>
                    <a:pt x="2413" y="1908"/>
                  </a:lnTo>
                  <a:close/>
                  <a:moveTo>
                    <a:pt x="4971" y="1908"/>
                  </a:moveTo>
                  <a:lnTo>
                    <a:pt x="4971" y="3290"/>
                  </a:lnTo>
                  <a:lnTo>
                    <a:pt x="4578" y="3290"/>
                  </a:lnTo>
                  <a:lnTo>
                    <a:pt x="4578" y="1908"/>
                  </a:lnTo>
                  <a:close/>
                  <a:moveTo>
                    <a:pt x="7136" y="1908"/>
                  </a:moveTo>
                  <a:lnTo>
                    <a:pt x="7136" y="3290"/>
                  </a:lnTo>
                  <a:lnTo>
                    <a:pt x="6738" y="3290"/>
                  </a:lnTo>
                  <a:lnTo>
                    <a:pt x="6738" y="1908"/>
                  </a:lnTo>
                  <a:close/>
                  <a:moveTo>
                    <a:pt x="9296" y="1908"/>
                  </a:moveTo>
                  <a:lnTo>
                    <a:pt x="9296" y="3290"/>
                  </a:lnTo>
                  <a:lnTo>
                    <a:pt x="8903" y="3290"/>
                  </a:lnTo>
                  <a:lnTo>
                    <a:pt x="8903" y="1908"/>
                  </a:lnTo>
                  <a:close/>
                  <a:moveTo>
                    <a:pt x="11461" y="1908"/>
                  </a:moveTo>
                  <a:lnTo>
                    <a:pt x="11461" y="3290"/>
                  </a:lnTo>
                  <a:lnTo>
                    <a:pt x="11063" y="3290"/>
                  </a:lnTo>
                  <a:lnTo>
                    <a:pt x="11063" y="1908"/>
                  </a:lnTo>
                  <a:close/>
                  <a:moveTo>
                    <a:pt x="1328" y="1908"/>
                  </a:moveTo>
                  <a:lnTo>
                    <a:pt x="1328" y="4668"/>
                  </a:lnTo>
                  <a:lnTo>
                    <a:pt x="473" y="4668"/>
                  </a:lnTo>
                  <a:cubicBezTo>
                    <a:pt x="440" y="4668"/>
                    <a:pt x="416" y="4644"/>
                    <a:pt x="416" y="4610"/>
                  </a:cubicBezTo>
                  <a:lnTo>
                    <a:pt x="416" y="1908"/>
                  </a:lnTo>
                  <a:close/>
                  <a:moveTo>
                    <a:pt x="2005" y="1908"/>
                  </a:moveTo>
                  <a:lnTo>
                    <a:pt x="2005" y="3295"/>
                  </a:lnTo>
                  <a:cubicBezTo>
                    <a:pt x="2005" y="3516"/>
                    <a:pt x="2187" y="3698"/>
                    <a:pt x="2408" y="3698"/>
                  </a:cubicBezTo>
                  <a:lnTo>
                    <a:pt x="2408" y="4668"/>
                  </a:lnTo>
                  <a:lnTo>
                    <a:pt x="1731" y="4668"/>
                  </a:lnTo>
                  <a:lnTo>
                    <a:pt x="1731" y="1908"/>
                  </a:lnTo>
                  <a:close/>
                  <a:moveTo>
                    <a:pt x="3493" y="1908"/>
                  </a:moveTo>
                  <a:lnTo>
                    <a:pt x="3493" y="4668"/>
                  </a:lnTo>
                  <a:lnTo>
                    <a:pt x="2816" y="4668"/>
                  </a:lnTo>
                  <a:lnTo>
                    <a:pt x="2816" y="3698"/>
                  </a:lnTo>
                  <a:cubicBezTo>
                    <a:pt x="3037" y="3698"/>
                    <a:pt x="3214" y="3516"/>
                    <a:pt x="3214" y="3295"/>
                  </a:cubicBezTo>
                  <a:lnTo>
                    <a:pt x="3214" y="1908"/>
                  </a:lnTo>
                  <a:close/>
                  <a:moveTo>
                    <a:pt x="4170" y="1908"/>
                  </a:moveTo>
                  <a:lnTo>
                    <a:pt x="4170" y="3295"/>
                  </a:lnTo>
                  <a:cubicBezTo>
                    <a:pt x="4170" y="3516"/>
                    <a:pt x="4347" y="3698"/>
                    <a:pt x="4573" y="3698"/>
                  </a:cubicBezTo>
                  <a:lnTo>
                    <a:pt x="4573" y="4668"/>
                  </a:lnTo>
                  <a:lnTo>
                    <a:pt x="3896" y="4668"/>
                  </a:lnTo>
                  <a:lnTo>
                    <a:pt x="3896" y="1908"/>
                  </a:lnTo>
                  <a:close/>
                  <a:moveTo>
                    <a:pt x="5653" y="1908"/>
                  </a:moveTo>
                  <a:lnTo>
                    <a:pt x="5653" y="4668"/>
                  </a:lnTo>
                  <a:lnTo>
                    <a:pt x="4976" y="4668"/>
                  </a:lnTo>
                  <a:lnTo>
                    <a:pt x="4976" y="3698"/>
                  </a:lnTo>
                  <a:cubicBezTo>
                    <a:pt x="5197" y="3698"/>
                    <a:pt x="5379" y="3516"/>
                    <a:pt x="5379" y="3295"/>
                  </a:cubicBezTo>
                  <a:lnTo>
                    <a:pt x="5379" y="1908"/>
                  </a:lnTo>
                  <a:close/>
                  <a:moveTo>
                    <a:pt x="6330" y="1908"/>
                  </a:moveTo>
                  <a:lnTo>
                    <a:pt x="6330" y="3295"/>
                  </a:lnTo>
                  <a:cubicBezTo>
                    <a:pt x="6330" y="3516"/>
                    <a:pt x="6512" y="3698"/>
                    <a:pt x="6733" y="3698"/>
                  </a:cubicBezTo>
                  <a:lnTo>
                    <a:pt x="6733" y="4668"/>
                  </a:lnTo>
                  <a:lnTo>
                    <a:pt x="6056" y="4668"/>
                  </a:lnTo>
                  <a:lnTo>
                    <a:pt x="6056" y="1908"/>
                  </a:lnTo>
                  <a:close/>
                  <a:moveTo>
                    <a:pt x="7818" y="1908"/>
                  </a:moveTo>
                  <a:lnTo>
                    <a:pt x="7818" y="4668"/>
                  </a:lnTo>
                  <a:lnTo>
                    <a:pt x="7141" y="4668"/>
                  </a:lnTo>
                  <a:lnTo>
                    <a:pt x="7141" y="3698"/>
                  </a:lnTo>
                  <a:cubicBezTo>
                    <a:pt x="7362" y="3698"/>
                    <a:pt x="7539" y="3516"/>
                    <a:pt x="7539" y="3295"/>
                  </a:cubicBezTo>
                  <a:lnTo>
                    <a:pt x="7539" y="1908"/>
                  </a:lnTo>
                  <a:close/>
                  <a:moveTo>
                    <a:pt x="8495" y="1908"/>
                  </a:moveTo>
                  <a:lnTo>
                    <a:pt x="8495" y="3295"/>
                  </a:lnTo>
                  <a:cubicBezTo>
                    <a:pt x="8495" y="3516"/>
                    <a:pt x="8672" y="3698"/>
                    <a:pt x="8898" y="3698"/>
                  </a:cubicBezTo>
                  <a:lnTo>
                    <a:pt x="8898" y="4668"/>
                  </a:lnTo>
                  <a:lnTo>
                    <a:pt x="8221" y="4668"/>
                  </a:lnTo>
                  <a:lnTo>
                    <a:pt x="8221" y="1908"/>
                  </a:lnTo>
                  <a:close/>
                  <a:moveTo>
                    <a:pt x="9978" y="1908"/>
                  </a:moveTo>
                  <a:lnTo>
                    <a:pt x="9978" y="4668"/>
                  </a:lnTo>
                  <a:lnTo>
                    <a:pt x="9301" y="4668"/>
                  </a:lnTo>
                  <a:lnTo>
                    <a:pt x="9301" y="3698"/>
                  </a:lnTo>
                  <a:cubicBezTo>
                    <a:pt x="9522" y="3698"/>
                    <a:pt x="9704" y="3516"/>
                    <a:pt x="9704" y="3295"/>
                  </a:cubicBezTo>
                  <a:lnTo>
                    <a:pt x="9704" y="1908"/>
                  </a:lnTo>
                  <a:close/>
                  <a:moveTo>
                    <a:pt x="10669" y="1908"/>
                  </a:moveTo>
                  <a:lnTo>
                    <a:pt x="10669" y="3295"/>
                  </a:lnTo>
                  <a:cubicBezTo>
                    <a:pt x="10669" y="3516"/>
                    <a:pt x="10847" y="3698"/>
                    <a:pt x="11068" y="3698"/>
                  </a:cubicBezTo>
                  <a:lnTo>
                    <a:pt x="11058" y="4668"/>
                  </a:lnTo>
                  <a:lnTo>
                    <a:pt x="10381" y="4668"/>
                  </a:lnTo>
                  <a:lnTo>
                    <a:pt x="10381" y="1908"/>
                  </a:lnTo>
                  <a:close/>
                  <a:moveTo>
                    <a:pt x="12143" y="1908"/>
                  </a:moveTo>
                  <a:lnTo>
                    <a:pt x="12143" y="4668"/>
                  </a:lnTo>
                  <a:lnTo>
                    <a:pt x="11466" y="4668"/>
                  </a:lnTo>
                  <a:lnTo>
                    <a:pt x="11466" y="3698"/>
                  </a:lnTo>
                  <a:cubicBezTo>
                    <a:pt x="11687" y="3698"/>
                    <a:pt x="11864" y="3516"/>
                    <a:pt x="11864" y="3295"/>
                  </a:cubicBezTo>
                  <a:lnTo>
                    <a:pt x="11864" y="1908"/>
                  </a:lnTo>
                  <a:close/>
                  <a:moveTo>
                    <a:pt x="13463" y="1908"/>
                  </a:moveTo>
                  <a:lnTo>
                    <a:pt x="13463" y="4610"/>
                  </a:lnTo>
                  <a:cubicBezTo>
                    <a:pt x="13463" y="4644"/>
                    <a:pt x="13434" y="4668"/>
                    <a:pt x="13401" y="4668"/>
                  </a:cubicBezTo>
                  <a:lnTo>
                    <a:pt x="12546" y="4668"/>
                  </a:lnTo>
                  <a:lnTo>
                    <a:pt x="12546" y="1908"/>
                  </a:lnTo>
                  <a:close/>
                  <a:moveTo>
                    <a:pt x="212" y="1"/>
                  </a:moveTo>
                  <a:cubicBezTo>
                    <a:pt x="106" y="1"/>
                    <a:pt x="1" y="72"/>
                    <a:pt x="8" y="213"/>
                  </a:cubicBezTo>
                  <a:lnTo>
                    <a:pt x="8" y="4610"/>
                  </a:lnTo>
                  <a:cubicBezTo>
                    <a:pt x="8" y="4869"/>
                    <a:pt x="219" y="5076"/>
                    <a:pt x="473" y="5076"/>
                  </a:cubicBezTo>
                  <a:lnTo>
                    <a:pt x="13410" y="5076"/>
                  </a:lnTo>
                  <a:cubicBezTo>
                    <a:pt x="13669" y="5076"/>
                    <a:pt x="13881" y="4869"/>
                    <a:pt x="13881" y="4610"/>
                  </a:cubicBezTo>
                  <a:lnTo>
                    <a:pt x="13881" y="213"/>
                  </a:lnTo>
                  <a:cubicBezTo>
                    <a:pt x="13881" y="103"/>
                    <a:pt x="13789" y="12"/>
                    <a:pt x="13674" y="12"/>
                  </a:cubicBezTo>
                  <a:cubicBezTo>
                    <a:pt x="13564" y="12"/>
                    <a:pt x="13473" y="103"/>
                    <a:pt x="13473" y="213"/>
                  </a:cubicBezTo>
                  <a:lnTo>
                    <a:pt x="13473" y="1504"/>
                  </a:lnTo>
                  <a:lnTo>
                    <a:pt x="416" y="1504"/>
                  </a:lnTo>
                  <a:lnTo>
                    <a:pt x="416" y="213"/>
                  </a:lnTo>
                  <a:cubicBezTo>
                    <a:pt x="423" y="72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347" name="Google Shape;16347;p74"/>
          <p:cNvGrpSpPr/>
          <p:nvPr/>
        </p:nvGrpSpPr>
        <p:grpSpPr>
          <a:xfrm>
            <a:off x="7660518" y="3800289"/>
            <a:ext cx="304263" cy="363664"/>
            <a:chOff x="7660518" y="3800289"/>
            <a:chExt cx="304263" cy="363664"/>
          </a:xfrm>
        </p:grpSpPr>
        <p:sp>
          <p:nvSpPr>
            <p:cNvPr id="16348" name="Google Shape;16348;p74"/>
            <p:cNvSpPr/>
            <p:nvPr/>
          </p:nvSpPr>
          <p:spPr>
            <a:xfrm>
              <a:off x="7672205" y="4031317"/>
              <a:ext cx="54868" cy="54527"/>
            </a:xfrm>
            <a:custGeom>
              <a:avLst/>
              <a:gdLst/>
              <a:ahLst/>
              <a:cxnLst/>
              <a:rect l="l" t="t" r="r" b="b"/>
              <a:pathLst>
                <a:path w="2094" h="2081" extrusionOk="0">
                  <a:moveTo>
                    <a:pt x="1316" y="1"/>
                  </a:moveTo>
                  <a:lnTo>
                    <a:pt x="63" y="1441"/>
                  </a:lnTo>
                  <a:cubicBezTo>
                    <a:pt x="1" y="1513"/>
                    <a:pt x="5" y="1619"/>
                    <a:pt x="73" y="1686"/>
                  </a:cubicBezTo>
                  <a:lnTo>
                    <a:pt x="413" y="2031"/>
                  </a:lnTo>
                  <a:cubicBezTo>
                    <a:pt x="448" y="2064"/>
                    <a:pt x="494" y="2081"/>
                    <a:pt x="538" y="2081"/>
                  </a:cubicBezTo>
                  <a:cubicBezTo>
                    <a:pt x="580" y="2081"/>
                    <a:pt x="621" y="2066"/>
                    <a:pt x="653" y="2036"/>
                  </a:cubicBezTo>
                  <a:lnTo>
                    <a:pt x="2094" y="783"/>
                  </a:lnTo>
                  <a:lnTo>
                    <a:pt x="1316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9" name="Google Shape;16349;p74"/>
            <p:cNvSpPr/>
            <p:nvPr/>
          </p:nvSpPr>
          <p:spPr>
            <a:xfrm>
              <a:off x="7678493" y="4041640"/>
              <a:ext cx="48710" cy="44308"/>
            </a:xfrm>
            <a:custGeom>
              <a:avLst/>
              <a:gdLst/>
              <a:ahLst/>
              <a:cxnLst/>
              <a:rect l="l" t="t" r="r" b="b"/>
              <a:pathLst>
                <a:path w="1859" h="1691" extrusionOk="0">
                  <a:moveTo>
                    <a:pt x="1470" y="1"/>
                  </a:moveTo>
                  <a:lnTo>
                    <a:pt x="1" y="1465"/>
                  </a:lnTo>
                  <a:lnTo>
                    <a:pt x="173" y="1637"/>
                  </a:lnTo>
                  <a:cubicBezTo>
                    <a:pt x="209" y="1673"/>
                    <a:pt x="255" y="1691"/>
                    <a:pt x="301" y="1691"/>
                  </a:cubicBezTo>
                  <a:cubicBezTo>
                    <a:pt x="343" y="1691"/>
                    <a:pt x="384" y="1676"/>
                    <a:pt x="418" y="1647"/>
                  </a:cubicBezTo>
                  <a:lnTo>
                    <a:pt x="1858" y="389"/>
                  </a:lnTo>
                  <a:lnTo>
                    <a:pt x="147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0" name="Google Shape;16350;p74"/>
            <p:cNvSpPr/>
            <p:nvPr/>
          </p:nvSpPr>
          <p:spPr>
            <a:xfrm>
              <a:off x="7691464" y="3858380"/>
              <a:ext cx="208677" cy="207995"/>
            </a:xfrm>
            <a:custGeom>
              <a:avLst/>
              <a:gdLst/>
              <a:ahLst/>
              <a:cxnLst/>
              <a:rect l="l" t="t" r="r" b="b"/>
              <a:pathLst>
                <a:path w="7964" h="7938" extrusionOk="0">
                  <a:moveTo>
                    <a:pt x="6015" y="1"/>
                  </a:moveTo>
                  <a:lnTo>
                    <a:pt x="96" y="6875"/>
                  </a:lnTo>
                  <a:cubicBezTo>
                    <a:pt x="0" y="6985"/>
                    <a:pt x="5" y="7148"/>
                    <a:pt x="110" y="7254"/>
                  </a:cubicBezTo>
                  <a:lnTo>
                    <a:pt x="715" y="7859"/>
                  </a:lnTo>
                  <a:cubicBezTo>
                    <a:pt x="768" y="7911"/>
                    <a:pt x="838" y="7937"/>
                    <a:pt x="909" y="7937"/>
                  </a:cubicBezTo>
                  <a:cubicBezTo>
                    <a:pt x="975" y="7937"/>
                    <a:pt x="1041" y="7914"/>
                    <a:pt x="1095" y="7868"/>
                  </a:cubicBezTo>
                  <a:lnTo>
                    <a:pt x="7964" y="1949"/>
                  </a:lnTo>
                  <a:lnTo>
                    <a:pt x="7906" y="1916"/>
                  </a:lnTo>
                  <a:cubicBezTo>
                    <a:pt x="7133" y="1469"/>
                    <a:pt x="6495" y="831"/>
                    <a:pt x="6048" y="58"/>
                  </a:cubicBezTo>
                  <a:lnTo>
                    <a:pt x="6015" y="1"/>
                  </a:ln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1" name="Google Shape;16351;p74"/>
            <p:cNvSpPr/>
            <p:nvPr/>
          </p:nvSpPr>
          <p:spPr>
            <a:xfrm>
              <a:off x="7702259" y="3887439"/>
              <a:ext cx="197881" cy="178911"/>
            </a:xfrm>
            <a:custGeom>
              <a:avLst/>
              <a:gdLst/>
              <a:ahLst/>
              <a:cxnLst/>
              <a:rect l="l" t="t" r="r" b="b"/>
              <a:pathLst>
                <a:path w="7552" h="6828" extrusionOk="0">
                  <a:moveTo>
                    <a:pt x="6443" y="0"/>
                  </a:moveTo>
                  <a:lnTo>
                    <a:pt x="1" y="6442"/>
                  </a:lnTo>
                  <a:lnTo>
                    <a:pt x="303" y="6745"/>
                  </a:lnTo>
                  <a:cubicBezTo>
                    <a:pt x="356" y="6800"/>
                    <a:pt x="427" y="6828"/>
                    <a:pt x="499" y="6828"/>
                  </a:cubicBezTo>
                  <a:cubicBezTo>
                    <a:pt x="564" y="6828"/>
                    <a:pt x="630" y="6805"/>
                    <a:pt x="683" y="6759"/>
                  </a:cubicBezTo>
                  <a:lnTo>
                    <a:pt x="7552" y="840"/>
                  </a:lnTo>
                  <a:lnTo>
                    <a:pt x="7494" y="807"/>
                  </a:lnTo>
                  <a:cubicBezTo>
                    <a:pt x="7110" y="581"/>
                    <a:pt x="6755" y="312"/>
                    <a:pt x="6443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2" name="Google Shape;16352;p74"/>
            <p:cNvSpPr/>
            <p:nvPr/>
          </p:nvSpPr>
          <p:spPr>
            <a:xfrm>
              <a:off x="7795985" y="3805713"/>
              <a:ext cx="163032" cy="136489"/>
            </a:xfrm>
            <a:custGeom>
              <a:avLst/>
              <a:gdLst/>
              <a:ahLst/>
              <a:cxnLst/>
              <a:rect l="l" t="t" r="r" b="b"/>
              <a:pathLst>
                <a:path w="6222" h="5209" extrusionOk="0">
                  <a:moveTo>
                    <a:pt x="3609" y="1"/>
                  </a:moveTo>
                  <a:cubicBezTo>
                    <a:pt x="3000" y="1"/>
                    <a:pt x="2391" y="232"/>
                    <a:pt x="1925" y="695"/>
                  </a:cubicBezTo>
                  <a:cubicBezTo>
                    <a:pt x="0" y="2625"/>
                    <a:pt x="931" y="3388"/>
                    <a:pt x="1762" y="4224"/>
                  </a:cubicBezTo>
                  <a:cubicBezTo>
                    <a:pt x="2253" y="4712"/>
                    <a:pt x="2696" y="5209"/>
                    <a:pt x="3333" y="5209"/>
                  </a:cubicBezTo>
                  <a:cubicBezTo>
                    <a:pt x="3830" y="5209"/>
                    <a:pt x="4444" y="4906"/>
                    <a:pt x="5290" y="4060"/>
                  </a:cubicBezTo>
                  <a:cubicBezTo>
                    <a:pt x="6221" y="3129"/>
                    <a:pt x="6221" y="1627"/>
                    <a:pt x="5290" y="695"/>
                  </a:cubicBezTo>
                  <a:cubicBezTo>
                    <a:pt x="4827" y="232"/>
                    <a:pt x="4218" y="1"/>
                    <a:pt x="360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3" name="Google Shape;16353;p74"/>
            <p:cNvSpPr/>
            <p:nvPr/>
          </p:nvSpPr>
          <p:spPr>
            <a:xfrm>
              <a:off x="7829315" y="3812735"/>
              <a:ext cx="129702" cy="129467"/>
            </a:xfrm>
            <a:custGeom>
              <a:avLst/>
              <a:gdLst/>
              <a:ahLst/>
              <a:cxnLst/>
              <a:rect l="l" t="t" r="r" b="b"/>
              <a:pathLst>
                <a:path w="4950" h="4941" extrusionOk="0">
                  <a:moveTo>
                    <a:pt x="3437" y="0"/>
                  </a:moveTo>
                  <a:lnTo>
                    <a:pt x="3437" y="0"/>
                  </a:lnTo>
                  <a:cubicBezTo>
                    <a:pt x="3912" y="922"/>
                    <a:pt x="3740" y="2045"/>
                    <a:pt x="3005" y="2779"/>
                  </a:cubicBezTo>
                  <a:cubicBezTo>
                    <a:pt x="2161" y="3626"/>
                    <a:pt x="1546" y="3929"/>
                    <a:pt x="1048" y="3929"/>
                  </a:cubicBezTo>
                  <a:cubicBezTo>
                    <a:pt x="640" y="3929"/>
                    <a:pt x="311" y="3726"/>
                    <a:pt x="0" y="3451"/>
                  </a:cubicBezTo>
                  <a:lnTo>
                    <a:pt x="0" y="3451"/>
                  </a:lnTo>
                  <a:cubicBezTo>
                    <a:pt x="149" y="3624"/>
                    <a:pt x="322" y="3787"/>
                    <a:pt x="490" y="3956"/>
                  </a:cubicBezTo>
                  <a:cubicBezTo>
                    <a:pt x="978" y="4444"/>
                    <a:pt x="1422" y="4941"/>
                    <a:pt x="2060" y="4941"/>
                  </a:cubicBezTo>
                  <a:cubicBezTo>
                    <a:pt x="2557" y="4941"/>
                    <a:pt x="3172" y="4638"/>
                    <a:pt x="4018" y="3792"/>
                  </a:cubicBezTo>
                  <a:cubicBezTo>
                    <a:pt x="4949" y="2861"/>
                    <a:pt x="4949" y="1359"/>
                    <a:pt x="4018" y="427"/>
                  </a:cubicBezTo>
                  <a:cubicBezTo>
                    <a:pt x="3845" y="255"/>
                    <a:pt x="3648" y="111"/>
                    <a:pt x="343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4" name="Google Shape;16354;p74"/>
            <p:cNvSpPr/>
            <p:nvPr/>
          </p:nvSpPr>
          <p:spPr>
            <a:xfrm>
              <a:off x="7800623" y="3929834"/>
              <a:ext cx="28194" cy="28063"/>
            </a:xfrm>
            <a:custGeom>
              <a:avLst/>
              <a:gdLst/>
              <a:ahLst/>
              <a:cxnLst/>
              <a:rect l="l" t="t" r="r" b="b"/>
              <a:pathLst>
                <a:path w="1076" h="1071" extrusionOk="0">
                  <a:moveTo>
                    <a:pt x="538" y="0"/>
                  </a:moveTo>
                  <a:cubicBezTo>
                    <a:pt x="241" y="0"/>
                    <a:pt x="1" y="240"/>
                    <a:pt x="1" y="533"/>
                  </a:cubicBezTo>
                  <a:cubicBezTo>
                    <a:pt x="1" y="831"/>
                    <a:pt x="241" y="1071"/>
                    <a:pt x="538" y="1071"/>
                  </a:cubicBezTo>
                  <a:cubicBezTo>
                    <a:pt x="836" y="1071"/>
                    <a:pt x="1076" y="831"/>
                    <a:pt x="1076" y="533"/>
                  </a:cubicBezTo>
                  <a:cubicBezTo>
                    <a:pt x="1076" y="240"/>
                    <a:pt x="836" y="0"/>
                    <a:pt x="53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5" name="Google Shape;16355;p74"/>
            <p:cNvSpPr/>
            <p:nvPr/>
          </p:nvSpPr>
          <p:spPr>
            <a:xfrm>
              <a:off x="7803401" y="4127061"/>
              <a:ext cx="29583" cy="28430"/>
            </a:xfrm>
            <a:custGeom>
              <a:avLst/>
              <a:gdLst/>
              <a:ahLst/>
              <a:cxnLst/>
              <a:rect l="l" t="t" r="r" b="b"/>
              <a:pathLst>
                <a:path w="1129" h="1085" extrusionOk="0">
                  <a:moveTo>
                    <a:pt x="575" y="1"/>
                  </a:moveTo>
                  <a:cubicBezTo>
                    <a:pt x="519" y="1"/>
                    <a:pt x="464" y="25"/>
                    <a:pt x="428" y="72"/>
                  </a:cubicBezTo>
                  <a:lnTo>
                    <a:pt x="58" y="566"/>
                  </a:lnTo>
                  <a:cubicBezTo>
                    <a:pt x="0" y="638"/>
                    <a:pt x="10" y="739"/>
                    <a:pt x="72" y="806"/>
                  </a:cubicBezTo>
                  <a:lnTo>
                    <a:pt x="298" y="1027"/>
                  </a:lnTo>
                  <a:cubicBezTo>
                    <a:pt x="333" y="1065"/>
                    <a:pt x="379" y="1084"/>
                    <a:pt x="427" y="1084"/>
                  </a:cubicBezTo>
                  <a:cubicBezTo>
                    <a:pt x="465" y="1084"/>
                    <a:pt x="504" y="1072"/>
                    <a:pt x="538" y="1046"/>
                  </a:cubicBezTo>
                  <a:lnTo>
                    <a:pt x="1032" y="677"/>
                  </a:lnTo>
                  <a:cubicBezTo>
                    <a:pt x="1119" y="610"/>
                    <a:pt x="1128" y="475"/>
                    <a:pt x="1047" y="398"/>
                  </a:cubicBezTo>
                  <a:lnTo>
                    <a:pt x="706" y="53"/>
                  </a:lnTo>
                  <a:cubicBezTo>
                    <a:pt x="669" y="18"/>
                    <a:pt x="622" y="1"/>
                    <a:pt x="57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6" name="Google Shape;16356;p74"/>
            <p:cNvSpPr/>
            <p:nvPr/>
          </p:nvSpPr>
          <p:spPr>
            <a:xfrm>
              <a:off x="7793968" y="3924332"/>
              <a:ext cx="42029" cy="38858"/>
            </a:xfrm>
            <a:custGeom>
              <a:avLst/>
              <a:gdLst/>
              <a:ahLst/>
              <a:cxnLst/>
              <a:rect l="l" t="t" r="r" b="b"/>
              <a:pathLst>
                <a:path w="1604" h="1483" extrusionOk="0">
                  <a:moveTo>
                    <a:pt x="792" y="412"/>
                  </a:moveTo>
                  <a:cubicBezTo>
                    <a:pt x="1090" y="412"/>
                    <a:pt x="1234" y="772"/>
                    <a:pt x="1028" y="978"/>
                  </a:cubicBezTo>
                  <a:cubicBezTo>
                    <a:pt x="963" y="1043"/>
                    <a:pt x="878" y="1075"/>
                    <a:pt x="792" y="1075"/>
                  </a:cubicBezTo>
                  <a:cubicBezTo>
                    <a:pt x="707" y="1075"/>
                    <a:pt x="622" y="1043"/>
                    <a:pt x="557" y="978"/>
                  </a:cubicBezTo>
                  <a:cubicBezTo>
                    <a:pt x="351" y="772"/>
                    <a:pt x="495" y="412"/>
                    <a:pt x="792" y="412"/>
                  </a:cubicBezTo>
                  <a:close/>
                  <a:moveTo>
                    <a:pt x="791" y="1"/>
                  </a:moveTo>
                  <a:cubicBezTo>
                    <a:pt x="696" y="1"/>
                    <a:pt x="601" y="19"/>
                    <a:pt x="509" y="57"/>
                  </a:cubicBezTo>
                  <a:cubicBezTo>
                    <a:pt x="183" y="196"/>
                    <a:pt x="0" y="541"/>
                    <a:pt x="67" y="887"/>
                  </a:cubicBezTo>
                  <a:cubicBezTo>
                    <a:pt x="135" y="1233"/>
                    <a:pt x="437" y="1482"/>
                    <a:pt x="792" y="1482"/>
                  </a:cubicBezTo>
                  <a:cubicBezTo>
                    <a:pt x="989" y="1482"/>
                    <a:pt x="1176" y="1405"/>
                    <a:pt x="1316" y="1266"/>
                  </a:cubicBezTo>
                  <a:cubicBezTo>
                    <a:pt x="1565" y="1017"/>
                    <a:pt x="1604" y="628"/>
                    <a:pt x="1407" y="330"/>
                  </a:cubicBezTo>
                  <a:cubicBezTo>
                    <a:pt x="1269" y="119"/>
                    <a:pt x="1034" y="1"/>
                    <a:pt x="7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7" name="Google Shape;16357;p74"/>
            <p:cNvSpPr/>
            <p:nvPr/>
          </p:nvSpPr>
          <p:spPr>
            <a:xfrm>
              <a:off x="7660518" y="3800289"/>
              <a:ext cx="304263" cy="363664"/>
            </a:xfrm>
            <a:custGeom>
              <a:avLst/>
              <a:gdLst/>
              <a:ahLst/>
              <a:cxnLst/>
              <a:rect l="l" t="t" r="r" b="b"/>
              <a:pathLst>
                <a:path w="11612" h="13879" extrusionOk="0">
                  <a:moveTo>
                    <a:pt x="1248" y="9716"/>
                  </a:moveTo>
                  <a:lnTo>
                    <a:pt x="1647" y="10114"/>
                  </a:lnTo>
                  <a:lnTo>
                    <a:pt x="989" y="10685"/>
                  </a:lnTo>
                  <a:lnTo>
                    <a:pt x="677" y="10373"/>
                  </a:lnTo>
                  <a:lnTo>
                    <a:pt x="1248" y="9716"/>
                  </a:lnTo>
                  <a:close/>
                  <a:moveTo>
                    <a:pt x="6029" y="12682"/>
                  </a:moveTo>
                  <a:lnTo>
                    <a:pt x="6341" y="12994"/>
                  </a:lnTo>
                  <a:lnTo>
                    <a:pt x="5881" y="13345"/>
                  </a:lnTo>
                  <a:lnTo>
                    <a:pt x="5684" y="13143"/>
                  </a:lnTo>
                  <a:lnTo>
                    <a:pt x="6029" y="12682"/>
                  </a:lnTo>
                  <a:close/>
                  <a:moveTo>
                    <a:pt x="8777" y="0"/>
                  </a:moveTo>
                  <a:cubicBezTo>
                    <a:pt x="8274" y="0"/>
                    <a:pt x="7767" y="147"/>
                    <a:pt x="7325" y="446"/>
                  </a:cubicBezTo>
                  <a:cubicBezTo>
                    <a:pt x="7140" y="573"/>
                    <a:pt x="7263" y="826"/>
                    <a:pt x="7438" y="826"/>
                  </a:cubicBezTo>
                  <a:cubicBezTo>
                    <a:pt x="7476" y="826"/>
                    <a:pt x="7516" y="814"/>
                    <a:pt x="7556" y="787"/>
                  </a:cubicBezTo>
                  <a:cubicBezTo>
                    <a:pt x="7928" y="534"/>
                    <a:pt x="8354" y="412"/>
                    <a:pt x="8776" y="412"/>
                  </a:cubicBezTo>
                  <a:cubicBezTo>
                    <a:pt x="9405" y="412"/>
                    <a:pt x="10025" y="683"/>
                    <a:pt x="10450" y="1200"/>
                  </a:cubicBezTo>
                  <a:cubicBezTo>
                    <a:pt x="11166" y="2064"/>
                    <a:pt x="11108" y="3331"/>
                    <a:pt x="10316" y="4123"/>
                  </a:cubicBezTo>
                  <a:cubicBezTo>
                    <a:pt x="9586" y="4853"/>
                    <a:pt x="8991" y="5213"/>
                    <a:pt x="8501" y="5213"/>
                  </a:cubicBezTo>
                  <a:cubicBezTo>
                    <a:pt x="8324" y="5208"/>
                    <a:pt x="8146" y="5160"/>
                    <a:pt x="7993" y="5074"/>
                  </a:cubicBezTo>
                  <a:lnTo>
                    <a:pt x="7988" y="5069"/>
                  </a:lnTo>
                  <a:cubicBezTo>
                    <a:pt x="7709" y="4920"/>
                    <a:pt x="7455" y="4661"/>
                    <a:pt x="7181" y="4392"/>
                  </a:cubicBezTo>
                  <a:lnTo>
                    <a:pt x="7081" y="4286"/>
                  </a:lnTo>
                  <a:lnTo>
                    <a:pt x="6980" y="4186"/>
                  </a:lnTo>
                  <a:cubicBezTo>
                    <a:pt x="6706" y="3917"/>
                    <a:pt x="6452" y="3662"/>
                    <a:pt x="6298" y="3374"/>
                  </a:cubicBezTo>
                  <a:cubicBezTo>
                    <a:pt x="6298" y="3370"/>
                    <a:pt x="6293" y="3365"/>
                    <a:pt x="6289" y="3360"/>
                  </a:cubicBezTo>
                  <a:cubicBezTo>
                    <a:pt x="6044" y="2880"/>
                    <a:pt x="6111" y="2314"/>
                    <a:pt x="6893" y="1416"/>
                  </a:cubicBezTo>
                  <a:cubicBezTo>
                    <a:pt x="7036" y="1262"/>
                    <a:pt x="6895" y="1069"/>
                    <a:pt x="6740" y="1069"/>
                  </a:cubicBezTo>
                  <a:cubicBezTo>
                    <a:pt x="6687" y="1069"/>
                    <a:pt x="6632" y="1092"/>
                    <a:pt x="6586" y="1147"/>
                  </a:cubicBezTo>
                  <a:cubicBezTo>
                    <a:pt x="5914" y="1920"/>
                    <a:pt x="5660" y="2563"/>
                    <a:pt x="5789" y="3163"/>
                  </a:cubicBezTo>
                  <a:cubicBezTo>
                    <a:pt x="5809" y="3259"/>
                    <a:pt x="5842" y="3350"/>
                    <a:pt x="5876" y="3437"/>
                  </a:cubicBezTo>
                  <a:lnTo>
                    <a:pt x="1123" y="8957"/>
                  </a:lnTo>
                  <a:cubicBezTo>
                    <a:pt x="1027" y="9072"/>
                    <a:pt x="989" y="9226"/>
                    <a:pt x="1018" y="9370"/>
                  </a:cubicBezTo>
                  <a:lnTo>
                    <a:pt x="355" y="10128"/>
                  </a:lnTo>
                  <a:cubicBezTo>
                    <a:pt x="226" y="10282"/>
                    <a:pt x="231" y="10508"/>
                    <a:pt x="375" y="10652"/>
                  </a:cubicBezTo>
                  <a:lnTo>
                    <a:pt x="413" y="10690"/>
                  </a:lnTo>
                  <a:cubicBezTo>
                    <a:pt x="0" y="11295"/>
                    <a:pt x="77" y="12106"/>
                    <a:pt x="595" y="12624"/>
                  </a:cubicBezTo>
                  <a:lnTo>
                    <a:pt x="720" y="12754"/>
                  </a:lnTo>
                  <a:cubicBezTo>
                    <a:pt x="1020" y="13052"/>
                    <a:pt x="1411" y="13201"/>
                    <a:pt x="1802" y="13201"/>
                  </a:cubicBezTo>
                  <a:cubicBezTo>
                    <a:pt x="2193" y="13201"/>
                    <a:pt x="2583" y="13052"/>
                    <a:pt x="2880" y="12754"/>
                  </a:cubicBezTo>
                  <a:lnTo>
                    <a:pt x="5060" y="10575"/>
                  </a:lnTo>
                  <a:cubicBezTo>
                    <a:pt x="5272" y="10374"/>
                    <a:pt x="5543" y="10275"/>
                    <a:pt x="5814" y="10275"/>
                  </a:cubicBezTo>
                  <a:cubicBezTo>
                    <a:pt x="6094" y="10275"/>
                    <a:pt x="6374" y="10382"/>
                    <a:pt x="6586" y="10594"/>
                  </a:cubicBezTo>
                  <a:cubicBezTo>
                    <a:pt x="7004" y="11012"/>
                    <a:pt x="7013" y="11688"/>
                    <a:pt x="6605" y="12120"/>
                  </a:cubicBezTo>
                  <a:lnTo>
                    <a:pt x="6322" y="12399"/>
                  </a:lnTo>
                  <a:lnTo>
                    <a:pt x="6303" y="12384"/>
                  </a:lnTo>
                  <a:cubicBezTo>
                    <a:pt x="6228" y="12307"/>
                    <a:pt x="6129" y="12270"/>
                    <a:pt x="6029" y="12270"/>
                  </a:cubicBezTo>
                  <a:cubicBezTo>
                    <a:pt x="5912" y="12270"/>
                    <a:pt x="5795" y="12322"/>
                    <a:pt x="5717" y="12423"/>
                  </a:cubicBezTo>
                  <a:lnTo>
                    <a:pt x="5348" y="12917"/>
                  </a:lnTo>
                  <a:cubicBezTo>
                    <a:pt x="5242" y="13057"/>
                    <a:pt x="5247" y="13253"/>
                    <a:pt x="5352" y="13388"/>
                  </a:cubicBezTo>
                  <a:lnTo>
                    <a:pt x="5218" y="13527"/>
                  </a:lnTo>
                  <a:cubicBezTo>
                    <a:pt x="5071" y="13674"/>
                    <a:pt x="5206" y="13878"/>
                    <a:pt x="5364" y="13878"/>
                  </a:cubicBezTo>
                  <a:cubicBezTo>
                    <a:pt x="5412" y="13878"/>
                    <a:pt x="5461" y="13860"/>
                    <a:pt x="5506" y="13815"/>
                  </a:cubicBezTo>
                  <a:lnTo>
                    <a:pt x="5641" y="13676"/>
                  </a:lnTo>
                  <a:cubicBezTo>
                    <a:pt x="5712" y="13733"/>
                    <a:pt x="5800" y="13762"/>
                    <a:pt x="5887" y="13762"/>
                  </a:cubicBezTo>
                  <a:cubicBezTo>
                    <a:pt x="5968" y="13762"/>
                    <a:pt x="6048" y="13736"/>
                    <a:pt x="6116" y="13685"/>
                  </a:cubicBezTo>
                  <a:lnTo>
                    <a:pt x="6610" y="13311"/>
                  </a:lnTo>
                  <a:cubicBezTo>
                    <a:pt x="6797" y="13172"/>
                    <a:pt x="6817" y="12893"/>
                    <a:pt x="6649" y="12725"/>
                  </a:cubicBezTo>
                  <a:lnTo>
                    <a:pt x="6610" y="12692"/>
                  </a:lnTo>
                  <a:lnTo>
                    <a:pt x="6893" y="12408"/>
                  </a:lnTo>
                  <a:cubicBezTo>
                    <a:pt x="7465" y="11818"/>
                    <a:pt x="7455" y="10882"/>
                    <a:pt x="6874" y="10306"/>
                  </a:cubicBezTo>
                  <a:cubicBezTo>
                    <a:pt x="6583" y="10012"/>
                    <a:pt x="6199" y="9864"/>
                    <a:pt x="5814" y="9864"/>
                  </a:cubicBezTo>
                  <a:cubicBezTo>
                    <a:pt x="5439" y="9864"/>
                    <a:pt x="5063" y="10005"/>
                    <a:pt x="4772" y="10287"/>
                  </a:cubicBezTo>
                  <a:lnTo>
                    <a:pt x="2592" y="12466"/>
                  </a:lnTo>
                  <a:cubicBezTo>
                    <a:pt x="2374" y="12684"/>
                    <a:pt x="2088" y="12794"/>
                    <a:pt x="1803" y="12794"/>
                  </a:cubicBezTo>
                  <a:cubicBezTo>
                    <a:pt x="1517" y="12794"/>
                    <a:pt x="1231" y="12684"/>
                    <a:pt x="1013" y="12466"/>
                  </a:cubicBezTo>
                  <a:lnTo>
                    <a:pt x="883" y="12336"/>
                  </a:lnTo>
                  <a:cubicBezTo>
                    <a:pt x="524" y="11982"/>
                    <a:pt x="452" y="11427"/>
                    <a:pt x="704" y="10986"/>
                  </a:cubicBezTo>
                  <a:lnTo>
                    <a:pt x="704" y="10986"/>
                  </a:lnTo>
                  <a:lnTo>
                    <a:pt x="715" y="10997"/>
                  </a:lnTo>
                  <a:cubicBezTo>
                    <a:pt x="791" y="11070"/>
                    <a:pt x="888" y="11107"/>
                    <a:pt x="986" y="11107"/>
                  </a:cubicBezTo>
                  <a:cubicBezTo>
                    <a:pt x="1075" y="11107"/>
                    <a:pt x="1165" y="11076"/>
                    <a:pt x="1239" y="11012"/>
                  </a:cubicBezTo>
                  <a:lnTo>
                    <a:pt x="1997" y="10354"/>
                  </a:lnTo>
                  <a:cubicBezTo>
                    <a:pt x="2031" y="10359"/>
                    <a:pt x="2060" y="10364"/>
                    <a:pt x="2093" y="10364"/>
                  </a:cubicBezTo>
                  <a:cubicBezTo>
                    <a:pt x="2208" y="10364"/>
                    <a:pt x="2319" y="10320"/>
                    <a:pt x="2405" y="10248"/>
                  </a:cubicBezTo>
                  <a:lnTo>
                    <a:pt x="3389" y="9399"/>
                  </a:lnTo>
                  <a:cubicBezTo>
                    <a:pt x="3549" y="9258"/>
                    <a:pt x="3417" y="9040"/>
                    <a:pt x="3253" y="9040"/>
                  </a:cubicBezTo>
                  <a:cubicBezTo>
                    <a:pt x="3209" y="9040"/>
                    <a:pt x="3164" y="9055"/>
                    <a:pt x="3120" y="9092"/>
                  </a:cubicBezTo>
                  <a:lnTo>
                    <a:pt x="2141" y="9932"/>
                  </a:lnTo>
                  <a:cubicBezTo>
                    <a:pt x="2127" y="9943"/>
                    <a:pt x="2109" y="9950"/>
                    <a:pt x="2090" y="9950"/>
                  </a:cubicBezTo>
                  <a:cubicBezTo>
                    <a:pt x="2078" y="9950"/>
                    <a:pt x="2066" y="9947"/>
                    <a:pt x="2055" y="9941"/>
                  </a:cubicBezTo>
                  <a:lnTo>
                    <a:pt x="2050" y="9936"/>
                  </a:lnTo>
                  <a:lnTo>
                    <a:pt x="2040" y="9927"/>
                  </a:lnTo>
                  <a:lnTo>
                    <a:pt x="1435" y="9327"/>
                  </a:lnTo>
                  <a:cubicBezTo>
                    <a:pt x="1431" y="9322"/>
                    <a:pt x="1426" y="9317"/>
                    <a:pt x="1426" y="9308"/>
                  </a:cubicBezTo>
                  <a:cubicBezTo>
                    <a:pt x="1407" y="9284"/>
                    <a:pt x="1411" y="9245"/>
                    <a:pt x="1431" y="9221"/>
                  </a:cubicBezTo>
                  <a:lnTo>
                    <a:pt x="6092" y="3816"/>
                  </a:lnTo>
                  <a:cubicBezTo>
                    <a:pt x="6274" y="4051"/>
                    <a:pt x="6476" y="4272"/>
                    <a:pt x="6692" y="4474"/>
                  </a:cubicBezTo>
                  <a:lnTo>
                    <a:pt x="6793" y="4575"/>
                  </a:lnTo>
                  <a:lnTo>
                    <a:pt x="6893" y="4680"/>
                  </a:lnTo>
                  <a:lnTo>
                    <a:pt x="6970" y="4757"/>
                  </a:lnTo>
                  <a:lnTo>
                    <a:pt x="6975" y="4762"/>
                  </a:lnTo>
                  <a:lnTo>
                    <a:pt x="7037" y="4819"/>
                  </a:lnTo>
                  <a:lnTo>
                    <a:pt x="7066" y="4848"/>
                  </a:lnTo>
                  <a:lnTo>
                    <a:pt x="7114" y="4896"/>
                  </a:lnTo>
                  <a:cubicBezTo>
                    <a:pt x="7249" y="5031"/>
                    <a:pt x="7397" y="5155"/>
                    <a:pt x="7546" y="5271"/>
                  </a:cubicBezTo>
                  <a:lnTo>
                    <a:pt x="3845" y="8463"/>
                  </a:lnTo>
                  <a:cubicBezTo>
                    <a:pt x="3682" y="8599"/>
                    <a:pt x="3815" y="8825"/>
                    <a:pt x="3980" y="8825"/>
                  </a:cubicBezTo>
                  <a:cubicBezTo>
                    <a:pt x="4024" y="8825"/>
                    <a:pt x="4070" y="8808"/>
                    <a:pt x="4114" y="8770"/>
                  </a:cubicBezTo>
                  <a:lnTo>
                    <a:pt x="7921" y="5491"/>
                  </a:lnTo>
                  <a:cubicBezTo>
                    <a:pt x="8103" y="5573"/>
                    <a:pt x="8300" y="5616"/>
                    <a:pt x="8501" y="5616"/>
                  </a:cubicBezTo>
                  <a:cubicBezTo>
                    <a:pt x="9111" y="5616"/>
                    <a:pt x="9778" y="5232"/>
                    <a:pt x="10604" y="4407"/>
                  </a:cubicBezTo>
                  <a:cubicBezTo>
                    <a:pt x="11607" y="3398"/>
                    <a:pt x="11612" y="1766"/>
                    <a:pt x="10604" y="758"/>
                  </a:cubicBezTo>
                  <a:cubicBezTo>
                    <a:pt x="10106" y="258"/>
                    <a:pt x="9445" y="0"/>
                    <a:pt x="8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358" name="Google Shape;16358;p74"/>
          <p:cNvGrpSpPr/>
          <p:nvPr/>
        </p:nvGrpSpPr>
        <p:grpSpPr>
          <a:xfrm>
            <a:off x="5223660" y="2893473"/>
            <a:ext cx="365551" cy="363271"/>
            <a:chOff x="5223660" y="2893473"/>
            <a:chExt cx="365551" cy="363271"/>
          </a:xfrm>
        </p:grpSpPr>
        <p:sp>
          <p:nvSpPr>
            <p:cNvPr id="16359" name="Google Shape;16359;p74"/>
            <p:cNvSpPr/>
            <p:nvPr/>
          </p:nvSpPr>
          <p:spPr>
            <a:xfrm>
              <a:off x="5229450" y="2898766"/>
              <a:ext cx="353734" cy="352581"/>
            </a:xfrm>
            <a:custGeom>
              <a:avLst/>
              <a:gdLst/>
              <a:ahLst/>
              <a:cxnLst/>
              <a:rect l="l" t="t" r="r" b="b"/>
              <a:pathLst>
                <a:path w="13500" h="13456" extrusionOk="0">
                  <a:moveTo>
                    <a:pt x="8514" y="0"/>
                  </a:moveTo>
                  <a:cubicBezTo>
                    <a:pt x="8458" y="0"/>
                    <a:pt x="8401" y="22"/>
                    <a:pt x="8358" y="65"/>
                  </a:cubicBezTo>
                  <a:lnTo>
                    <a:pt x="82" y="8336"/>
                  </a:lnTo>
                  <a:cubicBezTo>
                    <a:pt x="1" y="8422"/>
                    <a:pt x="1" y="8561"/>
                    <a:pt x="82" y="8643"/>
                  </a:cubicBezTo>
                  <a:lnTo>
                    <a:pt x="308" y="8869"/>
                  </a:lnTo>
                  <a:cubicBezTo>
                    <a:pt x="352" y="8912"/>
                    <a:pt x="407" y="8933"/>
                    <a:pt x="464" y="8933"/>
                  </a:cubicBezTo>
                  <a:cubicBezTo>
                    <a:pt x="501" y="8933"/>
                    <a:pt x="538" y="8924"/>
                    <a:pt x="572" y="8907"/>
                  </a:cubicBezTo>
                  <a:cubicBezTo>
                    <a:pt x="664" y="8858"/>
                    <a:pt x="757" y="8836"/>
                    <a:pt x="846" y="8836"/>
                  </a:cubicBezTo>
                  <a:cubicBezTo>
                    <a:pt x="1243" y="8836"/>
                    <a:pt x="1564" y="9272"/>
                    <a:pt x="1345" y="9680"/>
                  </a:cubicBezTo>
                  <a:cubicBezTo>
                    <a:pt x="1297" y="9766"/>
                    <a:pt x="1311" y="9872"/>
                    <a:pt x="1383" y="9944"/>
                  </a:cubicBezTo>
                  <a:lnTo>
                    <a:pt x="1921" y="10482"/>
                  </a:lnTo>
                  <a:cubicBezTo>
                    <a:pt x="1964" y="10522"/>
                    <a:pt x="2020" y="10543"/>
                    <a:pt x="2076" y="10543"/>
                  </a:cubicBezTo>
                  <a:cubicBezTo>
                    <a:pt x="2113" y="10543"/>
                    <a:pt x="2151" y="10534"/>
                    <a:pt x="2185" y="10515"/>
                  </a:cubicBezTo>
                  <a:cubicBezTo>
                    <a:pt x="2275" y="10467"/>
                    <a:pt x="2367" y="10446"/>
                    <a:pt x="2455" y="10446"/>
                  </a:cubicBezTo>
                  <a:cubicBezTo>
                    <a:pt x="2854" y="10446"/>
                    <a:pt x="3178" y="10884"/>
                    <a:pt x="2958" y="11293"/>
                  </a:cubicBezTo>
                  <a:cubicBezTo>
                    <a:pt x="2910" y="11379"/>
                    <a:pt x="2924" y="11485"/>
                    <a:pt x="2991" y="11557"/>
                  </a:cubicBezTo>
                  <a:lnTo>
                    <a:pt x="3534" y="12094"/>
                  </a:lnTo>
                  <a:cubicBezTo>
                    <a:pt x="3577" y="12135"/>
                    <a:pt x="3633" y="12156"/>
                    <a:pt x="3689" y="12156"/>
                  </a:cubicBezTo>
                  <a:cubicBezTo>
                    <a:pt x="3726" y="12156"/>
                    <a:pt x="3763" y="12147"/>
                    <a:pt x="3798" y="12128"/>
                  </a:cubicBezTo>
                  <a:cubicBezTo>
                    <a:pt x="3888" y="12080"/>
                    <a:pt x="3980" y="12059"/>
                    <a:pt x="4068" y="12059"/>
                  </a:cubicBezTo>
                  <a:cubicBezTo>
                    <a:pt x="4467" y="12059"/>
                    <a:pt x="4791" y="12497"/>
                    <a:pt x="4571" y="12906"/>
                  </a:cubicBezTo>
                  <a:cubicBezTo>
                    <a:pt x="4523" y="12987"/>
                    <a:pt x="4537" y="13098"/>
                    <a:pt x="4604" y="13165"/>
                  </a:cubicBezTo>
                  <a:lnTo>
                    <a:pt x="4830" y="13391"/>
                  </a:lnTo>
                  <a:cubicBezTo>
                    <a:pt x="4873" y="13434"/>
                    <a:pt x="4929" y="13455"/>
                    <a:pt x="4986" y="13455"/>
                  </a:cubicBezTo>
                  <a:cubicBezTo>
                    <a:pt x="5042" y="13455"/>
                    <a:pt x="5099" y="13434"/>
                    <a:pt x="5142" y="13391"/>
                  </a:cubicBezTo>
                  <a:lnTo>
                    <a:pt x="13413" y="5120"/>
                  </a:lnTo>
                  <a:cubicBezTo>
                    <a:pt x="13499" y="5033"/>
                    <a:pt x="13499" y="4894"/>
                    <a:pt x="13413" y="4808"/>
                  </a:cubicBezTo>
                  <a:lnTo>
                    <a:pt x="13197" y="4592"/>
                  </a:lnTo>
                  <a:cubicBezTo>
                    <a:pt x="13153" y="4551"/>
                    <a:pt x="13098" y="4530"/>
                    <a:pt x="13041" y="4530"/>
                  </a:cubicBezTo>
                  <a:cubicBezTo>
                    <a:pt x="13004" y="4530"/>
                    <a:pt x="12967" y="4539"/>
                    <a:pt x="12933" y="4558"/>
                  </a:cubicBezTo>
                  <a:cubicBezTo>
                    <a:pt x="12840" y="4609"/>
                    <a:pt x="12747" y="4631"/>
                    <a:pt x="12657" y="4631"/>
                  </a:cubicBezTo>
                  <a:cubicBezTo>
                    <a:pt x="12259" y="4631"/>
                    <a:pt x="11936" y="4191"/>
                    <a:pt x="12155" y="3780"/>
                  </a:cubicBezTo>
                  <a:cubicBezTo>
                    <a:pt x="12208" y="3699"/>
                    <a:pt x="12193" y="3588"/>
                    <a:pt x="12121" y="3516"/>
                  </a:cubicBezTo>
                  <a:lnTo>
                    <a:pt x="11584" y="2979"/>
                  </a:lnTo>
                  <a:cubicBezTo>
                    <a:pt x="11540" y="2938"/>
                    <a:pt x="11485" y="2917"/>
                    <a:pt x="11428" y="2917"/>
                  </a:cubicBezTo>
                  <a:cubicBezTo>
                    <a:pt x="11391" y="2917"/>
                    <a:pt x="11354" y="2926"/>
                    <a:pt x="11320" y="2945"/>
                  </a:cubicBezTo>
                  <a:cubicBezTo>
                    <a:pt x="11227" y="2995"/>
                    <a:pt x="11133" y="3018"/>
                    <a:pt x="11043" y="3018"/>
                  </a:cubicBezTo>
                  <a:cubicBezTo>
                    <a:pt x="10642" y="3018"/>
                    <a:pt x="10319" y="2575"/>
                    <a:pt x="10542" y="2168"/>
                  </a:cubicBezTo>
                  <a:cubicBezTo>
                    <a:pt x="10590" y="2081"/>
                    <a:pt x="10576" y="1976"/>
                    <a:pt x="10508" y="1904"/>
                  </a:cubicBezTo>
                  <a:lnTo>
                    <a:pt x="9966" y="1361"/>
                  </a:lnTo>
                  <a:cubicBezTo>
                    <a:pt x="9926" y="1321"/>
                    <a:pt x="9869" y="1299"/>
                    <a:pt x="9812" y="1299"/>
                  </a:cubicBezTo>
                  <a:cubicBezTo>
                    <a:pt x="9774" y="1299"/>
                    <a:pt x="9736" y="1309"/>
                    <a:pt x="9702" y="1328"/>
                  </a:cubicBezTo>
                  <a:cubicBezTo>
                    <a:pt x="9610" y="1378"/>
                    <a:pt x="9516" y="1401"/>
                    <a:pt x="9426" y="1401"/>
                  </a:cubicBezTo>
                  <a:cubicBezTo>
                    <a:pt x="9029" y="1401"/>
                    <a:pt x="8706" y="962"/>
                    <a:pt x="8929" y="555"/>
                  </a:cubicBezTo>
                  <a:cubicBezTo>
                    <a:pt x="8977" y="468"/>
                    <a:pt x="8963" y="358"/>
                    <a:pt x="8891" y="291"/>
                  </a:cubicBezTo>
                  <a:lnTo>
                    <a:pt x="8670" y="65"/>
                  </a:lnTo>
                  <a:cubicBezTo>
                    <a:pt x="8627" y="22"/>
                    <a:pt x="8570" y="0"/>
                    <a:pt x="851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0" name="Google Shape;16360;p74"/>
            <p:cNvSpPr/>
            <p:nvPr/>
          </p:nvSpPr>
          <p:spPr>
            <a:xfrm>
              <a:off x="5343667" y="3012537"/>
              <a:ext cx="239622" cy="239045"/>
            </a:xfrm>
            <a:custGeom>
              <a:avLst/>
              <a:gdLst/>
              <a:ahLst/>
              <a:cxnLst/>
              <a:rect l="l" t="t" r="r" b="b"/>
              <a:pathLst>
                <a:path w="9145" h="9123" extrusionOk="0">
                  <a:moveTo>
                    <a:pt x="7806" y="0"/>
                  </a:moveTo>
                  <a:lnTo>
                    <a:pt x="0" y="7805"/>
                  </a:lnTo>
                  <a:cubicBezTo>
                    <a:pt x="269" y="7959"/>
                    <a:pt x="365" y="8300"/>
                    <a:pt x="216" y="8568"/>
                  </a:cubicBezTo>
                  <a:cubicBezTo>
                    <a:pt x="168" y="8655"/>
                    <a:pt x="183" y="8761"/>
                    <a:pt x="255" y="8833"/>
                  </a:cubicBezTo>
                  <a:lnTo>
                    <a:pt x="480" y="9058"/>
                  </a:lnTo>
                  <a:cubicBezTo>
                    <a:pt x="521" y="9101"/>
                    <a:pt x="576" y="9123"/>
                    <a:pt x="632" y="9123"/>
                  </a:cubicBezTo>
                  <a:cubicBezTo>
                    <a:pt x="688" y="9123"/>
                    <a:pt x="744" y="9101"/>
                    <a:pt x="788" y="9058"/>
                  </a:cubicBezTo>
                  <a:lnTo>
                    <a:pt x="9063" y="783"/>
                  </a:lnTo>
                  <a:cubicBezTo>
                    <a:pt x="9145" y="701"/>
                    <a:pt x="9145" y="562"/>
                    <a:pt x="9063" y="475"/>
                  </a:cubicBezTo>
                  <a:lnTo>
                    <a:pt x="8838" y="250"/>
                  </a:lnTo>
                  <a:cubicBezTo>
                    <a:pt x="8794" y="209"/>
                    <a:pt x="8739" y="188"/>
                    <a:pt x="8682" y="188"/>
                  </a:cubicBezTo>
                  <a:cubicBezTo>
                    <a:pt x="8645" y="188"/>
                    <a:pt x="8608" y="197"/>
                    <a:pt x="8574" y="216"/>
                  </a:cubicBezTo>
                  <a:cubicBezTo>
                    <a:pt x="8486" y="264"/>
                    <a:pt x="8392" y="286"/>
                    <a:pt x="8300" y="286"/>
                  </a:cubicBezTo>
                  <a:cubicBezTo>
                    <a:pt x="8102" y="286"/>
                    <a:pt x="7910" y="183"/>
                    <a:pt x="7806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1" name="Google Shape;16361;p74"/>
            <p:cNvSpPr/>
            <p:nvPr/>
          </p:nvSpPr>
          <p:spPr>
            <a:xfrm>
              <a:off x="5412711" y="2898766"/>
              <a:ext cx="170709" cy="170133"/>
            </a:xfrm>
            <a:custGeom>
              <a:avLst/>
              <a:gdLst/>
              <a:ahLst/>
              <a:cxnLst/>
              <a:rect l="l" t="t" r="r" b="b"/>
              <a:pathLst>
                <a:path w="6515" h="6493" extrusionOk="0">
                  <a:moveTo>
                    <a:pt x="1520" y="0"/>
                  </a:moveTo>
                  <a:cubicBezTo>
                    <a:pt x="1464" y="0"/>
                    <a:pt x="1407" y="22"/>
                    <a:pt x="1364" y="65"/>
                  </a:cubicBezTo>
                  <a:lnTo>
                    <a:pt x="1" y="1428"/>
                  </a:lnTo>
                  <a:lnTo>
                    <a:pt x="5060" y="6493"/>
                  </a:lnTo>
                  <a:lnTo>
                    <a:pt x="6428" y="5129"/>
                  </a:lnTo>
                  <a:cubicBezTo>
                    <a:pt x="6515" y="5043"/>
                    <a:pt x="6515" y="4904"/>
                    <a:pt x="6428" y="4817"/>
                  </a:cubicBezTo>
                  <a:lnTo>
                    <a:pt x="6203" y="4592"/>
                  </a:lnTo>
                  <a:cubicBezTo>
                    <a:pt x="6159" y="4551"/>
                    <a:pt x="6104" y="4530"/>
                    <a:pt x="6047" y="4530"/>
                  </a:cubicBezTo>
                  <a:cubicBezTo>
                    <a:pt x="6010" y="4530"/>
                    <a:pt x="5973" y="4539"/>
                    <a:pt x="5939" y="4558"/>
                  </a:cubicBezTo>
                  <a:cubicBezTo>
                    <a:pt x="5846" y="4609"/>
                    <a:pt x="5753" y="4631"/>
                    <a:pt x="5662" y="4631"/>
                  </a:cubicBezTo>
                  <a:cubicBezTo>
                    <a:pt x="5264" y="4631"/>
                    <a:pt x="4938" y="4191"/>
                    <a:pt x="5161" y="3780"/>
                  </a:cubicBezTo>
                  <a:cubicBezTo>
                    <a:pt x="5209" y="3699"/>
                    <a:pt x="5195" y="3588"/>
                    <a:pt x="5127" y="3516"/>
                  </a:cubicBezTo>
                  <a:lnTo>
                    <a:pt x="4590" y="2979"/>
                  </a:lnTo>
                  <a:cubicBezTo>
                    <a:pt x="4546" y="2938"/>
                    <a:pt x="4489" y="2917"/>
                    <a:pt x="4432" y="2917"/>
                  </a:cubicBezTo>
                  <a:cubicBezTo>
                    <a:pt x="4395" y="2917"/>
                    <a:pt x="4358" y="2926"/>
                    <a:pt x="4326" y="2945"/>
                  </a:cubicBezTo>
                  <a:cubicBezTo>
                    <a:pt x="4233" y="2995"/>
                    <a:pt x="4139" y="3018"/>
                    <a:pt x="4049" y="3018"/>
                  </a:cubicBezTo>
                  <a:cubicBezTo>
                    <a:pt x="3648" y="3018"/>
                    <a:pt x="3325" y="2575"/>
                    <a:pt x="3548" y="2168"/>
                  </a:cubicBezTo>
                  <a:cubicBezTo>
                    <a:pt x="3596" y="2081"/>
                    <a:pt x="3582" y="1976"/>
                    <a:pt x="3514" y="1904"/>
                  </a:cubicBezTo>
                  <a:lnTo>
                    <a:pt x="2972" y="1361"/>
                  </a:lnTo>
                  <a:cubicBezTo>
                    <a:pt x="2932" y="1321"/>
                    <a:pt x="2875" y="1299"/>
                    <a:pt x="2818" y="1299"/>
                  </a:cubicBezTo>
                  <a:cubicBezTo>
                    <a:pt x="2780" y="1299"/>
                    <a:pt x="2742" y="1309"/>
                    <a:pt x="2708" y="1328"/>
                  </a:cubicBezTo>
                  <a:cubicBezTo>
                    <a:pt x="2616" y="1378"/>
                    <a:pt x="2522" y="1401"/>
                    <a:pt x="2432" y="1401"/>
                  </a:cubicBezTo>
                  <a:cubicBezTo>
                    <a:pt x="2034" y="1401"/>
                    <a:pt x="1711" y="962"/>
                    <a:pt x="1930" y="555"/>
                  </a:cubicBezTo>
                  <a:cubicBezTo>
                    <a:pt x="1983" y="468"/>
                    <a:pt x="1969" y="358"/>
                    <a:pt x="1897" y="291"/>
                  </a:cubicBezTo>
                  <a:lnTo>
                    <a:pt x="1676" y="65"/>
                  </a:lnTo>
                  <a:cubicBezTo>
                    <a:pt x="1633" y="22"/>
                    <a:pt x="1576" y="0"/>
                    <a:pt x="1520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2" name="Google Shape;16362;p74"/>
            <p:cNvSpPr/>
            <p:nvPr/>
          </p:nvSpPr>
          <p:spPr>
            <a:xfrm>
              <a:off x="5278266" y="2979601"/>
              <a:ext cx="223769" cy="223481"/>
            </a:xfrm>
            <a:custGeom>
              <a:avLst/>
              <a:gdLst/>
              <a:ahLst/>
              <a:cxnLst/>
              <a:rect l="l" t="t" r="r" b="b"/>
              <a:pathLst>
                <a:path w="8540" h="8529" extrusionOk="0">
                  <a:moveTo>
                    <a:pt x="4954" y="1"/>
                  </a:moveTo>
                  <a:cubicBezTo>
                    <a:pt x="4938" y="1"/>
                    <a:pt x="4923" y="7"/>
                    <a:pt x="4911" y="19"/>
                  </a:cubicBezTo>
                  <a:lnTo>
                    <a:pt x="24" y="4910"/>
                  </a:lnTo>
                  <a:cubicBezTo>
                    <a:pt x="0" y="4934"/>
                    <a:pt x="0" y="4972"/>
                    <a:pt x="24" y="4996"/>
                  </a:cubicBezTo>
                  <a:lnTo>
                    <a:pt x="3543" y="8510"/>
                  </a:lnTo>
                  <a:cubicBezTo>
                    <a:pt x="3552" y="8522"/>
                    <a:pt x="3568" y="8528"/>
                    <a:pt x="3584" y="8528"/>
                  </a:cubicBezTo>
                  <a:cubicBezTo>
                    <a:pt x="3600" y="8528"/>
                    <a:pt x="3617" y="8522"/>
                    <a:pt x="3629" y="8510"/>
                  </a:cubicBezTo>
                  <a:lnTo>
                    <a:pt x="8516" y="3624"/>
                  </a:lnTo>
                  <a:cubicBezTo>
                    <a:pt x="8540" y="3600"/>
                    <a:pt x="8540" y="3561"/>
                    <a:pt x="8516" y="3537"/>
                  </a:cubicBezTo>
                  <a:lnTo>
                    <a:pt x="4997" y="19"/>
                  </a:lnTo>
                  <a:cubicBezTo>
                    <a:pt x="4985" y="7"/>
                    <a:pt x="4970" y="1"/>
                    <a:pt x="495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3" name="Google Shape;16363;p74"/>
            <p:cNvSpPr/>
            <p:nvPr/>
          </p:nvSpPr>
          <p:spPr>
            <a:xfrm>
              <a:off x="5357240" y="2979601"/>
              <a:ext cx="144795" cy="223481"/>
            </a:xfrm>
            <a:custGeom>
              <a:avLst/>
              <a:gdLst/>
              <a:ahLst/>
              <a:cxnLst/>
              <a:rect l="l" t="t" r="r" b="b"/>
              <a:pathLst>
                <a:path w="5526" h="8529" extrusionOk="0">
                  <a:moveTo>
                    <a:pt x="1940" y="1"/>
                  </a:moveTo>
                  <a:cubicBezTo>
                    <a:pt x="1924" y="1"/>
                    <a:pt x="1909" y="7"/>
                    <a:pt x="1897" y="19"/>
                  </a:cubicBezTo>
                  <a:lnTo>
                    <a:pt x="922" y="998"/>
                  </a:lnTo>
                  <a:lnTo>
                    <a:pt x="3908" y="3988"/>
                  </a:lnTo>
                  <a:cubicBezTo>
                    <a:pt x="3932" y="4012"/>
                    <a:pt x="3932" y="4051"/>
                    <a:pt x="3908" y="4075"/>
                  </a:cubicBezTo>
                  <a:lnTo>
                    <a:pt x="1" y="7982"/>
                  </a:lnTo>
                  <a:lnTo>
                    <a:pt x="529" y="8510"/>
                  </a:lnTo>
                  <a:cubicBezTo>
                    <a:pt x="541" y="8522"/>
                    <a:pt x="556" y="8528"/>
                    <a:pt x="572" y="8528"/>
                  </a:cubicBezTo>
                  <a:cubicBezTo>
                    <a:pt x="588" y="8528"/>
                    <a:pt x="603" y="8522"/>
                    <a:pt x="615" y="8510"/>
                  </a:cubicBezTo>
                  <a:lnTo>
                    <a:pt x="5502" y="3624"/>
                  </a:lnTo>
                  <a:cubicBezTo>
                    <a:pt x="5526" y="3600"/>
                    <a:pt x="5526" y="3561"/>
                    <a:pt x="5502" y="3537"/>
                  </a:cubicBezTo>
                  <a:lnTo>
                    <a:pt x="1983" y="19"/>
                  </a:lnTo>
                  <a:cubicBezTo>
                    <a:pt x="1971" y="7"/>
                    <a:pt x="1956" y="1"/>
                    <a:pt x="194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4" name="Google Shape;16364;p74"/>
            <p:cNvSpPr/>
            <p:nvPr/>
          </p:nvSpPr>
          <p:spPr>
            <a:xfrm>
              <a:off x="5318880" y="3083887"/>
              <a:ext cx="71847" cy="69987"/>
            </a:xfrm>
            <a:custGeom>
              <a:avLst/>
              <a:gdLst/>
              <a:ahLst/>
              <a:cxnLst/>
              <a:rect l="l" t="t" r="r" b="b"/>
              <a:pathLst>
                <a:path w="2742" h="2671" extrusionOk="0">
                  <a:moveTo>
                    <a:pt x="1400" y="0"/>
                  </a:moveTo>
                  <a:cubicBezTo>
                    <a:pt x="1330" y="0"/>
                    <a:pt x="1247" y="39"/>
                    <a:pt x="1196" y="90"/>
                  </a:cubicBezTo>
                  <a:cubicBezTo>
                    <a:pt x="1148" y="128"/>
                    <a:pt x="1134" y="191"/>
                    <a:pt x="1158" y="244"/>
                  </a:cubicBezTo>
                  <a:lnTo>
                    <a:pt x="2233" y="2188"/>
                  </a:lnTo>
                  <a:lnTo>
                    <a:pt x="289" y="1117"/>
                  </a:lnTo>
                  <a:cubicBezTo>
                    <a:pt x="270" y="1108"/>
                    <a:pt x="251" y="1104"/>
                    <a:pt x="232" y="1104"/>
                  </a:cubicBezTo>
                  <a:cubicBezTo>
                    <a:pt x="191" y="1104"/>
                    <a:pt x="153" y="1123"/>
                    <a:pt x="130" y="1156"/>
                  </a:cubicBezTo>
                  <a:cubicBezTo>
                    <a:pt x="54" y="1232"/>
                    <a:pt x="1" y="1376"/>
                    <a:pt x="73" y="1448"/>
                  </a:cubicBezTo>
                  <a:cubicBezTo>
                    <a:pt x="78" y="1453"/>
                    <a:pt x="87" y="1463"/>
                    <a:pt x="97" y="1468"/>
                  </a:cubicBezTo>
                  <a:lnTo>
                    <a:pt x="2343" y="2653"/>
                  </a:lnTo>
                  <a:cubicBezTo>
                    <a:pt x="2367" y="2665"/>
                    <a:pt x="2391" y="2670"/>
                    <a:pt x="2417" y="2670"/>
                  </a:cubicBezTo>
                  <a:cubicBezTo>
                    <a:pt x="2485" y="2670"/>
                    <a:pt x="2557" y="2631"/>
                    <a:pt x="2617" y="2572"/>
                  </a:cubicBezTo>
                  <a:cubicBezTo>
                    <a:pt x="2698" y="2495"/>
                    <a:pt x="2742" y="2380"/>
                    <a:pt x="2698" y="2298"/>
                  </a:cubicBezTo>
                  <a:lnTo>
                    <a:pt x="1508" y="61"/>
                  </a:lnTo>
                  <a:cubicBezTo>
                    <a:pt x="1503" y="52"/>
                    <a:pt x="1494" y="42"/>
                    <a:pt x="1489" y="32"/>
                  </a:cubicBezTo>
                  <a:cubicBezTo>
                    <a:pt x="1466" y="10"/>
                    <a:pt x="1435" y="0"/>
                    <a:pt x="14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5" name="Google Shape;16365;p74"/>
            <p:cNvSpPr/>
            <p:nvPr/>
          </p:nvSpPr>
          <p:spPr>
            <a:xfrm>
              <a:off x="5362664" y="3068584"/>
              <a:ext cx="56493" cy="54920"/>
            </a:xfrm>
            <a:custGeom>
              <a:avLst/>
              <a:gdLst/>
              <a:ahLst/>
              <a:cxnLst/>
              <a:rect l="l" t="t" r="r" b="b"/>
              <a:pathLst>
                <a:path w="2156" h="2096" extrusionOk="0">
                  <a:moveTo>
                    <a:pt x="272" y="1"/>
                  </a:moveTo>
                  <a:cubicBezTo>
                    <a:pt x="219" y="1"/>
                    <a:pt x="160" y="36"/>
                    <a:pt x="115" y="84"/>
                  </a:cubicBezTo>
                  <a:cubicBezTo>
                    <a:pt x="43" y="151"/>
                    <a:pt x="0" y="252"/>
                    <a:pt x="63" y="314"/>
                  </a:cubicBezTo>
                  <a:lnTo>
                    <a:pt x="1815" y="2066"/>
                  </a:lnTo>
                  <a:cubicBezTo>
                    <a:pt x="1837" y="2086"/>
                    <a:pt x="1863" y="2095"/>
                    <a:pt x="1892" y="2095"/>
                  </a:cubicBezTo>
                  <a:cubicBezTo>
                    <a:pt x="1944" y="2095"/>
                    <a:pt x="2003" y="2065"/>
                    <a:pt x="2050" y="2018"/>
                  </a:cubicBezTo>
                  <a:cubicBezTo>
                    <a:pt x="2122" y="1946"/>
                    <a:pt x="2156" y="1845"/>
                    <a:pt x="2098" y="1783"/>
                  </a:cubicBezTo>
                  <a:lnTo>
                    <a:pt x="346" y="31"/>
                  </a:lnTo>
                  <a:cubicBezTo>
                    <a:pt x="325" y="10"/>
                    <a:pt x="299" y="1"/>
                    <a:pt x="2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6" name="Google Shape;16366;p74"/>
            <p:cNvSpPr/>
            <p:nvPr/>
          </p:nvSpPr>
          <p:spPr>
            <a:xfrm>
              <a:off x="5381268" y="3032425"/>
              <a:ext cx="57383" cy="72764"/>
            </a:xfrm>
            <a:custGeom>
              <a:avLst/>
              <a:gdLst/>
              <a:ahLst/>
              <a:cxnLst/>
              <a:rect l="l" t="t" r="r" b="b"/>
              <a:pathLst>
                <a:path w="2190" h="2777" extrusionOk="0">
                  <a:moveTo>
                    <a:pt x="1130" y="403"/>
                  </a:moveTo>
                  <a:cubicBezTo>
                    <a:pt x="1242" y="403"/>
                    <a:pt x="1360" y="458"/>
                    <a:pt x="1479" y="576"/>
                  </a:cubicBezTo>
                  <a:lnTo>
                    <a:pt x="1508" y="609"/>
                  </a:lnTo>
                  <a:cubicBezTo>
                    <a:pt x="1743" y="844"/>
                    <a:pt x="1734" y="1075"/>
                    <a:pt x="1537" y="1267"/>
                  </a:cubicBezTo>
                  <a:lnTo>
                    <a:pt x="1210" y="1598"/>
                  </a:lnTo>
                  <a:lnTo>
                    <a:pt x="490" y="878"/>
                  </a:lnTo>
                  <a:lnTo>
                    <a:pt x="821" y="552"/>
                  </a:lnTo>
                  <a:cubicBezTo>
                    <a:pt x="918" y="455"/>
                    <a:pt x="1022" y="403"/>
                    <a:pt x="1130" y="403"/>
                  </a:cubicBezTo>
                  <a:close/>
                  <a:moveTo>
                    <a:pt x="1167" y="1"/>
                  </a:moveTo>
                  <a:cubicBezTo>
                    <a:pt x="956" y="1"/>
                    <a:pt x="760" y="109"/>
                    <a:pt x="586" y="283"/>
                  </a:cubicBezTo>
                  <a:lnTo>
                    <a:pt x="68" y="796"/>
                  </a:lnTo>
                  <a:cubicBezTo>
                    <a:pt x="5" y="849"/>
                    <a:pt x="1" y="936"/>
                    <a:pt x="49" y="998"/>
                  </a:cubicBezTo>
                  <a:lnTo>
                    <a:pt x="1801" y="2745"/>
                  </a:lnTo>
                  <a:cubicBezTo>
                    <a:pt x="1823" y="2767"/>
                    <a:pt x="1849" y="2777"/>
                    <a:pt x="1878" y="2777"/>
                  </a:cubicBezTo>
                  <a:cubicBezTo>
                    <a:pt x="1930" y="2777"/>
                    <a:pt x="1989" y="2744"/>
                    <a:pt x="2036" y="2697"/>
                  </a:cubicBezTo>
                  <a:cubicBezTo>
                    <a:pt x="2108" y="2625"/>
                    <a:pt x="2142" y="2524"/>
                    <a:pt x="2084" y="2467"/>
                  </a:cubicBezTo>
                  <a:lnTo>
                    <a:pt x="1426" y="1814"/>
                  </a:lnTo>
                  <a:lnTo>
                    <a:pt x="1758" y="1483"/>
                  </a:lnTo>
                  <a:cubicBezTo>
                    <a:pt x="2089" y="1152"/>
                    <a:pt x="2190" y="729"/>
                    <a:pt x="1767" y="302"/>
                  </a:cubicBezTo>
                  <a:lnTo>
                    <a:pt x="1748" y="283"/>
                  </a:lnTo>
                  <a:cubicBezTo>
                    <a:pt x="1548" y="85"/>
                    <a:pt x="1352" y="1"/>
                    <a:pt x="1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7" name="Google Shape;16367;p74"/>
            <p:cNvSpPr/>
            <p:nvPr/>
          </p:nvSpPr>
          <p:spPr>
            <a:xfrm>
              <a:off x="5223660" y="2893473"/>
              <a:ext cx="365551" cy="363271"/>
            </a:xfrm>
            <a:custGeom>
              <a:avLst/>
              <a:gdLst/>
              <a:ahLst/>
              <a:cxnLst/>
              <a:rect l="l" t="t" r="r" b="b"/>
              <a:pathLst>
                <a:path w="13951" h="13864" extrusionOk="0">
                  <a:moveTo>
                    <a:pt x="8738" y="407"/>
                  </a:moveTo>
                  <a:cubicBezTo>
                    <a:pt x="8742" y="407"/>
                    <a:pt x="8747" y="409"/>
                    <a:pt x="8752" y="411"/>
                  </a:cubicBezTo>
                  <a:lnTo>
                    <a:pt x="8973" y="637"/>
                  </a:lnTo>
                  <a:cubicBezTo>
                    <a:pt x="8982" y="642"/>
                    <a:pt x="8982" y="651"/>
                    <a:pt x="8973" y="661"/>
                  </a:cubicBezTo>
                  <a:cubicBezTo>
                    <a:pt x="8675" y="1213"/>
                    <a:pt x="9112" y="1810"/>
                    <a:pt x="9651" y="1810"/>
                  </a:cubicBezTo>
                  <a:cubicBezTo>
                    <a:pt x="9773" y="1810"/>
                    <a:pt x="9899" y="1780"/>
                    <a:pt x="10024" y="1712"/>
                  </a:cubicBezTo>
                  <a:cubicBezTo>
                    <a:pt x="10029" y="1710"/>
                    <a:pt x="10033" y="1708"/>
                    <a:pt x="10038" y="1708"/>
                  </a:cubicBezTo>
                  <a:cubicBezTo>
                    <a:pt x="10043" y="1708"/>
                    <a:pt x="10048" y="1710"/>
                    <a:pt x="10053" y="1712"/>
                  </a:cubicBezTo>
                  <a:lnTo>
                    <a:pt x="10590" y="2250"/>
                  </a:lnTo>
                  <a:cubicBezTo>
                    <a:pt x="10595" y="2259"/>
                    <a:pt x="10595" y="2269"/>
                    <a:pt x="10590" y="2274"/>
                  </a:cubicBezTo>
                  <a:cubicBezTo>
                    <a:pt x="10289" y="2829"/>
                    <a:pt x="10728" y="3424"/>
                    <a:pt x="11267" y="3424"/>
                  </a:cubicBezTo>
                  <a:cubicBezTo>
                    <a:pt x="11389" y="3424"/>
                    <a:pt x="11517" y="3393"/>
                    <a:pt x="11642" y="3325"/>
                  </a:cubicBezTo>
                  <a:cubicBezTo>
                    <a:pt x="11644" y="3322"/>
                    <a:pt x="11648" y="3321"/>
                    <a:pt x="11652" y="3321"/>
                  </a:cubicBezTo>
                  <a:cubicBezTo>
                    <a:pt x="11656" y="3321"/>
                    <a:pt x="11661" y="3322"/>
                    <a:pt x="11666" y="3325"/>
                  </a:cubicBezTo>
                  <a:lnTo>
                    <a:pt x="12208" y="3867"/>
                  </a:lnTo>
                  <a:cubicBezTo>
                    <a:pt x="12213" y="3872"/>
                    <a:pt x="12213" y="3882"/>
                    <a:pt x="12208" y="3891"/>
                  </a:cubicBezTo>
                  <a:cubicBezTo>
                    <a:pt x="11917" y="4442"/>
                    <a:pt x="12352" y="5029"/>
                    <a:pt x="12888" y="5029"/>
                  </a:cubicBezTo>
                  <a:cubicBezTo>
                    <a:pt x="13006" y="5029"/>
                    <a:pt x="13129" y="5001"/>
                    <a:pt x="13250" y="4938"/>
                  </a:cubicBezTo>
                  <a:cubicBezTo>
                    <a:pt x="13254" y="4935"/>
                    <a:pt x="13259" y="4934"/>
                    <a:pt x="13263" y="4934"/>
                  </a:cubicBezTo>
                  <a:cubicBezTo>
                    <a:pt x="13268" y="4934"/>
                    <a:pt x="13271" y="4935"/>
                    <a:pt x="13274" y="4938"/>
                  </a:cubicBezTo>
                  <a:lnTo>
                    <a:pt x="13499" y="5163"/>
                  </a:lnTo>
                  <a:cubicBezTo>
                    <a:pt x="13504" y="5168"/>
                    <a:pt x="13504" y="5178"/>
                    <a:pt x="13499" y="5187"/>
                  </a:cubicBezTo>
                  <a:lnTo>
                    <a:pt x="12275" y="6411"/>
                  </a:lnTo>
                  <a:lnTo>
                    <a:pt x="11910" y="6042"/>
                  </a:lnTo>
                  <a:cubicBezTo>
                    <a:pt x="11866" y="5997"/>
                    <a:pt x="11816" y="5978"/>
                    <a:pt x="11768" y="5978"/>
                  </a:cubicBezTo>
                  <a:cubicBezTo>
                    <a:pt x="11610" y="5978"/>
                    <a:pt x="11475" y="6182"/>
                    <a:pt x="11622" y="6330"/>
                  </a:cubicBezTo>
                  <a:lnTo>
                    <a:pt x="11992" y="6695"/>
                  </a:lnTo>
                  <a:lnTo>
                    <a:pt x="5224" y="13458"/>
                  </a:lnTo>
                  <a:cubicBezTo>
                    <a:pt x="5221" y="13461"/>
                    <a:pt x="5218" y="13462"/>
                    <a:pt x="5214" y="13462"/>
                  </a:cubicBezTo>
                  <a:cubicBezTo>
                    <a:pt x="5210" y="13462"/>
                    <a:pt x="5207" y="13461"/>
                    <a:pt x="5204" y="13458"/>
                  </a:cubicBezTo>
                  <a:lnTo>
                    <a:pt x="4979" y="13232"/>
                  </a:lnTo>
                  <a:cubicBezTo>
                    <a:pt x="4974" y="13228"/>
                    <a:pt x="4974" y="13218"/>
                    <a:pt x="4979" y="13208"/>
                  </a:cubicBezTo>
                  <a:cubicBezTo>
                    <a:pt x="5256" y="12692"/>
                    <a:pt x="4881" y="12071"/>
                    <a:pt x="4299" y="12071"/>
                  </a:cubicBezTo>
                  <a:cubicBezTo>
                    <a:pt x="4297" y="12071"/>
                    <a:pt x="4295" y="12071"/>
                    <a:pt x="4292" y="12071"/>
                  </a:cubicBezTo>
                  <a:cubicBezTo>
                    <a:pt x="4163" y="12071"/>
                    <a:pt x="4038" y="12100"/>
                    <a:pt x="3928" y="12157"/>
                  </a:cubicBezTo>
                  <a:cubicBezTo>
                    <a:pt x="3925" y="12162"/>
                    <a:pt x="3922" y="12164"/>
                    <a:pt x="3917" y="12164"/>
                  </a:cubicBezTo>
                  <a:cubicBezTo>
                    <a:pt x="3913" y="12164"/>
                    <a:pt x="3908" y="12162"/>
                    <a:pt x="3904" y="12157"/>
                  </a:cubicBezTo>
                  <a:lnTo>
                    <a:pt x="3366" y="11620"/>
                  </a:lnTo>
                  <a:cubicBezTo>
                    <a:pt x="3361" y="11610"/>
                    <a:pt x="3361" y="11605"/>
                    <a:pt x="3366" y="11596"/>
                  </a:cubicBezTo>
                  <a:cubicBezTo>
                    <a:pt x="3660" y="11042"/>
                    <a:pt x="3222" y="10450"/>
                    <a:pt x="2683" y="10450"/>
                  </a:cubicBezTo>
                  <a:cubicBezTo>
                    <a:pt x="2563" y="10450"/>
                    <a:pt x="2438" y="10479"/>
                    <a:pt x="2315" y="10544"/>
                  </a:cubicBezTo>
                  <a:cubicBezTo>
                    <a:pt x="2312" y="10549"/>
                    <a:pt x="2309" y="10552"/>
                    <a:pt x="2304" y="10552"/>
                  </a:cubicBezTo>
                  <a:cubicBezTo>
                    <a:pt x="2300" y="10552"/>
                    <a:pt x="2295" y="10549"/>
                    <a:pt x="2291" y="10544"/>
                  </a:cubicBezTo>
                  <a:lnTo>
                    <a:pt x="1753" y="10007"/>
                  </a:lnTo>
                  <a:cubicBezTo>
                    <a:pt x="1748" y="9997"/>
                    <a:pt x="1748" y="9992"/>
                    <a:pt x="1753" y="9983"/>
                  </a:cubicBezTo>
                  <a:cubicBezTo>
                    <a:pt x="2048" y="9429"/>
                    <a:pt x="1610" y="8837"/>
                    <a:pt x="1070" y="8837"/>
                  </a:cubicBezTo>
                  <a:cubicBezTo>
                    <a:pt x="950" y="8837"/>
                    <a:pt x="825" y="8866"/>
                    <a:pt x="702" y="8931"/>
                  </a:cubicBezTo>
                  <a:cubicBezTo>
                    <a:pt x="699" y="8936"/>
                    <a:pt x="696" y="8939"/>
                    <a:pt x="692" y="8939"/>
                  </a:cubicBezTo>
                  <a:cubicBezTo>
                    <a:pt x="687" y="8939"/>
                    <a:pt x="683" y="8936"/>
                    <a:pt x="678" y="8931"/>
                  </a:cubicBezTo>
                  <a:lnTo>
                    <a:pt x="452" y="8711"/>
                  </a:lnTo>
                  <a:cubicBezTo>
                    <a:pt x="447" y="8701"/>
                    <a:pt x="447" y="8691"/>
                    <a:pt x="452" y="8687"/>
                  </a:cubicBezTo>
                  <a:lnTo>
                    <a:pt x="7221" y="1918"/>
                  </a:lnTo>
                  <a:lnTo>
                    <a:pt x="7605" y="2307"/>
                  </a:lnTo>
                  <a:cubicBezTo>
                    <a:pt x="7649" y="2352"/>
                    <a:pt x="7699" y="2371"/>
                    <a:pt x="7747" y="2371"/>
                  </a:cubicBezTo>
                  <a:cubicBezTo>
                    <a:pt x="7904" y="2371"/>
                    <a:pt x="8040" y="2167"/>
                    <a:pt x="7893" y="2019"/>
                  </a:cubicBezTo>
                  <a:lnTo>
                    <a:pt x="7504" y="1635"/>
                  </a:lnTo>
                  <a:lnTo>
                    <a:pt x="8728" y="411"/>
                  </a:lnTo>
                  <a:cubicBezTo>
                    <a:pt x="8730" y="409"/>
                    <a:pt x="8734" y="407"/>
                    <a:pt x="8738" y="407"/>
                  </a:cubicBezTo>
                  <a:close/>
                  <a:moveTo>
                    <a:pt x="8734" y="1"/>
                  </a:moveTo>
                  <a:cubicBezTo>
                    <a:pt x="8627" y="1"/>
                    <a:pt x="8519" y="41"/>
                    <a:pt x="8435" y="123"/>
                  </a:cubicBezTo>
                  <a:lnTo>
                    <a:pt x="164" y="8399"/>
                  </a:lnTo>
                  <a:cubicBezTo>
                    <a:pt x="1" y="8562"/>
                    <a:pt x="1" y="8826"/>
                    <a:pt x="164" y="8994"/>
                  </a:cubicBezTo>
                  <a:lnTo>
                    <a:pt x="390" y="9220"/>
                  </a:lnTo>
                  <a:cubicBezTo>
                    <a:pt x="471" y="9298"/>
                    <a:pt x="578" y="9340"/>
                    <a:pt x="686" y="9340"/>
                  </a:cubicBezTo>
                  <a:cubicBezTo>
                    <a:pt x="755" y="9340"/>
                    <a:pt x="825" y="9322"/>
                    <a:pt x="889" y="9287"/>
                  </a:cubicBezTo>
                  <a:cubicBezTo>
                    <a:pt x="949" y="9255"/>
                    <a:pt x="1009" y="9241"/>
                    <a:pt x="1067" y="9241"/>
                  </a:cubicBezTo>
                  <a:cubicBezTo>
                    <a:pt x="1326" y="9241"/>
                    <a:pt x="1534" y="9524"/>
                    <a:pt x="1393" y="9791"/>
                  </a:cubicBezTo>
                  <a:cubicBezTo>
                    <a:pt x="1302" y="9954"/>
                    <a:pt x="1331" y="10156"/>
                    <a:pt x="1460" y="10290"/>
                  </a:cubicBezTo>
                  <a:lnTo>
                    <a:pt x="2003" y="10832"/>
                  </a:lnTo>
                  <a:cubicBezTo>
                    <a:pt x="2084" y="10911"/>
                    <a:pt x="2191" y="10953"/>
                    <a:pt x="2298" y="10953"/>
                  </a:cubicBezTo>
                  <a:cubicBezTo>
                    <a:pt x="2368" y="10953"/>
                    <a:pt x="2438" y="10935"/>
                    <a:pt x="2502" y="10900"/>
                  </a:cubicBezTo>
                  <a:cubicBezTo>
                    <a:pt x="2561" y="10868"/>
                    <a:pt x="2622" y="10854"/>
                    <a:pt x="2680" y="10854"/>
                  </a:cubicBezTo>
                  <a:cubicBezTo>
                    <a:pt x="2939" y="10854"/>
                    <a:pt x="3147" y="11137"/>
                    <a:pt x="3006" y="11404"/>
                  </a:cubicBezTo>
                  <a:cubicBezTo>
                    <a:pt x="2915" y="11567"/>
                    <a:pt x="2943" y="11768"/>
                    <a:pt x="3073" y="11903"/>
                  </a:cubicBezTo>
                  <a:lnTo>
                    <a:pt x="3616" y="12445"/>
                  </a:lnTo>
                  <a:cubicBezTo>
                    <a:pt x="3697" y="12524"/>
                    <a:pt x="3804" y="12566"/>
                    <a:pt x="3911" y="12566"/>
                  </a:cubicBezTo>
                  <a:cubicBezTo>
                    <a:pt x="3981" y="12566"/>
                    <a:pt x="4051" y="12548"/>
                    <a:pt x="4115" y="12512"/>
                  </a:cubicBezTo>
                  <a:cubicBezTo>
                    <a:pt x="4174" y="12481"/>
                    <a:pt x="4235" y="12467"/>
                    <a:pt x="4293" y="12467"/>
                  </a:cubicBezTo>
                  <a:cubicBezTo>
                    <a:pt x="4552" y="12467"/>
                    <a:pt x="4760" y="12749"/>
                    <a:pt x="4619" y="13012"/>
                  </a:cubicBezTo>
                  <a:cubicBezTo>
                    <a:pt x="4528" y="13180"/>
                    <a:pt x="4556" y="13381"/>
                    <a:pt x="4686" y="13516"/>
                  </a:cubicBezTo>
                  <a:lnTo>
                    <a:pt x="4912" y="13741"/>
                  </a:lnTo>
                  <a:cubicBezTo>
                    <a:pt x="4993" y="13823"/>
                    <a:pt x="5101" y="13864"/>
                    <a:pt x="5209" y="13864"/>
                  </a:cubicBezTo>
                  <a:cubicBezTo>
                    <a:pt x="5317" y="13864"/>
                    <a:pt x="5425" y="13823"/>
                    <a:pt x="5507" y="13741"/>
                  </a:cubicBezTo>
                  <a:lnTo>
                    <a:pt x="13787" y="5471"/>
                  </a:lnTo>
                  <a:cubicBezTo>
                    <a:pt x="13950" y="5307"/>
                    <a:pt x="13950" y="5043"/>
                    <a:pt x="13787" y="4880"/>
                  </a:cubicBezTo>
                  <a:lnTo>
                    <a:pt x="13562" y="4654"/>
                  </a:lnTo>
                  <a:cubicBezTo>
                    <a:pt x="13480" y="4572"/>
                    <a:pt x="13371" y="4530"/>
                    <a:pt x="13261" y="4530"/>
                  </a:cubicBezTo>
                  <a:cubicBezTo>
                    <a:pt x="13191" y="4530"/>
                    <a:pt x="13121" y="4547"/>
                    <a:pt x="13058" y="4582"/>
                  </a:cubicBezTo>
                  <a:cubicBezTo>
                    <a:pt x="12997" y="4615"/>
                    <a:pt x="12936" y="4630"/>
                    <a:pt x="12878" y="4630"/>
                  </a:cubicBezTo>
                  <a:cubicBezTo>
                    <a:pt x="12620" y="4630"/>
                    <a:pt x="12413" y="4345"/>
                    <a:pt x="12554" y="4083"/>
                  </a:cubicBezTo>
                  <a:cubicBezTo>
                    <a:pt x="12650" y="3920"/>
                    <a:pt x="12621" y="3714"/>
                    <a:pt x="12486" y="3579"/>
                  </a:cubicBezTo>
                  <a:lnTo>
                    <a:pt x="11944" y="3037"/>
                  </a:lnTo>
                  <a:cubicBezTo>
                    <a:pt x="11865" y="2958"/>
                    <a:pt x="11758" y="2917"/>
                    <a:pt x="11648" y="2917"/>
                  </a:cubicBezTo>
                  <a:cubicBezTo>
                    <a:pt x="11578" y="2917"/>
                    <a:pt x="11506" y="2934"/>
                    <a:pt x="11440" y="2970"/>
                  </a:cubicBezTo>
                  <a:cubicBezTo>
                    <a:pt x="11381" y="3001"/>
                    <a:pt x="11321" y="3015"/>
                    <a:pt x="11264" y="3015"/>
                  </a:cubicBezTo>
                  <a:cubicBezTo>
                    <a:pt x="11008" y="3015"/>
                    <a:pt x="10799" y="2733"/>
                    <a:pt x="10941" y="2470"/>
                  </a:cubicBezTo>
                  <a:cubicBezTo>
                    <a:pt x="11032" y="2302"/>
                    <a:pt x="11003" y="2096"/>
                    <a:pt x="10869" y="1966"/>
                  </a:cubicBezTo>
                  <a:lnTo>
                    <a:pt x="10331" y="1424"/>
                  </a:lnTo>
                  <a:cubicBezTo>
                    <a:pt x="10250" y="1343"/>
                    <a:pt x="10143" y="1300"/>
                    <a:pt x="10034" y="1300"/>
                  </a:cubicBezTo>
                  <a:cubicBezTo>
                    <a:pt x="9963" y="1300"/>
                    <a:pt x="9892" y="1319"/>
                    <a:pt x="9827" y="1357"/>
                  </a:cubicBezTo>
                  <a:cubicBezTo>
                    <a:pt x="9768" y="1388"/>
                    <a:pt x="9708" y="1402"/>
                    <a:pt x="9651" y="1402"/>
                  </a:cubicBezTo>
                  <a:cubicBezTo>
                    <a:pt x="9393" y="1402"/>
                    <a:pt x="9182" y="1120"/>
                    <a:pt x="9323" y="853"/>
                  </a:cubicBezTo>
                  <a:cubicBezTo>
                    <a:pt x="9419" y="690"/>
                    <a:pt x="9390" y="483"/>
                    <a:pt x="9256" y="349"/>
                  </a:cubicBezTo>
                  <a:lnTo>
                    <a:pt x="9030" y="123"/>
                  </a:lnTo>
                  <a:cubicBezTo>
                    <a:pt x="8949" y="41"/>
                    <a:pt x="8842" y="1"/>
                    <a:pt x="87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8" name="Google Shape;16368;p74"/>
            <p:cNvSpPr/>
            <p:nvPr/>
          </p:nvSpPr>
          <p:spPr>
            <a:xfrm>
              <a:off x="5326478" y="3029857"/>
              <a:ext cx="181348" cy="178491"/>
            </a:xfrm>
            <a:custGeom>
              <a:avLst/>
              <a:gdLst/>
              <a:ahLst/>
              <a:cxnLst/>
              <a:rect l="l" t="t" r="r" b="b"/>
              <a:pathLst>
                <a:path w="6921" h="6812" extrusionOk="0">
                  <a:moveTo>
                    <a:pt x="5264" y="1"/>
                  </a:moveTo>
                  <a:cubicBezTo>
                    <a:pt x="5109" y="1"/>
                    <a:pt x="4973" y="205"/>
                    <a:pt x="5121" y="352"/>
                  </a:cubicBezTo>
                  <a:lnTo>
                    <a:pt x="6431" y="1662"/>
                  </a:lnTo>
                  <a:lnTo>
                    <a:pt x="1746" y="6352"/>
                  </a:lnTo>
                  <a:lnTo>
                    <a:pt x="431" y="5037"/>
                  </a:lnTo>
                  <a:cubicBezTo>
                    <a:pt x="386" y="4992"/>
                    <a:pt x="337" y="4974"/>
                    <a:pt x="289" y="4974"/>
                  </a:cubicBezTo>
                  <a:cubicBezTo>
                    <a:pt x="133" y="4974"/>
                    <a:pt x="0" y="5178"/>
                    <a:pt x="148" y="5325"/>
                  </a:cubicBezTo>
                  <a:lnTo>
                    <a:pt x="1559" y="6736"/>
                  </a:lnTo>
                  <a:cubicBezTo>
                    <a:pt x="1609" y="6787"/>
                    <a:pt x="1676" y="6812"/>
                    <a:pt x="1744" y="6812"/>
                  </a:cubicBezTo>
                  <a:cubicBezTo>
                    <a:pt x="1811" y="6812"/>
                    <a:pt x="1878" y="6787"/>
                    <a:pt x="1928" y="6736"/>
                  </a:cubicBezTo>
                  <a:lnTo>
                    <a:pt x="6820" y="1850"/>
                  </a:lnTo>
                  <a:cubicBezTo>
                    <a:pt x="6921" y="1744"/>
                    <a:pt x="6921" y="1581"/>
                    <a:pt x="6820" y="1475"/>
                  </a:cubicBezTo>
                  <a:lnTo>
                    <a:pt x="5404" y="64"/>
                  </a:lnTo>
                  <a:cubicBezTo>
                    <a:pt x="5360" y="19"/>
                    <a:pt x="5311" y="1"/>
                    <a:pt x="52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9" name="Google Shape;16369;p74"/>
            <p:cNvSpPr/>
            <p:nvPr/>
          </p:nvSpPr>
          <p:spPr>
            <a:xfrm>
              <a:off x="5272475" y="2974360"/>
              <a:ext cx="181636" cy="178832"/>
            </a:xfrm>
            <a:custGeom>
              <a:avLst/>
              <a:gdLst/>
              <a:ahLst/>
              <a:cxnLst/>
              <a:rect l="l" t="t" r="r" b="b"/>
              <a:pathLst>
                <a:path w="6932" h="6825" extrusionOk="0">
                  <a:moveTo>
                    <a:pt x="5177" y="0"/>
                  </a:moveTo>
                  <a:cubicBezTo>
                    <a:pt x="5110" y="0"/>
                    <a:pt x="5043" y="27"/>
                    <a:pt x="4993" y="79"/>
                  </a:cubicBezTo>
                  <a:lnTo>
                    <a:pt x="101" y="4966"/>
                  </a:lnTo>
                  <a:cubicBezTo>
                    <a:pt x="0" y="5067"/>
                    <a:pt x="0" y="5235"/>
                    <a:pt x="101" y="5340"/>
                  </a:cubicBezTo>
                  <a:lnTo>
                    <a:pt x="1527" y="6761"/>
                  </a:lnTo>
                  <a:cubicBezTo>
                    <a:pt x="1570" y="6806"/>
                    <a:pt x="1620" y="6825"/>
                    <a:pt x="1667" y="6825"/>
                  </a:cubicBezTo>
                  <a:cubicBezTo>
                    <a:pt x="1822" y="6825"/>
                    <a:pt x="1957" y="6622"/>
                    <a:pt x="1810" y="6478"/>
                  </a:cubicBezTo>
                  <a:lnTo>
                    <a:pt x="490" y="5153"/>
                  </a:lnTo>
                  <a:lnTo>
                    <a:pt x="5175" y="463"/>
                  </a:lnTo>
                  <a:lnTo>
                    <a:pt x="6500" y="1788"/>
                  </a:lnTo>
                  <a:cubicBezTo>
                    <a:pt x="6544" y="1832"/>
                    <a:pt x="6593" y="1850"/>
                    <a:pt x="6641" y="1850"/>
                  </a:cubicBezTo>
                  <a:cubicBezTo>
                    <a:pt x="6798" y="1850"/>
                    <a:pt x="6932" y="1648"/>
                    <a:pt x="6788" y="1500"/>
                  </a:cubicBezTo>
                  <a:lnTo>
                    <a:pt x="5362" y="79"/>
                  </a:lnTo>
                  <a:cubicBezTo>
                    <a:pt x="5312" y="27"/>
                    <a:pt x="5245" y="0"/>
                    <a:pt x="5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0" name="Google Shape;16370;p74"/>
            <p:cNvSpPr/>
            <p:nvPr/>
          </p:nvSpPr>
          <p:spPr>
            <a:xfrm>
              <a:off x="5495144" y="3020922"/>
              <a:ext cx="26622" cy="22167"/>
            </a:xfrm>
            <a:custGeom>
              <a:avLst/>
              <a:gdLst/>
              <a:ahLst/>
              <a:cxnLst/>
              <a:rect l="l" t="t" r="r" b="b"/>
              <a:pathLst>
                <a:path w="1016" h="846" extrusionOk="0">
                  <a:moveTo>
                    <a:pt x="292" y="0"/>
                  </a:moveTo>
                  <a:cubicBezTo>
                    <a:pt x="135" y="0"/>
                    <a:pt x="1" y="200"/>
                    <a:pt x="148" y="347"/>
                  </a:cubicBezTo>
                  <a:lnTo>
                    <a:pt x="580" y="784"/>
                  </a:lnTo>
                  <a:cubicBezTo>
                    <a:pt x="624" y="827"/>
                    <a:pt x="673" y="845"/>
                    <a:pt x="721" y="845"/>
                  </a:cubicBezTo>
                  <a:cubicBezTo>
                    <a:pt x="879" y="845"/>
                    <a:pt x="1015" y="644"/>
                    <a:pt x="868" y="496"/>
                  </a:cubicBezTo>
                  <a:lnTo>
                    <a:pt x="436" y="64"/>
                  </a:lnTo>
                  <a:cubicBezTo>
                    <a:pt x="391" y="19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1" name="Google Shape;16371;p74"/>
            <p:cNvSpPr/>
            <p:nvPr/>
          </p:nvSpPr>
          <p:spPr>
            <a:xfrm>
              <a:off x="5465980" y="2991733"/>
              <a:ext cx="26360" cy="21931"/>
            </a:xfrm>
            <a:custGeom>
              <a:avLst/>
              <a:gdLst/>
              <a:ahLst/>
              <a:cxnLst/>
              <a:rect l="l" t="t" r="r" b="b"/>
              <a:pathLst>
                <a:path w="1006" h="837" extrusionOk="0">
                  <a:moveTo>
                    <a:pt x="291" y="0"/>
                  </a:moveTo>
                  <a:cubicBezTo>
                    <a:pt x="134" y="0"/>
                    <a:pt x="0" y="201"/>
                    <a:pt x="147" y="348"/>
                  </a:cubicBezTo>
                  <a:lnTo>
                    <a:pt x="574" y="775"/>
                  </a:lnTo>
                  <a:cubicBezTo>
                    <a:pt x="617" y="818"/>
                    <a:pt x="666" y="836"/>
                    <a:pt x="713" y="836"/>
                  </a:cubicBezTo>
                  <a:cubicBezTo>
                    <a:pt x="869" y="836"/>
                    <a:pt x="1005" y="635"/>
                    <a:pt x="857" y="487"/>
                  </a:cubicBezTo>
                  <a:lnTo>
                    <a:pt x="435" y="64"/>
                  </a:lnTo>
                  <a:cubicBezTo>
                    <a:pt x="390" y="19"/>
                    <a:pt x="340" y="0"/>
                    <a:pt x="2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2" name="Google Shape;16372;p74"/>
            <p:cNvSpPr/>
            <p:nvPr/>
          </p:nvSpPr>
          <p:spPr>
            <a:xfrm>
              <a:off x="5436791" y="2962543"/>
              <a:ext cx="26596" cy="22115"/>
            </a:xfrm>
            <a:custGeom>
              <a:avLst/>
              <a:gdLst/>
              <a:ahLst/>
              <a:cxnLst/>
              <a:rect l="l" t="t" r="r" b="b"/>
              <a:pathLst>
                <a:path w="1015" h="844" extrusionOk="0">
                  <a:moveTo>
                    <a:pt x="292" y="1"/>
                  </a:moveTo>
                  <a:cubicBezTo>
                    <a:pt x="135" y="1"/>
                    <a:pt x="0" y="201"/>
                    <a:pt x="147" y="348"/>
                  </a:cubicBezTo>
                  <a:lnTo>
                    <a:pt x="579" y="780"/>
                  </a:lnTo>
                  <a:cubicBezTo>
                    <a:pt x="624" y="825"/>
                    <a:pt x="674" y="843"/>
                    <a:pt x="722" y="843"/>
                  </a:cubicBezTo>
                  <a:cubicBezTo>
                    <a:pt x="879" y="843"/>
                    <a:pt x="1015" y="640"/>
                    <a:pt x="867" y="497"/>
                  </a:cubicBezTo>
                  <a:lnTo>
                    <a:pt x="435" y="65"/>
                  </a:lnTo>
                  <a:cubicBezTo>
                    <a:pt x="390" y="20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373" name="Google Shape;16373;p74"/>
          <p:cNvGrpSpPr/>
          <p:nvPr/>
        </p:nvGrpSpPr>
        <p:grpSpPr>
          <a:xfrm>
            <a:off x="4864057" y="2893421"/>
            <a:ext cx="166700" cy="363271"/>
            <a:chOff x="4864057" y="2893421"/>
            <a:chExt cx="166700" cy="363271"/>
          </a:xfrm>
        </p:grpSpPr>
        <p:sp>
          <p:nvSpPr>
            <p:cNvPr id="16374" name="Google Shape;16374;p74"/>
            <p:cNvSpPr/>
            <p:nvPr/>
          </p:nvSpPr>
          <p:spPr>
            <a:xfrm>
              <a:off x="4864057" y="3055562"/>
              <a:ext cx="166700" cy="195968"/>
            </a:xfrm>
            <a:custGeom>
              <a:avLst/>
              <a:gdLst/>
              <a:ahLst/>
              <a:cxnLst/>
              <a:rect l="l" t="t" r="r" b="b"/>
              <a:pathLst>
                <a:path w="6362" h="7479" extrusionOk="0">
                  <a:moveTo>
                    <a:pt x="1054" y="1"/>
                  </a:moveTo>
                  <a:cubicBezTo>
                    <a:pt x="666" y="1"/>
                    <a:pt x="579" y="995"/>
                    <a:pt x="1340" y="2563"/>
                  </a:cubicBezTo>
                  <a:cubicBezTo>
                    <a:pt x="1667" y="3264"/>
                    <a:pt x="1345" y="3206"/>
                    <a:pt x="678" y="4147"/>
                  </a:cubicBezTo>
                  <a:cubicBezTo>
                    <a:pt x="1" y="5098"/>
                    <a:pt x="399" y="7349"/>
                    <a:pt x="2848" y="7474"/>
                  </a:cubicBezTo>
                  <a:cubicBezTo>
                    <a:pt x="2924" y="7479"/>
                    <a:pt x="3068" y="7479"/>
                    <a:pt x="3145" y="7479"/>
                  </a:cubicBezTo>
                  <a:cubicBezTo>
                    <a:pt x="3227" y="7479"/>
                    <a:pt x="3352" y="7479"/>
                    <a:pt x="3428" y="7474"/>
                  </a:cubicBezTo>
                  <a:cubicBezTo>
                    <a:pt x="5876" y="7349"/>
                    <a:pt x="6361" y="5040"/>
                    <a:pt x="5622" y="4147"/>
                  </a:cubicBezTo>
                  <a:cubicBezTo>
                    <a:pt x="5084" y="3523"/>
                    <a:pt x="4811" y="3341"/>
                    <a:pt x="4806" y="3029"/>
                  </a:cubicBezTo>
                  <a:cubicBezTo>
                    <a:pt x="4801" y="2837"/>
                    <a:pt x="5800" y="1637"/>
                    <a:pt x="5430" y="984"/>
                  </a:cubicBezTo>
                  <a:cubicBezTo>
                    <a:pt x="5397" y="926"/>
                    <a:pt x="5357" y="901"/>
                    <a:pt x="5309" y="901"/>
                  </a:cubicBezTo>
                  <a:cubicBezTo>
                    <a:pt x="5012" y="901"/>
                    <a:pt x="4449" y="1850"/>
                    <a:pt x="3928" y="1850"/>
                  </a:cubicBezTo>
                  <a:cubicBezTo>
                    <a:pt x="3740" y="1850"/>
                    <a:pt x="3557" y="1727"/>
                    <a:pt x="3395" y="1392"/>
                  </a:cubicBezTo>
                  <a:lnTo>
                    <a:pt x="3395" y="1176"/>
                  </a:lnTo>
                  <a:lnTo>
                    <a:pt x="2723" y="1176"/>
                  </a:lnTo>
                  <a:cubicBezTo>
                    <a:pt x="1561" y="1176"/>
                    <a:pt x="1643" y="105"/>
                    <a:pt x="1095" y="5"/>
                  </a:cubicBezTo>
                  <a:cubicBezTo>
                    <a:pt x="1081" y="2"/>
                    <a:pt x="1067" y="1"/>
                    <a:pt x="1054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5" name="Google Shape;16375;p74"/>
            <p:cNvSpPr/>
            <p:nvPr/>
          </p:nvSpPr>
          <p:spPr>
            <a:xfrm>
              <a:off x="4927964" y="3080585"/>
              <a:ext cx="102792" cy="170945"/>
            </a:xfrm>
            <a:custGeom>
              <a:avLst/>
              <a:gdLst/>
              <a:ahLst/>
              <a:cxnLst/>
              <a:rect l="l" t="t" r="r" b="b"/>
              <a:pathLst>
                <a:path w="3923" h="6524" extrusionOk="0">
                  <a:moveTo>
                    <a:pt x="2972" y="0"/>
                  </a:moveTo>
                  <a:cubicBezTo>
                    <a:pt x="2972" y="1013"/>
                    <a:pt x="965" y="1738"/>
                    <a:pt x="965" y="2223"/>
                  </a:cubicBezTo>
                  <a:cubicBezTo>
                    <a:pt x="965" y="2530"/>
                    <a:pt x="1249" y="2568"/>
                    <a:pt x="1786" y="3187"/>
                  </a:cubicBezTo>
                  <a:cubicBezTo>
                    <a:pt x="2477" y="4037"/>
                    <a:pt x="2093" y="6130"/>
                    <a:pt x="0" y="6476"/>
                  </a:cubicBezTo>
                  <a:cubicBezTo>
                    <a:pt x="135" y="6495"/>
                    <a:pt x="274" y="6509"/>
                    <a:pt x="409" y="6519"/>
                  </a:cubicBezTo>
                  <a:cubicBezTo>
                    <a:pt x="485" y="6524"/>
                    <a:pt x="634" y="6524"/>
                    <a:pt x="711" y="6524"/>
                  </a:cubicBezTo>
                  <a:cubicBezTo>
                    <a:pt x="788" y="6524"/>
                    <a:pt x="913" y="6524"/>
                    <a:pt x="989" y="6519"/>
                  </a:cubicBezTo>
                  <a:cubicBezTo>
                    <a:pt x="3437" y="6394"/>
                    <a:pt x="3922" y="4085"/>
                    <a:pt x="3183" y="3192"/>
                  </a:cubicBezTo>
                  <a:cubicBezTo>
                    <a:pt x="2645" y="2568"/>
                    <a:pt x="2372" y="2386"/>
                    <a:pt x="2367" y="2074"/>
                  </a:cubicBezTo>
                  <a:cubicBezTo>
                    <a:pt x="2362" y="1882"/>
                    <a:pt x="3361" y="682"/>
                    <a:pt x="2991" y="29"/>
                  </a:cubicBezTo>
                  <a:cubicBezTo>
                    <a:pt x="2986" y="19"/>
                    <a:pt x="2977" y="10"/>
                    <a:pt x="29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6" name="Google Shape;16376;p74"/>
            <p:cNvSpPr/>
            <p:nvPr/>
          </p:nvSpPr>
          <p:spPr>
            <a:xfrm>
              <a:off x="4934384" y="2961207"/>
              <a:ext cx="25181" cy="157634"/>
            </a:xfrm>
            <a:custGeom>
              <a:avLst/>
              <a:gdLst/>
              <a:ahLst/>
              <a:cxnLst/>
              <a:rect l="l" t="t" r="r" b="b"/>
              <a:pathLst>
                <a:path w="961" h="6016" extrusionOk="0">
                  <a:moveTo>
                    <a:pt x="202" y="1"/>
                  </a:moveTo>
                  <a:lnTo>
                    <a:pt x="5" y="5838"/>
                  </a:lnTo>
                  <a:cubicBezTo>
                    <a:pt x="0" y="5934"/>
                    <a:pt x="77" y="6015"/>
                    <a:pt x="178" y="6015"/>
                  </a:cubicBezTo>
                  <a:lnTo>
                    <a:pt x="783" y="6015"/>
                  </a:lnTo>
                  <a:cubicBezTo>
                    <a:pt x="879" y="6015"/>
                    <a:pt x="960" y="5934"/>
                    <a:pt x="956" y="5838"/>
                  </a:cubicBezTo>
                  <a:lnTo>
                    <a:pt x="75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7" name="Google Shape;16377;p74"/>
            <p:cNvSpPr/>
            <p:nvPr/>
          </p:nvSpPr>
          <p:spPr>
            <a:xfrm>
              <a:off x="4946961" y="2961207"/>
              <a:ext cx="12472" cy="157634"/>
            </a:xfrm>
            <a:custGeom>
              <a:avLst/>
              <a:gdLst/>
              <a:ahLst/>
              <a:cxnLst/>
              <a:rect l="l" t="t" r="r" b="b"/>
              <a:pathLst>
                <a:path w="476" h="6016" extrusionOk="0">
                  <a:moveTo>
                    <a:pt x="0" y="1"/>
                  </a:moveTo>
                  <a:lnTo>
                    <a:pt x="0" y="6015"/>
                  </a:lnTo>
                  <a:lnTo>
                    <a:pt x="298" y="6015"/>
                  </a:lnTo>
                  <a:cubicBezTo>
                    <a:pt x="399" y="6015"/>
                    <a:pt x="476" y="5934"/>
                    <a:pt x="471" y="5838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8" name="Google Shape;16378;p74"/>
            <p:cNvSpPr/>
            <p:nvPr/>
          </p:nvSpPr>
          <p:spPr>
            <a:xfrm>
              <a:off x="4933624" y="2898818"/>
              <a:ext cx="32989" cy="69961"/>
            </a:xfrm>
            <a:custGeom>
              <a:avLst/>
              <a:gdLst/>
              <a:ahLst/>
              <a:cxnLst/>
              <a:rect l="l" t="t" r="r" b="b"/>
              <a:pathLst>
                <a:path w="1259" h="2670" extrusionOk="0">
                  <a:moveTo>
                    <a:pt x="939" y="1"/>
                  </a:moveTo>
                  <a:cubicBezTo>
                    <a:pt x="937" y="1"/>
                    <a:pt x="934" y="1"/>
                    <a:pt x="932" y="1"/>
                  </a:cubicBezTo>
                  <a:lnTo>
                    <a:pt x="893" y="1"/>
                  </a:lnTo>
                  <a:cubicBezTo>
                    <a:pt x="802" y="1"/>
                    <a:pt x="721" y="58"/>
                    <a:pt x="692" y="149"/>
                  </a:cubicBezTo>
                  <a:lnTo>
                    <a:pt x="39" y="2386"/>
                  </a:lnTo>
                  <a:cubicBezTo>
                    <a:pt x="1" y="2530"/>
                    <a:pt x="106" y="2670"/>
                    <a:pt x="250" y="2670"/>
                  </a:cubicBezTo>
                  <a:lnTo>
                    <a:pt x="682" y="2670"/>
                  </a:lnTo>
                  <a:cubicBezTo>
                    <a:pt x="778" y="2665"/>
                    <a:pt x="865" y="2602"/>
                    <a:pt x="893" y="2511"/>
                  </a:cubicBezTo>
                  <a:cubicBezTo>
                    <a:pt x="941" y="2377"/>
                    <a:pt x="1023" y="2257"/>
                    <a:pt x="1133" y="2166"/>
                  </a:cubicBezTo>
                  <a:cubicBezTo>
                    <a:pt x="1220" y="2089"/>
                    <a:pt x="1258" y="1974"/>
                    <a:pt x="1239" y="1858"/>
                  </a:cubicBezTo>
                  <a:lnTo>
                    <a:pt x="1129" y="1182"/>
                  </a:lnTo>
                  <a:cubicBezTo>
                    <a:pt x="1085" y="922"/>
                    <a:pt x="1100" y="654"/>
                    <a:pt x="1162" y="399"/>
                  </a:cubicBezTo>
                  <a:lnTo>
                    <a:pt x="1181" y="318"/>
                  </a:lnTo>
                  <a:cubicBezTo>
                    <a:pt x="1219" y="157"/>
                    <a:pt x="1103" y="1"/>
                    <a:pt x="93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9" name="Google Shape;16379;p74"/>
            <p:cNvSpPr/>
            <p:nvPr/>
          </p:nvSpPr>
          <p:spPr>
            <a:xfrm>
              <a:off x="4941930" y="2909745"/>
              <a:ext cx="18001" cy="52484"/>
            </a:xfrm>
            <a:custGeom>
              <a:avLst/>
              <a:gdLst/>
              <a:ahLst/>
              <a:cxnLst/>
              <a:rect l="l" t="t" r="r" b="b"/>
              <a:pathLst>
                <a:path w="687" h="2003" extrusionOk="0">
                  <a:moveTo>
                    <a:pt x="562" y="0"/>
                  </a:moveTo>
                  <a:cubicBezTo>
                    <a:pt x="554" y="0"/>
                    <a:pt x="547" y="8"/>
                    <a:pt x="543" y="16"/>
                  </a:cubicBezTo>
                  <a:lnTo>
                    <a:pt x="39" y="1763"/>
                  </a:lnTo>
                  <a:cubicBezTo>
                    <a:pt x="0" y="1883"/>
                    <a:pt x="92" y="2003"/>
                    <a:pt x="216" y="2003"/>
                  </a:cubicBezTo>
                  <a:lnTo>
                    <a:pt x="221" y="2003"/>
                  </a:lnTo>
                  <a:cubicBezTo>
                    <a:pt x="293" y="2003"/>
                    <a:pt x="360" y="1960"/>
                    <a:pt x="389" y="1897"/>
                  </a:cubicBezTo>
                  <a:cubicBezTo>
                    <a:pt x="456" y="1768"/>
                    <a:pt x="543" y="1657"/>
                    <a:pt x="653" y="1561"/>
                  </a:cubicBezTo>
                  <a:cubicBezTo>
                    <a:pt x="672" y="1542"/>
                    <a:pt x="687" y="1509"/>
                    <a:pt x="677" y="1480"/>
                  </a:cubicBezTo>
                  <a:lnTo>
                    <a:pt x="572" y="803"/>
                  </a:lnTo>
                  <a:cubicBezTo>
                    <a:pt x="528" y="544"/>
                    <a:pt x="533" y="280"/>
                    <a:pt x="586" y="25"/>
                  </a:cubicBezTo>
                  <a:cubicBezTo>
                    <a:pt x="586" y="16"/>
                    <a:pt x="581" y="1"/>
                    <a:pt x="567" y="1"/>
                  </a:cubicBezTo>
                  <a:cubicBezTo>
                    <a:pt x="565" y="0"/>
                    <a:pt x="563" y="0"/>
                    <a:pt x="562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0" name="Google Shape;16380;p74"/>
            <p:cNvSpPr/>
            <p:nvPr/>
          </p:nvSpPr>
          <p:spPr>
            <a:xfrm>
              <a:off x="4983068" y="3166739"/>
              <a:ext cx="10953" cy="11084"/>
            </a:xfrm>
            <a:custGeom>
              <a:avLst/>
              <a:gdLst/>
              <a:ahLst/>
              <a:cxnLst/>
              <a:rect l="l" t="t" r="r" b="b"/>
              <a:pathLst>
                <a:path w="418" h="423" extrusionOk="0">
                  <a:moveTo>
                    <a:pt x="206" y="0"/>
                  </a:moveTo>
                  <a:cubicBezTo>
                    <a:pt x="91" y="0"/>
                    <a:pt x="0" y="96"/>
                    <a:pt x="0" y="211"/>
                  </a:cubicBezTo>
                  <a:cubicBezTo>
                    <a:pt x="0" y="327"/>
                    <a:pt x="91" y="423"/>
                    <a:pt x="206" y="423"/>
                  </a:cubicBezTo>
                  <a:cubicBezTo>
                    <a:pt x="326" y="423"/>
                    <a:pt x="418" y="327"/>
                    <a:pt x="418" y="211"/>
                  </a:cubicBezTo>
                  <a:cubicBezTo>
                    <a:pt x="418" y="96"/>
                    <a:pt x="326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1" name="Google Shape;16381;p74"/>
            <p:cNvSpPr/>
            <p:nvPr/>
          </p:nvSpPr>
          <p:spPr>
            <a:xfrm>
              <a:off x="4983068" y="3194278"/>
              <a:ext cx="10953" cy="10979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06" y="0"/>
                  </a:moveTo>
                  <a:cubicBezTo>
                    <a:pt x="91" y="0"/>
                    <a:pt x="0" y="92"/>
                    <a:pt x="0" y="207"/>
                  </a:cubicBezTo>
                  <a:cubicBezTo>
                    <a:pt x="0" y="322"/>
                    <a:pt x="91" y="418"/>
                    <a:pt x="206" y="418"/>
                  </a:cubicBezTo>
                  <a:cubicBezTo>
                    <a:pt x="326" y="418"/>
                    <a:pt x="418" y="322"/>
                    <a:pt x="418" y="207"/>
                  </a:cubicBezTo>
                  <a:cubicBezTo>
                    <a:pt x="418" y="92"/>
                    <a:pt x="326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2" name="Google Shape;16382;p74"/>
            <p:cNvSpPr/>
            <p:nvPr/>
          </p:nvSpPr>
          <p:spPr>
            <a:xfrm>
              <a:off x="4922934" y="2893421"/>
              <a:ext cx="49208" cy="230818"/>
            </a:xfrm>
            <a:custGeom>
              <a:avLst/>
              <a:gdLst/>
              <a:ahLst/>
              <a:cxnLst/>
              <a:rect l="l" t="t" r="r" b="b"/>
              <a:pathLst>
                <a:path w="1878" h="8809" extrusionOk="0">
                  <a:moveTo>
                    <a:pt x="1340" y="408"/>
                  </a:moveTo>
                  <a:cubicBezTo>
                    <a:pt x="1373" y="408"/>
                    <a:pt x="1397" y="442"/>
                    <a:pt x="1393" y="476"/>
                  </a:cubicBezTo>
                  <a:lnTo>
                    <a:pt x="1369" y="557"/>
                  </a:lnTo>
                  <a:cubicBezTo>
                    <a:pt x="1301" y="840"/>
                    <a:pt x="1287" y="1133"/>
                    <a:pt x="1335" y="1421"/>
                  </a:cubicBezTo>
                  <a:lnTo>
                    <a:pt x="1445" y="2098"/>
                  </a:lnTo>
                  <a:cubicBezTo>
                    <a:pt x="1455" y="2146"/>
                    <a:pt x="1441" y="2189"/>
                    <a:pt x="1407" y="2218"/>
                  </a:cubicBezTo>
                  <a:cubicBezTo>
                    <a:pt x="1268" y="2338"/>
                    <a:pt x="1167" y="2487"/>
                    <a:pt x="1105" y="2655"/>
                  </a:cubicBezTo>
                  <a:cubicBezTo>
                    <a:pt x="1105" y="2660"/>
                    <a:pt x="1100" y="2664"/>
                    <a:pt x="1100" y="2669"/>
                  </a:cubicBezTo>
                  <a:lnTo>
                    <a:pt x="658" y="2669"/>
                  </a:lnTo>
                  <a:cubicBezTo>
                    <a:pt x="649" y="2664"/>
                    <a:pt x="644" y="2655"/>
                    <a:pt x="644" y="2650"/>
                  </a:cubicBezTo>
                  <a:lnTo>
                    <a:pt x="1292" y="418"/>
                  </a:lnTo>
                  <a:cubicBezTo>
                    <a:pt x="1297" y="413"/>
                    <a:pt x="1297" y="408"/>
                    <a:pt x="1301" y="408"/>
                  </a:cubicBezTo>
                  <a:close/>
                  <a:moveTo>
                    <a:pt x="1009" y="3077"/>
                  </a:moveTo>
                  <a:lnTo>
                    <a:pt x="1191" y="8401"/>
                  </a:lnTo>
                  <a:lnTo>
                    <a:pt x="644" y="8401"/>
                  </a:lnTo>
                  <a:lnTo>
                    <a:pt x="821" y="3077"/>
                  </a:lnTo>
                  <a:close/>
                  <a:moveTo>
                    <a:pt x="1306" y="0"/>
                  </a:moveTo>
                  <a:cubicBezTo>
                    <a:pt x="1119" y="0"/>
                    <a:pt x="956" y="125"/>
                    <a:pt x="908" y="303"/>
                  </a:cubicBezTo>
                  <a:lnTo>
                    <a:pt x="879" y="399"/>
                  </a:lnTo>
                  <a:lnTo>
                    <a:pt x="740" y="360"/>
                  </a:lnTo>
                  <a:cubicBezTo>
                    <a:pt x="720" y="356"/>
                    <a:pt x="702" y="353"/>
                    <a:pt x="684" y="353"/>
                  </a:cubicBezTo>
                  <a:cubicBezTo>
                    <a:pt x="471" y="353"/>
                    <a:pt x="399" y="679"/>
                    <a:pt x="629" y="754"/>
                  </a:cubicBezTo>
                  <a:lnTo>
                    <a:pt x="764" y="792"/>
                  </a:lnTo>
                  <a:lnTo>
                    <a:pt x="677" y="1090"/>
                  </a:lnTo>
                  <a:lnTo>
                    <a:pt x="543" y="1052"/>
                  </a:lnTo>
                  <a:cubicBezTo>
                    <a:pt x="524" y="1047"/>
                    <a:pt x="505" y="1045"/>
                    <a:pt x="487" y="1045"/>
                  </a:cubicBezTo>
                  <a:cubicBezTo>
                    <a:pt x="274" y="1045"/>
                    <a:pt x="197" y="1370"/>
                    <a:pt x="428" y="1445"/>
                  </a:cubicBezTo>
                  <a:lnTo>
                    <a:pt x="562" y="1484"/>
                  </a:lnTo>
                  <a:lnTo>
                    <a:pt x="476" y="1781"/>
                  </a:lnTo>
                  <a:lnTo>
                    <a:pt x="341" y="1743"/>
                  </a:lnTo>
                  <a:cubicBezTo>
                    <a:pt x="322" y="1738"/>
                    <a:pt x="303" y="1736"/>
                    <a:pt x="286" y="1736"/>
                  </a:cubicBezTo>
                  <a:cubicBezTo>
                    <a:pt x="73" y="1736"/>
                    <a:pt x="0" y="2061"/>
                    <a:pt x="231" y="2136"/>
                  </a:cubicBezTo>
                  <a:lnTo>
                    <a:pt x="226" y="2127"/>
                  </a:lnTo>
                  <a:lnTo>
                    <a:pt x="361" y="2165"/>
                  </a:lnTo>
                  <a:lnTo>
                    <a:pt x="255" y="2540"/>
                  </a:lnTo>
                  <a:cubicBezTo>
                    <a:pt x="216" y="2664"/>
                    <a:pt x="240" y="2804"/>
                    <a:pt x="322" y="2909"/>
                  </a:cubicBezTo>
                  <a:cubicBezTo>
                    <a:pt x="346" y="2948"/>
                    <a:pt x="380" y="2976"/>
                    <a:pt x="418" y="3005"/>
                  </a:cubicBezTo>
                  <a:lnTo>
                    <a:pt x="240" y="8420"/>
                  </a:lnTo>
                  <a:cubicBezTo>
                    <a:pt x="231" y="8631"/>
                    <a:pt x="404" y="8809"/>
                    <a:pt x="615" y="8809"/>
                  </a:cubicBezTo>
                  <a:lnTo>
                    <a:pt x="1220" y="8809"/>
                  </a:lnTo>
                  <a:cubicBezTo>
                    <a:pt x="1436" y="8809"/>
                    <a:pt x="1604" y="8631"/>
                    <a:pt x="1599" y="8420"/>
                  </a:cubicBezTo>
                  <a:lnTo>
                    <a:pt x="1412" y="2928"/>
                  </a:lnTo>
                  <a:cubicBezTo>
                    <a:pt x="1450" y="2885"/>
                    <a:pt x="1479" y="2832"/>
                    <a:pt x="1493" y="2780"/>
                  </a:cubicBezTo>
                  <a:cubicBezTo>
                    <a:pt x="1532" y="2679"/>
                    <a:pt x="1594" y="2592"/>
                    <a:pt x="1676" y="2520"/>
                  </a:cubicBezTo>
                  <a:cubicBezTo>
                    <a:pt x="1810" y="2400"/>
                    <a:pt x="1877" y="2213"/>
                    <a:pt x="1849" y="2036"/>
                  </a:cubicBezTo>
                  <a:lnTo>
                    <a:pt x="1743" y="1359"/>
                  </a:lnTo>
                  <a:cubicBezTo>
                    <a:pt x="1705" y="1124"/>
                    <a:pt x="1714" y="884"/>
                    <a:pt x="1767" y="653"/>
                  </a:cubicBezTo>
                  <a:lnTo>
                    <a:pt x="1786" y="572"/>
                  </a:lnTo>
                  <a:cubicBezTo>
                    <a:pt x="1858" y="283"/>
                    <a:pt x="1642" y="0"/>
                    <a:pt x="13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3" name="Google Shape;16383;p74"/>
            <p:cNvSpPr/>
            <p:nvPr/>
          </p:nvSpPr>
          <p:spPr>
            <a:xfrm>
              <a:off x="4922567" y="3138807"/>
              <a:ext cx="49313" cy="10586"/>
            </a:xfrm>
            <a:custGeom>
              <a:avLst/>
              <a:gdLst/>
              <a:ahLst/>
              <a:cxnLst/>
              <a:rect l="l" t="t" r="r" b="b"/>
              <a:pathLst>
                <a:path w="1882" h="404" extrusionOk="0">
                  <a:moveTo>
                    <a:pt x="254" y="1"/>
                  </a:moveTo>
                  <a:cubicBezTo>
                    <a:pt x="0" y="15"/>
                    <a:pt x="0" y="389"/>
                    <a:pt x="254" y="404"/>
                  </a:cubicBezTo>
                  <a:lnTo>
                    <a:pt x="1627" y="404"/>
                  </a:lnTo>
                  <a:cubicBezTo>
                    <a:pt x="1882" y="389"/>
                    <a:pt x="1882" y="15"/>
                    <a:pt x="16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4" name="Google Shape;16384;p74"/>
            <p:cNvSpPr/>
            <p:nvPr/>
          </p:nvSpPr>
          <p:spPr>
            <a:xfrm>
              <a:off x="4922567" y="3166975"/>
              <a:ext cx="49313" cy="10586"/>
            </a:xfrm>
            <a:custGeom>
              <a:avLst/>
              <a:gdLst/>
              <a:ahLst/>
              <a:cxnLst/>
              <a:rect l="l" t="t" r="r" b="b"/>
              <a:pathLst>
                <a:path w="1882" h="404" extrusionOk="0">
                  <a:moveTo>
                    <a:pt x="254" y="1"/>
                  </a:moveTo>
                  <a:cubicBezTo>
                    <a:pt x="0" y="15"/>
                    <a:pt x="0" y="390"/>
                    <a:pt x="254" y="404"/>
                  </a:cubicBezTo>
                  <a:lnTo>
                    <a:pt x="1627" y="404"/>
                  </a:lnTo>
                  <a:cubicBezTo>
                    <a:pt x="1882" y="390"/>
                    <a:pt x="1882" y="15"/>
                    <a:pt x="16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5" name="Google Shape;16385;p74"/>
            <p:cNvSpPr/>
            <p:nvPr/>
          </p:nvSpPr>
          <p:spPr>
            <a:xfrm>
              <a:off x="4922567" y="3194409"/>
              <a:ext cx="49313" cy="10717"/>
            </a:xfrm>
            <a:custGeom>
              <a:avLst/>
              <a:gdLst/>
              <a:ahLst/>
              <a:cxnLst/>
              <a:rect l="l" t="t" r="r" b="b"/>
              <a:pathLst>
                <a:path w="1882" h="409" extrusionOk="0">
                  <a:moveTo>
                    <a:pt x="254" y="0"/>
                  </a:moveTo>
                  <a:cubicBezTo>
                    <a:pt x="0" y="15"/>
                    <a:pt x="0" y="394"/>
                    <a:pt x="254" y="408"/>
                  </a:cubicBezTo>
                  <a:lnTo>
                    <a:pt x="1627" y="408"/>
                  </a:lnTo>
                  <a:cubicBezTo>
                    <a:pt x="1882" y="394"/>
                    <a:pt x="1882" y="15"/>
                    <a:pt x="16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6" name="Google Shape;16386;p74"/>
            <p:cNvSpPr/>
            <p:nvPr/>
          </p:nvSpPr>
          <p:spPr>
            <a:xfrm>
              <a:off x="4865943" y="3050164"/>
              <a:ext cx="162298" cy="206528"/>
            </a:xfrm>
            <a:custGeom>
              <a:avLst/>
              <a:gdLst/>
              <a:ahLst/>
              <a:cxnLst/>
              <a:rect l="l" t="t" r="r" b="b"/>
              <a:pathLst>
                <a:path w="6194" h="7882" extrusionOk="0">
                  <a:moveTo>
                    <a:pt x="975" y="0"/>
                  </a:moveTo>
                  <a:cubicBezTo>
                    <a:pt x="845" y="0"/>
                    <a:pt x="720" y="65"/>
                    <a:pt x="644" y="172"/>
                  </a:cubicBezTo>
                  <a:cubicBezTo>
                    <a:pt x="327" y="595"/>
                    <a:pt x="500" y="1641"/>
                    <a:pt x="1081" y="2851"/>
                  </a:cubicBezTo>
                  <a:cubicBezTo>
                    <a:pt x="1263" y="3235"/>
                    <a:pt x="1235" y="3264"/>
                    <a:pt x="927" y="3619"/>
                  </a:cubicBezTo>
                  <a:cubicBezTo>
                    <a:pt x="759" y="3816"/>
                    <a:pt x="596" y="4017"/>
                    <a:pt x="443" y="4228"/>
                  </a:cubicBezTo>
                  <a:cubicBezTo>
                    <a:pt x="39" y="4800"/>
                    <a:pt x="1" y="5716"/>
                    <a:pt x="361" y="6451"/>
                  </a:cubicBezTo>
                  <a:cubicBezTo>
                    <a:pt x="601" y="6950"/>
                    <a:pt x="1239" y="7800"/>
                    <a:pt x="2766" y="7877"/>
                  </a:cubicBezTo>
                  <a:cubicBezTo>
                    <a:pt x="2852" y="7877"/>
                    <a:pt x="3006" y="7881"/>
                    <a:pt x="3078" y="7881"/>
                  </a:cubicBezTo>
                  <a:lnTo>
                    <a:pt x="3083" y="7881"/>
                  </a:lnTo>
                  <a:cubicBezTo>
                    <a:pt x="3169" y="7881"/>
                    <a:pt x="3294" y="7877"/>
                    <a:pt x="3371" y="7877"/>
                  </a:cubicBezTo>
                  <a:cubicBezTo>
                    <a:pt x="4542" y="7814"/>
                    <a:pt x="5449" y="7252"/>
                    <a:pt x="5857" y="6326"/>
                  </a:cubicBezTo>
                  <a:cubicBezTo>
                    <a:pt x="6193" y="5587"/>
                    <a:pt x="6131" y="4737"/>
                    <a:pt x="5708" y="4224"/>
                  </a:cubicBezTo>
                  <a:lnTo>
                    <a:pt x="5704" y="4219"/>
                  </a:lnTo>
                  <a:cubicBezTo>
                    <a:pt x="5560" y="4051"/>
                    <a:pt x="5435" y="3916"/>
                    <a:pt x="5329" y="3801"/>
                  </a:cubicBezTo>
                  <a:cubicBezTo>
                    <a:pt x="5051" y="3499"/>
                    <a:pt x="4950" y="3384"/>
                    <a:pt x="4936" y="3249"/>
                  </a:cubicBezTo>
                  <a:cubicBezTo>
                    <a:pt x="4955" y="3196"/>
                    <a:pt x="5032" y="3072"/>
                    <a:pt x="5089" y="2971"/>
                  </a:cubicBezTo>
                  <a:cubicBezTo>
                    <a:pt x="5377" y="2481"/>
                    <a:pt x="5857" y="1660"/>
                    <a:pt x="5536" y="1089"/>
                  </a:cubicBezTo>
                  <a:cubicBezTo>
                    <a:pt x="5483" y="988"/>
                    <a:pt x="5392" y="921"/>
                    <a:pt x="5281" y="907"/>
                  </a:cubicBezTo>
                  <a:cubicBezTo>
                    <a:pt x="5267" y="905"/>
                    <a:pt x="5252" y="904"/>
                    <a:pt x="5238" y="904"/>
                  </a:cubicBezTo>
                  <a:cubicBezTo>
                    <a:pt x="5029" y="904"/>
                    <a:pt x="4833" y="1096"/>
                    <a:pt x="4590" y="1339"/>
                  </a:cubicBezTo>
                  <a:cubicBezTo>
                    <a:pt x="4518" y="1406"/>
                    <a:pt x="4446" y="1478"/>
                    <a:pt x="4374" y="1550"/>
                  </a:cubicBezTo>
                  <a:cubicBezTo>
                    <a:pt x="4217" y="1692"/>
                    <a:pt x="4349" y="1904"/>
                    <a:pt x="4510" y="1904"/>
                  </a:cubicBezTo>
                  <a:cubicBezTo>
                    <a:pt x="4555" y="1904"/>
                    <a:pt x="4603" y="1888"/>
                    <a:pt x="4648" y="1847"/>
                  </a:cubicBezTo>
                  <a:cubicBezTo>
                    <a:pt x="4729" y="1775"/>
                    <a:pt x="4801" y="1699"/>
                    <a:pt x="4873" y="1627"/>
                  </a:cubicBezTo>
                  <a:cubicBezTo>
                    <a:pt x="4974" y="1521"/>
                    <a:pt x="5084" y="1420"/>
                    <a:pt x="5200" y="1334"/>
                  </a:cubicBezTo>
                  <a:lnTo>
                    <a:pt x="5200" y="1334"/>
                  </a:lnTo>
                  <a:cubicBezTo>
                    <a:pt x="5358" y="1713"/>
                    <a:pt x="4960" y="2395"/>
                    <a:pt x="4739" y="2764"/>
                  </a:cubicBezTo>
                  <a:cubicBezTo>
                    <a:pt x="4585" y="3023"/>
                    <a:pt x="4528" y="3134"/>
                    <a:pt x="4528" y="3240"/>
                  </a:cubicBezTo>
                  <a:cubicBezTo>
                    <a:pt x="4537" y="3547"/>
                    <a:pt x="4724" y="3748"/>
                    <a:pt x="5032" y="4080"/>
                  </a:cubicBezTo>
                  <a:cubicBezTo>
                    <a:pt x="5137" y="4195"/>
                    <a:pt x="5257" y="4324"/>
                    <a:pt x="5396" y="4483"/>
                  </a:cubicBezTo>
                  <a:cubicBezTo>
                    <a:pt x="5718" y="4876"/>
                    <a:pt x="5756" y="5572"/>
                    <a:pt x="5488" y="6172"/>
                  </a:cubicBezTo>
                  <a:cubicBezTo>
                    <a:pt x="5286" y="6628"/>
                    <a:pt x="4739" y="7411"/>
                    <a:pt x="3352" y="7478"/>
                  </a:cubicBezTo>
                  <a:cubicBezTo>
                    <a:pt x="3280" y="7483"/>
                    <a:pt x="3160" y="7483"/>
                    <a:pt x="3078" y="7483"/>
                  </a:cubicBezTo>
                  <a:cubicBezTo>
                    <a:pt x="3055" y="7484"/>
                    <a:pt x="3028" y="7485"/>
                    <a:pt x="2998" y="7485"/>
                  </a:cubicBezTo>
                  <a:cubicBezTo>
                    <a:pt x="2925" y="7485"/>
                    <a:pt x="2841" y="7482"/>
                    <a:pt x="2790" y="7478"/>
                  </a:cubicBezTo>
                  <a:cubicBezTo>
                    <a:pt x="1811" y="7430"/>
                    <a:pt x="1076" y="7003"/>
                    <a:pt x="726" y="6278"/>
                  </a:cubicBezTo>
                  <a:cubicBezTo>
                    <a:pt x="433" y="5678"/>
                    <a:pt x="457" y="4920"/>
                    <a:pt x="774" y="4468"/>
                  </a:cubicBezTo>
                  <a:cubicBezTo>
                    <a:pt x="918" y="4267"/>
                    <a:pt x="1071" y="4075"/>
                    <a:pt x="1235" y="3888"/>
                  </a:cubicBezTo>
                  <a:cubicBezTo>
                    <a:pt x="1585" y="3484"/>
                    <a:pt x="1729" y="3278"/>
                    <a:pt x="1451" y="2683"/>
                  </a:cubicBezTo>
                  <a:cubicBezTo>
                    <a:pt x="735" y="1199"/>
                    <a:pt x="879" y="465"/>
                    <a:pt x="975" y="412"/>
                  </a:cubicBezTo>
                  <a:lnTo>
                    <a:pt x="985" y="412"/>
                  </a:lnTo>
                  <a:cubicBezTo>
                    <a:pt x="1105" y="431"/>
                    <a:pt x="1191" y="561"/>
                    <a:pt x="1321" y="763"/>
                  </a:cubicBezTo>
                  <a:cubicBezTo>
                    <a:pt x="1403" y="907"/>
                    <a:pt x="1503" y="1046"/>
                    <a:pt x="1614" y="1171"/>
                  </a:cubicBezTo>
                  <a:cubicBezTo>
                    <a:pt x="1660" y="1221"/>
                    <a:pt x="1712" y="1242"/>
                    <a:pt x="1763" y="1242"/>
                  </a:cubicBezTo>
                  <a:cubicBezTo>
                    <a:pt x="1921" y="1242"/>
                    <a:pt x="2060" y="1041"/>
                    <a:pt x="1911" y="892"/>
                  </a:cubicBezTo>
                  <a:cubicBezTo>
                    <a:pt x="1820" y="787"/>
                    <a:pt x="1734" y="671"/>
                    <a:pt x="1667" y="547"/>
                  </a:cubicBezTo>
                  <a:cubicBezTo>
                    <a:pt x="1518" y="311"/>
                    <a:pt x="1364" y="67"/>
                    <a:pt x="1057" y="9"/>
                  </a:cubicBezTo>
                  <a:cubicBezTo>
                    <a:pt x="1030" y="3"/>
                    <a:pt x="1002" y="0"/>
                    <a:pt x="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7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5" name="Google Shape;17435;p7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436" name="Google Shape;17436;p76"/>
          <p:cNvGrpSpPr/>
          <p:nvPr/>
        </p:nvGrpSpPr>
        <p:grpSpPr>
          <a:xfrm>
            <a:off x="1807567" y="3398339"/>
            <a:ext cx="363604" cy="278156"/>
            <a:chOff x="1807567" y="3398339"/>
            <a:chExt cx="363604" cy="278156"/>
          </a:xfrm>
        </p:grpSpPr>
        <p:sp>
          <p:nvSpPr>
            <p:cNvPr id="17437" name="Google Shape;17437;p76"/>
            <p:cNvSpPr/>
            <p:nvPr/>
          </p:nvSpPr>
          <p:spPr>
            <a:xfrm>
              <a:off x="1826984" y="3508878"/>
              <a:ext cx="22826" cy="57078"/>
            </a:xfrm>
            <a:custGeom>
              <a:avLst/>
              <a:gdLst/>
              <a:ahLst/>
              <a:cxnLst/>
              <a:rect l="l" t="t" r="r" b="b"/>
              <a:pathLst>
                <a:path w="877" h="2193" extrusionOk="0">
                  <a:moveTo>
                    <a:pt x="120" y="0"/>
                  </a:moveTo>
                  <a:cubicBezTo>
                    <a:pt x="43" y="109"/>
                    <a:pt x="1" y="240"/>
                    <a:pt x="1" y="373"/>
                  </a:cubicBezTo>
                  <a:lnTo>
                    <a:pt x="1" y="2192"/>
                  </a:lnTo>
                  <a:lnTo>
                    <a:pt x="877" y="2192"/>
                  </a:lnTo>
                  <a:lnTo>
                    <a:pt x="877" y="1024"/>
                  </a:lnTo>
                  <a:cubicBezTo>
                    <a:pt x="877" y="852"/>
                    <a:pt x="806" y="683"/>
                    <a:pt x="683" y="563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8" name="Google Shape;17438;p76"/>
            <p:cNvSpPr/>
            <p:nvPr/>
          </p:nvSpPr>
          <p:spPr>
            <a:xfrm>
              <a:off x="2091840" y="3477645"/>
              <a:ext cx="45522" cy="39874"/>
            </a:xfrm>
            <a:custGeom>
              <a:avLst/>
              <a:gdLst/>
              <a:ahLst/>
              <a:cxnLst/>
              <a:rect l="l" t="t" r="r" b="b"/>
              <a:pathLst>
                <a:path w="1749" h="1532" extrusionOk="0">
                  <a:moveTo>
                    <a:pt x="873" y="1"/>
                  </a:moveTo>
                  <a:cubicBezTo>
                    <a:pt x="391" y="1"/>
                    <a:pt x="0" y="342"/>
                    <a:pt x="0" y="764"/>
                  </a:cubicBezTo>
                  <a:cubicBezTo>
                    <a:pt x="0" y="1186"/>
                    <a:pt x="391" y="1531"/>
                    <a:pt x="873" y="1531"/>
                  </a:cubicBezTo>
                  <a:cubicBezTo>
                    <a:pt x="1355" y="1531"/>
                    <a:pt x="1749" y="1186"/>
                    <a:pt x="1749" y="764"/>
                  </a:cubicBezTo>
                  <a:cubicBezTo>
                    <a:pt x="1749" y="342"/>
                    <a:pt x="1355" y="1"/>
                    <a:pt x="873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9" name="Google Shape;17439;p76"/>
            <p:cNvSpPr/>
            <p:nvPr/>
          </p:nvSpPr>
          <p:spPr>
            <a:xfrm>
              <a:off x="2091736" y="3477645"/>
              <a:ext cx="31337" cy="39874"/>
            </a:xfrm>
            <a:custGeom>
              <a:avLst/>
              <a:gdLst/>
              <a:ahLst/>
              <a:cxnLst/>
              <a:rect l="l" t="t" r="r" b="b"/>
              <a:pathLst>
                <a:path w="1204" h="1532" extrusionOk="0">
                  <a:moveTo>
                    <a:pt x="877" y="1"/>
                  </a:moveTo>
                  <a:cubicBezTo>
                    <a:pt x="391" y="1"/>
                    <a:pt x="1" y="342"/>
                    <a:pt x="1" y="764"/>
                  </a:cubicBezTo>
                  <a:cubicBezTo>
                    <a:pt x="1" y="1186"/>
                    <a:pt x="395" y="1531"/>
                    <a:pt x="877" y="1531"/>
                  </a:cubicBezTo>
                  <a:cubicBezTo>
                    <a:pt x="989" y="1531"/>
                    <a:pt x="1098" y="1510"/>
                    <a:pt x="1204" y="1475"/>
                  </a:cubicBezTo>
                  <a:cubicBezTo>
                    <a:pt x="884" y="1359"/>
                    <a:pt x="659" y="1084"/>
                    <a:pt x="659" y="764"/>
                  </a:cubicBezTo>
                  <a:cubicBezTo>
                    <a:pt x="659" y="444"/>
                    <a:pt x="884" y="169"/>
                    <a:pt x="1204" y="57"/>
                  </a:cubicBezTo>
                  <a:cubicBezTo>
                    <a:pt x="1098" y="18"/>
                    <a:pt x="989" y="1"/>
                    <a:pt x="87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0" name="Google Shape;17440;p76"/>
            <p:cNvSpPr/>
            <p:nvPr/>
          </p:nvSpPr>
          <p:spPr>
            <a:xfrm>
              <a:off x="2063262" y="3580115"/>
              <a:ext cx="102496" cy="91070"/>
            </a:xfrm>
            <a:custGeom>
              <a:avLst/>
              <a:gdLst/>
              <a:ahLst/>
              <a:cxnLst/>
              <a:rect l="l" t="t" r="r" b="b"/>
              <a:pathLst>
                <a:path w="3938" h="3499" extrusionOk="0">
                  <a:moveTo>
                    <a:pt x="1313" y="1"/>
                  </a:moveTo>
                  <a:lnTo>
                    <a:pt x="1313" y="655"/>
                  </a:lnTo>
                  <a:cubicBezTo>
                    <a:pt x="1313" y="821"/>
                    <a:pt x="1221" y="972"/>
                    <a:pt x="1073" y="1049"/>
                  </a:cubicBezTo>
                  <a:lnTo>
                    <a:pt x="366" y="1401"/>
                  </a:lnTo>
                  <a:cubicBezTo>
                    <a:pt x="141" y="1510"/>
                    <a:pt x="0" y="1739"/>
                    <a:pt x="4" y="1985"/>
                  </a:cubicBezTo>
                  <a:lnTo>
                    <a:pt x="4" y="3498"/>
                  </a:lnTo>
                  <a:lnTo>
                    <a:pt x="3938" y="3498"/>
                  </a:lnTo>
                  <a:lnTo>
                    <a:pt x="3938" y="1985"/>
                  </a:lnTo>
                  <a:cubicBezTo>
                    <a:pt x="3938" y="1739"/>
                    <a:pt x="3797" y="1510"/>
                    <a:pt x="3575" y="1401"/>
                  </a:cubicBezTo>
                  <a:lnTo>
                    <a:pt x="2868" y="1049"/>
                  </a:lnTo>
                  <a:cubicBezTo>
                    <a:pt x="2720" y="972"/>
                    <a:pt x="2625" y="821"/>
                    <a:pt x="2625" y="655"/>
                  </a:cubicBezTo>
                  <a:lnTo>
                    <a:pt x="262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1" name="Google Shape;17441;p76"/>
            <p:cNvSpPr/>
            <p:nvPr/>
          </p:nvSpPr>
          <p:spPr>
            <a:xfrm>
              <a:off x="2063340" y="3605310"/>
              <a:ext cx="102418" cy="65771"/>
            </a:xfrm>
            <a:custGeom>
              <a:avLst/>
              <a:gdLst/>
              <a:ahLst/>
              <a:cxnLst/>
              <a:rect l="l" t="t" r="r" b="b"/>
              <a:pathLst>
                <a:path w="3935" h="2527" extrusionOk="0">
                  <a:moveTo>
                    <a:pt x="1176" y="0"/>
                  </a:moveTo>
                  <a:cubicBezTo>
                    <a:pt x="1144" y="32"/>
                    <a:pt x="1109" y="60"/>
                    <a:pt x="1070" y="78"/>
                  </a:cubicBezTo>
                  <a:lnTo>
                    <a:pt x="363" y="430"/>
                  </a:lnTo>
                  <a:cubicBezTo>
                    <a:pt x="138" y="542"/>
                    <a:pt x="1" y="771"/>
                    <a:pt x="1" y="1017"/>
                  </a:cubicBezTo>
                  <a:lnTo>
                    <a:pt x="1" y="2527"/>
                  </a:lnTo>
                  <a:lnTo>
                    <a:pt x="3935" y="2527"/>
                  </a:lnTo>
                  <a:lnTo>
                    <a:pt x="3935" y="1017"/>
                  </a:lnTo>
                  <a:cubicBezTo>
                    <a:pt x="3935" y="771"/>
                    <a:pt x="3794" y="542"/>
                    <a:pt x="3572" y="430"/>
                  </a:cubicBezTo>
                  <a:lnTo>
                    <a:pt x="2865" y="78"/>
                  </a:lnTo>
                  <a:cubicBezTo>
                    <a:pt x="2826" y="60"/>
                    <a:pt x="2788" y="32"/>
                    <a:pt x="2756" y="0"/>
                  </a:cubicBezTo>
                  <a:lnTo>
                    <a:pt x="2506" y="282"/>
                  </a:lnTo>
                  <a:cubicBezTo>
                    <a:pt x="2355" y="449"/>
                    <a:pt x="2160" y="533"/>
                    <a:pt x="1966" y="533"/>
                  </a:cubicBezTo>
                  <a:cubicBezTo>
                    <a:pt x="1772" y="533"/>
                    <a:pt x="1579" y="449"/>
                    <a:pt x="1429" y="282"/>
                  </a:cubicBezTo>
                  <a:lnTo>
                    <a:pt x="1176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2" name="Google Shape;17442;p76"/>
            <p:cNvSpPr/>
            <p:nvPr/>
          </p:nvSpPr>
          <p:spPr>
            <a:xfrm>
              <a:off x="2074714" y="3500367"/>
              <a:ext cx="79696" cy="79696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31" y="0"/>
                  </a:moveTo>
                  <a:cubicBezTo>
                    <a:pt x="686" y="0"/>
                    <a:pt x="0" y="686"/>
                    <a:pt x="0" y="1531"/>
                  </a:cubicBezTo>
                  <a:cubicBezTo>
                    <a:pt x="0" y="2375"/>
                    <a:pt x="686" y="3061"/>
                    <a:pt x="1531" y="3061"/>
                  </a:cubicBezTo>
                  <a:cubicBezTo>
                    <a:pt x="2375" y="3061"/>
                    <a:pt x="3061" y="2375"/>
                    <a:pt x="3061" y="1531"/>
                  </a:cubicBezTo>
                  <a:cubicBezTo>
                    <a:pt x="3061" y="686"/>
                    <a:pt x="2375" y="0"/>
                    <a:pt x="153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3" name="Google Shape;17443;p76"/>
            <p:cNvSpPr/>
            <p:nvPr/>
          </p:nvSpPr>
          <p:spPr>
            <a:xfrm>
              <a:off x="2089393" y="3500367"/>
              <a:ext cx="66656" cy="71732"/>
            </a:xfrm>
            <a:custGeom>
              <a:avLst/>
              <a:gdLst/>
              <a:ahLst/>
              <a:cxnLst/>
              <a:rect l="l" t="t" r="r" b="b"/>
              <a:pathLst>
                <a:path w="2561" h="2756" extrusionOk="0">
                  <a:moveTo>
                    <a:pt x="973" y="0"/>
                  </a:moveTo>
                  <a:cubicBezTo>
                    <a:pt x="241" y="0"/>
                    <a:pt x="0" y="1011"/>
                    <a:pt x="657" y="1330"/>
                  </a:cubicBezTo>
                  <a:cubicBezTo>
                    <a:pt x="675" y="1341"/>
                    <a:pt x="696" y="1348"/>
                    <a:pt x="713" y="1355"/>
                  </a:cubicBezTo>
                  <a:lnTo>
                    <a:pt x="1477" y="2734"/>
                  </a:lnTo>
                  <a:cubicBezTo>
                    <a:pt x="1477" y="2734"/>
                    <a:pt x="1681" y="2748"/>
                    <a:pt x="1885" y="2755"/>
                  </a:cubicBezTo>
                  <a:cubicBezTo>
                    <a:pt x="2332" y="2421"/>
                    <a:pt x="2561" y="1872"/>
                    <a:pt x="2483" y="1320"/>
                  </a:cubicBezTo>
                  <a:cubicBezTo>
                    <a:pt x="2395" y="690"/>
                    <a:pt x="1927" y="180"/>
                    <a:pt x="1304" y="39"/>
                  </a:cubicBezTo>
                  <a:cubicBezTo>
                    <a:pt x="1199" y="14"/>
                    <a:pt x="1086" y="0"/>
                    <a:pt x="977" y="0"/>
                  </a:cubicBezTo>
                  <a:cubicBezTo>
                    <a:pt x="976" y="0"/>
                    <a:pt x="975" y="0"/>
                    <a:pt x="97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4" name="Google Shape;17444;p76"/>
            <p:cNvSpPr/>
            <p:nvPr/>
          </p:nvSpPr>
          <p:spPr>
            <a:xfrm>
              <a:off x="2080648" y="3535452"/>
              <a:ext cx="68088" cy="56063"/>
            </a:xfrm>
            <a:custGeom>
              <a:avLst/>
              <a:gdLst/>
              <a:ahLst/>
              <a:cxnLst/>
              <a:rect l="l" t="t" r="r" b="b"/>
              <a:pathLst>
                <a:path w="2616" h="2154" extrusionOk="0">
                  <a:moveTo>
                    <a:pt x="998" y="0"/>
                  </a:moveTo>
                  <a:cubicBezTo>
                    <a:pt x="917" y="0"/>
                    <a:pt x="841" y="48"/>
                    <a:pt x="803" y="126"/>
                  </a:cubicBezTo>
                  <a:cubicBezTo>
                    <a:pt x="733" y="274"/>
                    <a:pt x="631" y="411"/>
                    <a:pt x="504" y="520"/>
                  </a:cubicBezTo>
                  <a:cubicBezTo>
                    <a:pt x="455" y="563"/>
                    <a:pt x="405" y="605"/>
                    <a:pt x="353" y="640"/>
                  </a:cubicBezTo>
                  <a:cubicBezTo>
                    <a:pt x="89" y="823"/>
                    <a:pt x="1" y="1171"/>
                    <a:pt x="145" y="1456"/>
                  </a:cubicBezTo>
                  <a:cubicBezTo>
                    <a:pt x="374" y="1886"/>
                    <a:pt x="817" y="2153"/>
                    <a:pt x="1303" y="2153"/>
                  </a:cubicBezTo>
                  <a:cubicBezTo>
                    <a:pt x="1989" y="2150"/>
                    <a:pt x="2555" y="1625"/>
                    <a:pt x="2612" y="939"/>
                  </a:cubicBezTo>
                  <a:cubicBezTo>
                    <a:pt x="2615" y="876"/>
                    <a:pt x="2587" y="809"/>
                    <a:pt x="2538" y="767"/>
                  </a:cubicBezTo>
                  <a:cubicBezTo>
                    <a:pt x="2105" y="404"/>
                    <a:pt x="1595" y="144"/>
                    <a:pt x="1049" y="7"/>
                  </a:cubicBezTo>
                  <a:cubicBezTo>
                    <a:pt x="1032" y="3"/>
                    <a:pt x="1015" y="0"/>
                    <a:pt x="99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5" name="Google Shape;17445;p76"/>
            <p:cNvSpPr/>
            <p:nvPr/>
          </p:nvSpPr>
          <p:spPr>
            <a:xfrm>
              <a:off x="2080752" y="3535452"/>
              <a:ext cx="67984" cy="55491"/>
            </a:xfrm>
            <a:custGeom>
              <a:avLst/>
              <a:gdLst/>
              <a:ahLst/>
              <a:cxnLst/>
              <a:rect l="l" t="t" r="r" b="b"/>
              <a:pathLst>
                <a:path w="2612" h="2132" extrusionOk="0">
                  <a:moveTo>
                    <a:pt x="996" y="1"/>
                  </a:moveTo>
                  <a:cubicBezTo>
                    <a:pt x="915" y="1"/>
                    <a:pt x="837" y="50"/>
                    <a:pt x="799" y="126"/>
                  </a:cubicBezTo>
                  <a:cubicBezTo>
                    <a:pt x="746" y="232"/>
                    <a:pt x="679" y="330"/>
                    <a:pt x="602" y="418"/>
                  </a:cubicBezTo>
                  <a:cubicBezTo>
                    <a:pt x="570" y="454"/>
                    <a:pt x="535" y="489"/>
                    <a:pt x="500" y="520"/>
                  </a:cubicBezTo>
                  <a:cubicBezTo>
                    <a:pt x="454" y="563"/>
                    <a:pt x="405" y="601"/>
                    <a:pt x="356" y="637"/>
                  </a:cubicBezTo>
                  <a:cubicBezTo>
                    <a:pt x="46" y="848"/>
                    <a:pt x="0" y="1242"/>
                    <a:pt x="190" y="1537"/>
                  </a:cubicBezTo>
                  <a:cubicBezTo>
                    <a:pt x="394" y="1857"/>
                    <a:pt x="725" y="2076"/>
                    <a:pt x="1098" y="2132"/>
                  </a:cubicBezTo>
                  <a:cubicBezTo>
                    <a:pt x="834" y="1956"/>
                    <a:pt x="644" y="1713"/>
                    <a:pt x="644" y="1277"/>
                  </a:cubicBezTo>
                  <a:lnTo>
                    <a:pt x="644" y="1108"/>
                  </a:lnTo>
                  <a:cubicBezTo>
                    <a:pt x="694" y="1069"/>
                    <a:pt x="743" y="1034"/>
                    <a:pt x="792" y="988"/>
                  </a:cubicBezTo>
                  <a:cubicBezTo>
                    <a:pt x="912" y="879"/>
                    <a:pt x="1017" y="756"/>
                    <a:pt x="1105" y="619"/>
                  </a:cubicBezTo>
                  <a:cubicBezTo>
                    <a:pt x="1524" y="749"/>
                    <a:pt x="1911" y="960"/>
                    <a:pt x="2245" y="1242"/>
                  </a:cubicBezTo>
                  <a:cubicBezTo>
                    <a:pt x="2287" y="1277"/>
                    <a:pt x="2344" y="1330"/>
                    <a:pt x="2463" y="1442"/>
                  </a:cubicBezTo>
                  <a:cubicBezTo>
                    <a:pt x="2541" y="1319"/>
                    <a:pt x="2597" y="1083"/>
                    <a:pt x="2608" y="939"/>
                  </a:cubicBezTo>
                  <a:cubicBezTo>
                    <a:pt x="2611" y="876"/>
                    <a:pt x="2583" y="813"/>
                    <a:pt x="2534" y="770"/>
                  </a:cubicBezTo>
                  <a:cubicBezTo>
                    <a:pt x="2101" y="408"/>
                    <a:pt x="1591" y="148"/>
                    <a:pt x="1045" y="7"/>
                  </a:cubicBezTo>
                  <a:cubicBezTo>
                    <a:pt x="1029" y="3"/>
                    <a:pt x="1013" y="1"/>
                    <a:pt x="996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6" name="Google Shape;17446;p76"/>
            <p:cNvSpPr/>
            <p:nvPr/>
          </p:nvSpPr>
          <p:spPr>
            <a:xfrm>
              <a:off x="2142932" y="3621525"/>
              <a:ext cx="22826" cy="49660"/>
            </a:xfrm>
            <a:custGeom>
              <a:avLst/>
              <a:gdLst/>
              <a:ahLst/>
              <a:cxnLst/>
              <a:rect l="l" t="t" r="r" b="b"/>
              <a:pathLst>
                <a:path w="877" h="1908" extrusionOk="0">
                  <a:moveTo>
                    <a:pt x="743" y="0"/>
                  </a:moveTo>
                  <a:lnTo>
                    <a:pt x="166" y="465"/>
                  </a:lnTo>
                  <a:cubicBezTo>
                    <a:pt x="60" y="549"/>
                    <a:pt x="0" y="676"/>
                    <a:pt x="0" y="806"/>
                  </a:cubicBezTo>
                  <a:lnTo>
                    <a:pt x="0" y="1907"/>
                  </a:lnTo>
                  <a:lnTo>
                    <a:pt x="877" y="1907"/>
                  </a:lnTo>
                  <a:lnTo>
                    <a:pt x="877" y="398"/>
                  </a:lnTo>
                  <a:cubicBezTo>
                    <a:pt x="877" y="253"/>
                    <a:pt x="831" y="116"/>
                    <a:pt x="74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7" name="Google Shape;17447;p76"/>
            <p:cNvSpPr/>
            <p:nvPr/>
          </p:nvSpPr>
          <p:spPr>
            <a:xfrm>
              <a:off x="1830003" y="3506119"/>
              <a:ext cx="28422" cy="62570"/>
            </a:xfrm>
            <a:custGeom>
              <a:avLst/>
              <a:gdLst/>
              <a:ahLst/>
              <a:cxnLst/>
              <a:rect l="l" t="t" r="r" b="b"/>
              <a:pathLst>
                <a:path w="1092" h="2404" extrusionOk="0">
                  <a:moveTo>
                    <a:pt x="652" y="1"/>
                  </a:moveTo>
                  <a:cubicBezTo>
                    <a:pt x="289" y="1"/>
                    <a:pt x="1" y="295"/>
                    <a:pt x="1" y="655"/>
                  </a:cubicBezTo>
                  <a:lnTo>
                    <a:pt x="1" y="810"/>
                  </a:lnTo>
                  <a:cubicBezTo>
                    <a:pt x="1" y="997"/>
                    <a:pt x="29" y="1183"/>
                    <a:pt x="89" y="1362"/>
                  </a:cubicBezTo>
                  <a:lnTo>
                    <a:pt x="437" y="2404"/>
                  </a:lnTo>
                  <a:lnTo>
                    <a:pt x="1092" y="2404"/>
                  </a:lnTo>
                  <a:lnTo>
                    <a:pt x="1092" y="1"/>
                  </a:lnTo>
                  <a:lnTo>
                    <a:pt x="659" y="1"/>
                  </a:lnTo>
                  <a:cubicBezTo>
                    <a:pt x="657" y="1"/>
                    <a:pt x="654" y="1"/>
                    <a:pt x="65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8" name="Google Shape;17448;p76"/>
            <p:cNvSpPr/>
            <p:nvPr/>
          </p:nvSpPr>
          <p:spPr>
            <a:xfrm>
              <a:off x="1841455" y="3500367"/>
              <a:ext cx="68244" cy="68322"/>
            </a:xfrm>
            <a:custGeom>
              <a:avLst/>
              <a:gdLst/>
              <a:ahLst/>
              <a:cxnLst/>
              <a:rect l="l" t="t" r="r" b="b"/>
              <a:pathLst>
                <a:path w="2622" h="2625" extrusionOk="0">
                  <a:moveTo>
                    <a:pt x="655" y="0"/>
                  </a:moveTo>
                  <a:cubicBezTo>
                    <a:pt x="293" y="0"/>
                    <a:pt x="1" y="296"/>
                    <a:pt x="1" y="658"/>
                  </a:cubicBezTo>
                  <a:cubicBezTo>
                    <a:pt x="1" y="897"/>
                    <a:pt x="194" y="1094"/>
                    <a:pt x="437" y="1094"/>
                  </a:cubicBezTo>
                  <a:lnTo>
                    <a:pt x="2186" y="2625"/>
                  </a:lnTo>
                  <a:lnTo>
                    <a:pt x="2573" y="1270"/>
                  </a:lnTo>
                  <a:cubicBezTo>
                    <a:pt x="2604" y="1154"/>
                    <a:pt x="2622" y="1031"/>
                    <a:pt x="2622" y="911"/>
                  </a:cubicBezTo>
                  <a:lnTo>
                    <a:pt x="262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9" name="Google Shape;17449;p76"/>
            <p:cNvSpPr/>
            <p:nvPr/>
          </p:nvSpPr>
          <p:spPr>
            <a:xfrm>
              <a:off x="1852725" y="3585711"/>
              <a:ext cx="34174" cy="34174"/>
            </a:xfrm>
            <a:custGeom>
              <a:avLst/>
              <a:gdLst/>
              <a:ahLst/>
              <a:cxnLst/>
              <a:rect l="l" t="t" r="r" b="b"/>
              <a:pathLst>
                <a:path w="1313" h="1313" extrusionOk="0">
                  <a:moveTo>
                    <a:pt x="0" y="0"/>
                  </a:moveTo>
                  <a:lnTo>
                    <a:pt x="0" y="1313"/>
                  </a:lnTo>
                  <a:lnTo>
                    <a:pt x="1313" y="1313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0" name="Google Shape;17450;p76"/>
            <p:cNvSpPr/>
            <p:nvPr/>
          </p:nvSpPr>
          <p:spPr>
            <a:xfrm>
              <a:off x="1812981" y="3599532"/>
              <a:ext cx="113844" cy="71550"/>
            </a:xfrm>
            <a:custGeom>
              <a:avLst/>
              <a:gdLst/>
              <a:ahLst/>
              <a:cxnLst/>
              <a:rect l="l" t="t" r="r" b="b"/>
              <a:pathLst>
                <a:path w="4374" h="2749" extrusionOk="0">
                  <a:moveTo>
                    <a:pt x="1531" y="1"/>
                  </a:moveTo>
                  <a:lnTo>
                    <a:pt x="475" y="303"/>
                  </a:lnTo>
                  <a:cubicBezTo>
                    <a:pt x="194" y="381"/>
                    <a:pt x="0" y="638"/>
                    <a:pt x="0" y="933"/>
                  </a:cubicBezTo>
                  <a:lnTo>
                    <a:pt x="0" y="2749"/>
                  </a:lnTo>
                  <a:lnTo>
                    <a:pt x="4374" y="2749"/>
                  </a:lnTo>
                  <a:lnTo>
                    <a:pt x="4374" y="933"/>
                  </a:lnTo>
                  <a:cubicBezTo>
                    <a:pt x="4374" y="638"/>
                    <a:pt x="4177" y="381"/>
                    <a:pt x="3895" y="303"/>
                  </a:cubicBezTo>
                  <a:lnTo>
                    <a:pt x="2840" y="1"/>
                  </a:lnTo>
                  <a:lnTo>
                    <a:pt x="2185" y="782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1" name="Google Shape;17451;p76"/>
            <p:cNvSpPr/>
            <p:nvPr/>
          </p:nvSpPr>
          <p:spPr>
            <a:xfrm>
              <a:off x="1835599" y="3528841"/>
              <a:ext cx="68348" cy="62674"/>
            </a:xfrm>
            <a:custGeom>
              <a:avLst/>
              <a:gdLst/>
              <a:ahLst/>
              <a:cxnLst/>
              <a:rect l="l" t="t" r="r" b="b"/>
              <a:pathLst>
                <a:path w="2626" h="2408" extrusionOk="0">
                  <a:moveTo>
                    <a:pt x="845" y="0"/>
                  </a:moveTo>
                  <a:cubicBezTo>
                    <a:pt x="725" y="0"/>
                    <a:pt x="609" y="46"/>
                    <a:pt x="525" y="131"/>
                  </a:cubicBezTo>
                  <a:lnTo>
                    <a:pt x="310" y="345"/>
                  </a:lnTo>
                  <a:cubicBezTo>
                    <a:pt x="113" y="546"/>
                    <a:pt x="0" y="813"/>
                    <a:pt x="4" y="1095"/>
                  </a:cubicBezTo>
                  <a:cubicBezTo>
                    <a:pt x="0" y="1819"/>
                    <a:pt x="592" y="2407"/>
                    <a:pt x="1316" y="2407"/>
                  </a:cubicBezTo>
                  <a:cubicBezTo>
                    <a:pt x="2041" y="2404"/>
                    <a:pt x="2625" y="1816"/>
                    <a:pt x="2625" y="1091"/>
                  </a:cubicBezTo>
                  <a:lnTo>
                    <a:pt x="2625" y="813"/>
                  </a:lnTo>
                  <a:cubicBezTo>
                    <a:pt x="2625" y="697"/>
                    <a:pt x="2579" y="584"/>
                    <a:pt x="2499" y="504"/>
                  </a:cubicBezTo>
                  <a:cubicBezTo>
                    <a:pt x="2164" y="173"/>
                    <a:pt x="1541" y="25"/>
                    <a:pt x="84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2" name="Google Shape;17452;p76"/>
            <p:cNvSpPr/>
            <p:nvPr/>
          </p:nvSpPr>
          <p:spPr>
            <a:xfrm>
              <a:off x="1835781" y="3528919"/>
              <a:ext cx="68062" cy="61217"/>
            </a:xfrm>
            <a:custGeom>
              <a:avLst/>
              <a:gdLst/>
              <a:ahLst/>
              <a:cxnLst/>
              <a:rect l="l" t="t" r="r" b="b"/>
              <a:pathLst>
                <a:path w="2615" h="2352" extrusionOk="0">
                  <a:moveTo>
                    <a:pt x="829" y="1"/>
                  </a:moveTo>
                  <a:cubicBezTo>
                    <a:pt x="713" y="1"/>
                    <a:pt x="603" y="46"/>
                    <a:pt x="521" y="128"/>
                  </a:cubicBezTo>
                  <a:lnTo>
                    <a:pt x="307" y="342"/>
                  </a:lnTo>
                  <a:cubicBezTo>
                    <a:pt x="110" y="543"/>
                    <a:pt x="0" y="810"/>
                    <a:pt x="0" y="1092"/>
                  </a:cubicBezTo>
                  <a:cubicBezTo>
                    <a:pt x="0" y="1676"/>
                    <a:pt x="387" y="2189"/>
                    <a:pt x="947" y="2351"/>
                  </a:cubicBezTo>
                  <a:cubicBezTo>
                    <a:pt x="757" y="2119"/>
                    <a:pt x="655" y="1827"/>
                    <a:pt x="655" y="1528"/>
                  </a:cubicBezTo>
                  <a:lnTo>
                    <a:pt x="655" y="1092"/>
                  </a:lnTo>
                  <a:cubicBezTo>
                    <a:pt x="655" y="849"/>
                    <a:pt x="849" y="654"/>
                    <a:pt x="1088" y="654"/>
                  </a:cubicBezTo>
                  <a:cubicBezTo>
                    <a:pt x="1099" y="654"/>
                    <a:pt x="1109" y="655"/>
                    <a:pt x="1119" y="655"/>
                  </a:cubicBezTo>
                  <a:cubicBezTo>
                    <a:pt x="1559" y="684"/>
                    <a:pt x="2214" y="757"/>
                    <a:pt x="2615" y="947"/>
                  </a:cubicBezTo>
                  <a:cubicBezTo>
                    <a:pt x="2604" y="856"/>
                    <a:pt x="2562" y="567"/>
                    <a:pt x="2495" y="501"/>
                  </a:cubicBezTo>
                  <a:cubicBezTo>
                    <a:pt x="2157" y="173"/>
                    <a:pt x="1538" y="22"/>
                    <a:pt x="841" y="1"/>
                  </a:cubicBezTo>
                  <a:cubicBezTo>
                    <a:pt x="837" y="1"/>
                    <a:pt x="833" y="1"/>
                    <a:pt x="829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3" name="Google Shape;17453;p76"/>
            <p:cNvSpPr/>
            <p:nvPr/>
          </p:nvSpPr>
          <p:spPr>
            <a:xfrm>
              <a:off x="1904286" y="3403571"/>
              <a:ext cx="170168" cy="199293"/>
            </a:xfrm>
            <a:custGeom>
              <a:avLst/>
              <a:gdLst/>
              <a:ahLst/>
              <a:cxnLst/>
              <a:rect l="l" t="t" r="r" b="b"/>
              <a:pathLst>
                <a:path w="6538" h="7657" extrusionOk="0">
                  <a:moveTo>
                    <a:pt x="3269" y="0"/>
                  </a:moveTo>
                  <a:cubicBezTo>
                    <a:pt x="1700" y="0"/>
                    <a:pt x="556" y="1084"/>
                    <a:pt x="426" y="2843"/>
                  </a:cubicBezTo>
                  <a:cubicBezTo>
                    <a:pt x="268" y="5003"/>
                    <a:pt x="85" y="6217"/>
                    <a:pt x="18" y="6625"/>
                  </a:cubicBezTo>
                  <a:cubicBezTo>
                    <a:pt x="0" y="6720"/>
                    <a:pt x="50" y="6812"/>
                    <a:pt x="134" y="6858"/>
                  </a:cubicBezTo>
                  <a:cubicBezTo>
                    <a:pt x="553" y="7072"/>
                    <a:pt x="1837" y="7656"/>
                    <a:pt x="3269" y="7656"/>
                  </a:cubicBezTo>
                  <a:cubicBezTo>
                    <a:pt x="4697" y="7656"/>
                    <a:pt x="5982" y="7069"/>
                    <a:pt x="6404" y="6858"/>
                  </a:cubicBezTo>
                  <a:cubicBezTo>
                    <a:pt x="6488" y="6812"/>
                    <a:pt x="6538" y="6720"/>
                    <a:pt x="6520" y="6625"/>
                  </a:cubicBezTo>
                  <a:cubicBezTo>
                    <a:pt x="6453" y="6221"/>
                    <a:pt x="6270" y="5007"/>
                    <a:pt x="6112" y="2843"/>
                  </a:cubicBezTo>
                  <a:cubicBezTo>
                    <a:pt x="5978" y="1084"/>
                    <a:pt x="4838" y="0"/>
                    <a:pt x="326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4" name="Google Shape;17454;p76"/>
            <p:cNvSpPr/>
            <p:nvPr/>
          </p:nvSpPr>
          <p:spPr>
            <a:xfrm>
              <a:off x="1944290" y="3403571"/>
              <a:ext cx="130164" cy="199319"/>
            </a:xfrm>
            <a:custGeom>
              <a:avLst/>
              <a:gdLst/>
              <a:ahLst/>
              <a:cxnLst/>
              <a:rect l="l" t="t" r="r" b="b"/>
              <a:pathLst>
                <a:path w="5001" h="7658" extrusionOk="0">
                  <a:moveTo>
                    <a:pt x="1732" y="0"/>
                  </a:moveTo>
                  <a:cubicBezTo>
                    <a:pt x="1623" y="0"/>
                    <a:pt x="1514" y="7"/>
                    <a:pt x="1408" y="18"/>
                  </a:cubicBezTo>
                  <a:cubicBezTo>
                    <a:pt x="187" y="141"/>
                    <a:pt x="1" y="1865"/>
                    <a:pt x="1176" y="2224"/>
                  </a:cubicBezTo>
                  <a:lnTo>
                    <a:pt x="1208" y="2231"/>
                  </a:lnTo>
                  <a:lnTo>
                    <a:pt x="1644" y="7656"/>
                  </a:lnTo>
                  <a:cubicBezTo>
                    <a:pt x="1673" y="7657"/>
                    <a:pt x="1702" y="7657"/>
                    <a:pt x="1731" y="7657"/>
                  </a:cubicBezTo>
                  <a:cubicBezTo>
                    <a:pt x="3164" y="7657"/>
                    <a:pt x="4446" y="7071"/>
                    <a:pt x="4867" y="6858"/>
                  </a:cubicBezTo>
                  <a:cubicBezTo>
                    <a:pt x="4951" y="6815"/>
                    <a:pt x="5001" y="6720"/>
                    <a:pt x="4983" y="6625"/>
                  </a:cubicBezTo>
                  <a:cubicBezTo>
                    <a:pt x="4916" y="6221"/>
                    <a:pt x="4733" y="5007"/>
                    <a:pt x="4575" y="2843"/>
                  </a:cubicBezTo>
                  <a:cubicBezTo>
                    <a:pt x="4441" y="1084"/>
                    <a:pt x="3301" y="0"/>
                    <a:pt x="173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5" name="Google Shape;17455;p76"/>
            <p:cNvSpPr/>
            <p:nvPr/>
          </p:nvSpPr>
          <p:spPr>
            <a:xfrm>
              <a:off x="1892547" y="3557315"/>
              <a:ext cx="193540" cy="113870"/>
            </a:xfrm>
            <a:custGeom>
              <a:avLst/>
              <a:gdLst/>
              <a:ahLst/>
              <a:cxnLst/>
              <a:rect l="l" t="t" r="r" b="b"/>
              <a:pathLst>
                <a:path w="7436" h="4375" extrusionOk="0">
                  <a:moveTo>
                    <a:pt x="2626" y="1"/>
                  </a:moveTo>
                  <a:lnTo>
                    <a:pt x="2626" y="961"/>
                  </a:lnTo>
                  <a:cubicBezTo>
                    <a:pt x="2626" y="1134"/>
                    <a:pt x="2524" y="1292"/>
                    <a:pt x="2365" y="1362"/>
                  </a:cubicBezTo>
                  <a:lnTo>
                    <a:pt x="525" y="2175"/>
                  </a:lnTo>
                  <a:cubicBezTo>
                    <a:pt x="205" y="2316"/>
                    <a:pt x="1" y="2629"/>
                    <a:pt x="1" y="2974"/>
                  </a:cubicBezTo>
                  <a:lnTo>
                    <a:pt x="1" y="4374"/>
                  </a:lnTo>
                  <a:lnTo>
                    <a:pt x="7435" y="4374"/>
                  </a:lnTo>
                  <a:lnTo>
                    <a:pt x="7435" y="2974"/>
                  </a:lnTo>
                  <a:cubicBezTo>
                    <a:pt x="7435" y="2629"/>
                    <a:pt x="7231" y="2316"/>
                    <a:pt x="6915" y="2175"/>
                  </a:cubicBezTo>
                  <a:lnTo>
                    <a:pt x="5075" y="1362"/>
                  </a:lnTo>
                  <a:cubicBezTo>
                    <a:pt x="4916" y="1292"/>
                    <a:pt x="4811" y="1134"/>
                    <a:pt x="4814" y="961"/>
                  </a:cubicBezTo>
                  <a:lnTo>
                    <a:pt x="4814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6" name="Google Shape;17456;p76"/>
            <p:cNvSpPr/>
            <p:nvPr/>
          </p:nvSpPr>
          <p:spPr>
            <a:xfrm>
              <a:off x="1960869" y="3557315"/>
              <a:ext cx="57000" cy="28448"/>
            </a:xfrm>
            <a:custGeom>
              <a:avLst/>
              <a:gdLst/>
              <a:ahLst/>
              <a:cxnLst/>
              <a:rect l="l" t="t" r="r" b="b"/>
              <a:pathLst>
                <a:path w="2190" h="1093" extrusionOk="0">
                  <a:moveTo>
                    <a:pt x="1" y="1"/>
                  </a:moveTo>
                  <a:lnTo>
                    <a:pt x="1" y="873"/>
                  </a:lnTo>
                  <a:cubicBezTo>
                    <a:pt x="351" y="1019"/>
                    <a:pt x="723" y="1092"/>
                    <a:pt x="1095" y="1092"/>
                  </a:cubicBezTo>
                  <a:cubicBezTo>
                    <a:pt x="1467" y="1092"/>
                    <a:pt x="1839" y="1019"/>
                    <a:pt x="2189" y="873"/>
                  </a:cubicBezTo>
                  <a:lnTo>
                    <a:pt x="2189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7" name="Google Shape;17457;p76"/>
            <p:cNvSpPr/>
            <p:nvPr/>
          </p:nvSpPr>
          <p:spPr>
            <a:xfrm>
              <a:off x="1892547" y="3598257"/>
              <a:ext cx="193540" cy="72929"/>
            </a:xfrm>
            <a:custGeom>
              <a:avLst/>
              <a:gdLst/>
              <a:ahLst/>
              <a:cxnLst/>
              <a:rect l="l" t="t" r="r" b="b"/>
              <a:pathLst>
                <a:path w="7436" h="2802" extrusionOk="0">
                  <a:moveTo>
                    <a:pt x="1880" y="0"/>
                  </a:moveTo>
                  <a:lnTo>
                    <a:pt x="525" y="602"/>
                  </a:lnTo>
                  <a:cubicBezTo>
                    <a:pt x="205" y="743"/>
                    <a:pt x="1" y="1056"/>
                    <a:pt x="1" y="1401"/>
                  </a:cubicBezTo>
                  <a:lnTo>
                    <a:pt x="1" y="2801"/>
                  </a:lnTo>
                  <a:lnTo>
                    <a:pt x="7435" y="2801"/>
                  </a:lnTo>
                  <a:lnTo>
                    <a:pt x="7435" y="1401"/>
                  </a:lnTo>
                  <a:cubicBezTo>
                    <a:pt x="7435" y="1056"/>
                    <a:pt x="7231" y="743"/>
                    <a:pt x="6915" y="602"/>
                  </a:cubicBezTo>
                  <a:lnTo>
                    <a:pt x="5557" y="0"/>
                  </a:lnTo>
                  <a:cubicBezTo>
                    <a:pt x="5265" y="764"/>
                    <a:pt x="4533" y="1267"/>
                    <a:pt x="3716" y="1267"/>
                  </a:cubicBezTo>
                  <a:cubicBezTo>
                    <a:pt x="2900" y="1267"/>
                    <a:pt x="2172" y="764"/>
                    <a:pt x="188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8" name="Google Shape;17458;p76"/>
            <p:cNvSpPr/>
            <p:nvPr/>
          </p:nvSpPr>
          <p:spPr>
            <a:xfrm>
              <a:off x="1932395" y="3461560"/>
              <a:ext cx="113948" cy="107077"/>
            </a:xfrm>
            <a:custGeom>
              <a:avLst/>
              <a:gdLst/>
              <a:ahLst/>
              <a:cxnLst/>
              <a:rect l="l" t="t" r="r" b="b"/>
              <a:pathLst>
                <a:path w="4378" h="4114" extrusionOk="0">
                  <a:moveTo>
                    <a:pt x="1593" y="0"/>
                  </a:moveTo>
                  <a:cubicBezTo>
                    <a:pt x="1432" y="0"/>
                    <a:pt x="1280" y="91"/>
                    <a:pt x="1204" y="239"/>
                  </a:cubicBezTo>
                  <a:cubicBezTo>
                    <a:pt x="1067" y="524"/>
                    <a:pt x="771" y="974"/>
                    <a:pt x="187" y="1375"/>
                  </a:cubicBezTo>
                  <a:cubicBezTo>
                    <a:pt x="71" y="1456"/>
                    <a:pt x="0" y="1590"/>
                    <a:pt x="4" y="1730"/>
                  </a:cubicBezTo>
                  <a:lnTo>
                    <a:pt x="4" y="1854"/>
                  </a:lnTo>
                  <a:cubicBezTo>
                    <a:pt x="4" y="3018"/>
                    <a:pt x="884" y="4035"/>
                    <a:pt x="2045" y="4109"/>
                  </a:cubicBezTo>
                  <a:cubicBezTo>
                    <a:pt x="2094" y="4112"/>
                    <a:pt x="2144" y="4114"/>
                    <a:pt x="2193" y="4114"/>
                  </a:cubicBezTo>
                  <a:cubicBezTo>
                    <a:pt x="3387" y="4114"/>
                    <a:pt x="4374" y="3144"/>
                    <a:pt x="4374" y="1927"/>
                  </a:cubicBezTo>
                  <a:lnTo>
                    <a:pt x="4374" y="1544"/>
                  </a:lnTo>
                  <a:cubicBezTo>
                    <a:pt x="4377" y="1357"/>
                    <a:pt x="4297" y="1178"/>
                    <a:pt x="4156" y="1055"/>
                  </a:cubicBezTo>
                  <a:cubicBezTo>
                    <a:pt x="3804" y="749"/>
                    <a:pt x="3016" y="210"/>
                    <a:pt x="1665" y="6"/>
                  </a:cubicBezTo>
                  <a:cubicBezTo>
                    <a:pt x="1641" y="2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9" name="Google Shape;17459;p76"/>
            <p:cNvSpPr/>
            <p:nvPr/>
          </p:nvSpPr>
          <p:spPr>
            <a:xfrm>
              <a:off x="1932473" y="3461560"/>
              <a:ext cx="113870" cy="106687"/>
            </a:xfrm>
            <a:custGeom>
              <a:avLst/>
              <a:gdLst/>
              <a:ahLst/>
              <a:cxnLst/>
              <a:rect l="l" t="t" r="r" b="b"/>
              <a:pathLst>
                <a:path w="4375" h="4099" extrusionOk="0">
                  <a:moveTo>
                    <a:pt x="1590" y="0"/>
                  </a:moveTo>
                  <a:cubicBezTo>
                    <a:pt x="1429" y="0"/>
                    <a:pt x="1277" y="91"/>
                    <a:pt x="1201" y="239"/>
                  </a:cubicBezTo>
                  <a:cubicBezTo>
                    <a:pt x="1162" y="320"/>
                    <a:pt x="1120" y="397"/>
                    <a:pt x="1071" y="471"/>
                  </a:cubicBezTo>
                  <a:cubicBezTo>
                    <a:pt x="842" y="830"/>
                    <a:pt x="539" y="1136"/>
                    <a:pt x="187" y="1372"/>
                  </a:cubicBezTo>
                  <a:cubicBezTo>
                    <a:pt x="68" y="1452"/>
                    <a:pt x="1" y="1586"/>
                    <a:pt x="1" y="1730"/>
                  </a:cubicBezTo>
                  <a:lnTo>
                    <a:pt x="1" y="1854"/>
                  </a:lnTo>
                  <a:cubicBezTo>
                    <a:pt x="1" y="2979"/>
                    <a:pt x="821" y="3961"/>
                    <a:pt x="1922" y="4098"/>
                  </a:cubicBezTo>
                  <a:cubicBezTo>
                    <a:pt x="1531" y="3690"/>
                    <a:pt x="1313" y="3148"/>
                    <a:pt x="1313" y="2585"/>
                  </a:cubicBezTo>
                  <a:lnTo>
                    <a:pt x="1313" y="1210"/>
                  </a:lnTo>
                  <a:cubicBezTo>
                    <a:pt x="1310" y="988"/>
                    <a:pt x="1482" y="798"/>
                    <a:pt x="1704" y="777"/>
                  </a:cubicBezTo>
                  <a:cubicBezTo>
                    <a:pt x="1743" y="773"/>
                    <a:pt x="1787" y="771"/>
                    <a:pt x="1836" y="771"/>
                  </a:cubicBezTo>
                  <a:cubicBezTo>
                    <a:pt x="2444" y="771"/>
                    <a:pt x="3765" y="1087"/>
                    <a:pt x="4374" y="1491"/>
                  </a:cubicBezTo>
                  <a:cubicBezTo>
                    <a:pt x="4339" y="1438"/>
                    <a:pt x="4202" y="1097"/>
                    <a:pt x="4153" y="1055"/>
                  </a:cubicBezTo>
                  <a:cubicBezTo>
                    <a:pt x="3801" y="749"/>
                    <a:pt x="3013" y="210"/>
                    <a:pt x="1662" y="6"/>
                  </a:cubicBezTo>
                  <a:cubicBezTo>
                    <a:pt x="1638" y="2"/>
                    <a:pt x="1614" y="0"/>
                    <a:pt x="1590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0" name="Google Shape;17460;p76"/>
            <p:cNvSpPr/>
            <p:nvPr/>
          </p:nvSpPr>
          <p:spPr>
            <a:xfrm>
              <a:off x="1892547" y="3617022"/>
              <a:ext cx="39874" cy="54163"/>
            </a:xfrm>
            <a:custGeom>
              <a:avLst/>
              <a:gdLst/>
              <a:ahLst/>
              <a:cxnLst/>
              <a:rect l="l" t="t" r="r" b="b"/>
              <a:pathLst>
                <a:path w="1532" h="2081" extrusionOk="0">
                  <a:moveTo>
                    <a:pt x="328" y="1"/>
                  </a:moveTo>
                  <a:cubicBezTo>
                    <a:pt x="124" y="166"/>
                    <a:pt x="4" y="416"/>
                    <a:pt x="1" y="680"/>
                  </a:cubicBezTo>
                  <a:lnTo>
                    <a:pt x="1" y="2080"/>
                  </a:lnTo>
                  <a:lnTo>
                    <a:pt x="1531" y="2080"/>
                  </a:lnTo>
                  <a:lnTo>
                    <a:pt x="1531" y="1478"/>
                  </a:lnTo>
                  <a:cubicBezTo>
                    <a:pt x="1531" y="1303"/>
                    <a:pt x="1465" y="1137"/>
                    <a:pt x="1341" y="1014"/>
                  </a:cubicBezTo>
                  <a:lnTo>
                    <a:pt x="328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1" name="Google Shape;17461;p76"/>
            <p:cNvSpPr/>
            <p:nvPr/>
          </p:nvSpPr>
          <p:spPr>
            <a:xfrm>
              <a:off x="2046214" y="3617022"/>
              <a:ext cx="39874" cy="54163"/>
            </a:xfrm>
            <a:custGeom>
              <a:avLst/>
              <a:gdLst/>
              <a:ahLst/>
              <a:cxnLst/>
              <a:rect l="l" t="t" r="r" b="b"/>
              <a:pathLst>
                <a:path w="1532" h="2081" extrusionOk="0">
                  <a:moveTo>
                    <a:pt x="1204" y="1"/>
                  </a:moveTo>
                  <a:lnTo>
                    <a:pt x="194" y="1014"/>
                  </a:lnTo>
                  <a:cubicBezTo>
                    <a:pt x="71" y="1137"/>
                    <a:pt x="1" y="1303"/>
                    <a:pt x="4" y="1478"/>
                  </a:cubicBezTo>
                  <a:lnTo>
                    <a:pt x="4" y="2080"/>
                  </a:lnTo>
                  <a:lnTo>
                    <a:pt x="1531" y="2080"/>
                  </a:lnTo>
                  <a:lnTo>
                    <a:pt x="1531" y="680"/>
                  </a:lnTo>
                  <a:cubicBezTo>
                    <a:pt x="1531" y="416"/>
                    <a:pt x="1412" y="166"/>
                    <a:pt x="120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2" name="Google Shape;17462;p76"/>
            <p:cNvSpPr/>
            <p:nvPr/>
          </p:nvSpPr>
          <p:spPr>
            <a:xfrm>
              <a:off x="1927086" y="3643024"/>
              <a:ext cx="10749" cy="33367"/>
            </a:xfrm>
            <a:custGeom>
              <a:avLst/>
              <a:gdLst/>
              <a:ahLst/>
              <a:cxnLst/>
              <a:rect l="l" t="t" r="r" b="b"/>
              <a:pathLst>
                <a:path w="413" h="1282" extrusionOk="0">
                  <a:moveTo>
                    <a:pt x="204" y="1"/>
                  </a:moveTo>
                  <a:cubicBezTo>
                    <a:pt x="92" y="1"/>
                    <a:pt x="0" y="92"/>
                    <a:pt x="0" y="205"/>
                  </a:cubicBezTo>
                  <a:lnTo>
                    <a:pt x="0" y="1078"/>
                  </a:lnTo>
                  <a:cubicBezTo>
                    <a:pt x="0" y="1190"/>
                    <a:pt x="92" y="1282"/>
                    <a:pt x="204" y="1282"/>
                  </a:cubicBezTo>
                  <a:cubicBezTo>
                    <a:pt x="317" y="1282"/>
                    <a:pt x="409" y="1190"/>
                    <a:pt x="412" y="1078"/>
                  </a:cubicBezTo>
                  <a:lnTo>
                    <a:pt x="412" y="205"/>
                  </a:lnTo>
                  <a:cubicBezTo>
                    <a:pt x="412" y="92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3" name="Google Shape;17463;p76"/>
            <p:cNvSpPr/>
            <p:nvPr/>
          </p:nvSpPr>
          <p:spPr>
            <a:xfrm>
              <a:off x="2040904" y="3643024"/>
              <a:ext cx="10749" cy="33367"/>
            </a:xfrm>
            <a:custGeom>
              <a:avLst/>
              <a:gdLst/>
              <a:ahLst/>
              <a:cxnLst/>
              <a:rect l="l" t="t" r="r" b="b"/>
              <a:pathLst>
                <a:path w="413" h="1282" extrusionOk="0">
                  <a:moveTo>
                    <a:pt x="208" y="1"/>
                  </a:moveTo>
                  <a:cubicBezTo>
                    <a:pt x="92" y="1"/>
                    <a:pt x="1" y="92"/>
                    <a:pt x="1" y="205"/>
                  </a:cubicBezTo>
                  <a:lnTo>
                    <a:pt x="1" y="1078"/>
                  </a:lnTo>
                  <a:cubicBezTo>
                    <a:pt x="1" y="1190"/>
                    <a:pt x="92" y="1282"/>
                    <a:pt x="208" y="1282"/>
                  </a:cubicBezTo>
                  <a:cubicBezTo>
                    <a:pt x="321" y="1282"/>
                    <a:pt x="412" y="1190"/>
                    <a:pt x="412" y="1078"/>
                  </a:cubicBezTo>
                  <a:lnTo>
                    <a:pt x="412" y="205"/>
                  </a:lnTo>
                  <a:cubicBezTo>
                    <a:pt x="412" y="92"/>
                    <a:pt x="32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4" name="Google Shape;17464;p76"/>
            <p:cNvSpPr/>
            <p:nvPr/>
          </p:nvSpPr>
          <p:spPr>
            <a:xfrm>
              <a:off x="1845672" y="3523532"/>
              <a:ext cx="49114" cy="16423"/>
            </a:xfrm>
            <a:custGeom>
              <a:avLst/>
              <a:gdLst/>
              <a:ahLst/>
              <a:cxnLst/>
              <a:rect l="l" t="t" r="r" b="b"/>
              <a:pathLst>
                <a:path w="1887" h="631" extrusionOk="0">
                  <a:moveTo>
                    <a:pt x="271" y="0"/>
                  </a:moveTo>
                  <a:cubicBezTo>
                    <a:pt x="0" y="0"/>
                    <a:pt x="0" y="408"/>
                    <a:pt x="271" y="408"/>
                  </a:cubicBezTo>
                  <a:cubicBezTo>
                    <a:pt x="504" y="408"/>
                    <a:pt x="1172" y="444"/>
                    <a:pt x="1492" y="606"/>
                  </a:cubicBezTo>
                  <a:cubicBezTo>
                    <a:pt x="1527" y="623"/>
                    <a:pt x="1560" y="631"/>
                    <a:pt x="1591" y="631"/>
                  </a:cubicBezTo>
                  <a:cubicBezTo>
                    <a:pt x="1782" y="631"/>
                    <a:pt x="1887" y="345"/>
                    <a:pt x="1675" y="240"/>
                  </a:cubicBezTo>
                  <a:cubicBezTo>
                    <a:pt x="1200" y="4"/>
                    <a:pt x="310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5" name="Google Shape;17465;p76"/>
            <p:cNvSpPr/>
            <p:nvPr/>
          </p:nvSpPr>
          <p:spPr>
            <a:xfrm>
              <a:off x="1830289" y="3631676"/>
              <a:ext cx="10723" cy="44819"/>
            </a:xfrm>
            <a:custGeom>
              <a:avLst/>
              <a:gdLst/>
              <a:ahLst/>
              <a:cxnLst/>
              <a:rect l="l" t="t" r="r" b="b"/>
              <a:pathLst>
                <a:path w="412" h="1722" extrusionOk="0">
                  <a:moveTo>
                    <a:pt x="208" y="1"/>
                  </a:moveTo>
                  <a:cubicBezTo>
                    <a:pt x="92" y="1"/>
                    <a:pt x="0" y="92"/>
                    <a:pt x="0" y="205"/>
                  </a:cubicBezTo>
                  <a:lnTo>
                    <a:pt x="0" y="1517"/>
                  </a:lnTo>
                  <a:cubicBezTo>
                    <a:pt x="0" y="1630"/>
                    <a:pt x="92" y="1721"/>
                    <a:pt x="208" y="1721"/>
                  </a:cubicBezTo>
                  <a:cubicBezTo>
                    <a:pt x="321" y="1721"/>
                    <a:pt x="412" y="1630"/>
                    <a:pt x="412" y="1517"/>
                  </a:cubicBezTo>
                  <a:lnTo>
                    <a:pt x="412" y="205"/>
                  </a:lnTo>
                  <a:cubicBezTo>
                    <a:pt x="412" y="92"/>
                    <a:pt x="32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6" name="Google Shape;17466;p76"/>
            <p:cNvSpPr/>
            <p:nvPr/>
          </p:nvSpPr>
          <p:spPr>
            <a:xfrm>
              <a:off x="1807567" y="3398339"/>
              <a:ext cx="363604" cy="278156"/>
            </a:xfrm>
            <a:custGeom>
              <a:avLst/>
              <a:gdLst/>
              <a:ahLst/>
              <a:cxnLst/>
              <a:rect l="l" t="t" r="r" b="b"/>
              <a:pathLst>
                <a:path w="13970" h="10687" extrusionOk="0">
                  <a:moveTo>
                    <a:pt x="11795" y="3252"/>
                  </a:moveTo>
                  <a:cubicBezTo>
                    <a:pt x="12164" y="3252"/>
                    <a:pt x="12463" y="3501"/>
                    <a:pt x="12463" y="3811"/>
                  </a:cubicBezTo>
                  <a:lnTo>
                    <a:pt x="12463" y="3850"/>
                  </a:lnTo>
                  <a:cubicBezTo>
                    <a:pt x="12250" y="3762"/>
                    <a:pt x="12023" y="3718"/>
                    <a:pt x="11796" y="3718"/>
                  </a:cubicBezTo>
                  <a:cubicBezTo>
                    <a:pt x="11570" y="3718"/>
                    <a:pt x="11343" y="3762"/>
                    <a:pt x="11130" y="3850"/>
                  </a:cubicBezTo>
                  <a:cubicBezTo>
                    <a:pt x="11126" y="3839"/>
                    <a:pt x="11126" y="3825"/>
                    <a:pt x="11126" y="3811"/>
                  </a:cubicBezTo>
                  <a:cubicBezTo>
                    <a:pt x="11126" y="3505"/>
                    <a:pt x="11425" y="3252"/>
                    <a:pt x="11795" y="3252"/>
                  </a:cubicBezTo>
                  <a:close/>
                  <a:moveTo>
                    <a:pt x="3720" y="4124"/>
                  </a:moveTo>
                  <a:lnTo>
                    <a:pt x="3720" y="4976"/>
                  </a:lnTo>
                  <a:cubicBezTo>
                    <a:pt x="3716" y="5113"/>
                    <a:pt x="3685" y="5247"/>
                    <a:pt x="3625" y="5370"/>
                  </a:cubicBezTo>
                  <a:lnTo>
                    <a:pt x="3523" y="5577"/>
                  </a:lnTo>
                  <a:cubicBezTo>
                    <a:pt x="3505" y="5606"/>
                    <a:pt x="3498" y="5637"/>
                    <a:pt x="3498" y="5669"/>
                  </a:cubicBezTo>
                  <a:lnTo>
                    <a:pt x="3498" y="6105"/>
                  </a:lnTo>
                  <a:cubicBezTo>
                    <a:pt x="3498" y="6721"/>
                    <a:pt x="2998" y="7214"/>
                    <a:pt x="2387" y="7214"/>
                  </a:cubicBezTo>
                  <a:cubicBezTo>
                    <a:pt x="2376" y="7214"/>
                    <a:pt x="2365" y="7214"/>
                    <a:pt x="2355" y="7213"/>
                  </a:cubicBezTo>
                  <a:cubicBezTo>
                    <a:pt x="1767" y="7196"/>
                    <a:pt x="1285" y="6675"/>
                    <a:pt x="1285" y="6052"/>
                  </a:cubicBezTo>
                  <a:lnTo>
                    <a:pt x="1285" y="5669"/>
                  </a:lnTo>
                  <a:cubicBezTo>
                    <a:pt x="1285" y="5637"/>
                    <a:pt x="1278" y="5606"/>
                    <a:pt x="1264" y="5577"/>
                  </a:cubicBezTo>
                  <a:lnTo>
                    <a:pt x="1137" y="5328"/>
                  </a:lnTo>
                  <a:cubicBezTo>
                    <a:pt x="1091" y="5233"/>
                    <a:pt x="1067" y="5131"/>
                    <a:pt x="1067" y="5028"/>
                  </a:cubicBezTo>
                  <a:lnTo>
                    <a:pt x="1067" y="5014"/>
                  </a:lnTo>
                  <a:cubicBezTo>
                    <a:pt x="1067" y="4525"/>
                    <a:pt x="1464" y="4128"/>
                    <a:pt x="1957" y="4124"/>
                  </a:cubicBezTo>
                  <a:close/>
                  <a:moveTo>
                    <a:pt x="11790" y="4128"/>
                  </a:moveTo>
                  <a:cubicBezTo>
                    <a:pt x="11791" y="4128"/>
                    <a:pt x="11793" y="4128"/>
                    <a:pt x="11795" y="4128"/>
                  </a:cubicBezTo>
                  <a:cubicBezTo>
                    <a:pt x="12527" y="4128"/>
                    <a:pt x="13121" y="4719"/>
                    <a:pt x="13121" y="5451"/>
                  </a:cubicBezTo>
                  <a:cubicBezTo>
                    <a:pt x="13121" y="5591"/>
                    <a:pt x="13097" y="5732"/>
                    <a:pt x="13054" y="5866"/>
                  </a:cubicBezTo>
                  <a:cubicBezTo>
                    <a:pt x="12474" y="5275"/>
                    <a:pt x="11450" y="5046"/>
                    <a:pt x="11401" y="5036"/>
                  </a:cubicBezTo>
                  <a:cubicBezTo>
                    <a:pt x="11386" y="5032"/>
                    <a:pt x="11370" y="5031"/>
                    <a:pt x="11356" y="5031"/>
                  </a:cubicBezTo>
                  <a:cubicBezTo>
                    <a:pt x="11247" y="5031"/>
                    <a:pt x="11154" y="5118"/>
                    <a:pt x="11154" y="5233"/>
                  </a:cubicBezTo>
                  <a:cubicBezTo>
                    <a:pt x="11154" y="5233"/>
                    <a:pt x="11144" y="5377"/>
                    <a:pt x="10992" y="5525"/>
                  </a:cubicBezTo>
                  <a:cubicBezTo>
                    <a:pt x="10846" y="5674"/>
                    <a:pt x="10983" y="5879"/>
                    <a:pt x="11143" y="5879"/>
                  </a:cubicBezTo>
                  <a:cubicBezTo>
                    <a:pt x="11190" y="5879"/>
                    <a:pt x="11240" y="5860"/>
                    <a:pt x="11285" y="5817"/>
                  </a:cubicBezTo>
                  <a:cubicBezTo>
                    <a:pt x="11380" y="5722"/>
                    <a:pt x="11453" y="5609"/>
                    <a:pt x="11506" y="5486"/>
                  </a:cubicBezTo>
                  <a:cubicBezTo>
                    <a:pt x="11851" y="5588"/>
                    <a:pt x="12565" y="5845"/>
                    <a:pt x="12885" y="6299"/>
                  </a:cubicBezTo>
                  <a:cubicBezTo>
                    <a:pt x="12792" y="6829"/>
                    <a:pt x="12329" y="7214"/>
                    <a:pt x="11795" y="7214"/>
                  </a:cubicBezTo>
                  <a:cubicBezTo>
                    <a:pt x="11783" y="7214"/>
                    <a:pt x="11771" y="7214"/>
                    <a:pt x="11760" y="7213"/>
                  </a:cubicBezTo>
                  <a:cubicBezTo>
                    <a:pt x="11207" y="7196"/>
                    <a:pt x="10753" y="6777"/>
                    <a:pt x="10693" y="6228"/>
                  </a:cubicBezTo>
                  <a:cubicBezTo>
                    <a:pt x="10690" y="6200"/>
                    <a:pt x="10679" y="6168"/>
                    <a:pt x="10665" y="6144"/>
                  </a:cubicBezTo>
                  <a:cubicBezTo>
                    <a:pt x="10121" y="5262"/>
                    <a:pt x="10755" y="4128"/>
                    <a:pt x="11790" y="4128"/>
                  </a:cubicBezTo>
                  <a:close/>
                  <a:moveTo>
                    <a:pt x="6985" y="409"/>
                  </a:moveTo>
                  <a:cubicBezTo>
                    <a:pt x="7706" y="409"/>
                    <a:pt x="8336" y="652"/>
                    <a:pt x="8804" y="1112"/>
                  </a:cubicBezTo>
                  <a:cubicBezTo>
                    <a:pt x="9279" y="1584"/>
                    <a:pt x="9564" y="2256"/>
                    <a:pt x="9624" y="3062"/>
                  </a:cubicBezTo>
                  <a:cubicBezTo>
                    <a:pt x="9786" y="5243"/>
                    <a:pt x="9969" y="6461"/>
                    <a:pt x="10039" y="6883"/>
                  </a:cubicBezTo>
                  <a:cubicBezTo>
                    <a:pt x="10039" y="6886"/>
                    <a:pt x="10039" y="6890"/>
                    <a:pt x="10035" y="6893"/>
                  </a:cubicBezTo>
                  <a:cubicBezTo>
                    <a:pt x="9838" y="7020"/>
                    <a:pt x="9420" y="7256"/>
                    <a:pt x="8758" y="7432"/>
                  </a:cubicBezTo>
                  <a:lnTo>
                    <a:pt x="8420" y="7280"/>
                  </a:lnTo>
                  <a:cubicBezTo>
                    <a:pt x="8336" y="7245"/>
                    <a:pt x="8283" y="7161"/>
                    <a:pt x="8283" y="7069"/>
                  </a:cubicBezTo>
                  <a:lnTo>
                    <a:pt x="8283" y="6366"/>
                  </a:lnTo>
                  <a:cubicBezTo>
                    <a:pt x="8962" y="5926"/>
                    <a:pt x="9374" y="5169"/>
                    <a:pt x="9377" y="4356"/>
                  </a:cubicBezTo>
                  <a:lnTo>
                    <a:pt x="9377" y="3973"/>
                  </a:lnTo>
                  <a:cubicBezTo>
                    <a:pt x="9377" y="3727"/>
                    <a:pt x="9272" y="3491"/>
                    <a:pt x="9085" y="3329"/>
                  </a:cubicBezTo>
                  <a:cubicBezTo>
                    <a:pt x="8674" y="2970"/>
                    <a:pt x="7745" y="2347"/>
                    <a:pt x="6130" y="2186"/>
                  </a:cubicBezTo>
                  <a:cubicBezTo>
                    <a:pt x="6121" y="2185"/>
                    <a:pt x="6112" y="2184"/>
                    <a:pt x="6104" y="2184"/>
                  </a:cubicBezTo>
                  <a:cubicBezTo>
                    <a:pt x="5857" y="2184"/>
                    <a:pt x="5826" y="2567"/>
                    <a:pt x="6091" y="2594"/>
                  </a:cubicBezTo>
                  <a:cubicBezTo>
                    <a:pt x="7590" y="2742"/>
                    <a:pt x="8442" y="3311"/>
                    <a:pt x="8818" y="3635"/>
                  </a:cubicBezTo>
                  <a:cubicBezTo>
                    <a:pt x="8913" y="3723"/>
                    <a:pt x="8969" y="3846"/>
                    <a:pt x="8966" y="3973"/>
                  </a:cubicBezTo>
                  <a:lnTo>
                    <a:pt x="8966" y="4356"/>
                  </a:lnTo>
                  <a:cubicBezTo>
                    <a:pt x="8966" y="5451"/>
                    <a:pt x="8079" y="6337"/>
                    <a:pt x="6985" y="6337"/>
                  </a:cubicBezTo>
                  <a:cubicBezTo>
                    <a:pt x="5891" y="6337"/>
                    <a:pt x="5004" y="5451"/>
                    <a:pt x="5004" y="4356"/>
                  </a:cubicBezTo>
                  <a:lnTo>
                    <a:pt x="5004" y="4184"/>
                  </a:lnTo>
                  <a:cubicBezTo>
                    <a:pt x="5004" y="4107"/>
                    <a:pt x="5050" y="4033"/>
                    <a:pt x="5120" y="3994"/>
                  </a:cubicBezTo>
                  <a:cubicBezTo>
                    <a:pt x="5377" y="3846"/>
                    <a:pt x="5711" y="3572"/>
                    <a:pt x="5866" y="3111"/>
                  </a:cubicBezTo>
                  <a:cubicBezTo>
                    <a:pt x="5920" y="2950"/>
                    <a:pt x="5792" y="2839"/>
                    <a:pt x="5666" y="2839"/>
                  </a:cubicBezTo>
                  <a:cubicBezTo>
                    <a:pt x="5588" y="2839"/>
                    <a:pt x="5511" y="2881"/>
                    <a:pt x="5479" y="2981"/>
                  </a:cubicBezTo>
                  <a:cubicBezTo>
                    <a:pt x="5366" y="3322"/>
                    <a:pt x="5110" y="3526"/>
                    <a:pt x="4916" y="3639"/>
                  </a:cubicBezTo>
                  <a:cubicBezTo>
                    <a:pt x="4719" y="3751"/>
                    <a:pt x="4596" y="3959"/>
                    <a:pt x="4596" y="4188"/>
                  </a:cubicBezTo>
                  <a:lnTo>
                    <a:pt x="4596" y="4356"/>
                  </a:lnTo>
                  <a:cubicBezTo>
                    <a:pt x="4596" y="5169"/>
                    <a:pt x="5008" y="5926"/>
                    <a:pt x="5687" y="6366"/>
                  </a:cubicBezTo>
                  <a:lnTo>
                    <a:pt x="5687" y="7069"/>
                  </a:lnTo>
                  <a:cubicBezTo>
                    <a:pt x="5687" y="7161"/>
                    <a:pt x="5634" y="7245"/>
                    <a:pt x="5549" y="7280"/>
                  </a:cubicBezTo>
                  <a:lnTo>
                    <a:pt x="5212" y="7432"/>
                  </a:lnTo>
                  <a:cubicBezTo>
                    <a:pt x="4554" y="7256"/>
                    <a:pt x="4131" y="7020"/>
                    <a:pt x="3938" y="6893"/>
                  </a:cubicBezTo>
                  <a:cubicBezTo>
                    <a:pt x="3931" y="6893"/>
                    <a:pt x="3931" y="6886"/>
                    <a:pt x="3931" y="6883"/>
                  </a:cubicBezTo>
                  <a:cubicBezTo>
                    <a:pt x="4001" y="6461"/>
                    <a:pt x="4188" y="5243"/>
                    <a:pt x="4346" y="3062"/>
                  </a:cubicBezTo>
                  <a:cubicBezTo>
                    <a:pt x="4406" y="2256"/>
                    <a:pt x="4691" y="1584"/>
                    <a:pt x="5166" y="1112"/>
                  </a:cubicBezTo>
                  <a:cubicBezTo>
                    <a:pt x="5634" y="652"/>
                    <a:pt x="6264" y="409"/>
                    <a:pt x="6985" y="409"/>
                  </a:cubicBezTo>
                  <a:close/>
                  <a:moveTo>
                    <a:pt x="3565" y="7069"/>
                  </a:moveTo>
                  <a:cubicBezTo>
                    <a:pt x="3597" y="7136"/>
                    <a:pt x="3649" y="7196"/>
                    <a:pt x="3713" y="7238"/>
                  </a:cubicBezTo>
                  <a:cubicBezTo>
                    <a:pt x="4005" y="7421"/>
                    <a:pt x="4314" y="7569"/>
                    <a:pt x="4642" y="7681"/>
                  </a:cubicBezTo>
                  <a:lnTo>
                    <a:pt x="4072" y="7935"/>
                  </a:lnTo>
                  <a:lnTo>
                    <a:pt x="3424" y="7752"/>
                  </a:lnTo>
                  <a:cubicBezTo>
                    <a:pt x="3252" y="7703"/>
                    <a:pt x="3252" y="7685"/>
                    <a:pt x="3252" y="7639"/>
                  </a:cubicBezTo>
                  <a:lnTo>
                    <a:pt x="3252" y="7358"/>
                  </a:lnTo>
                  <a:cubicBezTo>
                    <a:pt x="3371" y="7277"/>
                    <a:pt x="3473" y="7178"/>
                    <a:pt x="3565" y="7069"/>
                  </a:cubicBezTo>
                  <a:close/>
                  <a:moveTo>
                    <a:pt x="10437" y="6784"/>
                  </a:moveTo>
                  <a:lnTo>
                    <a:pt x="10437" y="6784"/>
                  </a:lnTo>
                  <a:cubicBezTo>
                    <a:pt x="10553" y="7013"/>
                    <a:pt x="10722" y="7210"/>
                    <a:pt x="10933" y="7358"/>
                  </a:cubicBezTo>
                  <a:lnTo>
                    <a:pt x="10933" y="7773"/>
                  </a:lnTo>
                  <a:cubicBezTo>
                    <a:pt x="10933" y="7780"/>
                    <a:pt x="10929" y="7783"/>
                    <a:pt x="10926" y="7787"/>
                  </a:cubicBezTo>
                  <a:lnTo>
                    <a:pt x="10285" y="8107"/>
                  </a:lnTo>
                  <a:lnTo>
                    <a:pt x="10264" y="8097"/>
                  </a:lnTo>
                  <a:lnTo>
                    <a:pt x="9328" y="7681"/>
                  </a:lnTo>
                  <a:cubicBezTo>
                    <a:pt x="9652" y="7569"/>
                    <a:pt x="9965" y="7421"/>
                    <a:pt x="10257" y="7238"/>
                  </a:cubicBezTo>
                  <a:cubicBezTo>
                    <a:pt x="10398" y="7147"/>
                    <a:pt x="10468" y="6978"/>
                    <a:pt x="10440" y="6812"/>
                  </a:cubicBezTo>
                  <a:lnTo>
                    <a:pt x="10437" y="6784"/>
                  </a:lnTo>
                  <a:close/>
                  <a:moveTo>
                    <a:pt x="1943" y="7548"/>
                  </a:moveTo>
                  <a:cubicBezTo>
                    <a:pt x="2073" y="7593"/>
                    <a:pt x="2207" y="7618"/>
                    <a:pt x="2348" y="7625"/>
                  </a:cubicBezTo>
                  <a:lnTo>
                    <a:pt x="2348" y="7622"/>
                  </a:lnTo>
                  <a:lnTo>
                    <a:pt x="2393" y="7622"/>
                  </a:lnTo>
                  <a:cubicBezTo>
                    <a:pt x="2545" y="7622"/>
                    <a:pt x="2699" y="7600"/>
                    <a:pt x="2844" y="7555"/>
                  </a:cubicBezTo>
                  <a:lnTo>
                    <a:pt x="2844" y="7636"/>
                  </a:lnTo>
                  <a:cubicBezTo>
                    <a:pt x="2844" y="7678"/>
                    <a:pt x="2847" y="7717"/>
                    <a:pt x="2858" y="7759"/>
                  </a:cubicBezTo>
                  <a:lnTo>
                    <a:pt x="2393" y="8220"/>
                  </a:lnTo>
                  <a:lnTo>
                    <a:pt x="1925" y="7755"/>
                  </a:lnTo>
                  <a:cubicBezTo>
                    <a:pt x="1936" y="7717"/>
                    <a:pt x="1943" y="7674"/>
                    <a:pt x="1943" y="7636"/>
                  </a:cubicBezTo>
                  <a:lnTo>
                    <a:pt x="1943" y="7548"/>
                  </a:lnTo>
                  <a:close/>
                  <a:moveTo>
                    <a:pt x="12245" y="7555"/>
                  </a:moveTo>
                  <a:lnTo>
                    <a:pt x="12245" y="7773"/>
                  </a:lnTo>
                  <a:cubicBezTo>
                    <a:pt x="12245" y="7843"/>
                    <a:pt x="12263" y="7910"/>
                    <a:pt x="12294" y="7973"/>
                  </a:cubicBezTo>
                  <a:lnTo>
                    <a:pt x="12104" y="8153"/>
                  </a:lnTo>
                  <a:cubicBezTo>
                    <a:pt x="12016" y="8236"/>
                    <a:pt x="11905" y="8277"/>
                    <a:pt x="11793" y="8277"/>
                  </a:cubicBezTo>
                  <a:cubicBezTo>
                    <a:pt x="11682" y="8277"/>
                    <a:pt x="11571" y="8236"/>
                    <a:pt x="11485" y="8153"/>
                  </a:cubicBezTo>
                  <a:lnTo>
                    <a:pt x="11482" y="8153"/>
                  </a:lnTo>
                  <a:lnTo>
                    <a:pt x="11292" y="7973"/>
                  </a:lnTo>
                  <a:cubicBezTo>
                    <a:pt x="11323" y="7910"/>
                    <a:pt x="11341" y="7843"/>
                    <a:pt x="11341" y="7773"/>
                  </a:cubicBezTo>
                  <a:lnTo>
                    <a:pt x="11341" y="7555"/>
                  </a:lnTo>
                  <a:cubicBezTo>
                    <a:pt x="11489" y="7600"/>
                    <a:pt x="11641" y="7623"/>
                    <a:pt x="11793" y="7623"/>
                  </a:cubicBezTo>
                  <a:cubicBezTo>
                    <a:pt x="11945" y="7623"/>
                    <a:pt x="12097" y="7600"/>
                    <a:pt x="12245" y="7555"/>
                  </a:cubicBezTo>
                  <a:close/>
                  <a:moveTo>
                    <a:pt x="7872" y="6580"/>
                  </a:moveTo>
                  <a:lnTo>
                    <a:pt x="7872" y="7073"/>
                  </a:lnTo>
                  <a:cubicBezTo>
                    <a:pt x="7872" y="7326"/>
                    <a:pt x="8023" y="7555"/>
                    <a:pt x="8255" y="7657"/>
                  </a:cubicBezTo>
                  <a:lnTo>
                    <a:pt x="8554" y="7790"/>
                  </a:lnTo>
                  <a:cubicBezTo>
                    <a:pt x="8253" y="8375"/>
                    <a:pt x="7652" y="8744"/>
                    <a:pt x="6994" y="8744"/>
                  </a:cubicBezTo>
                  <a:cubicBezTo>
                    <a:pt x="6991" y="8744"/>
                    <a:pt x="6988" y="8744"/>
                    <a:pt x="6985" y="8744"/>
                  </a:cubicBezTo>
                  <a:cubicBezTo>
                    <a:pt x="6982" y="8744"/>
                    <a:pt x="6979" y="8744"/>
                    <a:pt x="6976" y="8744"/>
                  </a:cubicBezTo>
                  <a:cubicBezTo>
                    <a:pt x="6318" y="8744"/>
                    <a:pt x="5717" y="8372"/>
                    <a:pt x="5416" y="7787"/>
                  </a:cubicBezTo>
                  <a:lnTo>
                    <a:pt x="5715" y="7657"/>
                  </a:lnTo>
                  <a:cubicBezTo>
                    <a:pt x="5947" y="7551"/>
                    <a:pt x="6095" y="7323"/>
                    <a:pt x="6095" y="7069"/>
                  </a:cubicBezTo>
                  <a:lnTo>
                    <a:pt x="6095" y="6580"/>
                  </a:lnTo>
                  <a:cubicBezTo>
                    <a:pt x="6380" y="6694"/>
                    <a:pt x="6681" y="6752"/>
                    <a:pt x="6983" y="6752"/>
                  </a:cubicBezTo>
                  <a:cubicBezTo>
                    <a:pt x="7285" y="6752"/>
                    <a:pt x="7587" y="6694"/>
                    <a:pt x="7872" y="6580"/>
                  </a:cubicBezTo>
                  <a:close/>
                  <a:moveTo>
                    <a:pt x="6981" y="1"/>
                  </a:moveTo>
                  <a:cubicBezTo>
                    <a:pt x="6151" y="1"/>
                    <a:pt x="5423" y="282"/>
                    <a:pt x="4877" y="820"/>
                  </a:cubicBezTo>
                  <a:cubicBezTo>
                    <a:pt x="4332" y="1355"/>
                    <a:pt x="4005" y="2126"/>
                    <a:pt x="3938" y="3030"/>
                  </a:cubicBezTo>
                  <a:cubicBezTo>
                    <a:pt x="3920" y="3273"/>
                    <a:pt x="3899" y="3498"/>
                    <a:pt x="3882" y="3716"/>
                  </a:cubicBezTo>
                  <a:lnTo>
                    <a:pt x="1957" y="3716"/>
                  </a:lnTo>
                  <a:cubicBezTo>
                    <a:pt x="1239" y="3716"/>
                    <a:pt x="659" y="4297"/>
                    <a:pt x="659" y="5014"/>
                  </a:cubicBezTo>
                  <a:lnTo>
                    <a:pt x="659" y="5025"/>
                  </a:lnTo>
                  <a:cubicBezTo>
                    <a:pt x="659" y="5194"/>
                    <a:pt x="697" y="5359"/>
                    <a:pt x="771" y="5511"/>
                  </a:cubicBezTo>
                  <a:lnTo>
                    <a:pt x="877" y="5718"/>
                  </a:lnTo>
                  <a:lnTo>
                    <a:pt x="877" y="6052"/>
                  </a:lnTo>
                  <a:cubicBezTo>
                    <a:pt x="877" y="6563"/>
                    <a:pt x="1120" y="7041"/>
                    <a:pt x="1531" y="7344"/>
                  </a:cubicBezTo>
                  <a:lnTo>
                    <a:pt x="1531" y="7639"/>
                  </a:lnTo>
                  <a:cubicBezTo>
                    <a:pt x="1531" y="7674"/>
                    <a:pt x="1507" y="7710"/>
                    <a:pt x="1471" y="7720"/>
                  </a:cubicBezTo>
                  <a:lnTo>
                    <a:pt x="627" y="7963"/>
                  </a:lnTo>
                  <a:cubicBezTo>
                    <a:pt x="258" y="8068"/>
                    <a:pt x="4" y="8406"/>
                    <a:pt x="1" y="8790"/>
                  </a:cubicBezTo>
                  <a:lnTo>
                    <a:pt x="1" y="10479"/>
                  </a:lnTo>
                  <a:cubicBezTo>
                    <a:pt x="1" y="10591"/>
                    <a:pt x="92" y="10683"/>
                    <a:pt x="205" y="10683"/>
                  </a:cubicBezTo>
                  <a:cubicBezTo>
                    <a:pt x="317" y="10683"/>
                    <a:pt x="412" y="10591"/>
                    <a:pt x="409" y="10479"/>
                  </a:cubicBezTo>
                  <a:lnTo>
                    <a:pt x="409" y="8790"/>
                  </a:lnTo>
                  <a:cubicBezTo>
                    <a:pt x="412" y="8586"/>
                    <a:pt x="546" y="8410"/>
                    <a:pt x="736" y="8353"/>
                  </a:cubicBezTo>
                  <a:lnTo>
                    <a:pt x="1584" y="8114"/>
                  </a:lnTo>
                  <a:cubicBezTo>
                    <a:pt x="1612" y="8104"/>
                    <a:pt x="1644" y="8093"/>
                    <a:pt x="1672" y="8079"/>
                  </a:cubicBezTo>
                  <a:lnTo>
                    <a:pt x="2189" y="8596"/>
                  </a:lnTo>
                  <a:lnTo>
                    <a:pt x="2189" y="10479"/>
                  </a:lnTo>
                  <a:cubicBezTo>
                    <a:pt x="2189" y="10591"/>
                    <a:pt x="2281" y="10683"/>
                    <a:pt x="2393" y="10683"/>
                  </a:cubicBezTo>
                  <a:cubicBezTo>
                    <a:pt x="2506" y="10683"/>
                    <a:pt x="2597" y="10591"/>
                    <a:pt x="2597" y="10479"/>
                  </a:cubicBezTo>
                  <a:lnTo>
                    <a:pt x="2597" y="8596"/>
                  </a:lnTo>
                  <a:lnTo>
                    <a:pt x="3118" y="8075"/>
                  </a:lnTo>
                  <a:cubicBezTo>
                    <a:pt x="3181" y="8104"/>
                    <a:pt x="3245" y="8128"/>
                    <a:pt x="3312" y="8146"/>
                  </a:cubicBezTo>
                  <a:lnTo>
                    <a:pt x="3519" y="8202"/>
                  </a:lnTo>
                  <a:cubicBezTo>
                    <a:pt x="3234" y="8406"/>
                    <a:pt x="3062" y="8733"/>
                    <a:pt x="3062" y="9082"/>
                  </a:cubicBezTo>
                  <a:lnTo>
                    <a:pt x="3062" y="10482"/>
                  </a:lnTo>
                  <a:cubicBezTo>
                    <a:pt x="3062" y="10595"/>
                    <a:pt x="3153" y="10686"/>
                    <a:pt x="3269" y="10686"/>
                  </a:cubicBezTo>
                  <a:cubicBezTo>
                    <a:pt x="3382" y="10686"/>
                    <a:pt x="3473" y="10595"/>
                    <a:pt x="3473" y="10482"/>
                  </a:cubicBezTo>
                  <a:lnTo>
                    <a:pt x="3473" y="9082"/>
                  </a:lnTo>
                  <a:cubicBezTo>
                    <a:pt x="3473" y="8818"/>
                    <a:pt x="3628" y="8579"/>
                    <a:pt x="3871" y="8470"/>
                  </a:cubicBezTo>
                  <a:lnTo>
                    <a:pt x="5043" y="7952"/>
                  </a:lnTo>
                  <a:cubicBezTo>
                    <a:pt x="5409" y="8691"/>
                    <a:pt x="6162" y="9156"/>
                    <a:pt x="6985" y="9156"/>
                  </a:cubicBezTo>
                  <a:cubicBezTo>
                    <a:pt x="7808" y="9156"/>
                    <a:pt x="8561" y="8691"/>
                    <a:pt x="8927" y="7952"/>
                  </a:cubicBezTo>
                  <a:lnTo>
                    <a:pt x="10095" y="8473"/>
                  </a:lnTo>
                  <a:cubicBezTo>
                    <a:pt x="10338" y="8579"/>
                    <a:pt x="10493" y="8818"/>
                    <a:pt x="10496" y="9085"/>
                  </a:cubicBezTo>
                  <a:lnTo>
                    <a:pt x="10496" y="10482"/>
                  </a:lnTo>
                  <a:cubicBezTo>
                    <a:pt x="10496" y="10595"/>
                    <a:pt x="10588" y="10686"/>
                    <a:pt x="10700" y="10686"/>
                  </a:cubicBezTo>
                  <a:cubicBezTo>
                    <a:pt x="10813" y="10686"/>
                    <a:pt x="10905" y="10595"/>
                    <a:pt x="10905" y="10482"/>
                  </a:cubicBezTo>
                  <a:lnTo>
                    <a:pt x="10905" y="9085"/>
                  </a:lnTo>
                  <a:cubicBezTo>
                    <a:pt x="10905" y="8828"/>
                    <a:pt x="10813" y="8579"/>
                    <a:pt x="10644" y="8385"/>
                  </a:cubicBezTo>
                  <a:lnTo>
                    <a:pt x="10961" y="8227"/>
                  </a:lnTo>
                  <a:lnTo>
                    <a:pt x="11200" y="8452"/>
                  </a:lnTo>
                  <a:cubicBezTo>
                    <a:pt x="11365" y="8610"/>
                    <a:pt x="11579" y="8689"/>
                    <a:pt x="11793" y="8689"/>
                  </a:cubicBezTo>
                  <a:cubicBezTo>
                    <a:pt x="12007" y="8689"/>
                    <a:pt x="12220" y="8610"/>
                    <a:pt x="12386" y="8452"/>
                  </a:cubicBezTo>
                  <a:lnTo>
                    <a:pt x="12625" y="8227"/>
                  </a:lnTo>
                  <a:lnTo>
                    <a:pt x="13308" y="8568"/>
                  </a:lnTo>
                  <a:cubicBezTo>
                    <a:pt x="13462" y="8642"/>
                    <a:pt x="13557" y="8800"/>
                    <a:pt x="13557" y="8973"/>
                  </a:cubicBezTo>
                  <a:lnTo>
                    <a:pt x="13557" y="10482"/>
                  </a:lnTo>
                  <a:cubicBezTo>
                    <a:pt x="13557" y="10595"/>
                    <a:pt x="13649" y="10686"/>
                    <a:pt x="13762" y="10686"/>
                  </a:cubicBezTo>
                  <a:cubicBezTo>
                    <a:pt x="13874" y="10686"/>
                    <a:pt x="13966" y="10595"/>
                    <a:pt x="13966" y="10482"/>
                  </a:cubicBezTo>
                  <a:lnTo>
                    <a:pt x="13966" y="8973"/>
                  </a:lnTo>
                  <a:cubicBezTo>
                    <a:pt x="13969" y="8645"/>
                    <a:pt x="13783" y="8346"/>
                    <a:pt x="13491" y="8199"/>
                  </a:cubicBezTo>
                  <a:lnTo>
                    <a:pt x="12664" y="7787"/>
                  </a:lnTo>
                  <a:cubicBezTo>
                    <a:pt x="12657" y="7783"/>
                    <a:pt x="12653" y="7780"/>
                    <a:pt x="12653" y="7773"/>
                  </a:cubicBezTo>
                  <a:lnTo>
                    <a:pt x="12653" y="7358"/>
                  </a:lnTo>
                  <a:cubicBezTo>
                    <a:pt x="13005" y="7115"/>
                    <a:pt x="13237" y="6738"/>
                    <a:pt x="13297" y="6316"/>
                  </a:cubicBezTo>
                  <a:cubicBezTo>
                    <a:pt x="13737" y="5560"/>
                    <a:pt x="13540" y="4589"/>
                    <a:pt x="12836" y="4064"/>
                  </a:cubicBezTo>
                  <a:cubicBezTo>
                    <a:pt x="12861" y="3984"/>
                    <a:pt x="12871" y="3896"/>
                    <a:pt x="12871" y="3811"/>
                  </a:cubicBezTo>
                  <a:cubicBezTo>
                    <a:pt x="12871" y="3276"/>
                    <a:pt x="12389" y="2840"/>
                    <a:pt x="11795" y="2840"/>
                  </a:cubicBezTo>
                  <a:cubicBezTo>
                    <a:pt x="11200" y="2840"/>
                    <a:pt x="10715" y="3276"/>
                    <a:pt x="10715" y="3811"/>
                  </a:cubicBezTo>
                  <a:cubicBezTo>
                    <a:pt x="10715" y="3896"/>
                    <a:pt x="10729" y="3984"/>
                    <a:pt x="10753" y="4064"/>
                  </a:cubicBezTo>
                  <a:cubicBezTo>
                    <a:pt x="10500" y="4254"/>
                    <a:pt x="10303" y="4511"/>
                    <a:pt x="10183" y="4803"/>
                  </a:cubicBezTo>
                  <a:cubicBezTo>
                    <a:pt x="10134" y="4307"/>
                    <a:pt x="10081" y="3716"/>
                    <a:pt x="10028" y="3030"/>
                  </a:cubicBezTo>
                  <a:cubicBezTo>
                    <a:pt x="9962" y="2126"/>
                    <a:pt x="9638" y="1359"/>
                    <a:pt x="9089" y="820"/>
                  </a:cubicBezTo>
                  <a:cubicBezTo>
                    <a:pt x="8540" y="279"/>
                    <a:pt x="7815" y="1"/>
                    <a:pt x="6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7" name="Google Shape;17467;p76"/>
            <p:cNvSpPr/>
            <p:nvPr/>
          </p:nvSpPr>
          <p:spPr>
            <a:xfrm>
              <a:off x="2137622" y="3638651"/>
              <a:ext cx="10749" cy="37740"/>
            </a:xfrm>
            <a:custGeom>
              <a:avLst/>
              <a:gdLst/>
              <a:ahLst/>
              <a:cxnLst/>
              <a:rect l="l" t="t" r="r" b="b"/>
              <a:pathLst>
                <a:path w="413" h="1450" extrusionOk="0">
                  <a:moveTo>
                    <a:pt x="208" y="0"/>
                  </a:moveTo>
                  <a:cubicBezTo>
                    <a:pt x="95" y="0"/>
                    <a:pt x="0" y="92"/>
                    <a:pt x="0" y="204"/>
                  </a:cubicBezTo>
                  <a:lnTo>
                    <a:pt x="0" y="1246"/>
                  </a:lnTo>
                  <a:cubicBezTo>
                    <a:pt x="0" y="1358"/>
                    <a:pt x="95" y="1450"/>
                    <a:pt x="208" y="1450"/>
                  </a:cubicBezTo>
                  <a:cubicBezTo>
                    <a:pt x="321" y="1450"/>
                    <a:pt x="412" y="1358"/>
                    <a:pt x="412" y="1246"/>
                  </a:cubicBezTo>
                  <a:lnTo>
                    <a:pt x="412" y="208"/>
                  </a:lnTo>
                  <a:cubicBezTo>
                    <a:pt x="412" y="92"/>
                    <a:pt x="321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468" name="Google Shape;17468;p76"/>
          <p:cNvGrpSpPr/>
          <p:nvPr/>
        </p:nvGrpSpPr>
        <p:grpSpPr>
          <a:xfrm>
            <a:off x="2273251" y="3385065"/>
            <a:ext cx="363760" cy="304600"/>
            <a:chOff x="2273251" y="3385065"/>
            <a:chExt cx="363760" cy="304600"/>
          </a:xfrm>
        </p:grpSpPr>
        <p:sp>
          <p:nvSpPr>
            <p:cNvPr id="17469" name="Google Shape;17469;p76"/>
            <p:cNvSpPr/>
            <p:nvPr/>
          </p:nvSpPr>
          <p:spPr>
            <a:xfrm>
              <a:off x="2513641" y="3437459"/>
              <a:ext cx="70535" cy="117592"/>
            </a:xfrm>
            <a:custGeom>
              <a:avLst/>
              <a:gdLst/>
              <a:ahLst/>
              <a:cxnLst/>
              <a:rect l="l" t="t" r="r" b="b"/>
              <a:pathLst>
                <a:path w="2710" h="4518" extrusionOk="0">
                  <a:moveTo>
                    <a:pt x="904" y="0"/>
                  </a:moveTo>
                  <a:lnTo>
                    <a:pt x="904" y="538"/>
                  </a:lnTo>
                  <a:cubicBezTo>
                    <a:pt x="904" y="623"/>
                    <a:pt x="855" y="700"/>
                    <a:pt x="778" y="739"/>
                  </a:cubicBezTo>
                  <a:lnTo>
                    <a:pt x="250" y="1003"/>
                  </a:lnTo>
                  <a:cubicBezTo>
                    <a:pt x="99" y="1080"/>
                    <a:pt x="0" y="1235"/>
                    <a:pt x="0" y="1407"/>
                  </a:cubicBezTo>
                  <a:lnTo>
                    <a:pt x="0" y="4518"/>
                  </a:lnTo>
                  <a:lnTo>
                    <a:pt x="2709" y="4518"/>
                  </a:lnTo>
                  <a:lnTo>
                    <a:pt x="2709" y="1407"/>
                  </a:lnTo>
                  <a:cubicBezTo>
                    <a:pt x="2709" y="1235"/>
                    <a:pt x="2614" y="1080"/>
                    <a:pt x="2460" y="1003"/>
                  </a:cubicBezTo>
                  <a:lnTo>
                    <a:pt x="1932" y="739"/>
                  </a:lnTo>
                  <a:cubicBezTo>
                    <a:pt x="1854" y="700"/>
                    <a:pt x="1809" y="623"/>
                    <a:pt x="1809" y="538"/>
                  </a:cubicBezTo>
                  <a:lnTo>
                    <a:pt x="1809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0" name="Google Shape;17470;p76"/>
            <p:cNvSpPr/>
            <p:nvPr/>
          </p:nvSpPr>
          <p:spPr>
            <a:xfrm>
              <a:off x="2525354" y="3555025"/>
              <a:ext cx="47110" cy="76495"/>
            </a:xfrm>
            <a:custGeom>
              <a:avLst/>
              <a:gdLst/>
              <a:ahLst/>
              <a:cxnLst/>
              <a:rect l="l" t="t" r="r" b="b"/>
              <a:pathLst>
                <a:path w="1810" h="2939" extrusionOk="0">
                  <a:moveTo>
                    <a:pt x="1" y="1"/>
                  </a:moveTo>
                  <a:lnTo>
                    <a:pt x="1" y="2939"/>
                  </a:lnTo>
                  <a:lnTo>
                    <a:pt x="1809" y="2939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1" name="Google Shape;17471;p76"/>
            <p:cNvSpPr/>
            <p:nvPr/>
          </p:nvSpPr>
          <p:spPr>
            <a:xfrm>
              <a:off x="2545968" y="3466844"/>
              <a:ext cx="5882" cy="88207"/>
            </a:xfrm>
            <a:custGeom>
              <a:avLst/>
              <a:gdLst/>
              <a:ahLst/>
              <a:cxnLst/>
              <a:rect l="l" t="t" r="r" b="b"/>
              <a:pathLst>
                <a:path w="226" h="3389" extrusionOk="0">
                  <a:moveTo>
                    <a:pt x="0" y="0"/>
                  </a:moveTo>
                  <a:lnTo>
                    <a:pt x="0" y="3389"/>
                  </a:lnTo>
                  <a:lnTo>
                    <a:pt x="225" y="338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2" name="Google Shape;17472;p76"/>
            <p:cNvSpPr/>
            <p:nvPr/>
          </p:nvSpPr>
          <p:spPr>
            <a:xfrm>
              <a:off x="2537170" y="3437459"/>
              <a:ext cx="23477" cy="29411"/>
            </a:xfrm>
            <a:custGeom>
              <a:avLst/>
              <a:gdLst/>
              <a:ahLst/>
              <a:cxnLst/>
              <a:rect l="l" t="t" r="r" b="b"/>
              <a:pathLst>
                <a:path w="902" h="1130" extrusionOk="0">
                  <a:moveTo>
                    <a:pt x="0" y="0"/>
                  </a:moveTo>
                  <a:lnTo>
                    <a:pt x="0" y="676"/>
                  </a:lnTo>
                  <a:cubicBezTo>
                    <a:pt x="0" y="925"/>
                    <a:pt x="201" y="1129"/>
                    <a:pt x="451" y="1129"/>
                  </a:cubicBezTo>
                  <a:cubicBezTo>
                    <a:pt x="701" y="1129"/>
                    <a:pt x="901" y="925"/>
                    <a:pt x="901" y="676"/>
                  </a:cubicBezTo>
                  <a:lnTo>
                    <a:pt x="901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3" name="Google Shape;17473;p76"/>
            <p:cNvSpPr/>
            <p:nvPr/>
          </p:nvSpPr>
          <p:spPr>
            <a:xfrm>
              <a:off x="2525354" y="3390375"/>
              <a:ext cx="47110" cy="52966"/>
            </a:xfrm>
            <a:custGeom>
              <a:avLst/>
              <a:gdLst/>
              <a:ahLst/>
              <a:cxnLst/>
              <a:rect l="l" t="t" r="r" b="b"/>
              <a:pathLst>
                <a:path w="1810" h="2035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lnTo>
                    <a:pt x="1" y="1130"/>
                  </a:lnTo>
                  <a:cubicBezTo>
                    <a:pt x="1" y="1630"/>
                    <a:pt x="405" y="2034"/>
                    <a:pt x="905" y="2034"/>
                  </a:cubicBezTo>
                  <a:cubicBezTo>
                    <a:pt x="1404" y="2034"/>
                    <a:pt x="1809" y="1630"/>
                    <a:pt x="1809" y="1130"/>
                  </a:cubicBezTo>
                  <a:lnTo>
                    <a:pt x="1809" y="680"/>
                  </a:lnTo>
                  <a:cubicBezTo>
                    <a:pt x="1809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4" name="Google Shape;17474;p76"/>
            <p:cNvSpPr/>
            <p:nvPr/>
          </p:nvSpPr>
          <p:spPr>
            <a:xfrm>
              <a:off x="2525354" y="3390375"/>
              <a:ext cx="32352" cy="52888"/>
            </a:xfrm>
            <a:custGeom>
              <a:avLst/>
              <a:gdLst/>
              <a:ahLst/>
              <a:cxnLst/>
              <a:rect l="l" t="t" r="r" b="b"/>
              <a:pathLst>
                <a:path w="1243" h="2032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lnTo>
                    <a:pt x="1" y="1130"/>
                  </a:lnTo>
                  <a:cubicBezTo>
                    <a:pt x="1" y="1648"/>
                    <a:pt x="424" y="2032"/>
                    <a:pt x="900" y="2032"/>
                  </a:cubicBezTo>
                  <a:cubicBezTo>
                    <a:pt x="1013" y="2032"/>
                    <a:pt x="1129" y="2010"/>
                    <a:pt x="1243" y="1964"/>
                  </a:cubicBezTo>
                  <a:cubicBezTo>
                    <a:pt x="901" y="1827"/>
                    <a:pt x="680" y="1496"/>
                    <a:pt x="680" y="1130"/>
                  </a:cubicBezTo>
                  <a:lnTo>
                    <a:pt x="680" y="680"/>
                  </a:lnTo>
                  <a:cubicBezTo>
                    <a:pt x="680" y="349"/>
                    <a:pt x="919" y="67"/>
                    <a:pt x="1243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5" name="Google Shape;17475;p76"/>
            <p:cNvSpPr/>
            <p:nvPr/>
          </p:nvSpPr>
          <p:spPr>
            <a:xfrm>
              <a:off x="2525354" y="3390375"/>
              <a:ext cx="47110" cy="23555"/>
            </a:xfrm>
            <a:custGeom>
              <a:avLst/>
              <a:gdLst/>
              <a:ahLst/>
              <a:cxnLst/>
              <a:rect l="l" t="t" r="r" b="b"/>
              <a:pathLst>
                <a:path w="1810" h="905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cubicBezTo>
                    <a:pt x="1" y="680"/>
                    <a:pt x="680" y="905"/>
                    <a:pt x="1809" y="905"/>
                  </a:cubicBezTo>
                  <a:lnTo>
                    <a:pt x="1809" y="680"/>
                  </a:lnTo>
                  <a:cubicBezTo>
                    <a:pt x="1809" y="303"/>
                    <a:pt x="1507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6" name="Google Shape;17476;p76"/>
            <p:cNvSpPr/>
            <p:nvPr/>
          </p:nvSpPr>
          <p:spPr>
            <a:xfrm>
              <a:off x="2525354" y="3390375"/>
              <a:ext cx="32352" cy="21447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cubicBezTo>
                    <a:pt x="222" y="743"/>
                    <a:pt x="447" y="792"/>
                    <a:pt x="680" y="824"/>
                  </a:cubicBezTo>
                  <a:lnTo>
                    <a:pt x="680" y="680"/>
                  </a:lnTo>
                  <a:cubicBezTo>
                    <a:pt x="680" y="349"/>
                    <a:pt x="919" y="67"/>
                    <a:pt x="1243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7" name="Google Shape;17477;p76"/>
            <p:cNvSpPr/>
            <p:nvPr/>
          </p:nvSpPr>
          <p:spPr>
            <a:xfrm>
              <a:off x="2513641" y="3467104"/>
              <a:ext cx="17595" cy="87947"/>
            </a:xfrm>
            <a:custGeom>
              <a:avLst/>
              <a:gdLst/>
              <a:ahLst/>
              <a:cxnLst/>
              <a:rect l="l" t="t" r="r" b="b"/>
              <a:pathLst>
                <a:path w="676" h="3379" extrusionOk="0">
                  <a:moveTo>
                    <a:pt x="92" y="1"/>
                  </a:moveTo>
                  <a:cubicBezTo>
                    <a:pt x="32" y="78"/>
                    <a:pt x="0" y="173"/>
                    <a:pt x="0" y="268"/>
                  </a:cubicBezTo>
                  <a:lnTo>
                    <a:pt x="0" y="3379"/>
                  </a:lnTo>
                  <a:lnTo>
                    <a:pt x="676" y="3379"/>
                  </a:lnTo>
                  <a:lnTo>
                    <a:pt x="676" y="666"/>
                  </a:lnTo>
                  <a:cubicBezTo>
                    <a:pt x="676" y="525"/>
                    <a:pt x="609" y="392"/>
                    <a:pt x="496" y="30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8" name="Google Shape;17478;p76"/>
            <p:cNvSpPr/>
            <p:nvPr/>
          </p:nvSpPr>
          <p:spPr>
            <a:xfrm>
              <a:off x="2566477" y="3467104"/>
              <a:ext cx="17699" cy="87947"/>
            </a:xfrm>
            <a:custGeom>
              <a:avLst/>
              <a:gdLst/>
              <a:ahLst/>
              <a:cxnLst/>
              <a:rect l="l" t="t" r="r" b="b"/>
              <a:pathLst>
                <a:path w="680" h="3379" extrusionOk="0">
                  <a:moveTo>
                    <a:pt x="588" y="1"/>
                  </a:moveTo>
                  <a:lnTo>
                    <a:pt x="183" y="307"/>
                  </a:lnTo>
                  <a:cubicBezTo>
                    <a:pt x="67" y="392"/>
                    <a:pt x="0" y="525"/>
                    <a:pt x="0" y="666"/>
                  </a:cubicBezTo>
                  <a:lnTo>
                    <a:pt x="0" y="3379"/>
                  </a:lnTo>
                  <a:lnTo>
                    <a:pt x="679" y="3379"/>
                  </a:lnTo>
                  <a:lnTo>
                    <a:pt x="679" y="268"/>
                  </a:lnTo>
                  <a:cubicBezTo>
                    <a:pt x="679" y="173"/>
                    <a:pt x="648" y="78"/>
                    <a:pt x="58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9" name="Google Shape;17479;p76"/>
            <p:cNvSpPr/>
            <p:nvPr/>
          </p:nvSpPr>
          <p:spPr>
            <a:xfrm>
              <a:off x="2325437" y="3437459"/>
              <a:ext cx="70535" cy="117592"/>
            </a:xfrm>
            <a:custGeom>
              <a:avLst/>
              <a:gdLst/>
              <a:ahLst/>
              <a:cxnLst/>
              <a:rect l="l" t="t" r="r" b="b"/>
              <a:pathLst>
                <a:path w="2710" h="4518" extrusionOk="0">
                  <a:moveTo>
                    <a:pt x="905" y="0"/>
                  </a:moveTo>
                  <a:lnTo>
                    <a:pt x="905" y="538"/>
                  </a:lnTo>
                  <a:cubicBezTo>
                    <a:pt x="905" y="623"/>
                    <a:pt x="856" y="700"/>
                    <a:pt x="782" y="739"/>
                  </a:cubicBezTo>
                  <a:lnTo>
                    <a:pt x="254" y="1003"/>
                  </a:lnTo>
                  <a:cubicBezTo>
                    <a:pt x="99" y="1080"/>
                    <a:pt x="1" y="1235"/>
                    <a:pt x="4" y="1407"/>
                  </a:cubicBezTo>
                  <a:lnTo>
                    <a:pt x="4" y="4518"/>
                  </a:lnTo>
                  <a:lnTo>
                    <a:pt x="2710" y="4518"/>
                  </a:lnTo>
                  <a:lnTo>
                    <a:pt x="2710" y="1407"/>
                  </a:lnTo>
                  <a:cubicBezTo>
                    <a:pt x="2710" y="1235"/>
                    <a:pt x="2615" y="1080"/>
                    <a:pt x="2460" y="1003"/>
                  </a:cubicBezTo>
                  <a:lnTo>
                    <a:pt x="1932" y="739"/>
                  </a:lnTo>
                  <a:cubicBezTo>
                    <a:pt x="1859" y="700"/>
                    <a:pt x="1809" y="623"/>
                    <a:pt x="1809" y="538"/>
                  </a:cubicBezTo>
                  <a:lnTo>
                    <a:pt x="180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0" name="Google Shape;17480;p76"/>
            <p:cNvSpPr/>
            <p:nvPr/>
          </p:nvSpPr>
          <p:spPr>
            <a:xfrm>
              <a:off x="2337175" y="3555025"/>
              <a:ext cx="47084" cy="76495"/>
            </a:xfrm>
            <a:custGeom>
              <a:avLst/>
              <a:gdLst/>
              <a:ahLst/>
              <a:cxnLst/>
              <a:rect l="l" t="t" r="r" b="b"/>
              <a:pathLst>
                <a:path w="1809" h="2939" extrusionOk="0">
                  <a:moveTo>
                    <a:pt x="0" y="1"/>
                  </a:moveTo>
                  <a:lnTo>
                    <a:pt x="0" y="2939"/>
                  </a:lnTo>
                  <a:lnTo>
                    <a:pt x="1809" y="2939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1" name="Google Shape;17481;p76"/>
            <p:cNvSpPr/>
            <p:nvPr/>
          </p:nvSpPr>
          <p:spPr>
            <a:xfrm>
              <a:off x="2357763" y="3466844"/>
              <a:ext cx="5882" cy="88207"/>
            </a:xfrm>
            <a:custGeom>
              <a:avLst/>
              <a:gdLst/>
              <a:ahLst/>
              <a:cxnLst/>
              <a:rect l="l" t="t" r="r" b="b"/>
              <a:pathLst>
                <a:path w="226" h="3389" extrusionOk="0">
                  <a:moveTo>
                    <a:pt x="1" y="0"/>
                  </a:moveTo>
                  <a:lnTo>
                    <a:pt x="1" y="3389"/>
                  </a:lnTo>
                  <a:lnTo>
                    <a:pt x="226" y="3389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2" name="Google Shape;17482;p76"/>
            <p:cNvSpPr/>
            <p:nvPr/>
          </p:nvSpPr>
          <p:spPr>
            <a:xfrm>
              <a:off x="2348991" y="3437459"/>
              <a:ext cx="23555" cy="29411"/>
            </a:xfrm>
            <a:custGeom>
              <a:avLst/>
              <a:gdLst/>
              <a:ahLst/>
              <a:cxnLst/>
              <a:rect l="l" t="t" r="r" b="b"/>
              <a:pathLst>
                <a:path w="905" h="1130" extrusionOk="0">
                  <a:moveTo>
                    <a:pt x="0" y="0"/>
                  </a:moveTo>
                  <a:lnTo>
                    <a:pt x="0" y="676"/>
                  </a:lnTo>
                  <a:cubicBezTo>
                    <a:pt x="0" y="925"/>
                    <a:pt x="201" y="1129"/>
                    <a:pt x="450" y="1129"/>
                  </a:cubicBezTo>
                  <a:cubicBezTo>
                    <a:pt x="700" y="1129"/>
                    <a:pt x="904" y="925"/>
                    <a:pt x="904" y="676"/>
                  </a:cubicBezTo>
                  <a:lnTo>
                    <a:pt x="904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3" name="Google Shape;17483;p76"/>
            <p:cNvSpPr/>
            <p:nvPr/>
          </p:nvSpPr>
          <p:spPr>
            <a:xfrm>
              <a:off x="2337175" y="3390375"/>
              <a:ext cx="47084" cy="52966"/>
            </a:xfrm>
            <a:custGeom>
              <a:avLst/>
              <a:gdLst/>
              <a:ahLst/>
              <a:cxnLst/>
              <a:rect l="l" t="t" r="r" b="b"/>
              <a:pathLst>
                <a:path w="1809" h="2035" extrusionOk="0">
                  <a:moveTo>
                    <a:pt x="679" y="1"/>
                  </a:moveTo>
                  <a:cubicBezTo>
                    <a:pt x="303" y="1"/>
                    <a:pt x="0" y="303"/>
                    <a:pt x="0" y="680"/>
                  </a:cubicBezTo>
                  <a:lnTo>
                    <a:pt x="0" y="1130"/>
                  </a:lnTo>
                  <a:cubicBezTo>
                    <a:pt x="0" y="1630"/>
                    <a:pt x="405" y="2034"/>
                    <a:pt x="904" y="2034"/>
                  </a:cubicBezTo>
                  <a:cubicBezTo>
                    <a:pt x="1404" y="2034"/>
                    <a:pt x="1809" y="1630"/>
                    <a:pt x="1809" y="1130"/>
                  </a:cubicBezTo>
                  <a:lnTo>
                    <a:pt x="1809" y="680"/>
                  </a:lnTo>
                  <a:cubicBezTo>
                    <a:pt x="1809" y="303"/>
                    <a:pt x="1506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4" name="Google Shape;17484;p76"/>
            <p:cNvSpPr/>
            <p:nvPr/>
          </p:nvSpPr>
          <p:spPr>
            <a:xfrm>
              <a:off x="2337175" y="3390375"/>
              <a:ext cx="32352" cy="52888"/>
            </a:xfrm>
            <a:custGeom>
              <a:avLst/>
              <a:gdLst/>
              <a:ahLst/>
              <a:cxnLst/>
              <a:rect l="l" t="t" r="r" b="b"/>
              <a:pathLst>
                <a:path w="1243" h="2032" extrusionOk="0">
                  <a:moveTo>
                    <a:pt x="679" y="1"/>
                  </a:moveTo>
                  <a:cubicBezTo>
                    <a:pt x="303" y="1"/>
                    <a:pt x="0" y="303"/>
                    <a:pt x="0" y="680"/>
                  </a:cubicBezTo>
                  <a:lnTo>
                    <a:pt x="0" y="1130"/>
                  </a:lnTo>
                  <a:cubicBezTo>
                    <a:pt x="0" y="1648"/>
                    <a:pt x="426" y="2032"/>
                    <a:pt x="901" y="2032"/>
                  </a:cubicBezTo>
                  <a:cubicBezTo>
                    <a:pt x="1013" y="2032"/>
                    <a:pt x="1129" y="2010"/>
                    <a:pt x="1242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80"/>
                  </a:lnTo>
                  <a:cubicBezTo>
                    <a:pt x="679" y="349"/>
                    <a:pt x="918" y="67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5" name="Google Shape;17485;p76"/>
            <p:cNvSpPr/>
            <p:nvPr/>
          </p:nvSpPr>
          <p:spPr>
            <a:xfrm>
              <a:off x="2337175" y="3390375"/>
              <a:ext cx="47084" cy="23555"/>
            </a:xfrm>
            <a:custGeom>
              <a:avLst/>
              <a:gdLst/>
              <a:ahLst/>
              <a:cxnLst/>
              <a:rect l="l" t="t" r="r" b="b"/>
              <a:pathLst>
                <a:path w="1809" h="905" extrusionOk="0">
                  <a:moveTo>
                    <a:pt x="679" y="1"/>
                  </a:moveTo>
                  <a:cubicBezTo>
                    <a:pt x="306" y="1"/>
                    <a:pt x="0" y="303"/>
                    <a:pt x="0" y="680"/>
                  </a:cubicBezTo>
                  <a:cubicBezTo>
                    <a:pt x="0" y="680"/>
                    <a:pt x="679" y="905"/>
                    <a:pt x="1809" y="905"/>
                  </a:cubicBezTo>
                  <a:lnTo>
                    <a:pt x="1809" y="680"/>
                  </a:lnTo>
                  <a:cubicBezTo>
                    <a:pt x="1809" y="303"/>
                    <a:pt x="1506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6" name="Google Shape;17486;p76"/>
            <p:cNvSpPr/>
            <p:nvPr/>
          </p:nvSpPr>
          <p:spPr>
            <a:xfrm>
              <a:off x="2337175" y="3390375"/>
              <a:ext cx="32352" cy="21447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1"/>
                  </a:moveTo>
                  <a:cubicBezTo>
                    <a:pt x="303" y="1"/>
                    <a:pt x="0" y="303"/>
                    <a:pt x="0" y="680"/>
                  </a:cubicBezTo>
                  <a:cubicBezTo>
                    <a:pt x="222" y="743"/>
                    <a:pt x="450" y="792"/>
                    <a:pt x="679" y="824"/>
                  </a:cubicBezTo>
                  <a:lnTo>
                    <a:pt x="679" y="680"/>
                  </a:lnTo>
                  <a:cubicBezTo>
                    <a:pt x="679" y="349"/>
                    <a:pt x="918" y="67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7" name="Google Shape;17487;p76"/>
            <p:cNvSpPr/>
            <p:nvPr/>
          </p:nvSpPr>
          <p:spPr>
            <a:xfrm>
              <a:off x="2325437" y="3467104"/>
              <a:ext cx="17621" cy="87947"/>
            </a:xfrm>
            <a:custGeom>
              <a:avLst/>
              <a:gdLst/>
              <a:ahLst/>
              <a:cxnLst/>
              <a:rect l="l" t="t" r="r" b="b"/>
              <a:pathLst>
                <a:path w="677" h="3379" extrusionOk="0">
                  <a:moveTo>
                    <a:pt x="92" y="1"/>
                  </a:moveTo>
                  <a:cubicBezTo>
                    <a:pt x="32" y="78"/>
                    <a:pt x="1" y="173"/>
                    <a:pt x="1" y="268"/>
                  </a:cubicBezTo>
                  <a:lnTo>
                    <a:pt x="1" y="3379"/>
                  </a:lnTo>
                  <a:lnTo>
                    <a:pt x="676" y="3379"/>
                  </a:lnTo>
                  <a:lnTo>
                    <a:pt x="676" y="666"/>
                  </a:lnTo>
                  <a:cubicBezTo>
                    <a:pt x="676" y="525"/>
                    <a:pt x="609" y="392"/>
                    <a:pt x="497" y="30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8" name="Google Shape;17488;p76"/>
            <p:cNvSpPr/>
            <p:nvPr/>
          </p:nvSpPr>
          <p:spPr>
            <a:xfrm>
              <a:off x="2378376" y="3467104"/>
              <a:ext cx="17595" cy="87947"/>
            </a:xfrm>
            <a:custGeom>
              <a:avLst/>
              <a:gdLst/>
              <a:ahLst/>
              <a:cxnLst/>
              <a:rect l="l" t="t" r="r" b="b"/>
              <a:pathLst>
                <a:path w="676" h="3379" extrusionOk="0">
                  <a:moveTo>
                    <a:pt x="585" y="1"/>
                  </a:moveTo>
                  <a:lnTo>
                    <a:pt x="180" y="307"/>
                  </a:lnTo>
                  <a:cubicBezTo>
                    <a:pt x="67" y="392"/>
                    <a:pt x="0" y="525"/>
                    <a:pt x="0" y="666"/>
                  </a:cubicBezTo>
                  <a:lnTo>
                    <a:pt x="0" y="3379"/>
                  </a:lnTo>
                  <a:lnTo>
                    <a:pt x="676" y="3379"/>
                  </a:lnTo>
                  <a:lnTo>
                    <a:pt x="676" y="268"/>
                  </a:lnTo>
                  <a:cubicBezTo>
                    <a:pt x="676" y="173"/>
                    <a:pt x="644" y="78"/>
                    <a:pt x="58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9" name="Google Shape;17489;p76"/>
            <p:cNvSpPr/>
            <p:nvPr/>
          </p:nvSpPr>
          <p:spPr>
            <a:xfrm>
              <a:off x="2419500" y="3437459"/>
              <a:ext cx="70613" cy="117592"/>
            </a:xfrm>
            <a:custGeom>
              <a:avLst/>
              <a:gdLst/>
              <a:ahLst/>
              <a:cxnLst/>
              <a:rect l="l" t="t" r="r" b="b"/>
              <a:pathLst>
                <a:path w="2713" h="4518" extrusionOk="0">
                  <a:moveTo>
                    <a:pt x="904" y="0"/>
                  </a:moveTo>
                  <a:lnTo>
                    <a:pt x="904" y="538"/>
                  </a:lnTo>
                  <a:cubicBezTo>
                    <a:pt x="904" y="623"/>
                    <a:pt x="855" y="700"/>
                    <a:pt x="781" y="739"/>
                  </a:cubicBezTo>
                  <a:lnTo>
                    <a:pt x="254" y="1003"/>
                  </a:lnTo>
                  <a:cubicBezTo>
                    <a:pt x="99" y="1080"/>
                    <a:pt x="0" y="1235"/>
                    <a:pt x="4" y="1407"/>
                  </a:cubicBezTo>
                  <a:lnTo>
                    <a:pt x="4" y="4518"/>
                  </a:lnTo>
                  <a:lnTo>
                    <a:pt x="2713" y="4518"/>
                  </a:lnTo>
                  <a:lnTo>
                    <a:pt x="2713" y="1407"/>
                  </a:lnTo>
                  <a:cubicBezTo>
                    <a:pt x="2713" y="1235"/>
                    <a:pt x="2614" y="1080"/>
                    <a:pt x="2463" y="1003"/>
                  </a:cubicBezTo>
                  <a:lnTo>
                    <a:pt x="1935" y="739"/>
                  </a:lnTo>
                  <a:cubicBezTo>
                    <a:pt x="1858" y="700"/>
                    <a:pt x="1809" y="623"/>
                    <a:pt x="1809" y="538"/>
                  </a:cubicBezTo>
                  <a:lnTo>
                    <a:pt x="1809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0" name="Google Shape;17490;p76"/>
            <p:cNvSpPr/>
            <p:nvPr/>
          </p:nvSpPr>
          <p:spPr>
            <a:xfrm>
              <a:off x="2431316" y="3555025"/>
              <a:ext cx="47006" cy="76495"/>
            </a:xfrm>
            <a:custGeom>
              <a:avLst/>
              <a:gdLst/>
              <a:ahLst/>
              <a:cxnLst/>
              <a:rect l="l" t="t" r="r" b="b"/>
              <a:pathLst>
                <a:path w="1806" h="2939" extrusionOk="0">
                  <a:moveTo>
                    <a:pt x="0" y="1"/>
                  </a:moveTo>
                  <a:lnTo>
                    <a:pt x="0" y="2939"/>
                  </a:lnTo>
                  <a:lnTo>
                    <a:pt x="1805" y="293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1" name="Google Shape;17491;p76"/>
            <p:cNvSpPr/>
            <p:nvPr/>
          </p:nvSpPr>
          <p:spPr>
            <a:xfrm>
              <a:off x="2451826" y="3466844"/>
              <a:ext cx="5960" cy="88207"/>
            </a:xfrm>
            <a:custGeom>
              <a:avLst/>
              <a:gdLst/>
              <a:ahLst/>
              <a:cxnLst/>
              <a:rect l="l" t="t" r="r" b="b"/>
              <a:pathLst>
                <a:path w="229" h="3389" extrusionOk="0">
                  <a:moveTo>
                    <a:pt x="0" y="0"/>
                  </a:moveTo>
                  <a:lnTo>
                    <a:pt x="0" y="3389"/>
                  </a:lnTo>
                  <a:lnTo>
                    <a:pt x="229" y="3389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2" name="Google Shape;17492;p76"/>
            <p:cNvSpPr/>
            <p:nvPr/>
          </p:nvSpPr>
          <p:spPr>
            <a:xfrm>
              <a:off x="2443029" y="3437459"/>
              <a:ext cx="23555" cy="29411"/>
            </a:xfrm>
            <a:custGeom>
              <a:avLst/>
              <a:gdLst/>
              <a:ahLst/>
              <a:cxnLst/>
              <a:rect l="l" t="t" r="r" b="b"/>
              <a:pathLst>
                <a:path w="905" h="1130" extrusionOk="0">
                  <a:moveTo>
                    <a:pt x="0" y="0"/>
                  </a:moveTo>
                  <a:lnTo>
                    <a:pt x="0" y="676"/>
                  </a:lnTo>
                  <a:cubicBezTo>
                    <a:pt x="0" y="925"/>
                    <a:pt x="205" y="1129"/>
                    <a:pt x="454" y="1129"/>
                  </a:cubicBezTo>
                  <a:cubicBezTo>
                    <a:pt x="701" y="1129"/>
                    <a:pt x="905" y="925"/>
                    <a:pt x="905" y="676"/>
                  </a:cubicBezTo>
                  <a:lnTo>
                    <a:pt x="905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3" name="Google Shape;17493;p76"/>
            <p:cNvSpPr/>
            <p:nvPr/>
          </p:nvSpPr>
          <p:spPr>
            <a:xfrm>
              <a:off x="2431316" y="3390375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0" y="303"/>
                    <a:pt x="0" y="680"/>
                  </a:cubicBezTo>
                  <a:lnTo>
                    <a:pt x="0" y="1130"/>
                  </a:lnTo>
                  <a:cubicBezTo>
                    <a:pt x="0" y="1630"/>
                    <a:pt x="405" y="2034"/>
                    <a:pt x="904" y="2034"/>
                  </a:cubicBezTo>
                  <a:cubicBezTo>
                    <a:pt x="1400" y="2034"/>
                    <a:pt x="1805" y="1630"/>
                    <a:pt x="1805" y="1130"/>
                  </a:cubicBezTo>
                  <a:lnTo>
                    <a:pt x="1805" y="680"/>
                  </a:lnTo>
                  <a:cubicBezTo>
                    <a:pt x="1805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4" name="Google Shape;17494;p76"/>
            <p:cNvSpPr/>
            <p:nvPr/>
          </p:nvSpPr>
          <p:spPr>
            <a:xfrm>
              <a:off x="2431238" y="3390375"/>
              <a:ext cx="32430" cy="52888"/>
            </a:xfrm>
            <a:custGeom>
              <a:avLst/>
              <a:gdLst/>
              <a:ahLst/>
              <a:cxnLst/>
              <a:rect l="l" t="t" r="r" b="b"/>
              <a:pathLst>
                <a:path w="1246" h="2032" extrusionOk="0">
                  <a:moveTo>
                    <a:pt x="679" y="1"/>
                  </a:moveTo>
                  <a:cubicBezTo>
                    <a:pt x="306" y="1"/>
                    <a:pt x="3" y="303"/>
                    <a:pt x="3" y="680"/>
                  </a:cubicBezTo>
                  <a:lnTo>
                    <a:pt x="3" y="1130"/>
                  </a:lnTo>
                  <a:cubicBezTo>
                    <a:pt x="0" y="1648"/>
                    <a:pt x="425" y="2032"/>
                    <a:pt x="902" y="2032"/>
                  </a:cubicBezTo>
                  <a:cubicBezTo>
                    <a:pt x="1015" y="2032"/>
                    <a:pt x="1131" y="2010"/>
                    <a:pt x="1245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80"/>
                  </a:lnTo>
                  <a:cubicBezTo>
                    <a:pt x="679" y="349"/>
                    <a:pt x="918" y="67"/>
                    <a:pt x="1245" y="11"/>
                  </a:cubicBezTo>
                  <a:cubicBezTo>
                    <a:pt x="1206" y="4"/>
                    <a:pt x="1168" y="1"/>
                    <a:pt x="1133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5" name="Google Shape;17495;p76"/>
            <p:cNvSpPr/>
            <p:nvPr/>
          </p:nvSpPr>
          <p:spPr>
            <a:xfrm>
              <a:off x="2431316" y="3390375"/>
              <a:ext cx="47006" cy="23555"/>
            </a:xfrm>
            <a:custGeom>
              <a:avLst/>
              <a:gdLst/>
              <a:ahLst/>
              <a:cxnLst/>
              <a:rect l="l" t="t" r="r" b="b"/>
              <a:pathLst>
                <a:path w="1806" h="905" extrusionOk="0">
                  <a:moveTo>
                    <a:pt x="676" y="1"/>
                  </a:moveTo>
                  <a:cubicBezTo>
                    <a:pt x="303" y="1"/>
                    <a:pt x="0" y="303"/>
                    <a:pt x="0" y="680"/>
                  </a:cubicBezTo>
                  <a:cubicBezTo>
                    <a:pt x="0" y="680"/>
                    <a:pt x="676" y="905"/>
                    <a:pt x="1805" y="905"/>
                  </a:cubicBezTo>
                  <a:lnTo>
                    <a:pt x="1805" y="680"/>
                  </a:lnTo>
                  <a:cubicBezTo>
                    <a:pt x="1805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6" name="Google Shape;17496;p76"/>
            <p:cNvSpPr/>
            <p:nvPr/>
          </p:nvSpPr>
          <p:spPr>
            <a:xfrm>
              <a:off x="2431316" y="3390375"/>
              <a:ext cx="32352" cy="21447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6" y="1"/>
                  </a:moveTo>
                  <a:cubicBezTo>
                    <a:pt x="303" y="1"/>
                    <a:pt x="0" y="303"/>
                    <a:pt x="0" y="680"/>
                  </a:cubicBezTo>
                  <a:cubicBezTo>
                    <a:pt x="222" y="743"/>
                    <a:pt x="447" y="792"/>
                    <a:pt x="676" y="824"/>
                  </a:cubicBezTo>
                  <a:lnTo>
                    <a:pt x="676" y="680"/>
                  </a:lnTo>
                  <a:cubicBezTo>
                    <a:pt x="676" y="349"/>
                    <a:pt x="915" y="67"/>
                    <a:pt x="1242" y="11"/>
                  </a:cubicBezTo>
                  <a:cubicBezTo>
                    <a:pt x="1203" y="4"/>
                    <a:pt x="1165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7" name="Google Shape;17497;p76"/>
            <p:cNvSpPr/>
            <p:nvPr/>
          </p:nvSpPr>
          <p:spPr>
            <a:xfrm>
              <a:off x="2419500" y="3467104"/>
              <a:ext cx="17699" cy="87947"/>
            </a:xfrm>
            <a:custGeom>
              <a:avLst/>
              <a:gdLst/>
              <a:ahLst/>
              <a:cxnLst/>
              <a:rect l="l" t="t" r="r" b="b"/>
              <a:pathLst>
                <a:path w="680" h="3379" extrusionOk="0">
                  <a:moveTo>
                    <a:pt x="92" y="1"/>
                  </a:moveTo>
                  <a:cubicBezTo>
                    <a:pt x="35" y="78"/>
                    <a:pt x="4" y="173"/>
                    <a:pt x="0" y="268"/>
                  </a:cubicBezTo>
                  <a:lnTo>
                    <a:pt x="0" y="3379"/>
                  </a:lnTo>
                  <a:lnTo>
                    <a:pt x="679" y="3379"/>
                  </a:lnTo>
                  <a:lnTo>
                    <a:pt x="679" y="666"/>
                  </a:lnTo>
                  <a:cubicBezTo>
                    <a:pt x="679" y="525"/>
                    <a:pt x="612" y="392"/>
                    <a:pt x="500" y="30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8" name="Google Shape;17498;p76"/>
            <p:cNvSpPr/>
            <p:nvPr/>
          </p:nvSpPr>
          <p:spPr>
            <a:xfrm>
              <a:off x="2472414" y="3467104"/>
              <a:ext cx="17699" cy="87947"/>
            </a:xfrm>
            <a:custGeom>
              <a:avLst/>
              <a:gdLst/>
              <a:ahLst/>
              <a:cxnLst/>
              <a:rect l="l" t="t" r="r" b="b"/>
              <a:pathLst>
                <a:path w="680" h="3379" extrusionOk="0">
                  <a:moveTo>
                    <a:pt x="589" y="1"/>
                  </a:moveTo>
                  <a:lnTo>
                    <a:pt x="184" y="307"/>
                  </a:lnTo>
                  <a:cubicBezTo>
                    <a:pt x="68" y="392"/>
                    <a:pt x="1" y="525"/>
                    <a:pt x="1" y="666"/>
                  </a:cubicBezTo>
                  <a:lnTo>
                    <a:pt x="1" y="3379"/>
                  </a:lnTo>
                  <a:lnTo>
                    <a:pt x="680" y="3379"/>
                  </a:lnTo>
                  <a:lnTo>
                    <a:pt x="680" y="268"/>
                  </a:lnTo>
                  <a:cubicBezTo>
                    <a:pt x="676" y="173"/>
                    <a:pt x="645" y="78"/>
                    <a:pt x="58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9" name="Google Shape;17499;p76"/>
            <p:cNvSpPr/>
            <p:nvPr/>
          </p:nvSpPr>
          <p:spPr>
            <a:xfrm>
              <a:off x="2278457" y="3537352"/>
              <a:ext cx="70561" cy="147003"/>
            </a:xfrm>
            <a:custGeom>
              <a:avLst/>
              <a:gdLst/>
              <a:ahLst/>
              <a:cxnLst/>
              <a:rect l="l" t="t" r="r" b="b"/>
              <a:pathLst>
                <a:path w="2711" h="5648" extrusionOk="0">
                  <a:moveTo>
                    <a:pt x="902" y="1"/>
                  </a:moveTo>
                  <a:lnTo>
                    <a:pt x="902" y="539"/>
                  </a:lnTo>
                  <a:cubicBezTo>
                    <a:pt x="902" y="627"/>
                    <a:pt x="852" y="704"/>
                    <a:pt x="778" y="743"/>
                  </a:cubicBezTo>
                  <a:lnTo>
                    <a:pt x="251" y="1007"/>
                  </a:lnTo>
                  <a:cubicBezTo>
                    <a:pt x="96" y="1081"/>
                    <a:pt x="1" y="1239"/>
                    <a:pt x="1" y="1412"/>
                  </a:cubicBezTo>
                  <a:lnTo>
                    <a:pt x="1" y="3639"/>
                  </a:lnTo>
                  <a:cubicBezTo>
                    <a:pt x="1" y="3772"/>
                    <a:pt x="39" y="3903"/>
                    <a:pt x="113" y="4012"/>
                  </a:cubicBezTo>
                  <a:lnTo>
                    <a:pt x="339" y="4349"/>
                  </a:lnTo>
                  <a:cubicBezTo>
                    <a:pt x="412" y="4462"/>
                    <a:pt x="451" y="4592"/>
                    <a:pt x="451" y="4726"/>
                  </a:cubicBezTo>
                  <a:lnTo>
                    <a:pt x="451" y="5648"/>
                  </a:lnTo>
                  <a:lnTo>
                    <a:pt x="2260" y="5648"/>
                  </a:lnTo>
                  <a:lnTo>
                    <a:pt x="2260" y="4726"/>
                  </a:lnTo>
                  <a:cubicBezTo>
                    <a:pt x="2260" y="4592"/>
                    <a:pt x="2298" y="4462"/>
                    <a:pt x="2372" y="4349"/>
                  </a:cubicBezTo>
                  <a:lnTo>
                    <a:pt x="2597" y="4012"/>
                  </a:lnTo>
                  <a:cubicBezTo>
                    <a:pt x="2671" y="3903"/>
                    <a:pt x="2710" y="3772"/>
                    <a:pt x="2710" y="3639"/>
                  </a:cubicBezTo>
                  <a:lnTo>
                    <a:pt x="2710" y="1412"/>
                  </a:lnTo>
                  <a:cubicBezTo>
                    <a:pt x="2710" y="1239"/>
                    <a:pt x="2611" y="1081"/>
                    <a:pt x="2460" y="1007"/>
                  </a:cubicBezTo>
                  <a:lnTo>
                    <a:pt x="1932" y="743"/>
                  </a:lnTo>
                  <a:cubicBezTo>
                    <a:pt x="1855" y="704"/>
                    <a:pt x="1806" y="627"/>
                    <a:pt x="1806" y="539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0" name="Google Shape;17500;p76"/>
            <p:cNvSpPr/>
            <p:nvPr/>
          </p:nvSpPr>
          <p:spPr>
            <a:xfrm>
              <a:off x="2278379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92" y="0"/>
                  </a:moveTo>
                  <a:cubicBezTo>
                    <a:pt x="35" y="78"/>
                    <a:pt x="0" y="169"/>
                    <a:pt x="0" y="268"/>
                  </a:cubicBezTo>
                  <a:lnTo>
                    <a:pt x="0" y="2495"/>
                  </a:lnTo>
                  <a:cubicBezTo>
                    <a:pt x="0" y="2628"/>
                    <a:pt x="39" y="2759"/>
                    <a:pt x="116" y="2868"/>
                  </a:cubicBezTo>
                  <a:lnTo>
                    <a:pt x="338" y="3205"/>
                  </a:lnTo>
                  <a:cubicBezTo>
                    <a:pt x="412" y="3318"/>
                    <a:pt x="451" y="3448"/>
                    <a:pt x="454" y="3582"/>
                  </a:cubicBezTo>
                  <a:lnTo>
                    <a:pt x="454" y="3603"/>
                  </a:lnTo>
                  <a:lnTo>
                    <a:pt x="679" y="3603"/>
                  </a:lnTo>
                  <a:lnTo>
                    <a:pt x="679" y="665"/>
                  </a:lnTo>
                  <a:cubicBezTo>
                    <a:pt x="679" y="521"/>
                    <a:pt x="612" y="387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1" name="Google Shape;17501;p76"/>
            <p:cNvSpPr/>
            <p:nvPr/>
          </p:nvSpPr>
          <p:spPr>
            <a:xfrm>
              <a:off x="2331293" y="3567128"/>
              <a:ext cx="17725" cy="93803"/>
            </a:xfrm>
            <a:custGeom>
              <a:avLst/>
              <a:gdLst/>
              <a:ahLst/>
              <a:cxnLst/>
              <a:rect l="l" t="t" r="r" b="b"/>
              <a:pathLst>
                <a:path w="681" h="3604" extrusionOk="0">
                  <a:moveTo>
                    <a:pt x="589" y="0"/>
                  </a:moveTo>
                  <a:lnTo>
                    <a:pt x="180" y="303"/>
                  </a:lnTo>
                  <a:cubicBezTo>
                    <a:pt x="68" y="387"/>
                    <a:pt x="1" y="521"/>
                    <a:pt x="1" y="665"/>
                  </a:cubicBezTo>
                  <a:lnTo>
                    <a:pt x="1" y="3603"/>
                  </a:lnTo>
                  <a:lnTo>
                    <a:pt x="226" y="3603"/>
                  </a:lnTo>
                  <a:lnTo>
                    <a:pt x="226" y="3582"/>
                  </a:lnTo>
                  <a:cubicBezTo>
                    <a:pt x="226" y="3448"/>
                    <a:pt x="268" y="3318"/>
                    <a:pt x="342" y="3205"/>
                  </a:cubicBezTo>
                  <a:lnTo>
                    <a:pt x="564" y="2868"/>
                  </a:lnTo>
                  <a:cubicBezTo>
                    <a:pt x="638" y="2759"/>
                    <a:pt x="680" y="2628"/>
                    <a:pt x="680" y="2495"/>
                  </a:cubicBezTo>
                  <a:lnTo>
                    <a:pt x="680" y="268"/>
                  </a:lnTo>
                  <a:cubicBezTo>
                    <a:pt x="676" y="169"/>
                    <a:pt x="645" y="78"/>
                    <a:pt x="589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2" name="Google Shape;17502;p76"/>
            <p:cNvSpPr/>
            <p:nvPr/>
          </p:nvSpPr>
          <p:spPr>
            <a:xfrm>
              <a:off x="2290195" y="3649088"/>
              <a:ext cx="47006" cy="35267"/>
            </a:xfrm>
            <a:custGeom>
              <a:avLst/>
              <a:gdLst/>
              <a:ahLst/>
              <a:cxnLst/>
              <a:rect l="l" t="t" r="r" b="b"/>
              <a:pathLst>
                <a:path w="180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1805" y="135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3" name="Google Shape;17503;p76"/>
            <p:cNvSpPr/>
            <p:nvPr/>
          </p:nvSpPr>
          <p:spPr>
            <a:xfrm>
              <a:off x="2310705" y="3660905"/>
              <a:ext cx="5960" cy="23555"/>
            </a:xfrm>
            <a:custGeom>
              <a:avLst/>
              <a:gdLst/>
              <a:ahLst/>
              <a:cxnLst/>
              <a:rect l="l" t="t" r="r" b="b"/>
              <a:pathLst>
                <a:path w="229" h="905" extrusionOk="0">
                  <a:moveTo>
                    <a:pt x="113" y="0"/>
                  </a:moveTo>
                  <a:cubicBezTo>
                    <a:pt x="53" y="0"/>
                    <a:pt x="0" y="49"/>
                    <a:pt x="0" y="113"/>
                  </a:cubicBezTo>
                  <a:lnTo>
                    <a:pt x="0" y="904"/>
                  </a:lnTo>
                  <a:lnTo>
                    <a:pt x="229" y="904"/>
                  </a:lnTo>
                  <a:lnTo>
                    <a:pt x="229" y="113"/>
                  </a:lnTo>
                  <a:cubicBezTo>
                    <a:pt x="229" y="49"/>
                    <a:pt x="176" y="0"/>
                    <a:pt x="11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4" name="Google Shape;17504;p76"/>
            <p:cNvSpPr/>
            <p:nvPr/>
          </p:nvSpPr>
          <p:spPr>
            <a:xfrm>
              <a:off x="2310705" y="3566763"/>
              <a:ext cx="5960" cy="82351"/>
            </a:xfrm>
            <a:custGeom>
              <a:avLst/>
              <a:gdLst/>
              <a:ahLst/>
              <a:cxnLst/>
              <a:rect l="l" t="t" r="r" b="b"/>
              <a:pathLst>
                <a:path w="229" h="3164" extrusionOk="0">
                  <a:moveTo>
                    <a:pt x="0" y="0"/>
                  </a:moveTo>
                  <a:lnTo>
                    <a:pt x="0" y="3163"/>
                  </a:lnTo>
                  <a:lnTo>
                    <a:pt x="229" y="3163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5" name="Google Shape;17505;p76"/>
            <p:cNvSpPr/>
            <p:nvPr/>
          </p:nvSpPr>
          <p:spPr>
            <a:xfrm>
              <a:off x="2301908" y="3537352"/>
              <a:ext cx="23555" cy="29437"/>
            </a:xfrm>
            <a:custGeom>
              <a:avLst/>
              <a:gdLst/>
              <a:ahLst/>
              <a:cxnLst/>
              <a:rect l="l" t="t" r="r" b="b"/>
              <a:pathLst>
                <a:path w="905" h="1131" extrusionOk="0">
                  <a:moveTo>
                    <a:pt x="1" y="1"/>
                  </a:moveTo>
                  <a:lnTo>
                    <a:pt x="1" y="680"/>
                  </a:lnTo>
                  <a:cubicBezTo>
                    <a:pt x="1" y="930"/>
                    <a:pt x="201" y="1130"/>
                    <a:pt x="451" y="1130"/>
                  </a:cubicBezTo>
                  <a:cubicBezTo>
                    <a:pt x="701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6" name="Google Shape;17506;p76"/>
            <p:cNvSpPr/>
            <p:nvPr/>
          </p:nvSpPr>
          <p:spPr>
            <a:xfrm>
              <a:off x="2290195" y="3490373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0" y="303"/>
                    <a:pt x="0" y="676"/>
                  </a:cubicBezTo>
                  <a:lnTo>
                    <a:pt x="0" y="1130"/>
                  </a:lnTo>
                  <a:cubicBezTo>
                    <a:pt x="0" y="1626"/>
                    <a:pt x="405" y="2031"/>
                    <a:pt x="901" y="2034"/>
                  </a:cubicBezTo>
                  <a:cubicBezTo>
                    <a:pt x="1400" y="2031"/>
                    <a:pt x="1805" y="1626"/>
                    <a:pt x="1805" y="1130"/>
                  </a:cubicBezTo>
                  <a:lnTo>
                    <a:pt x="1805" y="676"/>
                  </a:lnTo>
                  <a:cubicBezTo>
                    <a:pt x="1805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7" name="Google Shape;17507;p76"/>
            <p:cNvSpPr/>
            <p:nvPr/>
          </p:nvSpPr>
          <p:spPr>
            <a:xfrm>
              <a:off x="2290117" y="3490373"/>
              <a:ext cx="32430" cy="52914"/>
            </a:xfrm>
            <a:custGeom>
              <a:avLst/>
              <a:gdLst/>
              <a:ahLst/>
              <a:cxnLst/>
              <a:rect l="l" t="t" r="r" b="b"/>
              <a:pathLst>
                <a:path w="1246" h="2033" extrusionOk="0">
                  <a:moveTo>
                    <a:pt x="679" y="1"/>
                  </a:moveTo>
                  <a:cubicBezTo>
                    <a:pt x="306" y="1"/>
                    <a:pt x="3" y="303"/>
                    <a:pt x="3" y="676"/>
                  </a:cubicBezTo>
                  <a:lnTo>
                    <a:pt x="3" y="1130"/>
                  </a:lnTo>
                  <a:cubicBezTo>
                    <a:pt x="0" y="1648"/>
                    <a:pt x="425" y="2032"/>
                    <a:pt x="902" y="2032"/>
                  </a:cubicBezTo>
                  <a:cubicBezTo>
                    <a:pt x="1015" y="2032"/>
                    <a:pt x="1131" y="2010"/>
                    <a:pt x="1245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76"/>
                  </a:lnTo>
                  <a:cubicBezTo>
                    <a:pt x="679" y="345"/>
                    <a:pt x="918" y="64"/>
                    <a:pt x="1245" y="11"/>
                  </a:cubicBezTo>
                  <a:cubicBezTo>
                    <a:pt x="1206" y="4"/>
                    <a:pt x="1168" y="1"/>
                    <a:pt x="1133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8" name="Google Shape;17508;p76"/>
            <p:cNvSpPr/>
            <p:nvPr/>
          </p:nvSpPr>
          <p:spPr>
            <a:xfrm>
              <a:off x="2290091" y="3490373"/>
              <a:ext cx="47110" cy="23477"/>
            </a:xfrm>
            <a:custGeom>
              <a:avLst/>
              <a:gdLst/>
              <a:ahLst/>
              <a:cxnLst/>
              <a:rect l="l" t="t" r="r" b="b"/>
              <a:pathLst>
                <a:path w="1810" h="902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cubicBezTo>
                    <a:pt x="1" y="676"/>
                    <a:pt x="680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7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9" name="Google Shape;17509;p76"/>
            <p:cNvSpPr/>
            <p:nvPr/>
          </p:nvSpPr>
          <p:spPr>
            <a:xfrm>
              <a:off x="2290195" y="3490373"/>
              <a:ext cx="32352" cy="21369"/>
            </a:xfrm>
            <a:custGeom>
              <a:avLst/>
              <a:gdLst/>
              <a:ahLst/>
              <a:cxnLst/>
              <a:rect l="l" t="t" r="r" b="b"/>
              <a:pathLst>
                <a:path w="1243" h="821" extrusionOk="0">
                  <a:moveTo>
                    <a:pt x="676" y="1"/>
                  </a:moveTo>
                  <a:cubicBezTo>
                    <a:pt x="303" y="1"/>
                    <a:pt x="0" y="303"/>
                    <a:pt x="0" y="676"/>
                  </a:cubicBezTo>
                  <a:cubicBezTo>
                    <a:pt x="222" y="743"/>
                    <a:pt x="447" y="792"/>
                    <a:pt x="676" y="820"/>
                  </a:cubicBezTo>
                  <a:lnTo>
                    <a:pt x="676" y="676"/>
                  </a:lnTo>
                  <a:cubicBezTo>
                    <a:pt x="676" y="345"/>
                    <a:pt x="915" y="64"/>
                    <a:pt x="1242" y="11"/>
                  </a:cubicBezTo>
                  <a:cubicBezTo>
                    <a:pt x="1203" y="4"/>
                    <a:pt x="1165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0" name="Google Shape;17510;p76"/>
            <p:cNvSpPr/>
            <p:nvPr/>
          </p:nvSpPr>
          <p:spPr>
            <a:xfrm>
              <a:off x="2372520" y="3537352"/>
              <a:ext cx="70639" cy="147003"/>
            </a:xfrm>
            <a:custGeom>
              <a:avLst/>
              <a:gdLst/>
              <a:ahLst/>
              <a:cxnLst/>
              <a:rect l="l" t="t" r="r" b="b"/>
              <a:pathLst>
                <a:path w="2714" h="5648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7"/>
                    <a:pt x="855" y="704"/>
                    <a:pt x="778" y="743"/>
                  </a:cubicBezTo>
                  <a:lnTo>
                    <a:pt x="250" y="1007"/>
                  </a:lnTo>
                  <a:cubicBezTo>
                    <a:pt x="99" y="1081"/>
                    <a:pt x="0" y="1239"/>
                    <a:pt x="0" y="1412"/>
                  </a:cubicBezTo>
                  <a:lnTo>
                    <a:pt x="0" y="3639"/>
                  </a:lnTo>
                  <a:cubicBezTo>
                    <a:pt x="0" y="3772"/>
                    <a:pt x="39" y="3903"/>
                    <a:pt x="116" y="4012"/>
                  </a:cubicBezTo>
                  <a:lnTo>
                    <a:pt x="338" y="4349"/>
                  </a:lnTo>
                  <a:cubicBezTo>
                    <a:pt x="412" y="4462"/>
                    <a:pt x="454" y="4592"/>
                    <a:pt x="454" y="4726"/>
                  </a:cubicBezTo>
                  <a:lnTo>
                    <a:pt x="454" y="5648"/>
                  </a:lnTo>
                  <a:lnTo>
                    <a:pt x="2259" y="5648"/>
                  </a:lnTo>
                  <a:lnTo>
                    <a:pt x="2259" y="4726"/>
                  </a:lnTo>
                  <a:cubicBezTo>
                    <a:pt x="2259" y="4592"/>
                    <a:pt x="2301" y="4462"/>
                    <a:pt x="2375" y="4349"/>
                  </a:cubicBezTo>
                  <a:lnTo>
                    <a:pt x="2597" y="4012"/>
                  </a:lnTo>
                  <a:cubicBezTo>
                    <a:pt x="2674" y="3903"/>
                    <a:pt x="2713" y="3772"/>
                    <a:pt x="2713" y="3639"/>
                  </a:cubicBezTo>
                  <a:lnTo>
                    <a:pt x="2713" y="1412"/>
                  </a:lnTo>
                  <a:cubicBezTo>
                    <a:pt x="2713" y="1239"/>
                    <a:pt x="2614" y="1081"/>
                    <a:pt x="2460" y="1007"/>
                  </a:cubicBezTo>
                  <a:lnTo>
                    <a:pt x="1932" y="743"/>
                  </a:lnTo>
                  <a:cubicBezTo>
                    <a:pt x="1855" y="704"/>
                    <a:pt x="1809" y="627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1" name="Google Shape;17511;p76"/>
            <p:cNvSpPr/>
            <p:nvPr/>
          </p:nvSpPr>
          <p:spPr>
            <a:xfrm>
              <a:off x="2372520" y="3567128"/>
              <a:ext cx="17595" cy="93803"/>
            </a:xfrm>
            <a:custGeom>
              <a:avLst/>
              <a:gdLst/>
              <a:ahLst/>
              <a:cxnLst/>
              <a:rect l="l" t="t" r="r" b="b"/>
              <a:pathLst>
                <a:path w="676" h="3604" extrusionOk="0">
                  <a:moveTo>
                    <a:pt x="92" y="0"/>
                  </a:moveTo>
                  <a:cubicBezTo>
                    <a:pt x="32" y="78"/>
                    <a:pt x="0" y="169"/>
                    <a:pt x="0" y="268"/>
                  </a:cubicBezTo>
                  <a:lnTo>
                    <a:pt x="0" y="2495"/>
                  </a:lnTo>
                  <a:cubicBezTo>
                    <a:pt x="0" y="2628"/>
                    <a:pt x="39" y="2759"/>
                    <a:pt x="113" y="2868"/>
                  </a:cubicBezTo>
                  <a:lnTo>
                    <a:pt x="338" y="3205"/>
                  </a:lnTo>
                  <a:cubicBezTo>
                    <a:pt x="412" y="3318"/>
                    <a:pt x="451" y="3448"/>
                    <a:pt x="451" y="3582"/>
                  </a:cubicBezTo>
                  <a:lnTo>
                    <a:pt x="451" y="3603"/>
                  </a:lnTo>
                  <a:lnTo>
                    <a:pt x="676" y="3603"/>
                  </a:lnTo>
                  <a:lnTo>
                    <a:pt x="676" y="665"/>
                  </a:lnTo>
                  <a:cubicBezTo>
                    <a:pt x="676" y="521"/>
                    <a:pt x="609" y="387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2" name="Google Shape;17512;p76"/>
            <p:cNvSpPr/>
            <p:nvPr/>
          </p:nvSpPr>
          <p:spPr>
            <a:xfrm>
              <a:off x="2425356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588" y="0"/>
                  </a:moveTo>
                  <a:lnTo>
                    <a:pt x="183" y="303"/>
                  </a:lnTo>
                  <a:cubicBezTo>
                    <a:pt x="67" y="387"/>
                    <a:pt x="0" y="521"/>
                    <a:pt x="0" y="665"/>
                  </a:cubicBezTo>
                  <a:lnTo>
                    <a:pt x="0" y="3603"/>
                  </a:lnTo>
                  <a:lnTo>
                    <a:pt x="229" y="3603"/>
                  </a:lnTo>
                  <a:lnTo>
                    <a:pt x="229" y="3582"/>
                  </a:lnTo>
                  <a:cubicBezTo>
                    <a:pt x="229" y="3448"/>
                    <a:pt x="268" y="3318"/>
                    <a:pt x="342" y="3205"/>
                  </a:cubicBezTo>
                  <a:lnTo>
                    <a:pt x="567" y="2868"/>
                  </a:lnTo>
                  <a:cubicBezTo>
                    <a:pt x="641" y="2759"/>
                    <a:pt x="679" y="2628"/>
                    <a:pt x="679" y="2495"/>
                  </a:cubicBezTo>
                  <a:lnTo>
                    <a:pt x="679" y="268"/>
                  </a:lnTo>
                  <a:cubicBezTo>
                    <a:pt x="679" y="169"/>
                    <a:pt x="648" y="78"/>
                    <a:pt x="588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3" name="Google Shape;17513;p76"/>
            <p:cNvSpPr/>
            <p:nvPr/>
          </p:nvSpPr>
          <p:spPr>
            <a:xfrm>
              <a:off x="2384233" y="3649088"/>
              <a:ext cx="47110" cy="35267"/>
            </a:xfrm>
            <a:custGeom>
              <a:avLst/>
              <a:gdLst/>
              <a:ahLst/>
              <a:cxnLst/>
              <a:rect l="l" t="t" r="r" b="b"/>
              <a:pathLst>
                <a:path w="1810" h="1355" extrusionOk="0">
                  <a:moveTo>
                    <a:pt x="1" y="0"/>
                  </a:moveTo>
                  <a:lnTo>
                    <a:pt x="1" y="1355"/>
                  </a:lnTo>
                  <a:lnTo>
                    <a:pt x="1809" y="135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4" name="Google Shape;17514;p76"/>
            <p:cNvSpPr/>
            <p:nvPr/>
          </p:nvSpPr>
          <p:spPr>
            <a:xfrm>
              <a:off x="2404846" y="3660905"/>
              <a:ext cx="5882" cy="23555"/>
            </a:xfrm>
            <a:custGeom>
              <a:avLst/>
              <a:gdLst/>
              <a:ahLst/>
              <a:cxnLst/>
              <a:rect l="l" t="t" r="r" b="b"/>
              <a:pathLst>
                <a:path w="226" h="905" extrusionOk="0">
                  <a:moveTo>
                    <a:pt x="113" y="0"/>
                  </a:moveTo>
                  <a:cubicBezTo>
                    <a:pt x="50" y="0"/>
                    <a:pt x="0" y="49"/>
                    <a:pt x="0" y="113"/>
                  </a:cubicBezTo>
                  <a:lnTo>
                    <a:pt x="0" y="904"/>
                  </a:lnTo>
                  <a:lnTo>
                    <a:pt x="225" y="904"/>
                  </a:lnTo>
                  <a:lnTo>
                    <a:pt x="225" y="113"/>
                  </a:lnTo>
                  <a:cubicBezTo>
                    <a:pt x="225" y="49"/>
                    <a:pt x="173" y="0"/>
                    <a:pt x="1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5" name="Google Shape;17515;p76"/>
            <p:cNvSpPr/>
            <p:nvPr/>
          </p:nvSpPr>
          <p:spPr>
            <a:xfrm>
              <a:off x="2404846" y="3566763"/>
              <a:ext cx="5882" cy="82351"/>
            </a:xfrm>
            <a:custGeom>
              <a:avLst/>
              <a:gdLst/>
              <a:ahLst/>
              <a:cxnLst/>
              <a:rect l="l" t="t" r="r" b="b"/>
              <a:pathLst>
                <a:path w="226" h="3164" extrusionOk="0">
                  <a:moveTo>
                    <a:pt x="0" y="0"/>
                  </a:moveTo>
                  <a:lnTo>
                    <a:pt x="0" y="3163"/>
                  </a:lnTo>
                  <a:lnTo>
                    <a:pt x="225" y="316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6" name="Google Shape;17516;p76"/>
            <p:cNvSpPr/>
            <p:nvPr/>
          </p:nvSpPr>
          <p:spPr>
            <a:xfrm>
              <a:off x="2395945" y="3537352"/>
              <a:ext cx="23581" cy="29437"/>
            </a:xfrm>
            <a:custGeom>
              <a:avLst/>
              <a:gdLst/>
              <a:ahLst/>
              <a:cxnLst/>
              <a:rect l="l" t="t" r="r" b="b"/>
              <a:pathLst>
                <a:path w="906" h="1131" extrusionOk="0">
                  <a:moveTo>
                    <a:pt x="1" y="1"/>
                  </a:moveTo>
                  <a:lnTo>
                    <a:pt x="1" y="680"/>
                  </a:lnTo>
                  <a:cubicBezTo>
                    <a:pt x="1" y="930"/>
                    <a:pt x="205" y="1130"/>
                    <a:pt x="455" y="1130"/>
                  </a:cubicBezTo>
                  <a:cubicBezTo>
                    <a:pt x="705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7" name="Google Shape;17517;p76"/>
            <p:cNvSpPr/>
            <p:nvPr/>
          </p:nvSpPr>
          <p:spPr>
            <a:xfrm>
              <a:off x="2384233" y="3490373"/>
              <a:ext cx="47110" cy="52966"/>
            </a:xfrm>
            <a:custGeom>
              <a:avLst/>
              <a:gdLst/>
              <a:ahLst/>
              <a:cxnLst/>
              <a:rect l="l" t="t" r="r" b="b"/>
              <a:pathLst>
                <a:path w="1810" h="2035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26"/>
                    <a:pt x="405" y="2031"/>
                    <a:pt x="905" y="2034"/>
                  </a:cubicBezTo>
                  <a:cubicBezTo>
                    <a:pt x="1405" y="2031"/>
                    <a:pt x="1809" y="1626"/>
                    <a:pt x="1809" y="1130"/>
                  </a:cubicBezTo>
                  <a:lnTo>
                    <a:pt x="1809" y="676"/>
                  </a:lnTo>
                  <a:cubicBezTo>
                    <a:pt x="1809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8" name="Google Shape;17518;p76"/>
            <p:cNvSpPr/>
            <p:nvPr/>
          </p:nvSpPr>
          <p:spPr>
            <a:xfrm>
              <a:off x="2384233" y="3490373"/>
              <a:ext cx="32352" cy="52914"/>
            </a:xfrm>
            <a:custGeom>
              <a:avLst/>
              <a:gdLst/>
              <a:ahLst/>
              <a:cxnLst/>
              <a:rect l="l" t="t" r="r" b="b"/>
              <a:pathLst>
                <a:path w="1243" h="2033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48"/>
                    <a:pt x="424" y="2032"/>
                    <a:pt x="900" y="2032"/>
                  </a:cubicBezTo>
                  <a:cubicBezTo>
                    <a:pt x="1013" y="2032"/>
                    <a:pt x="1129" y="2010"/>
                    <a:pt x="1243" y="1964"/>
                  </a:cubicBezTo>
                  <a:cubicBezTo>
                    <a:pt x="901" y="1827"/>
                    <a:pt x="680" y="1496"/>
                    <a:pt x="680" y="1130"/>
                  </a:cubicBezTo>
                  <a:lnTo>
                    <a:pt x="680" y="676"/>
                  </a:lnTo>
                  <a:cubicBezTo>
                    <a:pt x="680" y="345"/>
                    <a:pt x="915" y="64"/>
                    <a:pt x="1243" y="11"/>
                  </a:cubicBezTo>
                  <a:cubicBezTo>
                    <a:pt x="1204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9" name="Google Shape;17519;p76"/>
            <p:cNvSpPr/>
            <p:nvPr/>
          </p:nvSpPr>
          <p:spPr>
            <a:xfrm>
              <a:off x="2384233" y="3490373"/>
              <a:ext cx="47110" cy="23477"/>
            </a:xfrm>
            <a:custGeom>
              <a:avLst/>
              <a:gdLst/>
              <a:ahLst/>
              <a:cxnLst/>
              <a:rect l="l" t="t" r="r" b="b"/>
              <a:pathLst>
                <a:path w="1810" h="902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cubicBezTo>
                    <a:pt x="1" y="676"/>
                    <a:pt x="680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0" name="Google Shape;17520;p76"/>
            <p:cNvSpPr/>
            <p:nvPr/>
          </p:nvSpPr>
          <p:spPr>
            <a:xfrm>
              <a:off x="2384233" y="3490373"/>
              <a:ext cx="32352" cy="21369"/>
            </a:xfrm>
            <a:custGeom>
              <a:avLst/>
              <a:gdLst/>
              <a:ahLst/>
              <a:cxnLst/>
              <a:rect l="l" t="t" r="r" b="b"/>
              <a:pathLst>
                <a:path w="1243" h="821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cubicBezTo>
                    <a:pt x="222" y="743"/>
                    <a:pt x="447" y="792"/>
                    <a:pt x="680" y="820"/>
                  </a:cubicBezTo>
                  <a:lnTo>
                    <a:pt x="680" y="676"/>
                  </a:lnTo>
                  <a:cubicBezTo>
                    <a:pt x="680" y="345"/>
                    <a:pt x="915" y="64"/>
                    <a:pt x="1243" y="11"/>
                  </a:cubicBezTo>
                  <a:cubicBezTo>
                    <a:pt x="1204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1" name="Google Shape;17521;p76"/>
            <p:cNvSpPr/>
            <p:nvPr/>
          </p:nvSpPr>
          <p:spPr>
            <a:xfrm>
              <a:off x="2466558" y="3537352"/>
              <a:ext cx="70639" cy="147003"/>
            </a:xfrm>
            <a:custGeom>
              <a:avLst/>
              <a:gdLst/>
              <a:ahLst/>
              <a:cxnLst/>
              <a:rect l="l" t="t" r="r" b="b"/>
              <a:pathLst>
                <a:path w="2714" h="5648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7"/>
                    <a:pt x="856" y="704"/>
                    <a:pt x="778" y="743"/>
                  </a:cubicBezTo>
                  <a:lnTo>
                    <a:pt x="251" y="1007"/>
                  </a:lnTo>
                  <a:cubicBezTo>
                    <a:pt x="99" y="1081"/>
                    <a:pt x="1" y="1239"/>
                    <a:pt x="1" y="1412"/>
                  </a:cubicBezTo>
                  <a:lnTo>
                    <a:pt x="1" y="3639"/>
                  </a:lnTo>
                  <a:cubicBezTo>
                    <a:pt x="1" y="3772"/>
                    <a:pt x="43" y="3903"/>
                    <a:pt x="117" y="4012"/>
                  </a:cubicBezTo>
                  <a:lnTo>
                    <a:pt x="339" y="4349"/>
                  </a:lnTo>
                  <a:cubicBezTo>
                    <a:pt x="412" y="4462"/>
                    <a:pt x="455" y="4592"/>
                    <a:pt x="455" y="4726"/>
                  </a:cubicBezTo>
                  <a:lnTo>
                    <a:pt x="455" y="5648"/>
                  </a:lnTo>
                  <a:lnTo>
                    <a:pt x="2260" y="5648"/>
                  </a:lnTo>
                  <a:lnTo>
                    <a:pt x="2260" y="4726"/>
                  </a:lnTo>
                  <a:cubicBezTo>
                    <a:pt x="2263" y="4592"/>
                    <a:pt x="2302" y="4462"/>
                    <a:pt x="2376" y="4349"/>
                  </a:cubicBezTo>
                  <a:lnTo>
                    <a:pt x="2601" y="4012"/>
                  </a:lnTo>
                  <a:cubicBezTo>
                    <a:pt x="2675" y="3903"/>
                    <a:pt x="2713" y="3772"/>
                    <a:pt x="2713" y="3639"/>
                  </a:cubicBezTo>
                  <a:lnTo>
                    <a:pt x="2713" y="1412"/>
                  </a:lnTo>
                  <a:cubicBezTo>
                    <a:pt x="2713" y="1239"/>
                    <a:pt x="2615" y="1081"/>
                    <a:pt x="2460" y="1007"/>
                  </a:cubicBezTo>
                  <a:lnTo>
                    <a:pt x="1932" y="743"/>
                  </a:lnTo>
                  <a:cubicBezTo>
                    <a:pt x="1859" y="704"/>
                    <a:pt x="1809" y="627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2" name="Google Shape;17522;p76"/>
            <p:cNvSpPr/>
            <p:nvPr/>
          </p:nvSpPr>
          <p:spPr>
            <a:xfrm>
              <a:off x="2466558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92" y="0"/>
                  </a:moveTo>
                  <a:cubicBezTo>
                    <a:pt x="32" y="78"/>
                    <a:pt x="1" y="169"/>
                    <a:pt x="1" y="268"/>
                  </a:cubicBezTo>
                  <a:lnTo>
                    <a:pt x="1" y="2495"/>
                  </a:lnTo>
                  <a:cubicBezTo>
                    <a:pt x="1" y="2628"/>
                    <a:pt x="39" y="2759"/>
                    <a:pt x="113" y="2868"/>
                  </a:cubicBezTo>
                  <a:lnTo>
                    <a:pt x="339" y="3205"/>
                  </a:lnTo>
                  <a:cubicBezTo>
                    <a:pt x="412" y="3318"/>
                    <a:pt x="451" y="3448"/>
                    <a:pt x="451" y="3582"/>
                  </a:cubicBezTo>
                  <a:lnTo>
                    <a:pt x="451" y="3603"/>
                  </a:lnTo>
                  <a:lnTo>
                    <a:pt x="680" y="3603"/>
                  </a:lnTo>
                  <a:lnTo>
                    <a:pt x="680" y="665"/>
                  </a:lnTo>
                  <a:cubicBezTo>
                    <a:pt x="680" y="521"/>
                    <a:pt x="613" y="387"/>
                    <a:pt x="497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3" name="Google Shape;17523;p76"/>
            <p:cNvSpPr/>
            <p:nvPr/>
          </p:nvSpPr>
          <p:spPr>
            <a:xfrm>
              <a:off x="2519498" y="3567128"/>
              <a:ext cx="17595" cy="93803"/>
            </a:xfrm>
            <a:custGeom>
              <a:avLst/>
              <a:gdLst/>
              <a:ahLst/>
              <a:cxnLst/>
              <a:rect l="l" t="t" r="r" b="b"/>
              <a:pathLst>
                <a:path w="676" h="3604" extrusionOk="0">
                  <a:moveTo>
                    <a:pt x="584" y="0"/>
                  </a:moveTo>
                  <a:lnTo>
                    <a:pt x="180" y="303"/>
                  </a:lnTo>
                  <a:cubicBezTo>
                    <a:pt x="67" y="387"/>
                    <a:pt x="0" y="521"/>
                    <a:pt x="0" y="665"/>
                  </a:cubicBezTo>
                  <a:lnTo>
                    <a:pt x="0" y="3603"/>
                  </a:lnTo>
                  <a:lnTo>
                    <a:pt x="226" y="3603"/>
                  </a:lnTo>
                  <a:lnTo>
                    <a:pt x="226" y="3582"/>
                  </a:lnTo>
                  <a:cubicBezTo>
                    <a:pt x="226" y="3448"/>
                    <a:pt x="264" y="3318"/>
                    <a:pt x="338" y="3205"/>
                  </a:cubicBezTo>
                  <a:lnTo>
                    <a:pt x="563" y="2868"/>
                  </a:lnTo>
                  <a:cubicBezTo>
                    <a:pt x="637" y="2759"/>
                    <a:pt x="676" y="2628"/>
                    <a:pt x="676" y="2495"/>
                  </a:cubicBezTo>
                  <a:lnTo>
                    <a:pt x="676" y="268"/>
                  </a:lnTo>
                  <a:cubicBezTo>
                    <a:pt x="676" y="169"/>
                    <a:pt x="644" y="78"/>
                    <a:pt x="584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4" name="Google Shape;17524;p76"/>
            <p:cNvSpPr/>
            <p:nvPr/>
          </p:nvSpPr>
          <p:spPr>
            <a:xfrm>
              <a:off x="2478296" y="3649088"/>
              <a:ext cx="47084" cy="35267"/>
            </a:xfrm>
            <a:custGeom>
              <a:avLst/>
              <a:gdLst/>
              <a:ahLst/>
              <a:cxnLst/>
              <a:rect l="l" t="t" r="r" b="b"/>
              <a:pathLst>
                <a:path w="1809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1809" y="135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5" name="Google Shape;17525;p76"/>
            <p:cNvSpPr/>
            <p:nvPr/>
          </p:nvSpPr>
          <p:spPr>
            <a:xfrm>
              <a:off x="2498884" y="3660905"/>
              <a:ext cx="5986" cy="23555"/>
            </a:xfrm>
            <a:custGeom>
              <a:avLst/>
              <a:gdLst/>
              <a:ahLst/>
              <a:cxnLst/>
              <a:rect l="l" t="t" r="r" b="b"/>
              <a:pathLst>
                <a:path w="230" h="905" extrusionOk="0">
                  <a:moveTo>
                    <a:pt x="117" y="0"/>
                  </a:moveTo>
                  <a:cubicBezTo>
                    <a:pt x="54" y="0"/>
                    <a:pt x="1" y="49"/>
                    <a:pt x="1" y="113"/>
                  </a:cubicBezTo>
                  <a:lnTo>
                    <a:pt x="1" y="904"/>
                  </a:lnTo>
                  <a:lnTo>
                    <a:pt x="229" y="904"/>
                  </a:lnTo>
                  <a:lnTo>
                    <a:pt x="229" y="113"/>
                  </a:lnTo>
                  <a:cubicBezTo>
                    <a:pt x="229" y="49"/>
                    <a:pt x="177" y="0"/>
                    <a:pt x="1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6" name="Google Shape;17526;p76"/>
            <p:cNvSpPr/>
            <p:nvPr/>
          </p:nvSpPr>
          <p:spPr>
            <a:xfrm>
              <a:off x="2498884" y="3566763"/>
              <a:ext cx="5882" cy="82351"/>
            </a:xfrm>
            <a:custGeom>
              <a:avLst/>
              <a:gdLst/>
              <a:ahLst/>
              <a:cxnLst/>
              <a:rect l="l" t="t" r="r" b="b"/>
              <a:pathLst>
                <a:path w="226" h="3164" extrusionOk="0">
                  <a:moveTo>
                    <a:pt x="1" y="0"/>
                  </a:moveTo>
                  <a:lnTo>
                    <a:pt x="1" y="3163"/>
                  </a:lnTo>
                  <a:lnTo>
                    <a:pt x="226" y="3163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7" name="Google Shape;17527;p76"/>
            <p:cNvSpPr/>
            <p:nvPr/>
          </p:nvSpPr>
          <p:spPr>
            <a:xfrm>
              <a:off x="2490086" y="3537352"/>
              <a:ext cx="23581" cy="29437"/>
            </a:xfrm>
            <a:custGeom>
              <a:avLst/>
              <a:gdLst/>
              <a:ahLst/>
              <a:cxnLst/>
              <a:rect l="l" t="t" r="r" b="b"/>
              <a:pathLst>
                <a:path w="906" h="1131" extrusionOk="0">
                  <a:moveTo>
                    <a:pt x="1" y="1"/>
                  </a:moveTo>
                  <a:lnTo>
                    <a:pt x="1" y="680"/>
                  </a:lnTo>
                  <a:cubicBezTo>
                    <a:pt x="1" y="930"/>
                    <a:pt x="205" y="1130"/>
                    <a:pt x="455" y="1130"/>
                  </a:cubicBezTo>
                  <a:cubicBezTo>
                    <a:pt x="701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8" name="Google Shape;17528;p76"/>
            <p:cNvSpPr/>
            <p:nvPr/>
          </p:nvSpPr>
          <p:spPr>
            <a:xfrm>
              <a:off x="2478374" y="3490373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26"/>
                    <a:pt x="405" y="2034"/>
                    <a:pt x="905" y="2034"/>
                  </a:cubicBezTo>
                  <a:cubicBezTo>
                    <a:pt x="1401" y="2031"/>
                    <a:pt x="1806" y="1626"/>
                    <a:pt x="1806" y="1130"/>
                  </a:cubicBezTo>
                  <a:lnTo>
                    <a:pt x="1806" y="676"/>
                  </a:lnTo>
                  <a:cubicBezTo>
                    <a:pt x="1806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9" name="Google Shape;17529;p76"/>
            <p:cNvSpPr/>
            <p:nvPr/>
          </p:nvSpPr>
          <p:spPr>
            <a:xfrm>
              <a:off x="2478296" y="3490373"/>
              <a:ext cx="32352" cy="52914"/>
            </a:xfrm>
            <a:custGeom>
              <a:avLst/>
              <a:gdLst/>
              <a:ahLst/>
              <a:cxnLst/>
              <a:rect l="l" t="t" r="r" b="b"/>
              <a:pathLst>
                <a:path w="1243" h="2033" extrusionOk="0">
                  <a:moveTo>
                    <a:pt x="679" y="1"/>
                  </a:moveTo>
                  <a:cubicBezTo>
                    <a:pt x="303" y="1"/>
                    <a:pt x="0" y="303"/>
                    <a:pt x="0" y="676"/>
                  </a:cubicBezTo>
                  <a:lnTo>
                    <a:pt x="0" y="1130"/>
                  </a:lnTo>
                  <a:cubicBezTo>
                    <a:pt x="0" y="1648"/>
                    <a:pt x="425" y="2032"/>
                    <a:pt x="901" y="2032"/>
                  </a:cubicBezTo>
                  <a:cubicBezTo>
                    <a:pt x="1013" y="2032"/>
                    <a:pt x="1129" y="2010"/>
                    <a:pt x="1242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76"/>
                  </a:lnTo>
                  <a:cubicBezTo>
                    <a:pt x="679" y="345"/>
                    <a:pt x="918" y="64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0" name="Google Shape;17530;p76"/>
            <p:cNvSpPr/>
            <p:nvPr/>
          </p:nvSpPr>
          <p:spPr>
            <a:xfrm>
              <a:off x="2478296" y="3490373"/>
              <a:ext cx="47084" cy="23477"/>
            </a:xfrm>
            <a:custGeom>
              <a:avLst/>
              <a:gdLst/>
              <a:ahLst/>
              <a:cxnLst/>
              <a:rect l="l" t="t" r="r" b="b"/>
              <a:pathLst>
                <a:path w="1809" h="902" extrusionOk="0">
                  <a:moveTo>
                    <a:pt x="679" y="1"/>
                  </a:moveTo>
                  <a:cubicBezTo>
                    <a:pt x="306" y="1"/>
                    <a:pt x="0" y="303"/>
                    <a:pt x="0" y="676"/>
                  </a:cubicBezTo>
                  <a:cubicBezTo>
                    <a:pt x="0" y="676"/>
                    <a:pt x="679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6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1" name="Google Shape;17531;p76"/>
            <p:cNvSpPr/>
            <p:nvPr/>
          </p:nvSpPr>
          <p:spPr>
            <a:xfrm>
              <a:off x="2478296" y="3490373"/>
              <a:ext cx="32352" cy="21369"/>
            </a:xfrm>
            <a:custGeom>
              <a:avLst/>
              <a:gdLst/>
              <a:ahLst/>
              <a:cxnLst/>
              <a:rect l="l" t="t" r="r" b="b"/>
              <a:pathLst>
                <a:path w="1243" h="821" extrusionOk="0">
                  <a:moveTo>
                    <a:pt x="679" y="1"/>
                  </a:moveTo>
                  <a:cubicBezTo>
                    <a:pt x="303" y="1"/>
                    <a:pt x="0" y="303"/>
                    <a:pt x="0" y="676"/>
                  </a:cubicBezTo>
                  <a:cubicBezTo>
                    <a:pt x="222" y="743"/>
                    <a:pt x="450" y="792"/>
                    <a:pt x="679" y="820"/>
                  </a:cubicBezTo>
                  <a:lnTo>
                    <a:pt x="679" y="676"/>
                  </a:lnTo>
                  <a:cubicBezTo>
                    <a:pt x="679" y="345"/>
                    <a:pt x="918" y="64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2" name="Google Shape;17532;p76"/>
            <p:cNvSpPr/>
            <p:nvPr/>
          </p:nvSpPr>
          <p:spPr>
            <a:xfrm>
              <a:off x="2560699" y="3537352"/>
              <a:ext cx="70639" cy="147003"/>
            </a:xfrm>
            <a:custGeom>
              <a:avLst/>
              <a:gdLst/>
              <a:ahLst/>
              <a:cxnLst/>
              <a:rect l="l" t="t" r="r" b="b"/>
              <a:pathLst>
                <a:path w="2714" h="5648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1" y="627"/>
                    <a:pt x="856" y="704"/>
                    <a:pt x="778" y="743"/>
                  </a:cubicBezTo>
                  <a:lnTo>
                    <a:pt x="251" y="1007"/>
                  </a:lnTo>
                  <a:cubicBezTo>
                    <a:pt x="96" y="1081"/>
                    <a:pt x="1" y="1239"/>
                    <a:pt x="1" y="1412"/>
                  </a:cubicBezTo>
                  <a:lnTo>
                    <a:pt x="1" y="3639"/>
                  </a:lnTo>
                  <a:cubicBezTo>
                    <a:pt x="1" y="3772"/>
                    <a:pt x="39" y="3903"/>
                    <a:pt x="113" y="4012"/>
                  </a:cubicBezTo>
                  <a:lnTo>
                    <a:pt x="339" y="4349"/>
                  </a:lnTo>
                  <a:cubicBezTo>
                    <a:pt x="412" y="4462"/>
                    <a:pt x="451" y="4592"/>
                    <a:pt x="451" y="4726"/>
                  </a:cubicBezTo>
                  <a:lnTo>
                    <a:pt x="451" y="5648"/>
                  </a:lnTo>
                  <a:lnTo>
                    <a:pt x="2260" y="5648"/>
                  </a:lnTo>
                  <a:lnTo>
                    <a:pt x="2260" y="4726"/>
                  </a:lnTo>
                  <a:cubicBezTo>
                    <a:pt x="2260" y="4592"/>
                    <a:pt x="2302" y="4462"/>
                    <a:pt x="2376" y="4349"/>
                  </a:cubicBezTo>
                  <a:lnTo>
                    <a:pt x="2597" y="4012"/>
                  </a:lnTo>
                  <a:cubicBezTo>
                    <a:pt x="2671" y="3903"/>
                    <a:pt x="2713" y="3772"/>
                    <a:pt x="2713" y="3639"/>
                  </a:cubicBezTo>
                  <a:lnTo>
                    <a:pt x="2713" y="1412"/>
                  </a:lnTo>
                  <a:cubicBezTo>
                    <a:pt x="2713" y="1239"/>
                    <a:pt x="2615" y="1081"/>
                    <a:pt x="2460" y="1007"/>
                  </a:cubicBezTo>
                  <a:lnTo>
                    <a:pt x="1932" y="743"/>
                  </a:lnTo>
                  <a:cubicBezTo>
                    <a:pt x="1855" y="704"/>
                    <a:pt x="1806" y="627"/>
                    <a:pt x="1806" y="539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3" name="Google Shape;17533;p76"/>
            <p:cNvSpPr/>
            <p:nvPr/>
          </p:nvSpPr>
          <p:spPr>
            <a:xfrm>
              <a:off x="2560621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92" y="0"/>
                  </a:moveTo>
                  <a:cubicBezTo>
                    <a:pt x="32" y="78"/>
                    <a:pt x="0" y="169"/>
                    <a:pt x="0" y="268"/>
                  </a:cubicBezTo>
                  <a:lnTo>
                    <a:pt x="0" y="2495"/>
                  </a:lnTo>
                  <a:cubicBezTo>
                    <a:pt x="0" y="2628"/>
                    <a:pt x="39" y="2759"/>
                    <a:pt x="113" y="2868"/>
                  </a:cubicBezTo>
                  <a:lnTo>
                    <a:pt x="338" y="3205"/>
                  </a:lnTo>
                  <a:cubicBezTo>
                    <a:pt x="412" y="3318"/>
                    <a:pt x="451" y="3448"/>
                    <a:pt x="451" y="3582"/>
                  </a:cubicBezTo>
                  <a:lnTo>
                    <a:pt x="451" y="3603"/>
                  </a:lnTo>
                  <a:lnTo>
                    <a:pt x="679" y="3603"/>
                  </a:lnTo>
                  <a:lnTo>
                    <a:pt x="679" y="665"/>
                  </a:lnTo>
                  <a:cubicBezTo>
                    <a:pt x="679" y="521"/>
                    <a:pt x="612" y="387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4" name="Google Shape;17534;p76"/>
            <p:cNvSpPr/>
            <p:nvPr/>
          </p:nvSpPr>
          <p:spPr>
            <a:xfrm>
              <a:off x="2613535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588" y="0"/>
                  </a:moveTo>
                  <a:lnTo>
                    <a:pt x="180" y="303"/>
                  </a:lnTo>
                  <a:cubicBezTo>
                    <a:pt x="68" y="387"/>
                    <a:pt x="1" y="521"/>
                    <a:pt x="1" y="665"/>
                  </a:cubicBezTo>
                  <a:lnTo>
                    <a:pt x="1" y="3603"/>
                  </a:lnTo>
                  <a:lnTo>
                    <a:pt x="226" y="3603"/>
                  </a:lnTo>
                  <a:lnTo>
                    <a:pt x="226" y="3582"/>
                  </a:lnTo>
                  <a:cubicBezTo>
                    <a:pt x="226" y="3448"/>
                    <a:pt x="268" y="3318"/>
                    <a:pt x="342" y="3205"/>
                  </a:cubicBezTo>
                  <a:lnTo>
                    <a:pt x="564" y="2868"/>
                  </a:lnTo>
                  <a:cubicBezTo>
                    <a:pt x="638" y="2759"/>
                    <a:pt x="680" y="2628"/>
                    <a:pt x="680" y="2495"/>
                  </a:cubicBezTo>
                  <a:lnTo>
                    <a:pt x="680" y="268"/>
                  </a:lnTo>
                  <a:cubicBezTo>
                    <a:pt x="676" y="169"/>
                    <a:pt x="645" y="78"/>
                    <a:pt x="588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5" name="Google Shape;17535;p76"/>
            <p:cNvSpPr/>
            <p:nvPr/>
          </p:nvSpPr>
          <p:spPr>
            <a:xfrm>
              <a:off x="2572438" y="3649088"/>
              <a:ext cx="47006" cy="35267"/>
            </a:xfrm>
            <a:custGeom>
              <a:avLst/>
              <a:gdLst/>
              <a:ahLst/>
              <a:cxnLst/>
              <a:rect l="l" t="t" r="r" b="b"/>
              <a:pathLst>
                <a:path w="180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1805" y="135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6" name="Google Shape;17536;p76"/>
            <p:cNvSpPr/>
            <p:nvPr/>
          </p:nvSpPr>
          <p:spPr>
            <a:xfrm>
              <a:off x="2592947" y="3660905"/>
              <a:ext cx="5960" cy="23555"/>
            </a:xfrm>
            <a:custGeom>
              <a:avLst/>
              <a:gdLst/>
              <a:ahLst/>
              <a:cxnLst/>
              <a:rect l="l" t="t" r="r" b="b"/>
              <a:pathLst>
                <a:path w="229" h="905" extrusionOk="0">
                  <a:moveTo>
                    <a:pt x="116" y="0"/>
                  </a:moveTo>
                  <a:cubicBezTo>
                    <a:pt x="53" y="0"/>
                    <a:pt x="0" y="49"/>
                    <a:pt x="0" y="113"/>
                  </a:cubicBezTo>
                  <a:lnTo>
                    <a:pt x="0" y="904"/>
                  </a:lnTo>
                  <a:lnTo>
                    <a:pt x="229" y="904"/>
                  </a:lnTo>
                  <a:lnTo>
                    <a:pt x="229" y="113"/>
                  </a:lnTo>
                  <a:cubicBezTo>
                    <a:pt x="229" y="49"/>
                    <a:pt x="176" y="0"/>
                    <a:pt x="11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7" name="Google Shape;17537;p76"/>
            <p:cNvSpPr/>
            <p:nvPr/>
          </p:nvSpPr>
          <p:spPr>
            <a:xfrm>
              <a:off x="2592947" y="3566763"/>
              <a:ext cx="5960" cy="82351"/>
            </a:xfrm>
            <a:custGeom>
              <a:avLst/>
              <a:gdLst/>
              <a:ahLst/>
              <a:cxnLst/>
              <a:rect l="l" t="t" r="r" b="b"/>
              <a:pathLst>
                <a:path w="229" h="3164" extrusionOk="0">
                  <a:moveTo>
                    <a:pt x="0" y="0"/>
                  </a:moveTo>
                  <a:lnTo>
                    <a:pt x="0" y="3163"/>
                  </a:lnTo>
                  <a:lnTo>
                    <a:pt x="229" y="3163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8" name="Google Shape;17538;p76"/>
            <p:cNvSpPr/>
            <p:nvPr/>
          </p:nvSpPr>
          <p:spPr>
            <a:xfrm>
              <a:off x="2584150" y="3537352"/>
              <a:ext cx="23555" cy="29437"/>
            </a:xfrm>
            <a:custGeom>
              <a:avLst/>
              <a:gdLst/>
              <a:ahLst/>
              <a:cxnLst/>
              <a:rect l="l" t="t" r="r" b="b"/>
              <a:pathLst>
                <a:path w="905" h="1131" extrusionOk="0">
                  <a:moveTo>
                    <a:pt x="0" y="1"/>
                  </a:moveTo>
                  <a:lnTo>
                    <a:pt x="0" y="680"/>
                  </a:lnTo>
                  <a:cubicBezTo>
                    <a:pt x="0" y="930"/>
                    <a:pt x="205" y="1130"/>
                    <a:pt x="454" y="1130"/>
                  </a:cubicBezTo>
                  <a:cubicBezTo>
                    <a:pt x="701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9" name="Google Shape;17539;p76"/>
            <p:cNvSpPr/>
            <p:nvPr/>
          </p:nvSpPr>
          <p:spPr>
            <a:xfrm>
              <a:off x="2572438" y="3490373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0" y="303"/>
                    <a:pt x="0" y="676"/>
                  </a:cubicBezTo>
                  <a:lnTo>
                    <a:pt x="0" y="1130"/>
                  </a:lnTo>
                  <a:cubicBezTo>
                    <a:pt x="0" y="1626"/>
                    <a:pt x="405" y="2031"/>
                    <a:pt x="904" y="2034"/>
                  </a:cubicBezTo>
                  <a:cubicBezTo>
                    <a:pt x="1400" y="2031"/>
                    <a:pt x="1805" y="1626"/>
                    <a:pt x="1805" y="1130"/>
                  </a:cubicBezTo>
                  <a:lnTo>
                    <a:pt x="1805" y="676"/>
                  </a:lnTo>
                  <a:cubicBezTo>
                    <a:pt x="1805" y="303"/>
                    <a:pt x="1502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0" name="Google Shape;17540;p76"/>
            <p:cNvSpPr/>
            <p:nvPr/>
          </p:nvSpPr>
          <p:spPr>
            <a:xfrm>
              <a:off x="2572333" y="3490373"/>
              <a:ext cx="32456" cy="52914"/>
            </a:xfrm>
            <a:custGeom>
              <a:avLst/>
              <a:gdLst/>
              <a:ahLst/>
              <a:cxnLst/>
              <a:rect l="l" t="t" r="r" b="b"/>
              <a:pathLst>
                <a:path w="1247" h="2033" extrusionOk="0">
                  <a:moveTo>
                    <a:pt x="680" y="1"/>
                  </a:moveTo>
                  <a:cubicBezTo>
                    <a:pt x="307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48"/>
                    <a:pt x="426" y="2032"/>
                    <a:pt x="903" y="2032"/>
                  </a:cubicBezTo>
                  <a:cubicBezTo>
                    <a:pt x="1016" y="2032"/>
                    <a:pt x="1132" y="2010"/>
                    <a:pt x="1246" y="1964"/>
                  </a:cubicBezTo>
                  <a:cubicBezTo>
                    <a:pt x="905" y="1827"/>
                    <a:pt x="680" y="1496"/>
                    <a:pt x="680" y="1130"/>
                  </a:cubicBezTo>
                  <a:lnTo>
                    <a:pt x="680" y="676"/>
                  </a:lnTo>
                  <a:cubicBezTo>
                    <a:pt x="680" y="345"/>
                    <a:pt x="919" y="64"/>
                    <a:pt x="1246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1" name="Google Shape;17541;p76"/>
            <p:cNvSpPr/>
            <p:nvPr/>
          </p:nvSpPr>
          <p:spPr>
            <a:xfrm>
              <a:off x="2572333" y="3490373"/>
              <a:ext cx="47110" cy="23477"/>
            </a:xfrm>
            <a:custGeom>
              <a:avLst/>
              <a:gdLst/>
              <a:ahLst/>
              <a:cxnLst/>
              <a:rect l="l" t="t" r="r" b="b"/>
              <a:pathLst>
                <a:path w="1810" h="902" extrusionOk="0">
                  <a:moveTo>
                    <a:pt x="680" y="1"/>
                  </a:moveTo>
                  <a:cubicBezTo>
                    <a:pt x="307" y="1"/>
                    <a:pt x="1" y="303"/>
                    <a:pt x="1" y="676"/>
                  </a:cubicBezTo>
                  <a:lnTo>
                    <a:pt x="4" y="676"/>
                  </a:lnTo>
                  <a:cubicBezTo>
                    <a:pt x="4" y="676"/>
                    <a:pt x="680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6" y="1"/>
                    <a:pt x="113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2" name="Google Shape;17542;p76"/>
            <p:cNvSpPr/>
            <p:nvPr/>
          </p:nvSpPr>
          <p:spPr>
            <a:xfrm>
              <a:off x="2572333" y="3490373"/>
              <a:ext cx="32456" cy="21369"/>
            </a:xfrm>
            <a:custGeom>
              <a:avLst/>
              <a:gdLst/>
              <a:ahLst/>
              <a:cxnLst/>
              <a:rect l="l" t="t" r="r" b="b"/>
              <a:pathLst>
                <a:path w="1247" h="821" extrusionOk="0">
                  <a:moveTo>
                    <a:pt x="680" y="1"/>
                  </a:moveTo>
                  <a:cubicBezTo>
                    <a:pt x="307" y="1"/>
                    <a:pt x="1" y="303"/>
                    <a:pt x="1" y="676"/>
                  </a:cubicBezTo>
                  <a:cubicBezTo>
                    <a:pt x="222" y="743"/>
                    <a:pt x="451" y="792"/>
                    <a:pt x="680" y="820"/>
                  </a:cubicBezTo>
                  <a:lnTo>
                    <a:pt x="680" y="676"/>
                  </a:lnTo>
                  <a:cubicBezTo>
                    <a:pt x="680" y="345"/>
                    <a:pt x="919" y="64"/>
                    <a:pt x="1246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3" name="Google Shape;17543;p76"/>
            <p:cNvSpPr/>
            <p:nvPr/>
          </p:nvSpPr>
          <p:spPr>
            <a:xfrm>
              <a:off x="2273251" y="3385065"/>
              <a:ext cx="363760" cy="304600"/>
            </a:xfrm>
            <a:custGeom>
              <a:avLst/>
              <a:gdLst/>
              <a:ahLst/>
              <a:cxnLst/>
              <a:rect l="l" t="t" r="r" b="b"/>
              <a:pathLst>
                <a:path w="13976" h="11703" extrusionOk="0">
                  <a:moveTo>
                    <a:pt x="3586" y="409"/>
                  </a:moveTo>
                  <a:cubicBezTo>
                    <a:pt x="3849" y="409"/>
                    <a:pt x="4061" y="620"/>
                    <a:pt x="4061" y="884"/>
                  </a:cubicBezTo>
                  <a:lnTo>
                    <a:pt x="4061" y="1334"/>
                  </a:lnTo>
                  <a:cubicBezTo>
                    <a:pt x="4050" y="1714"/>
                    <a:pt x="3740" y="2017"/>
                    <a:pt x="3360" y="2017"/>
                  </a:cubicBezTo>
                  <a:cubicBezTo>
                    <a:pt x="2980" y="2017"/>
                    <a:pt x="2671" y="1714"/>
                    <a:pt x="2660" y="1334"/>
                  </a:cubicBezTo>
                  <a:lnTo>
                    <a:pt x="2660" y="884"/>
                  </a:lnTo>
                  <a:cubicBezTo>
                    <a:pt x="2660" y="620"/>
                    <a:pt x="2875" y="409"/>
                    <a:pt x="3135" y="409"/>
                  </a:cubicBezTo>
                  <a:close/>
                  <a:moveTo>
                    <a:pt x="7203" y="409"/>
                  </a:moveTo>
                  <a:cubicBezTo>
                    <a:pt x="7463" y="409"/>
                    <a:pt x="7674" y="620"/>
                    <a:pt x="7674" y="884"/>
                  </a:cubicBezTo>
                  <a:lnTo>
                    <a:pt x="7674" y="1334"/>
                  </a:lnTo>
                  <a:cubicBezTo>
                    <a:pt x="7663" y="1714"/>
                    <a:pt x="7354" y="2017"/>
                    <a:pt x="6974" y="2017"/>
                  </a:cubicBezTo>
                  <a:cubicBezTo>
                    <a:pt x="6594" y="2017"/>
                    <a:pt x="6284" y="1714"/>
                    <a:pt x="6277" y="1334"/>
                  </a:cubicBezTo>
                  <a:lnTo>
                    <a:pt x="6277" y="884"/>
                  </a:lnTo>
                  <a:cubicBezTo>
                    <a:pt x="6277" y="620"/>
                    <a:pt x="6488" y="409"/>
                    <a:pt x="6749" y="409"/>
                  </a:cubicBezTo>
                  <a:close/>
                  <a:moveTo>
                    <a:pt x="10816" y="409"/>
                  </a:moveTo>
                  <a:cubicBezTo>
                    <a:pt x="11076" y="409"/>
                    <a:pt x="11288" y="620"/>
                    <a:pt x="11288" y="884"/>
                  </a:cubicBezTo>
                  <a:lnTo>
                    <a:pt x="11288" y="1334"/>
                  </a:lnTo>
                  <a:cubicBezTo>
                    <a:pt x="11280" y="1714"/>
                    <a:pt x="10967" y="2017"/>
                    <a:pt x="10591" y="2017"/>
                  </a:cubicBezTo>
                  <a:cubicBezTo>
                    <a:pt x="10211" y="2017"/>
                    <a:pt x="9901" y="1714"/>
                    <a:pt x="9891" y="1334"/>
                  </a:cubicBezTo>
                  <a:lnTo>
                    <a:pt x="9891" y="884"/>
                  </a:lnTo>
                  <a:cubicBezTo>
                    <a:pt x="9891" y="620"/>
                    <a:pt x="10102" y="409"/>
                    <a:pt x="10362" y="409"/>
                  </a:cubicBezTo>
                  <a:close/>
                  <a:moveTo>
                    <a:pt x="3607" y="2442"/>
                  </a:moveTo>
                  <a:lnTo>
                    <a:pt x="3607" y="2551"/>
                  </a:lnTo>
                  <a:cubicBezTo>
                    <a:pt x="3607" y="2629"/>
                    <a:pt x="3628" y="2703"/>
                    <a:pt x="3666" y="2769"/>
                  </a:cubicBezTo>
                  <a:lnTo>
                    <a:pt x="3374" y="3062"/>
                  </a:lnTo>
                  <a:cubicBezTo>
                    <a:pt x="3371" y="3067"/>
                    <a:pt x="3366" y="3069"/>
                    <a:pt x="3360" y="3069"/>
                  </a:cubicBezTo>
                  <a:cubicBezTo>
                    <a:pt x="3355" y="3069"/>
                    <a:pt x="3350" y="3067"/>
                    <a:pt x="3346" y="3062"/>
                  </a:cubicBezTo>
                  <a:lnTo>
                    <a:pt x="3054" y="2769"/>
                  </a:lnTo>
                  <a:cubicBezTo>
                    <a:pt x="3093" y="2703"/>
                    <a:pt x="3114" y="2629"/>
                    <a:pt x="3114" y="2551"/>
                  </a:cubicBezTo>
                  <a:lnTo>
                    <a:pt x="3114" y="2442"/>
                  </a:lnTo>
                  <a:close/>
                  <a:moveTo>
                    <a:pt x="7224" y="2442"/>
                  </a:moveTo>
                  <a:lnTo>
                    <a:pt x="7224" y="2551"/>
                  </a:lnTo>
                  <a:cubicBezTo>
                    <a:pt x="7224" y="2629"/>
                    <a:pt x="7245" y="2703"/>
                    <a:pt x="7283" y="2769"/>
                  </a:cubicBezTo>
                  <a:lnTo>
                    <a:pt x="6991" y="3062"/>
                  </a:lnTo>
                  <a:cubicBezTo>
                    <a:pt x="6986" y="3067"/>
                    <a:pt x="6980" y="3069"/>
                    <a:pt x="6974" y="3069"/>
                  </a:cubicBezTo>
                  <a:cubicBezTo>
                    <a:pt x="6969" y="3069"/>
                    <a:pt x="6963" y="3067"/>
                    <a:pt x="6960" y="3062"/>
                  </a:cubicBezTo>
                  <a:lnTo>
                    <a:pt x="6668" y="2769"/>
                  </a:lnTo>
                  <a:cubicBezTo>
                    <a:pt x="6706" y="2703"/>
                    <a:pt x="6728" y="2629"/>
                    <a:pt x="6728" y="2551"/>
                  </a:cubicBezTo>
                  <a:lnTo>
                    <a:pt x="6728" y="2442"/>
                  </a:lnTo>
                  <a:close/>
                  <a:moveTo>
                    <a:pt x="10837" y="2442"/>
                  </a:moveTo>
                  <a:lnTo>
                    <a:pt x="10837" y="2551"/>
                  </a:lnTo>
                  <a:cubicBezTo>
                    <a:pt x="10837" y="2629"/>
                    <a:pt x="10858" y="2703"/>
                    <a:pt x="10897" y="2769"/>
                  </a:cubicBezTo>
                  <a:lnTo>
                    <a:pt x="10605" y="3062"/>
                  </a:lnTo>
                  <a:cubicBezTo>
                    <a:pt x="10600" y="3067"/>
                    <a:pt x="10594" y="3069"/>
                    <a:pt x="10589" y="3069"/>
                  </a:cubicBezTo>
                  <a:cubicBezTo>
                    <a:pt x="10584" y="3069"/>
                    <a:pt x="10579" y="3067"/>
                    <a:pt x="10573" y="3062"/>
                  </a:cubicBezTo>
                  <a:lnTo>
                    <a:pt x="10281" y="2769"/>
                  </a:lnTo>
                  <a:cubicBezTo>
                    <a:pt x="10320" y="2703"/>
                    <a:pt x="10341" y="2629"/>
                    <a:pt x="10341" y="2551"/>
                  </a:cubicBezTo>
                  <a:lnTo>
                    <a:pt x="10341" y="2442"/>
                  </a:lnTo>
                  <a:close/>
                  <a:moveTo>
                    <a:pt x="1781" y="4251"/>
                  </a:moveTo>
                  <a:cubicBezTo>
                    <a:pt x="2041" y="4251"/>
                    <a:pt x="2252" y="4462"/>
                    <a:pt x="2252" y="4722"/>
                  </a:cubicBezTo>
                  <a:lnTo>
                    <a:pt x="2252" y="5173"/>
                  </a:lnTo>
                  <a:cubicBezTo>
                    <a:pt x="2241" y="5553"/>
                    <a:pt x="1932" y="5855"/>
                    <a:pt x="1552" y="5855"/>
                  </a:cubicBezTo>
                  <a:cubicBezTo>
                    <a:pt x="1175" y="5855"/>
                    <a:pt x="862" y="5553"/>
                    <a:pt x="855" y="5173"/>
                  </a:cubicBezTo>
                  <a:lnTo>
                    <a:pt x="855" y="4722"/>
                  </a:lnTo>
                  <a:cubicBezTo>
                    <a:pt x="855" y="4462"/>
                    <a:pt x="1066" y="4251"/>
                    <a:pt x="1327" y="4251"/>
                  </a:cubicBezTo>
                  <a:close/>
                  <a:moveTo>
                    <a:pt x="5394" y="4251"/>
                  </a:moveTo>
                  <a:cubicBezTo>
                    <a:pt x="5654" y="4251"/>
                    <a:pt x="5866" y="4462"/>
                    <a:pt x="5866" y="4722"/>
                  </a:cubicBezTo>
                  <a:lnTo>
                    <a:pt x="5866" y="5176"/>
                  </a:lnTo>
                  <a:cubicBezTo>
                    <a:pt x="5858" y="5553"/>
                    <a:pt x="5549" y="5855"/>
                    <a:pt x="5169" y="5855"/>
                  </a:cubicBezTo>
                  <a:cubicBezTo>
                    <a:pt x="4789" y="5855"/>
                    <a:pt x="4479" y="5553"/>
                    <a:pt x="4469" y="5176"/>
                  </a:cubicBezTo>
                  <a:lnTo>
                    <a:pt x="4469" y="4722"/>
                  </a:lnTo>
                  <a:cubicBezTo>
                    <a:pt x="4469" y="4462"/>
                    <a:pt x="4680" y="4251"/>
                    <a:pt x="4944" y="4251"/>
                  </a:cubicBezTo>
                  <a:close/>
                  <a:moveTo>
                    <a:pt x="9008" y="4251"/>
                  </a:moveTo>
                  <a:cubicBezTo>
                    <a:pt x="9268" y="4251"/>
                    <a:pt x="9483" y="4462"/>
                    <a:pt x="9483" y="4722"/>
                  </a:cubicBezTo>
                  <a:lnTo>
                    <a:pt x="9483" y="5176"/>
                  </a:lnTo>
                  <a:cubicBezTo>
                    <a:pt x="9472" y="5553"/>
                    <a:pt x="9162" y="5855"/>
                    <a:pt x="8782" y="5855"/>
                  </a:cubicBezTo>
                  <a:cubicBezTo>
                    <a:pt x="8402" y="5855"/>
                    <a:pt x="8093" y="5553"/>
                    <a:pt x="8082" y="5176"/>
                  </a:cubicBezTo>
                  <a:lnTo>
                    <a:pt x="8082" y="4722"/>
                  </a:lnTo>
                  <a:cubicBezTo>
                    <a:pt x="8082" y="4462"/>
                    <a:pt x="8293" y="4251"/>
                    <a:pt x="8557" y="4251"/>
                  </a:cubicBezTo>
                  <a:close/>
                  <a:moveTo>
                    <a:pt x="12621" y="4251"/>
                  </a:moveTo>
                  <a:cubicBezTo>
                    <a:pt x="12885" y="4251"/>
                    <a:pt x="13096" y="4462"/>
                    <a:pt x="13096" y="4722"/>
                  </a:cubicBezTo>
                  <a:lnTo>
                    <a:pt x="13096" y="5173"/>
                  </a:lnTo>
                  <a:cubicBezTo>
                    <a:pt x="13085" y="5553"/>
                    <a:pt x="12776" y="5855"/>
                    <a:pt x="12396" y="5855"/>
                  </a:cubicBezTo>
                  <a:cubicBezTo>
                    <a:pt x="12016" y="5855"/>
                    <a:pt x="11706" y="5553"/>
                    <a:pt x="11699" y="5173"/>
                  </a:cubicBezTo>
                  <a:lnTo>
                    <a:pt x="11699" y="4722"/>
                  </a:lnTo>
                  <a:cubicBezTo>
                    <a:pt x="11699" y="4462"/>
                    <a:pt x="11910" y="4251"/>
                    <a:pt x="12171" y="4251"/>
                  </a:cubicBezTo>
                  <a:close/>
                  <a:moveTo>
                    <a:pt x="1802" y="6284"/>
                  </a:moveTo>
                  <a:lnTo>
                    <a:pt x="1802" y="6390"/>
                  </a:lnTo>
                  <a:cubicBezTo>
                    <a:pt x="1802" y="6467"/>
                    <a:pt x="1823" y="6545"/>
                    <a:pt x="1862" y="6612"/>
                  </a:cubicBezTo>
                  <a:lnTo>
                    <a:pt x="1569" y="6904"/>
                  </a:lnTo>
                  <a:cubicBezTo>
                    <a:pt x="1564" y="6907"/>
                    <a:pt x="1559" y="6909"/>
                    <a:pt x="1554" y="6909"/>
                  </a:cubicBezTo>
                  <a:cubicBezTo>
                    <a:pt x="1548" y="6909"/>
                    <a:pt x="1543" y="6907"/>
                    <a:pt x="1538" y="6904"/>
                  </a:cubicBezTo>
                  <a:lnTo>
                    <a:pt x="1246" y="6612"/>
                  </a:lnTo>
                  <a:cubicBezTo>
                    <a:pt x="1284" y="6545"/>
                    <a:pt x="1306" y="6467"/>
                    <a:pt x="1306" y="6390"/>
                  </a:cubicBezTo>
                  <a:lnTo>
                    <a:pt x="1306" y="6284"/>
                  </a:lnTo>
                  <a:close/>
                  <a:moveTo>
                    <a:pt x="5415" y="6284"/>
                  </a:moveTo>
                  <a:lnTo>
                    <a:pt x="5415" y="6390"/>
                  </a:lnTo>
                  <a:cubicBezTo>
                    <a:pt x="5415" y="6467"/>
                    <a:pt x="5436" y="6545"/>
                    <a:pt x="5475" y="6612"/>
                  </a:cubicBezTo>
                  <a:lnTo>
                    <a:pt x="5183" y="6904"/>
                  </a:lnTo>
                  <a:cubicBezTo>
                    <a:pt x="5179" y="6907"/>
                    <a:pt x="5174" y="6909"/>
                    <a:pt x="5168" y="6909"/>
                  </a:cubicBezTo>
                  <a:cubicBezTo>
                    <a:pt x="5163" y="6909"/>
                    <a:pt x="5157" y="6907"/>
                    <a:pt x="5151" y="6904"/>
                  </a:cubicBezTo>
                  <a:lnTo>
                    <a:pt x="4859" y="6612"/>
                  </a:lnTo>
                  <a:cubicBezTo>
                    <a:pt x="4898" y="6545"/>
                    <a:pt x="4919" y="6467"/>
                    <a:pt x="4919" y="6390"/>
                  </a:cubicBezTo>
                  <a:lnTo>
                    <a:pt x="4919" y="6284"/>
                  </a:lnTo>
                  <a:close/>
                  <a:moveTo>
                    <a:pt x="9029" y="6284"/>
                  </a:moveTo>
                  <a:lnTo>
                    <a:pt x="9029" y="6390"/>
                  </a:lnTo>
                  <a:cubicBezTo>
                    <a:pt x="9029" y="6467"/>
                    <a:pt x="9050" y="6545"/>
                    <a:pt x="9088" y="6612"/>
                  </a:cubicBezTo>
                  <a:lnTo>
                    <a:pt x="8796" y="6904"/>
                  </a:lnTo>
                  <a:cubicBezTo>
                    <a:pt x="8793" y="6907"/>
                    <a:pt x="8788" y="6909"/>
                    <a:pt x="8782" y="6909"/>
                  </a:cubicBezTo>
                  <a:cubicBezTo>
                    <a:pt x="8777" y="6909"/>
                    <a:pt x="8772" y="6907"/>
                    <a:pt x="8768" y="6904"/>
                  </a:cubicBezTo>
                  <a:lnTo>
                    <a:pt x="8473" y="6612"/>
                  </a:lnTo>
                  <a:cubicBezTo>
                    <a:pt x="8515" y="6545"/>
                    <a:pt x="8536" y="6467"/>
                    <a:pt x="8536" y="6390"/>
                  </a:cubicBezTo>
                  <a:lnTo>
                    <a:pt x="8536" y="6284"/>
                  </a:lnTo>
                  <a:close/>
                  <a:moveTo>
                    <a:pt x="12646" y="6284"/>
                  </a:moveTo>
                  <a:lnTo>
                    <a:pt x="12646" y="6390"/>
                  </a:lnTo>
                  <a:cubicBezTo>
                    <a:pt x="12646" y="6467"/>
                    <a:pt x="12667" y="6545"/>
                    <a:pt x="12705" y="6612"/>
                  </a:cubicBezTo>
                  <a:lnTo>
                    <a:pt x="12413" y="6904"/>
                  </a:lnTo>
                  <a:cubicBezTo>
                    <a:pt x="12408" y="6907"/>
                    <a:pt x="12402" y="6909"/>
                    <a:pt x="12396" y="6909"/>
                  </a:cubicBezTo>
                  <a:cubicBezTo>
                    <a:pt x="12391" y="6909"/>
                    <a:pt x="12385" y="6907"/>
                    <a:pt x="12382" y="6904"/>
                  </a:cubicBezTo>
                  <a:lnTo>
                    <a:pt x="12090" y="6612"/>
                  </a:lnTo>
                  <a:cubicBezTo>
                    <a:pt x="12128" y="6545"/>
                    <a:pt x="12150" y="6467"/>
                    <a:pt x="12150" y="6390"/>
                  </a:cubicBezTo>
                  <a:lnTo>
                    <a:pt x="12150" y="6284"/>
                  </a:lnTo>
                  <a:close/>
                  <a:moveTo>
                    <a:pt x="3139" y="0"/>
                  </a:moveTo>
                  <a:cubicBezTo>
                    <a:pt x="2653" y="0"/>
                    <a:pt x="2259" y="395"/>
                    <a:pt x="2256" y="884"/>
                  </a:cubicBezTo>
                  <a:lnTo>
                    <a:pt x="2256" y="1334"/>
                  </a:lnTo>
                  <a:cubicBezTo>
                    <a:pt x="2256" y="1686"/>
                    <a:pt x="2424" y="2017"/>
                    <a:pt x="2709" y="2228"/>
                  </a:cubicBezTo>
                  <a:lnTo>
                    <a:pt x="2709" y="2551"/>
                  </a:lnTo>
                  <a:cubicBezTo>
                    <a:pt x="2709" y="2558"/>
                    <a:pt x="2702" y="2565"/>
                    <a:pt x="2695" y="2569"/>
                  </a:cubicBezTo>
                  <a:lnTo>
                    <a:pt x="2168" y="2833"/>
                  </a:lnTo>
                  <a:cubicBezTo>
                    <a:pt x="1946" y="2942"/>
                    <a:pt x="1805" y="3171"/>
                    <a:pt x="1805" y="3420"/>
                  </a:cubicBezTo>
                  <a:lnTo>
                    <a:pt x="1805" y="3839"/>
                  </a:lnTo>
                  <a:lnTo>
                    <a:pt x="1334" y="3839"/>
                  </a:lnTo>
                  <a:cubicBezTo>
                    <a:pt x="845" y="3839"/>
                    <a:pt x="451" y="4237"/>
                    <a:pt x="451" y="4722"/>
                  </a:cubicBezTo>
                  <a:lnTo>
                    <a:pt x="451" y="5173"/>
                  </a:lnTo>
                  <a:cubicBezTo>
                    <a:pt x="451" y="5528"/>
                    <a:pt x="619" y="5859"/>
                    <a:pt x="901" y="6066"/>
                  </a:cubicBezTo>
                  <a:lnTo>
                    <a:pt x="901" y="6390"/>
                  </a:lnTo>
                  <a:cubicBezTo>
                    <a:pt x="901" y="6397"/>
                    <a:pt x="897" y="6404"/>
                    <a:pt x="890" y="6408"/>
                  </a:cubicBezTo>
                  <a:lnTo>
                    <a:pt x="363" y="6671"/>
                  </a:lnTo>
                  <a:cubicBezTo>
                    <a:pt x="141" y="6784"/>
                    <a:pt x="0" y="7013"/>
                    <a:pt x="0" y="7259"/>
                  </a:cubicBezTo>
                  <a:lnTo>
                    <a:pt x="0" y="9486"/>
                  </a:lnTo>
                  <a:cubicBezTo>
                    <a:pt x="0" y="9662"/>
                    <a:pt x="49" y="9831"/>
                    <a:pt x="148" y="9975"/>
                  </a:cubicBezTo>
                  <a:lnTo>
                    <a:pt x="373" y="10313"/>
                  </a:lnTo>
                  <a:cubicBezTo>
                    <a:pt x="426" y="10390"/>
                    <a:pt x="451" y="10482"/>
                    <a:pt x="451" y="10577"/>
                  </a:cubicBezTo>
                  <a:lnTo>
                    <a:pt x="451" y="11499"/>
                  </a:lnTo>
                  <a:cubicBezTo>
                    <a:pt x="451" y="11611"/>
                    <a:pt x="542" y="11703"/>
                    <a:pt x="655" y="11703"/>
                  </a:cubicBezTo>
                  <a:cubicBezTo>
                    <a:pt x="771" y="11703"/>
                    <a:pt x="862" y="11611"/>
                    <a:pt x="862" y="11499"/>
                  </a:cubicBezTo>
                  <a:lnTo>
                    <a:pt x="862" y="10577"/>
                  </a:lnTo>
                  <a:cubicBezTo>
                    <a:pt x="862" y="10401"/>
                    <a:pt x="809" y="10232"/>
                    <a:pt x="714" y="10088"/>
                  </a:cubicBezTo>
                  <a:lnTo>
                    <a:pt x="489" y="9750"/>
                  </a:lnTo>
                  <a:cubicBezTo>
                    <a:pt x="437" y="9673"/>
                    <a:pt x="408" y="9581"/>
                    <a:pt x="408" y="9486"/>
                  </a:cubicBezTo>
                  <a:lnTo>
                    <a:pt x="408" y="7259"/>
                  </a:lnTo>
                  <a:cubicBezTo>
                    <a:pt x="408" y="7168"/>
                    <a:pt x="461" y="7083"/>
                    <a:pt x="546" y="7041"/>
                  </a:cubicBezTo>
                  <a:lnTo>
                    <a:pt x="919" y="6854"/>
                  </a:lnTo>
                  <a:lnTo>
                    <a:pt x="1256" y="7192"/>
                  </a:lnTo>
                  <a:cubicBezTo>
                    <a:pt x="1341" y="7277"/>
                    <a:pt x="1451" y="7319"/>
                    <a:pt x="1561" y="7319"/>
                  </a:cubicBezTo>
                  <a:cubicBezTo>
                    <a:pt x="1671" y="7319"/>
                    <a:pt x="1781" y="7277"/>
                    <a:pt x="1865" y="7192"/>
                  </a:cubicBezTo>
                  <a:lnTo>
                    <a:pt x="2203" y="6854"/>
                  </a:lnTo>
                  <a:lnTo>
                    <a:pt x="2576" y="7041"/>
                  </a:lnTo>
                  <a:cubicBezTo>
                    <a:pt x="2660" y="7083"/>
                    <a:pt x="2713" y="7168"/>
                    <a:pt x="2713" y="7259"/>
                  </a:cubicBezTo>
                  <a:lnTo>
                    <a:pt x="2713" y="9486"/>
                  </a:lnTo>
                  <a:cubicBezTo>
                    <a:pt x="2713" y="9581"/>
                    <a:pt x="2685" y="9673"/>
                    <a:pt x="2632" y="9750"/>
                  </a:cubicBezTo>
                  <a:lnTo>
                    <a:pt x="2407" y="10088"/>
                  </a:lnTo>
                  <a:cubicBezTo>
                    <a:pt x="2312" y="10232"/>
                    <a:pt x="2259" y="10401"/>
                    <a:pt x="2259" y="10577"/>
                  </a:cubicBezTo>
                  <a:lnTo>
                    <a:pt x="2259" y="11499"/>
                  </a:lnTo>
                  <a:cubicBezTo>
                    <a:pt x="2259" y="11611"/>
                    <a:pt x="2351" y="11703"/>
                    <a:pt x="2463" y="11703"/>
                  </a:cubicBezTo>
                  <a:cubicBezTo>
                    <a:pt x="2576" y="11703"/>
                    <a:pt x="2667" y="11611"/>
                    <a:pt x="2667" y="11499"/>
                  </a:cubicBezTo>
                  <a:lnTo>
                    <a:pt x="2667" y="10577"/>
                  </a:lnTo>
                  <a:cubicBezTo>
                    <a:pt x="2667" y="10482"/>
                    <a:pt x="2695" y="10390"/>
                    <a:pt x="2748" y="10313"/>
                  </a:cubicBezTo>
                  <a:lnTo>
                    <a:pt x="2973" y="9975"/>
                  </a:lnTo>
                  <a:cubicBezTo>
                    <a:pt x="3068" y="9831"/>
                    <a:pt x="3121" y="9662"/>
                    <a:pt x="3121" y="9486"/>
                  </a:cubicBezTo>
                  <a:lnTo>
                    <a:pt x="3121" y="7259"/>
                  </a:lnTo>
                  <a:cubicBezTo>
                    <a:pt x="3121" y="7013"/>
                    <a:pt x="2980" y="6784"/>
                    <a:pt x="2759" y="6671"/>
                  </a:cubicBezTo>
                  <a:lnTo>
                    <a:pt x="2231" y="6408"/>
                  </a:lnTo>
                  <a:cubicBezTo>
                    <a:pt x="2224" y="6404"/>
                    <a:pt x="2217" y="6397"/>
                    <a:pt x="2217" y="6390"/>
                  </a:cubicBezTo>
                  <a:lnTo>
                    <a:pt x="2217" y="6066"/>
                  </a:lnTo>
                  <a:cubicBezTo>
                    <a:pt x="2502" y="5859"/>
                    <a:pt x="2671" y="5528"/>
                    <a:pt x="2671" y="5173"/>
                  </a:cubicBezTo>
                  <a:lnTo>
                    <a:pt x="2671" y="4722"/>
                  </a:lnTo>
                  <a:cubicBezTo>
                    <a:pt x="2671" y="4402"/>
                    <a:pt x="2498" y="4110"/>
                    <a:pt x="2217" y="3952"/>
                  </a:cubicBezTo>
                  <a:lnTo>
                    <a:pt x="2217" y="3420"/>
                  </a:lnTo>
                  <a:cubicBezTo>
                    <a:pt x="2217" y="3325"/>
                    <a:pt x="2270" y="3241"/>
                    <a:pt x="2354" y="3199"/>
                  </a:cubicBezTo>
                  <a:lnTo>
                    <a:pt x="2727" y="3016"/>
                  </a:lnTo>
                  <a:lnTo>
                    <a:pt x="3065" y="3354"/>
                  </a:lnTo>
                  <a:cubicBezTo>
                    <a:pt x="3149" y="3438"/>
                    <a:pt x="3259" y="3480"/>
                    <a:pt x="3369" y="3480"/>
                  </a:cubicBezTo>
                  <a:cubicBezTo>
                    <a:pt x="3479" y="3480"/>
                    <a:pt x="3589" y="3438"/>
                    <a:pt x="3674" y="3354"/>
                  </a:cubicBezTo>
                  <a:lnTo>
                    <a:pt x="4011" y="3016"/>
                  </a:lnTo>
                  <a:lnTo>
                    <a:pt x="4384" y="3199"/>
                  </a:lnTo>
                  <a:cubicBezTo>
                    <a:pt x="4469" y="3241"/>
                    <a:pt x="4521" y="3325"/>
                    <a:pt x="4521" y="3420"/>
                  </a:cubicBezTo>
                  <a:lnTo>
                    <a:pt x="4521" y="3952"/>
                  </a:lnTo>
                  <a:cubicBezTo>
                    <a:pt x="4244" y="4110"/>
                    <a:pt x="4071" y="4402"/>
                    <a:pt x="4071" y="4722"/>
                  </a:cubicBezTo>
                  <a:lnTo>
                    <a:pt x="4071" y="5173"/>
                  </a:lnTo>
                  <a:cubicBezTo>
                    <a:pt x="4071" y="5528"/>
                    <a:pt x="4236" y="5859"/>
                    <a:pt x="4521" y="6066"/>
                  </a:cubicBezTo>
                  <a:lnTo>
                    <a:pt x="4521" y="6390"/>
                  </a:lnTo>
                  <a:cubicBezTo>
                    <a:pt x="4521" y="6397"/>
                    <a:pt x="4518" y="6404"/>
                    <a:pt x="4511" y="6408"/>
                  </a:cubicBezTo>
                  <a:lnTo>
                    <a:pt x="3983" y="6671"/>
                  </a:lnTo>
                  <a:cubicBezTo>
                    <a:pt x="3758" y="6784"/>
                    <a:pt x="3617" y="7013"/>
                    <a:pt x="3617" y="7259"/>
                  </a:cubicBezTo>
                  <a:lnTo>
                    <a:pt x="3617" y="9486"/>
                  </a:lnTo>
                  <a:cubicBezTo>
                    <a:pt x="3617" y="9662"/>
                    <a:pt x="3670" y="9831"/>
                    <a:pt x="3765" y="9975"/>
                  </a:cubicBezTo>
                  <a:lnTo>
                    <a:pt x="3990" y="10313"/>
                  </a:lnTo>
                  <a:cubicBezTo>
                    <a:pt x="4043" y="10390"/>
                    <a:pt x="4071" y="10482"/>
                    <a:pt x="4071" y="10577"/>
                  </a:cubicBezTo>
                  <a:lnTo>
                    <a:pt x="4071" y="11499"/>
                  </a:lnTo>
                  <a:cubicBezTo>
                    <a:pt x="4071" y="11611"/>
                    <a:pt x="4163" y="11703"/>
                    <a:pt x="4275" y="11703"/>
                  </a:cubicBezTo>
                  <a:cubicBezTo>
                    <a:pt x="4388" y="11703"/>
                    <a:pt x="4479" y="11611"/>
                    <a:pt x="4479" y="11499"/>
                  </a:cubicBezTo>
                  <a:lnTo>
                    <a:pt x="4479" y="10577"/>
                  </a:lnTo>
                  <a:cubicBezTo>
                    <a:pt x="4479" y="10401"/>
                    <a:pt x="4430" y="10232"/>
                    <a:pt x="4331" y="10088"/>
                  </a:cubicBezTo>
                  <a:lnTo>
                    <a:pt x="4106" y="9750"/>
                  </a:lnTo>
                  <a:cubicBezTo>
                    <a:pt x="4054" y="9673"/>
                    <a:pt x="4029" y="9581"/>
                    <a:pt x="4029" y="9486"/>
                  </a:cubicBezTo>
                  <a:lnTo>
                    <a:pt x="4029" y="7259"/>
                  </a:lnTo>
                  <a:cubicBezTo>
                    <a:pt x="4029" y="7168"/>
                    <a:pt x="4082" y="7083"/>
                    <a:pt x="4163" y="7041"/>
                  </a:cubicBezTo>
                  <a:lnTo>
                    <a:pt x="4536" y="6854"/>
                  </a:lnTo>
                  <a:lnTo>
                    <a:pt x="4873" y="7192"/>
                  </a:lnTo>
                  <a:cubicBezTo>
                    <a:pt x="4958" y="7277"/>
                    <a:pt x="5069" y="7319"/>
                    <a:pt x="5179" y="7319"/>
                  </a:cubicBezTo>
                  <a:cubicBezTo>
                    <a:pt x="5289" y="7319"/>
                    <a:pt x="5399" y="7277"/>
                    <a:pt x="5482" y="7192"/>
                  </a:cubicBezTo>
                  <a:lnTo>
                    <a:pt x="5823" y="6854"/>
                  </a:lnTo>
                  <a:lnTo>
                    <a:pt x="6193" y="7041"/>
                  </a:lnTo>
                  <a:cubicBezTo>
                    <a:pt x="6277" y="7083"/>
                    <a:pt x="6330" y="7168"/>
                    <a:pt x="6330" y="7259"/>
                  </a:cubicBezTo>
                  <a:lnTo>
                    <a:pt x="6330" y="9486"/>
                  </a:lnTo>
                  <a:cubicBezTo>
                    <a:pt x="6330" y="9581"/>
                    <a:pt x="6302" y="9673"/>
                    <a:pt x="6253" y="9750"/>
                  </a:cubicBezTo>
                  <a:lnTo>
                    <a:pt x="6027" y="10088"/>
                  </a:lnTo>
                  <a:cubicBezTo>
                    <a:pt x="5929" y="10232"/>
                    <a:pt x="5880" y="10401"/>
                    <a:pt x="5880" y="10577"/>
                  </a:cubicBezTo>
                  <a:lnTo>
                    <a:pt x="5880" y="11499"/>
                  </a:lnTo>
                  <a:cubicBezTo>
                    <a:pt x="5880" y="11611"/>
                    <a:pt x="5971" y="11703"/>
                    <a:pt x="6084" y="11703"/>
                  </a:cubicBezTo>
                  <a:cubicBezTo>
                    <a:pt x="6196" y="11703"/>
                    <a:pt x="6288" y="11611"/>
                    <a:pt x="6288" y="11499"/>
                  </a:cubicBezTo>
                  <a:lnTo>
                    <a:pt x="6288" y="10577"/>
                  </a:lnTo>
                  <a:cubicBezTo>
                    <a:pt x="6288" y="10482"/>
                    <a:pt x="6316" y="10390"/>
                    <a:pt x="6369" y="10313"/>
                  </a:cubicBezTo>
                  <a:lnTo>
                    <a:pt x="6590" y="9975"/>
                  </a:lnTo>
                  <a:cubicBezTo>
                    <a:pt x="6689" y="9831"/>
                    <a:pt x="6738" y="9662"/>
                    <a:pt x="6738" y="9486"/>
                  </a:cubicBezTo>
                  <a:lnTo>
                    <a:pt x="6738" y="7259"/>
                  </a:lnTo>
                  <a:cubicBezTo>
                    <a:pt x="6742" y="7013"/>
                    <a:pt x="6601" y="6784"/>
                    <a:pt x="6376" y="6671"/>
                  </a:cubicBezTo>
                  <a:lnTo>
                    <a:pt x="5848" y="6408"/>
                  </a:lnTo>
                  <a:cubicBezTo>
                    <a:pt x="5841" y="6404"/>
                    <a:pt x="5837" y="6397"/>
                    <a:pt x="5837" y="6390"/>
                  </a:cubicBezTo>
                  <a:lnTo>
                    <a:pt x="5837" y="6066"/>
                  </a:lnTo>
                  <a:cubicBezTo>
                    <a:pt x="6122" y="5859"/>
                    <a:pt x="6288" y="5528"/>
                    <a:pt x="6288" y="5173"/>
                  </a:cubicBezTo>
                  <a:lnTo>
                    <a:pt x="6288" y="4722"/>
                  </a:lnTo>
                  <a:cubicBezTo>
                    <a:pt x="6288" y="4402"/>
                    <a:pt x="6115" y="4110"/>
                    <a:pt x="5837" y="3952"/>
                  </a:cubicBezTo>
                  <a:lnTo>
                    <a:pt x="5837" y="3420"/>
                  </a:lnTo>
                  <a:cubicBezTo>
                    <a:pt x="5837" y="3325"/>
                    <a:pt x="5890" y="3241"/>
                    <a:pt x="5975" y="3199"/>
                  </a:cubicBezTo>
                  <a:lnTo>
                    <a:pt x="6344" y="3016"/>
                  </a:lnTo>
                  <a:lnTo>
                    <a:pt x="6685" y="3354"/>
                  </a:lnTo>
                  <a:cubicBezTo>
                    <a:pt x="6768" y="3438"/>
                    <a:pt x="6878" y="3480"/>
                    <a:pt x="6988" y="3480"/>
                  </a:cubicBezTo>
                  <a:cubicBezTo>
                    <a:pt x="7099" y="3480"/>
                    <a:pt x="7210" y="3438"/>
                    <a:pt x="7294" y="3354"/>
                  </a:cubicBezTo>
                  <a:lnTo>
                    <a:pt x="7632" y="3016"/>
                  </a:lnTo>
                  <a:lnTo>
                    <a:pt x="8001" y="3199"/>
                  </a:lnTo>
                  <a:cubicBezTo>
                    <a:pt x="8086" y="3241"/>
                    <a:pt x="8138" y="3325"/>
                    <a:pt x="8138" y="3420"/>
                  </a:cubicBezTo>
                  <a:lnTo>
                    <a:pt x="8138" y="3952"/>
                  </a:lnTo>
                  <a:cubicBezTo>
                    <a:pt x="7861" y="4110"/>
                    <a:pt x="7688" y="4402"/>
                    <a:pt x="7688" y="4722"/>
                  </a:cubicBezTo>
                  <a:lnTo>
                    <a:pt x="7688" y="5173"/>
                  </a:lnTo>
                  <a:cubicBezTo>
                    <a:pt x="7688" y="5528"/>
                    <a:pt x="7857" y="5859"/>
                    <a:pt x="8138" y="6066"/>
                  </a:cubicBezTo>
                  <a:lnTo>
                    <a:pt x="8138" y="6390"/>
                  </a:lnTo>
                  <a:cubicBezTo>
                    <a:pt x="8138" y="6397"/>
                    <a:pt x="8135" y="6404"/>
                    <a:pt x="8128" y="6408"/>
                  </a:cubicBezTo>
                  <a:lnTo>
                    <a:pt x="7600" y="6671"/>
                  </a:lnTo>
                  <a:cubicBezTo>
                    <a:pt x="7378" y="6784"/>
                    <a:pt x="7238" y="7013"/>
                    <a:pt x="7238" y="7259"/>
                  </a:cubicBezTo>
                  <a:lnTo>
                    <a:pt x="7238" y="9486"/>
                  </a:lnTo>
                  <a:cubicBezTo>
                    <a:pt x="7238" y="9662"/>
                    <a:pt x="7287" y="9831"/>
                    <a:pt x="7386" y="9975"/>
                  </a:cubicBezTo>
                  <a:lnTo>
                    <a:pt x="7611" y="10313"/>
                  </a:lnTo>
                  <a:cubicBezTo>
                    <a:pt x="7663" y="10390"/>
                    <a:pt x="7688" y="10482"/>
                    <a:pt x="7688" y="10577"/>
                  </a:cubicBezTo>
                  <a:lnTo>
                    <a:pt x="7688" y="11499"/>
                  </a:lnTo>
                  <a:cubicBezTo>
                    <a:pt x="7688" y="11611"/>
                    <a:pt x="7780" y="11703"/>
                    <a:pt x="7892" y="11703"/>
                  </a:cubicBezTo>
                  <a:cubicBezTo>
                    <a:pt x="8008" y="11703"/>
                    <a:pt x="8100" y="11611"/>
                    <a:pt x="8100" y="11499"/>
                  </a:cubicBezTo>
                  <a:lnTo>
                    <a:pt x="8100" y="10577"/>
                  </a:lnTo>
                  <a:cubicBezTo>
                    <a:pt x="8100" y="10401"/>
                    <a:pt x="8047" y="10232"/>
                    <a:pt x="7948" y="10088"/>
                  </a:cubicBezTo>
                  <a:lnTo>
                    <a:pt x="7727" y="9750"/>
                  </a:lnTo>
                  <a:cubicBezTo>
                    <a:pt x="7674" y="9673"/>
                    <a:pt x="7646" y="9581"/>
                    <a:pt x="7646" y="9486"/>
                  </a:cubicBezTo>
                  <a:lnTo>
                    <a:pt x="7646" y="7259"/>
                  </a:lnTo>
                  <a:cubicBezTo>
                    <a:pt x="7646" y="7168"/>
                    <a:pt x="7699" y="7083"/>
                    <a:pt x="7783" y="7041"/>
                  </a:cubicBezTo>
                  <a:lnTo>
                    <a:pt x="8156" y="6854"/>
                  </a:lnTo>
                  <a:lnTo>
                    <a:pt x="8494" y="7192"/>
                  </a:lnTo>
                  <a:cubicBezTo>
                    <a:pt x="8578" y="7277"/>
                    <a:pt x="8688" y="7319"/>
                    <a:pt x="8798" y="7319"/>
                  </a:cubicBezTo>
                  <a:cubicBezTo>
                    <a:pt x="8908" y="7319"/>
                    <a:pt x="9018" y="7277"/>
                    <a:pt x="9103" y="7192"/>
                  </a:cubicBezTo>
                  <a:lnTo>
                    <a:pt x="9440" y="6854"/>
                  </a:lnTo>
                  <a:lnTo>
                    <a:pt x="9813" y="7041"/>
                  </a:lnTo>
                  <a:cubicBezTo>
                    <a:pt x="9898" y="7083"/>
                    <a:pt x="9950" y="7168"/>
                    <a:pt x="9950" y="7259"/>
                  </a:cubicBezTo>
                  <a:lnTo>
                    <a:pt x="9950" y="9486"/>
                  </a:lnTo>
                  <a:cubicBezTo>
                    <a:pt x="9950" y="9581"/>
                    <a:pt x="9922" y="9673"/>
                    <a:pt x="9870" y="9750"/>
                  </a:cubicBezTo>
                  <a:lnTo>
                    <a:pt x="9644" y="10088"/>
                  </a:lnTo>
                  <a:cubicBezTo>
                    <a:pt x="9549" y="10232"/>
                    <a:pt x="9497" y="10401"/>
                    <a:pt x="9497" y="10577"/>
                  </a:cubicBezTo>
                  <a:lnTo>
                    <a:pt x="9497" y="11499"/>
                  </a:lnTo>
                  <a:cubicBezTo>
                    <a:pt x="9497" y="11611"/>
                    <a:pt x="9588" y="11703"/>
                    <a:pt x="9701" y="11703"/>
                  </a:cubicBezTo>
                  <a:cubicBezTo>
                    <a:pt x="9813" y="11703"/>
                    <a:pt x="9905" y="11611"/>
                    <a:pt x="9905" y="11499"/>
                  </a:cubicBezTo>
                  <a:lnTo>
                    <a:pt x="9905" y="10577"/>
                  </a:lnTo>
                  <a:cubicBezTo>
                    <a:pt x="9905" y="10482"/>
                    <a:pt x="9933" y="10390"/>
                    <a:pt x="9986" y="10313"/>
                  </a:cubicBezTo>
                  <a:lnTo>
                    <a:pt x="10211" y="9975"/>
                  </a:lnTo>
                  <a:cubicBezTo>
                    <a:pt x="10306" y="9831"/>
                    <a:pt x="10359" y="9662"/>
                    <a:pt x="10359" y="9486"/>
                  </a:cubicBezTo>
                  <a:lnTo>
                    <a:pt x="10359" y="7259"/>
                  </a:lnTo>
                  <a:cubicBezTo>
                    <a:pt x="10359" y="7013"/>
                    <a:pt x="10218" y="6784"/>
                    <a:pt x="9996" y="6671"/>
                  </a:cubicBezTo>
                  <a:lnTo>
                    <a:pt x="9468" y="6408"/>
                  </a:lnTo>
                  <a:cubicBezTo>
                    <a:pt x="9461" y="6404"/>
                    <a:pt x="9454" y="6397"/>
                    <a:pt x="9454" y="6390"/>
                  </a:cubicBezTo>
                  <a:lnTo>
                    <a:pt x="9454" y="6066"/>
                  </a:lnTo>
                  <a:cubicBezTo>
                    <a:pt x="9739" y="5859"/>
                    <a:pt x="9908" y="5524"/>
                    <a:pt x="9908" y="5173"/>
                  </a:cubicBezTo>
                  <a:lnTo>
                    <a:pt x="9908" y="4722"/>
                  </a:lnTo>
                  <a:cubicBezTo>
                    <a:pt x="9908" y="4402"/>
                    <a:pt x="9736" y="4106"/>
                    <a:pt x="9454" y="3952"/>
                  </a:cubicBezTo>
                  <a:lnTo>
                    <a:pt x="9454" y="3420"/>
                  </a:lnTo>
                  <a:cubicBezTo>
                    <a:pt x="9454" y="3325"/>
                    <a:pt x="9507" y="3241"/>
                    <a:pt x="9592" y="3199"/>
                  </a:cubicBezTo>
                  <a:lnTo>
                    <a:pt x="9965" y="3016"/>
                  </a:lnTo>
                  <a:lnTo>
                    <a:pt x="10302" y="3354"/>
                  </a:lnTo>
                  <a:cubicBezTo>
                    <a:pt x="10387" y="3436"/>
                    <a:pt x="10497" y="3478"/>
                    <a:pt x="10607" y="3478"/>
                  </a:cubicBezTo>
                  <a:cubicBezTo>
                    <a:pt x="10717" y="3478"/>
                    <a:pt x="10827" y="3436"/>
                    <a:pt x="10911" y="3354"/>
                  </a:cubicBezTo>
                  <a:lnTo>
                    <a:pt x="11249" y="3016"/>
                  </a:lnTo>
                  <a:lnTo>
                    <a:pt x="11622" y="3199"/>
                  </a:lnTo>
                  <a:cubicBezTo>
                    <a:pt x="11706" y="3241"/>
                    <a:pt x="11759" y="3325"/>
                    <a:pt x="11759" y="3420"/>
                  </a:cubicBezTo>
                  <a:lnTo>
                    <a:pt x="11759" y="3952"/>
                  </a:lnTo>
                  <a:cubicBezTo>
                    <a:pt x="11481" y="4106"/>
                    <a:pt x="11309" y="4402"/>
                    <a:pt x="11305" y="4722"/>
                  </a:cubicBezTo>
                  <a:lnTo>
                    <a:pt x="11305" y="5173"/>
                  </a:lnTo>
                  <a:cubicBezTo>
                    <a:pt x="11309" y="5524"/>
                    <a:pt x="11474" y="5859"/>
                    <a:pt x="11759" y="6066"/>
                  </a:cubicBezTo>
                  <a:lnTo>
                    <a:pt x="11759" y="6390"/>
                  </a:lnTo>
                  <a:cubicBezTo>
                    <a:pt x="11759" y="6397"/>
                    <a:pt x="11755" y="6404"/>
                    <a:pt x="11745" y="6408"/>
                  </a:cubicBezTo>
                  <a:lnTo>
                    <a:pt x="11217" y="6671"/>
                  </a:lnTo>
                  <a:cubicBezTo>
                    <a:pt x="10995" y="6784"/>
                    <a:pt x="10855" y="7009"/>
                    <a:pt x="10855" y="7259"/>
                  </a:cubicBezTo>
                  <a:lnTo>
                    <a:pt x="10855" y="9486"/>
                  </a:lnTo>
                  <a:cubicBezTo>
                    <a:pt x="10855" y="9662"/>
                    <a:pt x="10908" y="9831"/>
                    <a:pt x="11003" y="9975"/>
                  </a:cubicBezTo>
                  <a:lnTo>
                    <a:pt x="11228" y="10313"/>
                  </a:lnTo>
                  <a:cubicBezTo>
                    <a:pt x="11280" y="10390"/>
                    <a:pt x="11309" y="10482"/>
                    <a:pt x="11309" y="10577"/>
                  </a:cubicBezTo>
                  <a:lnTo>
                    <a:pt x="11309" y="11499"/>
                  </a:lnTo>
                  <a:cubicBezTo>
                    <a:pt x="11309" y="11611"/>
                    <a:pt x="11400" y="11703"/>
                    <a:pt x="11513" y="11703"/>
                  </a:cubicBezTo>
                  <a:cubicBezTo>
                    <a:pt x="11625" y="11703"/>
                    <a:pt x="11717" y="11611"/>
                    <a:pt x="11717" y="11499"/>
                  </a:cubicBezTo>
                  <a:lnTo>
                    <a:pt x="11717" y="10577"/>
                  </a:lnTo>
                  <a:cubicBezTo>
                    <a:pt x="11717" y="10401"/>
                    <a:pt x="11668" y="10232"/>
                    <a:pt x="11569" y="10088"/>
                  </a:cubicBezTo>
                  <a:lnTo>
                    <a:pt x="11344" y="9750"/>
                  </a:lnTo>
                  <a:cubicBezTo>
                    <a:pt x="11291" y="9673"/>
                    <a:pt x="11266" y="9581"/>
                    <a:pt x="11266" y="9486"/>
                  </a:cubicBezTo>
                  <a:lnTo>
                    <a:pt x="11266" y="7259"/>
                  </a:lnTo>
                  <a:cubicBezTo>
                    <a:pt x="11266" y="7168"/>
                    <a:pt x="11319" y="7080"/>
                    <a:pt x="11400" y="7041"/>
                  </a:cubicBezTo>
                  <a:lnTo>
                    <a:pt x="11773" y="6854"/>
                  </a:lnTo>
                  <a:lnTo>
                    <a:pt x="12111" y="7192"/>
                  </a:lnTo>
                  <a:cubicBezTo>
                    <a:pt x="12195" y="7277"/>
                    <a:pt x="12306" y="7319"/>
                    <a:pt x="12417" y="7319"/>
                  </a:cubicBezTo>
                  <a:cubicBezTo>
                    <a:pt x="12527" y="7319"/>
                    <a:pt x="12637" y="7277"/>
                    <a:pt x="12720" y="7192"/>
                  </a:cubicBezTo>
                  <a:lnTo>
                    <a:pt x="13061" y="6854"/>
                  </a:lnTo>
                  <a:lnTo>
                    <a:pt x="13430" y="7041"/>
                  </a:lnTo>
                  <a:cubicBezTo>
                    <a:pt x="13515" y="7080"/>
                    <a:pt x="13567" y="7168"/>
                    <a:pt x="13567" y="7259"/>
                  </a:cubicBezTo>
                  <a:lnTo>
                    <a:pt x="13567" y="9486"/>
                  </a:lnTo>
                  <a:cubicBezTo>
                    <a:pt x="13567" y="9581"/>
                    <a:pt x="13539" y="9673"/>
                    <a:pt x="13487" y="9750"/>
                  </a:cubicBezTo>
                  <a:lnTo>
                    <a:pt x="13265" y="10088"/>
                  </a:lnTo>
                  <a:cubicBezTo>
                    <a:pt x="13166" y="10232"/>
                    <a:pt x="13117" y="10401"/>
                    <a:pt x="13117" y="10577"/>
                  </a:cubicBezTo>
                  <a:lnTo>
                    <a:pt x="13117" y="11499"/>
                  </a:lnTo>
                  <a:cubicBezTo>
                    <a:pt x="13117" y="11611"/>
                    <a:pt x="13209" y="11703"/>
                    <a:pt x="13321" y="11703"/>
                  </a:cubicBezTo>
                  <a:cubicBezTo>
                    <a:pt x="13434" y="11703"/>
                    <a:pt x="13525" y="11611"/>
                    <a:pt x="13525" y="11499"/>
                  </a:cubicBezTo>
                  <a:lnTo>
                    <a:pt x="13525" y="10577"/>
                  </a:lnTo>
                  <a:cubicBezTo>
                    <a:pt x="13525" y="10482"/>
                    <a:pt x="13553" y="10390"/>
                    <a:pt x="13603" y="10313"/>
                  </a:cubicBezTo>
                  <a:lnTo>
                    <a:pt x="13828" y="9975"/>
                  </a:lnTo>
                  <a:cubicBezTo>
                    <a:pt x="13926" y="9831"/>
                    <a:pt x="13976" y="9662"/>
                    <a:pt x="13976" y="9486"/>
                  </a:cubicBezTo>
                  <a:lnTo>
                    <a:pt x="13976" y="7259"/>
                  </a:lnTo>
                  <a:cubicBezTo>
                    <a:pt x="13972" y="7006"/>
                    <a:pt x="13824" y="6781"/>
                    <a:pt x="13596" y="6675"/>
                  </a:cubicBezTo>
                  <a:lnTo>
                    <a:pt x="13068" y="6411"/>
                  </a:lnTo>
                  <a:cubicBezTo>
                    <a:pt x="13061" y="6408"/>
                    <a:pt x="13054" y="6401"/>
                    <a:pt x="13057" y="6390"/>
                  </a:cubicBezTo>
                  <a:lnTo>
                    <a:pt x="13057" y="6066"/>
                  </a:lnTo>
                  <a:cubicBezTo>
                    <a:pt x="13339" y="5859"/>
                    <a:pt x="13508" y="5528"/>
                    <a:pt x="13508" y="5176"/>
                  </a:cubicBezTo>
                  <a:lnTo>
                    <a:pt x="13508" y="4722"/>
                  </a:lnTo>
                  <a:cubicBezTo>
                    <a:pt x="13508" y="4237"/>
                    <a:pt x="13114" y="3843"/>
                    <a:pt x="12625" y="3843"/>
                  </a:cubicBezTo>
                  <a:lnTo>
                    <a:pt x="12153" y="3843"/>
                  </a:lnTo>
                  <a:lnTo>
                    <a:pt x="12153" y="3420"/>
                  </a:lnTo>
                  <a:cubicBezTo>
                    <a:pt x="12153" y="3171"/>
                    <a:pt x="12012" y="2945"/>
                    <a:pt x="11791" y="2833"/>
                  </a:cubicBezTo>
                  <a:lnTo>
                    <a:pt x="11263" y="2569"/>
                  </a:lnTo>
                  <a:cubicBezTo>
                    <a:pt x="11252" y="2565"/>
                    <a:pt x="11249" y="2558"/>
                    <a:pt x="11249" y="2551"/>
                  </a:cubicBezTo>
                  <a:lnTo>
                    <a:pt x="11249" y="2228"/>
                  </a:lnTo>
                  <a:cubicBezTo>
                    <a:pt x="11534" y="2017"/>
                    <a:pt x="11699" y="1686"/>
                    <a:pt x="11703" y="1334"/>
                  </a:cubicBezTo>
                  <a:lnTo>
                    <a:pt x="11703" y="884"/>
                  </a:lnTo>
                  <a:cubicBezTo>
                    <a:pt x="11699" y="395"/>
                    <a:pt x="11305" y="0"/>
                    <a:pt x="10820" y="0"/>
                  </a:cubicBezTo>
                  <a:lnTo>
                    <a:pt x="10366" y="0"/>
                  </a:lnTo>
                  <a:cubicBezTo>
                    <a:pt x="9880" y="0"/>
                    <a:pt x="9486" y="395"/>
                    <a:pt x="9486" y="884"/>
                  </a:cubicBezTo>
                  <a:lnTo>
                    <a:pt x="9486" y="1334"/>
                  </a:lnTo>
                  <a:cubicBezTo>
                    <a:pt x="9486" y="1686"/>
                    <a:pt x="9651" y="2017"/>
                    <a:pt x="9936" y="2228"/>
                  </a:cubicBezTo>
                  <a:lnTo>
                    <a:pt x="9936" y="2551"/>
                  </a:lnTo>
                  <a:cubicBezTo>
                    <a:pt x="9936" y="2558"/>
                    <a:pt x="9933" y="2565"/>
                    <a:pt x="9926" y="2569"/>
                  </a:cubicBezTo>
                  <a:lnTo>
                    <a:pt x="9398" y="2833"/>
                  </a:lnTo>
                  <a:cubicBezTo>
                    <a:pt x="9173" y="2945"/>
                    <a:pt x="9032" y="3171"/>
                    <a:pt x="9036" y="3420"/>
                  </a:cubicBezTo>
                  <a:lnTo>
                    <a:pt x="9036" y="3843"/>
                  </a:lnTo>
                  <a:lnTo>
                    <a:pt x="8540" y="3843"/>
                  </a:lnTo>
                  <a:lnTo>
                    <a:pt x="8540" y="3420"/>
                  </a:lnTo>
                  <a:cubicBezTo>
                    <a:pt x="8540" y="3171"/>
                    <a:pt x="8399" y="2945"/>
                    <a:pt x="8177" y="2833"/>
                  </a:cubicBezTo>
                  <a:lnTo>
                    <a:pt x="7649" y="2569"/>
                  </a:lnTo>
                  <a:cubicBezTo>
                    <a:pt x="7642" y="2565"/>
                    <a:pt x="7639" y="2558"/>
                    <a:pt x="7639" y="2551"/>
                  </a:cubicBezTo>
                  <a:lnTo>
                    <a:pt x="7639" y="2228"/>
                  </a:lnTo>
                  <a:cubicBezTo>
                    <a:pt x="7920" y="2017"/>
                    <a:pt x="8089" y="1686"/>
                    <a:pt x="8089" y="1334"/>
                  </a:cubicBezTo>
                  <a:lnTo>
                    <a:pt x="8089" y="884"/>
                  </a:lnTo>
                  <a:cubicBezTo>
                    <a:pt x="8089" y="395"/>
                    <a:pt x="7695" y="0"/>
                    <a:pt x="7206" y="0"/>
                  </a:cubicBezTo>
                  <a:lnTo>
                    <a:pt x="6756" y="0"/>
                  </a:lnTo>
                  <a:cubicBezTo>
                    <a:pt x="6267" y="0"/>
                    <a:pt x="5873" y="395"/>
                    <a:pt x="5873" y="884"/>
                  </a:cubicBezTo>
                  <a:lnTo>
                    <a:pt x="5873" y="1334"/>
                  </a:lnTo>
                  <a:cubicBezTo>
                    <a:pt x="5873" y="1686"/>
                    <a:pt x="6038" y="2017"/>
                    <a:pt x="6323" y="2228"/>
                  </a:cubicBezTo>
                  <a:lnTo>
                    <a:pt x="6323" y="2551"/>
                  </a:lnTo>
                  <a:cubicBezTo>
                    <a:pt x="6319" y="2558"/>
                    <a:pt x="6316" y="2565"/>
                    <a:pt x="6309" y="2569"/>
                  </a:cubicBezTo>
                  <a:lnTo>
                    <a:pt x="5781" y="2833"/>
                  </a:lnTo>
                  <a:cubicBezTo>
                    <a:pt x="5559" y="2942"/>
                    <a:pt x="5419" y="3171"/>
                    <a:pt x="5419" y="3420"/>
                  </a:cubicBezTo>
                  <a:lnTo>
                    <a:pt x="5419" y="3839"/>
                  </a:lnTo>
                  <a:lnTo>
                    <a:pt x="4923" y="3839"/>
                  </a:lnTo>
                  <a:lnTo>
                    <a:pt x="4923" y="3420"/>
                  </a:lnTo>
                  <a:cubicBezTo>
                    <a:pt x="4926" y="3171"/>
                    <a:pt x="4785" y="2942"/>
                    <a:pt x="4560" y="2833"/>
                  </a:cubicBezTo>
                  <a:lnTo>
                    <a:pt x="4032" y="2569"/>
                  </a:lnTo>
                  <a:cubicBezTo>
                    <a:pt x="4025" y="2565"/>
                    <a:pt x="4022" y="2558"/>
                    <a:pt x="4022" y="2551"/>
                  </a:cubicBezTo>
                  <a:lnTo>
                    <a:pt x="4022" y="2228"/>
                  </a:lnTo>
                  <a:cubicBezTo>
                    <a:pt x="4307" y="2017"/>
                    <a:pt x="4472" y="1686"/>
                    <a:pt x="4472" y="1334"/>
                  </a:cubicBezTo>
                  <a:lnTo>
                    <a:pt x="4472" y="884"/>
                  </a:lnTo>
                  <a:cubicBezTo>
                    <a:pt x="4472" y="395"/>
                    <a:pt x="4078" y="0"/>
                    <a:pt x="3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44" name="Google Shape;17544;p76"/>
          <p:cNvGrpSpPr/>
          <p:nvPr/>
        </p:nvGrpSpPr>
        <p:grpSpPr>
          <a:xfrm>
            <a:off x="2738545" y="3367028"/>
            <a:ext cx="363500" cy="340674"/>
            <a:chOff x="2738545" y="3367028"/>
            <a:chExt cx="363500" cy="340674"/>
          </a:xfrm>
        </p:grpSpPr>
        <p:sp>
          <p:nvSpPr>
            <p:cNvPr id="17545" name="Google Shape;17545;p76"/>
            <p:cNvSpPr/>
            <p:nvPr/>
          </p:nvSpPr>
          <p:spPr>
            <a:xfrm>
              <a:off x="2965739" y="3497530"/>
              <a:ext cx="79722" cy="79696"/>
            </a:xfrm>
            <a:custGeom>
              <a:avLst/>
              <a:gdLst/>
              <a:ahLst/>
              <a:cxnLst/>
              <a:rect l="l" t="t" r="r" b="b"/>
              <a:pathLst>
                <a:path w="3063" h="3062" extrusionOk="0">
                  <a:moveTo>
                    <a:pt x="1532" y="0"/>
                  </a:moveTo>
                  <a:cubicBezTo>
                    <a:pt x="687" y="0"/>
                    <a:pt x="1" y="686"/>
                    <a:pt x="1" y="1531"/>
                  </a:cubicBezTo>
                  <a:cubicBezTo>
                    <a:pt x="1" y="2375"/>
                    <a:pt x="687" y="3061"/>
                    <a:pt x="1532" y="3061"/>
                  </a:cubicBezTo>
                  <a:cubicBezTo>
                    <a:pt x="2376" y="3061"/>
                    <a:pt x="3062" y="2375"/>
                    <a:pt x="3062" y="1531"/>
                  </a:cubicBezTo>
                  <a:cubicBezTo>
                    <a:pt x="3062" y="686"/>
                    <a:pt x="2376" y="0"/>
                    <a:pt x="1532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6" name="Google Shape;17546;p76"/>
            <p:cNvSpPr/>
            <p:nvPr/>
          </p:nvSpPr>
          <p:spPr>
            <a:xfrm>
              <a:off x="2961262" y="3528841"/>
              <a:ext cx="88676" cy="48385"/>
            </a:xfrm>
            <a:custGeom>
              <a:avLst/>
              <a:gdLst/>
              <a:ahLst/>
              <a:cxnLst/>
              <a:rect l="l" t="t" r="r" b="b"/>
              <a:pathLst>
                <a:path w="3407" h="1859" extrusionOk="0">
                  <a:moveTo>
                    <a:pt x="208" y="0"/>
                  </a:moveTo>
                  <a:lnTo>
                    <a:pt x="208" y="0"/>
                  </a:lnTo>
                  <a:cubicBezTo>
                    <a:pt x="1" y="954"/>
                    <a:pt x="729" y="1858"/>
                    <a:pt x="1704" y="1858"/>
                  </a:cubicBezTo>
                  <a:cubicBezTo>
                    <a:pt x="2682" y="1858"/>
                    <a:pt x="3406" y="954"/>
                    <a:pt x="3199" y="0"/>
                  </a:cubicBezTo>
                  <a:lnTo>
                    <a:pt x="3199" y="0"/>
                  </a:lnTo>
                  <a:cubicBezTo>
                    <a:pt x="3044" y="704"/>
                    <a:pt x="2421" y="1204"/>
                    <a:pt x="1704" y="1204"/>
                  </a:cubicBezTo>
                  <a:cubicBezTo>
                    <a:pt x="986" y="1204"/>
                    <a:pt x="363" y="704"/>
                    <a:pt x="208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7" name="Google Shape;17547;p76"/>
            <p:cNvSpPr/>
            <p:nvPr/>
          </p:nvSpPr>
          <p:spPr>
            <a:xfrm>
              <a:off x="2743855" y="3491934"/>
              <a:ext cx="85474" cy="90966"/>
            </a:xfrm>
            <a:custGeom>
              <a:avLst/>
              <a:gdLst/>
              <a:ahLst/>
              <a:cxnLst/>
              <a:rect l="l" t="t" r="r" b="b"/>
              <a:pathLst>
                <a:path w="3284" h="3495" extrusionOk="0">
                  <a:moveTo>
                    <a:pt x="877" y="0"/>
                  </a:moveTo>
                  <a:cubicBezTo>
                    <a:pt x="395" y="0"/>
                    <a:pt x="1" y="391"/>
                    <a:pt x="1" y="873"/>
                  </a:cubicBezTo>
                  <a:lnTo>
                    <a:pt x="1" y="2622"/>
                  </a:lnTo>
                  <a:cubicBezTo>
                    <a:pt x="1" y="3104"/>
                    <a:pt x="395" y="3494"/>
                    <a:pt x="877" y="3494"/>
                  </a:cubicBezTo>
                  <a:lnTo>
                    <a:pt x="3283" y="3494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8" name="Google Shape;17548;p76"/>
            <p:cNvSpPr/>
            <p:nvPr/>
          </p:nvSpPr>
          <p:spPr>
            <a:xfrm>
              <a:off x="2743855" y="3492481"/>
              <a:ext cx="85474" cy="90420"/>
            </a:xfrm>
            <a:custGeom>
              <a:avLst/>
              <a:gdLst/>
              <a:ahLst/>
              <a:cxnLst/>
              <a:rect l="l" t="t" r="r" b="b"/>
              <a:pathLst>
                <a:path w="3284" h="3474" extrusionOk="0">
                  <a:moveTo>
                    <a:pt x="680" y="1"/>
                  </a:moveTo>
                  <a:cubicBezTo>
                    <a:pt x="282" y="92"/>
                    <a:pt x="1" y="444"/>
                    <a:pt x="1" y="852"/>
                  </a:cubicBezTo>
                  <a:lnTo>
                    <a:pt x="1" y="2601"/>
                  </a:lnTo>
                  <a:cubicBezTo>
                    <a:pt x="1" y="3083"/>
                    <a:pt x="391" y="3473"/>
                    <a:pt x="873" y="3473"/>
                  </a:cubicBezTo>
                  <a:lnTo>
                    <a:pt x="3283" y="3473"/>
                  </a:lnTo>
                  <a:lnTo>
                    <a:pt x="3283" y="2819"/>
                  </a:lnTo>
                  <a:lnTo>
                    <a:pt x="1095" y="2819"/>
                  </a:lnTo>
                  <a:cubicBezTo>
                    <a:pt x="852" y="2819"/>
                    <a:pt x="655" y="2622"/>
                    <a:pt x="655" y="2383"/>
                  </a:cubicBezTo>
                  <a:lnTo>
                    <a:pt x="655" y="194"/>
                  </a:lnTo>
                  <a:cubicBezTo>
                    <a:pt x="655" y="127"/>
                    <a:pt x="662" y="64"/>
                    <a:pt x="68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9" name="Google Shape;17549;p76"/>
            <p:cNvSpPr/>
            <p:nvPr/>
          </p:nvSpPr>
          <p:spPr>
            <a:xfrm>
              <a:off x="2829303" y="3395138"/>
              <a:ext cx="142240" cy="284559"/>
            </a:xfrm>
            <a:custGeom>
              <a:avLst/>
              <a:gdLst/>
              <a:ahLst/>
              <a:cxnLst/>
              <a:rect l="l" t="t" r="r" b="b"/>
              <a:pathLst>
                <a:path w="5465" h="10933" extrusionOk="0">
                  <a:moveTo>
                    <a:pt x="5465" y="0"/>
                  </a:moveTo>
                  <a:cubicBezTo>
                    <a:pt x="5465" y="0"/>
                    <a:pt x="3276" y="3716"/>
                    <a:pt x="0" y="3716"/>
                  </a:cubicBezTo>
                  <a:lnTo>
                    <a:pt x="0" y="7213"/>
                  </a:lnTo>
                  <a:cubicBezTo>
                    <a:pt x="3280" y="7213"/>
                    <a:pt x="5465" y="10932"/>
                    <a:pt x="5465" y="10932"/>
                  </a:cubicBezTo>
                  <a:lnTo>
                    <a:pt x="5465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0" name="Google Shape;17550;p76"/>
            <p:cNvSpPr/>
            <p:nvPr/>
          </p:nvSpPr>
          <p:spPr>
            <a:xfrm>
              <a:off x="2829303" y="3565826"/>
              <a:ext cx="142240" cy="113870"/>
            </a:xfrm>
            <a:custGeom>
              <a:avLst/>
              <a:gdLst/>
              <a:ahLst/>
              <a:cxnLst/>
              <a:rect l="l" t="t" r="r" b="b"/>
              <a:pathLst>
                <a:path w="5465" h="4375" extrusionOk="0">
                  <a:moveTo>
                    <a:pt x="0" y="1"/>
                  </a:moveTo>
                  <a:lnTo>
                    <a:pt x="0" y="655"/>
                  </a:lnTo>
                  <a:cubicBezTo>
                    <a:pt x="3280" y="655"/>
                    <a:pt x="5465" y="4374"/>
                    <a:pt x="5465" y="4374"/>
                  </a:cubicBezTo>
                  <a:lnTo>
                    <a:pt x="5465" y="3062"/>
                  </a:lnTo>
                  <a:cubicBezTo>
                    <a:pt x="5465" y="3062"/>
                    <a:pt x="3276" y="1"/>
                    <a:pt x="0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1" name="Google Shape;17551;p76"/>
            <p:cNvSpPr/>
            <p:nvPr/>
          </p:nvSpPr>
          <p:spPr>
            <a:xfrm>
              <a:off x="2971439" y="3372338"/>
              <a:ext cx="34174" cy="330055"/>
            </a:xfrm>
            <a:custGeom>
              <a:avLst/>
              <a:gdLst/>
              <a:ahLst/>
              <a:cxnLst/>
              <a:rect l="l" t="t" r="r" b="b"/>
              <a:pathLst>
                <a:path w="1313" h="12681" extrusionOk="0">
                  <a:moveTo>
                    <a:pt x="0" y="0"/>
                  </a:moveTo>
                  <a:lnTo>
                    <a:pt x="0" y="12681"/>
                  </a:lnTo>
                  <a:lnTo>
                    <a:pt x="1313" y="12681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2" name="Google Shape;17552;p76"/>
            <p:cNvSpPr/>
            <p:nvPr/>
          </p:nvSpPr>
          <p:spPr>
            <a:xfrm>
              <a:off x="2971439" y="3673997"/>
              <a:ext cx="34174" cy="28396"/>
            </a:xfrm>
            <a:custGeom>
              <a:avLst/>
              <a:gdLst/>
              <a:ahLst/>
              <a:cxnLst/>
              <a:rect l="l" t="t" r="r" b="b"/>
              <a:pathLst>
                <a:path w="1313" h="1091" extrusionOk="0">
                  <a:moveTo>
                    <a:pt x="0" y="0"/>
                  </a:moveTo>
                  <a:lnTo>
                    <a:pt x="0" y="1091"/>
                  </a:lnTo>
                  <a:lnTo>
                    <a:pt x="1313" y="1091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3" name="Google Shape;17553;p76"/>
            <p:cNvSpPr/>
            <p:nvPr/>
          </p:nvSpPr>
          <p:spPr>
            <a:xfrm>
              <a:off x="2783703" y="3491830"/>
              <a:ext cx="45522" cy="91070"/>
            </a:xfrm>
            <a:custGeom>
              <a:avLst/>
              <a:gdLst/>
              <a:ahLst/>
              <a:cxnLst/>
              <a:rect l="l" t="t" r="r" b="b"/>
              <a:pathLst>
                <a:path w="1749" h="3499" extrusionOk="0">
                  <a:moveTo>
                    <a:pt x="0" y="1"/>
                  </a:moveTo>
                  <a:lnTo>
                    <a:pt x="0" y="3498"/>
                  </a:lnTo>
                  <a:lnTo>
                    <a:pt x="1749" y="3498"/>
                  </a:lnTo>
                  <a:lnTo>
                    <a:pt x="1749" y="1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4" name="Google Shape;17554;p76"/>
            <p:cNvSpPr/>
            <p:nvPr/>
          </p:nvSpPr>
          <p:spPr>
            <a:xfrm>
              <a:off x="2783703" y="3565826"/>
              <a:ext cx="45522" cy="17074"/>
            </a:xfrm>
            <a:custGeom>
              <a:avLst/>
              <a:gdLst/>
              <a:ahLst/>
              <a:cxnLst/>
              <a:rect l="l" t="t" r="r" b="b"/>
              <a:pathLst>
                <a:path w="1749" h="656" extrusionOk="0">
                  <a:moveTo>
                    <a:pt x="0" y="1"/>
                  </a:moveTo>
                  <a:lnTo>
                    <a:pt x="0" y="655"/>
                  </a:lnTo>
                  <a:lnTo>
                    <a:pt x="1749" y="655"/>
                  </a:lnTo>
                  <a:lnTo>
                    <a:pt x="17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5" name="Google Shape;17555;p76"/>
            <p:cNvSpPr/>
            <p:nvPr/>
          </p:nvSpPr>
          <p:spPr>
            <a:xfrm>
              <a:off x="2800725" y="3611348"/>
              <a:ext cx="34200" cy="34174"/>
            </a:xfrm>
            <a:custGeom>
              <a:avLst/>
              <a:gdLst/>
              <a:ahLst/>
              <a:cxnLst/>
              <a:rect l="l" t="t" r="r" b="b"/>
              <a:pathLst>
                <a:path w="1314" h="1313" extrusionOk="0">
                  <a:moveTo>
                    <a:pt x="1" y="1"/>
                  </a:moveTo>
                  <a:lnTo>
                    <a:pt x="1" y="1313"/>
                  </a:lnTo>
                  <a:lnTo>
                    <a:pt x="1313" y="1313"/>
                  </a:lnTo>
                  <a:lnTo>
                    <a:pt x="1313" y="1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6" name="Google Shape;17556;p76"/>
            <p:cNvSpPr/>
            <p:nvPr/>
          </p:nvSpPr>
          <p:spPr>
            <a:xfrm>
              <a:off x="2783703" y="3582874"/>
              <a:ext cx="45522" cy="85370"/>
            </a:xfrm>
            <a:custGeom>
              <a:avLst/>
              <a:gdLst/>
              <a:ahLst/>
              <a:cxnLst/>
              <a:rect l="l" t="t" r="r" b="b"/>
              <a:pathLst>
                <a:path w="1749" h="3280" extrusionOk="0">
                  <a:moveTo>
                    <a:pt x="0" y="0"/>
                  </a:moveTo>
                  <a:lnTo>
                    <a:pt x="0" y="3280"/>
                  </a:lnTo>
                  <a:lnTo>
                    <a:pt x="873" y="3280"/>
                  </a:lnTo>
                  <a:lnTo>
                    <a:pt x="1749" y="0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7" name="Google Shape;17557;p76"/>
            <p:cNvSpPr/>
            <p:nvPr/>
          </p:nvSpPr>
          <p:spPr>
            <a:xfrm>
              <a:off x="2738545" y="3367028"/>
              <a:ext cx="312304" cy="340674"/>
            </a:xfrm>
            <a:custGeom>
              <a:avLst/>
              <a:gdLst/>
              <a:ahLst/>
              <a:cxnLst/>
              <a:rect l="l" t="t" r="r" b="b"/>
              <a:pathLst>
                <a:path w="11999" h="13089" extrusionOk="0">
                  <a:moveTo>
                    <a:pt x="10465" y="5236"/>
                  </a:moveTo>
                  <a:cubicBezTo>
                    <a:pt x="11112" y="5338"/>
                    <a:pt x="11587" y="5894"/>
                    <a:pt x="11587" y="6545"/>
                  </a:cubicBezTo>
                  <a:cubicBezTo>
                    <a:pt x="11587" y="7199"/>
                    <a:pt x="11112" y="7755"/>
                    <a:pt x="10465" y="7857"/>
                  </a:cubicBezTo>
                  <a:lnTo>
                    <a:pt x="10465" y="5236"/>
                  </a:lnTo>
                  <a:close/>
                  <a:moveTo>
                    <a:pt x="1531" y="5004"/>
                  </a:moveTo>
                  <a:lnTo>
                    <a:pt x="1531" y="8093"/>
                  </a:lnTo>
                  <a:lnTo>
                    <a:pt x="1077" y="8093"/>
                  </a:lnTo>
                  <a:cubicBezTo>
                    <a:pt x="708" y="8093"/>
                    <a:pt x="405" y="7790"/>
                    <a:pt x="409" y="7421"/>
                  </a:cubicBezTo>
                  <a:lnTo>
                    <a:pt x="409" y="5672"/>
                  </a:lnTo>
                  <a:cubicBezTo>
                    <a:pt x="409" y="5303"/>
                    <a:pt x="708" y="5004"/>
                    <a:pt x="1077" y="5004"/>
                  </a:cubicBezTo>
                  <a:close/>
                  <a:moveTo>
                    <a:pt x="3280" y="5000"/>
                  </a:moveTo>
                  <a:lnTo>
                    <a:pt x="3280" y="8093"/>
                  </a:lnTo>
                  <a:lnTo>
                    <a:pt x="1939" y="8093"/>
                  </a:lnTo>
                  <a:lnTo>
                    <a:pt x="1939" y="5004"/>
                  </a:lnTo>
                  <a:lnTo>
                    <a:pt x="3280" y="5000"/>
                  </a:lnTo>
                  <a:close/>
                  <a:moveTo>
                    <a:pt x="3498" y="9592"/>
                  </a:moveTo>
                  <a:lnTo>
                    <a:pt x="3498" y="10496"/>
                  </a:lnTo>
                  <a:lnTo>
                    <a:pt x="3107" y="10496"/>
                  </a:lnTo>
                  <a:lnTo>
                    <a:pt x="3350" y="9592"/>
                  </a:lnTo>
                  <a:close/>
                  <a:moveTo>
                    <a:pt x="3217" y="8501"/>
                  </a:moveTo>
                  <a:lnTo>
                    <a:pt x="2453" y="11368"/>
                  </a:lnTo>
                  <a:lnTo>
                    <a:pt x="1939" y="11368"/>
                  </a:lnTo>
                  <a:lnTo>
                    <a:pt x="1939" y="8501"/>
                  </a:lnTo>
                  <a:close/>
                  <a:moveTo>
                    <a:pt x="10056" y="412"/>
                  </a:moveTo>
                  <a:lnTo>
                    <a:pt x="10056" y="12681"/>
                  </a:lnTo>
                  <a:lnTo>
                    <a:pt x="9156" y="12681"/>
                  </a:lnTo>
                  <a:lnTo>
                    <a:pt x="9156" y="4040"/>
                  </a:lnTo>
                  <a:cubicBezTo>
                    <a:pt x="9156" y="3904"/>
                    <a:pt x="9053" y="3836"/>
                    <a:pt x="8950" y="3836"/>
                  </a:cubicBezTo>
                  <a:cubicBezTo>
                    <a:pt x="8847" y="3836"/>
                    <a:pt x="8744" y="3904"/>
                    <a:pt x="8744" y="4040"/>
                  </a:cubicBezTo>
                  <a:lnTo>
                    <a:pt x="8744" y="11340"/>
                  </a:lnTo>
                  <a:cubicBezTo>
                    <a:pt x="8396" y="10865"/>
                    <a:pt x="8009" y="10418"/>
                    <a:pt x="7590" y="10007"/>
                  </a:cubicBezTo>
                  <a:cubicBezTo>
                    <a:pt x="7020" y="9454"/>
                    <a:pt x="6422" y="9015"/>
                    <a:pt x="5817" y="8694"/>
                  </a:cubicBezTo>
                  <a:cubicBezTo>
                    <a:pt x="5117" y="8328"/>
                    <a:pt x="4402" y="8128"/>
                    <a:pt x="3688" y="8096"/>
                  </a:cubicBezTo>
                  <a:lnTo>
                    <a:pt x="3688" y="5000"/>
                  </a:lnTo>
                  <a:cubicBezTo>
                    <a:pt x="4402" y="4965"/>
                    <a:pt x="5117" y="4764"/>
                    <a:pt x="5817" y="4398"/>
                  </a:cubicBezTo>
                  <a:cubicBezTo>
                    <a:pt x="6422" y="4082"/>
                    <a:pt x="7020" y="3638"/>
                    <a:pt x="7590" y="3086"/>
                  </a:cubicBezTo>
                  <a:cubicBezTo>
                    <a:pt x="8009" y="2674"/>
                    <a:pt x="8396" y="2227"/>
                    <a:pt x="8744" y="1753"/>
                  </a:cubicBezTo>
                  <a:lnTo>
                    <a:pt x="8744" y="3058"/>
                  </a:lnTo>
                  <a:cubicBezTo>
                    <a:pt x="8744" y="3170"/>
                    <a:pt x="8836" y="3262"/>
                    <a:pt x="8948" y="3262"/>
                  </a:cubicBezTo>
                  <a:cubicBezTo>
                    <a:pt x="9061" y="3262"/>
                    <a:pt x="9152" y="3170"/>
                    <a:pt x="9156" y="3058"/>
                  </a:cubicBezTo>
                  <a:lnTo>
                    <a:pt x="9156" y="412"/>
                  </a:lnTo>
                  <a:close/>
                  <a:moveTo>
                    <a:pt x="8948" y="0"/>
                  </a:moveTo>
                  <a:cubicBezTo>
                    <a:pt x="8836" y="0"/>
                    <a:pt x="8744" y="92"/>
                    <a:pt x="8744" y="204"/>
                  </a:cubicBezTo>
                  <a:lnTo>
                    <a:pt x="8744" y="1021"/>
                  </a:lnTo>
                  <a:cubicBezTo>
                    <a:pt x="8332" y="1668"/>
                    <a:pt x="7843" y="2263"/>
                    <a:pt x="7294" y="2797"/>
                  </a:cubicBezTo>
                  <a:cubicBezTo>
                    <a:pt x="6450" y="3614"/>
                    <a:pt x="5106" y="4592"/>
                    <a:pt x="3484" y="4592"/>
                  </a:cubicBezTo>
                  <a:lnTo>
                    <a:pt x="1077" y="4592"/>
                  </a:lnTo>
                  <a:cubicBezTo>
                    <a:pt x="483" y="4592"/>
                    <a:pt x="1" y="5074"/>
                    <a:pt x="1" y="5669"/>
                  </a:cubicBezTo>
                  <a:lnTo>
                    <a:pt x="1" y="7417"/>
                  </a:lnTo>
                  <a:cubicBezTo>
                    <a:pt x="1" y="8015"/>
                    <a:pt x="483" y="8497"/>
                    <a:pt x="1077" y="8497"/>
                  </a:cubicBezTo>
                  <a:lnTo>
                    <a:pt x="1528" y="8497"/>
                  </a:lnTo>
                  <a:lnTo>
                    <a:pt x="1528" y="11573"/>
                  </a:lnTo>
                  <a:cubicBezTo>
                    <a:pt x="1531" y="11685"/>
                    <a:pt x="1623" y="11777"/>
                    <a:pt x="1735" y="11777"/>
                  </a:cubicBezTo>
                  <a:lnTo>
                    <a:pt x="2608" y="11777"/>
                  </a:lnTo>
                  <a:cubicBezTo>
                    <a:pt x="2703" y="11777"/>
                    <a:pt x="2784" y="11713"/>
                    <a:pt x="2808" y="11625"/>
                  </a:cubicBezTo>
                  <a:lnTo>
                    <a:pt x="3002" y="10908"/>
                  </a:lnTo>
                  <a:lnTo>
                    <a:pt x="3706" y="10908"/>
                  </a:lnTo>
                  <a:cubicBezTo>
                    <a:pt x="3818" y="10904"/>
                    <a:pt x="3910" y="10813"/>
                    <a:pt x="3910" y="10700"/>
                  </a:cubicBezTo>
                  <a:lnTo>
                    <a:pt x="3910" y="9388"/>
                  </a:lnTo>
                  <a:cubicBezTo>
                    <a:pt x="3910" y="9275"/>
                    <a:pt x="3818" y="9183"/>
                    <a:pt x="3706" y="9183"/>
                  </a:cubicBezTo>
                  <a:lnTo>
                    <a:pt x="3463" y="9183"/>
                  </a:lnTo>
                  <a:lnTo>
                    <a:pt x="3642" y="8504"/>
                  </a:lnTo>
                  <a:cubicBezTo>
                    <a:pt x="5197" y="8564"/>
                    <a:pt x="6482" y="9504"/>
                    <a:pt x="7298" y="10295"/>
                  </a:cubicBezTo>
                  <a:cubicBezTo>
                    <a:pt x="7847" y="10830"/>
                    <a:pt x="8336" y="11425"/>
                    <a:pt x="8748" y="12069"/>
                  </a:cubicBezTo>
                  <a:lnTo>
                    <a:pt x="8748" y="12885"/>
                  </a:lnTo>
                  <a:cubicBezTo>
                    <a:pt x="8748" y="12997"/>
                    <a:pt x="8839" y="13089"/>
                    <a:pt x="8952" y="13089"/>
                  </a:cubicBezTo>
                  <a:lnTo>
                    <a:pt x="10264" y="13089"/>
                  </a:lnTo>
                  <a:cubicBezTo>
                    <a:pt x="10377" y="13089"/>
                    <a:pt x="10468" y="12997"/>
                    <a:pt x="10468" y="12885"/>
                  </a:cubicBezTo>
                  <a:lnTo>
                    <a:pt x="10468" y="8269"/>
                  </a:lnTo>
                  <a:cubicBezTo>
                    <a:pt x="11341" y="8163"/>
                    <a:pt x="11999" y="7424"/>
                    <a:pt x="11999" y="6545"/>
                  </a:cubicBezTo>
                  <a:cubicBezTo>
                    <a:pt x="11999" y="5665"/>
                    <a:pt x="11341" y="4926"/>
                    <a:pt x="10468" y="4821"/>
                  </a:cubicBezTo>
                  <a:lnTo>
                    <a:pt x="10465" y="4824"/>
                  </a:lnTo>
                  <a:lnTo>
                    <a:pt x="10465" y="204"/>
                  </a:lnTo>
                  <a:cubicBezTo>
                    <a:pt x="10465" y="92"/>
                    <a:pt x="10373" y="0"/>
                    <a:pt x="10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8" name="Google Shape;17558;p76"/>
            <p:cNvSpPr/>
            <p:nvPr/>
          </p:nvSpPr>
          <p:spPr>
            <a:xfrm>
              <a:off x="3072452" y="3532043"/>
              <a:ext cx="29593" cy="10645"/>
            </a:xfrm>
            <a:custGeom>
              <a:avLst/>
              <a:gdLst/>
              <a:ahLst/>
              <a:cxnLst/>
              <a:rect l="l" t="t" r="r" b="b"/>
              <a:pathLst>
                <a:path w="1137" h="409" extrusionOk="0">
                  <a:moveTo>
                    <a:pt x="274" y="1"/>
                  </a:moveTo>
                  <a:cubicBezTo>
                    <a:pt x="0" y="1"/>
                    <a:pt x="0" y="409"/>
                    <a:pt x="274" y="409"/>
                  </a:cubicBezTo>
                  <a:lnTo>
                    <a:pt x="929" y="409"/>
                  </a:lnTo>
                  <a:cubicBezTo>
                    <a:pt x="1045" y="409"/>
                    <a:pt x="1136" y="317"/>
                    <a:pt x="1136" y="205"/>
                  </a:cubicBezTo>
                  <a:cubicBezTo>
                    <a:pt x="1136" y="92"/>
                    <a:pt x="1045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9" name="Google Shape;17559;p76"/>
            <p:cNvSpPr/>
            <p:nvPr/>
          </p:nvSpPr>
          <p:spPr>
            <a:xfrm>
              <a:off x="3050927" y="3467598"/>
              <a:ext cx="26626" cy="22800"/>
            </a:xfrm>
            <a:custGeom>
              <a:avLst/>
              <a:gdLst/>
              <a:ahLst/>
              <a:cxnLst/>
              <a:rect l="l" t="t" r="r" b="b"/>
              <a:pathLst>
                <a:path w="1023" h="876" extrusionOk="0">
                  <a:moveTo>
                    <a:pt x="730" y="0"/>
                  </a:moveTo>
                  <a:cubicBezTo>
                    <a:pt x="683" y="0"/>
                    <a:pt x="633" y="19"/>
                    <a:pt x="588" y="63"/>
                  </a:cubicBezTo>
                  <a:lnTo>
                    <a:pt x="123" y="527"/>
                  </a:lnTo>
                  <a:cubicBezTo>
                    <a:pt x="0" y="658"/>
                    <a:pt x="88" y="872"/>
                    <a:pt x="268" y="876"/>
                  </a:cubicBezTo>
                  <a:cubicBezTo>
                    <a:pt x="324" y="876"/>
                    <a:pt x="377" y="855"/>
                    <a:pt x="415" y="816"/>
                  </a:cubicBezTo>
                  <a:lnTo>
                    <a:pt x="880" y="351"/>
                  </a:lnTo>
                  <a:cubicBezTo>
                    <a:pt x="1023" y="203"/>
                    <a:pt x="888" y="0"/>
                    <a:pt x="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0" name="Google Shape;17560;p76"/>
            <p:cNvSpPr/>
            <p:nvPr/>
          </p:nvSpPr>
          <p:spPr>
            <a:xfrm>
              <a:off x="3050198" y="3584202"/>
              <a:ext cx="27355" cy="22930"/>
            </a:xfrm>
            <a:custGeom>
              <a:avLst/>
              <a:gdLst/>
              <a:ahLst/>
              <a:cxnLst/>
              <a:rect l="l" t="t" r="r" b="b"/>
              <a:pathLst>
                <a:path w="1051" h="881" extrusionOk="0">
                  <a:moveTo>
                    <a:pt x="296" y="0"/>
                  </a:moveTo>
                  <a:cubicBezTo>
                    <a:pt x="137" y="0"/>
                    <a:pt x="0" y="209"/>
                    <a:pt x="151" y="357"/>
                  </a:cubicBezTo>
                  <a:lnTo>
                    <a:pt x="616" y="818"/>
                  </a:lnTo>
                  <a:cubicBezTo>
                    <a:pt x="660" y="862"/>
                    <a:pt x="709" y="881"/>
                    <a:pt x="757" y="881"/>
                  </a:cubicBezTo>
                  <a:cubicBezTo>
                    <a:pt x="914" y="881"/>
                    <a:pt x="1050" y="678"/>
                    <a:pt x="904" y="530"/>
                  </a:cubicBezTo>
                  <a:lnTo>
                    <a:pt x="440" y="65"/>
                  </a:lnTo>
                  <a:cubicBezTo>
                    <a:pt x="395" y="20"/>
                    <a:pt x="344" y="0"/>
                    <a:pt x="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61" name="Google Shape;17561;p76"/>
          <p:cNvGrpSpPr/>
          <p:nvPr/>
        </p:nvGrpSpPr>
        <p:grpSpPr>
          <a:xfrm>
            <a:off x="3669445" y="3378376"/>
            <a:ext cx="363474" cy="317978"/>
            <a:chOff x="3669445" y="3378376"/>
            <a:chExt cx="363474" cy="317978"/>
          </a:xfrm>
        </p:grpSpPr>
        <p:sp>
          <p:nvSpPr>
            <p:cNvPr id="17562" name="Google Shape;17562;p76"/>
            <p:cNvSpPr/>
            <p:nvPr/>
          </p:nvSpPr>
          <p:spPr>
            <a:xfrm>
              <a:off x="3674754" y="3463356"/>
              <a:ext cx="352855" cy="227689"/>
            </a:xfrm>
            <a:custGeom>
              <a:avLst/>
              <a:gdLst/>
              <a:ahLst/>
              <a:cxnLst/>
              <a:rect l="l" t="t" r="r" b="b"/>
              <a:pathLst>
                <a:path w="13557" h="8748" extrusionOk="0">
                  <a:moveTo>
                    <a:pt x="436" y="1"/>
                  </a:moveTo>
                  <a:cubicBezTo>
                    <a:pt x="197" y="1"/>
                    <a:pt x="0" y="198"/>
                    <a:pt x="0" y="437"/>
                  </a:cubicBezTo>
                  <a:lnTo>
                    <a:pt x="0" y="8311"/>
                  </a:lnTo>
                  <a:cubicBezTo>
                    <a:pt x="0" y="8551"/>
                    <a:pt x="197" y="8748"/>
                    <a:pt x="436" y="8748"/>
                  </a:cubicBezTo>
                  <a:lnTo>
                    <a:pt x="13120" y="8748"/>
                  </a:lnTo>
                  <a:cubicBezTo>
                    <a:pt x="13360" y="8748"/>
                    <a:pt x="13557" y="8551"/>
                    <a:pt x="13557" y="8311"/>
                  </a:cubicBezTo>
                  <a:lnTo>
                    <a:pt x="13557" y="437"/>
                  </a:lnTo>
                  <a:cubicBezTo>
                    <a:pt x="13557" y="198"/>
                    <a:pt x="13360" y="1"/>
                    <a:pt x="1311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3" name="Google Shape;17563;p76"/>
            <p:cNvSpPr/>
            <p:nvPr/>
          </p:nvSpPr>
          <p:spPr>
            <a:xfrm>
              <a:off x="3674754" y="3463356"/>
              <a:ext cx="352855" cy="17152"/>
            </a:xfrm>
            <a:custGeom>
              <a:avLst/>
              <a:gdLst/>
              <a:ahLst/>
              <a:cxnLst/>
              <a:rect l="l" t="t" r="r" b="b"/>
              <a:pathLst>
                <a:path w="13557" h="659" extrusionOk="0">
                  <a:moveTo>
                    <a:pt x="436" y="1"/>
                  </a:moveTo>
                  <a:cubicBezTo>
                    <a:pt x="197" y="1"/>
                    <a:pt x="0" y="198"/>
                    <a:pt x="0" y="437"/>
                  </a:cubicBezTo>
                  <a:lnTo>
                    <a:pt x="0" y="659"/>
                  </a:lnTo>
                  <a:lnTo>
                    <a:pt x="13557" y="659"/>
                  </a:lnTo>
                  <a:lnTo>
                    <a:pt x="13557" y="437"/>
                  </a:lnTo>
                  <a:cubicBezTo>
                    <a:pt x="13557" y="198"/>
                    <a:pt x="13360" y="1"/>
                    <a:pt x="131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4" name="Google Shape;17564;p76"/>
            <p:cNvSpPr/>
            <p:nvPr/>
          </p:nvSpPr>
          <p:spPr>
            <a:xfrm>
              <a:off x="3708902" y="3508956"/>
              <a:ext cx="113844" cy="147940"/>
            </a:xfrm>
            <a:custGeom>
              <a:avLst/>
              <a:gdLst/>
              <a:ahLst/>
              <a:cxnLst/>
              <a:rect l="l" t="t" r="r" b="b"/>
              <a:pathLst>
                <a:path w="4374" h="5684" extrusionOk="0">
                  <a:moveTo>
                    <a:pt x="219" y="1"/>
                  </a:moveTo>
                  <a:cubicBezTo>
                    <a:pt x="95" y="1"/>
                    <a:pt x="0" y="96"/>
                    <a:pt x="0" y="219"/>
                  </a:cubicBezTo>
                  <a:lnTo>
                    <a:pt x="0" y="5465"/>
                  </a:lnTo>
                  <a:cubicBezTo>
                    <a:pt x="0" y="5585"/>
                    <a:pt x="95" y="5683"/>
                    <a:pt x="219" y="5683"/>
                  </a:cubicBezTo>
                  <a:lnTo>
                    <a:pt x="4156" y="5683"/>
                  </a:lnTo>
                  <a:cubicBezTo>
                    <a:pt x="4275" y="5683"/>
                    <a:pt x="4374" y="5588"/>
                    <a:pt x="4374" y="5465"/>
                  </a:cubicBezTo>
                  <a:lnTo>
                    <a:pt x="4374" y="219"/>
                  </a:lnTo>
                  <a:cubicBezTo>
                    <a:pt x="4374" y="96"/>
                    <a:pt x="4275" y="1"/>
                    <a:pt x="4156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5" name="Google Shape;17565;p76"/>
            <p:cNvSpPr/>
            <p:nvPr/>
          </p:nvSpPr>
          <p:spPr>
            <a:xfrm>
              <a:off x="3856791" y="3508956"/>
              <a:ext cx="136670" cy="22748"/>
            </a:xfrm>
            <a:custGeom>
              <a:avLst/>
              <a:gdLst/>
              <a:ahLst/>
              <a:cxnLst/>
              <a:rect l="l" t="t" r="r" b="b"/>
              <a:pathLst>
                <a:path w="5251" h="874" extrusionOk="0">
                  <a:moveTo>
                    <a:pt x="222" y="1"/>
                  </a:moveTo>
                  <a:cubicBezTo>
                    <a:pt x="99" y="1"/>
                    <a:pt x="1" y="96"/>
                    <a:pt x="1" y="219"/>
                  </a:cubicBezTo>
                  <a:lnTo>
                    <a:pt x="1" y="655"/>
                  </a:lnTo>
                  <a:cubicBezTo>
                    <a:pt x="1" y="775"/>
                    <a:pt x="99" y="873"/>
                    <a:pt x="222" y="873"/>
                  </a:cubicBezTo>
                  <a:lnTo>
                    <a:pt x="5032" y="873"/>
                  </a:lnTo>
                  <a:cubicBezTo>
                    <a:pt x="5152" y="873"/>
                    <a:pt x="5250" y="775"/>
                    <a:pt x="5250" y="655"/>
                  </a:cubicBezTo>
                  <a:lnTo>
                    <a:pt x="5250" y="219"/>
                  </a:lnTo>
                  <a:cubicBezTo>
                    <a:pt x="5250" y="96"/>
                    <a:pt x="5152" y="1"/>
                    <a:pt x="5032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6" name="Google Shape;17566;p76"/>
            <p:cNvSpPr/>
            <p:nvPr/>
          </p:nvSpPr>
          <p:spPr>
            <a:xfrm>
              <a:off x="3856791" y="3554400"/>
              <a:ext cx="102496" cy="22826"/>
            </a:xfrm>
            <a:custGeom>
              <a:avLst/>
              <a:gdLst/>
              <a:ahLst/>
              <a:cxnLst/>
              <a:rect l="l" t="t" r="r" b="b"/>
              <a:pathLst>
                <a:path w="3938" h="877" extrusionOk="0">
                  <a:moveTo>
                    <a:pt x="222" y="0"/>
                  </a:moveTo>
                  <a:cubicBezTo>
                    <a:pt x="99" y="0"/>
                    <a:pt x="1" y="99"/>
                    <a:pt x="1" y="218"/>
                  </a:cubicBezTo>
                  <a:lnTo>
                    <a:pt x="1" y="658"/>
                  </a:lnTo>
                  <a:cubicBezTo>
                    <a:pt x="1" y="778"/>
                    <a:pt x="99" y="876"/>
                    <a:pt x="222" y="876"/>
                  </a:cubicBezTo>
                  <a:lnTo>
                    <a:pt x="3720" y="876"/>
                  </a:lnTo>
                  <a:cubicBezTo>
                    <a:pt x="3839" y="876"/>
                    <a:pt x="3938" y="778"/>
                    <a:pt x="3938" y="658"/>
                  </a:cubicBezTo>
                  <a:lnTo>
                    <a:pt x="3938" y="218"/>
                  </a:lnTo>
                  <a:cubicBezTo>
                    <a:pt x="3938" y="99"/>
                    <a:pt x="3839" y="0"/>
                    <a:pt x="3720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7" name="Google Shape;17567;p76"/>
            <p:cNvSpPr/>
            <p:nvPr/>
          </p:nvSpPr>
          <p:spPr>
            <a:xfrm>
              <a:off x="3822721" y="3383686"/>
              <a:ext cx="56896" cy="102496"/>
            </a:xfrm>
            <a:custGeom>
              <a:avLst/>
              <a:gdLst/>
              <a:ahLst/>
              <a:cxnLst/>
              <a:rect l="l" t="t" r="r" b="b"/>
              <a:pathLst>
                <a:path w="2186" h="3938" extrusionOk="0">
                  <a:moveTo>
                    <a:pt x="1" y="1"/>
                  </a:moveTo>
                  <a:lnTo>
                    <a:pt x="437" y="3938"/>
                  </a:lnTo>
                  <a:lnTo>
                    <a:pt x="1750" y="3938"/>
                  </a:lnTo>
                  <a:lnTo>
                    <a:pt x="2186" y="1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8" name="Google Shape;17568;p76"/>
            <p:cNvSpPr/>
            <p:nvPr/>
          </p:nvSpPr>
          <p:spPr>
            <a:xfrm>
              <a:off x="3731624" y="3582874"/>
              <a:ext cx="68426" cy="74022"/>
            </a:xfrm>
            <a:custGeom>
              <a:avLst/>
              <a:gdLst/>
              <a:ahLst/>
              <a:cxnLst/>
              <a:rect l="l" t="t" r="r" b="b"/>
              <a:pathLst>
                <a:path w="2629" h="2844" extrusionOk="0">
                  <a:moveTo>
                    <a:pt x="876" y="0"/>
                  </a:moveTo>
                  <a:lnTo>
                    <a:pt x="876" y="440"/>
                  </a:lnTo>
                  <a:cubicBezTo>
                    <a:pt x="876" y="521"/>
                    <a:pt x="830" y="598"/>
                    <a:pt x="757" y="634"/>
                  </a:cubicBezTo>
                  <a:lnTo>
                    <a:pt x="243" y="890"/>
                  </a:lnTo>
                  <a:cubicBezTo>
                    <a:pt x="95" y="964"/>
                    <a:pt x="0" y="1116"/>
                    <a:pt x="0" y="1281"/>
                  </a:cubicBezTo>
                  <a:lnTo>
                    <a:pt x="0" y="2843"/>
                  </a:lnTo>
                  <a:lnTo>
                    <a:pt x="2628" y="2843"/>
                  </a:lnTo>
                  <a:lnTo>
                    <a:pt x="2628" y="1281"/>
                  </a:lnTo>
                  <a:cubicBezTo>
                    <a:pt x="2625" y="1116"/>
                    <a:pt x="2533" y="964"/>
                    <a:pt x="2382" y="890"/>
                  </a:cubicBezTo>
                  <a:lnTo>
                    <a:pt x="1872" y="634"/>
                  </a:lnTo>
                  <a:cubicBezTo>
                    <a:pt x="1798" y="598"/>
                    <a:pt x="1752" y="521"/>
                    <a:pt x="1752" y="440"/>
                  </a:cubicBezTo>
                  <a:lnTo>
                    <a:pt x="1752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9" name="Google Shape;17569;p76"/>
            <p:cNvSpPr/>
            <p:nvPr/>
          </p:nvSpPr>
          <p:spPr>
            <a:xfrm>
              <a:off x="3731624" y="3600807"/>
              <a:ext cx="68426" cy="56089"/>
            </a:xfrm>
            <a:custGeom>
              <a:avLst/>
              <a:gdLst/>
              <a:ahLst/>
              <a:cxnLst/>
              <a:rect l="l" t="t" r="r" b="b"/>
              <a:pathLst>
                <a:path w="2629" h="2155" extrusionOk="0">
                  <a:moveTo>
                    <a:pt x="640" y="1"/>
                  </a:moveTo>
                  <a:lnTo>
                    <a:pt x="243" y="201"/>
                  </a:lnTo>
                  <a:cubicBezTo>
                    <a:pt x="95" y="275"/>
                    <a:pt x="0" y="427"/>
                    <a:pt x="0" y="592"/>
                  </a:cubicBezTo>
                  <a:lnTo>
                    <a:pt x="0" y="2154"/>
                  </a:lnTo>
                  <a:lnTo>
                    <a:pt x="2628" y="2154"/>
                  </a:lnTo>
                  <a:lnTo>
                    <a:pt x="2628" y="592"/>
                  </a:lnTo>
                  <a:cubicBezTo>
                    <a:pt x="2625" y="427"/>
                    <a:pt x="2533" y="275"/>
                    <a:pt x="2382" y="201"/>
                  </a:cubicBezTo>
                  <a:lnTo>
                    <a:pt x="1984" y="1"/>
                  </a:lnTo>
                  <a:cubicBezTo>
                    <a:pt x="1823" y="194"/>
                    <a:pt x="1583" y="624"/>
                    <a:pt x="1312" y="624"/>
                  </a:cubicBezTo>
                  <a:cubicBezTo>
                    <a:pt x="1042" y="624"/>
                    <a:pt x="802" y="194"/>
                    <a:pt x="640" y="1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0" name="Google Shape;17570;p76"/>
            <p:cNvSpPr/>
            <p:nvPr/>
          </p:nvSpPr>
          <p:spPr>
            <a:xfrm>
              <a:off x="3731624" y="3610880"/>
              <a:ext cx="17152" cy="46017"/>
            </a:xfrm>
            <a:custGeom>
              <a:avLst/>
              <a:gdLst/>
              <a:ahLst/>
              <a:cxnLst/>
              <a:rect l="l" t="t" r="r" b="b"/>
              <a:pathLst>
                <a:path w="659" h="1768" extrusionOk="0">
                  <a:moveTo>
                    <a:pt x="53" y="1"/>
                  </a:moveTo>
                  <a:cubicBezTo>
                    <a:pt x="21" y="64"/>
                    <a:pt x="4" y="131"/>
                    <a:pt x="0" y="205"/>
                  </a:cubicBezTo>
                  <a:lnTo>
                    <a:pt x="0" y="1767"/>
                  </a:lnTo>
                  <a:lnTo>
                    <a:pt x="658" y="1767"/>
                  </a:lnTo>
                  <a:lnTo>
                    <a:pt x="658" y="673"/>
                  </a:lnTo>
                  <a:cubicBezTo>
                    <a:pt x="658" y="536"/>
                    <a:pt x="591" y="406"/>
                    <a:pt x="482" y="32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1" name="Google Shape;17571;p76"/>
            <p:cNvSpPr/>
            <p:nvPr/>
          </p:nvSpPr>
          <p:spPr>
            <a:xfrm>
              <a:off x="3782898" y="3610880"/>
              <a:ext cx="17048" cy="46017"/>
            </a:xfrm>
            <a:custGeom>
              <a:avLst/>
              <a:gdLst/>
              <a:ahLst/>
              <a:cxnLst/>
              <a:rect l="l" t="t" r="r" b="b"/>
              <a:pathLst>
                <a:path w="655" h="1768" extrusionOk="0">
                  <a:moveTo>
                    <a:pt x="602" y="1"/>
                  </a:moveTo>
                  <a:lnTo>
                    <a:pt x="176" y="321"/>
                  </a:lnTo>
                  <a:cubicBezTo>
                    <a:pt x="64" y="406"/>
                    <a:pt x="0" y="536"/>
                    <a:pt x="0" y="673"/>
                  </a:cubicBezTo>
                  <a:lnTo>
                    <a:pt x="0" y="1767"/>
                  </a:lnTo>
                  <a:lnTo>
                    <a:pt x="655" y="1767"/>
                  </a:lnTo>
                  <a:lnTo>
                    <a:pt x="655" y="205"/>
                  </a:lnTo>
                  <a:cubicBezTo>
                    <a:pt x="655" y="131"/>
                    <a:pt x="637" y="64"/>
                    <a:pt x="60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2" name="Google Shape;17572;p76"/>
            <p:cNvSpPr/>
            <p:nvPr/>
          </p:nvSpPr>
          <p:spPr>
            <a:xfrm>
              <a:off x="3743050" y="3537352"/>
              <a:ext cx="45548" cy="51300"/>
            </a:xfrm>
            <a:custGeom>
              <a:avLst/>
              <a:gdLst/>
              <a:ahLst/>
              <a:cxnLst/>
              <a:rect l="l" t="t" r="r" b="b"/>
              <a:pathLst>
                <a:path w="1750" h="1971" extrusionOk="0">
                  <a:moveTo>
                    <a:pt x="655" y="1"/>
                  </a:moveTo>
                  <a:cubicBezTo>
                    <a:pt x="293" y="1"/>
                    <a:pt x="1" y="296"/>
                    <a:pt x="1" y="659"/>
                  </a:cubicBezTo>
                  <a:lnTo>
                    <a:pt x="1" y="1095"/>
                  </a:lnTo>
                  <a:cubicBezTo>
                    <a:pt x="1" y="1577"/>
                    <a:pt x="391" y="1971"/>
                    <a:pt x="873" y="1971"/>
                  </a:cubicBezTo>
                  <a:cubicBezTo>
                    <a:pt x="1355" y="1967"/>
                    <a:pt x="1750" y="1577"/>
                    <a:pt x="1750" y="1095"/>
                  </a:cubicBezTo>
                  <a:lnTo>
                    <a:pt x="1750" y="659"/>
                  </a:lnTo>
                  <a:cubicBezTo>
                    <a:pt x="1750" y="296"/>
                    <a:pt x="1454" y="1"/>
                    <a:pt x="10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3" name="Google Shape;17573;p76"/>
            <p:cNvSpPr/>
            <p:nvPr/>
          </p:nvSpPr>
          <p:spPr>
            <a:xfrm>
              <a:off x="3742998" y="3537352"/>
              <a:ext cx="31415" cy="51300"/>
            </a:xfrm>
            <a:custGeom>
              <a:avLst/>
              <a:gdLst/>
              <a:ahLst/>
              <a:cxnLst/>
              <a:rect l="l" t="t" r="r" b="b"/>
              <a:pathLst>
                <a:path w="1207" h="1971" extrusionOk="0">
                  <a:moveTo>
                    <a:pt x="657" y="1"/>
                  </a:moveTo>
                  <a:cubicBezTo>
                    <a:pt x="295" y="1"/>
                    <a:pt x="3" y="296"/>
                    <a:pt x="3" y="659"/>
                  </a:cubicBezTo>
                  <a:lnTo>
                    <a:pt x="3" y="1095"/>
                  </a:lnTo>
                  <a:cubicBezTo>
                    <a:pt x="0" y="1596"/>
                    <a:pt x="412" y="1970"/>
                    <a:pt x="874" y="1970"/>
                  </a:cubicBezTo>
                  <a:cubicBezTo>
                    <a:pt x="984" y="1970"/>
                    <a:pt x="1096" y="1949"/>
                    <a:pt x="1206" y="1904"/>
                  </a:cubicBezTo>
                  <a:cubicBezTo>
                    <a:pt x="875" y="1770"/>
                    <a:pt x="657" y="1450"/>
                    <a:pt x="657" y="1095"/>
                  </a:cubicBezTo>
                  <a:lnTo>
                    <a:pt x="657" y="659"/>
                  </a:lnTo>
                  <a:cubicBezTo>
                    <a:pt x="657" y="338"/>
                    <a:pt x="890" y="64"/>
                    <a:pt x="1206" y="11"/>
                  </a:cubicBezTo>
                  <a:cubicBezTo>
                    <a:pt x="1167" y="4"/>
                    <a:pt x="1132" y="1"/>
                    <a:pt x="1094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4" name="Google Shape;17574;p76"/>
            <p:cNvSpPr/>
            <p:nvPr/>
          </p:nvSpPr>
          <p:spPr>
            <a:xfrm>
              <a:off x="3743050" y="3537352"/>
              <a:ext cx="45548" cy="22826"/>
            </a:xfrm>
            <a:custGeom>
              <a:avLst/>
              <a:gdLst/>
              <a:ahLst/>
              <a:cxnLst/>
              <a:rect l="l" t="t" r="r" b="b"/>
              <a:pathLst>
                <a:path w="1750" h="877" extrusionOk="0">
                  <a:moveTo>
                    <a:pt x="655" y="1"/>
                  </a:moveTo>
                  <a:cubicBezTo>
                    <a:pt x="293" y="1"/>
                    <a:pt x="1" y="296"/>
                    <a:pt x="1" y="659"/>
                  </a:cubicBezTo>
                  <a:cubicBezTo>
                    <a:pt x="1" y="659"/>
                    <a:pt x="655" y="877"/>
                    <a:pt x="1750" y="877"/>
                  </a:cubicBezTo>
                  <a:lnTo>
                    <a:pt x="1750" y="659"/>
                  </a:lnTo>
                  <a:cubicBezTo>
                    <a:pt x="1750" y="296"/>
                    <a:pt x="1454" y="1"/>
                    <a:pt x="10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5" name="Google Shape;17575;p76"/>
            <p:cNvSpPr/>
            <p:nvPr/>
          </p:nvSpPr>
          <p:spPr>
            <a:xfrm>
              <a:off x="3743050" y="3537352"/>
              <a:ext cx="31363" cy="20822"/>
            </a:xfrm>
            <a:custGeom>
              <a:avLst/>
              <a:gdLst/>
              <a:ahLst/>
              <a:cxnLst/>
              <a:rect l="l" t="t" r="r" b="b"/>
              <a:pathLst>
                <a:path w="1205" h="800" extrusionOk="0">
                  <a:moveTo>
                    <a:pt x="655" y="1"/>
                  </a:moveTo>
                  <a:cubicBezTo>
                    <a:pt x="293" y="1"/>
                    <a:pt x="1" y="296"/>
                    <a:pt x="1" y="659"/>
                  </a:cubicBezTo>
                  <a:cubicBezTo>
                    <a:pt x="215" y="722"/>
                    <a:pt x="434" y="768"/>
                    <a:pt x="655" y="799"/>
                  </a:cubicBezTo>
                  <a:lnTo>
                    <a:pt x="655" y="659"/>
                  </a:lnTo>
                  <a:cubicBezTo>
                    <a:pt x="655" y="338"/>
                    <a:pt x="888" y="64"/>
                    <a:pt x="1204" y="11"/>
                  </a:cubicBezTo>
                  <a:cubicBezTo>
                    <a:pt x="1165" y="4"/>
                    <a:pt x="1130" y="1"/>
                    <a:pt x="109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6" name="Google Shape;17576;p76"/>
            <p:cNvSpPr/>
            <p:nvPr/>
          </p:nvSpPr>
          <p:spPr>
            <a:xfrm>
              <a:off x="3669445" y="3378376"/>
              <a:ext cx="363474" cy="317978"/>
            </a:xfrm>
            <a:custGeom>
              <a:avLst/>
              <a:gdLst/>
              <a:ahLst/>
              <a:cxnLst/>
              <a:rect l="l" t="t" r="r" b="b"/>
              <a:pathLst>
                <a:path w="13965" h="12217" extrusionOk="0">
                  <a:moveTo>
                    <a:pt x="7846" y="412"/>
                  </a:moveTo>
                  <a:lnTo>
                    <a:pt x="7456" y="3924"/>
                  </a:lnTo>
                  <a:cubicBezTo>
                    <a:pt x="7456" y="3931"/>
                    <a:pt x="7449" y="3938"/>
                    <a:pt x="7442" y="3938"/>
                  </a:cubicBezTo>
                  <a:lnTo>
                    <a:pt x="6520" y="3938"/>
                  </a:lnTo>
                  <a:cubicBezTo>
                    <a:pt x="6513" y="3938"/>
                    <a:pt x="6509" y="3931"/>
                    <a:pt x="6506" y="3924"/>
                  </a:cubicBezTo>
                  <a:lnTo>
                    <a:pt x="6115" y="412"/>
                  </a:lnTo>
                  <a:close/>
                  <a:moveTo>
                    <a:pt x="13321" y="3470"/>
                  </a:moveTo>
                  <a:cubicBezTo>
                    <a:pt x="13451" y="3470"/>
                    <a:pt x="13553" y="3575"/>
                    <a:pt x="13557" y="3702"/>
                  </a:cubicBezTo>
                  <a:lnTo>
                    <a:pt x="13557" y="11576"/>
                  </a:lnTo>
                  <a:cubicBezTo>
                    <a:pt x="13557" y="11703"/>
                    <a:pt x="13451" y="11809"/>
                    <a:pt x="13324" y="11809"/>
                  </a:cubicBezTo>
                  <a:lnTo>
                    <a:pt x="640" y="11809"/>
                  </a:lnTo>
                  <a:cubicBezTo>
                    <a:pt x="514" y="11809"/>
                    <a:pt x="408" y="11703"/>
                    <a:pt x="408" y="11576"/>
                  </a:cubicBezTo>
                  <a:lnTo>
                    <a:pt x="408" y="3702"/>
                  </a:lnTo>
                  <a:cubicBezTo>
                    <a:pt x="408" y="3575"/>
                    <a:pt x="514" y="3470"/>
                    <a:pt x="640" y="3470"/>
                  </a:cubicBezTo>
                  <a:lnTo>
                    <a:pt x="6045" y="3470"/>
                  </a:lnTo>
                  <a:lnTo>
                    <a:pt x="6101" y="3969"/>
                  </a:lnTo>
                  <a:cubicBezTo>
                    <a:pt x="6126" y="4184"/>
                    <a:pt x="6305" y="4346"/>
                    <a:pt x="6523" y="4346"/>
                  </a:cubicBezTo>
                  <a:lnTo>
                    <a:pt x="7442" y="4346"/>
                  </a:lnTo>
                  <a:cubicBezTo>
                    <a:pt x="7656" y="4346"/>
                    <a:pt x="7839" y="4184"/>
                    <a:pt x="7864" y="3969"/>
                  </a:cubicBezTo>
                  <a:lnTo>
                    <a:pt x="7917" y="3470"/>
                  </a:lnTo>
                  <a:close/>
                  <a:moveTo>
                    <a:pt x="5886" y="1"/>
                  </a:moveTo>
                  <a:cubicBezTo>
                    <a:pt x="5767" y="1"/>
                    <a:pt x="5672" y="106"/>
                    <a:pt x="5686" y="229"/>
                  </a:cubicBezTo>
                  <a:lnTo>
                    <a:pt x="5999" y="3062"/>
                  </a:lnTo>
                  <a:lnTo>
                    <a:pt x="640" y="3062"/>
                  </a:lnTo>
                  <a:cubicBezTo>
                    <a:pt x="289" y="3062"/>
                    <a:pt x="0" y="3350"/>
                    <a:pt x="0" y="3706"/>
                  </a:cubicBezTo>
                  <a:lnTo>
                    <a:pt x="0" y="11576"/>
                  </a:lnTo>
                  <a:cubicBezTo>
                    <a:pt x="0" y="11932"/>
                    <a:pt x="289" y="12217"/>
                    <a:pt x="640" y="12217"/>
                  </a:cubicBezTo>
                  <a:lnTo>
                    <a:pt x="13321" y="12217"/>
                  </a:lnTo>
                  <a:cubicBezTo>
                    <a:pt x="13676" y="12217"/>
                    <a:pt x="13965" y="11932"/>
                    <a:pt x="13965" y="11576"/>
                  </a:cubicBezTo>
                  <a:lnTo>
                    <a:pt x="13965" y="3706"/>
                  </a:lnTo>
                  <a:cubicBezTo>
                    <a:pt x="13965" y="3350"/>
                    <a:pt x="13676" y="3062"/>
                    <a:pt x="13324" y="3062"/>
                  </a:cubicBezTo>
                  <a:lnTo>
                    <a:pt x="7962" y="3062"/>
                  </a:lnTo>
                  <a:lnTo>
                    <a:pt x="8279" y="229"/>
                  </a:lnTo>
                  <a:cubicBezTo>
                    <a:pt x="8290" y="106"/>
                    <a:pt x="8195" y="1"/>
                    <a:pt x="80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7" name="Google Shape;17577;p76"/>
            <p:cNvSpPr/>
            <p:nvPr/>
          </p:nvSpPr>
          <p:spPr>
            <a:xfrm>
              <a:off x="3703593" y="3503568"/>
              <a:ext cx="124490" cy="158638"/>
            </a:xfrm>
            <a:custGeom>
              <a:avLst/>
              <a:gdLst/>
              <a:ahLst/>
              <a:cxnLst/>
              <a:rect l="l" t="t" r="r" b="b"/>
              <a:pathLst>
                <a:path w="4783" h="6095" extrusionOk="0">
                  <a:moveTo>
                    <a:pt x="2608" y="1503"/>
                  </a:moveTo>
                  <a:cubicBezTo>
                    <a:pt x="2857" y="1506"/>
                    <a:pt x="3061" y="1707"/>
                    <a:pt x="3061" y="1957"/>
                  </a:cubicBezTo>
                  <a:lnTo>
                    <a:pt x="3061" y="2393"/>
                  </a:lnTo>
                  <a:cubicBezTo>
                    <a:pt x="3058" y="2762"/>
                    <a:pt x="2759" y="3061"/>
                    <a:pt x="2389" y="3061"/>
                  </a:cubicBezTo>
                  <a:cubicBezTo>
                    <a:pt x="2020" y="3061"/>
                    <a:pt x="1721" y="2762"/>
                    <a:pt x="1721" y="2393"/>
                  </a:cubicBezTo>
                  <a:lnTo>
                    <a:pt x="1721" y="1957"/>
                  </a:lnTo>
                  <a:cubicBezTo>
                    <a:pt x="1721" y="1707"/>
                    <a:pt x="1921" y="1506"/>
                    <a:pt x="2171" y="1503"/>
                  </a:cubicBezTo>
                  <a:close/>
                  <a:moveTo>
                    <a:pt x="2622" y="3445"/>
                  </a:moveTo>
                  <a:lnTo>
                    <a:pt x="2622" y="3568"/>
                  </a:lnTo>
                  <a:cubicBezTo>
                    <a:pt x="2622" y="3645"/>
                    <a:pt x="2643" y="3716"/>
                    <a:pt x="2681" y="3783"/>
                  </a:cubicBezTo>
                  <a:lnTo>
                    <a:pt x="2400" y="4061"/>
                  </a:lnTo>
                  <a:cubicBezTo>
                    <a:pt x="2396" y="4064"/>
                    <a:pt x="2393" y="4066"/>
                    <a:pt x="2389" y="4066"/>
                  </a:cubicBezTo>
                  <a:cubicBezTo>
                    <a:pt x="2386" y="4066"/>
                    <a:pt x="2382" y="4064"/>
                    <a:pt x="2379" y="4061"/>
                  </a:cubicBezTo>
                  <a:lnTo>
                    <a:pt x="2101" y="3783"/>
                  </a:lnTo>
                  <a:cubicBezTo>
                    <a:pt x="2136" y="3716"/>
                    <a:pt x="2157" y="3645"/>
                    <a:pt x="2157" y="3568"/>
                  </a:cubicBezTo>
                  <a:lnTo>
                    <a:pt x="2157" y="3445"/>
                  </a:lnTo>
                  <a:cubicBezTo>
                    <a:pt x="2235" y="3462"/>
                    <a:pt x="2312" y="3473"/>
                    <a:pt x="2389" y="3473"/>
                  </a:cubicBezTo>
                  <a:cubicBezTo>
                    <a:pt x="2467" y="3473"/>
                    <a:pt x="2548" y="3462"/>
                    <a:pt x="2622" y="3445"/>
                  </a:cubicBezTo>
                  <a:close/>
                  <a:moveTo>
                    <a:pt x="3016" y="4025"/>
                  </a:moveTo>
                  <a:lnTo>
                    <a:pt x="3371" y="4201"/>
                  </a:lnTo>
                  <a:cubicBezTo>
                    <a:pt x="3449" y="4240"/>
                    <a:pt x="3498" y="4321"/>
                    <a:pt x="3498" y="4409"/>
                  </a:cubicBezTo>
                  <a:lnTo>
                    <a:pt x="3498" y="5686"/>
                  </a:lnTo>
                  <a:lnTo>
                    <a:pt x="1285" y="5686"/>
                  </a:lnTo>
                  <a:lnTo>
                    <a:pt x="1285" y="4409"/>
                  </a:lnTo>
                  <a:cubicBezTo>
                    <a:pt x="1285" y="4321"/>
                    <a:pt x="1334" y="4240"/>
                    <a:pt x="1415" y="4201"/>
                  </a:cubicBezTo>
                  <a:lnTo>
                    <a:pt x="1770" y="4025"/>
                  </a:lnTo>
                  <a:lnTo>
                    <a:pt x="2094" y="4349"/>
                  </a:lnTo>
                  <a:cubicBezTo>
                    <a:pt x="2177" y="4432"/>
                    <a:pt x="2285" y="4473"/>
                    <a:pt x="2393" y="4473"/>
                  </a:cubicBezTo>
                  <a:cubicBezTo>
                    <a:pt x="2501" y="4473"/>
                    <a:pt x="2609" y="4432"/>
                    <a:pt x="2692" y="4349"/>
                  </a:cubicBezTo>
                  <a:lnTo>
                    <a:pt x="3016" y="4025"/>
                  </a:lnTo>
                  <a:close/>
                  <a:moveTo>
                    <a:pt x="4360" y="412"/>
                  </a:moveTo>
                  <a:cubicBezTo>
                    <a:pt x="4367" y="412"/>
                    <a:pt x="4374" y="419"/>
                    <a:pt x="4374" y="426"/>
                  </a:cubicBezTo>
                  <a:lnTo>
                    <a:pt x="4374" y="5672"/>
                  </a:lnTo>
                  <a:cubicBezTo>
                    <a:pt x="4374" y="5679"/>
                    <a:pt x="4367" y="5686"/>
                    <a:pt x="4360" y="5686"/>
                  </a:cubicBezTo>
                  <a:lnTo>
                    <a:pt x="3909" y="5686"/>
                  </a:lnTo>
                  <a:lnTo>
                    <a:pt x="3909" y="4412"/>
                  </a:lnTo>
                  <a:cubicBezTo>
                    <a:pt x="3909" y="4166"/>
                    <a:pt x="3772" y="3945"/>
                    <a:pt x="3554" y="3835"/>
                  </a:cubicBezTo>
                  <a:lnTo>
                    <a:pt x="3040" y="3582"/>
                  </a:lnTo>
                  <a:cubicBezTo>
                    <a:pt x="3037" y="3579"/>
                    <a:pt x="3033" y="3575"/>
                    <a:pt x="3033" y="3568"/>
                  </a:cubicBezTo>
                  <a:lnTo>
                    <a:pt x="3033" y="3265"/>
                  </a:lnTo>
                  <a:lnTo>
                    <a:pt x="3033" y="3258"/>
                  </a:lnTo>
                  <a:cubicBezTo>
                    <a:pt x="3311" y="3054"/>
                    <a:pt x="3473" y="2734"/>
                    <a:pt x="3473" y="2393"/>
                  </a:cubicBezTo>
                  <a:lnTo>
                    <a:pt x="3473" y="1953"/>
                  </a:lnTo>
                  <a:cubicBezTo>
                    <a:pt x="3473" y="1478"/>
                    <a:pt x="3090" y="1095"/>
                    <a:pt x="2615" y="1095"/>
                  </a:cubicBezTo>
                  <a:lnTo>
                    <a:pt x="2175" y="1095"/>
                  </a:lnTo>
                  <a:cubicBezTo>
                    <a:pt x="1700" y="1095"/>
                    <a:pt x="1316" y="1478"/>
                    <a:pt x="1316" y="1953"/>
                  </a:cubicBezTo>
                  <a:lnTo>
                    <a:pt x="1316" y="2393"/>
                  </a:lnTo>
                  <a:cubicBezTo>
                    <a:pt x="1316" y="2734"/>
                    <a:pt x="1478" y="3054"/>
                    <a:pt x="1756" y="3258"/>
                  </a:cubicBezTo>
                  <a:lnTo>
                    <a:pt x="1756" y="3265"/>
                  </a:lnTo>
                  <a:lnTo>
                    <a:pt x="1756" y="3568"/>
                  </a:lnTo>
                  <a:cubicBezTo>
                    <a:pt x="1756" y="3575"/>
                    <a:pt x="1753" y="3579"/>
                    <a:pt x="1746" y="3582"/>
                  </a:cubicBezTo>
                  <a:lnTo>
                    <a:pt x="1235" y="3835"/>
                  </a:lnTo>
                  <a:cubicBezTo>
                    <a:pt x="1017" y="3945"/>
                    <a:pt x="880" y="4166"/>
                    <a:pt x="880" y="4412"/>
                  </a:cubicBezTo>
                  <a:lnTo>
                    <a:pt x="880" y="5686"/>
                  </a:lnTo>
                  <a:lnTo>
                    <a:pt x="423" y="5686"/>
                  </a:lnTo>
                  <a:cubicBezTo>
                    <a:pt x="416" y="5686"/>
                    <a:pt x="409" y="5679"/>
                    <a:pt x="409" y="5672"/>
                  </a:cubicBezTo>
                  <a:lnTo>
                    <a:pt x="409" y="426"/>
                  </a:lnTo>
                  <a:cubicBezTo>
                    <a:pt x="409" y="419"/>
                    <a:pt x="416" y="412"/>
                    <a:pt x="423" y="412"/>
                  </a:cubicBezTo>
                  <a:close/>
                  <a:moveTo>
                    <a:pt x="423" y="0"/>
                  </a:moveTo>
                  <a:cubicBezTo>
                    <a:pt x="190" y="0"/>
                    <a:pt x="0" y="190"/>
                    <a:pt x="0" y="426"/>
                  </a:cubicBezTo>
                  <a:lnTo>
                    <a:pt x="0" y="5672"/>
                  </a:lnTo>
                  <a:cubicBezTo>
                    <a:pt x="0" y="5904"/>
                    <a:pt x="190" y="6094"/>
                    <a:pt x="423" y="6094"/>
                  </a:cubicBezTo>
                  <a:lnTo>
                    <a:pt x="4360" y="6094"/>
                  </a:lnTo>
                  <a:cubicBezTo>
                    <a:pt x="4592" y="6094"/>
                    <a:pt x="4782" y="5904"/>
                    <a:pt x="4782" y="5672"/>
                  </a:cubicBezTo>
                  <a:lnTo>
                    <a:pt x="4782" y="426"/>
                  </a:lnTo>
                  <a:cubicBezTo>
                    <a:pt x="4782" y="190"/>
                    <a:pt x="4592" y="0"/>
                    <a:pt x="43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8" name="Google Shape;17578;p76"/>
            <p:cNvSpPr/>
            <p:nvPr/>
          </p:nvSpPr>
          <p:spPr>
            <a:xfrm>
              <a:off x="3851481" y="3503568"/>
              <a:ext cx="147290" cy="33549"/>
            </a:xfrm>
            <a:custGeom>
              <a:avLst/>
              <a:gdLst/>
              <a:ahLst/>
              <a:cxnLst/>
              <a:rect l="l" t="t" r="r" b="b"/>
              <a:pathLst>
                <a:path w="5659" h="1289" extrusionOk="0">
                  <a:moveTo>
                    <a:pt x="5236" y="412"/>
                  </a:moveTo>
                  <a:cubicBezTo>
                    <a:pt x="5243" y="412"/>
                    <a:pt x="5250" y="419"/>
                    <a:pt x="5250" y="426"/>
                  </a:cubicBezTo>
                  <a:lnTo>
                    <a:pt x="5250" y="862"/>
                  </a:lnTo>
                  <a:cubicBezTo>
                    <a:pt x="5250" y="869"/>
                    <a:pt x="5243" y="876"/>
                    <a:pt x="5236" y="876"/>
                  </a:cubicBezTo>
                  <a:lnTo>
                    <a:pt x="426" y="876"/>
                  </a:lnTo>
                  <a:cubicBezTo>
                    <a:pt x="416" y="876"/>
                    <a:pt x="412" y="869"/>
                    <a:pt x="412" y="862"/>
                  </a:cubicBezTo>
                  <a:lnTo>
                    <a:pt x="412" y="426"/>
                  </a:lnTo>
                  <a:cubicBezTo>
                    <a:pt x="412" y="419"/>
                    <a:pt x="416" y="412"/>
                    <a:pt x="426" y="412"/>
                  </a:cubicBezTo>
                  <a:close/>
                  <a:moveTo>
                    <a:pt x="426" y="0"/>
                  </a:moveTo>
                  <a:cubicBezTo>
                    <a:pt x="191" y="0"/>
                    <a:pt x="1" y="190"/>
                    <a:pt x="1" y="426"/>
                  </a:cubicBezTo>
                  <a:lnTo>
                    <a:pt x="1" y="862"/>
                  </a:lnTo>
                  <a:cubicBezTo>
                    <a:pt x="1" y="1098"/>
                    <a:pt x="191" y="1285"/>
                    <a:pt x="423" y="1288"/>
                  </a:cubicBezTo>
                  <a:lnTo>
                    <a:pt x="5236" y="1288"/>
                  </a:lnTo>
                  <a:cubicBezTo>
                    <a:pt x="5468" y="1285"/>
                    <a:pt x="5658" y="1098"/>
                    <a:pt x="5658" y="862"/>
                  </a:cubicBezTo>
                  <a:lnTo>
                    <a:pt x="5658" y="426"/>
                  </a:lnTo>
                  <a:cubicBezTo>
                    <a:pt x="5658" y="190"/>
                    <a:pt x="5468" y="0"/>
                    <a:pt x="52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9" name="Google Shape;17579;p76"/>
            <p:cNvSpPr/>
            <p:nvPr/>
          </p:nvSpPr>
          <p:spPr>
            <a:xfrm>
              <a:off x="3851481" y="3549169"/>
              <a:ext cx="113142" cy="33367"/>
            </a:xfrm>
            <a:custGeom>
              <a:avLst/>
              <a:gdLst/>
              <a:ahLst/>
              <a:cxnLst/>
              <a:rect l="l" t="t" r="r" b="b"/>
              <a:pathLst>
                <a:path w="4347" h="1282" extrusionOk="0">
                  <a:moveTo>
                    <a:pt x="3924" y="409"/>
                  </a:moveTo>
                  <a:cubicBezTo>
                    <a:pt x="3931" y="409"/>
                    <a:pt x="3938" y="416"/>
                    <a:pt x="3938" y="423"/>
                  </a:cubicBezTo>
                  <a:lnTo>
                    <a:pt x="3938" y="859"/>
                  </a:lnTo>
                  <a:cubicBezTo>
                    <a:pt x="3938" y="866"/>
                    <a:pt x="3931" y="873"/>
                    <a:pt x="3924" y="873"/>
                  </a:cubicBezTo>
                  <a:lnTo>
                    <a:pt x="426" y="873"/>
                  </a:lnTo>
                  <a:cubicBezTo>
                    <a:pt x="416" y="873"/>
                    <a:pt x="412" y="866"/>
                    <a:pt x="412" y="859"/>
                  </a:cubicBezTo>
                  <a:lnTo>
                    <a:pt x="412" y="423"/>
                  </a:lnTo>
                  <a:cubicBezTo>
                    <a:pt x="412" y="416"/>
                    <a:pt x="416" y="409"/>
                    <a:pt x="426" y="409"/>
                  </a:cubicBezTo>
                  <a:close/>
                  <a:moveTo>
                    <a:pt x="426" y="1"/>
                  </a:moveTo>
                  <a:cubicBezTo>
                    <a:pt x="191" y="1"/>
                    <a:pt x="1" y="187"/>
                    <a:pt x="1" y="423"/>
                  </a:cubicBezTo>
                  <a:lnTo>
                    <a:pt x="1" y="859"/>
                  </a:lnTo>
                  <a:cubicBezTo>
                    <a:pt x="1" y="1091"/>
                    <a:pt x="191" y="1281"/>
                    <a:pt x="426" y="1281"/>
                  </a:cubicBezTo>
                  <a:lnTo>
                    <a:pt x="3924" y="1281"/>
                  </a:lnTo>
                  <a:cubicBezTo>
                    <a:pt x="4156" y="1281"/>
                    <a:pt x="4346" y="1091"/>
                    <a:pt x="4346" y="859"/>
                  </a:cubicBezTo>
                  <a:lnTo>
                    <a:pt x="4346" y="423"/>
                  </a:lnTo>
                  <a:cubicBezTo>
                    <a:pt x="4346" y="187"/>
                    <a:pt x="4156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0" name="Google Shape;17580;p76"/>
            <p:cNvSpPr/>
            <p:nvPr/>
          </p:nvSpPr>
          <p:spPr>
            <a:xfrm>
              <a:off x="3849737" y="3594691"/>
              <a:ext cx="69363" cy="10645"/>
            </a:xfrm>
            <a:custGeom>
              <a:avLst/>
              <a:gdLst/>
              <a:ahLst/>
              <a:cxnLst/>
              <a:rect l="l" t="t" r="r" b="b"/>
              <a:pathLst>
                <a:path w="2665" h="409" extrusionOk="0">
                  <a:moveTo>
                    <a:pt x="272" y="0"/>
                  </a:moveTo>
                  <a:cubicBezTo>
                    <a:pt x="1" y="0"/>
                    <a:pt x="1" y="408"/>
                    <a:pt x="272" y="408"/>
                  </a:cubicBezTo>
                  <a:lnTo>
                    <a:pt x="2460" y="408"/>
                  </a:lnTo>
                  <a:cubicBezTo>
                    <a:pt x="2573" y="408"/>
                    <a:pt x="2664" y="317"/>
                    <a:pt x="2664" y="204"/>
                  </a:cubicBezTo>
                  <a:cubicBezTo>
                    <a:pt x="2664" y="92"/>
                    <a:pt x="2573" y="0"/>
                    <a:pt x="24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1" name="Google Shape;17581;p76"/>
            <p:cNvSpPr/>
            <p:nvPr/>
          </p:nvSpPr>
          <p:spPr>
            <a:xfrm>
              <a:off x="3929407" y="3594691"/>
              <a:ext cx="35215" cy="10645"/>
            </a:xfrm>
            <a:custGeom>
              <a:avLst/>
              <a:gdLst/>
              <a:ahLst/>
              <a:cxnLst/>
              <a:rect l="l" t="t" r="r" b="b"/>
              <a:pathLst>
                <a:path w="1353" h="409" extrusionOk="0">
                  <a:moveTo>
                    <a:pt x="275" y="0"/>
                  </a:moveTo>
                  <a:cubicBezTo>
                    <a:pt x="1" y="0"/>
                    <a:pt x="1" y="408"/>
                    <a:pt x="275" y="408"/>
                  </a:cubicBezTo>
                  <a:lnTo>
                    <a:pt x="1148" y="408"/>
                  </a:lnTo>
                  <a:cubicBezTo>
                    <a:pt x="1261" y="408"/>
                    <a:pt x="1352" y="317"/>
                    <a:pt x="1352" y="204"/>
                  </a:cubicBezTo>
                  <a:cubicBezTo>
                    <a:pt x="1352" y="92"/>
                    <a:pt x="1261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2" name="Google Shape;17582;p76"/>
            <p:cNvSpPr/>
            <p:nvPr/>
          </p:nvSpPr>
          <p:spPr>
            <a:xfrm>
              <a:off x="3849737" y="3628761"/>
              <a:ext cx="23841" cy="10723"/>
            </a:xfrm>
            <a:custGeom>
              <a:avLst/>
              <a:gdLst/>
              <a:ahLst/>
              <a:cxnLst/>
              <a:rect l="l" t="t" r="r" b="b"/>
              <a:pathLst>
                <a:path w="916" h="412" extrusionOk="0">
                  <a:moveTo>
                    <a:pt x="272" y="0"/>
                  </a:moveTo>
                  <a:cubicBezTo>
                    <a:pt x="1" y="0"/>
                    <a:pt x="1" y="412"/>
                    <a:pt x="272" y="412"/>
                  </a:cubicBezTo>
                  <a:lnTo>
                    <a:pt x="712" y="412"/>
                  </a:lnTo>
                  <a:cubicBezTo>
                    <a:pt x="824" y="412"/>
                    <a:pt x="916" y="320"/>
                    <a:pt x="916" y="208"/>
                  </a:cubicBezTo>
                  <a:cubicBezTo>
                    <a:pt x="916" y="92"/>
                    <a:pt x="824" y="0"/>
                    <a:pt x="7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3" name="Google Shape;17583;p76"/>
            <p:cNvSpPr/>
            <p:nvPr/>
          </p:nvSpPr>
          <p:spPr>
            <a:xfrm>
              <a:off x="3883911" y="3628761"/>
              <a:ext cx="57989" cy="10723"/>
            </a:xfrm>
            <a:custGeom>
              <a:avLst/>
              <a:gdLst/>
              <a:ahLst/>
              <a:cxnLst/>
              <a:rect l="l" t="t" r="r" b="b"/>
              <a:pathLst>
                <a:path w="2228" h="412" extrusionOk="0">
                  <a:moveTo>
                    <a:pt x="271" y="0"/>
                  </a:moveTo>
                  <a:cubicBezTo>
                    <a:pt x="0" y="0"/>
                    <a:pt x="0" y="412"/>
                    <a:pt x="271" y="412"/>
                  </a:cubicBezTo>
                  <a:lnTo>
                    <a:pt x="2023" y="412"/>
                  </a:lnTo>
                  <a:cubicBezTo>
                    <a:pt x="2136" y="412"/>
                    <a:pt x="2227" y="320"/>
                    <a:pt x="2227" y="208"/>
                  </a:cubicBezTo>
                  <a:cubicBezTo>
                    <a:pt x="2227" y="92"/>
                    <a:pt x="2136" y="0"/>
                    <a:pt x="2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4" name="Google Shape;17584;p76"/>
            <p:cNvSpPr/>
            <p:nvPr/>
          </p:nvSpPr>
          <p:spPr>
            <a:xfrm>
              <a:off x="3849737" y="3651561"/>
              <a:ext cx="23841" cy="10645"/>
            </a:xfrm>
            <a:custGeom>
              <a:avLst/>
              <a:gdLst/>
              <a:ahLst/>
              <a:cxnLst/>
              <a:rect l="l" t="t" r="r" b="b"/>
              <a:pathLst>
                <a:path w="916" h="409" extrusionOk="0">
                  <a:moveTo>
                    <a:pt x="272" y="0"/>
                  </a:moveTo>
                  <a:cubicBezTo>
                    <a:pt x="1" y="0"/>
                    <a:pt x="1" y="408"/>
                    <a:pt x="272" y="408"/>
                  </a:cubicBezTo>
                  <a:lnTo>
                    <a:pt x="712" y="408"/>
                  </a:lnTo>
                  <a:cubicBezTo>
                    <a:pt x="824" y="408"/>
                    <a:pt x="916" y="317"/>
                    <a:pt x="916" y="204"/>
                  </a:cubicBezTo>
                  <a:cubicBezTo>
                    <a:pt x="916" y="92"/>
                    <a:pt x="824" y="0"/>
                    <a:pt x="7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5" name="Google Shape;17585;p76"/>
            <p:cNvSpPr/>
            <p:nvPr/>
          </p:nvSpPr>
          <p:spPr>
            <a:xfrm>
              <a:off x="3883911" y="3651561"/>
              <a:ext cx="57989" cy="10645"/>
            </a:xfrm>
            <a:custGeom>
              <a:avLst/>
              <a:gdLst/>
              <a:ahLst/>
              <a:cxnLst/>
              <a:rect l="l" t="t" r="r" b="b"/>
              <a:pathLst>
                <a:path w="2228" h="409" extrusionOk="0">
                  <a:moveTo>
                    <a:pt x="271" y="0"/>
                  </a:moveTo>
                  <a:cubicBezTo>
                    <a:pt x="0" y="0"/>
                    <a:pt x="0" y="408"/>
                    <a:pt x="271" y="408"/>
                  </a:cubicBezTo>
                  <a:lnTo>
                    <a:pt x="2023" y="408"/>
                  </a:lnTo>
                  <a:cubicBezTo>
                    <a:pt x="2136" y="408"/>
                    <a:pt x="2227" y="317"/>
                    <a:pt x="2227" y="204"/>
                  </a:cubicBezTo>
                  <a:cubicBezTo>
                    <a:pt x="2227" y="92"/>
                    <a:pt x="2136" y="0"/>
                    <a:pt x="2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6" name="Google Shape;17586;p76"/>
            <p:cNvSpPr/>
            <p:nvPr/>
          </p:nvSpPr>
          <p:spPr>
            <a:xfrm>
              <a:off x="3844063" y="3458046"/>
              <a:ext cx="12493" cy="10749"/>
            </a:xfrm>
            <a:custGeom>
              <a:avLst/>
              <a:gdLst/>
              <a:ahLst/>
              <a:cxnLst/>
              <a:rect l="l" t="t" r="r" b="b"/>
              <a:pathLst>
                <a:path w="480" h="413" extrusionOk="0">
                  <a:moveTo>
                    <a:pt x="275" y="1"/>
                  </a:moveTo>
                  <a:cubicBezTo>
                    <a:pt x="1" y="1"/>
                    <a:pt x="1" y="412"/>
                    <a:pt x="275" y="412"/>
                  </a:cubicBezTo>
                  <a:cubicBezTo>
                    <a:pt x="388" y="412"/>
                    <a:pt x="479" y="317"/>
                    <a:pt x="479" y="205"/>
                  </a:cubicBezTo>
                  <a:cubicBezTo>
                    <a:pt x="479" y="92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87" name="Google Shape;17587;p76"/>
          <p:cNvGrpSpPr/>
          <p:nvPr/>
        </p:nvGrpSpPr>
        <p:grpSpPr>
          <a:xfrm>
            <a:off x="1835495" y="1506921"/>
            <a:ext cx="356629" cy="356525"/>
            <a:chOff x="1835495" y="1506921"/>
            <a:chExt cx="356629" cy="356525"/>
          </a:xfrm>
        </p:grpSpPr>
        <p:sp>
          <p:nvSpPr>
            <p:cNvPr id="17588" name="Google Shape;17588;p76"/>
            <p:cNvSpPr/>
            <p:nvPr/>
          </p:nvSpPr>
          <p:spPr>
            <a:xfrm>
              <a:off x="1974690" y="1618188"/>
              <a:ext cx="27980" cy="61477"/>
            </a:xfrm>
            <a:custGeom>
              <a:avLst/>
              <a:gdLst/>
              <a:ahLst/>
              <a:cxnLst/>
              <a:rect l="l" t="t" r="r" b="b"/>
              <a:pathLst>
                <a:path w="1075" h="2362" extrusionOk="0">
                  <a:moveTo>
                    <a:pt x="645" y="0"/>
                  </a:moveTo>
                  <a:cubicBezTo>
                    <a:pt x="289" y="0"/>
                    <a:pt x="1" y="289"/>
                    <a:pt x="1" y="644"/>
                  </a:cubicBezTo>
                  <a:lnTo>
                    <a:pt x="1" y="796"/>
                  </a:lnTo>
                  <a:cubicBezTo>
                    <a:pt x="1" y="978"/>
                    <a:pt x="29" y="1161"/>
                    <a:pt x="89" y="1337"/>
                  </a:cubicBezTo>
                  <a:lnTo>
                    <a:pt x="430" y="2361"/>
                  </a:lnTo>
                  <a:lnTo>
                    <a:pt x="1074" y="2361"/>
                  </a:lnTo>
                  <a:lnTo>
                    <a:pt x="1074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9" name="Google Shape;17589;p76"/>
            <p:cNvSpPr/>
            <p:nvPr/>
          </p:nvSpPr>
          <p:spPr>
            <a:xfrm>
              <a:off x="1985882" y="1612593"/>
              <a:ext cx="67047" cy="66969"/>
            </a:xfrm>
            <a:custGeom>
              <a:avLst/>
              <a:gdLst/>
              <a:ahLst/>
              <a:cxnLst/>
              <a:rect l="l" t="t" r="r" b="b"/>
              <a:pathLst>
                <a:path w="2576" h="2573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cubicBezTo>
                    <a:pt x="0" y="880"/>
                    <a:pt x="194" y="1074"/>
                    <a:pt x="429" y="1074"/>
                  </a:cubicBezTo>
                  <a:lnTo>
                    <a:pt x="2147" y="2573"/>
                  </a:lnTo>
                  <a:lnTo>
                    <a:pt x="2523" y="1246"/>
                  </a:lnTo>
                  <a:cubicBezTo>
                    <a:pt x="2558" y="1130"/>
                    <a:pt x="2572" y="1014"/>
                    <a:pt x="2576" y="894"/>
                  </a:cubicBezTo>
                  <a:lnTo>
                    <a:pt x="2576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0" name="Google Shape;17590;p76"/>
            <p:cNvSpPr/>
            <p:nvPr/>
          </p:nvSpPr>
          <p:spPr>
            <a:xfrm>
              <a:off x="1997048" y="1696297"/>
              <a:ext cx="33445" cy="33549"/>
            </a:xfrm>
            <a:custGeom>
              <a:avLst/>
              <a:gdLst/>
              <a:ahLst/>
              <a:cxnLst/>
              <a:rect l="l" t="t" r="r" b="b"/>
              <a:pathLst>
                <a:path w="1285" h="1289" extrusionOk="0">
                  <a:moveTo>
                    <a:pt x="0" y="1"/>
                  </a:moveTo>
                  <a:lnTo>
                    <a:pt x="0" y="1288"/>
                  </a:lnTo>
                  <a:lnTo>
                    <a:pt x="1285" y="1288"/>
                  </a:lnTo>
                  <a:lnTo>
                    <a:pt x="128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1" name="Google Shape;17591;p76"/>
            <p:cNvSpPr/>
            <p:nvPr/>
          </p:nvSpPr>
          <p:spPr>
            <a:xfrm>
              <a:off x="1957954" y="1709857"/>
              <a:ext cx="111658" cy="87010"/>
            </a:xfrm>
            <a:custGeom>
              <a:avLst/>
              <a:gdLst/>
              <a:ahLst/>
              <a:cxnLst/>
              <a:rect l="l" t="t" r="r" b="b"/>
              <a:pathLst>
                <a:path w="4290" h="3343" extrusionOk="0">
                  <a:moveTo>
                    <a:pt x="1502" y="0"/>
                  </a:moveTo>
                  <a:lnTo>
                    <a:pt x="468" y="296"/>
                  </a:lnTo>
                  <a:cubicBezTo>
                    <a:pt x="190" y="377"/>
                    <a:pt x="0" y="627"/>
                    <a:pt x="0" y="915"/>
                  </a:cubicBezTo>
                  <a:lnTo>
                    <a:pt x="0" y="3343"/>
                  </a:lnTo>
                  <a:lnTo>
                    <a:pt x="4289" y="3343"/>
                  </a:lnTo>
                  <a:lnTo>
                    <a:pt x="4289" y="915"/>
                  </a:lnTo>
                  <a:cubicBezTo>
                    <a:pt x="4289" y="627"/>
                    <a:pt x="4099" y="377"/>
                    <a:pt x="3821" y="296"/>
                  </a:cubicBezTo>
                  <a:lnTo>
                    <a:pt x="2787" y="0"/>
                  </a:lnTo>
                  <a:lnTo>
                    <a:pt x="2533" y="303"/>
                  </a:lnTo>
                  <a:cubicBezTo>
                    <a:pt x="2431" y="424"/>
                    <a:pt x="2288" y="485"/>
                    <a:pt x="2145" y="485"/>
                  </a:cubicBezTo>
                  <a:cubicBezTo>
                    <a:pt x="2001" y="485"/>
                    <a:pt x="1858" y="424"/>
                    <a:pt x="1756" y="303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2" name="Google Shape;17592;p76"/>
            <p:cNvSpPr/>
            <p:nvPr/>
          </p:nvSpPr>
          <p:spPr>
            <a:xfrm>
              <a:off x="1980286" y="1640624"/>
              <a:ext cx="67073" cy="61295"/>
            </a:xfrm>
            <a:custGeom>
              <a:avLst/>
              <a:gdLst/>
              <a:ahLst/>
              <a:cxnLst/>
              <a:rect l="l" t="t" r="r" b="b"/>
              <a:pathLst>
                <a:path w="2577" h="2355" extrusionOk="0">
                  <a:moveTo>
                    <a:pt x="815" y="0"/>
                  </a:moveTo>
                  <a:cubicBezTo>
                    <a:pt x="700" y="0"/>
                    <a:pt x="592" y="46"/>
                    <a:pt x="514" y="127"/>
                  </a:cubicBezTo>
                  <a:lnTo>
                    <a:pt x="303" y="338"/>
                  </a:lnTo>
                  <a:cubicBezTo>
                    <a:pt x="110" y="532"/>
                    <a:pt x="1" y="796"/>
                    <a:pt x="1" y="1070"/>
                  </a:cubicBezTo>
                  <a:cubicBezTo>
                    <a:pt x="1" y="1781"/>
                    <a:pt x="578" y="2354"/>
                    <a:pt x="1288" y="2354"/>
                  </a:cubicBezTo>
                  <a:cubicBezTo>
                    <a:pt x="1996" y="2354"/>
                    <a:pt x="2573" y="1781"/>
                    <a:pt x="2573" y="1070"/>
                  </a:cubicBezTo>
                  <a:lnTo>
                    <a:pt x="2573" y="796"/>
                  </a:lnTo>
                  <a:cubicBezTo>
                    <a:pt x="2576" y="683"/>
                    <a:pt x="2530" y="574"/>
                    <a:pt x="2449" y="493"/>
                  </a:cubicBezTo>
                  <a:cubicBezTo>
                    <a:pt x="2119" y="169"/>
                    <a:pt x="1510" y="21"/>
                    <a:pt x="827" y="0"/>
                  </a:cubicBezTo>
                  <a:cubicBezTo>
                    <a:pt x="823" y="0"/>
                    <a:pt x="819" y="0"/>
                    <a:pt x="81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3" name="Google Shape;17593;p76"/>
            <p:cNvSpPr/>
            <p:nvPr/>
          </p:nvSpPr>
          <p:spPr>
            <a:xfrm>
              <a:off x="1980286" y="1640520"/>
              <a:ext cx="66891" cy="60019"/>
            </a:xfrm>
            <a:custGeom>
              <a:avLst/>
              <a:gdLst/>
              <a:ahLst/>
              <a:cxnLst/>
              <a:rect l="l" t="t" r="r" b="b"/>
              <a:pathLst>
                <a:path w="2570" h="2306" extrusionOk="0">
                  <a:moveTo>
                    <a:pt x="815" y="1"/>
                  </a:moveTo>
                  <a:cubicBezTo>
                    <a:pt x="703" y="1"/>
                    <a:pt x="596" y="46"/>
                    <a:pt x="514" y="128"/>
                  </a:cubicBezTo>
                  <a:lnTo>
                    <a:pt x="303" y="339"/>
                  </a:lnTo>
                  <a:cubicBezTo>
                    <a:pt x="110" y="532"/>
                    <a:pt x="1" y="796"/>
                    <a:pt x="1" y="1070"/>
                  </a:cubicBezTo>
                  <a:cubicBezTo>
                    <a:pt x="1" y="1644"/>
                    <a:pt x="381" y="2147"/>
                    <a:pt x="933" y="2305"/>
                  </a:cubicBezTo>
                  <a:cubicBezTo>
                    <a:pt x="747" y="2080"/>
                    <a:pt x="644" y="1795"/>
                    <a:pt x="644" y="1500"/>
                  </a:cubicBezTo>
                  <a:lnTo>
                    <a:pt x="644" y="1074"/>
                  </a:lnTo>
                  <a:cubicBezTo>
                    <a:pt x="644" y="835"/>
                    <a:pt x="835" y="644"/>
                    <a:pt x="1068" y="644"/>
                  </a:cubicBezTo>
                  <a:cubicBezTo>
                    <a:pt x="1078" y="644"/>
                    <a:pt x="1088" y="644"/>
                    <a:pt x="1098" y="645"/>
                  </a:cubicBezTo>
                  <a:cubicBezTo>
                    <a:pt x="1531" y="673"/>
                    <a:pt x="2175" y="743"/>
                    <a:pt x="2569" y="933"/>
                  </a:cubicBezTo>
                  <a:cubicBezTo>
                    <a:pt x="2555" y="842"/>
                    <a:pt x="2516" y="560"/>
                    <a:pt x="2453" y="493"/>
                  </a:cubicBezTo>
                  <a:cubicBezTo>
                    <a:pt x="2119" y="170"/>
                    <a:pt x="1514" y="22"/>
                    <a:pt x="827" y="1"/>
                  </a:cubicBezTo>
                  <a:cubicBezTo>
                    <a:pt x="823" y="1"/>
                    <a:pt x="819" y="1"/>
                    <a:pt x="81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4" name="Google Shape;17594;p76"/>
            <p:cNvSpPr/>
            <p:nvPr/>
          </p:nvSpPr>
          <p:spPr>
            <a:xfrm>
              <a:off x="1957954" y="1724146"/>
              <a:ext cx="22358" cy="72721"/>
            </a:xfrm>
            <a:custGeom>
              <a:avLst/>
              <a:gdLst/>
              <a:ahLst/>
              <a:cxnLst/>
              <a:rect l="l" t="t" r="r" b="b"/>
              <a:pathLst>
                <a:path w="859" h="2794" extrusionOk="0">
                  <a:moveTo>
                    <a:pt x="116" y="0"/>
                  </a:moveTo>
                  <a:cubicBezTo>
                    <a:pt x="42" y="106"/>
                    <a:pt x="0" y="236"/>
                    <a:pt x="0" y="366"/>
                  </a:cubicBezTo>
                  <a:lnTo>
                    <a:pt x="0" y="2794"/>
                  </a:lnTo>
                  <a:lnTo>
                    <a:pt x="859" y="2794"/>
                  </a:lnTo>
                  <a:lnTo>
                    <a:pt x="859" y="1006"/>
                  </a:lnTo>
                  <a:cubicBezTo>
                    <a:pt x="859" y="834"/>
                    <a:pt x="792" y="672"/>
                    <a:pt x="669" y="553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5" name="Google Shape;17595;p76"/>
            <p:cNvSpPr/>
            <p:nvPr/>
          </p:nvSpPr>
          <p:spPr>
            <a:xfrm>
              <a:off x="2047229" y="1724146"/>
              <a:ext cx="22384" cy="72721"/>
            </a:xfrm>
            <a:custGeom>
              <a:avLst/>
              <a:gdLst/>
              <a:ahLst/>
              <a:cxnLst/>
              <a:rect l="l" t="t" r="r" b="b"/>
              <a:pathLst>
                <a:path w="860" h="2794" extrusionOk="0">
                  <a:moveTo>
                    <a:pt x="743" y="0"/>
                  </a:moveTo>
                  <a:lnTo>
                    <a:pt x="191" y="553"/>
                  </a:lnTo>
                  <a:cubicBezTo>
                    <a:pt x="67" y="672"/>
                    <a:pt x="1" y="834"/>
                    <a:pt x="1" y="1006"/>
                  </a:cubicBezTo>
                  <a:lnTo>
                    <a:pt x="1" y="2794"/>
                  </a:lnTo>
                  <a:lnTo>
                    <a:pt x="859" y="2794"/>
                  </a:lnTo>
                  <a:lnTo>
                    <a:pt x="859" y="366"/>
                  </a:lnTo>
                  <a:cubicBezTo>
                    <a:pt x="859" y="236"/>
                    <a:pt x="817" y="106"/>
                    <a:pt x="74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6" name="Google Shape;17596;p76"/>
            <p:cNvSpPr/>
            <p:nvPr/>
          </p:nvSpPr>
          <p:spPr>
            <a:xfrm>
              <a:off x="1840622" y="1512048"/>
              <a:ext cx="346296" cy="346270"/>
            </a:xfrm>
            <a:custGeom>
              <a:avLst/>
              <a:gdLst/>
              <a:ahLst/>
              <a:cxnLst/>
              <a:rect l="l" t="t" r="r" b="b"/>
              <a:pathLst>
                <a:path w="13305" h="13304" extrusionOk="0">
                  <a:moveTo>
                    <a:pt x="6655" y="2576"/>
                  </a:moveTo>
                  <a:cubicBezTo>
                    <a:pt x="7179" y="2576"/>
                    <a:pt x="7709" y="2677"/>
                    <a:pt x="8213" y="2886"/>
                  </a:cubicBezTo>
                  <a:cubicBezTo>
                    <a:pt x="9733" y="3515"/>
                    <a:pt x="10729" y="5004"/>
                    <a:pt x="10729" y="6650"/>
                  </a:cubicBezTo>
                  <a:cubicBezTo>
                    <a:pt x="10729" y="8902"/>
                    <a:pt x="8903" y="10728"/>
                    <a:pt x="6654" y="10728"/>
                  </a:cubicBezTo>
                  <a:lnTo>
                    <a:pt x="6654" y="10725"/>
                  </a:lnTo>
                  <a:cubicBezTo>
                    <a:pt x="5004" y="10725"/>
                    <a:pt x="3519" y="9732"/>
                    <a:pt x="2890" y="8209"/>
                  </a:cubicBezTo>
                  <a:cubicBezTo>
                    <a:pt x="2256" y="6689"/>
                    <a:pt x="2605" y="4933"/>
                    <a:pt x="3773" y="3769"/>
                  </a:cubicBezTo>
                  <a:cubicBezTo>
                    <a:pt x="4552" y="2990"/>
                    <a:pt x="5594" y="2576"/>
                    <a:pt x="6655" y="2576"/>
                  </a:cubicBezTo>
                  <a:close/>
                  <a:moveTo>
                    <a:pt x="5792" y="0"/>
                  </a:moveTo>
                  <a:cubicBezTo>
                    <a:pt x="5676" y="0"/>
                    <a:pt x="5578" y="99"/>
                    <a:pt x="5578" y="215"/>
                  </a:cubicBezTo>
                  <a:lnTo>
                    <a:pt x="5578" y="789"/>
                  </a:lnTo>
                  <a:cubicBezTo>
                    <a:pt x="5578" y="891"/>
                    <a:pt x="5507" y="975"/>
                    <a:pt x="5409" y="996"/>
                  </a:cubicBezTo>
                  <a:cubicBezTo>
                    <a:pt x="4740" y="1144"/>
                    <a:pt x="4107" y="1408"/>
                    <a:pt x="3533" y="1774"/>
                  </a:cubicBezTo>
                  <a:cubicBezTo>
                    <a:pt x="3497" y="1798"/>
                    <a:pt x="3455" y="1810"/>
                    <a:pt x="3414" y="1810"/>
                  </a:cubicBezTo>
                  <a:cubicBezTo>
                    <a:pt x="3360" y="1810"/>
                    <a:pt x="3306" y="1789"/>
                    <a:pt x="3266" y="1749"/>
                  </a:cubicBezTo>
                  <a:lnTo>
                    <a:pt x="2861" y="1344"/>
                  </a:lnTo>
                  <a:cubicBezTo>
                    <a:pt x="2819" y="1302"/>
                    <a:pt x="2765" y="1281"/>
                    <a:pt x="2710" y="1281"/>
                  </a:cubicBezTo>
                  <a:cubicBezTo>
                    <a:pt x="2656" y="1281"/>
                    <a:pt x="2601" y="1302"/>
                    <a:pt x="2559" y="1344"/>
                  </a:cubicBezTo>
                  <a:lnTo>
                    <a:pt x="1345" y="2558"/>
                  </a:lnTo>
                  <a:cubicBezTo>
                    <a:pt x="1261" y="2643"/>
                    <a:pt x="1261" y="2777"/>
                    <a:pt x="1345" y="2861"/>
                  </a:cubicBezTo>
                  <a:lnTo>
                    <a:pt x="1750" y="3266"/>
                  </a:lnTo>
                  <a:cubicBezTo>
                    <a:pt x="1820" y="3336"/>
                    <a:pt x="1831" y="3449"/>
                    <a:pt x="1774" y="3533"/>
                  </a:cubicBezTo>
                  <a:cubicBezTo>
                    <a:pt x="1405" y="4106"/>
                    <a:pt x="1144" y="4743"/>
                    <a:pt x="997" y="5408"/>
                  </a:cubicBezTo>
                  <a:cubicBezTo>
                    <a:pt x="976" y="5507"/>
                    <a:pt x="888" y="5581"/>
                    <a:pt x="789" y="5581"/>
                  </a:cubicBezTo>
                  <a:lnTo>
                    <a:pt x="216" y="5581"/>
                  </a:lnTo>
                  <a:cubicBezTo>
                    <a:pt x="99" y="5581"/>
                    <a:pt x="1" y="5676"/>
                    <a:pt x="1" y="5795"/>
                  </a:cubicBezTo>
                  <a:lnTo>
                    <a:pt x="1" y="7509"/>
                  </a:lnTo>
                  <a:cubicBezTo>
                    <a:pt x="1" y="7628"/>
                    <a:pt x="99" y="7723"/>
                    <a:pt x="216" y="7723"/>
                  </a:cubicBezTo>
                  <a:lnTo>
                    <a:pt x="789" y="7723"/>
                  </a:lnTo>
                  <a:cubicBezTo>
                    <a:pt x="888" y="7723"/>
                    <a:pt x="976" y="7797"/>
                    <a:pt x="997" y="7896"/>
                  </a:cubicBezTo>
                  <a:cubicBezTo>
                    <a:pt x="1141" y="8561"/>
                    <a:pt x="1405" y="9198"/>
                    <a:pt x="1774" y="9771"/>
                  </a:cubicBezTo>
                  <a:cubicBezTo>
                    <a:pt x="1831" y="9856"/>
                    <a:pt x="1816" y="9968"/>
                    <a:pt x="1746" y="10039"/>
                  </a:cubicBezTo>
                  <a:lnTo>
                    <a:pt x="1345" y="10443"/>
                  </a:lnTo>
                  <a:cubicBezTo>
                    <a:pt x="1261" y="10528"/>
                    <a:pt x="1261" y="10661"/>
                    <a:pt x="1345" y="10746"/>
                  </a:cubicBezTo>
                  <a:lnTo>
                    <a:pt x="2559" y="11960"/>
                  </a:lnTo>
                  <a:cubicBezTo>
                    <a:pt x="2601" y="12002"/>
                    <a:pt x="2656" y="12023"/>
                    <a:pt x="2710" y="12023"/>
                  </a:cubicBezTo>
                  <a:cubicBezTo>
                    <a:pt x="2765" y="12023"/>
                    <a:pt x="2819" y="12002"/>
                    <a:pt x="2861" y="11960"/>
                  </a:cubicBezTo>
                  <a:lnTo>
                    <a:pt x="3266" y="11559"/>
                  </a:lnTo>
                  <a:cubicBezTo>
                    <a:pt x="3306" y="11516"/>
                    <a:pt x="3361" y="11495"/>
                    <a:pt x="3416" y="11495"/>
                  </a:cubicBezTo>
                  <a:cubicBezTo>
                    <a:pt x="3456" y="11495"/>
                    <a:pt x="3498" y="11506"/>
                    <a:pt x="3533" y="11530"/>
                  </a:cubicBezTo>
                  <a:cubicBezTo>
                    <a:pt x="4107" y="11900"/>
                    <a:pt x="4744" y="12160"/>
                    <a:pt x="5409" y="12308"/>
                  </a:cubicBezTo>
                  <a:cubicBezTo>
                    <a:pt x="5507" y="12329"/>
                    <a:pt x="5581" y="12414"/>
                    <a:pt x="5581" y="12516"/>
                  </a:cubicBezTo>
                  <a:lnTo>
                    <a:pt x="5581" y="13089"/>
                  </a:lnTo>
                  <a:cubicBezTo>
                    <a:pt x="5581" y="13205"/>
                    <a:pt x="5676" y="13304"/>
                    <a:pt x="5796" y="13304"/>
                  </a:cubicBezTo>
                  <a:lnTo>
                    <a:pt x="7509" y="13304"/>
                  </a:lnTo>
                  <a:cubicBezTo>
                    <a:pt x="7629" y="13300"/>
                    <a:pt x="7724" y="13205"/>
                    <a:pt x="7724" y="13089"/>
                  </a:cubicBezTo>
                  <a:lnTo>
                    <a:pt x="7724" y="12516"/>
                  </a:lnTo>
                  <a:cubicBezTo>
                    <a:pt x="7724" y="12414"/>
                    <a:pt x="7798" y="12329"/>
                    <a:pt x="7896" y="12308"/>
                  </a:cubicBezTo>
                  <a:cubicBezTo>
                    <a:pt x="8561" y="12160"/>
                    <a:pt x="9198" y="11900"/>
                    <a:pt x="9772" y="11530"/>
                  </a:cubicBezTo>
                  <a:cubicBezTo>
                    <a:pt x="9808" y="11506"/>
                    <a:pt x="9849" y="11495"/>
                    <a:pt x="9889" y="11495"/>
                  </a:cubicBezTo>
                  <a:cubicBezTo>
                    <a:pt x="9944" y="11495"/>
                    <a:pt x="9999" y="11516"/>
                    <a:pt x="10039" y="11559"/>
                  </a:cubicBezTo>
                  <a:lnTo>
                    <a:pt x="10444" y="11960"/>
                  </a:lnTo>
                  <a:cubicBezTo>
                    <a:pt x="10486" y="12002"/>
                    <a:pt x="10541" y="12023"/>
                    <a:pt x="10595" y="12023"/>
                  </a:cubicBezTo>
                  <a:cubicBezTo>
                    <a:pt x="10650" y="12023"/>
                    <a:pt x="10704" y="12002"/>
                    <a:pt x="10746" y="11960"/>
                  </a:cubicBezTo>
                  <a:lnTo>
                    <a:pt x="11960" y="10746"/>
                  </a:lnTo>
                  <a:cubicBezTo>
                    <a:pt x="12045" y="10661"/>
                    <a:pt x="12045" y="10528"/>
                    <a:pt x="11960" y="10443"/>
                  </a:cubicBezTo>
                  <a:lnTo>
                    <a:pt x="11556" y="10042"/>
                  </a:lnTo>
                  <a:cubicBezTo>
                    <a:pt x="11485" y="9968"/>
                    <a:pt x="11475" y="9856"/>
                    <a:pt x="11531" y="9771"/>
                  </a:cubicBezTo>
                  <a:cubicBezTo>
                    <a:pt x="11900" y="9198"/>
                    <a:pt x="12161" y="8561"/>
                    <a:pt x="12309" y="7896"/>
                  </a:cubicBezTo>
                  <a:cubicBezTo>
                    <a:pt x="12330" y="7797"/>
                    <a:pt x="12414" y="7723"/>
                    <a:pt x="12516" y="7723"/>
                  </a:cubicBezTo>
                  <a:lnTo>
                    <a:pt x="13090" y="7723"/>
                  </a:lnTo>
                  <a:cubicBezTo>
                    <a:pt x="13206" y="7723"/>
                    <a:pt x="13304" y="7628"/>
                    <a:pt x="13304" y="7509"/>
                  </a:cubicBezTo>
                  <a:lnTo>
                    <a:pt x="13304" y="5795"/>
                  </a:lnTo>
                  <a:cubicBezTo>
                    <a:pt x="13304" y="5678"/>
                    <a:pt x="13209" y="5581"/>
                    <a:pt x="13092" y="5581"/>
                  </a:cubicBezTo>
                  <a:cubicBezTo>
                    <a:pt x="13090" y="5581"/>
                    <a:pt x="13088" y="5581"/>
                    <a:pt x="13086" y="5581"/>
                  </a:cubicBezTo>
                  <a:lnTo>
                    <a:pt x="12516" y="5581"/>
                  </a:lnTo>
                  <a:cubicBezTo>
                    <a:pt x="12414" y="5581"/>
                    <a:pt x="12326" y="5507"/>
                    <a:pt x="12305" y="5408"/>
                  </a:cubicBezTo>
                  <a:cubicBezTo>
                    <a:pt x="12161" y="4743"/>
                    <a:pt x="11897" y="4106"/>
                    <a:pt x="11527" y="3533"/>
                  </a:cubicBezTo>
                  <a:cubicBezTo>
                    <a:pt x="11475" y="3449"/>
                    <a:pt x="11485" y="3336"/>
                    <a:pt x="11556" y="3266"/>
                  </a:cubicBezTo>
                  <a:lnTo>
                    <a:pt x="11960" y="2861"/>
                  </a:lnTo>
                  <a:cubicBezTo>
                    <a:pt x="12041" y="2777"/>
                    <a:pt x="12041" y="2643"/>
                    <a:pt x="11960" y="2558"/>
                  </a:cubicBezTo>
                  <a:lnTo>
                    <a:pt x="10746" y="1344"/>
                  </a:lnTo>
                  <a:cubicBezTo>
                    <a:pt x="10704" y="1302"/>
                    <a:pt x="10649" y="1281"/>
                    <a:pt x="10594" y="1281"/>
                  </a:cubicBezTo>
                  <a:cubicBezTo>
                    <a:pt x="10539" y="1281"/>
                    <a:pt x="10484" y="1302"/>
                    <a:pt x="10444" y="1344"/>
                  </a:cubicBezTo>
                  <a:lnTo>
                    <a:pt x="10039" y="1746"/>
                  </a:lnTo>
                  <a:cubicBezTo>
                    <a:pt x="9999" y="1788"/>
                    <a:pt x="9944" y="1810"/>
                    <a:pt x="9889" y="1810"/>
                  </a:cubicBezTo>
                  <a:cubicBezTo>
                    <a:pt x="9849" y="1810"/>
                    <a:pt x="9808" y="1798"/>
                    <a:pt x="9772" y="1774"/>
                  </a:cubicBezTo>
                  <a:cubicBezTo>
                    <a:pt x="9198" y="1404"/>
                    <a:pt x="8561" y="1144"/>
                    <a:pt x="7893" y="996"/>
                  </a:cubicBezTo>
                  <a:cubicBezTo>
                    <a:pt x="7794" y="975"/>
                    <a:pt x="7724" y="891"/>
                    <a:pt x="7724" y="789"/>
                  </a:cubicBezTo>
                  <a:lnTo>
                    <a:pt x="7724" y="215"/>
                  </a:lnTo>
                  <a:cubicBezTo>
                    <a:pt x="7724" y="99"/>
                    <a:pt x="7625" y="0"/>
                    <a:pt x="7509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7" name="Google Shape;17597;p76"/>
            <p:cNvSpPr/>
            <p:nvPr/>
          </p:nvSpPr>
          <p:spPr>
            <a:xfrm>
              <a:off x="1881303" y="1562412"/>
              <a:ext cx="255330" cy="245569"/>
            </a:xfrm>
            <a:custGeom>
              <a:avLst/>
              <a:gdLst/>
              <a:ahLst/>
              <a:cxnLst/>
              <a:rect l="l" t="t" r="r" b="b"/>
              <a:pathLst>
                <a:path w="9810" h="9435" extrusionOk="0">
                  <a:moveTo>
                    <a:pt x="5089" y="642"/>
                  </a:moveTo>
                  <a:cubicBezTo>
                    <a:pt x="5614" y="642"/>
                    <a:pt x="6145" y="744"/>
                    <a:pt x="6650" y="954"/>
                  </a:cubicBezTo>
                  <a:cubicBezTo>
                    <a:pt x="8170" y="1584"/>
                    <a:pt x="9166" y="3069"/>
                    <a:pt x="9166" y="4715"/>
                  </a:cubicBezTo>
                  <a:cubicBezTo>
                    <a:pt x="9166" y="6967"/>
                    <a:pt x="7340" y="8793"/>
                    <a:pt x="5091" y="8793"/>
                  </a:cubicBezTo>
                  <a:cubicBezTo>
                    <a:pt x="3441" y="8793"/>
                    <a:pt x="1956" y="7797"/>
                    <a:pt x="1327" y="6278"/>
                  </a:cubicBezTo>
                  <a:cubicBezTo>
                    <a:pt x="693" y="4754"/>
                    <a:pt x="1042" y="3002"/>
                    <a:pt x="2210" y="1837"/>
                  </a:cubicBezTo>
                  <a:cubicBezTo>
                    <a:pt x="2988" y="1057"/>
                    <a:pt x="4029" y="642"/>
                    <a:pt x="5089" y="642"/>
                  </a:cubicBezTo>
                  <a:close/>
                  <a:moveTo>
                    <a:pt x="5091" y="1"/>
                  </a:moveTo>
                  <a:cubicBezTo>
                    <a:pt x="3181" y="1"/>
                    <a:pt x="1460" y="1148"/>
                    <a:pt x="732" y="2910"/>
                  </a:cubicBezTo>
                  <a:cubicBezTo>
                    <a:pt x="0" y="4673"/>
                    <a:pt x="405" y="6703"/>
                    <a:pt x="1756" y="8054"/>
                  </a:cubicBezTo>
                  <a:cubicBezTo>
                    <a:pt x="2657" y="8955"/>
                    <a:pt x="3863" y="9435"/>
                    <a:pt x="5091" y="9435"/>
                  </a:cubicBezTo>
                  <a:cubicBezTo>
                    <a:pt x="5699" y="9435"/>
                    <a:pt x="6312" y="9317"/>
                    <a:pt x="6896" y="9075"/>
                  </a:cubicBezTo>
                  <a:cubicBezTo>
                    <a:pt x="8659" y="8346"/>
                    <a:pt x="9806" y="6626"/>
                    <a:pt x="9810" y="4719"/>
                  </a:cubicBezTo>
                  <a:cubicBezTo>
                    <a:pt x="9810" y="2112"/>
                    <a:pt x="7695" y="1"/>
                    <a:pt x="5091" y="1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8" name="Google Shape;17598;p76"/>
            <p:cNvSpPr/>
            <p:nvPr/>
          </p:nvSpPr>
          <p:spPr>
            <a:xfrm>
              <a:off x="1835495" y="1506921"/>
              <a:ext cx="356629" cy="356525"/>
            </a:xfrm>
            <a:custGeom>
              <a:avLst/>
              <a:gdLst/>
              <a:ahLst/>
              <a:cxnLst/>
              <a:rect l="l" t="t" r="r" b="b"/>
              <a:pathLst>
                <a:path w="13702" h="13698" extrusionOk="0">
                  <a:moveTo>
                    <a:pt x="7706" y="402"/>
                  </a:moveTo>
                  <a:cubicBezTo>
                    <a:pt x="7713" y="402"/>
                    <a:pt x="7720" y="409"/>
                    <a:pt x="7720" y="416"/>
                  </a:cubicBezTo>
                  <a:lnTo>
                    <a:pt x="7720" y="986"/>
                  </a:lnTo>
                  <a:cubicBezTo>
                    <a:pt x="7720" y="1183"/>
                    <a:pt x="7858" y="1351"/>
                    <a:pt x="8048" y="1390"/>
                  </a:cubicBezTo>
                  <a:cubicBezTo>
                    <a:pt x="8692" y="1531"/>
                    <a:pt x="9307" y="1784"/>
                    <a:pt x="9860" y="2143"/>
                  </a:cubicBezTo>
                  <a:cubicBezTo>
                    <a:pt x="9929" y="2188"/>
                    <a:pt x="10008" y="2210"/>
                    <a:pt x="10086" y="2210"/>
                  </a:cubicBezTo>
                  <a:cubicBezTo>
                    <a:pt x="10192" y="2210"/>
                    <a:pt x="10298" y="2168"/>
                    <a:pt x="10377" y="2087"/>
                  </a:cubicBezTo>
                  <a:lnTo>
                    <a:pt x="10782" y="1686"/>
                  </a:lnTo>
                  <a:cubicBezTo>
                    <a:pt x="10783" y="1682"/>
                    <a:pt x="10787" y="1680"/>
                    <a:pt x="10790" y="1680"/>
                  </a:cubicBezTo>
                  <a:cubicBezTo>
                    <a:pt x="10794" y="1680"/>
                    <a:pt x="10797" y="1682"/>
                    <a:pt x="10799" y="1686"/>
                  </a:cubicBezTo>
                  <a:lnTo>
                    <a:pt x="12013" y="2896"/>
                  </a:lnTo>
                  <a:cubicBezTo>
                    <a:pt x="12020" y="2903"/>
                    <a:pt x="12020" y="2910"/>
                    <a:pt x="12013" y="2917"/>
                  </a:cubicBezTo>
                  <a:lnTo>
                    <a:pt x="11612" y="3318"/>
                  </a:lnTo>
                  <a:cubicBezTo>
                    <a:pt x="11471" y="3459"/>
                    <a:pt x="11450" y="3674"/>
                    <a:pt x="11556" y="3839"/>
                  </a:cubicBezTo>
                  <a:cubicBezTo>
                    <a:pt x="11911" y="4391"/>
                    <a:pt x="12168" y="5007"/>
                    <a:pt x="12309" y="5651"/>
                  </a:cubicBezTo>
                  <a:cubicBezTo>
                    <a:pt x="12347" y="5841"/>
                    <a:pt x="12516" y="5978"/>
                    <a:pt x="12713" y="5978"/>
                  </a:cubicBezTo>
                  <a:lnTo>
                    <a:pt x="13283" y="5978"/>
                  </a:lnTo>
                  <a:cubicBezTo>
                    <a:pt x="13290" y="5978"/>
                    <a:pt x="13297" y="5985"/>
                    <a:pt x="13297" y="5992"/>
                  </a:cubicBezTo>
                  <a:lnTo>
                    <a:pt x="13297" y="7706"/>
                  </a:lnTo>
                  <a:cubicBezTo>
                    <a:pt x="13297" y="7716"/>
                    <a:pt x="13290" y="7720"/>
                    <a:pt x="13283" y="7720"/>
                  </a:cubicBezTo>
                  <a:lnTo>
                    <a:pt x="12713" y="7720"/>
                  </a:lnTo>
                  <a:cubicBezTo>
                    <a:pt x="12516" y="7720"/>
                    <a:pt x="12347" y="7857"/>
                    <a:pt x="12309" y="8051"/>
                  </a:cubicBezTo>
                  <a:cubicBezTo>
                    <a:pt x="12168" y="8695"/>
                    <a:pt x="11911" y="9307"/>
                    <a:pt x="11556" y="9863"/>
                  </a:cubicBezTo>
                  <a:cubicBezTo>
                    <a:pt x="11450" y="10024"/>
                    <a:pt x="11471" y="10243"/>
                    <a:pt x="11612" y="10380"/>
                  </a:cubicBezTo>
                  <a:lnTo>
                    <a:pt x="12013" y="10781"/>
                  </a:lnTo>
                  <a:cubicBezTo>
                    <a:pt x="12020" y="10788"/>
                    <a:pt x="12020" y="10795"/>
                    <a:pt x="12013" y="10802"/>
                  </a:cubicBezTo>
                  <a:lnTo>
                    <a:pt x="10799" y="12016"/>
                  </a:lnTo>
                  <a:cubicBezTo>
                    <a:pt x="10797" y="12018"/>
                    <a:pt x="10794" y="12019"/>
                    <a:pt x="10790" y="12019"/>
                  </a:cubicBezTo>
                  <a:cubicBezTo>
                    <a:pt x="10787" y="12019"/>
                    <a:pt x="10783" y="12018"/>
                    <a:pt x="10782" y="12016"/>
                  </a:cubicBezTo>
                  <a:lnTo>
                    <a:pt x="10377" y="11611"/>
                  </a:lnTo>
                  <a:cubicBezTo>
                    <a:pt x="10298" y="11532"/>
                    <a:pt x="10192" y="11490"/>
                    <a:pt x="10086" y="11490"/>
                  </a:cubicBezTo>
                  <a:cubicBezTo>
                    <a:pt x="10008" y="11490"/>
                    <a:pt x="9929" y="11513"/>
                    <a:pt x="9860" y="11559"/>
                  </a:cubicBezTo>
                  <a:cubicBezTo>
                    <a:pt x="9307" y="11914"/>
                    <a:pt x="8692" y="12167"/>
                    <a:pt x="8048" y="12308"/>
                  </a:cubicBezTo>
                  <a:cubicBezTo>
                    <a:pt x="7858" y="12347"/>
                    <a:pt x="7720" y="12516"/>
                    <a:pt x="7720" y="12713"/>
                  </a:cubicBezTo>
                  <a:lnTo>
                    <a:pt x="7720" y="13283"/>
                  </a:lnTo>
                  <a:cubicBezTo>
                    <a:pt x="7720" y="13293"/>
                    <a:pt x="7713" y="13297"/>
                    <a:pt x="7706" y="13297"/>
                  </a:cubicBezTo>
                  <a:lnTo>
                    <a:pt x="5989" y="13297"/>
                  </a:lnTo>
                  <a:cubicBezTo>
                    <a:pt x="5982" y="13297"/>
                    <a:pt x="5979" y="13293"/>
                    <a:pt x="5979" y="13283"/>
                  </a:cubicBezTo>
                  <a:lnTo>
                    <a:pt x="5979" y="12713"/>
                  </a:lnTo>
                  <a:cubicBezTo>
                    <a:pt x="5979" y="12516"/>
                    <a:pt x="5842" y="12347"/>
                    <a:pt x="5648" y="12308"/>
                  </a:cubicBezTo>
                  <a:cubicBezTo>
                    <a:pt x="5004" y="12167"/>
                    <a:pt x="4392" y="11914"/>
                    <a:pt x="3836" y="11559"/>
                  </a:cubicBezTo>
                  <a:cubicBezTo>
                    <a:pt x="3769" y="11513"/>
                    <a:pt x="3692" y="11492"/>
                    <a:pt x="3611" y="11492"/>
                  </a:cubicBezTo>
                  <a:cubicBezTo>
                    <a:pt x="3502" y="11492"/>
                    <a:pt x="3396" y="11534"/>
                    <a:pt x="3319" y="11611"/>
                  </a:cubicBezTo>
                  <a:lnTo>
                    <a:pt x="2914" y="12016"/>
                  </a:lnTo>
                  <a:cubicBezTo>
                    <a:pt x="2912" y="12018"/>
                    <a:pt x="2909" y="12019"/>
                    <a:pt x="2905" y="12019"/>
                  </a:cubicBezTo>
                  <a:cubicBezTo>
                    <a:pt x="2902" y="12019"/>
                    <a:pt x="2898" y="12018"/>
                    <a:pt x="2897" y="12016"/>
                  </a:cubicBezTo>
                  <a:lnTo>
                    <a:pt x="1683" y="10802"/>
                  </a:lnTo>
                  <a:cubicBezTo>
                    <a:pt x="1679" y="10795"/>
                    <a:pt x="1679" y="10788"/>
                    <a:pt x="1683" y="10781"/>
                  </a:cubicBezTo>
                  <a:lnTo>
                    <a:pt x="2087" y="10380"/>
                  </a:lnTo>
                  <a:cubicBezTo>
                    <a:pt x="2225" y="10243"/>
                    <a:pt x="2246" y="10024"/>
                    <a:pt x="2140" y="9863"/>
                  </a:cubicBezTo>
                  <a:cubicBezTo>
                    <a:pt x="1785" y="9307"/>
                    <a:pt x="1531" y="8695"/>
                    <a:pt x="1391" y="8051"/>
                  </a:cubicBezTo>
                  <a:cubicBezTo>
                    <a:pt x="1348" y="7857"/>
                    <a:pt x="1180" y="7720"/>
                    <a:pt x="986" y="7720"/>
                  </a:cubicBezTo>
                  <a:lnTo>
                    <a:pt x="413" y="7720"/>
                  </a:lnTo>
                  <a:cubicBezTo>
                    <a:pt x="406" y="7720"/>
                    <a:pt x="398" y="7716"/>
                    <a:pt x="398" y="7706"/>
                  </a:cubicBezTo>
                  <a:lnTo>
                    <a:pt x="398" y="5992"/>
                  </a:lnTo>
                  <a:cubicBezTo>
                    <a:pt x="398" y="5985"/>
                    <a:pt x="406" y="5978"/>
                    <a:pt x="413" y="5978"/>
                  </a:cubicBezTo>
                  <a:lnTo>
                    <a:pt x="986" y="5978"/>
                  </a:lnTo>
                  <a:cubicBezTo>
                    <a:pt x="1180" y="5978"/>
                    <a:pt x="1348" y="5841"/>
                    <a:pt x="1391" y="5651"/>
                  </a:cubicBezTo>
                  <a:cubicBezTo>
                    <a:pt x="1531" y="5007"/>
                    <a:pt x="1785" y="4391"/>
                    <a:pt x="2140" y="3839"/>
                  </a:cubicBezTo>
                  <a:cubicBezTo>
                    <a:pt x="2246" y="3674"/>
                    <a:pt x="2225" y="3459"/>
                    <a:pt x="2087" y="3318"/>
                  </a:cubicBezTo>
                  <a:lnTo>
                    <a:pt x="1683" y="2917"/>
                  </a:lnTo>
                  <a:cubicBezTo>
                    <a:pt x="1679" y="2910"/>
                    <a:pt x="1679" y="2903"/>
                    <a:pt x="1683" y="2896"/>
                  </a:cubicBezTo>
                  <a:lnTo>
                    <a:pt x="2897" y="1686"/>
                  </a:lnTo>
                  <a:cubicBezTo>
                    <a:pt x="2898" y="1682"/>
                    <a:pt x="2902" y="1680"/>
                    <a:pt x="2905" y="1680"/>
                  </a:cubicBezTo>
                  <a:cubicBezTo>
                    <a:pt x="2909" y="1680"/>
                    <a:pt x="2912" y="1682"/>
                    <a:pt x="2914" y="1686"/>
                  </a:cubicBezTo>
                  <a:lnTo>
                    <a:pt x="3319" y="2087"/>
                  </a:lnTo>
                  <a:cubicBezTo>
                    <a:pt x="3398" y="2168"/>
                    <a:pt x="3505" y="2210"/>
                    <a:pt x="3612" y="2210"/>
                  </a:cubicBezTo>
                  <a:cubicBezTo>
                    <a:pt x="3690" y="2210"/>
                    <a:pt x="3768" y="2188"/>
                    <a:pt x="3836" y="2143"/>
                  </a:cubicBezTo>
                  <a:cubicBezTo>
                    <a:pt x="4392" y="1784"/>
                    <a:pt x="5004" y="1531"/>
                    <a:pt x="5648" y="1390"/>
                  </a:cubicBezTo>
                  <a:cubicBezTo>
                    <a:pt x="5842" y="1351"/>
                    <a:pt x="5979" y="1183"/>
                    <a:pt x="5979" y="986"/>
                  </a:cubicBezTo>
                  <a:lnTo>
                    <a:pt x="5979" y="416"/>
                  </a:lnTo>
                  <a:cubicBezTo>
                    <a:pt x="5979" y="409"/>
                    <a:pt x="5982" y="402"/>
                    <a:pt x="5989" y="402"/>
                  </a:cubicBezTo>
                  <a:close/>
                  <a:moveTo>
                    <a:pt x="5993" y="0"/>
                  </a:moveTo>
                  <a:cubicBezTo>
                    <a:pt x="5764" y="0"/>
                    <a:pt x="5578" y="183"/>
                    <a:pt x="5578" y="416"/>
                  </a:cubicBezTo>
                  <a:lnTo>
                    <a:pt x="5578" y="986"/>
                  </a:lnTo>
                  <a:cubicBezTo>
                    <a:pt x="5578" y="993"/>
                    <a:pt x="5571" y="996"/>
                    <a:pt x="5564" y="1000"/>
                  </a:cubicBezTo>
                  <a:cubicBezTo>
                    <a:pt x="4874" y="1147"/>
                    <a:pt x="4216" y="1422"/>
                    <a:pt x="3621" y="1802"/>
                  </a:cubicBezTo>
                  <a:cubicBezTo>
                    <a:pt x="3620" y="1804"/>
                    <a:pt x="3616" y="1804"/>
                    <a:pt x="3613" y="1804"/>
                  </a:cubicBezTo>
                  <a:cubicBezTo>
                    <a:pt x="3609" y="1804"/>
                    <a:pt x="3606" y="1804"/>
                    <a:pt x="3604" y="1802"/>
                  </a:cubicBezTo>
                  <a:lnTo>
                    <a:pt x="3203" y="1401"/>
                  </a:lnTo>
                  <a:cubicBezTo>
                    <a:pt x="3120" y="1320"/>
                    <a:pt x="3014" y="1279"/>
                    <a:pt x="2908" y="1279"/>
                  </a:cubicBezTo>
                  <a:cubicBezTo>
                    <a:pt x="2802" y="1279"/>
                    <a:pt x="2696" y="1320"/>
                    <a:pt x="2615" y="1401"/>
                  </a:cubicBezTo>
                  <a:lnTo>
                    <a:pt x="1401" y="2615"/>
                  </a:lnTo>
                  <a:cubicBezTo>
                    <a:pt x="1239" y="2776"/>
                    <a:pt x="1239" y="3037"/>
                    <a:pt x="1401" y="3199"/>
                  </a:cubicBezTo>
                  <a:lnTo>
                    <a:pt x="1802" y="3603"/>
                  </a:lnTo>
                  <a:cubicBezTo>
                    <a:pt x="1806" y="3610"/>
                    <a:pt x="1806" y="3617"/>
                    <a:pt x="1802" y="3621"/>
                  </a:cubicBezTo>
                  <a:cubicBezTo>
                    <a:pt x="1422" y="4216"/>
                    <a:pt x="1148" y="4873"/>
                    <a:pt x="1000" y="5563"/>
                  </a:cubicBezTo>
                  <a:cubicBezTo>
                    <a:pt x="1000" y="5570"/>
                    <a:pt x="993" y="5577"/>
                    <a:pt x="986" y="5577"/>
                  </a:cubicBezTo>
                  <a:lnTo>
                    <a:pt x="416" y="5577"/>
                  </a:lnTo>
                  <a:cubicBezTo>
                    <a:pt x="184" y="5577"/>
                    <a:pt x="1" y="5764"/>
                    <a:pt x="1" y="5992"/>
                  </a:cubicBezTo>
                  <a:lnTo>
                    <a:pt x="1" y="7706"/>
                  </a:lnTo>
                  <a:cubicBezTo>
                    <a:pt x="1" y="7938"/>
                    <a:pt x="184" y="8121"/>
                    <a:pt x="416" y="8121"/>
                  </a:cubicBezTo>
                  <a:lnTo>
                    <a:pt x="986" y="8121"/>
                  </a:lnTo>
                  <a:cubicBezTo>
                    <a:pt x="993" y="8121"/>
                    <a:pt x="997" y="8128"/>
                    <a:pt x="1000" y="8135"/>
                  </a:cubicBezTo>
                  <a:cubicBezTo>
                    <a:pt x="1148" y="8825"/>
                    <a:pt x="1422" y="9483"/>
                    <a:pt x="1802" y="10077"/>
                  </a:cubicBezTo>
                  <a:cubicBezTo>
                    <a:pt x="1806" y="10084"/>
                    <a:pt x="1806" y="10091"/>
                    <a:pt x="1802" y="10095"/>
                  </a:cubicBezTo>
                  <a:lnTo>
                    <a:pt x="1401" y="10499"/>
                  </a:lnTo>
                  <a:cubicBezTo>
                    <a:pt x="1239" y="10661"/>
                    <a:pt x="1239" y="10925"/>
                    <a:pt x="1401" y="11087"/>
                  </a:cubicBezTo>
                  <a:lnTo>
                    <a:pt x="2615" y="12297"/>
                  </a:lnTo>
                  <a:cubicBezTo>
                    <a:pt x="2696" y="12378"/>
                    <a:pt x="2802" y="12419"/>
                    <a:pt x="2907" y="12419"/>
                  </a:cubicBezTo>
                  <a:cubicBezTo>
                    <a:pt x="3013" y="12419"/>
                    <a:pt x="3118" y="12378"/>
                    <a:pt x="3199" y="12297"/>
                  </a:cubicBezTo>
                  <a:lnTo>
                    <a:pt x="3604" y="11896"/>
                  </a:lnTo>
                  <a:cubicBezTo>
                    <a:pt x="3606" y="11895"/>
                    <a:pt x="3608" y="11894"/>
                    <a:pt x="3611" y="11894"/>
                  </a:cubicBezTo>
                  <a:cubicBezTo>
                    <a:pt x="3614" y="11894"/>
                    <a:pt x="3618" y="11895"/>
                    <a:pt x="3621" y="11896"/>
                  </a:cubicBezTo>
                  <a:cubicBezTo>
                    <a:pt x="4216" y="12276"/>
                    <a:pt x="4874" y="12551"/>
                    <a:pt x="5564" y="12699"/>
                  </a:cubicBezTo>
                  <a:cubicBezTo>
                    <a:pt x="5571" y="12699"/>
                    <a:pt x="5578" y="12706"/>
                    <a:pt x="5578" y="12713"/>
                  </a:cubicBezTo>
                  <a:lnTo>
                    <a:pt x="5578" y="13283"/>
                  </a:lnTo>
                  <a:cubicBezTo>
                    <a:pt x="5578" y="13515"/>
                    <a:pt x="5764" y="13698"/>
                    <a:pt x="5993" y="13698"/>
                  </a:cubicBezTo>
                  <a:lnTo>
                    <a:pt x="7706" y="13698"/>
                  </a:lnTo>
                  <a:cubicBezTo>
                    <a:pt x="7935" y="13698"/>
                    <a:pt x="8122" y="13515"/>
                    <a:pt x="8122" y="13283"/>
                  </a:cubicBezTo>
                  <a:lnTo>
                    <a:pt x="8122" y="12713"/>
                  </a:lnTo>
                  <a:cubicBezTo>
                    <a:pt x="8122" y="12706"/>
                    <a:pt x="8129" y="12702"/>
                    <a:pt x="8136" y="12699"/>
                  </a:cubicBezTo>
                  <a:cubicBezTo>
                    <a:pt x="8825" y="12551"/>
                    <a:pt x="9483" y="12276"/>
                    <a:pt x="10078" y="11896"/>
                  </a:cubicBezTo>
                  <a:cubicBezTo>
                    <a:pt x="10081" y="11895"/>
                    <a:pt x="10085" y="11894"/>
                    <a:pt x="10088" y="11894"/>
                  </a:cubicBezTo>
                  <a:cubicBezTo>
                    <a:pt x="10091" y="11894"/>
                    <a:pt x="10094" y="11895"/>
                    <a:pt x="10095" y="11896"/>
                  </a:cubicBezTo>
                  <a:lnTo>
                    <a:pt x="10500" y="12297"/>
                  </a:lnTo>
                  <a:cubicBezTo>
                    <a:pt x="10581" y="12378"/>
                    <a:pt x="10687" y="12419"/>
                    <a:pt x="10793" y="12419"/>
                  </a:cubicBezTo>
                  <a:cubicBezTo>
                    <a:pt x="10898" y="12419"/>
                    <a:pt x="11005" y="12378"/>
                    <a:pt x="11088" y="12297"/>
                  </a:cubicBezTo>
                  <a:lnTo>
                    <a:pt x="12298" y="11087"/>
                  </a:lnTo>
                  <a:cubicBezTo>
                    <a:pt x="12460" y="10925"/>
                    <a:pt x="12460" y="10661"/>
                    <a:pt x="12298" y="10499"/>
                  </a:cubicBezTo>
                  <a:lnTo>
                    <a:pt x="11897" y="10095"/>
                  </a:lnTo>
                  <a:cubicBezTo>
                    <a:pt x="11893" y="10091"/>
                    <a:pt x="11893" y="10084"/>
                    <a:pt x="11897" y="10077"/>
                  </a:cubicBezTo>
                  <a:cubicBezTo>
                    <a:pt x="12277" y="9483"/>
                    <a:pt x="12551" y="8825"/>
                    <a:pt x="12703" y="8135"/>
                  </a:cubicBezTo>
                  <a:cubicBezTo>
                    <a:pt x="12703" y="8128"/>
                    <a:pt x="12706" y="8121"/>
                    <a:pt x="12713" y="8121"/>
                  </a:cubicBezTo>
                  <a:lnTo>
                    <a:pt x="13287" y="8121"/>
                  </a:lnTo>
                  <a:cubicBezTo>
                    <a:pt x="13515" y="8121"/>
                    <a:pt x="13698" y="7935"/>
                    <a:pt x="13702" y="7706"/>
                  </a:cubicBezTo>
                  <a:lnTo>
                    <a:pt x="13702" y="5989"/>
                  </a:lnTo>
                  <a:cubicBezTo>
                    <a:pt x="13698" y="5760"/>
                    <a:pt x="13512" y="5577"/>
                    <a:pt x="13283" y="5577"/>
                  </a:cubicBezTo>
                  <a:lnTo>
                    <a:pt x="12713" y="5577"/>
                  </a:lnTo>
                  <a:cubicBezTo>
                    <a:pt x="12706" y="5577"/>
                    <a:pt x="12699" y="5570"/>
                    <a:pt x="12699" y="5563"/>
                  </a:cubicBezTo>
                  <a:cubicBezTo>
                    <a:pt x="12548" y="4873"/>
                    <a:pt x="12277" y="4216"/>
                    <a:pt x="11893" y="3621"/>
                  </a:cubicBezTo>
                  <a:cubicBezTo>
                    <a:pt x="11890" y="3617"/>
                    <a:pt x="11890" y="3607"/>
                    <a:pt x="11893" y="3603"/>
                  </a:cubicBezTo>
                  <a:lnTo>
                    <a:pt x="12298" y="3199"/>
                  </a:lnTo>
                  <a:cubicBezTo>
                    <a:pt x="12460" y="3037"/>
                    <a:pt x="12460" y="2776"/>
                    <a:pt x="12298" y="2615"/>
                  </a:cubicBezTo>
                  <a:lnTo>
                    <a:pt x="11088" y="1401"/>
                  </a:lnTo>
                  <a:cubicBezTo>
                    <a:pt x="11005" y="1320"/>
                    <a:pt x="10898" y="1279"/>
                    <a:pt x="10793" y="1279"/>
                  </a:cubicBezTo>
                  <a:cubicBezTo>
                    <a:pt x="10687" y="1279"/>
                    <a:pt x="10581" y="1320"/>
                    <a:pt x="10500" y="1401"/>
                  </a:cubicBezTo>
                  <a:lnTo>
                    <a:pt x="10095" y="1802"/>
                  </a:lnTo>
                  <a:cubicBezTo>
                    <a:pt x="10094" y="1804"/>
                    <a:pt x="10091" y="1804"/>
                    <a:pt x="10088" y="1804"/>
                  </a:cubicBezTo>
                  <a:cubicBezTo>
                    <a:pt x="10085" y="1804"/>
                    <a:pt x="10081" y="1804"/>
                    <a:pt x="10078" y="1802"/>
                  </a:cubicBezTo>
                  <a:cubicBezTo>
                    <a:pt x="9483" y="1422"/>
                    <a:pt x="8825" y="1147"/>
                    <a:pt x="8136" y="1000"/>
                  </a:cubicBezTo>
                  <a:cubicBezTo>
                    <a:pt x="8129" y="1000"/>
                    <a:pt x="8122" y="993"/>
                    <a:pt x="8122" y="986"/>
                  </a:cubicBezTo>
                  <a:lnTo>
                    <a:pt x="8122" y="416"/>
                  </a:lnTo>
                  <a:cubicBezTo>
                    <a:pt x="8122" y="183"/>
                    <a:pt x="7939" y="0"/>
                    <a:pt x="7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9" name="Google Shape;17599;p76"/>
            <p:cNvSpPr/>
            <p:nvPr/>
          </p:nvSpPr>
          <p:spPr>
            <a:xfrm>
              <a:off x="1891376" y="1573838"/>
              <a:ext cx="196716" cy="183390"/>
            </a:xfrm>
            <a:custGeom>
              <a:avLst/>
              <a:gdLst/>
              <a:ahLst/>
              <a:cxnLst/>
              <a:rect l="l" t="t" r="r" b="b"/>
              <a:pathLst>
                <a:path w="7558" h="7046" extrusionOk="0">
                  <a:moveTo>
                    <a:pt x="4704" y="1"/>
                  </a:moveTo>
                  <a:cubicBezTo>
                    <a:pt x="3604" y="1"/>
                    <a:pt x="2509" y="423"/>
                    <a:pt x="1678" y="1254"/>
                  </a:cubicBezTo>
                  <a:cubicBezTo>
                    <a:pt x="130" y="2799"/>
                    <a:pt x="0" y="5265"/>
                    <a:pt x="1379" y="6968"/>
                  </a:cubicBezTo>
                  <a:cubicBezTo>
                    <a:pt x="1423" y="7023"/>
                    <a:pt x="1477" y="7045"/>
                    <a:pt x="1529" y="7045"/>
                  </a:cubicBezTo>
                  <a:cubicBezTo>
                    <a:pt x="1676" y="7045"/>
                    <a:pt x="1813" y="6868"/>
                    <a:pt x="1689" y="6715"/>
                  </a:cubicBezTo>
                  <a:cubicBezTo>
                    <a:pt x="1091" y="5972"/>
                    <a:pt x="785" y="5036"/>
                    <a:pt x="834" y="4086"/>
                  </a:cubicBezTo>
                  <a:cubicBezTo>
                    <a:pt x="904" y="2630"/>
                    <a:pt x="1791" y="1338"/>
                    <a:pt x="3121" y="740"/>
                  </a:cubicBezTo>
                  <a:cubicBezTo>
                    <a:pt x="3627" y="514"/>
                    <a:pt x="4165" y="404"/>
                    <a:pt x="4700" y="404"/>
                  </a:cubicBezTo>
                  <a:cubicBezTo>
                    <a:pt x="5573" y="404"/>
                    <a:pt x="6437" y="698"/>
                    <a:pt x="7139" y="1265"/>
                  </a:cubicBezTo>
                  <a:cubicBezTo>
                    <a:pt x="7181" y="1299"/>
                    <a:pt x="7225" y="1313"/>
                    <a:pt x="7267" y="1313"/>
                  </a:cubicBezTo>
                  <a:cubicBezTo>
                    <a:pt x="7431" y="1313"/>
                    <a:pt x="7558" y="1089"/>
                    <a:pt x="7392" y="955"/>
                  </a:cubicBezTo>
                  <a:cubicBezTo>
                    <a:pt x="6605" y="316"/>
                    <a:pt x="5653" y="1"/>
                    <a:pt x="4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0" name="Google Shape;17600;p76"/>
            <p:cNvSpPr/>
            <p:nvPr/>
          </p:nvSpPr>
          <p:spPr>
            <a:xfrm>
              <a:off x="1939423" y="1607387"/>
              <a:ext cx="192994" cy="189116"/>
            </a:xfrm>
            <a:custGeom>
              <a:avLst/>
              <a:gdLst/>
              <a:ahLst/>
              <a:cxnLst/>
              <a:rect l="l" t="t" r="r" b="b"/>
              <a:pathLst>
                <a:path w="7415" h="7266" extrusionOk="0">
                  <a:moveTo>
                    <a:pt x="4157" y="405"/>
                  </a:moveTo>
                  <a:lnTo>
                    <a:pt x="4157" y="1235"/>
                  </a:lnTo>
                  <a:cubicBezTo>
                    <a:pt x="4157" y="1372"/>
                    <a:pt x="4125" y="1506"/>
                    <a:pt x="4065" y="1626"/>
                  </a:cubicBezTo>
                  <a:lnTo>
                    <a:pt x="3963" y="1830"/>
                  </a:lnTo>
                  <a:cubicBezTo>
                    <a:pt x="3949" y="1854"/>
                    <a:pt x="3942" y="1886"/>
                    <a:pt x="3942" y="1918"/>
                  </a:cubicBezTo>
                  <a:lnTo>
                    <a:pt x="3942" y="2343"/>
                  </a:lnTo>
                  <a:cubicBezTo>
                    <a:pt x="3942" y="2948"/>
                    <a:pt x="3453" y="3431"/>
                    <a:pt x="2855" y="3431"/>
                  </a:cubicBezTo>
                  <a:cubicBezTo>
                    <a:pt x="2845" y="3431"/>
                    <a:pt x="2834" y="3431"/>
                    <a:pt x="2823" y="3431"/>
                  </a:cubicBezTo>
                  <a:cubicBezTo>
                    <a:pt x="2243" y="3413"/>
                    <a:pt x="1771" y="2903"/>
                    <a:pt x="1771" y="2291"/>
                  </a:cubicBezTo>
                  <a:lnTo>
                    <a:pt x="1771" y="1918"/>
                  </a:lnTo>
                  <a:cubicBezTo>
                    <a:pt x="1771" y="1886"/>
                    <a:pt x="1764" y="1854"/>
                    <a:pt x="1750" y="1830"/>
                  </a:cubicBezTo>
                  <a:lnTo>
                    <a:pt x="1627" y="1580"/>
                  </a:lnTo>
                  <a:cubicBezTo>
                    <a:pt x="1581" y="1488"/>
                    <a:pt x="1557" y="1390"/>
                    <a:pt x="1557" y="1288"/>
                  </a:cubicBezTo>
                  <a:lnTo>
                    <a:pt x="1557" y="1274"/>
                  </a:lnTo>
                  <a:cubicBezTo>
                    <a:pt x="1557" y="795"/>
                    <a:pt x="1947" y="405"/>
                    <a:pt x="2429" y="405"/>
                  </a:cubicBezTo>
                  <a:close/>
                  <a:moveTo>
                    <a:pt x="2412" y="3758"/>
                  </a:moveTo>
                  <a:cubicBezTo>
                    <a:pt x="2542" y="3804"/>
                    <a:pt x="2675" y="3828"/>
                    <a:pt x="2813" y="3835"/>
                  </a:cubicBezTo>
                  <a:lnTo>
                    <a:pt x="2813" y="3832"/>
                  </a:lnTo>
                  <a:lnTo>
                    <a:pt x="2855" y="3832"/>
                  </a:lnTo>
                  <a:cubicBezTo>
                    <a:pt x="3006" y="3832"/>
                    <a:pt x="3154" y="3807"/>
                    <a:pt x="3298" y="3765"/>
                  </a:cubicBezTo>
                  <a:cubicBezTo>
                    <a:pt x="3302" y="3825"/>
                    <a:pt x="3312" y="3885"/>
                    <a:pt x="3333" y="3941"/>
                  </a:cubicBezTo>
                  <a:lnTo>
                    <a:pt x="3168" y="4103"/>
                  </a:lnTo>
                  <a:cubicBezTo>
                    <a:pt x="3082" y="4191"/>
                    <a:pt x="2968" y="4235"/>
                    <a:pt x="2855" y="4235"/>
                  </a:cubicBezTo>
                  <a:cubicBezTo>
                    <a:pt x="2741" y="4235"/>
                    <a:pt x="2628" y="4191"/>
                    <a:pt x="2542" y="4103"/>
                  </a:cubicBezTo>
                  <a:lnTo>
                    <a:pt x="2376" y="3941"/>
                  </a:lnTo>
                  <a:cubicBezTo>
                    <a:pt x="2397" y="3881"/>
                    <a:pt x="2408" y="3821"/>
                    <a:pt x="2412" y="3758"/>
                  </a:cubicBezTo>
                  <a:close/>
                  <a:moveTo>
                    <a:pt x="3583" y="4265"/>
                  </a:moveTo>
                  <a:cubicBezTo>
                    <a:pt x="3636" y="4300"/>
                    <a:pt x="3696" y="4328"/>
                    <a:pt x="3756" y="4345"/>
                  </a:cubicBezTo>
                  <a:lnTo>
                    <a:pt x="4480" y="4553"/>
                  </a:lnTo>
                  <a:cubicBezTo>
                    <a:pt x="4670" y="4606"/>
                    <a:pt x="4801" y="4778"/>
                    <a:pt x="4801" y="4979"/>
                  </a:cubicBezTo>
                  <a:lnTo>
                    <a:pt x="4801" y="6340"/>
                  </a:lnTo>
                  <a:cubicBezTo>
                    <a:pt x="4653" y="6425"/>
                    <a:pt x="4501" y="6502"/>
                    <a:pt x="4343" y="6566"/>
                  </a:cubicBezTo>
                  <a:lnTo>
                    <a:pt x="4343" y="5348"/>
                  </a:lnTo>
                  <a:cubicBezTo>
                    <a:pt x="4343" y="5215"/>
                    <a:pt x="4243" y="5148"/>
                    <a:pt x="4143" y="5148"/>
                  </a:cubicBezTo>
                  <a:cubicBezTo>
                    <a:pt x="4042" y="5148"/>
                    <a:pt x="3942" y="5215"/>
                    <a:pt x="3942" y="5348"/>
                  </a:cubicBezTo>
                  <a:lnTo>
                    <a:pt x="3942" y="6710"/>
                  </a:lnTo>
                  <a:cubicBezTo>
                    <a:pt x="3654" y="6794"/>
                    <a:pt x="3351" y="6844"/>
                    <a:pt x="3052" y="6858"/>
                  </a:cubicBezTo>
                  <a:lnTo>
                    <a:pt x="3048" y="6858"/>
                  </a:lnTo>
                  <a:cubicBezTo>
                    <a:pt x="2985" y="6861"/>
                    <a:pt x="2922" y="6861"/>
                    <a:pt x="2855" y="6861"/>
                  </a:cubicBezTo>
                  <a:cubicBezTo>
                    <a:pt x="2489" y="6861"/>
                    <a:pt x="2123" y="6808"/>
                    <a:pt x="1771" y="6706"/>
                  </a:cubicBezTo>
                  <a:lnTo>
                    <a:pt x="1771" y="5348"/>
                  </a:lnTo>
                  <a:cubicBezTo>
                    <a:pt x="1771" y="5215"/>
                    <a:pt x="1671" y="5148"/>
                    <a:pt x="1571" y="5148"/>
                  </a:cubicBezTo>
                  <a:cubicBezTo>
                    <a:pt x="1470" y="5148"/>
                    <a:pt x="1370" y="5215"/>
                    <a:pt x="1370" y="5348"/>
                  </a:cubicBezTo>
                  <a:lnTo>
                    <a:pt x="1370" y="6566"/>
                  </a:lnTo>
                  <a:cubicBezTo>
                    <a:pt x="1212" y="6502"/>
                    <a:pt x="1060" y="6425"/>
                    <a:pt x="913" y="6340"/>
                  </a:cubicBezTo>
                  <a:lnTo>
                    <a:pt x="913" y="4979"/>
                  </a:lnTo>
                  <a:cubicBezTo>
                    <a:pt x="913" y="4778"/>
                    <a:pt x="1043" y="4606"/>
                    <a:pt x="1233" y="4553"/>
                  </a:cubicBezTo>
                  <a:lnTo>
                    <a:pt x="1958" y="4345"/>
                  </a:lnTo>
                  <a:cubicBezTo>
                    <a:pt x="2017" y="4328"/>
                    <a:pt x="2077" y="4300"/>
                    <a:pt x="2130" y="4265"/>
                  </a:cubicBezTo>
                  <a:lnTo>
                    <a:pt x="2260" y="4395"/>
                  </a:lnTo>
                  <a:cubicBezTo>
                    <a:pt x="2426" y="4558"/>
                    <a:pt x="2641" y="4640"/>
                    <a:pt x="2857" y="4640"/>
                  </a:cubicBezTo>
                  <a:cubicBezTo>
                    <a:pt x="3072" y="4640"/>
                    <a:pt x="3288" y="4558"/>
                    <a:pt x="3453" y="4395"/>
                  </a:cubicBezTo>
                  <a:lnTo>
                    <a:pt x="3583" y="4265"/>
                  </a:lnTo>
                  <a:close/>
                  <a:moveTo>
                    <a:pt x="2429" y="0"/>
                  </a:moveTo>
                  <a:cubicBezTo>
                    <a:pt x="1725" y="4"/>
                    <a:pt x="1155" y="570"/>
                    <a:pt x="1155" y="1274"/>
                  </a:cubicBezTo>
                  <a:lnTo>
                    <a:pt x="1155" y="1284"/>
                  </a:lnTo>
                  <a:cubicBezTo>
                    <a:pt x="1155" y="1450"/>
                    <a:pt x="1194" y="1612"/>
                    <a:pt x="1268" y="1759"/>
                  </a:cubicBezTo>
                  <a:lnTo>
                    <a:pt x="1370" y="1963"/>
                  </a:lnTo>
                  <a:lnTo>
                    <a:pt x="1370" y="2291"/>
                  </a:lnTo>
                  <a:cubicBezTo>
                    <a:pt x="1370" y="2790"/>
                    <a:pt x="1609" y="3262"/>
                    <a:pt x="2014" y="3557"/>
                  </a:cubicBezTo>
                  <a:lnTo>
                    <a:pt x="2014" y="3737"/>
                  </a:lnTo>
                  <a:cubicBezTo>
                    <a:pt x="2014" y="3839"/>
                    <a:pt x="1947" y="3930"/>
                    <a:pt x="1849" y="3958"/>
                  </a:cubicBezTo>
                  <a:lnTo>
                    <a:pt x="1124" y="4166"/>
                  </a:lnTo>
                  <a:cubicBezTo>
                    <a:pt x="761" y="4268"/>
                    <a:pt x="512" y="4599"/>
                    <a:pt x="512" y="4979"/>
                  </a:cubicBezTo>
                  <a:lnTo>
                    <a:pt x="512" y="6073"/>
                  </a:lnTo>
                  <a:cubicBezTo>
                    <a:pt x="480" y="6052"/>
                    <a:pt x="452" y="6027"/>
                    <a:pt x="420" y="6003"/>
                  </a:cubicBezTo>
                  <a:cubicBezTo>
                    <a:pt x="378" y="5969"/>
                    <a:pt x="335" y="5954"/>
                    <a:pt x="293" y="5954"/>
                  </a:cubicBezTo>
                  <a:cubicBezTo>
                    <a:pt x="129" y="5954"/>
                    <a:pt x="1" y="6181"/>
                    <a:pt x="167" y="6316"/>
                  </a:cubicBezTo>
                  <a:cubicBezTo>
                    <a:pt x="930" y="6932"/>
                    <a:pt x="1877" y="7266"/>
                    <a:pt x="2855" y="7266"/>
                  </a:cubicBezTo>
                  <a:cubicBezTo>
                    <a:pt x="2925" y="7266"/>
                    <a:pt x="2996" y="7262"/>
                    <a:pt x="3069" y="7259"/>
                  </a:cubicBezTo>
                  <a:cubicBezTo>
                    <a:pt x="4674" y="7178"/>
                    <a:pt x="6102" y="6203"/>
                    <a:pt x="6760" y="4736"/>
                  </a:cubicBezTo>
                  <a:cubicBezTo>
                    <a:pt x="7415" y="3265"/>
                    <a:pt x="7193" y="1552"/>
                    <a:pt x="6180" y="299"/>
                  </a:cubicBezTo>
                  <a:cubicBezTo>
                    <a:pt x="6142" y="251"/>
                    <a:pt x="6085" y="226"/>
                    <a:pt x="6026" y="226"/>
                  </a:cubicBezTo>
                  <a:cubicBezTo>
                    <a:pt x="5982" y="226"/>
                    <a:pt x="5936" y="241"/>
                    <a:pt x="5898" y="271"/>
                  </a:cubicBezTo>
                  <a:cubicBezTo>
                    <a:pt x="5814" y="341"/>
                    <a:pt x="5800" y="468"/>
                    <a:pt x="5870" y="553"/>
                  </a:cubicBezTo>
                  <a:cubicBezTo>
                    <a:pt x="7242" y="2252"/>
                    <a:pt x="6940" y="4750"/>
                    <a:pt x="5202" y="6073"/>
                  </a:cubicBezTo>
                  <a:lnTo>
                    <a:pt x="5202" y="4979"/>
                  </a:lnTo>
                  <a:cubicBezTo>
                    <a:pt x="5202" y="4599"/>
                    <a:pt x="4952" y="4268"/>
                    <a:pt x="4589" y="4166"/>
                  </a:cubicBezTo>
                  <a:lnTo>
                    <a:pt x="3865" y="3958"/>
                  </a:lnTo>
                  <a:cubicBezTo>
                    <a:pt x="3770" y="3930"/>
                    <a:pt x="3699" y="3839"/>
                    <a:pt x="3699" y="3737"/>
                  </a:cubicBezTo>
                  <a:lnTo>
                    <a:pt x="3699" y="3571"/>
                  </a:lnTo>
                  <a:cubicBezTo>
                    <a:pt x="3770" y="3522"/>
                    <a:pt x="3833" y="3469"/>
                    <a:pt x="3893" y="3413"/>
                  </a:cubicBezTo>
                  <a:cubicBezTo>
                    <a:pt x="4181" y="3132"/>
                    <a:pt x="4347" y="2748"/>
                    <a:pt x="4343" y="2343"/>
                  </a:cubicBezTo>
                  <a:lnTo>
                    <a:pt x="4343" y="1963"/>
                  </a:lnTo>
                  <a:lnTo>
                    <a:pt x="4424" y="1805"/>
                  </a:lnTo>
                  <a:cubicBezTo>
                    <a:pt x="4512" y="1629"/>
                    <a:pt x="4558" y="1432"/>
                    <a:pt x="4558" y="1235"/>
                  </a:cubicBezTo>
                  <a:lnTo>
                    <a:pt x="4558" y="201"/>
                  </a:lnTo>
                  <a:cubicBezTo>
                    <a:pt x="4558" y="92"/>
                    <a:pt x="4470" y="0"/>
                    <a:pt x="4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1" name="Google Shape;17601;p76"/>
            <p:cNvSpPr/>
            <p:nvPr/>
          </p:nvSpPr>
          <p:spPr>
            <a:xfrm>
              <a:off x="1990098" y="1635315"/>
              <a:ext cx="48151" cy="16111"/>
            </a:xfrm>
            <a:custGeom>
              <a:avLst/>
              <a:gdLst/>
              <a:ahLst/>
              <a:cxnLst/>
              <a:rect l="l" t="t" r="r" b="b"/>
              <a:pathLst>
                <a:path w="1850" h="619" extrusionOk="0">
                  <a:moveTo>
                    <a:pt x="267" y="0"/>
                  </a:moveTo>
                  <a:cubicBezTo>
                    <a:pt x="0" y="0"/>
                    <a:pt x="0" y="401"/>
                    <a:pt x="267" y="401"/>
                  </a:cubicBezTo>
                  <a:cubicBezTo>
                    <a:pt x="493" y="401"/>
                    <a:pt x="1147" y="437"/>
                    <a:pt x="1464" y="595"/>
                  </a:cubicBezTo>
                  <a:cubicBezTo>
                    <a:pt x="1497" y="612"/>
                    <a:pt x="1529" y="619"/>
                    <a:pt x="1560" y="619"/>
                  </a:cubicBezTo>
                  <a:cubicBezTo>
                    <a:pt x="1745" y="619"/>
                    <a:pt x="1849" y="339"/>
                    <a:pt x="1643" y="236"/>
                  </a:cubicBezTo>
                  <a:cubicBezTo>
                    <a:pt x="1179" y="4"/>
                    <a:pt x="30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02" name="Google Shape;17602;p76"/>
          <p:cNvGrpSpPr/>
          <p:nvPr/>
        </p:nvGrpSpPr>
        <p:grpSpPr>
          <a:xfrm>
            <a:off x="4187027" y="1499946"/>
            <a:ext cx="375941" cy="363500"/>
            <a:chOff x="4187027" y="1499946"/>
            <a:chExt cx="375941" cy="363500"/>
          </a:xfrm>
        </p:grpSpPr>
        <p:sp>
          <p:nvSpPr>
            <p:cNvPr id="17603" name="Google Shape;17603;p76"/>
            <p:cNvSpPr/>
            <p:nvPr/>
          </p:nvSpPr>
          <p:spPr>
            <a:xfrm>
              <a:off x="4187027" y="1505281"/>
              <a:ext cx="375941" cy="352855"/>
            </a:xfrm>
            <a:custGeom>
              <a:avLst/>
              <a:gdLst/>
              <a:ahLst/>
              <a:cxnLst/>
              <a:rect l="l" t="t" r="r" b="b"/>
              <a:pathLst>
                <a:path w="14444" h="13557" extrusionOk="0">
                  <a:moveTo>
                    <a:pt x="7220" y="0"/>
                  </a:moveTo>
                  <a:cubicBezTo>
                    <a:pt x="7220" y="0"/>
                    <a:pt x="3955" y="1963"/>
                    <a:pt x="1443" y="1963"/>
                  </a:cubicBezTo>
                  <a:cubicBezTo>
                    <a:pt x="1443" y="1963"/>
                    <a:pt x="0" y="11154"/>
                    <a:pt x="7220" y="13557"/>
                  </a:cubicBezTo>
                  <a:cubicBezTo>
                    <a:pt x="14444" y="11157"/>
                    <a:pt x="13001" y="1963"/>
                    <a:pt x="13001" y="1963"/>
                  </a:cubicBezTo>
                  <a:cubicBezTo>
                    <a:pt x="10486" y="1963"/>
                    <a:pt x="7220" y="0"/>
                    <a:pt x="722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4" name="Google Shape;17604;p76"/>
            <p:cNvSpPr/>
            <p:nvPr/>
          </p:nvSpPr>
          <p:spPr>
            <a:xfrm>
              <a:off x="4367893" y="1555644"/>
              <a:ext cx="195076" cy="302492"/>
            </a:xfrm>
            <a:custGeom>
              <a:avLst/>
              <a:gdLst/>
              <a:ahLst/>
              <a:cxnLst/>
              <a:rect l="l" t="t" r="r" b="b"/>
              <a:pathLst>
                <a:path w="7495" h="11622" extrusionOk="0">
                  <a:moveTo>
                    <a:pt x="5500" y="0"/>
                  </a:moveTo>
                  <a:cubicBezTo>
                    <a:pt x="5500" y="7"/>
                    <a:pt x="5503" y="18"/>
                    <a:pt x="5503" y="28"/>
                  </a:cubicBezTo>
                  <a:cubicBezTo>
                    <a:pt x="5503" y="28"/>
                    <a:pt x="6911" y="8986"/>
                    <a:pt x="0" y="11527"/>
                  </a:cubicBezTo>
                  <a:cubicBezTo>
                    <a:pt x="88" y="11558"/>
                    <a:pt x="180" y="11590"/>
                    <a:pt x="271" y="11622"/>
                  </a:cubicBezTo>
                  <a:cubicBezTo>
                    <a:pt x="7495" y="9219"/>
                    <a:pt x="6049" y="28"/>
                    <a:pt x="6049" y="28"/>
                  </a:cubicBezTo>
                  <a:cubicBezTo>
                    <a:pt x="5869" y="28"/>
                    <a:pt x="5686" y="18"/>
                    <a:pt x="55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5" name="Google Shape;17605;p76"/>
            <p:cNvSpPr/>
            <p:nvPr/>
          </p:nvSpPr>
          <p:spPr>
            <a:xfrm>
              <a:off x="4224845" y="1540080"/>
              <a:ext cx="300305" cy="281800"/>
            </a:xfrm>
            <a:custGeom>
              <a:avLst/>
              <a:gdLst/>
              <a:ahLst/>
              <a:cxnLst/>
              <a:rect l="l" t="t" r="r" b="b"/>
              <a:pathLst>
                <a:path w="11538" h="10827" extrusionOk="0">
                  <a:moveTo>
                    <a:pt x="5767" y="0"/>
                  </a:moveTo>
                  <a:cubicBezTo>
                    <a:pt x="5767" y="0"/>
                    <a:pt x="3160" y="1566"/>
                    <a:pt x="1155" y="1566"/>
                  </a:cubicBezTo>
                  <a:cubicBezTo>
                    <a:pt x="1155" y="1566"/>
                    <a:pt x="1" y="8909"/>
                    <a:pt x="5767" y="10826"/>
                  </a:cubicBezTo>
                  <a:cubicBezTo>
                    <a:pt x="11538" y="8909"/>
                    <a:pt x="10384" y="1566"/>
                    <a:pt x="10384" y="1566"/>
                  </a:cubicBezTo>
                  <a:cubicBezTo>
                    <a:pt x="8375" y="1566"/>
                    <a:pt x="5767" y="0"/>
                    <a:pt x="576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6" name="Google Shape;17606;p76"/>
            <p:cNvSpPr/>
            <p:nvPr/>
          </p:nvSpPr>
          <p:spPr>
            <a:xfrm>
              <a:off x="4367893" y="1579902"/>
              <a:ext cx="157258" cy="241978"/>
            </a:xfrm>
            <a:custGeom>
              <a:avLst/>
              <a:gdLst/>
              <a:ahLst/>
              <a:cxnLst/>
              <a:rect l="l" t="t" r="r" b="b"/>
              <a:pathLst>
                <a:path w="6042" h="9297" extrusionOk="0">
                  <a:moveTo>
                    <a:pt x="4328" y="1"/>
                  </a:moveTo>
                  <a:lnTo>
                    <a:pt x="4328" y="1"/>
                  </a:lnTo>
                  <a:cubicBezTo>
                    <a:pt x="4332" y="11"/>
                    <a:pt x="4339" y="25"/>
                    <a:pt x="4342" y="36"/>
                  </a:cubicBezTo>
                  <a:cubicBezTo>
                    <a:pt x="4342" y="36"/>
                    <a:pt x="5458" y="7143"/>
                    <a:pt x="0" y="9198"/>
                  </a:cubicBezTo>
                  <a:cubicBezTo>
                    <a:pt x="88" y="9233"/>
                    <a:pt x="176" y="9265"/>
                    <a:pt x="271" y="9296"/>
                  </a:cubicBezTo>
                  <a:cubicBezTo>
                    <a:pt x="6042" y="7379"/>
                    <a:pt x="4888" y="36"/>
                    <a:pt x="4888" y="36"/>
                  </a:cubicBezTo>
                  <a:cubicBezTo>
                    <a:pt x="4701" y="36"/>
                    <a:pt x="4515" y="22"/>
                    <a:pt x="4328" y="1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7" name="Google Shape;17607;p76"/>
            <p:cNvSpPr/>
            <p:nvPr/>
          </p:nvSpPr>
          <p:spPr>
            <a:xfrm>
              <a:off x="4346836" y="1591614"/>
              <a:ext cx="56350" cy="80529"/>
            </a:xfrm>
            <a:custGeom>
              <a:avLst/>
              <a:gdLst/>
              <a:ahLst/>
              <a:cxnLst/>
              <a:rect l="l" t="t" r="r" b="b"/>
              <a:pathLst>
                <a:path w="2165" h="3094" extrusionOk="0">
                  <a:moveTo>
                    <a:pt x="1080" y="1"/>
                  </a:moveTo>
                  <a:cubicBezTo>
                    <a:pt x="486" y="1"/>
                    <a:pt x="0" y="487"/>
                    <a:pt x="0" y="1081"/>
                  </a:cubicBezTo>
                  <a:lnTo>
                    <a:pt x="0" y="2014"/>
                  </a:lnTo>
                  <a:cubicBezTo>
                    <a:pt x="0" y="2608"/>
                    <a:pt x="486" y="3094"/>
                    <a:pt x="1080" y="3094"/>
                  </a:cubicBezTo>
                  <a:cubicBezTo>
                    <a:pt x="1679" y="3094"/>
                    <a:pt x="2161" y="2608"/>
                    <a:pt x="2164" y="2014"/>
                  </a:cubicBezTo>
                  <a:lnTo>
                    <a:pt x="2164" y="1081"/>
                  </a:lnTo>
                  <a:cubicBezTo>
                    <a:pt x="2161" y="487"/>
                    <a:pt x="1679" y="1"/>
                    <a:pt x="108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8" name="Google Shape;17608;p76"/>
            <p:cNvSpPr/>
            <p:nvPr/>
          </p:nvSpPr>
          <p:spPr>
            <a:xfrm>
              <a:off x="4367893" y="1591614"/>
              <a:ext cx="35293" cy="80529"/>
            </a:xfrm>
            <a:custGeom>
              <a:avLst/>
              <a:gdLst/>
              <a:ahLst/>
              <a:cxnLst/>
              <a:rect l="l" t="t" r="r" b="b"/>
              <a:pathLst>
                <a:path w="1356" h="3094" extrusionOk="0">
                  <a:moveTo>
                    <a:pt x="271" y="1"/>
                  </a:moveTo>
                  <a:cubicBezTo>
                    <a:pt x="180" y="1"/>
                    <a:pt x="88" y="12"/>
                    <a:pt x="0" y="36"/>
                  </a:cubicBezTo>
                  <a:cubicBezTo>
                    <a:pt x="475" y="163"/>
                    <a:pt x="806" y="592"/>
                    <a:pt x="806" y="1081"/>
                  </a:cubicBezTo>
                  <a:lnTo>
                    <a:pt x="806" y="2014"/>
                  </a:lnTo>
                  <a:cubicBezTo>
                    <a:pt x="806" y="2503"/>
                    <a:pt x="475" y="2932"/>
                    <a:pt x="0" y="3059"/>
                  </a:cubicBezTo>
                  <a:cubicBezTo>
                    <a:pt x="88" y="3083"/>
                    <a:pt x="180" y="3094"/>
                    <a:pt x="271" y="3094"/>
                  </a:cubicBezTo>
                  <a:cubicBezTo>
                    <a:pt x="870" y="3094"/>
                    <a:pt x="1352" y="2608"/>
                    <a:pt x="1355" y="2014"/>
                  </a:cubicBezTo>
                  <a:lnTo>
                    <a:pt x="1355" y="1081"/>
                  </a:lnTo>
                  <a:cubicBezTo>
                    <a:pt x="1352" y="487"/>
                    <a:pt x="870" y="1"/>
                    <a:pt x="27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9" name="Google Shape;17609;p76"/>
            <p:cNvSpPr/>
            <p:nvPr/>
          </p:nvSpPr>
          <p:spPr>
            <a:xfrm>
              <a:off x="4316072" y="1672117"/>
              <a:ext cx="117774" cy="75844"/>
            </a:xfrm>
            <a:custGeom>
              <a:avLst/>
              <a:gdLst/>
              <a:ahLst/>
              <a:cxnLst/>
              <a:rect l="l" t="t" r="r" b="b"/>
              <a:pathLst>
                <a:path w="4525" h="2914" extrusionOk="0">
                  <a:moveTo>
                    <a:pt x="2262" y="1"/>
                  </a:moveTo>
                  <a:cubicBezTo>
                    <a:pt x="1070" y="15"/>
                    <a:pt x="0" y="993"/>
                    <a:pt x="0" y="2189"/>
                  </a:cubicBezTo>
                  <a:lnTo>
                    <a:pt x="0" y="2914"/>
                  </a:lnTo>
                  <a:lnTo>
                    <a:pt x="4525" y="2914"/>
                  </a:lnTo>
                  <a:lnTo>
                    <a:pt x="4525" y="2189"/>
                  </a:lnTo>
                  <a:cubicBezTo>
                    <a:pt x="4525" y="993"/>
                    <a:pt x="3459" y="15"/>
                    <a:pt x="2262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0" name="Google Shape;17610;p76"/>
            <p:cNvSpPr/>
            <p:nvPr/>
          </p:nvSpPr>
          <p:spPr>
            <a:xfrm>
              <a:off x="4367893" y="1672117"/>
              <a:ext cx="65954" cy="75844"/>
            </a:xfrm>
            <a:custGeom>
              <a:avLst/>
              <a:gdLst/>
              <a:ahLst/>
              <a:cxnLst/>
              <a:rect l="l" t="t" r="r" b="b"/>
              <a:pathLst>
                <a:path w="2534" h="2914" extrusionOk="0">
                  <a:moveTo>
                    <a:pt x="271" y="1"/>
                  </a:moveTo>
                  <a:cubicBezTo>
                    <a:pt x="180" y="1"/>
                    <a:pt x="88" y="8"/>
                    <a:pt x="0" y="22"/>
                  </a:cubicBezTo>
                  <a:cubicBezTo>
                    <a:pt x="1077" y="170"/>
                    <a:pt x="1988" y="1084"/>
                    <a:pt x="1988" y="2189"/>
                  </a:cubicBezTo>
                  <a:lnTo>
                    <a:pt x="1988" y="2914"/>
                  </a:lnTo>
                  <a:lnTo>
                    <a:pt x="2534" y="2914"/>
                  </a:lnTo>
                  <a:lnTo>
                    <a:pt x="2534" y="2189"/>
                  </a:lnTo>
                  <a:cubicBezTo>
                    <a:pt x="2534" y="996"/>
                    <a:pt x="1468" y="15"/>
                    <a:pt x="27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1" name="Google Shape;17611;p76"/>
            <p:cNvSpPr/>
            <p:nvPr/>
          </p:nvSpPr>
          <p:spPr>
            <a:xfrm>
              <a:off x="4360657" y="1672117"/>
              <a:ext cx="28604" cy="16710"/>
            </a:xfrm>
            <a:custGeom>
              <a:avLst/>
              <a:gdLst/>
              <a:ahLst/>
              <a:cxnLst/>
              <a:rect l="l" t="t" r="r" b="b"/>
              <a:pathLst>
                <a:path w="1099" h="642" extrusionOk="0">
                  <a:moveTo>
                    <a:pt x="549" y="1"/>
                  </a:moveTo>
                  <a:cubicBezTo>
                    <a:pt x="365" y="1"/>
                    <a:pt x="180" y="25"/>
                    <a:pt x="1" y="75"/>
                  </a:cubicBezTo>
                  <a:lnTo>
                    <a:pt x="289" y="641"/>
                  </a:lnTo>
                  <a:lnTo>
                    <a:pt x="810" y="641"/>
                  </a:lnTo>
                  <a:lnTo>
                    <a:pt x="1098" y="75"/>
                  </a:lnTo>
                  <a:cubicBezTo>
                    <a:pt x="919" y="25"/>
                    <a:pt x="734" y="1"/>
                    <a:pt x="54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2" name="Google Shape;17612;p76"/>
            <p:cNvSpPr/>
            <p:nvPr/>
          </p:nvSpPr>
          <p:spPr>
            <a:xfrm>
              <a:off x="4360657" y="1672117"/>
              <a:ext cx="28604" cy="16710"/>
            </a:xfrm>
            <a:custGeom>
              <a:avLst/>
              <a:gdLst/>
              <a:ahLst/>
              <a:cxnLst/>
              <a:rect l="l" t="t" r="r" b="b"/>
              <a:pathLst>
                <a:path w="1099" h="642" extrusionOk="0">
                  <a:moveTo>
                    <a:pt x="549" y="1"/>
                  </a:moveTo>
                  <a:cubicBezTo>
                    <a:pt x="365" y="1"/>
                    <a:pt x="180" y="25"/>
                    <a:pt x="1" y="75"/>
                  </a:cubicBezTo>
                  <a:lnTo>
                    <a:pt x="289" y="641"/>
                  </a:lnTo>
                  <a:lnTo>
                    <a:pt x="810" y="641"/>
                  </a:lnTo>
                  <a:lnTo>
                    <a:pt x="1098" y="75"/>
                  </a:lnTo>
                  <a:cubicBezTo>
                    <a:pt x="919" y="25"/>
                    <a:pt x="734" y="1"/>
                    <a:pt x="54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3" name="Google Shape;17613;p76"/>
            <p:cNvSpPr/>
            <p:nvPr/>
          </p:nvSpPr>
          <p:spPr>
            <a:xfrm>
              <a:off x="4371016" y="1672300"/>
              <a:ext cx="18245" cy="16527"/>
            </a:xfrm>
            <a:custGeom>
              <a:avLst/>
              <a:gdLst/>
              <a:ahLst/>
              <a:cxnLst/>
              <a:rect l="l" t="t" r="r" b="b"/>
              <a:pathLst>
                <a:path w="701" h="635" extrusionOk="0">
                  <a:moveTo>
                    <a:pt x="317" y="1"/>
                  </a:moveTo>
                  <a:lnTo>
                    <a:pt x="0" y="634"/>
                  </a:lnTo>
                  <a:lnTo>
                    <a:pt x="408" y="634"/>
                  </a:lnTo>
                  <a:lnTo>
                    <a:pt x="700" y="68"/>
                  </a:lnTo>
                  <a:cubicBezTo>
                    <a:pt x="574" y="36"/>
                    <a:pt x="443" y="11"/>
                    <a:pt x="31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4" name="Google Shape;17614;p76"/>
            <p:cNvSpPr/>
            <p:nvPr/>
          </p:nvSpPr>
          <p:spPr>
            <a:xfrm>
              <a:off x="4360371" y="1688801"/>
              <a:ext cx="29255" cy="47370"/>
            </a:xfrm>
            <a:custGeom>
              <a:avLst/>
              <a:gdLst/>
              <a:ahLst/>
              <a:cxnLst/>
              <a:rect l="l" t="t" r="r" b="b"/>
              <a:pathLst>
                <a:path w="1124" h="1820" extrusionOk="0">
                  <a:moveTo>
                    <a:pt x="300" y="0"/>
                  </a:moveTo>
                  <a:lnTo>
                    <a:pt x="1" y="1305"/>
                  </a:lnTo>
                  <a:lnTo>
                    <a:pt x="560" y="1819"/>
                  </a:lnTo>
                  <a:lnTo>
                    <a:pt x="1123" y="130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5" name="Google Shape;17615;p76"/>
            <p:cNvSpPr/>
            <p:nvPr/>
          </p:nvSpPr>
          <p:spPr>
            <a:xfrm>
              <a:off x="4369636" y="1688801"/>
              <a:ext cx="19989" cy="47370"/>
            </a:xfrm>
            <a:custGeom>
              <a:avLst/>
              <a:gdLst/>
              <a:ahLst/>
              <a:cxnLst/>
              <a:rect l="l" t="t" r="r" b="b"/>
              <a:pathLst>
                <a:path w="768" h="1820" extrusionOk="0">
                  <a:moveTo>
                    <a:pt x="57" y="0"/>
                  </a:moveTo>
                  <a:lnTo>
                    <a:pt x="356" y="1305"/>
                  </a:lnTo>
                  <a:lnTo>
                    <a:pt x="0" y="1633"/>
                  </a:lnTo>
                  <a:lnTo>
                    <a:pt x="204" y="1819"/>
                  </a:lnTo>
                  <a:lnTo>
                    <a:pt x="767" y="130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6" name="Google Shape;17616;p76"/>
            <p:cNvSpPr/>
            <p:nvPr/>
          </p:nvSpPr>
          <p:spPr>
            <a:xfrm>
              <a:off x="4310736" y="1586955"/>
              <a:ext cx="128524" cy="166342"/>
            </a:xfrm>
            <a:custGeom>
              <a:avLst/>
              <a:gdLst/>
              <a:ahLst/>
              <a:cxnLst/>
              <a:rect l="l" t="t" r="r" b="b"/>
              <a:pathLst>
                <a:path w="4938" h="6391" extrusionOk="0">
                  <a:moveTo>
                    <a:pt x="2675" y="1088"/>
                  </a:moveTo>
                  <a:cubicBezTo>
                    <a:pt x="2675" y="1088"/>
                    <a:pt x="2865" y="1584"/>
                    <a:pt x="3343" y="1703"/>
                  </a:cubicBezTo>
                  <a:lnTo>
                    <a:pt x="3343" y="2193"/>
                  </a:lnTo>
                  <a:cubicBezTo>
                    <a:pt x="3343" y="2660"/>
                    <a:pt x="2974" y="3048"/>
                    <a:pt x="2506" y="3069"/>
                  </a:cubicBezTo>
                  <a:lnTo>
                    <a:pt x="2432" y="3069"/>
                  </a:lnTo>
                  <a:cubicBezTo>
                    <a:pt x="1961" y="3048"/>
                    <a:pt x="1595" y="2660"/>
                    <a:pt x="1591" y="2193"/>
                  </a:cubicBezTo>
                  <a:lnTo>
                    <a:pt x="1591" y="1718"/>
                  </a:lnTo>
                  <a:cubicBezTo>
                    <a:pt x="2383" y="1633"/>
                    <a:pt x="2675" y="1088"/>
                    <a:pt x="2675" y="1088"/>
                  </a:cubicBezTo>
                  <a:close/>
                  <a:moveTo>
                    <a:pt x="2496" y="3477"/>
                  </a:moveTo>
                  <a:lnTo>
                    <a:pt x="2559" y="3480"/>
                  </a:lnTo>
                  <a:lnTo>
                    <a:pt x="2573" y="3480"/>
                  </a:lnTo>
                  <a:cubicBezTo>
                    <a:pt x="2605" y="3480"/>
                    <a:pt x="2633" y="3487"/>
                    <a:pt x="2664" y="3491"/>
                  </a:cubicBezTo>
                  <a:lnTo>
                    <a:pt x="2714" y="3494"/>
                  </a:lnTo>
                  <a:lnTo>
                    <a:pt x="2605" y="3709"/>
                  </a:lnTo>
                  <a:lnTo>
                    <a:pt x="2334" y="3709"/>
                  </a:lnTo>
                  <a:lnTo>
                    <a:pt x="2225" y="3494"/>
                  </a:lnTo>
                  <a:lnTo>
                    <a:pt x="2270" y="3491"/>
                  </a:lnTo>
                  <a:cubicBezTo>
                    <a:pt x="2302" y="3487"/>
                    <a:pt x="2334" y="3484"/>
                    <a:pt x="2365" y="3480"/>
                  </a:cubicBezTo>
                  <a:lnTo>
                    <a:pt x="2379" y="3480"/>
                  </a:lnTo>
                  <a:lnTo>
                    <a:pt x="2439" y="3477"/>
                  </a:lnTo>
                  <a:close/>
                  <a:moveTo>
                    <a:pt x="2566" y="4117"/>
                  </a:moveTo>
                  <a:lnTo>
                    <a:pt x="2802" y="5148"/>
                  </a:lnTo>
                  <a:lnTo>
                    <a:pt x="2467" y="5458"/>
                  </a:lnTo>
                  <a:lnTo>
                    <a:pt x="2133" y="5148"/>
                  </a:lnTo>
                  <a:lnTo>
                    <a:pt x="2372" y="4117"/>
                  </a:lnTo>
                  <a:close/>
                  <a:moveTo>
                    <a:pt x="3118" y="3596"/>
                  </a:moveTo>
                  <a:cubicBezTo>
                    <a:pt x="3414" y="3695"/>
                    <a:pt x="3681" y="3860"/>
                    <a:pt x="3906" y="4071"/>
                  </a:cubicBezTo>
                  <a:cubicBezTo>
                    <a:pt x="4308" y="4451"/>
                    <a:pt x="4526" y="4944"/>
                    <a:pt x="4526" y="5461"/>
                  </a:cubicBezTo>
                  <a:lnTo>
                    <a:pt x="4526" y="5982"/>
                  </a:lnTo>
                  <a:lnTo>
                    <a:pt x="413" y="5982"/>
                  </a:lnTo>
                  <a:lnTo>
                    <a:pt x="413" y="5461"/>
                  </a:lnTo>
                  <a:cubicBezTo>
                    <a:pt x="409" y="4944"/>
                    <a:pt x="631" y="4451"/>
                    <a:pt x="1032" y="4071"/>
                  </a:cubicBezTo>
                  <a:lnTo>
                    <a:pt x="1028" y="4071"/>
                  </a:lnTo>
                  <a:cubicBezTo>
                    <a:pt x="1254" y="3860"/>
                    <a:pt x="1521" y="3698"/>
                    <a:pt x="1813" y="3596"/>
                  </a:cubicBezTo>
                  <a:lnTo>
                    <a:pt x="1989" y="3938"/>
                  </a:lnTo>
                  <a:lnTo>
                    <a:pt x="1707" y="5173"/>
                  </a:lnTo>
                  <a:cubicBezTo>
                    <a:pt x="1690" y="5247"/>
                    <a:pt x="1714" y="5320"/>
                    <a:pt x="1767" y="5370"/>
                  </a:cubicBezTo>
                  <a:lnTo>
                    <a:pt x="2330" y="5883"/>
                  </a:lnTo>
                  <a:cubicBezTo>
                    <a:pt x="2369" y="5919"/>
                    <a:pt x="2418" y="5936"/>
                    <a:pt x="2467" y="5936"/>
                  </a:cubicBezTo>
                  <a:cubicBezTo>
                    <a:pt x="2517" y="5936"/>
                    <a:pt x="2566" y="5919"/>
                    <a:pt x="2605" y="5883"/>
                  </a:cubicBezTo>
                  <a:lnTo>
                    <a:pt x="3168" y="5370"/>
                  </a:lnTo>
                  <a:cubicBezTo>
                    <a:pt x="3220" y="5320"/>
                    <a:pt x="3245" y="5247"/>
                    <a:pt x="3227" y="5173"/>
                  </a:cubicBezTo>
                  <a:lnTo>
                    <a:pt x="2942" y="3941"/>
                  </a:lnTo>
                  <a:lnTo>
                    <a:pt x="3118" y="3596"/>
                  </a:lnTo>
                  <a:close/>
                  <a:moveTo>
                    <a:pt x="2467" y="1"/>
                  </a:moveTo>
                  <a:cubicBezTo>
                    <a:pt x="1767" y="1"/>
                    <a:pt x="1194" y="560"/>
                    <a:pt x="1183" y="1260"/>
                  </a:cubicBezTo>
                  <a:lnTo>
                    <a:pt x="1183" y="2193"/>
                  </a:lnTo>
                  <a:cubicBezTo>
                    <a:pt x="1183" y="2590"/>
                    <a:pt x="1366" y="2963"/>
                    <a:pt x="1679" y="3206"/>
                  </a:cubicBezTo>
                  <a:cubicBezTo>
                    <a:pt x="715" y="3544"/>
                    <a:pt x="1" y="4444"/>
                    <a:pt x="1" y="5461"/>
                  </a:cubicBezTo>
                  <a:lnTo>
                    <a:pt x="1" y="6186"/>
                  </a:lnTo>
                  <a:cubicBezTo>
                    <a:pt x="1" y="6299"/>
                    <a:pt x="92" y="6390"/>
                    <a:pt x="205" y="6390"/>
                  </a:cubicBezTo>
                  <a:lnTo>
                    <a:pt x="4730" y="6390"/>
                  </a:lnTo>
                  <a:cubicBezTo>
                    <a:pt x="4846" y="6390"/>
                    <a:pt x="4937" y="6299"/>
                    <a:pt x="4937" y="6186"/>
                  </a:cubicBezTo>
                  <a:lnTo>
                    <a:pt x="4937" y="5461"/>
                  </a:lnTo>
                  <a:cubicBezTo>
                    <a:pt x="4937" y="4444"/>
                    <a:pt x="4223" y="3544"/>
                    <a:pt x="3259" y="3206"/>
                  </a:cubicBezTo>
                  <a:cubicBezTo>
                    <a:pt x="3572" y="2963"/>
                    <a:pt x="3755" y="2590"/>
                    <a:pt x="3755" y="2193"/>
                  </a:cubicBezTo>
                  <a:lnTo>
                    <a:pt x="3755" y="1260"/>
                  </a:lnTo>
                  <a:cubicBezTo>
                    <a:pt x="3741" y="560"/>
                    <a:pt x="3171" y="1"/>
                    <a:pt x="24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7" name="Google Shape;17617;p76"/>
            <p:cNvSpPr/>
            <p:nvPr/>
          </p:nvSpPr>
          <p:spPr>
            <a:xfrm>
              <a:off x="4246917" y="1534666"/>
              <a:ext cx="261290" cy="157024"/>
            </a:xfrm>
            <a:custGeom>
              <a:avLst/>
              <a:gdLst/>
              <a:ahLst/>
              <a:cxnLst/>
              <a:rect l="l" t="t" r="r" b="b"/>
              <a:pathLst>
                <a:path w="10039" h="6033" extrusionOk="0">
                  <a:moveTo>
                    <a:pt x="4921" y="0"/>
                  </a:moveTo>
                  <a:cubicBezTo>
                    <a:pt x="4884" y="0"/>
                    <a:pt x="4847" y="11"/>
                    <a:pt x="4814" y="32"/>
                  </a:cubicBezTo>
                  <a:cubicBezTo>
                    <a:pt x="4789" y="46"/>
                    <a:pt x="2235" y="1570"/>
                    <a:pt x="303" y="1570"/>
                  </a:cubicBezTo>
                  <a:cubicBezTo>
                    <a:pt x="205" y="1570"/>
                    <a:pt x="117" y="1644"/>
                    <a:pt x="103" y="1742"/>
                  </a:cubicBezTo>
                  <a:cubicBezTo>
                    <a:pt x="32" y="2256"/>
                    <a:pt x="1" y="2773"/>
                    <a:pt x="4" y="3294"/>
                  </a:cubicBezTo>
                  <a:cubicBezTo>
                    <a:pt x="4" y="3406"/>
                    <a:pt x="99" y="3498"/>
                    <a:pt x="212" y="3498"/>
                  </a:cubicBezTo>
                  <a:cubicBezTo>
                    <a:pt x="324" y="3498"/>
                    <a:pt x="416" y="3406"/>
                    <a:pt x="416" y="3290"/>
                  </a:cubicBezTo>
                  <a:cubicBezTo>
                    <a:pt x="412" y="2850"/>
                    <a:pt x="437" y="2414"/>
                    <a:pt x="486" y="1974"/>
                  </a:cubicBezTo>
                  <a:cubicBezTo>
                    <a:pt x="1313" y="1943"/>
                    <a:pt x="2305" y="1672"/>
                    <a:pt x="3445" y="1179"/>
                  </a:cubicBezTo>
                  <a:cubicBezTo>
                    <a:pt x="3952" y="961"/>
                    <a:pt x="4441" y="715"/>
                    <a:pt x="4919" y="444"/>
                  </a:cubicBezTo>
                  <a:cubicBezTo>
                    <a:pt x="5398" y="715"/>
                    <a:pt x="5887" y="961"/>
                    <a:pt x="6394" y="1179"/>
                  </a:cubicBezTo>
                  <a:cubicBezTo>
                    <a:pt x="7534" y="1672"/>
                    <a:pt x="8526" y="1943"/>
                    <a:pt x="9353" y="1974"/>
                  </a:cubicBezTo>
                  <a:cubicBezTo>
                    <a:pt x="9412" y="2485"/>
                    <a:pt x="9543" y="4068"/>
                    <a:pt x="9159" y="5778"/>
                  </a:cubicBezTo>
                  <a:cubicBezTo>
                    <a:pt x="9135" y="5890"/>
                    <a:pt x="9201" y="6003"/>
                    <a:pt x="9314" y="6028"/>
                  </a:cubicBezTo>
                  <a:cubicBezTo>
                    <a:pt x="9329" y="6031"/>
                    <a:pt x="9343" y="6032"/>
                    <a:pt x="9358" y="6032"/>
                  </a:cubicBezTo>
                  <a:cubicBezTo>
                    <a:pt x="9454" y="6032"/>
                    <a:pt x="9542" y="5964"/>
                    <a:pt x="9560" y="5866"/>
                  </a:cubicBezTo>
                  <a:cubicBezTo>
                    <a:pt x="10039" y="3720"/>
                    <a:pt x="9750" y="1823"/>
                    <a:pt x="9736" y="1742"/>
                  </a:cubicBezTo>
                  <a:cubicBezTo>
                    <a:pt x="9722" y="1644"/>
                    <a:pt x="9634" y="1570"/>
                    <a:pt x="9536" y="1570"/>
                  </a:cubicBezTo>
                  <a:cubicBezTo>
                    <a:pt x="7608" y="1570"/>
                    <a:pt x="5050" y="46"/>
                    <a:pt x="5025" y="32"/>
                  </a:cubicBezTo>
                  <a:cubicBezTo>
                    <a:pt x="4993" y="11"/>
                    <a:pt x="4957" y="0"/>
                    <a:pt x="49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8" name="Google Shape;17618;p76"/>
            <p:cNvSpPr/>
            <p:nvPr/>
          </p:nvSpPr>
          <p:spPr>
            <a:xfrm>
              <a:off x="4247593" y="1635445"/>
              <a:ext cx="244398" cy="191745"/>
            </a:xfrm>
            <a:custGeom>
              <a:avLst/>
              <a:gdLst/>
              <a:ahLst/>
              <a:cxnLst/>
              <a:rect l="l" t="t" r="r" b="b"/>
              <a:pathLst>
                <a:path w="9390" h="7367" extrusionOk="0">
                  <a:moveTo>
                    <a:pt x="212" y="0"/>
                  </a:moveTo>
                  <a:cubicBezTo>
                    <a:pt x="107" y="0"/>
                    <a:pt x="1" y="74"/>
                    <a:pt x="6" y="213"/>
                  </a:cubicBezTo>
                  <a:cubicBezTo>
                    <a:pt x="101" y="1737"/>
                    <a:pt x="453" y="3077"/>
                    <a:pt x="1051" y="4193"/>
                  </a:cubicBezTo>
                  <a:cubicBezTo>
                    <a:pt x="1875" y="5730"/>
                    <a:pt x="3145" y="6796"/>
                    <a:pt x="4830" y="7356"/>
                  </a:cubicBezTo>
                  <a:cubicBezTo>
                    <a:pt x="4851" y="7363"/>
                    <a:pt x="4873" y="7366"/>
                    <a:pt x="4895" y="7366"/>
                  </a:cubicBezTo>
                  <a:cubicBezTo>
                    <a:pt x="4917" y="7366"/>
                    <a:pt x="4939" y="7363"/>
                    <a:pt x="4960" y="7356"/>
                  </a:cubicBezTo>
                  <a:cubicBezTo>
                    <a:pt x="6051" y="6993"/>
                    <a:pt x="6980" y="6413"/>
                    <a:pt x="7715" y="5628"/>
                  </a:cubicBezTo>
                  <a:cubicBezTo>
                    <a:pt x="8451" y="4844"/>
                    <a:pt x="9006" y="3852"/>
                    <a:pt x="9358" y="2680"/>
                  </a:cubicBezTo>
                  <a:cubicBezTo>
                    <a:pt x="9390" y="2571"/>
                    <a:pt x="9330" y="2458"/>
                    <a:pt x="9221" y="2423"/>
                  </a:cubicBezTo>
                  <a:cubicBezTo>
                    <a:pt x="9202" y="2417"/>
                    <a:pt x="9183" y="2415"/>
                    <a:pt x="9164" y="2415"/>
                  </a:cubicBezTo>
                  <a:cubicBezTo>
                    <a:pt x="9074" y="2415"/>
                    <a:pt x="8990" y="2473"/>
                    <a:pt x="8964" y="2560"/>
                  </a:cubicBezTo>
                  <a:cubicBezTo>
                    <a:pt x="8630" y="3672"/>
                    <a:pt x="8109" y="4611"/>
                    <a:pt x="7416" y="5347"/>
                  </a:cubicBezTo>
                  <a:cubicBezTo>
                    <a:pt x="6741" y="6065"/>
                    <a:pt x="5893" y="6603"/>
                    <a:pt x="4893" y="6944"/>
                  </a:cubicBezTo>
                  <a:cubicBezTo>
                    <a:pt x="3345" y="6413"/>
                    <a:pt x="2174" y="5424"/>
                    <a:pt x="1410" y="3999"/>
                  </a:cubicBezTo>
                  <a:cubicBezTo>
                    <a:pt x="844" y="2937"/>
                    <a:pt x="506" y="1652"/>
                    <a:pt x="414" y="189"/>
                  </a:cubicBezTo>
                  <a:cubicBezTo>
                    <a:pt x="404" y="61"/>
                    <a:pt x="30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9" name="Google Shape;17619;p76"/>
            <p:cNvSpPr/>
            <p:nvPr/>
          </p:nvSpPr>
          <p:spPr>
            <a:xfrm>
              <a:off x="4209932" y="1499946"/>
              <a:ext cx="330159" cy="363500"/>
            </a:xfrm>
            <a:custGeom>
              <a:avLst/>
              <a:gdLst/>
              <a:ahLst/>
              <a:cxnLst/>
              <a:rect l="l" t="t" r="r" b="b"/>
              <a:pathLst>
                <a:path w="12685" h="13966" extrusionOk="0">
                  <a:moveTo>
                    <a:pt x="6340" y="444"/>
                  </a:moveTo>
                  <a:cubicBezTo>
                    <a:pt x="6942" y="789"/>
                    <a:pt x="7565" y="1099"/>
                    <a:pt x="8205" y="1377"/>
                  </a:cubicBezTo>
                  <a:cubicBezTo>
                    <a:pt x="9644" y="2003"/>
                    <a:pt x="10900" y="2337"/>
                    <a:pt x="11938" y="2372"/>
                  </a:cubicBezTo>
                  <a:cubicBezTo>
                    <a:pt x="12009" y="2942"/>
                    <a:pt x="12185" y="4888"/>
                    <a:pt x="11738" y="7020"/>
                  </a:cubicBezTo>
                  <a:cubicBezTo>
                    <a:pt x="11432" y="8502"/>
                    <a:pt x="10886" y="9779"/>
                    <a:pt x="10126" y="10817"/>
                  </a:cubicBezTo>
                  <a:cubicBezTo>
                    <a:pt x="9190" y="12090"/>
                    <a:pt x="7917" y="13009"/>
                    <a:pt x="6340" y="13544"/>
                  </a:cubicBezTo>
                  <a:cubicBezTo>
                    <a:pt x="4768" y="13009"/>
                    <a:pt x="3494" y="12094"/>
                    <a:pt x="2558" y="10820"/>
                  </a:cubicBezTo>
                  <a:cubicBezTo>
                    <a:pt x="1798" y="9786"/>
                    <a:pt x="1253" y="8512"/>
                    <a:pt x="947" y="7034"/>
                  </a:cubicBezTo>
                  <a:cubicBezTo>
                    <a:pt x="496" y="4899"/>
                    <a:pt x="672" y="2942"/>
                    <a:pt x="742" y="2372"/>
                  </a:cubicBezTo>
                  <a:cubicBezTo>
                    <a:pt x="1777" y="2337"/>
                    <a:pt x="3033" y="2003"/>
                    <a:pt x="4476" y="1377"/>
                  </a:cubicBezTo>
                  <a:cubicBezTo>
                    <a:pt x="5112" y="1099"/>
                    <a:pt x="5735" y="789"/>
                    <a:pt x="6340" y="444"/>
                  </a:cubicBezTo>
                  <a:close/>
                  <a:moveTo>
                    <a:pt x="6340" y="0"/>
                  </a:moveTo>
                  <a:cubicBezTo>
                    <a:pt x="6303" y="0"/>
                    <a:pt x="6267" y="10"/>
                    <a:pt x="6235" y="29"/>
                  </a:cubicBezTo>
                  <a:cubicBezTo>
                    <a:pt x="6203" y="50"/>
                    <a:pt x="2991" y="1964"/>
                    <a:pt x="563" y="1964"/>
                  </a:cubicBezTo>
                  <a:cubicBezTo>
                    <a:pt x="461" y="1964"/>
                    <a:pt x="373" y="2035"/>
                    <a:pt x="359" y="2137"/>
                  </a:cubicBezTo>
                  <a:cubicBezTo>
                    <a:pt x="345" y="2232"/>
                    <a:pt x="0" y="4501"/>
                    <a:pt x="542" y="7105"/>
                  </a:cubicBezTo>
                  <a:cubicBezTo>
                    <a:pt x="862" y="8646"/>
                    <a:pt x="1429" y="9972"/>
                    <a:pt x="2224" y="11056"/>
                  </a:cubicBezTo>
                  <a:cubicBezTo>
                    <a:pt x="3223" y="12421"/>
                    <a:pt x="4588" y="13396"/>
                    <a:pt x="6277" y="13955"/>
                  </a:cubicBezTo>
                  <a:cubicBezTo>
                    <a:pt x="6296" y="13962"/>
                    <a:pt x="6318" y="13966"/>
                    <a:pt x="6339" y="13966"/>
                  </a:cubicBezTo>
                  <a:cubicBezTo>
                    <a:pt x="6361" y="13966"/>
                    <a:pt x="6383" y="13962"/>
                    <a:pt x="6404" y="13955"/>
                  </a:cubicBezTo>
                  <a:cubicBezTo>
                    <a:pt x="8093" y="13396"/>
                    <a:pt x="9458" y="12418"/>
                    <a:pt x="10457" y="11056"/>
                  </a:cubicBezTo>
                  <a:cubicBezTo>
                    <a:pt x="11252" y="9972"/>
                    <a:pt x="11819" y="8642"/>
                    <a:pt x="12139" y="7105"/>
                  </a:cubicBezTo>
                  <a:cubicBezTo>
                    <a:pt x="12684" y="4501"/>
                    <a:pt x="12336" y="2232"/>
                    <a:pt x="12322" y="2137"/>
                  </a:cubicBezTo>
                  <a:cubicBezTo>
                    <a:pt x="12308" y="2035"/>
                    <a:pt x="12220" y="1964"/>
                    <a:pt x="12121" y="1964"/>
                  </a:cubicBezTo>
                  <a:cubicBezTo>
                    <a:pt x="9694" y="1964"/>
                    <a:pt x="6478" y="50"/>
                    <a:pt x="6446" y="29"/>
                  </a:cubicBezTo>
                  <a:cubicBezTo>
                    <a:pt x="6414" y="10"/>
                    <a:pt x="6377" y="0"/>
                    <a:pt x="6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20" name="Google Shape;17620;p76"/>
          <p:cNvGrpSpPr/>
          <p:nvPr/>
        </p:nvGrpSpPr>
        <p:grpSpPr>
          <a:xfrm>
            <a:off x="2300528" y="1508404"/>
            <a:ext cx="362771" cy="355223"/>
            <a:chOff x="2300528" y="1508404"/>
            <a:chExt cx="362771" cy="355223"/>
          </a:xfrm>
        </p:grpSpPr>
        <p:sp>
          <p:nvSpPr>
            <p:cNvPr id="17621" name="Google Shape;17621;p76"/>
            <p:cNvSpPr/>
            <p:nvPr/>
          </p:nvSpPr>
          <p:spPr>
            <a:xfrm>
              <a:off x="2313906" y="1514052"/>
              <a:ext cx="344162" cy="344188"/>
            </a:xfrm>
            <a:custGeom>
              <a:avLst/>
              <a:gdLst/>
              <a:ahLst/>
              <a:cxnLst/>
              <a:rect l="l" t="t" r="r" b="b"/>
              <a:pathLst>
                <a:path w="13223" h="13224" extrusionOk="0">
                  <a:moveTo>
                    <a:pt x="6612" y="1"/>
                  </a:moveTo>
                  <a:cubicBezTo>
                    <a:pt x="2963" y="1"/>
                    <a:pt x="0" y="2963"/>
                    <a:pt x="0" y="6612"/>
                  </a:cubicBezTo>
                  <a:cubicBezTo>
                    <a:pt x="0" y="10264"/>
                    <a:pt x="2963" y="13223"/>
                    <a:pt x="6612" y="13223"/>
                  </a:cubicBezTo>
                  <a:cubicBezTo>
                    <a:pt x="10264" y="13223"/>
                    <a:pt x="13223" y="10264"/>
                    <a:pt x="13223" y="6612"/>
                  </a:cubicBezTo>
                  <a:cubicBezTo>
                    <a:pt x="13223" y="2963"/>
                    <a:pt x="10264" y="1"/>
                    <a:pt x="6612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2" name="Google Shape;17622;p76"/>
            <p:cNvSpPr/>
            <p:nvPr/>
          </p:nvSpPr>
          <p:spPr>
            <a:xfrm>
              <a:off x="2339726" y="1539898"/>
              <a:ext cx="292523" cy="292497"/>
            </a:xfrm>
            <a:custGeom>
              <a:avLst/>
              <a:gdLst/>
              <a:ahLst/>
              <a:cxnLst/>
              <a:rect l="l" t="t" r="r" b="b"/>
              <a:pathLst>
                <a:path w="11239" h="11238" extrusionOk="0">
                  <a:moveTo>
                    <a:pt x="5620" y="0"/>
                  </a:moveTo>
                  <a:cubicBezTo>
                    <a:pt x="2516" y="0"/>
                    <a:pt x="1" y="2516"/>
                    <a:pt x="1" y="5619"/>
                  </a:cubicBezTo>
                  <a:cubicBezTo>
                    <a:pt x="1" y="8722"/>
                    <a:pt x="2516" y="11238"/>
                    <a:pt x="5620" y="11238"/>
                  </a:cubicBezTo>
                  <a:cubicBezTo>
                    <a:pt x="8723" y="11238"/>
                    <a:pt x="11239" y="8722"/>
                    <a:pt x="11239" y="5619"/>
                  </a:cubicBezTo>
                  <a:cubicBezTo>
                    <a:pt x="11239" y="2516"/>
                    <a:pt x="8723" y="0"/>
                    <a:pt x="562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3" name="Google Shape;17623;p76"/>
            <p:cNvSpPr/>
            <p:nvPr/>
          </p:nvSpPr>
          <p:spPr>
            <a:xfrm>
              <a:off x="2375800" y="1575972"/>
              <a:ext cx="273575" cy="256527"/>
            </a:xfrm>
            <a:custGeom>
              <a:avLst/>
              <a:gdLst/>
              <a:ahLst/>
              <a:cxnLst/>
              <a:rect l="l" t="t" r="r" b="b"/>
              <a:pathLst>
                <a:path w="10511" h="9856" extrusionOk="0">
                  <a:moveTo>
                    <a:pt x="7928" y="0"/>
                  </a:moveTo>
                  <a:lnTo>
                    <a:pt x="7928" y="0"/>
                  </a:lnTo>
                  <a:cubicBezTo>
                    <a:pt x="9870" y="2228"/>
                    <a:pt x="9754" y="5577"/>
                    <a:pt x="7664" y="7664"/>
                  </a:cubicBezTo>
                  <a:cubicBezTo>
                    <a:pt x="6572" y="8758"/>
                    <a:pt x="5133" y="9311"/>
                    <a:pt x="3691" y="9311"/>
                  </a:cubicBezTo>
                  <a:cubicBezTo>
                    <a:pt x="2378" y="9311"/>
                    <a:pt x="1062" y="8853"/>
                    <a:pt x="1" y="7927"/>
                  </a:cubicBezTo>
                  <a:lnTo>
                    <a:pt x="1" y="7927"/>
                  </a:lnTo>
                  <a:cubicBezTo>
                    <a:pt x="1115" y="9208"/>
                    <a:pt x="2673" y="9855"/>
                    <a:pt x="4236" y="9855"/>
                  </a:cubicBezTo>
                  <a:cubicBezTo>
                    <a:pt x="5670" y="9855"/>
                    <a:pt x="7108" y="9310"/>
                    <a:pt x="8210" y="8209"/>
                  </a:cubicBezTo>
                  <a:cubicBezTo>
                    <a:pt x="10511" y="5908"/>
                    <a:pt x="10380" y="2140"/>
                    <a:pt x="792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4" name="Google Shape;17624;p76"/>
            <p:cNvSpPr/>
            <p:nvPr/>
          </p:nvSpPr>
          <p:spPr>
            <a:xfrm>
              <a:off x="2300528" y="1508404"/>
              <a:ext cx="362771" cy="355223"/>
            </a:xfrm>
            <a:custGeom>
              <a:avLst/>
              <a:gdLst/>
              <a:ahLst/>
              <a:cxnLst/>
              <a:rect l="l" t="t" r="r" b="b"/>
              <a:pathLst>
                <a:path w="13938" h="13648" extrusionOk="0">
                  <a:moveTo>
                    <a:pt x="7124" y="1"/>
                  </a:moveTo>
                  <a:cubicBezTo>
                    <a:pt x="6820" y="1"/>
                    <a:pt x="6513" y="21"/>
                    <a:pt x="6204" y="63"/>
                  </a:cubicBezTo>
                  <a:cubicBezTo>
                    <a:pt x="2587" y="549"/>
                    <a:pt x="1" y="3796"/>
                    <a:pt x="324" y="7431"/>
                  </a:cubicBezTo>
                  <a:cubicBezTo>
                    <a:pt x="639" y="10963"/>
                    <a:pt x="3599" y="13648"/>
                    <a:pt x="7111" y="13648"/>
                  </a:cubicBezTo>
                  <a:cubicBezTo>
                    <a:pt x="7213" y="13648"/>
                    <a:pt x="7315" y="13645"/>
                    <a:pt x="7418" y="13641"/>
                  </a:cubicBezTo>
                  <a:cubicBezTo>
                    <a:pt x="11059" y="13479"/>
                    <a:pt x="13934" y="10478"/>
                    <a:pt x="13937" y="6829"/>
                  </a:cubicBezTo>
                  <a:cubicBezTo>
                    <a:pt x="13937" y="6709"/>
                    <a:pt x="13934" y="6586"/>
                    <a:pt x="13927" y="6467"/>
                  </a:cubicBezTo>
                  <a:cubicBezTo>
                    <a:pt x="13925" y="6333"/>
                    <a:pt x="13827" y="6268"/>
                    <a:pt x="13729" y="6268"/>
                  </a:cubicBezTo>
                  <a:cubicBezTo>
                    <a:pt x="13623" y="6268"/>
                    <a:pt x="13517" y="6343"/>
                    <a:pt x="13529" y="6488"/>
                  </a:cubicBezTo>
                  <a:cubicBezTo>
                    <a:pt x="13536" y="6600"/>
                    <a:pt x="13540" y="6716"/>
                    <a:pt x="13540" y="6829"/>
                  </a:cubicBezTo>
                  <a:cubicBezTo>
                    <a:pt x="13536" y="10249"/>
                    <a:pt x="10841" y="13060"/>
                    <a:pt x="7428" y="13212"/>
                  </a:cubicBezTo>
                  <a:cubicBezTo>
                    <a:pt x="7332" y="13216"/>
                    <a:pt x="7236" y="13218"/>
                    <a:pt x="7141" y="13218"/>
                  </a:cubicBezTo>
                  <a:cubicBezTo>
                    <a:pt x="3849" y="13218"/>
                    <a:pt x="1076" y="10702"/>
                    <a:pt x="782" y="7392"/>
                  </a:cubicBezTo>
                  <a:cubicBezTo>
                    <a:pt x="476" y="3986"/>
                    <a:pt x="2900" y="943"/>
                    <a:pt x="6288" y="485"/>
                  </a:cubicBezTo>
                  <a:cubicBezTo>
                    <a:pt x="6578" y="446"/>
                    <a:pt x="6866" y="427"/>
                    <a:pt x="7150" y="427"/>
                  </a:cubicBezTo>
                  <a:cubicBezTo>
                    <a:pt x="10194" y="427"/>
                    <a:pt x="12878" y="2603"/>
                    <a:pt x="13434" y="5678"/>
                  </a:cubicBezTo>
                  <a:cubicBezTo>
                    <a:pt x="13459" y="5788"/>
                    <a:pt x="13543" y="5838"/>
                    <a:pt x="13628" y="5838"/>
                  </a:cubicBezTo>
                  <a:cubicBezTo>
                    <a:pt x="13739" y="5838"/>
                    <a:pt x="13850" y="5754"/>
                    <a:pt x="13828" y="5608"/>
                  </a:cubicBezTo>
                  <a:cubicBezTo>
                    <a:pt x="13233" y="2326"/>
                    <a:pt x="10373" y="1"/>
                    <a:pt x="7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5" name="Google Shape;17625;p76"/>
            <p:cNvSpPr/>
            <p:nvPr/>
          </p:nvSpPr>
          <p:spPr>
            <a:xfrm>
              <a:off x="2314557" y="1534536"/>
              <a:ext cx="341793" cy="304209"/>
            </a:xfrm>
            <a:custGeom>
              <a:avLst/>
              <a:gdLst/>
              <a:ahLst/>
              <a:cxnLst/>
              <a:rect l="l" t="t" r="r" b="b"/>
              <a:pathLst>
                <a:path w="13132" h="11688" extrusionOk="0">
                  <a:moveTo>
                    <a:pt x="6607" y="0"/>
                  </a:moveTo>
                  <a:cubicBezTo>
                    <a:pt x="5031" y="0"/>
                    <a:pt x="3461" y="634"/>
                    <a:pt x="2312" y="1877"/>
                  </a:cubicBezTo>
                  <a:cubicBezTo>
                    <a:pt x="2164" y="2025"/>
                    <a:pt x="2301" y="2224"/>
                    <a:pt x="2455" y="2224"/>
                  </a:cubicBezTo>
                  <a:cubicBezTo>
                    <a:pt x="2506" y="2224"/>
                    <a:pt x="2559" y="2202"/>
                    <a:pt x="2604" y="2148"/>
                  </a:cubicBezTo>
                  <a:cubicBezTo>
                    <a:pt x="3669" y="999"/>
                    <a:pt x="5121" y="414"/>
                    <a:pt x="6578" y="414"/>
                  </a:cubicBezTo>
                  <a:cubicBezTo>
                    <a:pt x="7821" y="414"/>
                    <a:pt x="9069" y="840"/>
                    <a:pt x="10084" y="1705"/>
                  </a:cubicBezTo>
                  <a:cubicBezTo>
                    <a:pt x="12294" y="3587"/>
                    <a:pt x="12617" y="6877"/>
                    <a:pt x="10826" y="9161"/>
                  </a:cubicBezTo>
                  <a:cubicBezTo>
                    <a:pt x="9762" y="10518"/>
                    <a:pt x="8173" y="11233"/>
                    <a:pt x="6566" y="11233"/>
                  </a:cubicBezTo>
                  <a:cubicBezTo>
                    <a:pt x="5469" y="11233"/>
                    <a:pt x="4364" y="10900"/>
                    <a:pt x="3409" y="10213"/>
                  </a:cubicBezTo>
                  <a:cubicBezTo>
                    <a:pt x="1059" y="8513"/>
                    <a:pt x="461" y="5262"/>
                    <a:pt x="2062" y="2841"/>
                  </a:cubicBezTo>
                  <a:cubicBezTo>
                    <a:pt x="2125" y="2750"/>
                    <a:pt x="2101" y="2623"/>
                    <a:pt x="2009" y="2563"/>
                  </a:cubicBezTo>
                  <a:cubicBezTo>
                    <a:pt x="1974" y="2541"/>
                    <a:pt x="1935" y="2531"/>
                    <a:pt x="1897" y="2531"/>
                  </a:cubicBezTo>
                  <a:cubicBezTo>
                    <a:pt x="1832" y="2531"/>
                    <a:pt x="1769" y="2562"/>
                    <a:pt x="1731" y="2620"/>
                  </a:cubicBezTo>
                  <a:cubicBezTo>
                    <a:pt x="0" y="5234"/>
                    <a:pt x="644" y="8749"/>
                    <a:pt x="3184" y="10582"/>
                  </a:cubicBezTo>
                  <a:cubicBezTo>
                    <a:pt x="4216" y="11327"/>
                    <a:pt x="5411" y="11687"/>
                    <a:pt x="6596" y="11687"/>
                  </a:cubicBezTo>
                  <a:cubicBezTo>
                    <a:pt x="8332" y="11687"/>
                    <a:pt x="10046" y="10915"/>
                    <a:pt x="11196" y="9449"/>
                  </a:cubicBezTo>
                  <a:cubicBezTo>
                    <a:pt x="13131" y="6983"/>
                    <a:pt x="12779" y="3429"/>
                    <a:pt x="10394" y="1395"/>
                  </a:cubicBezTo>
                  <a:cubicBezTo>
                    <a:pt x="9297" y="460"/>
                    <a:pt x="7950" y="0"/>
                    <a:pt x="6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6" name="Google Shape;17626;p76"/>
            <p:cNvSpPr/>
            <p:nvPr/>
          </p:nvSpPr>
          <p:spPr>
            <a:xfrm>
              <a:off x="2359975" y="1680993"/>
              <a:ext cx="19156" cy="10385"/>
            </a:xfrm>
            <a:custGeom>
              <a:avLst/>
              <a:gdLst/>
              <a:ahLst/>
              <a:cxnLst/>
              <a:rect l="l" t="t" r="r" b="b"/>
              <a:pathLst>
                <a:path w="736" h="399" extrusionOk="0">
                  <a:moveTo>
                    <a:pt x="197" y="1"/>
                  </a:moveTo>
                  <a:cubicBezTo>
                    <a:pt x="85" y="1"/>
                    <a:pt x="0" y="89"/>
                    <a:pt x="0" y="198"/>
                  </a:cubicBezTo>
                  <a:cubicBezTo>
                    <a:pt x="0" y="311"/>
                    <a:pt x="88" y="399"/>
                    <a:pt x="197" y="399"/>
                  </a:cubicBezTo>
                  <a:lnTo>
                    <a:pt x="482" y="399"/>
                  </a:lnTo>
                  <a:cubicBezTo>
                    <a:pt x="736" y="388"/>
                    <a:pt x="736" y="12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7" name="Google Shape;17627;p76"/>
            <p:cNvSpPr/>
            <p:nvPr/>
          </p:nvSpPr>
          <p:spPr>
            <a:xfrm>
              <a:off x="2480847" y="1560251"/>
              <a:ext cx="132714" cy="131127"/>
            </a:xfrm>
            <a:custGeom>
              <a:avLst/>
              <a:gdLst/>
              <a:ahLst/>
              <a:cxnLst/>
              <a:rect l="l" t="t" r="r" b="b"/>
              <a:pathLst>
                <a:path w="5099" h="5038" extrusionOk="0">
                  <a:moveTo>
                    <a:pt x="199" y="0"/>
                  </a:moveTo>
                  <a:cubicBezTo>
                    <a:pt x="103" y="0"/>
                    <a:pt x="6" y="64"/>
                    <a:pt x="1" y="193"/>
                  </a:cubicBezTo>
                  <a:lnTo>
                    <a:pt x="1" y="4837"/>
                  </a:lnTo>
                  <a:cubicBezTo>
                    <a:pt x="1" y="4950"/>
                    <a:pt x="89" y="5038"/>
                    <a:pt x="198" y="5038"/>
                  </a:cubicBezTo>
                  <a:lnTo>
                    <a:pt x="4846" y="5038"/>
                  </a:lnTo>
                  <a:cubicBezTo>
                    <a:pt x="5099" y="5027"/>
                    <a:pt x="5099" y="4651"/>
                    <a:pt x="4846" y="4640"/>
                  </a:cubicBezTo>
                  <a:lnTo>
                    <a:pt x="398" y="4640"/>
                  </a:lnTo>
                  <a:lnTo>
                    <a:pt x="398" y="193"/>
                  </a:lnTo>
                  <a:cubicBezTo>
                    <a:pt x="393" y="64"/>
                    <a:pt x="29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8" name="Google Shape;17628;p76"/>
            <p:cNvSpPr/>
            <p:nvPr/>
          </p:nvSpPr>
          <p:spPr>
            <a:xfrm>
              <a:off x="2480847" y="1794655"/>
              <a:ext cx="10385" cy="17412"/>
            </a:xfrm>
            <a:custGeom>
              <a:avLst/>
              <a:gdLst/>
              <a:ahLst/>
              <a:cxnLst/>
              <a:rect l="l" t="t" r="r" b="b"/>
              <a:pathLst>
                <a:path w="399" h="669" extrusionOk="0">
                  <a:moveTo>
                    <a:pt x="198" y="0"/>
                  </a:moveTo>
                  <a:cubicBezTo>
                    <a:pt x="102" y="0"/>
                    <a:pt x="6" y="64"/>
                    <a:pt x="1" y="190"/>
                  </a:cubicBezTo>
                  <a:lnTo>
                    <a:pt x="1" y="479"/>
                  </a:lnTo>
                  <a:cubicBezTo>
                    <a:pt x="6" y="606"/>
                    <a:pt x="102" y="669"/>
                    <a:pt x="198" y="669"/>
                  </a:cubicBezTo>
                  <a:cubicBezTo>
                    <a:pt x="294" y="669"/>
                    <a:pt x="391" y="606"/>
                    <a:pt x="398" y="479"/>
                  </a:cubicBezTo>
                  <a:lnTo>
                    <a:pt x="398" y="190"/>
                  </a:lnTo>
                  <a:cubicBezTo>
                    <a:pt x="391" y="64"/>
                    <a:pt x="294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9" name="Google Shape;17629;p76"/>
            <p:cNvSpPr/>
            <p:nvPr/>
          </p:nvSpPr>
          <p:spPr>
            <a:xfrm>
              <a:off x="2393030" y="1595336"/>
              <a:ext cx="20301" cy="15981"/>
            </a:xfrm>
            <a:custGeom>
              <a:avLst/>
              <a:gdLst/>
              <a:ahLst/>
              <a:cxnLst/>
              <a:rect l="l" t="t" r="r" b="b"/>
              <a:pathLst>
                <a:path w="780" h="614" extrusionOk="0">
                  <a:moveTo>
                    <a:pt x="287" y="1"/>
                  </a:moveTo>
                  <a:cubicBezTo>
                    <a:pt x="132" y="1"/>
                    <a:pt x="0" y="202"/>
                    <a:pt x="148" y="347"/>
                  </a:cubicBezTo>
                  <a:lnTo>
                    <a:pt x="349" y="551"/>
                  </a:lnTo>
                  <a:cubicBezTo>
                    <a:pt x="393" y="595"/>
                    <a:pt x="442" y="614"/>
                    <a:pt x="489" y="614"/>
                  </a:cubicBezTo>
                  <a:cubicBezTo>
                    <a:pt x="646" y="614"/>
                    <a:pt x="780" y="412"/>
                    <a:pt x="634" y="266"/>
                  </a:cubicBezTo>
                  <a:lnTo>
                    <a:pt x="430" y="66"/>
                  </a:lnTo>
                  <a:cubicBezTo>
                    <a:pt x="385" y="20"/>
                    <a:pt x="335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0" name="Google Shape;17630;p76"/>
            <p:cNvSpPr/>
            <p:nvPr/>
          </p:nvSpPr>
          <p:spPr>
            <a:xfrm>
              <a:off x="2560517" y="1761184"/>
              <a:ext cx="18532" cy="15851"/>
            </a:xfrm>
            <a:custGeom>
              <a:avLst/>
              <a:gdLst/>
              <a:ahLst/>
              <a:cxnLst/>
              <a:rect l="l" t="t" r="r" b="b"/>
              <a:pathLst>
                <a:path w="712" h="609" extrusionOk="0">
                  <a:moveTo>
                    <a:pt x="219" y="0"/>
                  </a:moveTo>
                  <a:cubicBezTo>
                    <a:pt x="168" y="0"/>
                    <a:pt x="117" y="20"/>
                    <a:pt x="78" y="58"/>
                  </a:cubicBezTo>
                  <a:cubicBezTo>
                    <a:pt x="1" y="136"/>
                    <a:pt x="1" y="263"/>
                    <a:pt x="78" y="340"/>
                  </a:cubicBezTo>
                  <a:lnTo>
                    <a:pt x="282" y="544"/>
                  </a:lnTo>
                  <a:cubicBezTo>
                    <a:pt x="326" y="589"/>
                    <a:pt x="375" y="608"/>
                    <a:pt x="422" y="608"/>
                  </a:cubicBezTo>
                  <a:cubicBezTo>
                    <a:pt x="577" y="608"/>
                    <a:pt x="712" y="405"/>
                    <a:pt x="564" y="263"/>
                  </a:cubicBezTo>
                  <a:lnTo>
                    <a:pt x="360" y="58"/>
                  </a:lnTo>
                  <a:cubicBezTo>
                    <a:pt x="321" y="20"/>
                    <a:pt x="27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1" name="Google Shape;17631;p76"/>
            <p:cNvSpPr/>
            <p:nvPr/>
          </p:nvSpPr>
          <p:spPr>
            <a:xfrm>
              <a:off x="2558669" y="1595414"/>
              <a:ext cx="20171" cy="15903"/>
            </a:xfrm>
            <a:custGeom>
              <a:avLst/>
              <a:gdLst/>
              <a:ahLst/>
              <a:cxnLst/>
              <a:rect l="l" t="t" r="r" b="b"/>
              <a:pathLst>
                <a:path w="775" h="611" extrusionOk="0">
                  <a:moveTo>
                    <a:pt x="491" y="1"/>
                  </a:moveTo>
                  <a:cubicBezTo>
                    <a:pt x="445" y="1"/>
                    <a:pt x="397" y="19"/>
                    <a:pt x="353" y="63"/>
                  </a:cubicBezTo>
                  <a:lnTo>
                    <a:pt x="149" y="263"/>
                  </a:lnTo>
                  <a:cubicBezTo>
                    <a:pt x="1" y="409"/>
                    <a:pt x="136" y="611"/>
                    <a:pt x="291" y="611"/>
                  </a:cubicBezTo>
                  <a:cubicBezTo>
                    <a:pt x="338" y="611"/>
                    <a:pt x="387" y="592"/>
                    <a:pt x="431" y="548"/>
                  </a:cubicBezTo>
                  <a:lnTo>
                    <a:pt x="635" y="344"/>
                  </a:lnTo>
                  <a:cubicBezTo>
                    <a:pt x="775" y="198"/>
                    <a:pt x="644" y="1"/>
                    <a:pt x="4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2" name="Google Shape;17632;p76"/>
            <p:cNvSpPr/>
            <p:nvPr/>
          </p:nvSpPr>
          <p:spPr>
            <a:xfrm>
              <a:off x="2394774" y="1761131"/>
              <a:ext cx="18427" cy="15747"/>
            </a:xfrm>
            <a:custGeom>
              <a:avLst/>
              <a:gdLst/>
              <a:ahLst/>
              <a:cxnLst/>
              <a:rect l="l" t="t" r="r" b="b"/>
              <a:pathLst>
                <a:path w="708" h="605" extrusionOk="0">
                  <a:moveTo>
                    <a:pt x="420" y="1"/>
                  </a:moveTo>
                  <a:cubicBezTo>
                    <a:pt x="374" y="1"/>
                    <a:pt x="325" y="18"/>
                    <a:pt x="282" y="60"/>
                  </a:cubicBezTo>
                  <a:lnTo>
                    <a:pt x="81" y="265"/>
                  </a:lnTo>
                  <a:cubicBezTo>
                    <a:pt x="0" y="342"/>
                    <a:pt x="0" y="469"/>
                    <a:pt x="81" y="546"/>
                  </a:cubicBezTo>
                  <a:cubicBezTo>
                    <a:pt x="120" y="585"/>
                    <a:pt x="171" y="604"/>
                    <a:pt x="222" y="604"/>
                  </a:cubicBezTo>
                  <a:cubicBezTo>
                    <a:pt x="273" y="604"/>
                    <a:pt x="324" y="585"/>
                    <a:pt x="363" y="546"/>
                  </a:cubicBezTo>
                  <a:lnTo>
                    <a:pt x="567" y="342"/>
                  </a:lnTo>
                  <a:cubicBezTo>
                    <a:pt x="708" y="198"/>
                    <a:pt x="575" y="1"/>
                    <a:pt x="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3" name="Google Shape;17633;p76"/>
            <p:cNvSpPr/>
            <p:nvPr/>
          </p:nvSpPr>
          <p:spPr>
            <a:xfrm>
              <a:off x="2366898" y="1633519"/>
              <a:ext cx="20848" cy="13586"/>
            </a:xfrm>
            <a:custGeom>
              <a:avLst/>
              <a:gdLst/>
              <a:ahLst/>
              <a:cxnLst/>
              <a:rect l="l" t="t" r="r" b="b"/>
              <a:pathLst>
                <a:path w="801" h="522" extrusionOk="0">
                  <a:moveTo>
                    <a:pt x="285" y="1"/>
                  </a:moveTo>
                  <a:cubicBezTo>
                    <a:pt x="93" y="1"/>
                    <a:pt x="0" y="304"/>
                    <a:pt x="223" y="389"/>
                  </a:cubicBezTo>
                  <a:lnTo>
                    <a:pt x="487" y="502"/>
                  </a:lnTo>
                  <a:cubicBezTo>
                    <a:pt x="514" y="515"/>
                    <a:pt x="543" y="521"/>
                    <a:pt x="571" y="521"/>
                  </a:cubicBezTo>
                  <a:cubicBezTo>
                    <a:pt x="649" y="521"/>
                    <a:pt x="724" y="475"/>
                    <a:pt x="755" y="400"/>
                  </a:cubicBezTo>
                  <a:cubicBezTo>
                    <a:pt x="800" y="294"/>
                    <a:pt x="748" y="175"/>
                    <a:pt x="642" y="136"/>
                  </a:cubicBezTo>
                  <a:lnTo>
                    <a:pt x="378" y="24"/>
                  </a:lnTo>
                  <a:cubicBezTo>
                    <a:pt x="345" y="8"/>
                    <a:pt x="314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4" name="Google Shape;17634;p76"/>
            <p:cNvSpPr/>
            <p:nvPr/>
          </p:nvSpPr>
          <p:spPr>
            <a:xfrm>
              <a:off x="2583005" y="1725396"/>
              <a:ext cx="20406" cy="13378"/>
            </a:xfrm>
            <a:custGeom>
              <a:avLst/>
              <a:gdLst/>
              <a:ahLst/>
              <a:cxnLst/>
              <a:rect l="l" t="t" r="r" b="b"/>
              <a:pathLst>
                <a:path w="784" h="514" extrusionOk="0">
                  <a:moveTo>
                    <a:pt x="286" y="0"/>
                  </a:moveTo>
                  <a:cubicBezTo>
                    <a:pt x="93" y="0"/>
                    <a:pt x="1" y="285"/>
                    <a:pt x="206" y="381"/>
                  </a:cubicBezTo>
                  <a:lnTo>
                    <a:pt x="470" y="494"/>
                  </a:lnTo>
                  <a:cubicBezTo>
                    <a:pt x="497" y="507"/>
                    <a:pt x="526" y="513"/>
                    <a:pt x="554" y="513"/>
                  </a:cubicBezTo>
                  <a:cubicBezTo>
                    <a:pt x="632" y="513"/>
                    <a:pt x="708" y="467"/>
                    <a:pt x="741" y="392"/>
                  </a:cubicBezTo>
                  <a:cubicBezTo>
                    <a:pt x="783" y="286"/>
                    <a:pt x="734" y="167"/>
                    <a:pt x="629" y="128"/>
                  </a:cubicBezTo>
                  <a:lnTo>
                    <a:pt x="365" y="16"/>
                  </a:lnTo>
                  <a:cubicBezTo>
                    <a:pt x="337" y="5"/>
                    <a:pt x="311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5" name="Google Shape;17635;p76"/>
            <p:cNvSpPr/>
            <p:nvPr/>
          </p:nvSpPr>
          <p:spPr>
            <a:xfrm>
              <a:off x="2524156" y="1569465"/>
              <a:ext cx="15903" cy="17517"/>
            </a:xfrm>
            <a:custGeom>
              <a:avLst/>
              <a:gdLst/>
              <a:ahLst/>
              <a:cxnLst/>
              <a:rect l="l" t="t" r="r" b="b"/>
              <a:pathLst>
                <a:path w="611" h="673" extrusionOk="0">
                  <a:moveTo>
                    <a:pt x="347" y="1"/>
                  </a:moveTo>
                  <a:cubicBezTo>
                    <a:pt x="275" y="1"/>
                    <a:pt x="204" y="39"/>
                    <a:pt x="170" y="131"/>
                  </a:cubicBezTo>
                  <a:lnTo>
                    <a:pt x="57" y="395"/>
                  </a:lnTo>
                  <a:cubicBezTo>
                    <a:pt x="1" y="525"/>
                    <a:pt x="96" y="673"/>
                    <a:pt x="240" y="673"/>
                  </a:cubicBezTo>
                  <a:cubicBezTo>
                    <a:pt x="321" y="673"/>
                    <a:pt x="391" y="623"/>
                    <a:pt x="423" y="549"/>
                  </a:cubicBezTo>
                  <a:lnTo>
                    <a:pt x="536" y="286"/>
                  </a:lnTo>
                  <a:cubicBezTo>
                    <a:pt x="610" y="125"/>
                    <a:pt x="477" y="1"/>
                    <a:pt x="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6" name="Google Shape;17636;p76"/>
            <p:cNvSpPr/>
            <p:nvPr/>
          </p:nvSpPr>
          <p:spPr>
            <a:xfrm>
              <a:off x="2432774" y="1785493"/>
              <a:ext cx="15200" cy="17152"/>
            </a:xfrm>
            <a:custGeom>
              <a:avLst/>
              <a:gdLst/>
              <a:ahLst/>
              <a:cxnLst/>
              <a:rect l="l" t="t" r="r" b="b"/>
              <a:pathLst>
                <a:path w="584" h="659" extrusionOk="0">
                  <a:moveTo>
                    <a:pt x="334" y="0"/>
                  </a:moveTo>
                  <a:cubicBezTo>
                    <a:pt x="265" y="0"/>
                    <a:pt x="197" y="35"/>
                    <a:pt x="159" y="117"/>
                  </a:cubicBezTo>
                  <a:lnTo>
                    <a:pt x="46" y="381"/>
                  </a:lnTo>
                  <a:cubicBezTo>
                    <a:pt x="0" y="479"/>
                    <a:pt x="46" y="595"/>
                    <a:pt x="148" y="641"/>
                  </a:cubicBezTo>
                  <a:cubicBezTo>
                    <a:pt x="174" y="653"/>
                    <a:pt x="201" y="658"/>
                    <a:pt x="228" y="658"/>
                  </a:cubicBezTo>
                  <a:cubicBezTo>
                    <a:pt x="306" y="658"/>
                    <a:pt x="381" y="611"/>
                    <a:pt x="412" y="535"/>
                  </a:cubicBezTo>
                  <a:lnTo>
                    <a:pt x="525" y="271"/>
                  </a:lnTo>
                  <a:cubicBezTo>
                    <a:pt x="584" y="117"/>
                    <a:pt x="45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7" name="Google Shape;17637;p76"/>
            <p:cNvSpPr/>
            <p:nvPr/>
          </p:nvSpPr>
          <p:spPr>
            <a:xfrm>
              <a:off x="2434570" y="1569101"/>
              <a:ext cx="15174" cy="17048"/>
            </a:xfrm>
            <a:custGeom>
              <a:avLst/>
              <a:gdLst/>
              <a:ahLst/>
              <a:cxnLst/>
              <a:rect l="l" t="t" r="r" b="b"/>
              <a:pathLst>
                <a:path w="583" h="655" extrusionOk="0">
                  <a:moveTo>
                    <a:pt x="249" y="1"/>
                  </a:moveTo>
                  <a:cubicBezTo>
                    <a:pt x="125" y="1"/>
                    <a:pt x="0" y="114"/>
                    <a:pt x="55" y="268"/>
                  </a:cubicBezTo>
                  <a:lnTo>
                    <a:pt x="160" y="532"/>
                  </a:lnTo>
                  <a:cubicBezTo>
                    <a:pt x="192" y="606"/>
                    <a:pt x="266" y="655"/>
                    <a:pt x="347" y="655"/>
                  </a:cubicBezTo>
                  <a:cubicBezTo>
                    <a:pt x="487" y="655"/>
                    <a:pt x="582" y="514"/>
                    <a:pt x="530" y="380"/>
                  </a:cubicBezTo>
                  <a:lnTo>
                    <a:pt x="424" y="117"/>
                  </a:lnTo>
                  <a:cubicBezTo>
                    <a:pt x="386" y="35"/>
                    <a:pt x="318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8" name="Google Shape;17638;p76"/>
            <p:cNvSpPr/>
            <p:nvPr/>
          </p:nvSpPr>
          <p:spPr>
            <a:xfrm>
              <a:off x="2522517" y="1786196"/>
              <a:ext cx="14940" cy="17022"/>
            </a:xfrm>
            <a:custGeom>
              <a:avLst/>
              <a:gdLst/>
              <a:ahLst/>
              <a:cxnLst/>
              <a:rect l="l" t="t" r="r" b="b"/>
              <a:pathLst>
                <a:path w="574" h="654" extrusionOk="0">
                  <a:moveTo>
                    <a:pt x="228" y="1"/>
                  </a:moveTo>
                  <a:cubicBezTo>
                    <a:pt x="203" y="1"/>
                    <a:pt x="177" y="6"/>
                    <a:pt x="152" y="16"/>
                  </a:cubicBezTo>
                  <a:lnTo>
                    <a:pt x="155" y="16"/>
                  </a:lnTo>
                  <a:cubicBezTo>
                    <a:pt x="53" y="54"/>
                    <a:pt x="1" y="171"/>
                    <a:pt x="43" y="273"/>
                  </a:cubicBezTo>
                  <a:lnTo>
                    <a:pt x="152" y="537"/>
                  </a:lnTo>
                  <a:cubicBezTo>
                    <a:pt x="190" y="619"/>
                    <a:pt x="258" y="654"/>
                    <a:pt x="327" y="654"/>
                  </a:cubicBezTo>
                  <a:cubicBezTo>
                    <a:pt x="450" y="654"/>
                    <a:pt x="573" y="542"/>
                    <a:pt x="521" y="389"/>
                  </a:cubicBezTo>
                  <a:lnTo>
                    <a:pt x="412" y="125"/>
                  </a:lnTo>
                  <a:cubicBezTo>
                    <a:pt x="383" y="48"/>
                    <a:pt x="307" y="1"/>
                    <a:pt x="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9" name="Google Shape;17639;p76"/>
            <p:cNvSpPr/>
            <p:nvPr/>
          </p:nvSpPr>
          <p:spPr>
            <a:xfrm>
              <a:off x="2583968" y="1635783"/>
              <a:ext cx="21369" cy="13196"/>
            </a:xfrm>
            <a:custGeom>
              <a:avLst/>
              <a:gdLst/>
              <a:ahLst/>
              <a:cxnLst/>
              <a:rect l="l" t="t" r="r" b="b"/>
              <a:pathLst>
                <a:path w="821" h="507" extrusionOk="0">
                  <a:moveTo>
                    <a:pt x="538" y="1"/>
                  </a:moveTo>
                  <a:cubicBezTo>
                    <a:pt x="515" y="1"/>
                    <a:pt x="490" y="5"/>
                    <a:pt x="465" y="14"/>
                  </a:cubicBezTo>
                  <a:lnTo>
                    <a:pt x="201" y="120"/>
                  </a:lnTo>
                  <a:cubicBezTo>
                    <a:pt x="0" y="204"/>
                    <a:pt x="57" y="507"/>
                    <a:pt x="278" y="507"/>
                  </a:cubicBezTo>
                  <a:cubicBezTo>
                    <a:pt x="303" y="507"/>
                    <a:pt x="328" y="499"/>
                    <a:pt x="352" y="489"/>
                  </a:cubicBezTo>
                  <a:lnTo>
                    <a:pt x="616" y="383"/>
                  </a:lnTo>
                  <a:cubicBezTo>
                    <a:pt x="821" y="289"/>
                    <a:pt x="730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0" name="Google Shape;17640;p76"/>
            <p:cNvSpPr/>
            <p:nvPr/>
          </p:nvSpPr>
          <p:spPr>
            <a:xfrm>
              <a:off x="2366039" y="1723340"/>
              <a:ext cx="20978" cy="13456"/>
            </a:xfrm>
            <a:custGeom>
              <a:avLst/>
              <a:gdLst/>
              <a:ahLst/>
              <a:cxnLst/>
              <a:rect l="l" t="t" r="r" b="b"/>
              <a:pathLst>
                <a:path w="806" h="517" extrusionOk="0">
                  <a:moveTo>
                    <a:pt x="574" y="0"/>
                  </a:moveTo>
                  <a:cubicBezTo>
                    <a:pt x="547" y="0"/>
                    <a:pt x="519" y="6"/>
                    <a:pt x="492" y="17"/>
                  </a:cubicBezTo>
                  <a:lnTo>
                    <a:pt x="228" y="126"/>
                  </a:lnTo>
                  <a:cubicBezTo>
                    <a:pt x="1" y="206"/>
                    <a:pt x="93" y="517"/>
                    <a:pt x="288" y="517"/>
                  </a:cubicBezTo>
                  <a:cubicBezTo>
                    <a:pt x="317" y="517"/>
                    <a:pt x="347" y="510"/>
                    <a:pt x="379" y="496"/>
                  </a:cubicBezTo>
                  <a:lnTo>
                    <a:pt x="643" y="387"/>
                  </a:lnTo>
                  <a:cubicBezTo>
                    <a:pt x="749" y="351"/>
                    <a:pt x="805" y="232"/>
                    <a:pt x="759" y="126"/>
                  </a:cubicBezTo>
                  <a:cubicBezTo>
                    <a:pt x="728" y="47"/>
                    <a:pt x="653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41" name="Google Shape;17641;p76"/>
          <p:cNvGrpSpPr/>
          <p:nvPr/>
        </p:nvGrpSpPr>
        <p:grpSpPr>
          <a:xfrm>
            <a:off x="880806" y="1528081"/>
            <a:ext cx="376956" cy="335651"/>
            <a:chOff x="880806" y="1528081"/>
            <a:chExt cx="376956" cy="335651"/>
          </a:xfrm>
        </p:grpSpPr>
        <p:sp>
          <p:nvSpPr>
            <p:cNvPr id="17642" name="Google Shape;17642;p76"/>
            <p:cNvSpPr/>
            <p:nvPr/>
          </p:nvSpPr>
          <p:spPr>
            <a:xfrm>
              <a:off x="951237" y="1551246"/>
              <a:ext cx="70821" cy="59082"/>
            </a:xfrm>
            <a:custGeom>
              <a:avLst/>
              <a:gdLst/>
              <a:ahLst/>
              <a:cxnLst/>
              <a:rect l="l" t="t" r="r" b="b"/>
              <a:pathLst>
                <a:path w="2721" h="2270" extrusionOk="0">
                  <a:moveTo>
                    <a:pt x="1362" y="0"/>
                  </a:moveTo>
                  <a:cubicBezTo>
                    <a:pt x="609" y="0"/>
                    <a:pt x="0" y="507"/>
                    <a:pt x="0" y="1133"/>
                  </a:cubicBezTo>
                  <a:cubicBezTo>
                    <a:pt x="0" y="1760"/>
                    <a:pt x="609" y="2270"/>
                    <a:pt x="1362" y="2270"/>
                  </a:cubicBezTo>
                  <a:cubicBezTo>
                    <a:pt x="2112" y="2270"/>
                    <a:pt x="2720" y="1760"/>
                    <a:pt x="2720" y="1133"/>
                  </a:cubicBezTo>
                  <a:cubicBezTo>
                    <a:pt x="2720" y="507"/>
                    <a:pt x="2112" y="0"/>
                    <a:pt x="13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3" name="Google Shape;17643;p76"/>
            <p:cNvSpPr/>
            <p:nvPr/>
          </p:nvSpPr>
          <p:spPr>
            <a:xfrm>
              <a:off x="951237" y="1551246"/>
              <a:ext cx="47266" cy="59004"/>
            </a:xfrm>
            <a:custGeom>
              <a:avLst/>
              <a:gdLst/>
              <a:ahLst/>
              <a:cxnLst/>
              <a:rect l="l" t="t" r="r" b="b"/>
              <a:pathLst>
                <a:path w="1816" h="2267" extrusionOk="0">
                  <a:moveTo>
                    <a:pt x="1359" y="0"/>
                  </a:moveTo>
                  <a:cubicBezTo>
                    <a:pt x="609" y="0"/>
                    <a:pt x="0" y="507"/>
                    <a:pt x="0" y="1133"/>
                  </a:cubicBezTo>
                  <a:cubicBezTo>
                    <a:pt x="0" y="1760"/>
                    <a:pt x="609" y="2266"/>
                    <a:pt x="1362" y="2266"/>
                  </a:cubicBezTo>
                  <a:cubicBezTo>
                    <a:pt x="1517" y="2266"/>
                    <a:pt x="1668" y="2245"/>
                    <a:pt x="1816" y="2203"/>
                  </a:cubicBezTo>
                  <a:cubicBezTo>
                    <a:pt x="1288" y="2045"/>
                    <a:pt x="908" y="1626"/>
                    <a:pt x="908" y="1133"/>
                  </a:cubicBezTo>
                  <a:cubicBezTo>
                    <a:pt x="908" y="641"/>
                    <a:pt x="1285" y="222"/>
                    <a:pt x="1812" y="67"/>
                  </a:cubicBezTo>
                  <a:cubicBezTo>
                    <a:pt x="1665" y="21"/>
                    <a:pt x="1513" y="0"/>
                    <a:pt x="1359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4" name="Google Shape;17644;p76"/>
            <p:cNvSpPr/>
            <p:nvPr/>
          </p:nvSpPr>
          <p:spPr>
            <a:xfrm>
              <a:off x="909931" y="1580735"/>
              <a:ext cx="153510" cy="153510"/>
            </a:xfrm>
            <a:custGeom>
              <a:avLst/>
              <a:gdLst/>
              <a:ahLst/>
              <a:cxnLst/>
              <a:rect l="l" t="t" r="r" b="b"/>
              <a:pathLst>
                <a:path w="5898" h="5898" extrusionOk="0">
                  <a:moveTo>
                    <a:pt x="2949" y="0"/>
                  </a:moveTo>
                  <a:cubicBezTo>
                    <a:pt x="1320" y="0"/>
                    <a:pt x="1" y="1320"/>
                    <a:pt x="1" y="2949"/>
                  </a:cubicBezTo>
                  <a:cubicBezTo>
                    <a:pt x="1" y="4578"/>
                    <a:pt x="1320" y="5897"/>
                    <a:pt x="2949" y="5897"/>
                  </a:cubicBezTo>
                  <a:cubicBezTo>
                    <a:pt x="4578" y="5897"/>
                    <a:pt x="5898" y="4578"/>
                    <a:pt x="5898" y="2949"/>
                  </a:cubicBezTo>
                  <a:cubicBezTo>
                    <a:pt x="5898" y="1320"/>
                    <a:pt x="4578" y="0"/>
                    <a:pt x="294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5" name="Google Shape;17645;p76"/>
            <p:cNvSpPr/>
            <p:nvPr/>
          </p:nvSpPr>
          <p:spPr>
            <a:xfrm>
              <a:off x="940982" y="1580761"/>
              <a:ext cx="122381" cy="153484"/>
            </a:xfrm>
            <a:custGeom>
              <a:avLst/>
              <a:gdLst/>
              <a:ahLst/>
              <a:cxnLst/>
              <a:rect l="l" t="t" r="r" b="b"/>
              <a:pathLst>
                <a:path w="4702" h="5897" extrusionOk="0">
                  <a:moveTo>
                    <a:pt x="1773" y="1"/>
                  </a:moveTo>
                  <a:cubicBezTo>
                    <a:pt x="1619" y="1"/>
                    <a:pt x="1464" y="13"/>
                    <a:pt x="1309" y="38"/>
                  </a:cubicBezTo>
                  <a:cubicBezTo>
                    <a:pt x="145" y="256"/>
                    <a:pt x="0" y="1945"/>
                    <a:pt x="1183" y="2307"/>
                  </a:cubicBezTo>
                  <a:lnTo>
                    <a:pt x="1211" y="2314"/>
                  </a:lnTo>
                  <a:lnTo>
                    <a:pt x="1499" y="5886"/>
                  </a:lnTo>
                  <a:cubicBezTo>
                    <a:pt x="1584" y="5893"/>
                    <a:pt x="1668" y="5896"/>
                    <a:pt x="1756" y="5896"/>
                  </a:cubicBezTo>
                  <a:cubicBezTo>
                    <a:pt x="3382" y="5896"/>
                    <a:pt x="4701" y="4577"/>
                    <a:pt x="4701" y="2951"/>
                  </a:cubicBezTo>
                  <a:cubicBezTo>
                    <a:pt x="4701" y="2181"/>
                    <a:pt x="4465" y="1692"/>
                    <a:pt x="4163" y="1252"/>
                  </a:cubicBezTo>
                  <a:cubicBezTo>
                    <a:pt x="3612" y="462"/>
                    <a:pt x="2716" y="1"/>
                    <a:pt x="177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6" name="Google Shape;17646;p76"/>
            <p:cNvSpPr/>
            <p:nvPr/>
          </p:nvSpPr>
          <p:spPr>
            <a:xfrm>
              <a:off x="1086944" y="1551246"/>
              <a:ext cx="165327" cy="172823"/>
            </a:xfrm>
            <a:custGeom>
              <a:avLst/>
              <a:gdLst/>
              <a:ahLst/>
              <a:cxnLst/>
              <a:rect l="l" t="t" r="r" b="b"/>
              <a:pathLst>
                <a:path w="6352" h="6640" extrusionOk="0">
                  <a:moveTo>
                    <a:pt x="683" y="0"/>
                  </a:moveTo>
                  <a:cubicBezTo>
                    <a:pt x="307" y="0"/>
                    <a:pt x="4" y="306"/>
                    <a:pt x="4" y="679"/>
                  </a:cubicBezTo>
                  <a:lnTo>
                    <a:pt x="4" y="4307"/>
                  </a:lnTo>
                  <a:cubicBezTo>
                    <a:pt x="1" y="4683"/>
                    <a:pt x="307" y="4990"/>
                    <a:pt x="683" y="4990"/>
                  </a:cubicBezTo>
                  <a:lnTo>
                    <a:pt x="1362" y="4990"/>
                  </a:lnTo>
                  <a:lnTo>
                    <a:pt x="986" y="6499"/>
                  </a:lnTo>
                  <a:cubicBezTo>
                    <a:pt x="967" y="6576"/>
                    <a:pt x="1030" y="6639"/>
                    <a:pt x="1097" y="6639"/>
                  </a:cubicBezTo>
                  <a:cubicBezTo>
                    <a:pt x="1119" y="6639"/>
                    <a:pt x="1141" y="6633"/>
                    <a:pt x="1162" y="6619"/>
                  </a:cubicBezTo>
                  <a:lnTo>
                    <a:pt x="3403" y="4990"/>
                  </a:lnTo>
                  <a:lnTo>
                    <a:pt x="5673" y="4990"/>
                  </a:lnTo>
                  <a:cubicBezTo>
                    <a:pt x="6049" y="4990"/>
                    <a:pt x="6352" y="4683"/>
                    <a:pt x="6352" y="4307"/>
                  </a:cubicBezTo>
                  <a:lnTo>
                    <a:pt x="6352" y="679"/>
                  </a:lnTo>
                  <a:cubicBezTo>
                    <a:pt x="6352" y="303"/>
                    <a:pt x="6046" y="0"/>
                    <a:pt x="566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7" name="Google Shape;17647;p76"/>
            <p:cNvSpPr/>
            <p:nvPr/>
          </p:nvSpPr>
          <p:spPr>
            <a:xfrm>
              <a:off x="1092722" y="1551246"/>
              <a:ext cx="141798" cy="94428"/>
            </a:xfrm>
            <a:custGeom>
              <a:avLst/>
              <a:gdLst/>
              <a:ahLst/>
              <a:cxnLst/>
              <a:rect l="l" t="t" r="r" b="b"/>
              <a:pathLst>
                <a:path w="5448" h="3628" extrusionOk="0">
                  <a:moveTo>
                    <a:pt x="736" y="0"/>
                  </a:moveTo>
                  <a:cubicBezTo>
                    <a:pt x="0" y="1436"/>
                    <a:pt x="803" y="3181"/>
                    <a:pt x="2372" y="3558"/>
                  </a:cubicBezTo>
                  <a:cubicBezTo>
                    <a:pt x="2570" y="3605"/>
                    <a:pt x="2767" y="3628"/>
                    <a:pt x="2960" y="3628"/>
                  </a:cubicBezTo>
                  <a:cubicBezTo>
                    <a:pt x="4297" y="3628"/>
                    <a:pt x="5447" y="2544"/>
                    <a:pt x="5447" y="1133"/>
                  </a:cubicBezTo>
                  <a:cubicBezTo>
                    <a:pt x="5447" y="739"/>
                    <a:pt x="5356" y="352"/>
                    <a:pt x="517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8" name="Google Shape;17648;p76"/>
            <p:cNvSpPr/>
            <p:nvPr/>
          </p:nvSpPr>
          <p:spPr>
            <a:xfrm>
              <a:off x="1122393" y="1533573"/>
              <a:ext cx="94454" cy="94428"/>
            </a:xfrm>
            <a:custGeom>
              <a:avLst/>
              <a:gdLst/>
              <a:ahLst/>
              <a:cxnLst/>
              <a:rect l="l" t="t" r="r" b="b"/>
              <a:pathLst>
                <a:path w="3629" h="3628" extrusionOk="0">
                  <a:moveTo>
                    <a:pt x="1816" y="0"/>
                  </a:moveTo>
                  <a:cubicBezTo>
                    <a:pt x="813" y="0"/>
                    <a:pt x="0" y="813"/>
                    <a:pt x="0" y="1812"/>
                  </a:cubicBezTo>
                  <a:cubicBezTo>
                    <a:pt x="0" y="2815"/>
                    <a:pt x="813" y="3628"/>
                    <a:pt x="1816" y="3628"/>
                  </a:cubicBezTo>
                  <a:cubicBezTo>
                    <a:pt x="2815" y="3628"/>
                    <a:pt x="3628" y="2815"/>
                    <a:pt x="3628" y="1812"/>
                  </a:cubicBezTo>
                  <a:cubicBezTo>
                    <a:pt x="3628" y="813"/>
                    <a:pt x="2815" y="0"/>
                    <a:pt x="181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9" name="Google Shape;17649;p76"/>
            <p:cNvSpPr/>
            <p:nvPr/>
          </p:nvSpPr>
          <p:spPr>
            <a:xfrm>
              <a:off x="1140066" y="1551246"/>
              <a:ext cx="59082" cy="59082"/>
            </a:xfrm>
            <a:custGeom>
              <a:avLst/>
              <a:gdLst/>
              <a:ahLst/>
              <a:cxnLst/>
              <a:rect l="l" t="t" r="r" b="b"/>
              <a:pathLst>
                <a:path w="2270" h="2270" extrusionOk="0">
                  <a:moveTo>
                    <a:pt x="1137" y="0"/>
                  </a:moveTo>
                  <a:cubicBezTo>
                    <a:pt x="511" y="0"/>
                    <a:pt x="1" y="507"/>
                    <a:pt x="1" y="1133"/>
                  </a:cubicBezTo>
                  <a:cubicBezTo>
                    <a:pt x="1" y="1760"/>
                    <a:pt x="511" y="2270"/>
                    <a:pt x="1137" y="2270"/>
                  </a:cubicBezTo>
                  <a:cubicBezTo>
                    <a:pt x="1760" y="2270"/>
                    <a:pt x="2270" y="1760"/>
                    <a:pt x="2270" y="1133"/>
                  </a:cubicBezTo>
                  <a:cubicBezTo>
                    <a:pt x="2270" y="507"/>
                    <a:pt x="1760" y="0"/>
                    <a:pt x="11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0" name="Google Shape;17650;p76"/>
            <p:cNvSpPr/>
            <p:nvPr/>
          </p:nvSpPr>
          <p:spPr>
            <a:xfrm>
              <a:off x="1151883" y="1624513"/>
              <a:ext cx="35475" cy="27121"/>
            </a:xfrm>
            <a:custGeom>
              <a:avLst/>
              <a:gdLst/>
              <a:ahLst/>
              <a:cxnLst/>
              <a:rect l="l" t="t" r="r" b="b"/>
              <a:pathLst>
                <a:path w="1363" h="1042" extrusionOk="0">
                  <a:moveTo>
                    <a:pt x="0" y="0"/>
                  </a:moveTo>
                  <a:lnTo>
                    <a:pt x="0" y="813"/>
                  </a:lnTo>
                  <a:cubicBezTo>
                    <a:pt x="0" y="940"/>
                    <a:pt x="102" y="1042"/>
                    <a:pt x="229" y="1042"/>
                  </a:cubicBezTo>
                  <a:lnTo>
                    <a:pt x="1133" y="1042"/>
                  </a:lnTo>
                  <a:cubicBezTo>
                    <a:pt x="1260" y="1038"/>
                    <a:pt x="1362" y="940"/>
                    <a:pt x="1362" y="813"/>
                  </a:cubicBezTo>
                  <a:lnTo>
                    <a:pt x="136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1" name="Google Shape;17651;p76"/>
            <p:cNvSpPr/>
            <p:nvPr/>
          </p:nvSpPr>
          <p:spPr>
            <a:xfrm>
              <a:off x="1151883" y="1624513"/>
              <a:ext cx="17777" cy="27121"/>
            </a:xfrm>
            <a:custGeom>
              <a:avLst/>
              <a:gdLst/>
              <a:ahLst/>
              <a:cxnLst/>
              <a:rect l="l" t="t" r="r" b="b"/>
              <a:pathLst>
                <a:path w="683" h="1042" extrusionOk="0">
                  <a:moveTo>
                    <a:pt x="0" y="0"/>
                  </a:moveTo>
                  <a:lnTo>
                    <a:pt x="0" y="813"/>
                  </a:lnTo>
                  <a:cubicBezTo>
                    <a:pt x="0" y="940"/>
                    <a:pt x="102" y="1042"/>
                    <a:pt x="229" y="1042"/>
                  </a:cubicBezTo>
                  <a:lnTo>
                    <a:pt x="683" y="1042"/>
                  </a:lnTo>
                  <a:lnTo>
                    <a:pt x="683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2" name="Google Shape;17652;p76"/>
            <p:cNvSpPr/>
            <p:nvPr/>
          </p:nvSpPr>
          <p:spPr>
            <a:xfrm>
              <a:off x="886298" y="1740075"/>
              <a:ext cx="200776" cy="118061"/>
            </a:xfrm>
            <a:custGeom>
              <a:avLst/>
              <a:gdLst/>
              <a:ahLst/>
              <a:cxnLst/>
              <a:rect l="l" t="t" r="r" b="b"/>
              <a:pathLst>
                <a:path w="7714" h="4536" extrusionOk="0">
                  <a:moveTo>
                    <a:pt x="2724" y="0"/>
                  </a:moveTo>
                  <a:lnTo>
                    <a:pt x="2724" y="996"/>
                  </a:lnTo>
                  <a:cubicBezTo>
                    <a:pt x="2724" y="1176"/>
                    <a:pt x="2619" y="1337"/>
                    <a:pt x="2453" y="1411"/>
                  </a:cubicBezTo>
                  <a:lnTo>
                    <a:pt x="543" y="2256"/>
                  </a:lnTo>
                  <a:cubicBezTo>
                    <a:pt x="215" y="2400"/>
                    <a:pt x="1" y="2724"/>
                    <a:pt x="1" y="3083"/>
                  </a:cubicBezTo>
                  <a:lnTo>
                    <a:pt x="1" y="4536"/>
                  </a:lnTo>
                  <a:lnTo>
                    <a:pt x="7713" y="4536"/>
                  </a:lnTo>
                  <a:lnTo>
                    <a:pt x="7713" y="3086"/>
                  </a:lnTo>
                  <a:cubicBezTo>
                    <a:pt x="7713" y="2724"/>
                    <a:pt x="7499" y="2400"/>
                    <a:pt x="7171" y="2256"/>
                  </a:cubicBezTo>
                  <a:lnTo>
                    <a:pt x="5261" y="1411"/>
                  </a:lnTo>
                  <a:cubicBezTo>
                    <a:pt x="5096" y="1341"/>
                    <a:pt x="4990" y="1176"/>
                    <a:pt x="4990" y="996"/>
                  </a:cubicBezTo>
                  <a:lnTo>
                    <a:pt x="4990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3" name="Google Shape;17653;p76"/>
            <p:cNvSpPr/>
            <p:nvPr/>
          </p:nvSpPr>
          <p:spPr>
            <a:xfrm>
              <a:off x="957197" y="1740075"/>
              <a:ext cx="59004" cy="29567"/>
            </a:xfrm>
            <a:custGeom>
              <a:avLst/>
              <a:gdLst/>
              <a:ahLst/>
              <a:cxnLst/>
              <a:rect l="l" t="t" r="r" b="b"/>
              <a:pathLst>
                <a:path w="2267" h="1136" extrusionOk="0">
                  <a:moveTo>
                    <a:pt x="0" y="0"/>
                  </a:moveTo>
                  <a:lnTo>
                    <a:pt x="0" y="908"/>
                  </a:lnTo>
                  <a:cubicBezTo>
                    <a:pt x="363" y="1059"/>
                    <a:pt x="748" y="1135"/>
                    <a:pt x="1133" y="1135"/>
                  </a:cubicBezTo>
                  <a:cubicBezTo>
                    <a:pt x="1518" y="1135"/>
                    <a:pt x="1904" y="1059"/>
                    <a:pt x="2266" y="908"/>
                  </a:cubicBezTo>
                  <a:lnTo>
                    <a:pt x="2266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4" name="Google Shape;17654;p76"/>
            <p:cNvSpPr/>
            <p:nvPr/>
          </p:nvSpPr>
          <p:spPr>
            <a:xfrm>
              <a:off x="886298" y="1782552"/>
              <a:ext cx="200776" cy="75584"/>
            </a:xfrm>
            <a:custGeom>
              <a:avLst/>
              <a:gdLst/>
              <a:ahLst/>
              <a:cxnLst/>
              <a:rect l="l" t="t" r="r" b="b"/>
              <a:pathLst>
                <a:path w="7714" h="2904" extrusionOk="0">
                  <a:moveTo>
                    <a:pt x="1954" y="1"/>
                  </a:moveTo>
                  <a:lnTo>
                    <a:pt x="543" y="624"/>
                  </a:lnTo>
                  <a:cubicBezTo>
                    <a:pt x="212" y="768"/>
                    <a:pt x="1" y="1092"/>
                    <a:pt x="1" y="1454"/>
                  </a:cubicBezTo>
                  <a:lnTo>
                    <a:pt x="1" y="2904"/>
                  </a:lnTo>
                  <a:lnTo>
                    <a:pt x="7713" y="2904"/>
                  </a:lnTo>
                  <a:lnTo>
                    <a:pt x="7713" y="1454"/>
                  </a:lnTo>
                  <a:cubicBezTo>
                    <a:pt x="7713" y="1092"/>
                    <a:pt x="7499" y="768"/>
                    <a:pt x="7171" y="624"/>
                  </a:cubicBezTo>
                  <a:lnTo>
                    <a:pt x="5764" y="1"/>
                  </a:lnTo>
                  <a:cubicBezTo>
                    <a:pt x="5461" y="789"/>
                    <a:pt x="4705" y="1313"/>
                    <a:pt x="3857" y="1313"/>
                  </a:cubicBezTo>
                  <a:cubicBezTo>
                    <a:pt x="3013" y="1313"/>
                    <a:pt x="2253" y="789"/>
                    <a:pt x="195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5" name="Google Shape;17655;p76"/>
            <p:cNvSpPr/>
            <p:nvPr/>
          </p:nvSpPr>
          <p:spPr>
            <a:xfrm>
              <a:off x="927708" y="1640780"/>
              <a:ext cx="118061" cy="111163"/>
            </a:xfrm>
            <a:custGeom>
              <a:avLst/>
              <a:gdLst/>
              <a:ahLst/>
              <a:cxnLst/>
              <a:rect l="l" t="t" r="r" b="b"/>
              <a:pathLst>
                <a:path w="4536" h="4271" extrusionOk="0">
                  <a:moveTo>
                    <a:pt x="1653" y="0"/>
                  </a:moveTo>
                  <a:cubicBezTo>
                    <a:pt x="1483" y="0"/>
                    <a:pt x="1323" y="92"/>
                    <a:pt x="1246" y="248"/>
                  </a:cubicBezTo>
                  <a:cubicBezTo>
                    <a:pt x="1101" y="543"/>
                    <a:pt x="795" y="1011"/>
                    <a:pt x="190" y="1426"/>
                  </a:cubicBezTo>
                  <a:cubicBezTo>
                    <a:pt x="71" y="1511"/>
                    <a:pt x="0" y="1648"/>
                    <a:pt x="0" y="1796"/>
                  </a:cubicBezTo>
                  <a:lnTo>
                    <a:pt x="0" y="1922"/>
                  </a:lnTo>
                  <a:cubicBezTo>
                    <a:pt x="0" y="3133"/>
                    <a:pt x="911" y="4185"/>
                    <a:pt x="2115" y="4266"/>
                  </a:cubicBezTo>
                  <a:cubicBezTo>
                    <a:pt x="2165" y="4269"/>
                    <a:pt x="2215" y="4271"/>
                    <a:pt x="2264" y="4271"/>
                  </a:cubicBezTo>
                  <a:cubicBezTo>
                    <a:pt x="3510" y="4271"/>
                    <a:pt x="4535" y="3262"/>
                    <a:pt x="4535" y="2003"/>
                  </a:cubicBezTo>
                  <a:lnTo>
                    <a:pt x="4535" y="1606"/>
                  </a:lnTo>
                  <a:cubicBezTo>
                    <a:pt x="4535" y="1409"/>
                    <a:pt x="4451" y="1222"/>
                    <a:pt x="4303" y="1096"/>
                  </a:cubicBezTo>
                  <a:cubicBezTo>
                    <a:pt x="3941" y="779"/>
                    <a:pt x="3121" y="220"/>
                    <a:pt x="1721" y="5"/>
                  </a:cubicBezTo>
                  <a:cubicBezTo>
                    <a:pt x="1698" y="2"/>
                    <a:pt x="1676" y="0"/>
                    <a:pt x="1653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6" name="Google Shape;17656;p76"/>
            <p:cNvSpPr/>
            <p:nvPr/>
          </p:nvSpPr>
          <p:spPr>
            <a:xfrm>
              <a:off x="927604" y="1640780"/>
              <a:ext cx="118061" cy="110669"/>
            </a:xfrm>
            <a:custGeom>
              <a:avLst/>
              <a:gdLst/>
              <a:ahLst/>
              <a:cxnLst/>
              <a:rect l="l" t="t" r="r" b="b"/>
              <a:pathLst>
                <a:path w="4536" h="4252" extrusionOk="0">
                  <a:moveTo>
                    <a:pt x="1657" y="0"/>
                  </a:moveTo>
                  <a:cubicBezTo>
                    <a:pt x="1487" y="0"/>
                    <a:pt x="1327" y="92"/>
                    <a:pt x="1250" y="248"/>
                  </a:cubicBezTo>
                  <a:cubicBezTo>
                    <a:pt x="1207" y="332"/>
                    <a:pt x="1162" y="413"/>
                    <a:pt x="1112" y="490"/>
                  </a:cubicBezTo>
                  <a:cubicBezTo>
                    <a:pt x="873" y="860"/>
                    <a:pt x="560" y="1180"/>
                    <a:pt x="194" y="1426"/>
                  </a:cubicBezTo>
                  <a:cubicBezTo>
                    <a:pt x="75" y="1507"/>
                    <a:pt x="1" y="1648"/>
                    <a:pt x="4" y="1796"/>
                  </a:cubicBezTo>
                  <a:lnTo>
                    <a:pt x="4" y="1926"/>
                  </a:lnTo>
                  <a:cubicBezTo>
                    <a:pt x="4" y="3091"/>
                    <a:pt x="852" y="4111"/>
                    <a:pt x="1996" y="4252"/>
                  </a:cubicBezTo>
                  <a:cubicBezTo>
                    <a:pt x="1587" y="3829"/>
                    <a:pt x="1362" y="3267"/>
                    <a:pt x="1362" y="2682"/>
                  </a:cubicBezTo>
                  <a:lnTo>
                    <a:pt x="1362" y="1257"/>
                  </a:lnTo>
                  <a:cubicBezTo>
                    <a:pt x="1362" y="1025"/>
                    <a:pt x="1538" y="828"/>
                    <a:pt x="1770" y="804"/>
                  </a:cubicBezTo>
                  <a:cubicBezTo>
                    <a:pt x="1808" y="800"/>
                    <a:pt x="1849" y="798"/>
                    <a:pt x="1895" y="798"/>
                  </a:cubicBezTo>
                  <a:cubicBezTo>
                    <a:pt x="2522" y="798"/>
                    <a:pt x="3903" y="1127"/>
                    <a:pt x="4536" y="1550"/>
                  </a:cubicBezTo>
                  <a:cubicBezTo>
                    <a:pt x="4501" y="1490"/>
                    <a:pt x="4360" y="1141"/>
                    <a:pt x="4307" y="1096"/>
                  </a:cubicBezTo>
                  <a:cubicBezTo>
                    <a:pt x="3945" y="779"/>
                    <a:pt x="3129" y="220"/>
                    <a:pt x="1725" y="5"/>
                  </a:cubicBezTo>
                  <a:cubicBezTo>
                    <a:pt x="1702" y="2"/>
                    <a:pt x="1680" y="0"/>
                    <a:pt x="1657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7" name="Google Shape;17657;p76"/>
            <p:cNvSpPr/>
            <p:nvPr/>
          </p:nvSpPr>
          <p:spPr>
            <a:xfrm>
              <a:off x="886298" y="1801969"/>
              <a:ext cx="41436" cy="56167"/>
            </a:xfrm>
            <a:custGeom>
              <a:avLst/>
              <a:gdLst/>
              <a:ahLst/>
              <a:cxnLst/>
              <a:rect l="l" t="t" r="r" b="b"/>
              <a:pathLst>
                <a:path w="1592" h="2158" extrusionOk="0">
                  <a:moveTo>
                    <a:pt x="342" y="1"/>
                  </a:moveTo>
                  <a:cubicBezTo>
                    <a:pt x="127" y="173"/>
                    <a:pt x="4" y="434"/>
                    <a:pt x="1" y="705"/>
                  </a:cubicBezTo>
                  <a:lnTo>
                    <a:pt x="1" y="2158"/>
                  </a:lnTo>
                  <a:lnTo>
                    <a:pt x="1591" y="2158"/>
                  </a:lnTo>
                  <a:lnTo>
                    <a:pt x="1591" y="1531"/>
                  </a:lnTo>
                  <a:cubicBezTo>
                    <a:pt x="1591" y="1352"/>
                    <a:pt x="1517" y="1180"/>
                    <a:pt x="1391" y="1049"/>
                  </a:cubicBezTo>
                  <a:lnTo>
                    <a:pt x="34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8" name="Google Shape;17658;p76"/>
            <p:cNvSpPr/>
            <p:nvPr/>
          </p:nvSpPr>
          <p:spPr>
            <a:xfrm>
              <a:off x="1045638" y="1801969"/>
              <a:ext cx="41332" cy="56167"/>
            </a:xfrm>
            <a:custGeom>
              <a:avLst/>
              <a:gdLst/>
              <a:ahLst/>
              <a:cxnLst/>
              <a:rect l="l" t="t" r="r" b="b"/>
              <a:pathLst>
                <a:path w="1588" h="2158" extrusionOk="0">
                  <a:moveTo>
                    <a:pt x="1250" y="1"/>
                  </a:moveTo>
                  <a:lnTo>
                    <a:pt x="202" y="1049"/>
                  </a:lnTo>
                  <a:cubicBezTo>
                    <a:pt x="75" y="1180"/>
                    <a:pt x="1" y="1352"/>
                    <a:pt x="1" y="1531"/>
                  </a:cubicBezTo>
                  <a:lnTo>
                    <a:pt x="1" y="2158"/>
                  </a:lnTo>
                  <a:lnTo>
                    <a:pt x="1588" y="2158"/>
                  </a:lnTo>
                  <a:lnTo>
                    <a:pt x="1588" y="705"/>
                  </a:lnTo>
                  <a:cubicBezTo>
                    <a:pt x="1588" y="434"/>
                    <a:pt x="1465" y="173"/>
                    <a:pt x="1250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9" name="Google Shape;17659;p76"/>
            <p:cNvSpPr/>
            <p:nvPr/>
          </p:nvSpPr>
          <p:spPr>
            <a:xfrm>
              <a:off x="1112789" y="1528081"/>
              <a:ext cx="113844" cy="134901"/>
            </a:xfrm>
            <a:custGeom>
              <a:avLst/>
              <a:gdLst/>
              <a:ahLst/>
              <a:cxnLst/>
              <a:rect l="l" t="t" r="r" b="b"/>
              <a:pathLst>
                <a:path w="4374" h="5183" extrusionOk="0">
                  <a:moveTo>
                    <a:pt x="2185" y="422"/>
                  </a:moveTo>
                  <a:cubicBezTo>
                    <a:pt x="2970" y="422"/>
                    <a:pt x="3638" y="989"/>
                    <a:pt x="3765" y="1763"/>
                  </a:cubicBezTo>
                  <a:cubicBezTo>
                    <a:pt x="3891" y="2540"/>
                    <a:pt x="3438" y="3290"/>
                    <a:pt x="2695" y="3543"/>
                  </a:cubicBezTo>
                  <a:lnTo>
                    <a:pt x="3068" y="2076"/>
                  </a:lnTo>
                  <a:cubicBezTo>
                    <a:pt x="3110" y="1960"/>
                    <a:pt x="3044" y="1830"/>
                    <a:pt x="2924" y="1798"/>
                  </a:cubicBezTo>
                  <a:cubicBezTo>
                    <a:pt x="2906" y="1793"/>
                    <a:pt x="2888" y="1791"/>
                    <a:pt x="2870" y="1791"/>
                  </a:cubicBezTo>
                  <a:cubicBezTo>
                    <a:pt x="2767" y="1791"/>
                    <a:pt x="2675" y="1866"/>
                    <a:pt x="2660" y="1971"/>
                  </a:cubicBezTo>
                  <a:lnTo>
                    <a:pt x="2642" y="2037"/>
                  </a:lnTo>
                  <a:lnTo>
                    <a:pt x="1728" y="2037"/>
                  </a:lnTo>
                  <a:lnTo>
                    <a:pt x="1710" y="1971"/>
                  </a:lnTo>
                  <a:cubicBezTo>
                    <a:pt x="1681" y="1859"/>
                    <a:pt x="1596" y="1810"/>
                    <a:pt x="1510" y="1810"/>
                  </a:cubicBezTo>
                  <a:cubicBezTo>
                    <a:pt x="1384" y="1810"/>
                    <a:pt x="1257" y="1913"/>
                    <a:pt x="1298" y="2076"/>
                  </a:cubicBezTo>
                  <a:lnTo>
                    <a:pt x="1671" y="3543"/>
                  </a:lnTo>
                  <a:cubicBezTo>
                    <a:pt x="925" y="3290"/>
                    <a:pt x="475" y="2540"/>
                    <a:pt x="602" y="1763"/>
                  </a:cubicBezTo>
                  <a:cubicBezTo>
                    <a:pt x="728" y="989"/>
                    <a:pt x="1397" y="422"/>
                    <a:pt x="2181" y="422"/>
                  </a:cubicBezTo>
                  <a:close/>
                  <a:moveTo>
                    <a:pt x="2533" y="2463"/>
                  </a:moveTo>
                  <a:lnTo>
                    <a:pt x="2238" y="3628"/>
                  </a:lnTo>
                  <a:lnTo>
                    <a:pt x="2132" y="3628"/>
                  </a:lnTo>
                  <a:lnTo>
                    <a:pt x="1833" y="2463"/>
                  </a:lnTo>
                  <a:close/>
                  <a:moveTo>
                    <a:pt x="2649" y="3994"/>
                  </a:moveTo>
                  <a:lnTo>
                    <a:pt x="2653" y="4518"/>
                  </a:lnTo>
                  <a:cubicBezTo>
                    <a:pt x="2653" y="4525"/>
                    <a:pt x="2646" y="4532"/>
                    <a:pt x="2635" y="4532"/>
                  </a:cubicBezTo>
                  <a:lnTo>
                    <a:pt x="1731" y="4532"/>
                  </a:lnTo>
                  <a:cubicBezTo>
                    <a:pt x="1721" y="4532"/>
                    <a:pt x="1717" y="4525"/>
                    <a:pt x="1717" y="4518"/>
                  </a:cubicBezTo>
                  <a:lnTo>
                    <a:pt x="1717" y="3994"/>
                  </a:lnTo>
                  <a:cubicBezTo>
                    <a:pt x="1870" y="4031"/>
                    <a:pt x="2027" y="4049"/>
                    <a:pt x="2183" y="4049"/>
                  </a:cubicBezTo>
                  <a:cubicBezTo>
                    <a:pt x="2340" y="4049"/>
                    <a:pt x="2496" y="4031"/>
                    <a:pt x="2649" y="3994"/>
                  </a:cubicBezTo>
                  <a:close/>
                  <a:moveTo>
                    <a:pt x="2185" y="0"/>
                  </a:moveTo>
                  <a:cubicBezTo>
                    <a:pt x="1242" y="0"/>
                    <a:pt x="426" y="648"/>
                    <a:pt x="211" y="1566"/>
                  </a:cubicBezTo>
                  <a:cubicBezTo>
                    <a:pt x="0" y="2484"/>
                    <a:pt x="447" y="3427"/>
                    <a:pt x="1295" y="3842"/>
                  </a:cubicBezTo>
                  <a:lnTo>
                    <a:pt x="1291" y="3842"/>
                  </a:lnTo>
                  <a:lnTo>
                    <a:pt x="1291" y="4518"/>
                  </a:lnTo>
                  <a:cubicBezTo>
                    <a:pt x="1291" y="4761"/>
                    <a:pt x="1488" y="4958"/>
                    <a:pt x="1731" y="4958"/>
                  </a:cubicBezTo>
                  <a:lnTo>
                    <a:pt x="1974" y="4958"/>
                  </a:lnTo>
                  <a:lnTo>
                    <a:pt x="1974" y="4972"/>
                  </a:lnTo>
                  <a:cubicBezTo>
                    <a:pt x="1974" y="5088"/>
                    <a:pt x="2069" y="5183"/>
                    <a:pt x="2185" y="5183"/>
                  </a:cubicBezTo>
                  <a:cubicBezTo>
                    <a:pt x="2301" y="5183"/>
                    <a:pt x="2396" y="5088"/>
                    <a:pt x="2396" y="4972"/>
                  </a:cubicBezTo>
                  <a:lnTo>
                    <a:pt x="2396" y="4958"/>
                  </a:lnTo>
                  <a:lnTo>
                    <a:pt x="2639" y="4958"/>
                  </a:lnTo>
                  <a:cubicBezTo>
                    <a:pt x="2882" y="4958"/>
                    <a:pt x="3079" y="4761"/>
                    <a:pt x="3079" y="4518"/>
                  </a:cubicBezTo>
                  <a:lnTo>
                    <a:pt x="3079" y="3842"/>
                  </a:lnTo>
                  <a:cubicBezTo>
                    <a:pt x="3923" y="3427"/>
                    <a:pt x="4373" y="2484"/>
                    <a:pt x="4159" y="1566"/>
                  </a:cubicBezTo>
                  <a:cubicBezTo>
                    <a:pt x="3944" y="648"/>
                    <a:pt x="3128" y="0"/>
                    <a:pt x="2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0" name="Google Shape;17660;p76"/>
            <p:cNvSpPr/>
            <p:nvPr/>
          </p:nvSpPr>
          <p:spPr>
            <a:xfrm>
              <a:off x="880806" y="1545754"/>
              <a:ext cx="211760" cy="317978"/>
            </a:xfrm>
            <a:custGeom>
              <a:avLst/>
              <a:gdLst/>
              <a:ahLst/>
              <a:cxnLst/>
              <a:rect l="l" t="t" r="r" b="b"/>
              <a:pathLst>
                <a:path w="8136" h="12217" extrusionOk="0">
                  <a:moveTo>
                    <a:pt x="4068" y="422"/>
                  </a:moveTo>
                  <a:cubicBezTo>
                    <a:pt x="4701" y="422"/>
                    <a:pt x="5215" y="834"/>
                    <a:pt x="5215" y="1344"/>
                  </a:cubicBezTo>
                  <a:lnTo>
                    <a:pt x="5215" y="1348"/>
                  </a:lnTo>
                  <a:cubicBezTo>
                    <a:pt x="4846" y="1204"/>
                    <a:pt x="4456" y="1131"/>
                    <a:pt x="4067" y="1131"/>
                  </a:cubicBezTo>
                  <a:cubicBezTo>
                    <a:pt x="3678" y="1131"/>
                    <a:pt x="3289" y="1204"/>
                    <a:pt x="2921" y="1348"/>
                  </a:cubicBezTo>
                  <a:cubicBezTo>
                    <a:pt x="2921" y="1348"/>
                    <a:pt x="2918" y="1344"/>
                    <a:pt x="2918" y="1344"/>
                  </a:cubicBezTo>
                  <a:cubicBezTo>
                    <a:pt x="2918" y="838"/>
                    <a:pt x="3435" y="422"/>
                    <a:pt x="4068" y="422"/>
                  </a:cubicBezTo>
                  <a:close/>
                  <a:moveTo>
                    <a:pt x="4068" y="1555"/>
                  </a:moveTo>
                  <a:cubicBezTo>
                    <a:pt x="6067" y="1555"/>
                    <a:pt x="7393" y="3631"/>
                    <a:pt x="6549" y="5447"/>
                  </a:cubicBezTo>
                  <a:lnTo>
                    <a:pt x="6549" y="5253"/>
                  </a:lnTo>
                  <a:cubicBezTo>
                    <a:pt x="6549" y="5000"/>
                    <a:pt x="6440" y="4754"/>
                    <a:pt x="6246" y="4585"/>
                  </a:cubicBezTo>
                  <a:cubicBezTo>
                    <a:pt x="5820" y="4215"/>
                    <a:pt x="4856" y="3568"/>
                    <a:pt x="3181" y="3403"/>
                  </a:cubicBezTo>
                  <a:cubicBezTo>
                    <a:pt x="3171" y="3401"/>
                    <a:pt x="3161" y="3401"/>
                    <a:pt x="3152" y="3401"/>
                  </a:cubicBezTo>
                  <a:cubicBezTo>
                    <a:pt x="2897" y="3401"/>
                    <a:pt x="2868" y="3794"/>
                    <a:pt x="3139" y="3825"/>
                  </a:cubicBezTo>
                  <a:cubicBezTo>
                    <a:pt x="4694" y="3980"/>
                    <a:pt x="5577" y="4567"/>
                    <a:pt x="5965" y="4905"/>
                  </a:cubicBezTo>
                  <a:cubicBezTo>
                    <a:pt x="6067" y="4993"/>
                    <a:pt x="6123" y="5123"/>
                    <a:pt x="6123" y="5253"/>
                  </a:cubicBezTo>
                  <a:lnTo>
                    <a:pt x="6123" y="5651"/>
                  </a:lnTo>
                  <a:cubicBezTo>
                    <a:pt x="6123" y="6787"/>
                    <a:pt x="5201" y="7706"/>
                    <a:pt x="4065" y="7706"/>
                  </a:cubicBezTo>
                  <a:cubicBezTo>
                    <a:pt x="2932" y="7706"/>
                    <a:pt x="2010" y="6787"/>
                    <a:pt x="2010" y="5651"/>
                  </a:cubicBezTo>
                  <a:lnTo>
                    <a:pt x="2010" y="5651"/>
                  </a:lnTo>
                  <a:lnTo>
                    <a:pt x="2013" y="5654"/>
                  </a:lnTo>
                  <a:lnTo>
                    <a:pt x="2013" y="5478"/>
                  </a:lnTo>
                  <a:cubicBezTo>
                    <a:pt x="2013" y="5394"/>
                    <a:pt x="2059" y="5317"/>
                    <a:pt x="2133" y="5278"/>
                  </a:cubicBezTo>
                  <a:cubicBezTo>
                    <a:pt x="2397" y="5123"/>
                    <a:pt x="2749" y="4842"/>
                    <a:pt x="2907" y="4360"/>
                  </a:cubicBezTo>
                  <a:cubicBezTo>
                    <a:pt x="2964" y="4194"/>
                    <a:pt x="2831" y="4080"/>
                    <a:pt x="2700" y="4080"/>
                  </a:cubicBezTo>
                  <a:cubicBezTo>
                    <a:pt x="2619" y="4080"/>
                    <a:pt x="2539" y="4124"/>
                    <a:pt x="2506" y="4226"/>
                  </a:cubicBezTo>
                  <a:cubicBezTo>
                    <a:pt x="2390" y="4578"/>
                    <a:pt x="2122" y="4792"/>
                    <a:pt x="1922" y="4908"/>
                  </a:cubicBezTo>
                  <a:cubicBezTo>
                    <a:pt x="1725" y="5021"/>
                    <a:pt x="1602" y="5225"/>
                    <a:pt x="1591" y="5450"/>
                  </a:cubicBezTo>
                  <a:cubicBezTo>
                    <a:pt x="743" y="3635"/>
                    <a:pt x="2066" y="1555"/>
                    <a:pt x="4068" y="1555"/>
                  </a:cubicBezTo>
                  <a:close/>
                  <a:moveTo>
                    <a:pt x="4986" y="7955"/>
                  </a:moveTo>
                  <a:lnTo>
                    <a:pt x="4986" y="8462"/>
                  </a:lnTo>
                  <a:cubicBezTo>
                    <a:pt x="4986" y="8726"/>
                    <a:pt x="5141" y="8965"/>
                    <a:pt x="5384" y="9071"/>
                  </a:cubicBezTo>
                  <a:lnTo>
                    <a:pt x="5690" y="9208"/>
                  </a:lnTo>
                  <a:cubicBezTo>
                    <a:pt x="5380" y="9820"/>
                    <a:pt x="4754" y="10204"/>
                    <a:pt x="4068" y="10204"/>
                  </a:cubicBezTo>
                  <a:cubicBezTo>
                    <a:pt x="3382" y="10204"/>
                    <a:pt x="2752" y="9820"/>
                    <a:pt x="2439" y="9212"/>
                  </a:cubicBezTo>
                  <a:lnTo>
                    <a:pt x="2749" y="9074"/>
                  </a:lnTo>
                  <a:cubicBezTo>
                    <a:pt x="2988" y="8969"/>
                    <a:pt x="3143" y="8730"/>
                    <a:pt x="3143" y="8466"/>
                  </a:cubicBezTo>
                  <a:lnTo>
                    <a:pt x="3143" y="7955"/>
                  </a:lnTo>
                  <a:cubicBezTo>
                    <a:pt x="3440" y="8073"/>
                    <a:pt x="3753" y="8132"/>
                    <a:pt x="4066" y="8132"/>
                  </a:cubicBezTo>
                  <a:cubicBezTo>
                    <a:pt x="4379" y="8132"/>
                    <a:pt x="4691" y="8073"/>
                    <a:pt x="4986" y="7955"/>
                  </a:cubicBezTo>
                  <a:close/>
                  <a:moveTo>
                    <a:pt x="4068" y="0"/>
                  </a:moveTo>
                  <a:cubicBezTo>
                    <a:pt x="3199" y="0"/>
                    <a:pt x="2495" y="602"/>
                    <a:pt x="2495" y="1344"/>
                  </a:cubicBezTo>
                  <a:cubicBezTo>
                    <a:pt x="2495" y="1411"/>
                    <a:pt x="2502" y="1478"/>
                    <a:pt x="2513" y="1541"/>
                  </a:cubicBezTo>
                  <a:cubicBezTo>
                    <a:pt x="764" y="2530"/>
                    <a:pt x="370" y="4877"/>
                    <a:pt x="1697" y="6379"/>
                  </a:cubicBezTo>
                  <a:cubicBezTo>
                    <a:pt x="1869" y="6939"/>
                    <a:pt x="2231" y="7417"/>
                    <a:pt x="2724" y="7734"/>
                  </a:cubicBezTo>
                  <a:lnTo>
                    <a:pt x="2724" y="8462"/>
                  </a:lnTo>
                  <a:cubicBezTo>
                    <a:pt x="2720" y="8557"/>
                    <a:pt x="2664" y="8645"/>
                    <a:pt x="2580" y="8680"/>
                  </a:cubicBezTo>
                  <a:lnTo>
                    <a:pt x="669" y="9528"/>
                  </a:lnTo>
                  <a:cubicBezTo>
                    <a:pt x="261" y="9708"/>
                    <a:pt x="1" y="10109"/>
                    <a:pt x="1" y="10552"/>
                  </a:cubicBezTo>
                  <a:lnTo>
                    <a:pt x="1" y="12002"/>
                  </a:lnTo>
                  <a:cubicBezTo>
                    <a:pt x="1" y="12121"/>
                    <a:pt x="96" y="12216"/>
                    <a:pt x="212" y="12216"/>
                  </a:cubicBezTo>
                  <a:cubicBezTo>
                    <a:pt x="331" y="12216"/>
                    <a:pt x="426" y="12121"/>
                    <a:pt x="426" y="12002"/>
                  </a:cubicBezTo>
                  <a:lnTo>
                    <a:pt x="426" y="10552"/>
                  </a:lnTo>
                  <a:cubicBezTo>
                    <a:pt x="426" y="10274"/>
                    <a:pt x="588" y="10028"/>
                    <a:pt x="842" y="9915"/>
                  </a:cubicBezTo>
                  <a:lnTo>
                    <a:pt x="2055" y="9380"/>
                  </a:lnTo>
                  <a:cubicBezTo>
                    <a:pt x="2435" y="10144"/>
                    <a:pt x="3217" y="10626"/>
                    <a:pt x="4072" y="10626"/>
                  </a:cubicBezTo>
                  <a:cubicBezTo>
                    <a:pt x="4923" y="10626"/>
                    <a:pt x="5704" y="10144"/>
                    <a:pt x="6084" y="9380"/>
                  </a:cubicBezTo>
                  <a:lnTo>
                    <a:pt x="7298" y="9915"/>
                  </a:lnTo>
                  <a:cubicBezTo>
                    <a:pt x="7551" y="10028"/>
                    <a:pt x="7713" y="10278"/>
                    <a:pt x="7713" y="10552"/>
                  </a:cubicBezTo>
                  <a:lnTo>
                    <a:pt x="7713" y="12002"/>
                  </a:lnTo>
                  <a:cubicBezTo>
                    <a:pt x="7713" y="12121"/>
                    <a:pt x="7808" y="12216"/>
                    <a:pt x="7924" y="12216"/>
                  </a:cubicBezTo>
                  <a:cubicBezTo>
                    <a:pt x="8040" y="12216"/>
                    <a:pt x="8135" y="12121"/>
                    <a:pt x="8135" y="12002"/>
                  </a:cubicBezTo>
                  <a:lnTo>
                    <a:pt x="8135" y="10552"/>
                  </a:lnTo>
                  <a:cubicBezTo>
                    <a:pt x="8135" y="10109"/>
                    <a:pt x="7875" y="9708"/>
                    <a:pt x="7467" y="9528"/>
                  </a:cubicBezTo>
                  <a:lnTo>
                    <a:pt x="5556" y="8684"/>
                  </a:lnTo>
                  <a:cubicBezTo>
                    <a:pt x="5468" y="8645"/>
                    <a:pt x="5412" y="8561"/>
                    <a:pt x="5412" y="8466"/>
                  </a:cubicBezTo>
                  <a:lnTo>
                    <a:pt x="5412" y="7734"/>
                  </a:lnTo>
                  <a:cubicBezTo>
                    <a:pt x="5901" y="7417"/>
                    <a:pt x="6264" y="6939"/>
                    <a:pt x="6440" y="6383"/>
                  </a:cubicBezTo>
                  <a:cubicBezTo>
                    <a:pt x="7766" y="4877"/>
                    <a:pt x="7368" y="2530"/>
                    <a:pt x="5623" y="1545"/>
                  </a:cubicBezTo>
                  <a:cubicBezTo>
                    <a:pt x="5634" y="1478"/>
                    <a:pt x="5641" y="1411"/>
                    <a:pt x="5641" y="1344"/>
                  </a:cubicBezTo>
                  <a:cubicBezTo>
                    <a:pt x="5641" y="605"/>
                    <a:pt x="4937" y="0"/>
                    <a:pt x="4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1" name="Google Shape;17661;p76"/>
            <p:cNvSpPr/>
            <p:nvPr/>
          </p:nvSpPr>
          <p:spPr>
            <a:xfrm>
              <a:off x="922112" y="1828985"/>
              <a:ext cx="11114" cy="34643"/>
            </a:xfrm>
            <a:custGeom>
              <a:avLst/>
              <a:gdLst/>
              <a:ahLst/>
              <a:cxnLst/>
              <a:rect l="l" t="t" r="r" b="b"/>
              <a:pathLst>
                <a:path w="427" h="1331" extrusionOk="0">
                  <a:moveTo>
                    <a:pt x="215" y="1"/>
                  </a:moveTo>
                  <a:cubicBezTo>
                    <a:pt x="96" y="1"/>
                    <a:pt x="1" y="96"/>
                    <a:pt x="4" y="212"/>
                  </a:cubicBezTo>
                  <a:lnTo>
                    <a:pt x="4" y="1120"/>
                  </a:lnTo>
                  <a:cubicBezTo>
                    <a:pt x="4" y="1236"/>
                    <a:pt x="99" y="1331"/>
                    <a:pt x="215" y="1331"/>
                  </a:cubicBezTo>
                  <a:cubicBezTo>
                    <a:pt x="331" y="1331"/>
                    <a:pt x="426" y="1236"/>
                    <a:pt x="426" y="1120"/>
                  </a:cubicBezTo>
                  <a:lnTo>
                    <a:pt x="426" y="212"/>
                  </a:lnTo>
                  <a:cubicBezTo>
                    <a:pt x="426" y="96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2" name="Google Shape;17662;p76"/>
            <p:cNvSpPr/>
            <p:nvPr/>
          </p:nvSpPr>
          <p:spPr>
            <a:xfrm>
              <a:off x="1040147" y="1828985"/>
              <a:ext cx="11114" cy="34643"/>
            </a:xfrm>
            <a:custGeom>
              <a:avLst/>
              <a:gdLst/>
              <a:ahLst/>
              <a:cxnLst/>
              <a:rect l="l" t="t" r="r" b="b"/>
              <a:pathLst>
                <a:path w="427" h="1331" extrusionOk="0">
                  <a:moveTo>
                    <a:pt x="212" y="1"/>
                  </a:moveTo>
                  <a:cubicBezTo>
                    <a:pt x="96" y="1"/>
                    <a:pt x="1" y="96"/>
                    <a:pt x="1" y="212"/>
                  </a:cubicBezTo>
                  <a:lnTo>
                    <a:pt x="1" y="1120"/>
                  </a:lnTo>
                  <a:cubicBezTo>
                    <a:pt x="1" y="1236"/>
                    <a:pt x="96" y="1331"/>
                    <a:pt x="212" y="1331"/>
                  </a:cubicBezTo>
                  <a:cubicBezTo>
                    <a:pt x="332" y="1331"/>
                    <a:pt x="427" y="1236"/>
                    <a:pt x="427" y="1120"/>
                  </a:cubicBezTo>
                  <a:lnTo>
                    <a:pt x="427" y="212"/>
                  </a:lnTo>
                  <a:cubicBezTo>
                    <a:pt x="427" y="96"/>
                    <a:pt x="33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3" name="Google Shape;17663;p76"/>
            <p:cNvSpPr/>
            <p:nvPr/>
          </p:nvSpPr>
          <p:spPr>
            <a:xfrm>
              <a:off x="1081452" y="1545754"/>
              <a:ext cx="176310" cy="183858"/>
            </a:xfrm>
            <a:custGeom>
              <a:avLst/>
              <a:gdLst/>
              <a:ahLst/>
              <a:cxnLst/>
              <a:rect l="l" t="t" r="r" b="b"/>
              <a:pathLst>
                <a:path w="6774" h="7064" extrusionOk="0">
                  <a:moveTo>
                    <a:pt x="894" y="0"/>
                  </a:moveTo>
                  <a:cubicBezTo>
                    <a:pt x="402" y="0"/>
                    <a:pt x="1" y="398"/>
                    <a:pt x="1" y="890"/>
                  </a:cubicBezTo>
                  <a:lnTo>
                    <a:pt x="1" y="4518"/>
                  </a:lnTo>
                  <a:cubicBezTo>
                    <a:pt x="1" y="5011"/>
                    <a:pt x="402" y="5408"/>
                    <a:pt x="894" y="5412"/>
                  </a:cubicBezTo>
                  <a:lnTo>
                    <a:pt x="1303" y="5412"/>
                  </a:lnTo>
                  <a:lnTo>
                    <a:pt x="989" y="6657"/>
                  </a:lnTo>
                  <a:cubicBezTo>
                    <a:pt x="934" y="6879"/>
                    <a:pt x="1109" y="7064"/>
                    <a:pt x="1304" y="7064"/>
                  </a:cubicBezTo>
                  <a:cubicBezTo>
                    <a:pt x="1368" y="7064"/>
                    <a:pt x="1435" y="7044"/>
                    <a:pt x="1496" y="6998"/>
                  </a:cubicBezTo>
                  <a:lnTo>
                    <a:pt x="3685" y="5412"/>
                  </a:lnTo>
                  <a:lnTo>
                    <a:pt x="5884" y="5412"/>
                  </a:lnTo>
                  <a:cubicBezTo>
                    <a:pt x="6376" y="5408"/>
                    <a:pt x="6774" y="5011"/>
                    <a:pt x="6774" y="4518"/>
                  </a:cubicBezTo>
                  <a:lnTo>
                    <a:pt x="6774" y="890"/>
                  </a:lnTo>
                  <a:cubicBezTo>
                    <a:pt x="6774" y="398"/>
                    <a:pt x="6373" y="0"/>
                    <a:pt x="5880" y="0"/>
                  </a:cubicBezTo>
                  <a:cubicBezTo>
                    <a:pt x="5599" y="0"/>
                    <a:pt x="5599" y="426"/>
                    <a:pt x="5880" y="426"/>
                  </a:cubicBezTo>
                  <a:cubicBezTo>
                    <a:pt x="6140" y="426"/>
                    <a:pt x="6348" y="634"/>
                    <a:pt x="6348" y="894"/>
                  </a:cubicBezTo>
                  <a:lnTo>
                    <a:pt x="6348" y="4521"/>
                  </a:lnTo>
                  <a:cubicBezTo>
                    <a:pt x="6348" y="4778"/>
                    <a:pt x="6140" y="4989"/>
                    <a:pt x="5880" y="4989"/>
                  </a:cubicBezTo>
                  <a:lnTo>
                    <a:pt x="3614" y="4989"/>
                  </a:lnTo>
                  <a:cubicBezTo>
                    <a:pt x="3568" y="4989"/>
                    <a:pt x="3526" y="5003"/>
                    <a:pt x="3491" y="5028"/>
                  </a:cubicBezTo>
                  <a:lnTo>
                    <a:pt x="1468" y="6499"/>
                  </a:lnTo>
                  <a:lnTo>
                    <a:pt x="1468" y="6499"/>
                  </a:lnTo>
                  <a:lnTo>
                    <a:pt x="1778" y="5253"/>
                  </a:lnTo>
                  <a:cubicBezTo>
                    <a:pt x="1812" y="5118"/>
                    <a:pt x="1713" y="4989"/>
                    <a:pt x="1579" y="4989"/>
                  </a:cubicBezTo>
                  <a:cubicBezTo>
                    <a:pt x="1577" y="4989"/>
                    <a:pt x="1575" y="4989"/>
                    <a:pt x="1573" y="4989"/>
                  </a:cubicBezTo>
                  <a:lnTo>
                    <a:pt x="894" y="4989"/>
                  </a:lnTo>
                  <a:cubicBezTo>
                    <a:pt x="634" y="4986"/>
                    <a:pt x="426" y="4778"/>
                    <a:pt x="426" y="4521"/>
                  </a:cubicBezTo>
                  <a:lnTo>
                    <a:pt x="426" y="890"/>
                  </a:lnTo>
                  <a:cubicBezTo>
                    <a:pt x="426" y="634"/>
                    <a:pt x="634" y="422"/>
                    <a:pt x="894" y="422"/>
                  </a:cubicBezTo>
                  <a:cubicBezTo>
                    <a:pt x="1011" y="422"/>
                    <a:pt x="1106" y="327"/>
                    <a:pt x="1106" y="211"/>
                  </a:cubicBezTo>
                  <a:cubicBezTo>
                    <a:pt x="1106" y="95"/>
                    <a:pt x="1011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64" name="Google Shape;17664;p76"/>
          <p:cNvGrpSpPr/>
          <p:nvPr/>
        </p:nvGrpSpPr>
        <p:grpSpPr>
          <a:xfrm>
            <a:off x="1410960" y="1509341"/>
            <a:ext cx="261108" cy="363552"/>
            <a:chOff x="1410960" y="1509341"/>
            <a:chExt cx="261108" cy="363552"/>
          </a:xfrm>
        </p:grpSpPr>
        <p:sp>
          <p:nvSpPr>
            <p:cNvPr id="17665" name="Google Shape;17665;p76"/>
            <p:cNvSpPr/>
            <p:nvPr/>
          </p:nvSpPr>
          <p:spPr>
            <a:xfrm>
              <a:off x="1416348" y="1537425"/>
              <a:ext cx="250411" cy="330159"/>
            </a:xfrm>
            <a:custGeom>
              <a:avLst/>
              <a:gdLst/>
              <a:ahLst/>
              <a:cxnLst/>
              <a:rect l="l" t="t" r="r" b="b"/>
              <a:pathLst>
                <a:path w="9621" h="12685" extrusionOk="0">
                  <a:moveTo>
                    <a:pt x="655" y="0"/>
                  </a:moveTo>
                  <a:cubicBezTo>
                    <a:pt x="293" y="0"/>
                    <a:pt x="1" y="296"/>
                    <a:pt x="1" y="658"/>
                  </a:cubicBezTo>
                  <a:lnTo>
                    <a:pt x="1" y="12026"/>
                  </a:lnTo>
                  <a:cubicBezTo>
                    <a:pt x="1" y="12389"/>
                    <a:pt x="293" y="12684"/>
                    <a:pt x="655" y="12684"/>
                  </a:cubicBezTo>
                  <a:lnTo>
                    <a:pt x="8966" y="12684"/>
                  </a:lnTo>
                  <a:cubicBezTo>
                    <a:pt x="9325" y="12684"/>
                    <a:pt x="9620" y="12389"/>
                    <a:pt x="9620" y="12026"/>
                  </a:cubicBezTo>
                  <a:lnTo>
                    <a:pt x="9620" y="658"/>
                  </a:lnTo>
                  <a:cubicBezTo>
                    <a:pt x="9620" y="296"/>
                    <a:pt x="9325" y="0"/>
                    <a:pt x="8966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6" name="Google Shape;17666;p76"/>
            <p:cNvSpPr/>
            <p:nvPr/>
          </p:nvSpPr>
          <p:spPr>
            <a:xfrm>
              <a:off x="1439070" y="1560225"/>
              <a:ext cx="204888" cy="273185"/>
            </a:xfrm>
            <a:custGeom>
              <a:avLst/>
              <a:gdLst/>
              <a:ahLst/>
              <a:cxnLst/>
              <a:rect l="l" t="t" r="r" b="b"/>
              <a:pathLst>
                <a:path w="7872" h="10496" extrusionOk="0">
                  <a:moveTo>
                    <a:pt x="0" y="0"/>
                  </a:moveTo>
                  <a:lnTo>
                    <a:pt x="0" y="10496"/>
                  </a:lnTo>
                  <a:lnTo>
                    <a:pt x="7871" y="10496"/>
                  </a:lnTo>
                  <a:lnTo>
                    <a:pt x="78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7" name="Google Shape;17667;p76"/>
            <p:cNvSpPr/>
            <p:nvPr/>
          </p:nvSpPr>
          <p:spPr>
            <a:xfrm>
              <a:off x="1490266" y="1514651"/>
              <a:ext cx="102496" cy="45600"/>
            </a:xfrm>
            <a:custGeom>
              <a:avLst/>
              <a:gdLst/>
              <a:ahLst/>
              <a:cxnLst/>
              <a:rect l="l" t="t" r="r" b="b"/>
              <a:pathLst>
                <a:path w="3938" h="1752" extrusionOk="0">
                  <a:moveTo>
                    <a:pt x="1969" y="1"/>
                  </a:moveTo>
                  <a:cubicBezTo>
                    <a:pt x="1676" y="1"/>
                    <a:pt x="1383" y="147"/>
                    <a:pt x="1218" y="439"/>
                  </a:cubicBezTo>
                  <a:lnTo>
                    <a:pt x="440" y="439"/>
                  </a:lnTo>
                  <a:cubicBezTo>
                    <a:pt x="197" y="439"/>
                    <a:pt x="0" y="636"/>
                    <a:pt x="0" y="875"/>
                  </a:cubicBezTo>
                  <a:lnTo>
                    <a:pt x="0" y="1751"/>
                  </a:lnTo>
                  <a:lnTo>
                    <a:pt x="3937" y="1751"/>
                  </a:lnTo>
                  <a:lnTo>
                    <a:pt x="3937" y="875"/>
                  </a:lnTo>
                  <a:cubicBezTo>
                    <a:pt x="3937" y="636"/>
                    <a:pt x="3740" y="439"/>
                    <a:pt x="3501" y="439"/>
                  </a:cubicBezTo>
                  <a:lnTo>
                    <a:pt x="2724" y="439"/>
                  </a:lnTo>
                  <a:cubicBezTo>
                    <a:pt x="2556" y="147"/>
                    <a:pt x="2263" y="1"/>
                    <a:pt x="196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8" name="Google Shape;17668;p76"/>
            <p:cNvSpPr/>
            <p:nvPr/>
          </p:nvSpPr>
          <p:spPr>
            <a:xfrm>
              <a:off x="1470381" y="1671206"/>
              <a:ext cx="28500" cy="28422"/>
            </a:xfrm>
            <a:custGeom>
              <a:avLst/>
              <a:gdLst/>
              <a:ahLst/>
              <a:cxnLst/>
              <a:rect l="l" t="t" r="r" b="b"/>
              <a:pathLst>
                <a:path w="1095" h="1092" extrusionOk="0">
                  <a:moveTo>
                    <a:pt x="546" y="1"/>
                  </a:moveTo>
                  <a:cubicBezTo>
                    <a:pt x="247" y="1"/>
                    <a:pt x="1" y="243"/>
                    <a:pt x="1" y="546"/>
                  </a:cubicBezTo>
                  <a:cubicBezTo>
                    <a:pt x="1" y="848"/>
                    <a:pt x="247" y="1091"/>
                    <a:pt x="546" y="1091"/>
                  </a:cubicBezTo>
                  <a:cubicBezTo>
                    <a:pt x="849" y="1091"/>
                    <a:pt x="1095" y="848"/>
                    <a:pt x="1095" y="546"/>
                  </a:cubicBezTo>
                  <a:cubicBezTo>
                    <a:pt x="1095" y="243"/>
                    <a:pt x="849" y="1"/>
                    <a:pt x="546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9" name="Google Shape;17669;p76"/>
            <p:cNvSpPr/>
            <p:nvPr/>
          </p:nvSpPr>
          <p:spPr>
            <a:xfrm>
              <a:off x="1470381" y="1722403"/>
              <a:ext cx="28500" cy="28500"/>
            </a:xfrm>
            <a:custGeom>
              <a:avLst/>
              <a:gdLst/>
              <a:ahLst/>
              <a:cxnLst/>
              <a:rect l="l" t="t" r="r" b="b"/>
              <a:pathLst>
                <a:path w="1095" h="1095" extrusionOk="0">
                  <a:moveTo>
                    <a:pt x="546" y="0"/>
                  </a:moveTo>
                  <a:cubicBezTo>
                    <a:pt x="247" y="0"/>
                    <a:pt x="1" y="243"/>
                    <a:pt x="1" y="546"/>
                  </a:cubicBezTo>
                  <a:cubicBezTo>
                    <a:pt x="1" y="848"/>
                    <a:pt x="247" y="1095"/>
                    <a:pt x="546" y="1095"/>
                  </a:cubicBezTo>
                  <a:cubicBezTo>
                    <a:pt x="849" y="1095"/>
                    <a:pt x="1095" y="848"/>
                    <a:pt x="1095" y="546"/>
                  </a:cubicBezTo>
                  <a:cubicBezTo>
                    <a:pt x="1095" y="243"/>
                    <a:pt x="849" y="0"/>
                    <a:pt x="546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0" name="Google Shape;17670;p76"/>
            <p:cNvSpPr/>
            <p:nvPr/>
          </p:nvSpPr>
          <p:spPr>
            <a:xfrm>
              <a:off x="1470381" y="1773599"/>
              <a:ext cx="28500" cy="28500"/>
            </a:xfrm>
            <a:custGeom>
              <a:avLst/>
              <a:gdLst/>
              <a:ahLst/>
              <a:cxnLst/>
              <a:rect l="l" t="t" r="r" b="b"/>
              <a:pathLst>
                <a:path w="1095" h="1095" extrusionOk="0">
                  <a:moveTo>
                    <a:pt x="546" y="0"/>
                  </a:moveTo>
                  <a:cubicBezTo>
                    <a:pt x="247" y="0"/>
                    <a:pt x="1" y="246"/>
                    <a:pt x="1" y="546"/>
                  </a:cubicBezTo>
                  <a:cubicBezTo>
                    <a:pt x="1" y="848"/>
                    <a:pt x="247" y="1094"/>
                    <a:pt x="546" y="1094"/>
                  </a:cubicBezTo>
                  <a:cubicBezTo>
                    <a:pt x="849" y="1094"/>
                    <a:pt x="1095" y="848"/>
                    <a:pt x="1095" y="546"/>
                  </a:cubicBezTo>
                  <a:cubicBezTo>
                    <a:pt x="1095" y="246"/>
                    <a:pt x="849" y="0"/>
                    <a:pt x="546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1" name="Google Shape;17671;p76"/>
            <p:cNvSpPr/>
            <p:nvPr/>
          </p:nvSpPr>
          <p:spPr>
            <a:xfrm>
              <a:off x="1467544" y="1582921"/>
              <a:ext cx="34200" cy="34200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219" y="1"/>
                  </a:moveTo>
                  <a:cubicBezTo>
                    <a:pt x="99" y="1"/>
                    <a:pt x="1" y="99"/>
                    <a:pt x="1" y="222"/>
                  </a:cubicBezTo>
                  <a:lnTo>
                    <a:pt x="1" y="1095"/>
                  </a:lnTo>
                  <a:cubicBezTo>
                    <a:pt x="1" y="1215"/>
                    <a:pt x="99" y="1313"/>
                    <a:pt x="219" y="1313"/>
                  </a:cubicBezTo>
                  <a:lnTo>
                    <a:pt x="1095" y="1313"/>
                  </a:lnTo>
                  <a:cubicBezTo>
                    <a:pt x="1214" y="1313"/>
                    <a:pt x="1313" y="1218"/>
                    <a:pt x="1313" y="1095"/>
                  </a:cubicBezTo>
                  <a:lnTo>
                    <a:pt x="1313" y="222"/>
                  </a:lnTo>
                  <a:cubicBezTo>
                    <a:pt x="1313" y="99"/>
                    <a:pt x="1214" y="1"/>
                    <a:pt x="1095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2" name="Google Shape;17672;p76"/>
            <p:cNvSpPr/>
            <p:nvPr/>
          </p:nvSpPr>
          <p:spPr>
            <a:xfrm>
              <a:off x="1410960" y="1509341"/>
              <a:ext cx="261108" cy="363552"/>
            </a:xfrm>
            <a:custGeom>
              <a:avLst/>
              <a:gdLst/>
              <a:ahLst/>
              <a:cxnLst/>
              <a:rect l="l" t="t" r="r" b="b"/>
              <a:pathLst>
                <a:path w="10032" h="13968" extrusionOk="0">
                  <a:moveTo>
                    <a:pt x="5016" y="410"/>
                  </a:moveTo>
                  <a:cubicBezTo>
                    <a:pt x="5241" y="410"/>
                    <a:pt x="5466" y="521"/>
                    <a:pt x="5595" y="745"/>
                  </a:cubicBezTo>
                  <a:cubicBezTo>
                    <a:pt x="5630" y="808"/>
                    <a:pt x="5697" y="847"/>
                    <a:pt x="5771" y="847"/>
                  </a:cubicBezTo>
                  <a:lnTo>
                    <a:pt x="6545" y="847"/>
                  </a:lnTo>
                  <a:cubicBezTo>
                    <a:pt x="6675" y="847"/>
                    <a:pt x="6777" y="952"/>
                    <a:pt x="6777" y="1079"/>
                  </a:cubicBezTo>
                  <a:lnTo>
                    <a:pt x="6777" y="1751"/>
                  </a:lnTo>
                  <a:lnTo>
                    <a:pt x="3255" y="1751"/>
                  </a:lnTo>
                  <a:lnTo>
                    <a:pt x="3255" y="1079"/>
                  </a:lnTo>
                  <a:cubicBezTo>
                    <a:pt x="3255" y="952"/>
                    <a:pt x="3357" y="847"/>
                    <a:pt x="3487" y="847"/>
                  </a:cubicBezTo>
                  <a:lnTo>
                    <a:pt x="4265" y="847"/>
                  </a:lnTo>
                  <a:cubicBezTo>
                    <a:pt x="4335" y="847"/>
                    <a:pt x="4402" y="808"/>
                    <a:pt x="4441" y="745"/>
                  </a:cubicBezTo>
                  <a:cubicBezTo>
                    <a:pt x="4567" y="521"/>
                    <a:pt x="4791" y="410"/>
                    <a:pt x="5016" y="410"/>
                  </a:cubicBezTo>
                  <a:close/>
                  <a:moveTo>
                    <a:pt x="9169" y="1287"/>
                  </a:moveTo>
                  <a:cubicBezTo>
                    <a:pt x="9419" y="1287"/>
                    <a:pt x="9623" y="1487"/>
                    <a:pt x="9623" y="1737"/>
                  </a:cubicBezTo>
                  <a:lnTo>
                    <a:pt x="9623" y="13105"/>
                  </a:lnTo>
                  <a:cubicBezTo>
                    <a:pt x="9623" y="13355"/>
                    <a:pt x="9419" y="13556"/>
                    <a:pt x="9173" y="13556"/>
                  </a:cubicBezTo>
                  <a:lnTo>
                    <a:pt x="862" y="13556"/>
                  </a:lnTo>
                  <a:cubicBezTo>
                    <a:pt x="612" y="13556"/>
                    <a:pt x="412" y="13355"/>
                    <a:pt x="412" y="13105"/>
                  </a:cubicBezTo>
                  <a:lnTo>
                    <a:pt x="412" y="1737"/>
                  </a:lnTo>
                  <a:cubicBezTo>
                    <a:pt x="412" y="1487"/>
                    <a:pt x="612" y="1287"/>
                    <a:pt x="862" y="1287"/>
                  </a:cubicBezTo>
                  <a:lnTo>
                    <a:pt x="2843" y="1287"/>
                  </a:lnTo>
                  <a:lnTo>
                    <a:pt x="2843" y="1955"/>
                  </a:lnTo>
                  <a:cubicBezTo>
                    <a:pt x="2843" y="2068"/>
                    <a:pt x="2935" y="2159"/>
                    <a:pt x="3051" y="2159"/>
                  </a:cubicBezTo>
                  <a:lnTo>
                    <a:pt x="6984" y="2159"/>
                  </a:lnTo>
                  <a:cubicBezTo>
                    <a:pt x="7097" y="2159"/>
                    <a:pt x="7188" y="2068"/>
                    <a:pt x="7188" y="1955"/>
                  </a:cubicBezTo>
                  <a:lnTo>
                    <a:pt x="7188" y="1287"/>
                  </a:lnTo>
                  <a:close/>
                  <a:moveTo>
                    <a:pt x="5018" y="1"/>
                  </a:moveTo>
                  <a:cubicBezTo>
                    <a:pt x="4693" y="1"/>
                    <a:pt x="4368" y="147"/>
                    <a:pt x="4156" y="439"/>
                  </a:cubicBezTo>
                  <a:lnTo>
                    <a:pt x="3487" y="439"/>
                  </a:lnTo>
                  <a:cubicBezTo>
                    <a:pt x="3209" y="439"/>
                    <a:pt x="2966" y="615"/>
                    <a:pt x="2878" y="875"/>
                  </a:cubicBezTo>
                  <a:lnTo>
                    <a:pt x="862" y="875"/>
                  </a:lnTo>
                  <a:cubicBezTo>
                    <a:pt x="387" y="875"/>
                    <a:pt x="0" y="1262"/>
                    <a:pt x="0" y="1737"/>
                  </a:cubicBezTo>
                  <a:lnTo>
                    <a:pt x="0" y="13105"/>
                  </a:lnTo>
                  <a:cubicBezTo>
                    <a:pt x="0" y="13580"/>
                    <a:pt x="387" y="13964"/>
                    <a:pt x="862" y="13967"/>
                  </a:cubicBezTo>
                  <a:lnTo>
                    <a:pt x="9173" y="13967"/>
                  </a:lnTo>
                  <a:cubicBezTo>
                    <a:pt x="9644" y="13964"/>
                    <a:pt x="10031" y="13580"/>
                    <a:pt x="10031" y="13105"/>
                  </a:cubicBezTo>
                  <a:lnTo>
                    <a:pt x="10031" y="1737"/>
                  </a:lnTo>
                  <a:cubicBezTo>
                    <a:pt x="10031" y="1262"/>
                    <a:pt x="9644" y="875"/>
                    <a:pt x="9173" y="875"/>
                  </a:cubicBezTo>
                  <a:lnTo>
                    <a:pt x="7157" y="875"/>
                  </a:lnTo>
                  <a:cubicBezTo>
                    <a:pt x="7069" y="615"/>
                    <a:pt x="6823" y="439"/>
                    <a:pt x="6548" y="439"/>
                  </a:cubicBezTo>
                  <a:lnTo>
                    <a:pt x="5880" y="439"/>
                  </a:lnTo>
                  <a:cubicBezTo>
                    <a:pt x="5667" y="147"/>
                    <a:pt x="5342" y="1"/>
                    <a:pt x="50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3" name="Google Shape;17673;p76"/>
            <p:cNvSpPr/>
            <p:nvPr/>
          </p:nvSpPr>
          <p:spPr>
            <a:xfrm>
              <a:off x="1534487" y="1532089"/>
              <a:ext cx="12389" cy="10749"/>
            </a:xfrm>
            <a:custGeom>
              <a:avLst/>
              <a:gdLst/>
              <a:ahLst/>
              <a:cxnLst/>
              <a:rect l="l" t="t" r="r" b="b"/>
              <a:pathLst>
                <a:path w="476" h="413" extrusionOk="0">
                  <a:moveTo>
                    <a:pt x="272" y="1"/>
                  </a:moveTo>
                  <a:cubicBezTo>
                    <a:pt x="1" y="1"/>
                    <a:pt x="1" y="413"/>
                    <a:pt x="272" y="413"/>
                  </a:cubicBezTo>
                  <a:cubicBezTo>
                    <a:pt x="384" y="413"/>
                    <a:pt x="476" y="318"/>
                    <a:pt x="476" y="205"/>
                  </a:cubicBezTo>
                  <a:cubicBezTo>
                    <a:pt x="476" y="92"/>
                    <a:pt x="384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4" name="Google Shape;17674;p76"/>
            <p:cNvSpPr/>
            <p:nvPr/>
          </p:nvSpPr>
          <p:spPr>
            <a:xfrm>
              <a:off x="1433760" y="1554916"/>
              <a:ext cx="215586" cy="283804"/>
            </a:xfrm>
            <a:custGeom>
              <a:avLst/>
              <a:gdLst/>
              <a:ahLst/>
              <a:cxnLst/>
              <a:rect l="l" t="t" r="r" b="b"/>
              <a:pathLst>
                <a:path w="8283" h="10904" extrusionOk="0">
                  <a:moveTo>
                    <a:pt x="204" y="0"/>
                  </a:moveTo>
                  <a:cubicBezTo>
                    <a:pt x="92" y="0"/>
                    <a:pt x="0" y="92"/>
                    <a:pt x="0" y="204"/>
                  </a:cubicBezTo>
                  <a:lnTo>
                    <a:pt x="0" y="10700"/>
                  </a:lnTo>
                  <a:cubicBezTo>
                    <a:pt x="0" y="10812"/>
                    <a:pt x="92" y="10904"/>
                    <a:pt x="204" y="10904"/>
                  </a:cubicBezTo>
                  <a:lnTo>
                    <a:pt x="8079" y="10904"/>
                  </a:lnTo>
                  <a:cubicBezTo>
                    <a:pt x="8191" y="10904"/>
                    <a:pt x="8283" y="10812"/>
                    <a:pt x="8283" y="10700"/>
                  </a:cubicBezTo>
                  <a:lnTo>
                    <a:pt x="8283" y="204"/>
                  </a:lnTo>
                  <a:cubicBezTo>
                    <a:pt x="8283" y="92"/>
                    <a:pt x="8191" y="0"/>
                    <a:pt x="8075" y="0"/>
                  </a:cubicBezTo>
                  <a:lnTo>
                    <a:pt x="6984" y="0"/>
                  </a:lnTo>
                  <a:cubicBezTo>
                    <a:pt x="6710" y="0"/>
                    <a:pt x="6710" y="408"/>
                    <a:pt x="6984" y="408"/>
                  </a:cubicBezTo>
                  <a:lnTo>
                    <a:pt x="7871" y="408"/>
                  </a:lnTo>
                  <a:lnTo>
                    <a:pt x="7871" y="10496"/>
                  </a:lnTo>
                  <a:lnTo>
                    <a:pt x="408" y="10496"/>
                  </a:lnTo>
                  <a:lnTo>
                    <a:pt x="408" y="408"/>
                  </a:lnTo>
                  <a:lnTo>
                    <a:pt x="1299" y="408"/>
                  </a:lnTo>
                  <a:cubicBezTo>
                    <a:pt x="1411" y="408"/>
                    <a:pt x="1503" y="317"/>
                    <a:pt x="1503" y="204"/>
                  </a:cubicBezTo>
                  <a:cubicBezTo>
                    <a:pt x="1503" y="92"/>
                    <a:pt x="1411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5" name="Google Shape;17675;p76"/>
            <p:cNvSpPr/>
            <p:nvPr/>
          </p:nvSpPr>
          <p:spPr>
            <a:xfrm>
              <a:off x="1462339" y="1668734"/>
              <a:ext cx="39015" cy="33419"/>
            </a:xfrm>
            <a:custGeom>
              <a:avLst/>
              <a:gdLst/>
              <a:ahLst/>
              <a:cxnLst/>
              <a:rect l="l" t="t" r="r" b="b"/>
              <a:pathLst>
                <a:path w="1499" h="1284" extrusionOk="0">
                  <a:moveTo>
                    <a:pt x="855" y="408"/>
                  </a:moveTo>
                  <a:cubicBezTo>
                    <a:pt x="975" y="408"/>
                    <a:pt x="1091" y="500"/>
                    <a:pt x="1091" y="641"/>
                  </a:cubicBezTo>
                  <a:cubicBezTo>
                    <a:pt x="1087" y="768"/>
                    <a:pt x="985" y="873"/>
                    <a:pt x="855" y="873"/>
                  </a:cubicBezTo>
                  <a:cubicBezTo>
                    <a:pt x="647" y="873"/>
                    <a:pt x="545" y="623"/>
                    <a:pt x="693" y="476"/>
                  </a:cubicBezTo>
                  <a:cubicBezTo>
                    <a:pt x="740" y="429"/>
                    <a:pt x="798" y="408"/>
                    <a:pt x="855" y="408"/>
                  </a:cubicBezTo>
                  <a:close/>
                  <a:moveTo>
                    <a:pt x="855" y="1"/>
                  </a:moveTo>
                  <a:cubicBezTo>
                    <a:pt x="285" y="1"/>
                    <a:pt x="0" y="690"/>
                    <a:pt x="401" y="1095"/>
                  </a:cubicBezTo>
                  <a:cubicBezTo>
                    <a:pt x="532" y="1225"/>
                    <a:pt x="692" y="1284"/>
                    <a:pt x="850" y="1284"/>
                  </a:cubicBezTo>
                  <a:cubicBezTo>
                    <a:pt x="1181" y="1284"/>
                    <a:pt x="1499" y="1027"/>
                    <a:pt x="1499" y="641"/>
                  </a:cubicBezTo>
                  <a:cubicBezTo>
                    <a:pt x="1499" y="286"/>
                    <a:pt x="1210" y="1"/>
                    <a:pt x="8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6" name="Google Shape;17676;p76"/>
            <p:cNvSpPr/>
            <p:nvPr/>
          </p:nvSpPr>
          <p:spPr>
            <a:xfrm>
              <a:off x="1462339" y="1719930"/>
              <a:ext cx="39015" cy="33445"/>
            </a:xfrm>
            <a:custGeom>
              <a:avLst/>
              <a:gdLst/>
              <a:ahLst/>
              <a:cxnLst/>
              <a:rect l="l" t="t" r="r" b="b"/>
              <a:pathLst>
                <a:path w="1499" h="1285" extrusionOk="0">
                  <a:moveTo>
                    <a:pt x="855" y="408"/>
                  </a:moveTo>
                  <a:cubicBezTo>
                    <a:pt x="975" y="408"/>
                    <a:pt x="1091" y="500"/>
                    <a:pt x="1091" y="641"/>
                  </a:cubicBezTo>
                  <a:cubicBezTo>
                    <a:pt x="1087" y="771"/>
                    <a:pt x="985" y="873"/>
                    <a:pt x="855" y="873"/>
                  </a:cubicBezTo>
                  <a:cubicBezTo>
                    <a:pt x="647" y="873"/>
                    <a:pt x="545" y="623"/>
                    <a:pt x="693" y="475"/>
                  </a:cubicBezTo>
                  <a:cubicBezTo>
                    <a:pt x="740" y="429"/>
                    <a:pt x="798" y="408"/>
                    <a:pt x="855" y="408"/>
                  </a:cubicBezTo>
                  <a:close/>
                  <a:moveTo>
                    <a:pt x="855" y="0"/>
                  </a:moveTo>
                  <a:cubicBezTo>
                    <a:pt x="285" y="0"/>
                    <a:pt x="0" y="690"/>
                    <a:pt x="401" y="1095"/>
                  </a:cubicBezTo>
                  <a:cubicBezTo>
                    <a:pt x="532" y="1226"/>
                    <a:pt x="694" y="1284"/>
                    <a:pt x="852" y="1284"/>
                  </a:cubicBezTo>
                  <a:cubicBezTo>
                    <a:pt x="1182" y="1284"/>
                    <a:pt x="1499" y="1028"/>
                    <a:pt x="1499" y="641"/>
                  </a:cubicBezTo>
                  <a:cubicBezTo>
                    <a:pt x="1499" y="289"/>
                    <a:pt x="1210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7" name="Google Shape;17677;p76"/>
            <p:cNvSpPr/>
            <p:nvPr/>
          </p:nvSpPr>
          <p:spPr>
            <a:xfrm>
              <a:off x="1462339" y="1771126"/>
              <a:ext cx="39015" cy="33445"/>
            </a:xfrm>
            <a:custGeom>
              <a:avLst/>
              <a:gdLst/>
              <a:ahLst/>
              <a:cxnLst/>
              <a:rect l="l" t="t" r="r" b="b"/>
              <a:pathLst>
                <a:path w="1499" h="1285" extrusionOk="0">
                  <a:moveTo>
                    <a:pt x="855" y="410"/>
                  </a:moveTo>
                  <a:cubicBezTo>
                    <a:pt x="975" y="410"/>
                    <a:pt x="1091" y="503"/>
                    <a:pt x="1091" y="644"/>
                  </a:cubicBezTo>
                  <a:cubicBezTo>
                    <a:pt x="1087" y="771"/>
                    <a:pt x="985" y="876"/>
                    <a:pt x="855" y="876"/>
                  </a:cubicBezTo>
                  <a:cubicBezTo>
                    <a:pt x="647" y="876"/>
                    <a:pt x="545" y="626"/>
                    <a:pt x="693" y="479"/>
                  </a:cubicBezTo>
                  <a:cubicBezTo>
                    <a:pt x="740" y="431"/>
                    <a:pt x="798" y="410"/>
                    <a:pt x="855" y="410"/>
                  </a:cubicBezTo>
                  <a:close/>
                  <a:moveTo>
                    <a:pt x="855" y="0"/>
                  </a:moveTo>
                  <a:cubicBezTo>
                    <a:pt x="285" y="0"/>
                    <a:pt x="0" y="693"/>
                    <a:pt x="401" y="1094"/>
                  </a:cubicBezTo>
                  <a:cubicBezTo>
                    <a:pt x="532" y="1226"/>
                    <a:pt x="694" y="1284"/>
                    <a:pt x="852" y="1284"/>
                  </a:cubicBezTo>
                  <a:cubicBezTo>
                    <a:pt x="1182" y="1284"/>
                    <a:pt x="1499" y="1029"/>
                    <a:pt x="1499" y="644"/>
                  </a:cubicBezTo>
                  <a:cubicBezTo>
                    <a:pt x="1499" y="289"/>
                    <a:pt x="1210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8" name="Google Shape;17678;p76"/>
            <p:cNvSpPr/>
            <p:nvPr/>
          </p:nvSpPr>
          <p:spPr>
            <a:xfrm>
              <a:off x="1511687" y="1668734"/>
              <a:ext cx="63663" cy="10645"/>
            </a:xfrm>
            <a:custGeom>
              <a:avLst/>
              <a:gdLst/>
              <a:ahLst/>
              <a:cxnLst/>
              <a:rect l="l" t="t" r="r" b="b"/>
              <a:pathLst>
                <a:path w="2446" h="409" extrusionOk="0">
                  <a:moveTo>
                    <a:pt x="271" y="1"/>
                  </a:moveTo>
                  <a:cubicBezTo>
                    <a:pt x="1" y="1"/>
                    <a:pt x="1" y="409"/>
                    <a:pt x="271" y="409"/>
                  </a:cubicBezTo>
                  <a:lnTo>
                    <a:pt x="2238" y="409"/>
                  </a:lnTo>
                  <a:cubicBezTo>
                    <a:pt x="2354" y="409"/>
                    <a:pt x="2446" y="317"/>
                    <a:pt x="2446" y="205"/>
                  </a:cubicBezTo>
                  <a:cubicBezTo>
                    <a:pt x="2446" y="92"/>
                    <a:pt x="2354" y="1"/>
                    <a:pt x="2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9" name="Google Shape;17679;p76"/>
            <p:cNvSpPr/>
            <p:nvPr/>
          </p:nvSpPr>
          <p:spPr>
            <a:xfrm>
              <a:off x="1511687" y="1691456"/>
              <a:ext cx="103511" cy="10645"/>
            </a:xfrm>
            <a:custGeom>
              <a:avLst/>
              <a:gdLst/>
              <a:ahLst/>
              <a:cxnLst/>
              <a:rect l="l" t="t" r="r" b="b"/>
              <a:pathLst>
                <a:path w="3977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3769" y="408"/>
                  </a:lnTo>
                  <a:cubicBezTo>
                    <a:pt x="3885" y="408"/>
                    <a:pt x="3976" y="317"/>
                    <a:pt x="3976" y="204"/>
                  </a:cubicBezTo>
                  <a:cubicBezTo>
                    <a:pt x="3976" y="92"/>
                    <a:pt x="3885" y="0"/>
                    <a:pt x="3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0" name="Google Shape;17680;p76"/>
            <p:cNvSpPr/>
            <p:nvPr/>
          </p:nvSpPr>
          <p:spPr>
            <a:xfrm>
              <a:off x="1511687" y="1719930"/>
              <a:ext cx="63663" cy="10645"/>
            </a:xfrm>
            <a:custGeom>
              <a:avLst/>
              <a:gdLst/>
              <a:ahLst/>
              <a:cxnLst/>
              <a:rect l="l" t="t" r="r" b="b"/>
              <a:pathLst>
                <a:path w="2446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2238" y="408"/>
                  </a:lnTo>
                  <a:cubicBezTo>
                    <a:pt x="2354" y="408"/>
                    <a:pt x="2446" y="317"/>
                    <a:pt x="2446" y="204"/>
                  </a:cubicBezTo>
                  <a:cubicBezTo>
                    <a:pt x="2446" y="92"/>
                    <a:pt x="2354" y="0"/>
                    <a:pt x="2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1" name="Google Shape;17681;p76"/>
            <p:cNvSpPr/>
            <p:nvPr/>
          </p:nvSpPr>
          <p:spPr>
            <a:xfrm>
              <a:off x="1511687" y="1742626"/>
              <a:ext cx="103511" cy="10671"/>
            </a:xfrm>
            <a:custGeom>
              <a:avLst/>
              <a:gdLst/>
              <a:ahLst/>
              <a:cxnLst/>
              <a:rect l="l" t="t" r="r" b="b"/>
              <a:pathLst>
                <a:path w="3977" h="410" extrusionOk="0">
                  <a:moveTo>
                    <a:pt x="271" y="1"/>
                  </a:moveTo>
                  <a:cubicBezTo>
                    <a:pt x="1" y="1"/>
                    <a:pt x="1" y="409"/>
                    <a:pt x="271" y="409"/>
                  </a:cubicBezTo>
                  <a:lnTo>
                    <a:pt x="3769" y="409"/>
                  </a:lnTo>
                  <a:cubicBezTo>
                    <a:pt x="3885" y="409"/>
                    <a:pt x="3976" y="318"/>
                    <a:pt x="3976" y="205"/>
                  </a:cubicBezTo>
                  <a:cubicBezTo>
                    <a:pt x="3976" y="92"/>
                    <a:pt x="3885" y="1"/>
                    <a:pt x="3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2" name="Google Shape;17682;p76"/>
            <p:cNvSpPr/>
            <p:nvPr/>
          </p:nvSpPr>
          <p:spPr>
            <a:xfrm>
              <a:off x="1511687" y="1771126"/>
              <a:ext cx="63663" cy="10645"/>
            </a:xfrm>
            <a:custGeom>
              <a:avLst/>
              <a:gdLst/>
              <a:ahLst/>
              <a:cxnLst/>
              <a:rect l="l" t="t" r="r" b="b"/>
              <a:pathLst>
                <a:path w="2446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2238" y="408"/>
                  </a:lnTo>
                  <a:cubicBezTo>
                    <a:pt x="2354" y="408"/>
                    <a:pt x="2446" y="317"/>
                    <a:pt x="2446" y="204"/>
                  </a:cubicBezTo>
                  <a:cubicBezTo>
                    <a:pt x="2446" y="92"/>
                    <a:pt x="2354" y="0"/>
                    <a:pt x="2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3" name="Google Shape;17683;p76"/>
            <p:cNvSpPr/>
            <p:nvPr/>
          </p:nvSpPr>
          <p:spPr>
            <a:xfrm>
              <a:off x="1511687" y="1793926"/>
              <a:ext cx="103511" cy="10645"/>
            </a:xfrm>
            <a:custGeom>
              <a:avLst/>
              <a:gdLst/>
              <a:ahLst/>
              <a:cxnLst/>
              <a:rect l="l" t="t" r="r" b="b"/>
              <a:pathLst>
                <a:path w="3977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3769" y="408"/>
                  </a:lnTo>
                  <a:cubicBezTo>
                    <a:pt x="3885" y="408"/>
                    <a:pt x="3976" y="317"/>
                    <a:pt x="3976" y="204"/>
                  </a:cubicBezTo>
                  <a:cubicBezTo>
                    <a:pt x="3976" y="92"/>
                    <a:pt x="3885" y="0"/>
                    <a:pt x="3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4" name="Google Shape;17684;p76"/>
            <p:cNvSpPr/>
            <p:nvPr/>
          </p:nvSpPr>
          <p:spPr>
            <a:xfrm>
              <a:off x="1511687" y="1583390"/>
              <a:ext cx="103511" cy="10645"/>
            </a:xfrm>
            <a:custGeom>
              <a:avLst/>
              <a:gdLst/>
              <a:ahLst/>
              <a:cxnLst/>
              <a:rect l="l" t="t" r="r" b="b"/>
              <a:pathLst>
                <a:path w="3977" h="409" extrusionOk="0">
                  <a:moveTo>
                    <a:pt x="3775" y="0"/>
                  </a:moveTo>
                  <a:cubicBezTo>
                    <a:pt x="3773" y="0"/>
                    <a:pt x="3771" y="0"/>
                    <a:pt x="3769" y="0"/>
                  </a:cubicBezTo>
                  <a:lnTo>
                    <a:pt x="271" y="0"/>
                  </a:lnTo>
                  <a:cubicBezTo>
                    <a:pt x="1" y="0"/>
                    <a:pt x="1" y="408"/>
                    <a:pt x="271" y="408"/>
                  </a:cubicBezTo>
                  <a:lnTo>
                    <a:pt x="3769" y="408"/>
                  </a:lnTo>
                  <a:cubicBezTo>
                    <a:pt x="3885" y="408"/>
                    <a:pt x="3976" y="317"/>
                    <a:pt x="3976" y="204"/>
                  </a:cubicBezTo>
                  <a:cubicBezTo>
                    <a:pt x="3976" y="94"/>
                    <a:pt x="3888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5" name="Google Shape;17685;p76"/>
            <p:cNvSpPr/>
            <p:nvPr/>
          </p:nvSpPr>
          <p:spPr>
            <a:xfrm>
              <a:off x="1466165" y="1634586"/>
              <a:ext cx="149033" cy="10645"/>
            </a:xfrm>
            <a:custGeom>
              <a:avLst/>
              <a:gdLst/>
              <a:ahLst/>
              <a:cxnLst/>
              <a:rect l="l" t="t" r="r" b="b"/>
              <a:pathLst>
                <a:path w="5726" h="409" extrusionOk="0">
                  <a:moveTo>
                    <a:pt x="272" y="0"/>
                  </a:moveTo>
                  <a:cubicBezTo>
                    <a:pt x="1" y="0"/>
                    <a:pt x="1" y="408"/>
                    <a:pt x="272" y="408"/>
                  </a:cubicBezTo>
                  <a:lnTo>
                    <a:pt x="5521" y="408"/>
                  </a:lnTo>
                  <a:cubicBezTo>
                    <a:pt x="5634" y="408"/>
                    <a:pt x="5725" y="317"/>
                    <a:pt x="5725" y="204"/>
                  </a:cubicBezTo>
                  <a:cubicBezTo>
                    <a:pt x="5725" y="92"/>
                    <a:pt x="5634" y="0"/>
                    <a:pt x="5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6" name="Google Shape;17686;p76"/>
            <p:cNvSpPr/>
            <p:nvPr/>
          </p:nvSpPr>
          <p:spPr>
            <a:xfrm>
              <a:off x="1511687" y="1606086"/>
              <a:ext cx="29515" cy="10671"/>
            </a:xfrm>
            <a:custGeom>
              <a:avLst/>
              <a:gdLst/>
              <a:ahLst/>
              <a:cxnLst/>
              <a:rect l="l" t="t" r="r" b="b"/>
              <a:pathLst>
                <a:path w="1134" h="410" extrusionOk="0">
                  <a:moveTo>
                    <a:pt x="271" y="1"/>
                  </a:moveTo>
                  <a:cubicBezTo>
                    <a:pt x="1" y="1"/>
                    <a:pt x="1" y="409"/>
                    <a:pt x="271" y="409"/>
                  </a:cubicBezTo>
                  <a:lnTo>
                    <a:pt x="929" y="409"/>
                  </a:lnTo>
                  <a:cubicBezTo>
                    <a:pt x="1042" y="409"/>
                    <a:pt x="1133" y="318"/>
                    <a:pt x="1133" y="205"/>
                  </a:cubicBezTo>
                  <a:cubicBezTo>
                    <a:pt x="1133" y="92"/>
                    <a:pt x="1042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7" name="Google Shape;17687;p76"/>
            <p:cNvSpPr/>
            <p:nvPr/>
          </p:nvSpPr>
          <p:spPr>
            <a:xfrm>
              <a:off x="1551535" y="1606086"/>
              <a:ext cx="29515" cy="10671"/>
            </a:xfrm>
            <a:custGeom>
              <a:avLst/>
              <a:gdLst/>
              <a:ahLst/>
              <a:cxnLst/>
              <a:rect l="l" t="t" r="r" b="b"/>
              <a:pathLst>
                <a:path w="1134" h="410" extrusionOk="0">
                  <a:moveTo>
                    <a:pt x="275" y="1"/>
                  </a:moveTo>
                  <a:cubicBezTo>
                    <a:pt x="0" y="1"/>
                    <a:pt x="0" y="409"/>
                    <a:pt x="275" y="409"/>
                  </a:cubicBezTo>
                  <a:lnTo>
                    <a:pt x="929" y="409"/>
                  </a:lnTo>
                  <a:cubicBezTo>
                    <a:pt x="1042" y="409"/>
                    <a:pt x="1133" y="318"/>
                    <a:pt x="1133" y="205"/>
                  </a:cubicBezTo>
                  <a:cubicBezTo>
                    <a:pt x="1133" y="92"/>
                    <a:pt x="1042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8" name="Google Shape;17688;p76"/>
            <p:cNvSpPr/>
            <p:nvPr/>
          </p:nvSpPr>
          <p:spPr>
            <a:xfrm>
              <a:off x="1467908" y="1583286"/>
              <a:ext cx="33445" cy="33471"/>
            </a:xfrm>
            <a:custGeom>
              <a:avLst/>
              <a:gdLst/>
              <a:ahLst/>
              <a:cxnLst/>
              <a:rect l="l" t="t" r="r" b="b"/>
              <a:pathLst>
                <a:path w="1285" h="1286" extrusionOk="0">
                  <a:moveTo>
                    <a:pt x="877" y="412"/>
                  </a:moveTo>
                  <a:lnTo>
                    <a:pt x="877" y="877"/>
                  </a:lnTo>
                  <a:lnTo>
                    <a:pt x="409" y="877"/>
                  </a:lnTo>
                  <a:lnTo>
                    <a:pt x="409" y="412"/>
                  </a:lnTo>
                  <a:close/>
                  <a:moveTo>
                    <a:pt x="205" y="1"/>
                  </a:moveTo>
                  <a:cubicBezTo>
                    <a:pt x="92" y="4"/>
                    <a:pt x="1" y="96"/>
                    <a:pt x="1" y="208"/>
                  </a:cubicBezTo>
                  <a:lnTo>
                    <a:pt x="1" y="1081"/>
                  </a:lnTo>
                  <a:cubicBezTo>
                    <a:pt x="1" y="1194"/>
                    <a:pt x="92" y="1285"/>
                    <a:pt x="205" y="1285"/>
                  </a:cubicBezTo>
                  <a:lnTo>
                    <a:pt x="1081" y="1285"/>
                  </a:lnTo>
                  <a:cubicBezTo>
                    <a:pt x="1193" y="1285"/>
                    <a:pt x="1285" y="1194"/>
                    <a:pt x="1285" y="1081"/>
                  </a:cubicBezTo>
                  <a:lnTo>
                    <a:pt x="1285" y="208"/>
                  </a:lnTo>
                  <a:cubicBezTo>
                    <a:pt x="1285" y="96"/>
                    <a:pt x="1193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89" name="Google Shape;17689;p76"/>
          <p:cNvGrpSpPr/>
          <p:nvPr/>
        </p:nvGrpSpPr>
        <p:grpSpPr>
          <a:xfrm>
            <a:off x="2269399" y="1990746"/>
            <a:ext cx="392260" cy="356160"/>
            <a:chOff x="2269399" y="1990746"/>
            <a:chExt cx="392260" cy="356160"/>
          </a:xfrm>
        </p:grpSpPr>
        <p:sp>
          <p:nvSpPr>
            <p:cNvPr id="17690" name="Google Shape;17690;p76"/>
            <p:cNvSpPr/>
            <p:nvPr/>
          </p:nvSpPr>
          <p:spPr>
            <a:xfrm>
              <a:off x="2340376" y="2040823"/>
              <a:ext cx="255798" cy="255876"/>
            </a:xfrm>
            <a:custGeom>
              <a:avLst/>
              <a:gdLst/>
              <a:ahLst/>
              <a:cxnLst/>
              <a:rect l="l" t="t" r="r" b="b"/>
              <a:pathLst>
                <a:path w="9828" h="9831" extrusionOk="0">
                  <a:moveTo>
                    <a:pt x="4912" y="0"/>
                  </a:moveTo>
                  <a:cubicBezTo>
                    <a:pt x="2199" y="0"/>
                    <a:pt x="0" y="2203"/>
                    <a:pt x="0" y="4915"/>
                  </a:cubicBezTo>
                  <a:cubicBezTo>
                    <a:pt x="0" y="7628"/>
                    <a:pt x="2199" y="9831"/>
                    <a:pt x="4912" y="9831"/>
                  </a:cubicBezTo>
                  <a:cubicBezTo>
                    <a:pt x="7628" y="9831"/>
                    <a:pt x="9827" y="7628"/>
                    <a:pt x="9827" y="4915"/>
                  </a:cubicBezTo>
                  <a:cubicBezTo>
                    <a:pt x="9827" y="2203"/>
                    <a:pt x="7628" y="0"/>
                    <a:pt x="49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1" name="Google Shape;17691;p76"/>
            <p:cNvSpPr/>
            <p:nvPr/>
          </p:nvSpPr>
          <p:spPr>
            <a:xfrm>
              <a:off x="2393212" y="2042176"/>
              <a:ext cx="202598" cy="252519"/>
            </a:xfrm>
            <a:custGeom>
              <a:avLst/>
              <a:gdLst/>
              <a:ahLst/>
              <a:cxnLst/>
              <a:rect l="l" t="t" r="r" b="b"/>
              <a:pathLst>
                <a:path w="7784" h="9702" extrusionOk="0">
                  <a:moveTo>
                    <a:pt x="3596" y="1"/>
                  </a:moveTo>
                  <a:lnTo>
                    <a:pt x="3603" y="8"/>
                  </a:lnTo>
                  <a:lnTo>
                    <a:pt x="3931" y="409"/>
                  </a:lnTo>
                  <a:cubicBezTo>
                    <a:pt x="3969" y="458"/>
                    <a:pt x="3980" y="525"/>
                    <a:pt x="3955" y="581"/>
                  </a:cubicBezTo>
                  <a:lnTo>
                    <a:pt x="3674" y="1243"/>
                  </a:lnTo>
                  <a:lnTo>
                    <a:pt x="3311" y="592"/>
                  </a:lnTo>
                  <a:lnTo>
                    <a:pt x="2671" y="592"/>
                  </a:lnTo>
                  <a:lnTo>
                    <a:pt x="2221" y="1450"/>
                  </a:lnTo>
                  <a:cubicBezTo>
                    <a:pt x="2157" y="1574"/>
                    <a:pt x="2238" y="1721"/>
                    <a:pt x="2375" y="1732"/>
                  </a:cubicBezTo>
                  <a:lnTo>
                    <a:pt x="2734" y="1760"/>
                  </a:lnTo>
                  <a:lnTo>
                    <a:pt x="3023" y="1348"/>
                  </a:lnTo>
                  <a:lnTo>
                    <a:pt x="3318" y="1718"/>
                  </a:lnTo>
                  <a:lnTo>
                    <a:pt x="3237" y="2295"/>
                  </a:lnTo>
                  <a:lnTo>
                    <a:pt x="2474" y="2407"/>
                  </a:lnTo>
                  <a:lnTo>
                    <a:pt x="1682" y="2984"/>
                  </a:lnTo>
                  <a:lnTo>
                    <a:pt x="1591" y="3375"/>
                  </a:lnTo>
                  <a:cubicBezTo>
                    <a:pt x="1571" y="3453"/>
                    <a:pt x="1501" y="3506"/>
                    <a:pt x="1425" y="3506"/>
                  </a:cubicBezTo>
                  <a:cubicBezTo>
                    <a:pt x="1418" y="3506"/>
                    <a:pt x="1411" y="3506"/>
                    <a:pt x="1404" y="3505"/>
                  </a:cubicBezTo>
                  <a:lnTo>
                    <a:pt x="1109" y="3466"/>
                  </a:lnTo>
                  <a:cubicBezTo>
                    <a:pt x="1103" y="3466"/>
                    <a:pt x="1098" y="3466"/>
                    <a:pt x="1092" y="3466"/>
                  </a:cubicBezTo>
                  <a:cubicBezTo>
                    <a:pt x="1021" y="3466"/>
                    <a:pt x="955" y="3507"/>
                    <a:pt x="929" y="3576"/>
                  </a:cubicBezTo>
                  <a:lnTo>
                    <a:pt x="764" y="4019"/>
                  </a:lnTo>
                  <a:cubicBezTo>
                    <a:pt x="732" y="4110"/>
                    <a:pt x="782" y="4209"/>
                    <a:pt x="877" y="4237"/>
                  </a:cubicBezTo>
                  <a:lnTo>
                    <a:pt x="1415" y="4392"/>
                  </a:lnTo>
                  <a:lnTo>
                    <a:pt x="1724" y="3702"/>
                  </a:lnTo>
                  <a:cubicBezTo>
                    <a:pt x="1763" y="3614"/>
                    <a:pt x="1841" y="3547"/>
                    <a:pt x="1932" y="3519"/>
                  </a:cubicBezTo>
                  <a:lnTo>
                    <a:pt x="2805" y="3241"/>
                  </a:lnTo>
                  <a:lnTo>
                    <a:pt x="3526" y="3790"/>
                  </a:lnTo>
                  <a:lnTo>
                    <a:pt x="3909" y="3628"/>
                  </a:lnTo>
                  <a:lnTo>
                    <a:pt x="4159" y="3910"/>
                  </a:lnTo>
                  <a:lnTo>
                    <a:pt x="4680" y="3868"/>
                  </a:lnTo>
                  <a:cubicBezTo>
                    <a:pt x="4685" y="3867"/>
                    <a:pt x="4690" y="3867"/>
                    <a:pt x="4694" y="3867"/>
                  </a:cubicBezTo>
                  <a:cubicBezTo>
                    <a:pt x="4773" y="3867"/>
                    <a:pt x="4843" y="3922"/>
                    <a:pt x="4859" y="4001"/>
                  </a:cubicBezTo>
                  <a:lnTo>
                    <a:pt x="4881" y="4117"/>
                  </a:lnTo>
                  <a:cubicBezTo>
                    <a:pt x="4923" y="4314"/>
                    <a:pt x="4779" y="4504"/>
                    <a:pt x="4574" y="4518"/>
                  </a:cubicBezTo>
                  <a:lnTo>
                    <a:pt x="3719" y="4589"/>
                  </a:lnTo>
                  <a:cubicBezTo>
                    <a:pt x="3621" y="4596"/>
                    <a:pt x="3558" y="4691"/>
                    <a:pt x="3586" y="4786"/>
                  </a:cubicBezTo>
                  <a:cubicBezTo>
                    <a:pt x="3616" y="4889"/>
                    <a:pt x="3537" y="4984"/>
                    <a:pt x="3438" y="4984"/>
                  </a:cubicBezTo>
                  <a:cubicBezTo>
                    <a:pt x="3422" y="4984"/>
                    <a:pt x="3405" y="4981"/>
                    <a:pt x="3389" y="4976"/>
                  </a:cubicBezTo>
                  <a:lnTo>
                    <a:pt x="2752" y="4765"/>
                  </a:lnTo>
                  <a:cubicBezTo>
                    <a:pt x="2667" y="4737"/>
                    <a:pt x="2604" y="4663"/>
                    <a:pt x="2590" y="4575"/>
                  </a:cubicBezTo>
                  <a:cubicBezTo>
                    <a:pt x="2572" y="4455"/>
                    <a:pt x="2467" y="4371"/>
                    <a:pt x="2347" y="4371"/>
                  </a:cubicBezTo>
                  <a:lnTo>
                    <a:pt x="1415" y="4395"/>
                  </a:lnTo>
                  <a:lnTo>
                    <a:pt x="901" y="4621"/>
                  </a:lnTo>
                  <a:cubicBezTo>
                    <a:pt x="782" y="4673"/>
                    <a:pt x="704" y="4789"/>
                    <a:pt x="701" y="4916"/>
                  </a:cubicBezTo>
                  <a:lnTo>
                    <a:pt x="694" y="5085"/>
                  </a:lnTo>
                  <a:lnTo>
                    <a:pt x="85" y="5782"/>
                  </a:lnTo>
                  <a:cubicBezTo>
                    <a:pt x="32" y="5845"/>
                    <a:pt x="0" y="5922"/>
                    <a:pt x="0" y="6007"/>
                  </a:cubicBezTo>
                  <a:lnTo>
                    <a:pt x="0" y="6749"/>
                  </a:lnTo>
                  <a:cubicBezTo>
                    <a:pt x="0" y="6886"/>
                    <a:pt x="57" y="7020"/>
                    <a:pt x="155" y="7115"/>
                  </a:cubicBezTo>
                  <a:lnTo>
                    <a:pt x="690" y="7629"/>
                  </a:lnTo>
                  <a:cubicBezTo>
                    <a:pt x="775" y="7710"/>
                    <a:pt x="884" y="7759"/>
                    <a:pt x="1000" y="7770"/>
                  </a:cubicBezTo>
                  <a:lnTo>
                    <a:pt x="2780" y="7924"/>
                  </a:lnTo>
                  <a:lnTo>
                    <a:pt x="2748" y="8181"/>
                  </a:lnTo>
                  <a:cubicBezTo>
                    <a:pt x="2734" y="8301"/>
                    <a:pt x="2784" y="8420"/>
                    <a:pt x="2882" y="8494"/>
                  </a:cubicBezTo>
                  <a:lnTo>
                    <a:pt x="3273" y="8786"/>
                  </a:lnTo>
                  <a:lnTo>
                    <a:pt x="3213" y="8980"/>
                  </a:lnTo>
                  <a:cubicBezTo>
                    <a:pt x="3171" y="9110"/>
                    <a:pt x="3213" y="9251"/>
                    <a:pt x="3318" y="9339"/>
                  </a:cubicBezTo>
                  <a:lnTo>
                    <a:pt x="3730" y="9701"/>
                  </a:lnTo>
                  <a:lnTo>
                    <a:pt x="4919" y="9321"/>
                  </a:lnTo>
                  <a:lnTo>
                    <a:pt x="5560" y="8558"/>
                  </a:lnTo>
                  <a:cubicBezTo>
                    <a:pt x="5662" y="8435"/>
                    <a:pt x="5750" y="8294"/>
                    <a:pt x="5813" y="8142"/>
                  </a:cubicBezTo>
                  <a:lnTo>
                    <a:pt x="6731" y="6017"/>
                  </a:lnTo>
                  <a:lnTo>
                    <a:pt x="6147" y="6063"/>
                  </a:lnTo>
                  <a:cubicBezTo>
                    <a:pt x="6147" y="6063"/>
                    <a:pt x="6147" y="6063"/>
                    <a:pt x="6146" y="6063"/>
                  </a:cubicBezTo>
                  <a:cubicBezTo>
                    <a:pt x="6040" y="6063"/>
                    <a:pt x="7009" y="4733"/>
                    <a:pt x="6939" y="4649"/>
                  </a:cubicBezTo>
                  <a:lnTo>
                    <a:pt x="6728" y="4223"/>
                  </a:lnTo>
                  <a:lnTo>
                    <a:pt x="7154" y="4008"/>
                  </a:lnTo>
                  <a:lnTo>
                    <a:pt x="7783" y="4452"/>
                  </a:lnTo>
                  <a:cubicBezTo>
                    <a:pt x="7590" y="2175"/>
                    <a:pt x="5855" y="332"/>
                    <a:pt x="3596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2" name="Google Shape;17692;p76"/>
            <p:cNvSpPr/>
            <p:nvPr/>
          </p:nvSpPr>
          <p:spPr>
            <a:xfrm>
              <a:off x="2314999" y="2043478"/>
              <a:ext cx="243357" cy="253248"/>
            </a:xfrm>
            <a:custGeom>
              <a:avLst/>
              <a:gdLst/>
              <a:ahLst/>
              <a:cxnLst/>
              <a:rect l="l" t="t" r="r" b="b"/>
              <a:pathLst>
                <a:path w="9350" h="9730" extrusionOk="0">
                  <a:moveTo>
                    <a:pt x="4884" y="0"/>
                  </a:moveTo>
                  <a:lnTo>
                    <a:pt x="4884" y="0"/>
                  </a:lnTo>
                  <a:cubicBezTo>
                    <a:pt x="1668" y="672"/>
                    <a:pt x="1" y="4247"/>
                    <a:pt x="1559" y="7143"/>
                  </a:cubicBezTo>
                  <a:cubicBezTo>
                    <a:pt x="2295" y="8508"/>
                    <a:pt x="3628" y="9447"/>
                    <a:pt x="5162" y="9676"/>
                  </a:cubicBezTo>
                  <a:cubicBezTo>
                    <a:pt x="5404" y="9712"/>
                    <a:pt x="5646" y="9729"/>
                    <a:pt x="5886" y="9729"/>
                  </a:cubicBezTo>
                  <a:cubicBezTo>
                    <a:pt x="7174" y="9729"/>
                    <a:pt x="8421" y="9223"/>
                    <a:pt x="9349" y="8304"/>
                  </a:cubicBezTo>
                  <a:lnTo>
                    <a:pt x="9349" y="8304"/>
                  </a:lnTo>
                  <a:cubicBezTo>
                    <a:pt x="9019" y="8370"/>
                    <a:pt x="8684" y="8406"/>
                    <a:pt x="8346" y="8406"/>
                  </a:cubicBezTo>
                  <a:cubicBezTo>
                    <a:pt x="6355" y="8406"/>
                    <a:pt x="4561" y="7202"/>
                    <a:pt x="3801" y="5362"/>
                  </a:cubicBezTo>
                  <a:cubicBezTo>
                    <a:pt x="3044" y="3522"/>
                    <a:pt x="3470" y="1404"/>
                    <a:pt x="4884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3" name="Google Shape;17693;p76"/>
            <p:cNvSpPr/>
            <p:nvPr/>
          </p:nvSpPr>
          <p:spPr>
            <a:xfrm>
              <a:off x="2393212" y="2174969"/>
              <a:ext cx="146925" cy="119726"/>
            </a:xfrm>
            <a:custGeom>
              <a:avLst/>
              <a:gdLst/>
              <a:ahLst/>
              <a:cxnLst/>
              <a:rect l="l" t="t" r="r" b="b"/>
              <a:pathLst>
                <a:path w="5645" h="4600" extrusionOk="0">
                  <a:moveTo>
                    <a:pt x="680" y="1"/>
                  </a:moveTo>
                  <a:lnTo>
                    <a:pt x="85" y="680"/>
                  </a:lnTo>
                  <a:cubicBezTo>
                    <a:pt x="32" y="739"/>
                    <a:pt x="0" y="820"/>
                    <a:pt x="0" y="901"/>
                  </a:cubicBezTo>
                  <a:lnTo>
                    <a:pt x="0" y="1647"/>
                  </a:lnTo>
                  <a:cubicBezTo>
                    <a:pt x="0" y="1784"/>
                    <a:pt x="57" y="1918"/>
                    <a:pt x="155" y="2013"/>
                  </a:cubicBezTo>
                  <a:lnTo>
                    <a:pt x="690" y="2530"/>
                  </a:lnTo>
                  <a:cubicBezTo>
                    <a:pt x="775" y="2611"/>
                    <a:pt x="884" y="2661"/>
                    <a:pt x="1000" y="2671"/>
                  </a:cubicBezTo>
                  <a:lnTo>
                    <a:pt x="2601" y="2808"/>
                  </a:lnTo>
                  <a:cubicBezTo>
                    <a:pt x="2699" y="2815"/>
                    <a:pt x="2773" y="2907"/>
                    <a:pt x="2759" y="3005"/>
                  </a:cubicBezTo>
                  <a:lnTo>
                    <a:pt x="2752" y="3079"/>
                  </a:lnTo>
                  <a:cubicBezTo>
                    <a:pt x="2734" y="3199"/>
                    <a:pt x="2787" y="3318"/>
                    <a:pt x="2882" y="3392"/>
                  </a:cubicBezTo>
                  <a:lnTo>
                    <a:pt x="3276" y="3684"/>
                  </a:lnTo>
                  <a:lnTo>
                    <a:pt x="3213" y="3881"/>
                  </a:lnTo>
                  <a:cubicBezTo>
                    <a:pt x="3174" y="4012"/>
                    <a:pt x="3216" y="4152"/>
                    <a:pt x="3318" y="4240"/>
                  </a:cubicBezTo>
                  <a:lnTo>
                    <a:pt x="3737" y="4599"/>
                  </a:lnTo>
                  <a:lnTo>
                    <a:pt x="3744" y="4599"/>
                  </a:lnTo>
                  <a:cubicBezTo>
                    <a:pt x="4040" y="4546"/>
                    <a:pt x="4328" y="4465"/>
                    <a:pt x="4610" y="4363"/>
                  </a:cubicBezTo>
                  <a:lnTo>
                    <a:pt x="4677" y="4335"/>
                  </a:lnTo>
                  <a:cubicBezTo>
                    <a:pt x="4736" y="4311"/>
                    <a:pt x="4796" y="4286"/>
                    <a:pt x="4856" y="4261"/>
                  </a:cubicBezTo>
                  <a:lnTo>
                    <a:pt x="4912" y="4237"/>
                  </a:lnTo>
                  <a:lnTo>
                    <a:pt x="5560" y="3459"/>
                  </a:lnTo>
                  <a:cubicBezTo>
                    <a:pt x="5591" y="3424"/>
                    <a:pt x="5616" y="3382"/>
                    <a:pt x="5644" y="3343"/>
                  </a:cubicBezTo>
                  <a:lnTo>
                    <a:pt x="5644" y="3343"/>
                  </a:lnTo>
                  <a:cubicBezTo>
                    <a:pt x="5549" y="3350"/>
                    <a:pt x="5444" y="3354"/>
                    <a:pt x="5341" y="3354"/>
                  </a:cubicBezTo>
                  <a:cubicBezTo>
                    <a:pt x="3227" y="3354"/>
                    <a:pt x="1352" y="2003"/>
                    <a:pt x="680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4" name="Google Shape;17694;p76"/>
            <p:cNvSpPr/>
            <p:nvPr/>
          </p:nvSpPr>
          <p:spPr>
            <a:xfrm>
              <a:off x="2320700" y="2089651"/>
              <a:ext cx="340960" cy="257256"/>
            </a:xfrm>
            <a:custGeom>
              <a:avLst/>
              <a:gdLst/>
              <a:ahLst/>
              <a:cxnLst/>
              <a:rect l="l" t="t" r="r" b="b"/>
              <a:pathLst>
                <a:path w="13100" h="9884" extrusionOk="0">
                  <a:moveTo>
                    <a:pt x="11678" y="1"/>
                  </a:moveTo>
                  <a:cubicBezTo>
                    <a:pt x="11549" y="1"/>
                    <a:pt x="11420" y="124"/>
                    <a:pt x="11488" y="281"/>
                  </a:cubicBezTo>
                  <a:cubicBezTo>
                    <a:pt x="12666" y="2765"/>
                    <a:pt x="12135" y="5724"/>
                    <a:pt x="10165" y="7645"/>
                  </a:cubicBezTo>
                  <a:cubicBezTo>
                    <a:pt x="8934" y="8849"/>
                    <a:pt x="7310" y="9479"/>
                    <a:pt x="5666" y="9479"/>
                  </a:cubicBezTo>
                  <a:cubicBezTo>
                    <a:pt x="4682" y="9479"/>
                    <a:pt x="3691" y="9254"/>
                    <a:pt x="2772" y="8792"/>
                  </a:cubicBezTo>
                  <a:cubicBezTo>
                    <a:pt x="2012" y="8405"/>
                    <a:pt x="1340" y="7877"/>
                    <a:pt x="784" y="7233"/>
                  </a:cubicBezTo>
                  <a:lnTo>
                    <a:pt x="784" y="7233"/>
                  </a:lnTo>
                  <a:lnTo>
                    <a:pt x="1576" y="7497"/>
                  </a:lnTo>
                  <a:cubicBezTo>
                    <a:pt x="1601" y="7507"/>
                    <a:pt x="1626" y="7511"/>
                    <a:pt x="1651" y="7511"/>
                  </a:cubicBezTo>
                  <a:cubicBezTo>
                    <a:pt x="1735" y="7511"/>
                    <a:pt x="1813" y="7458"/>
                    <a:pt x="1840" y="7374"/>
                  </a:cubicBezTo>
                  <a:cubicBezTo>
                    <a:pt x="1875" y="7265"/>
                    <a:pt x="1815" y="7149"/>
                    <a:pt x="1703" y="7117"/>
                  </a:cubicBezTo>
                  <a:lnTo>
                    <a:pt x="281" y="6646"/>
                  </a:lnTo>
                  <a:cubicBezTo>
                    <a:pt x="259" y="6638"/>
                    <a:pt x="237" y="6634"/>
                    <a:pt x="216" y="6634"/>
                  </a:cubicBezTo>
                  <a:cubicBezTo>
                    <a:pt x="100" y="6634"/>
                    <a:pt x="0" y="6739"/>
                    <a:pt x="21" y="6864"/>
                  </a:cubicBezTo>
                  <a:lnTo>
                    <a:pt x="257" y="8525"/>
                  </a:lnTo>
                  <a:cubicBezTo>
                    <a:pt x="271" y="8623"/>
                    <a:pt x="355" y="8693"/>
                    <a:pt x="454" y="8697"/>
                  </a:cubicBezTo>
                  <a:lnTo>
                    <a:pt x="482" y="8697"/>
                  </a:lnTo>
                  <a:cubicBezTo>
                    <a:pt x="594" y="8679"/>
                    <a:pt x="668" y="8577"/>
                    <a:pt x="654" y="8468"/>
                  </a:cubicBezTo>
                  <a:lnTo>
                    <a:pt x="521" y="7543"/>
                  </a:lnTo>
                  <a:lnTo>
                    <a:pt x="521" y="7543"/>
                  </a:lnTo>
                  <a:cubicBezTo>
                    <a:pt x="1101" y="8208"/>
                    <a:pt x="1805" y="8753"/>
                    <a:pt x="2593" y="9151"/>
                  </a:cubicBezTo>
                  <a:cubicBezTo>
                    <a:pt x="3569" y="9643"/>
                    <a:pt x="4622" y="9883"/>
                    <a:pt x="5667" y="9883"/>
                  </a:cubicBezTo>
                  <a:cubicBezTo>
                    <a:pt x="7414" y="9883"/>
                    <a:pt x="9139" y="9214"/>
                    <a:pt x="10446" y="7937"/>
                  </a:cubicBezTo>
                  <a:cubicBezTo>
                    <a:pt x="12536" y="5896"/>
                    <a:pt x="13099" y="2754"/>
                    <a:pt x="11850" y="115"/>
                  </a:cubicBezTo>
                  <a:lnTo>
                    <a:pt x="11850" y="108"/>
                  </a:lnTo>
                  <a:cubicBezTo>
                    <a:pt x="11810" y="33"/>
                    <a:pt x="11744" y="1"/>
                    <a:pt x="11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5" name="Google Shape;17695;p76"/>
            <p:cNvSpPr/>
            <p:nvPr/>
          </p:nvSpPr>
          <p:spPr>
            <a:xfrm>
              <a:off x="2269399" y="1990746"/>
              <a:ext cx="346452" cy="257386"/>
            </a:xfrm>
            <a:custGeom>
              <a:avLst/>
              <a:gdLst/>
              <a:ahLst/>
              <a:cxnLst/>
              <a:rect l="l" t="t" r="r" b="b"/>
              <a:pathLst>
                <a:path w="13311" h="9889" extrusionOk="0">
                  <a:moveTo>
                    <a:pt x="7641" y="1"/>
                  </a:moveTo>
                  <a:cubicBezTo>
                    <a:pt x="6347" y="1"/>
                    <a:pt x="5043" y="367"/>
                    <a:pt x="3892" y="1122"/>
                  </a:cubicBezTo>
                  <a:cubicBezTo>
                    <a:pt x="1038" y="2994"/>
                    <a:pt x="0" y="6681"/>
                    <a:pt x="1461" y="9767"/>
                  </a:cubicBezTo>
                  <a:cubicBezTo>
                    <a:pt x="1494" y="9843"/>
                    <a:pt x="1568" y="9889"/>
                    <a:pt x="1645" y="9889"/>
                  </a:cubicBezTo>
                  <a:cubicBezTo>
                    <a:pt x="1674" y="9889"/>
                    <a:pt x="1704" y="9882"/>
                    <a:pt x="1732" y="9869"/>
                  </a:cubicBezTo>
                  <a:cubicBezTo>
                    <a:pt x="1837" y="9819"/>
                    <a:pt x="1876" y="9696"/>
                    <a:pt x="1823" y="9594"/>
                  </a:cubicBezTo>
                  <a:cubicBezTo>
                    <a:pt x="1415" y="8736"/>
                    <a:pt x="1200" y="7793"/>
                    <a:pt x="1204" y="6839"/>
                  </a:cubicBezTo>
                  <a:cubicBezTo>
                    <a:pt x="1204" y="4148"/>
                    <a:pt x="2879" y="1738"/>
                    <a:pt x="5405" y="802"/>
                  </a:cubicBezTo>
                  <a:cubicBezTo>
                    <a:pt x="6134" y="531"/>
                    <a:pt x="6890" y="400"/>
                    <a:pt x="7639" y="400"/>
                  </a:cubicBezTo>
                  <a:cubicBezTo>
                    <a:pt x="9480" y="400"/>
                    <a:pt x="11277" y="1192"/>
                    <a:pt x="12523" y="2645"/>
                  </a:cubicBezTo>
                  <a:lnTo>
                    <a:pt x="11731" y="2381"/>
                  </a:lnTo>
                  <a:cubicBezTo>
                    <a:pt x="11710" y="2376"/>
                    <a:pt x="11691" y="2373"/>
                    <a:pt x="11672" y="2373"/>
                  </a:cubicBezTo>
                  <a:cubicBezTo>
                    <a:pt x="11471" y="2373"/>
                    <a:pt x="11389" y="2678"/>
                    <a:pt x="11604" y="2761"/>
                  </a:cubicBezTo>
                  <a:lnTo>
                    <a:pt x="13026" y="3236"/>
                  </a:lnTo>
                  <a:cubicBezTo>
                    <a:pt x="13048" y="3244"/>
                    <a:pt x="13071" y="3248"/>
                    <a:pt x="13093" y="3248"/>
                  </a:cubicBezTo>
                  <a:cubicBezTo>
                    <a:pt x="13211" y="3248"/>
                    <a:pt x="13311" y="3142"/>
                    <a:pt x="13290" y="3015"/>
                  </a:cubicBezTo>
                  <a:lnTo>
                    <a:pt x="13054" y="1358"/>
                  </a:lnTo>
                  <a:cubicBezTo>
                    <a:pt x="13034" y="1244"/>
                    <a:pt x="12947" y="1192"/>
                    <a:pt x="12860" y="1192"/>
                  </a:cubicBezTo>
                  <a:cubicBezTo>
                    <a:pt x="12753" y="1192"/>
                    <a:pt x="12644" y="1272"/>
                    <a:pt x="12660" y="1414"/>
                  </a:cubicBezTo>
                  <a:lnTo>
                    <a:pt x="12790" y="2336"/>
                  </a:lnTo>
                  <a:cubicBezTo>
                    <a:pt x="11448" y="803"/>
                    <a:pt x="9555" y="1"/>
                    <a:pt x="76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6" name="Google Shape;17696;p76"/>
            <p:cNvSpPr/>
            <p:nvPr/>
          </p:nvSpPr>
          <p:spPr>
            <a:xfrm>
              <a:off x="2423534" y="2085044"/>
              <a:ext cx="16580" cy="27641"/>
            </a:xfrm>
            <a:custGeom>
              <a:avLst/>
              <a:gdLst/>
              <a:ahLst/>
              <a:cxnLst/>
              <a:rect l="l" t="t" r="r" b="b"/>
              <a:pathLst>
                <a:path w="637" h="1062" extrusionOk="0">
                  <a:moveTo>
                    <a:pt x="426" y="0"/>
                  </a:moveTo>
                  <a:cubicBezTo>
                    <a:pt x="313" y="4"/>
                    <a:pt x="225" y="95"/>
                    <a:pt x="229" y="204"/>
                  </a:cubicBezTo>
                  <a:lnTo>
                    <a:pt x="232" y="574"/>
                  </a:lnTo>
                  <a:lnTo>
                    <a:pt x="84" y="715"/>
                  </a:lnTo>
                  <a:cubicBezTo>
                    <a:pt x="4" y="792"/>
                    <a:pt x="0" y="919"/>
                    <a:pt x="77" y="1000"/>
                  </a:cubicBezTo>
                  <a:cubicBezTo>
                    <a:pt x="115" y="1041"/>
                    <a:pt x="167" y="1061"/>
                    <a:pt x="219" y="1061"/>
                  </a:cubicBezTo>
                  <a:cubicBezTo>
                    <a:pt x="269" y="1061"/>
                    <a:pt x="319" y="1043"/>
                    <a:pt x="359" y="1007"/>
                  </a:cubicBezTo>
                  <a:lnTo>
                    <a:pt x="570" y="806"/>
                  </a:lnTo>
                  <a:cubicBezTo>
                    <a:pt x="612" y="767"/>
                    <a:pt x="637" y="711"/>
                    <a:pt x="637" y="655"/>
                  </a:cubicBezTo>
                  <a:lnTo>
                    <a:pt x="630" y="197"/>
                  </a:lnTo>
                  <a:cubicBezTo>
                    <a:pt x="626" y="88"/>
                    <a:pt x="53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7" name="Google Shape;17697;p76"/>
            <p:cNvSpPr/>
            <p:nvPr/>
          </p:nvSpPr>
          <p:spPr>
            <a:xfrm>
              <a:off x="2321584" y="2035279"/>
              <a:ext cx="289244" cy="266912"/>
            </a:xfrm>
            <a:custGeom>
              <a:avLst/>
              <a:gdLst/>
              <a:ahLst/>
              <a:cxnLst/>
              <a:rect l="l" t="t" r="r" b="b"/>
              <a:pathLst>
                <a:path w="11113" h="10255" extrusionOk="0">
                  <a:moveTo>
                    <a:pt x="3857" y="3932"/>
                  </a:moveTo>
                  <a:lnTo>
                    <a:pt x="4128" y="3964"/>
                  </a:lnTo>
                  <a:cubicBezTo>
                    <a:pt x="4145" y="3965"/>
                    <a:pt x="4161" y="3966"/>
                    <a:pt x="4177" y="3966"/>
                  </a:cubicBezTo>
                  <a:cubicBezTo>
                    <a:pt x="4205" y="3966"/>
                    <a:pt x="4233" y="3963"/>
                    <a:pt x="4262" y="3957"/>
                  </a:cubicBezTo>
                  <a:lnTo>
                    <a:pt x="4262" y="3957"/>
                  </a:lnTo>
                  <a:lnTo>
                    <a:pt x="4051" y="4421"/>
                  </a:lnTo>
                  <a:lnTo>
                    <a:pt x="3709" y="4323"/>
                  </a:lnTo>
                  <a:lnTo>
                    <a:pt x="3857" y="3932"/>
                  </a:lnTo>
                  <a:close/>
                  <a:moveTo>
                    <a:pt x="5194" y="3834"/>
                  </a:moveTo>
                  <a:lnTo>
                    <a:pt x="5588" y="4316"/>
                  </a:lnTo>
                  <a:lnTo>
                    <a:pt x="5546" y="4453"/>
                  </a:lnTo>
                  <a:cubicBezTo>
                    <a:pt x="5504" y="4558"/>
                    <a:pt x="5560" y="4678"/>
                    <a:pt x="5666" y="4713"/>
                  </a:cubicBezTo>
                  <a:cubicBezTo>
                    <a:pt x="5688" y="4721"/>
                    <a:pt x="5710" y="4725"/>
                    <a:pt x="5732" y="4725"/>
                  </a:cubicBezTo>
                  <a:cubicBezTo>
                    <a:pt x="5818" y="4725"/>
                    <a:pt x="5898" y="4667"/>
                    <a:pt x="5926" y="4579"/>
                  </a:cubicBezTo>
                  <a:lnTo>
                    <a:pt x="5975" y="4428"/>
                  </a:lnTo>
                  <a:cubicBezTo>
                    <a:pt x="6018" y="4308"/>
                    <a:pt x="5993" y="4175"/>
                    <a:pt x="5912" y="4076"/>
                  </a:cubicBezTo>
                  <a:lnTo>
                    <a:pt x="5806" y="3946"/>
                  </a:lnTo>
                  <a:lnTo>
                    <a:pt x="6158" y="4213"/>
                  </a:lnTo>
                  <a:cubicBezTo>
                    <a:pt x="6193" y="4241"/>
                    <a:pt x="6235" y="4255"/>
                    <a:pt x="6276" y="4255"/>
                  </a:cubicBezTo>
                  <a:cubicBezTo>
                    <a:pt x="6304" y="4255"/>
                    <a:pt x="6331" y="4249"/>
                    <a:pt x="6355" y="4238"/>
                  </a:cubicBezTo>
                  <a:lnTo>
                    <a:pt x="6609" y="4133"/>
                  </a:lnTo>
                  <a:lnTo>
                    <a:pt x="6764" y="4308"/>
                  </a:lnTo>
                  <a:cubicBezTo>
                    <a:pt x="6801" y="4352"/>
                    <a:pt x="6855" y="4377"/>
                    <a:pt x="6911" y="4377"/>
                  </a:cubicBezTo>
                  <a:cubicBezTo>
                    <a:pt x="6918" y="4377"/>
                    <a:pt x="6925" y="4376"/>
                    <a:pt x="6932" y="4375"/>
                  </a:cubicBezTo>
                  <a:lnTo>
                    <a:pt x="7425" y="4333"/>
                  </a:lnTo>
                  <a:lnTo>
                    <a:pt x="7443" y="4421"/>
                  </a:lnTo>
                  <a:cubicBezTo>
                    <a:pt x="7460" y="4506"/>
                    <a:pt x="7400" y="4583"/>
                    <a:pt x="7316" y="4586"/>
                  </a:cubicBezTo>
                  <a:lnTo>
                    <a:pt x="6461" y="4657"/>
                  </a:lnTo>
                  <a:cubicBezTo>
                    <a:pt x="6267" y="4671"/>
                    <a:pt x="6123" y="4836"/>
                    <a:pt x="6134" y="5030"/>
                  </a:cubicBezTo>
                  <a:lnTo>
                    <a:pt x="5567" y="4840"/>
                  </a:lnTo>
                  <a:cubicBezTo>
                    <a:pt x="5553" y="4836"/>
                    <a:pt x="5543" y="4822"/>
                    <a:pt x="5539" y="4808"/>
                  </a:cubicBezTo>
                  <a:cubicBezTo>
                    <a:pt x="5504" y="4593"/>
                    <a:pt x="5321" y="4435"/>
                    <a:pt x="5103" y="4435"/>
                  </a:cubicBezTo>
                  <a:lnTo>
                    <a:pt x="5092" y="4435"/>
                  </a:lnTo>
                  <a:lnTo>
                    <a:pt x="4476" y="4449"/>
                  </a:lnTo>
                  <a:lnTo>
                    <a:pt x="4656" y="4052"/>
                  </a:lnTo>
                  <a:cubicBezTo>
                    <a:pt x="4674" y="4016"/>
                    <a:pt x="4705" y="3988"/>
                    <a:pt x="4740" y="3978"/>
                  </a:cubicBezTo>
                  <a:lnTo>
                    <a:pt x="5194" y="3834"/>
                  </a:lnTo>
                  <a:close/>
                  <a:moveTo>
                    <a:pt x="9857" y="4520"/>
                  </a:moveTo>
                  <a:cubicBezTo>
                    <a:pt x="9892" y="4520"/>
                    <a:pt x="9927" y="4532"/>
                    <a:pt x="9955" y="4558"/>
                  </a:cubicBezTo>
                  <a:lnTo>
                    <a:pt x="10359" y="4956"/>
                  </a:lnTo>
                  <a:cubicBezTo>
                    <a:pt x="10363" y="5076"/>
                    <a:pt x="10363" y="5199"/>
                    <a:pt x="10359" y="5318"/>
                  </a:cubicBezTo>
                  <a:cubicBezTo>
                    <a:pt x="10310" y="6504"/>
                    <a:pt x="9818" y="7630"/>
                    <a:pt x="8977" y="8467"/>
                  </a:cubicBezTo>
                  <a:cubicBezTo>
                    <a:pt x="8850" y="8597"/>
                    <a:pt x="8716" y="8717"/>
                    <a:pt x="8572" y="8830"/>
                  </a:cubicBezTo>
                  <a:cubicBezTo>
                    <a:pt x="8646" y="8724"/>
                    <a:pt x="8709" y="8612"/>
                    <a:pt x="8758" y="8495"/>
                  </a:cubicBezTo>
                  <a:lnTo>
                    <a:pt x="9680" y="6367"/>
                  </a:lnTo>
                  <a:cubicBezTo>
                    <a:pt x="9738" y="6235"/>
                    <a:pt x="9640" y="6088"/>
                    <a:pt x="9499" y="6088"/>
                  </a:cubicBezTo>
                  <a:cubicBezTo>
                    <a:pt x="9493" y="6088"/>
                    <a:pt x="9486" y="6088"/>
                    <a:pt x="9480" y="6089"/>
                  </a:cubicBezTo>
                  <a:lnTo>
                    <a:pt x="9392" y="6092"/>
                  </a:lnTo>
                  <a:lnTo>
                    <a:pt x="9891" y="5100"/>
                  </a:lnTo>
                  <a:cubicBezTo>
                    <a:pt x="9976" y="4935"/>
                    <a:pt x="9923" y="4734"/>
                    <a:pt x="9772" y="4629"/>
                  </a:cubicBezTo>
                  <a:lnTo>
                    <a:pt x="9730" y="4601"/>
                  </a:lnTo>
                  <a:lnTo>
                    <a:pt x="9740" y="4583"/>
                  </a:lnTo>
                  <a:cubicBezTo>
                    <a:pt x="9766" y="4541"/>
                    <a:pt x="9811" y="4520"/>
                    <a:pt x="9857" y="4520"/>
                  </a:cubicBezTo>
                  <a:close/>
                  <a:moveTo>
                    <a:pt x="5635" y="1"/>
                  </a:moveTo>
                  <a:cubicBezTo>
                    <a:pt x="4318" y="1"/>
                    <a:pt x="3006" y="506"/>
                    <a:pt x="2010" y="1504"/>
                  </a:cubicBezTo>
                  <a:cubicBezTo>
                    <a:pt x="131" y="3383"/>
                    <a:pt x="1" y="6384"/>
                    <a:pt x="1707" y="8422"/>
                  </a:cubicBezTo>
                  <a:cubicBezTo>
                    <a:pt x="1752" y="8474"/>
                    <a:pt x="1806" y="8496"/>
                    <a:pt x="1858" y="8496"/>
                  </a:cubicBezTo>
                  <a:cubicBezTo>
                    <a:pt x="2006" y="8496"/>
                    <a:pt x="2142" y="8316"/>
                    <a:pt x="2017" y="8165"/>
                  </a:cubicBezTo>
                  <a:cubicBezTo>
                    <a:pt x="856" y="6782"/>
                    <a:pt x="585" y="4864"/>
                    <a:pt x="1313" y="3218"/>
                  </a:cubicBezTo>
                  <a:cubicBezTo>
                    <a:pt x="2042" y="1568"/>
                    <a:pt x="3643" y="480"/>
                    <a:pt x="5441" y="407"/>
                  </a:cubicBezTo>
                  <a:cubicBezTo>
                    <a:pt x="5506" y="404"/>
                    <a:pt x="5572" y="403"/>
                    <a:pt x="5638" y="403"/>
                  </a:cubicBezTo>
                  <a:cubicBezTo>
                    <a:pt x="5840" y="403"/>
                    <a:pt x="6044" y="415"/>
                    <a:pt x="6243" y="442"/>
                  </a:cubicBezTo>
                  <a:lnTo>
                    <a:pt x="6514" y="776"/>
                  </a:lnTo>
                  <a:lnTo>
                    <a:pt x="6401" y="1040"/>
                  </a:lnTo>
                  <a:lnTo>
                    <a:pt x="6239" y="744"/>
                  </a:lnTo>
                  <a:cubicBezTo>
                    <a:pt x="6201" y="681"/>
                    <a:pt x="6134" y="642"/>
                    <a:pt x="6063" y="642"/>
                  </a:cubicBezTo>
                  <a:lnTo>
                    <a:pt x="5419" y="642"/>
                  </a:lnTo>
                  <a:cubicBezTo>
                    <a:pt x="5346" y="642"/>
                    <a:pt x="5279" y="684"/>
                    <a:pt x="5244" y="748"/>
                  </a:cubicBezTo>
                  <a:lnTo>
                    <a:pt x="4793" y="1610"/>
                  </a:lnTo>
                  <a:cubicBezTo>
                    <a:pt x="4663" y="1860"/>
                    <a:pt x="4828" y="2159"/>
                    <a:pt x="5110" y="2183"/>
                  </a:cubicBezTo>
                  <a:lnTo>
                    <a:pt x="5469" y="2215"/>
                  </a:lnTo>
                  <a:cubicBezTo>
                    <a:pt x="5472" y="2215"/>
                    <a:pt x="5476" y="2215"/>
                    <a:pt x="5479" y="2215"/>
                  </a:cubicBezTo>
                  <a:cubicBezTo>
                    <a:pt x="5546" y="2215"/>
                    <a:pt x="5608" y="2184"/>
                    <a:pt x="5648" y="2131"/>
                  </a:cubicBezTo>
                  <a:lnTo>
                    <a:pt x="5785" y="1937"/>
                  </a:lnTo>
                  <a:lnTo>
                    <a:pt x="5856" y="2029"/>
                  </a:lnTo>
                  <a:lnTo>
                    <a:pt x="5810" y="2373"/>
                  </a:lnTo>
                  <a:lnTo>
                    <a:pt x="5194" y="2461"/>
                  </a:lnTo>
                  <a:cubicBezTo>
                    <a:pt x="5163" y="2468"/>
                    <a:pt x="5131" y="2479"/>
                    <a:pt x="5106" y="2500"/>
                  </a:cubicBezTo>
                  <a:lnTo>
                    <a:pt x="4315" y="3081"/>
                  </a:lnTo>
                  <a:cubicBezTo>
                    <a:pt x="4276" y="3109"/>
                    <a:pt x="4248" y="3147"/>
                    <a:pt x="4237" y="3197"/>
                  </a:cubicBezTo>
                  <a:lnTo>
                    <a:pt x="4149" y="3559"/>
                  </a:lnTo>
                  <a:lnTo>
                    <a:pt x="3878" y="3524"/>
                  </a:lnTo>
                  <a:cubicBezTo>
                    <a:pt x="3863" y="3522"/>
                    <a:pt x="3848" y="3521"/>
                    <a:pt x="3833" y="3521"/>
                  </a:cubicBezTo>
                  <a:cubicBezTo>
                    <a:pt x="3681" y="3521"/>
                    <a:pt x="3542" y="3616"/>
                    <a:pt x="3488" y="3763"/>
                  </a:cubicBezTo>
                  <a:lnTo>
                    <a:pt x="3322" y="4210"/>
                  </a:lnTo>
                  <a:cubicBezTo>
                    <a:pt x="3249" y="4411"/>
                    <a:pt x="3361" y="4632"/>
                    <a:pt x="3569" y="4692"/>
                  </a:cubicBezTo>
                  <a:lnTo>
                    <a:pt x="3572" y="4692"/>
                  </a:lnTo>
                  <a:lnTo>
                    <a:pt x="3569" y="4696"/>
                  </a:lnTo>
                  <a:cubicBezTo>
                    <a:pt x="3379" y="4780"/>
                    <a:pt x="3256" y="4963"/>
                    <a:pt x="3245" y="5171"/>
                  </a:cubicBezTo>
                  <a:lnTo>
                    <a:pt x="3242" y="5269"/>
                  </a:lnTo>
                  <a:lnTo>
                    <a:pt x="2679" y="5909"/>
                  </a:lnTo>
                  <a:cubicBezTo>
                    <a:pt x="2594" y="6008"/>
                    <a:pt x="2548" y="6135"/>
                    <a:pt x="2548" y="6265"/>
                  </a:cubicBezTo>
                  <a:lnTo>
                    <a:pt x="2548" y="7014"/>
                  </a:lnTo>
                  <a:cubicBezTo>
                    <a:pt x="2548" y="7208"/>
                    <a:pt x="2626" y="7391"/>
                    <a:pt x="2767" y="7524"/>
                  </a:cubicBezTo>
                  <a:lnTo>
                    <a:pt x="3301" y="8042"/>
                  </a:lnTo>
                  <a:cubicBezTo>
                    <a:pt x="3417" y="8154"/>
                    <a:pt x="3569" y="8225"/>
                    <a:pt x="3731" y="8239"/>
                  </a:cubicBezTo>
                  <a:lnTo>
                    <a:pt x="5310" y="8376"/>
                  </a:lnTo>
                  <a:lnTo>
                    <a:pt x="5303" y="8425"/>
                  </a:lnTo>
                  <a:cubicBezTo>
                    <a:pt x="5279" y="8615"/>
                    <a:pt x="5363" y="8809"/>
                    <a:pt x="5518" y="8925"/>
                  </a:cubicBezTo>
                  <a:lnTo>
                    <a:pt x="5796" y="9132"/>
                  </a:lnTo>
                  <a:lnTo>
                    <a:pt x="5778" y="9192"/>
                  </a:lnTo>
                  <a:cubicBezTo>
                    <a:pt x="5715" y="9400"/>
                    <a:pt x="5778" y="9625"/>
                    <a:pt x="5944" y="9762"/>
                  </a:cubicBezTo>
                  <a:lnTo>
                    <a:pt x="6025" y="9836"/>
                  </a:lnTo>
                  <a:cubicBezTo>
                    <a:pt x="5961" y="9840"/>
                    <a:pt x="5894" y="9843"/>
                    <a:pt x="5828" y="9847"/>
                  </a:cubicBezTo>
                  <a:cubicBezTo>
                    <a:pt x="5761" y="9849"/>
                    <a:pt x="5695" y="9851"/>
                    <a:pt x="5629" y="9851"/>
                  </a:cubicBezTo>
                  <a:cubicBezTo>
                    <a:pt x="4523" y="9851"/>
                    <a:pt x="3448" y="9463"/>
                    <a:pt x="2598" y="8749"/>
                  </a:cubicBezTo>
                  <a:cubicBezTo>
                    <a:pt x="2555" y="8713"/>
                    <a:pt x="2510" y="8698"/>
                    <a:pt x="2468" y="8698"/>
                  </a:cubicBezTo>
                  <a:cubicBezTo>
                    <a:pt x="2306" y="8698"/>
                    <a:pt x="2176" y="8918"/>
                    <a:pt x="2341" y="9055"/>
                  </a:cubicBezTo>
                  <a:cubicBezTo>
                    <a:pt x="3263" y="9832"/>
                    <a:pt x="4427" y="10255"/>
                    <a:pt x="5634" y="10255"/>
                  </a:cubicBezTo>
                  <a:cubicBezTo>
                    <a:pt x="5704" y="10255"/>
                    <a:pt x="5775" y="10255"/>
                    <a:pt x="5845" y="10251"/>
                  </a:cubicBezTo>
                  <a:cubicBezTo>
                    <a:pt x="7798" y="10170"/>
                    <a:pt x="9533" y="8988"/>
                    <a:pt x="10324" y="7201"/>
                  </a:cubicBezTo>
                  <a:cubicBezTo>
                    <a:pt x="11112" y="5413"/>
                    <a:pt x="10817" y="3330"/>
                    <a:pt x="9561" y="1835"/>
                  </a:cubicBezTo>
                  <a:cubicBezTo>
                    <a:pt x="9516" y="1781"/>
                    <a:pt x="9462" y="1759"/>
                    <a:pt x="9410" y="1759"/>
                  </a:cubicBezTo>
                  <a:cubicBezTo>
                    <a:pt x="9262" y="1759"/>
                    <a:pt x="9127" y="1941"/>
                    <a:pt x="9255" y="2092"/>
                  </a:cubicBezTo>
                  <a:cubicBezTo>
                    <a:pt x="9793" y="2732"/>
                    <a:pt x="10152" y="3506"/>
                    <a:pt x="10293" y="4333"/>
                  </a:cubicBezTo>
                  <a:lnTo>
                    <a:pt x="10233" y="4277"/>
                  </a:lnTo>
                  <a:cubicBezTo>
                    <a:pt x="10126" y="4171"/>
                    <a:pt x="9988" y="4120"/>
                    <a:pt x="9852" y="4120"/>
                  </a:cubicBezTo>
                  <a:cubicBezTo>
                    <a:pt x="9674" y="4120"/>
                    <a:pt x="9499" y="4207"/>
                    <a:pt x="9395" y="4372"/>
                  </a:cubicBezTo>
                  <a:lnTo>
                    <a:pt x="9360" y="4428"/>
                  </a:lnTo>
                  <a:cubicBezTo>
                    <a:pt x="9356" y="4428"/>
                    <a:pt x="9351" y="4428"/>
                    <a:pt x="9347" y="4428"/>
                  </a:cubicBezTo>
                  <a:cubicBezTo>
                    <a:pt x="9257" y="4428"/>
                    <a:pt x="9170" y="4463"/>
                    <a:pt x="9103" y="4527"/>
                  </a:cubicBezTo>
                  <a:lnTo>
                    <a:pt x="8839" y="4213"/>
                  </a:lnTo>
                  <a:cubicBezTo>
                    <a:pt x="8795" y="4161"/>
                    <a:pt x="8741" y="4139"/>
                    <a:pt x="8690" y="4139"/>
                  </a:cubicBezTo>
                  <a:cubicBezTo>
                    <a:pt x="8541" y="4139"/>
                    <a:pt x="8405" y="4320"/>
                    <a:pt x="8533" y="4474"/>
                  </a:cubicBezTo>
                  <a:lnTo>
                    <a:pt x="8934" y="4949"/>
                  </a:lnTo>
                  <a:cubicBezTo>
                    <a:pt x="8975" y="4997"/>
                    <a:pt x="9032" y="5022"/>
                    <a:pt x="9089" y="5022"/>
                  </a:cubicBezTo>
                  <a:cubicBezTo>
                    <a:pt x="9140" y="5022"/>
                    <a:pt x="9190" y="5003"/>
                    <a:pt x="9230" y="4963"/>
                  </a:cubicBezTo>
                  <a:lnTo>
                    <a:pt x="9357" y="4836"/>
                  </a:lnTo>
                  <a:lnTo>
                    <a:pt x="9522" y="4942"/>
                  </a:lnTo>
                  <a:lnTo>
                    <a:pt x="8924" y="6131"/>
                  </a:lnTo>
                  <a:lnTo>
                    <a:pt x="8892" y="6131"/>
                  </a:lnTo>
                  <a:cubicBezTo>
                    <a:pt x="8888" y="6131"/>
                    <a:pt x="8885" y="6131"/>
                    <a:pt x="8881" y="6131"/>
                  </a:cubicBezTo>
                  <a:cubicBezTo>
                    <a:pt x="8839" y="6131"/>
                    <a:pt x="8802" y="6114"/>
                    <a:pt x="8776" y="6082"/>
                  </a:cubicBezTo>
                  <a:lnTo>
                    <a:pt x="7984" y="5114"/>
                  </a:lnTo>
                  <a:cubicBezTo>
                    <a:pt x="7939" y="5052"/>
                    <a:pt x="7881" y="5026"/>
                    <a:pt x="7825" y="5026"/>
                  </a:cubicBezTo>
                  <a:cubicBezTo>
                    <a:pt x="7673" y="5026"/>
                    <a:pt x="7531" y="5216"/>
                    <a:pt x="7675" y="5368"/>
                  </a:cubicBezTo>
                  <a:lnTo>
                    <a:pt x="8466" y="6335"/>
                  </a:lnTo>
                  <a:cubicBezTo>
                    <a:pt x="8572" y="6463"/>
                    <a:pt x="8726" y="6533"/>
                    <a:pt x="8889" y="6533"/>
                  </a:cubicBezTo>
                  <a:cubicBezTo>
                    <a:pt x="8901" y="6533"/>
                    <a:pt x="8912" y="6533"/>
                    <a:pt x="8924" y="6532"/>
                  </a:cubicBezTo>
                  <a:lnTo>
                    <a:pt x="9181" y="6511"/>
                  </a:lnTo>
                  <a:lnTo>
                    <a:pt x="9181" y="6511"/>
                  </a:lnTo>
                  <a:lnTo>
                    <a:pt x="8393" y="8337"/>
                  </a:lnTo>
                  <a:cubicBezTo>
                    <a:pt x="8336" y="8471"/>
                    <a:pt x="8259" y="8594"/>
                    <a:pt x="8167" y="8703"/>
                  </a:cubicBezTo>
                  <a:lnTo>
                    <a:pt x="7538" y="9456"/>
                  </a:lnTo>
                  <a:cubicBezTo>
                    <a:pt x="7221" y="9597"/>
                    <a:pt x="6890" y="9699"/>
                    <a:pt x="6552" y="9766"/>
                  </a:cubicBezTo>
                  <a:lnTo>
                    <a:pt x="6204" y="9463"/>
                  </a:lnTo>
                  <a:cubicBezTo>
                    <a:pt x="6162" y="9428"/>
                    <a:pt x="6144" y="9368"/>
                    <a:pt x="6162" y="9315"/>
                  </a:cubicBezTo>
                  <a:lnTo>
                    <a:pt x="6222" y="9122"/>
                  </a:lnTo>
                  <a:cubicBezTo>
                    <a:pt x="6246" y="9037"/>
                    <a:pt x="6218" y="8949"/>
                    <a:pt x="6151" y="8900"/>
                  </a:cubicBezTo>
                  <a:lnTo>
                    <a:pt x="5757" y="8608"/>
                  </a:lnTo>
                  <a:cubicBezTo>
                    <a:pt x="5719" y="8576"/>
                    <a:pt x="5697" y="8531"/>
                    <a:pt x="5704" y="8478"/>
                  </a:cubicBezTo>
                  <a:lnTo>
                    <a:pt x="5736" y="8225"/>
                  </a:lnTo>
                  <a:cubicBezTo>
                    <a:pt x="5750" y="8108"/>
                    <a:pt x="5666" y="8006"/>
                    <a:pt x="5553" y="7999"/>
                  </a:cubicBezTo>
                  <a:lnTo>
                    <a:pt x="3766" y="7845"/>
                  </a:lnTo>
                  <a:cubicBezTo>
                    <a:pt x="3695" y="7838"/>
                    <a:pt x="3629" y="7809"/>
                    <a:pt x="3579" y="7760"/>
                  </a:cubicBezTo>
                  <a:lnTo>
                    <a:pt x="3044" y="7243"/>
                  </a:lnTo>
                  <a:cubicBezTo>
                    <a:pt x="2985" y="7183"/>
                    <a:pt x="2949" y="7106"/>
                    <a:pt x="2949" y="7021"/>
                  </a:cubicBezTo>
                  <a:lnTo>
                    <a:pt x="2949" y="6272"/>
                  </a:lnTo>
                  <a:cubicBezTo>
                    <a:pt x="2949" y="6240"/>
                    <a:pt x="2960" y="6205"/>
                    <a:pt x="2985" y="6180"/>
                  </a:cubicBezTo>
                  <a:lnTo>
                    <a:pt x="3593" y="5484"/>
                  </a:lnTo>
                  <a:cubicBezTo>
                    <a:pt x="3622" y="5452"/>
                    <a:pt x="3639" y="5406"/>
                    <a:pt x="3643" y="5361"/>
                  </a:cubicBezTo>
                  <a:lnTo>
                    <a:pt x="3650" y="5192"/>
                  </a:lnTo>
                  <a:cubicBezTo>
                    <a:pt x="3650" y="5139"/>
                    <a:pt x="3681" y="5090"/>
                    <a:pt x="3731" y="5068"/>
                  </a:cubicBezTo>
                  <a:lnTo>
                    <a:pt x="4209" y="4857"/>
                  </a:lnTo>
                  <a:lnTo>
                    <a:pt x="5103" y="4836"/>
                  </a:lnTo>
                  <a:cubicBezTo>
                    <a:pt x="5124" y="4836"/>
                    <a:pt x="5141" y="4854"/>
                    <a:pt x="5145" y="4871"/>
                  </a:cubicBezTo>
                  <a:cubicBezTo>
                    <a:pt x="5170" y="5037"/>
                    <a:pt x="5286" y="5171"/>
                    <a:pt x="5441" y="5220"/>
                  </a:cubicBezTo>
                  <a:lnTo>
                    <a:pt x="6081" y="5434"/>
                  </a:lnTo>
                  <a:cubicBezTo>
                    <a:pt x="6121" y="5448"/>
                    <a:pt x="6160" y="5455"/>
                    <a:pt x="6199" y="5455"/>
                  </a:cubicBezTo>
                  <a:cubicBezTo>
                    <a:pt x="6403" y="5455"/>
                    <a:pt x="6575" y="5273"/>
                    <a:pt x="6545" y="5051"/>
                  </a:cubicBezTo>
                  <a:lnTo>
                    <a:pt x="7348" y="4988"/>
                  </a:lnTo>
                  <a:cubicBezTo>
                    <a:pt x="7671" y="4963"/>
                    <a:pt x="7900" y="4664"/>
                    <a:pt x="7837" y="4344"/>
                  </a:cubicBezTo>
                  <a:lnTo>
                    <a:pt x="7812" y="4231"/>
                  </a:lnTo>
                  <a:cubicBezTo>
                    <a:pt x="7779" y="4059"/>
                    <a:pt x="7625" y="3934"/>
                    <a:pt x="7452" y="3934"/>
                  </a:cubicBezTo>
                  <a:cubicBezTo>
                    <a:pt x="7441" y="3934"/>
                    <a:pt x="7429" y="3934"/>
                    <a:pt x="7418" y="3936"/>
                  </a:cubicBezTo>
                  <a:lnTo>
                    <a:pt x="6996" y="3971"/>
                  </a:lnTo>
                  <a:lnTo>
                    <a:pt x="6932" y="3900"/>
                  </a:lnTo>
                  <a:lnTo>
                    <a:pt x="7488" y="3344"/>
                  </a:lnTo>
                  <a:cubicBezTo>
                    <a:pt x="7634" y="3198"/>
                    <a:pt x="7500" y="2998"/>
                    <a:pt x="7345" y="2998"/>
                  </a:cubicBezTo>
                  <a:cubicBezTo>
                    <a:pt x="7298" y="2998"/>
                    <a:pt x="7250" y="3016"/>
                    <a:pt x="7207" y="3059"/>
                  </a:cubicBezTo>
                  <a:lnTo>
                    <a:pt x="6531" y="3731"/>
                  </a:lnTo>
                  <a:lnTo>
                    <a:pt x="6306" y="3826"/>
                  </a:lnTo>
                  <a:lnTo>
                    <a:pt x="5676" y="3348"/>
                  </a:lnTo>
                  <a:cubicBezTo>
                    <a:pt x="5641" y="3320"/>
                    <a:pt x="5598" y="3306"/>
                    <a:pt x="5556" y="3306"/>
                  </a:cubicBezTo>
                  <a:cubicBezTo>
                    <a:pt x="5534" y="3306"/>
                    <a:pt x="5513" y="3309"/>
                    <a:pt x="5493" y="3316"/>
                  </a:cubicBezTo>
                  <a:lnTo>
                    <a:pt x="4617" y="3594"/>
                  </a:lnTo>
                  <a:cubicBezTo>
                    <a:pt x="4593" y="3601"/>
                    <a:pt x="4568" y="3612"/>
                    <a:pt x="4543" y="3626"/>
                  </a:cubicBezTo>
                  <a:lnTo>
                    <a:pt x="4607" y="3362"/>
                  </a:lnTo>
                  <a:lnTo>
                    <a:pt x="5300" y="2855"/>
                  </a:lnTo>
                  <a:lnTo>
                    <a:pt x="6014" y="2750"/>
                  </a:lnTo>
                  <a:cubicBezTo>
                    <a:pt x="6102" y="2736"/>
                    <a:pt x="6172" y="2669"/>
                    <a:pt x="6183" y="2581"/>
                  </a:cubicBezTo>
                  <a:lnTo>
                    <a:pt x="6264" y="2004"/>
                  </a:lnTo>
                  <a:cubicBezTo>
                    <a:pt x="6271" y="1948"/>
                    <a:pt x="6257" y="1895"/>
                    <a:pt x="6222" y="1853"/>
                  </a:cubicBezTo>
                  <a:lnTo>
                    <a:pt x="5930" y="1480"/>
                  </a:lnTo>
                  <a:cubicBezTo>
                    <a:pt x="5889" y="1429"/>
                    <a:pt x="5832" y="1404"/>
                    <a:pt x="5774" y="1404"/>
                  </a:cubicBezTo>
                  <a:cubicBezTo>
                    <a:pt x="5712" y="1404"/>
                    <a:pt x="5650" y="1433"/>
                    <a:pt x="5609" y="1490"/>
                  </a:cubicBezTo>
                  <a:lnTo>
                    <a:pt x="5384" y="1810"/>
                  </a:lnTo>
                  <a:lnTo>
                    <a:pt x="5152" y="1789"/>
                  </a:lnTo>
                  <a:lnTo>
                    <a:pt x="5539" y="1047"/>
                  </a:lnTo>
                  <a:lnTo>
                    <a:pt x="5944" y="1047"/>
                  </a:lnTo>
                  <a:lnTo>
                    <a:pt x="6250" y="1596"/>
                  </a:lnTo>
                  <a:cubicBezTo>
                    <a:pt x="6288" y="1664"/>
                    <a:pt x="6356" y="1698"/>
                    <a:pt x="6424" y="1698"/>
                  </a:cubicBezTo>
                  <a:cubicBezTo>
                    <a:pt x="6499" y="1698"/>
                    <a:pt x="6574" y="1657"/>
                    <a:pt x="6609" y="1578"/>
                  </a:cubicBezTo>
                  <a:lnTo>
                    <a:pt x="6890" y="917"/>
                  </a:lnTo>
                  <a:cubicBezTo>
                    <a:pt x="6939" y="801"/>
                    <a:pt x="6925" y="667"/>
                    <a:pt x="6855" y="561"/>
                  </a:cubicBezTo>
                  <a:lnTo>
                    <a:pt x="6855" y="561"/>
                  </a:lnTo>
                  <a:cubicBezTo>
                    <a:pt x="7523" y="741"/>
                    <a:pt x="8143" y="1064"/>
                    <a:pt x="8671" y="1508"/>
                  </a:cubicBezTo>
                  <a:cubicBezTo>
                    <a:pt x="8713" y="1544"/>
                    <a:pt x="8758" y="1559"/>
                    <a:pt x="8800" y="1559"/>
                  </a:cubicBezTo>
                  <a:cubicBezTo>
                    <a:pt x="8963" y="1559"/>
                    <a:pt x="9092" y="1338"/>
                    <a:pt x="8927" y="1202"/>
                  </a:cubicBezTo>
                  <a:cubicBezTo>
                    <a:pt x="7972" y="398"/>
                    <a:pt x="6802" y="1"/>
                    <a:pt x="56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98" name="Google Shape;17698;p76"/>
          <p:cNvGrpSpPr/>
          <p:nvPr/>
        </p:nvGrpSpPr>
        <p:grpSpPr>
          <a:xfrm>
            <a:off x="5605734" y="1525687"/>
            <a:ext cx="371829" cy="355978"/>
            <a:chOff x="5605734" y="1525687"/>
            <a:chExt cx="371829" cy="355978"/>
          </a:xfrm>
        </p:grpSpPr>
        <p:sp>
          <p:nvSpPr>
            <p:cNvPr id="17699" name="Google Shape;17699;p76"/>
            <p:cNvSpPr/>
            <p:nvPr/>
          </p:nvSpPr>
          <p:spPr>
            <a:xfrm>
              <a:off x="5727621" y="1738045"/>
              <a:ext cx="9552" cy="20015"/>
            </a:xfrm>
            <a:custGeom>
              <a:avLst/>
              <a:gdLst/>
              <a:ahLst/>
              <a:cxnLst/>
              <a:rect l="l" t="t" r="r" b="b"/>
              <a:pathLst>
                <a:path w="367" h="769" extrusionOk="0">
                  <a:moveTo>
                    <a:pt x="325" y="1"/>
                  </a:moveTo>
                  <a:lnTo>
                    <a:pt x="1" y="325"/>
                  </a:lnTo>
                  <a:cubicBezTo>
                    <a:pt x="110" y="483"/>
                    <a:pt x="230" y="631"/>
                    <a:pt x="367" y="768"/>
                  </a:cubicBezTo>
                  <a:cubicBezTo>
                    <a:pt x="335" y="515"/>
                    <a:pt x="321" y="258"/>
                    <a:pt x="325" y="1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0" name="Google Shape;17700;p76"/>
            <p:cNvSpPr/>
            <p:nvPr/>
          </p:nvSpPr>
          <p:spPr>
            <a:xfrm>
              <a:off x="5737147" y="1553796"/>
              <a:ext cx="234300" cy="246376"/>
            </a:xfrm>
            <a:custGeom>
              <a:avLst/>
              <a:gdLst/>
              <a:ahLst/>
              <a:cxnLst/>
              <a:rect l="l" t="t" r="r" b="b"/>
              <a:pathLst>
                <a:path w="9002" h="9466" extrusionOk="0">
                  <a:moveTo>
                    <a:pt x="7847" y="1"/>
                  </a:moveTo>
                  <a:lnTo>
                    <a:pt x="7847" y="1"/>
                  </a:lnTo>
                  <a:cubicBezTo>
                    <a:pt x="7847" y="1"/>
                    <a:pt x="8178" y="2207"/>
                    <a:pt x="7024" y="3361"/>
                  </a:cubicBezTo>
                  <a:lnTo>
                    <a:pt x="3361" y="7024"/>
                  </a:lnTo>
                  <a:cubicBezTo>
                    <a:pt x="2627" y="7757"/>
                    <a:pt x="1469" y="7891"/>
                    <a:pt x="722" y="7891"/>
                  </a:cubicBezTo>
                  <a:cubicBezTo>
                    <a:pt x="294" y="7891"/>
                    <a:pt x="1" y="7847"/>
                    <a:pt x="1" y="7847"/>
                  </a:cubicBezTo>
                  <a:lnTo>
                    <a:pt x="1" y="7847"/>
                  </a:lnTo>
                  <a:cubicBezTo>
                    <a:pt x="363" y="8209"/>
                    <a:pt x="814" y="8470"/>
                    <a:pt x="1306" y="8607"/>
                  </a:cubicBezTo>
                  <a:lnTo>
                    <a:pt x="2165" y="9466"/>
                  </a:lnTo>
                  <a:cubicBezTo>
                    <a:pt x="2897" y="9001"/>
                    <a:pt x="3572" y="8456"/>
                    <a:pt x="4184" y="7847"/>
                  </a:cubicBezTo>
                  <a:lnTo>
                    <a:pt x="7847" y="4184"/>
                  </a:lnTo>
                  <a:cubicBezTo>
                    <a:pt x="9001" y="3030"/>
                    <a:pt x="9001" y="1158"/>
                    <a:pt x="784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1" name="Google Shape;17701;p76"/>
            <p:cNvSpPr/>
            <p:nvPr/>
          </p:nvSpPr>
          <p:spPr>
            <a:xfrm>
              <a:off x="5715544" y="1531283"/>
              <a:ext cx="247001" cy="238932"/>
            </a:xfrm>
            <a:custGeom>
              <a:avLst/>
              <a:gdLst/>
              <a:ahLst/>
              <a:cxnLst/>
              <a:rect l="l" t="t" r="r" b="b"/>
              <a:pathLst>
                <a:path w="9490" h="9180" extrusionOk="0">
                  <a:moveTo>
                    <a:pt x="6584" y="1507"/>
                  </a:moveTo>
                  <a:cubicBezTo>
                    <a:pt x="6956" y="1507"/>
                    <a:pt x="7328" y="1649"/>
                    <a:pt x="7611" y="1932"/>
                  </a:cubicBezTo>
                  <a:cubicBezTo>
                    <a:pt x="8177" y="2498"/>
                    <a:pt x="8177" y="3420"/>
                    <a:pt x="7611" y="3987"/>
                  </a:cubicBezTo>
                  <a:lnTo>
                    <a:pt x="5774" y="5823"/>
                  </a:lnTo>
                  <a:lnTo>
                    <a:pt x="5391" y="5918"/>
                  </a:lnTo>
                  <a:lnTo>
                    <a:pt x="4050" y="7547"/>
                  </a:lnTo>
                  <a:lnTo>
                    <a:pt x="3952" y="7646"/>
                  </a:lnTo>
                  <a:cubicBezTo>
                    <a:pt x="3667" y="7929"/>
                    <a:pt x="3295" y="8071"/>
                    <a:pt x="2923" y="8071"/>
                  </a:cubicBezTo>
                  <a:cubicBezTo>
                    <a:pt x="2551" y="8071"/>
                    <a:pt x="2180" y="7929"/>
                    <a:pt x="1897" y="7646"/>
                  </a:cubicBezTo>
                  <a:cubicBezTo>
                    <a:pt x="1330" y="7079"/>
                    <a:pt x="1330" y="6161"/>
                    <a:pt x="1897" y="5591"/>
                  </a:cubicBezTo>
                  <a:lnTo>
                    <a:pt x="5556" y="1932"/>
                  </a:lnTo>
                  <a:cubicBezTo>
                    <a:pt x="5839" y="1649"/>
                    <a:pt x="6211" y="1507"/>
                    <a:pt x="6584" y="1507"/>
                  </a:cubicBezTo>
                  <a:close/>
                  <a:moveTo>
                    <a:pt x="6584" y="0"/>
                  </a:moveTo>
                  <a:cubicBezTo>
                    <a:pt x="5827" y="0"/>
                    <a:pt x="5071" y="289"/>
                    <a:pt x="4494" y="866"/>
                  </a:cubicBezTo>
                  <a:lnTo>
                    <a:pt x="831" y="4529"/>
                  </a:lnTo>
                  <a:lnTo>
                    <a:pt x="0" y="7079"/>
                  </a:lnTo>
                  <a:cubicBezTo>
                    <a:pt x="67" y="7505"/>
                    <a:pt x="226" y="7910"/>
                    <a:pt x="468" y="8269"/>
                  </a:cubicBezTo>
                  <a:lnTo>
                    <a:pt x="507" y="8226"/>
                  </a:lnTo>
                  <a:cubicBezTo>
                    <a:pt x="585" y="8406"/>
                    <a:pt x="694" y="8571"/>
                    <a:pt x="831" y="8712"/>
                  </a:cubicBezTo>
                  <a:cubicBezTo>
                    <a:pt x="1148" y="9026"/>
                    <a:pt x="1583" y="9179"/>
                    <a:pt x="2064" y="9179"/>
                  </a:cubicBezTo>
                  <a:cubicBezTo>
                    <a:pt x="2202" y="9179"/>
                    <a:pt x="2344" y="9166"/>
                    <a:pt x="2488" y="9141"/>
                  </a:cubicBezTo>
                  <a:cubicBezTo>
                    <a:pt x="3132" y="9029"/>
                    <a:pt x="3822" y="8670"/>
                    <a:pt x="4399" y="8093"/>
                  </a:cubicBezTo>
                  <a:lnTo>
                    <a:pt x="8058" y="4434"/>
                  </a:lnTo>
                  <a:cubicBezTo>
                    <a:pt x="9215" y="3280"/>
                    <a:pt x="9490" y="1682"/>
                    <a:pt x="8677" y="866"/>
                  </a:cubicBezTo>
                  <a:cubicBezTo>
                    <a:pt x="8098" y="289"/>
                    <a:pt x="7341" y="0"/>
                    <a:pt x="6584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2" name="Google Shape;17702;p76"/>
            <p:cNvSpPr/>
            <p:nvPr/>
          </p:nvSpPr>
          <p:spPr>
            <a:xfrm>
              <a:off x="5842012" y="1649239"/>
              <a:ext cx="23841" cy="57443"/>
            </a:xfrm>
            <a:custGeom>
              <a:avLst/>
              <a:gdLst/>
              <a:ahLst/>
              <a:cxnLst/>
              <a:rect l="l" t="t" r="r" b="b"/>
              <a:pathLst>
                <a:path w="916" h="2207" extrusionOk="0">
                  <a:moveTo>
                    <a:pt x="162" y="0"/>
                  </a:moveTo>
                  <a:cubicBezTo>
                    <a:pt x="162" y="0"/>
                    <a:pt x="331" y="1137"/>
                    <a:pt x="0" y="2206"/>
                  </a:cubicBezTo>
                  <a:lnTo>
                    <a:pt x="915" y="1288"/>
                  </a:lnTo>
                  <a:cubicBezTo>
                    <a:pt x="778" y="802"/>
                    <a:pt x="518" y="359"/>
                    <a:pt x="1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3" name="Google Shape;17703;p76"/>
            <p:cNvSpPr/>
            <p:nvPr/>
          </p:nvSpPr>
          <p:spPr>
            <a:xfrm>
              <a:off x="5642017" y="1798949"/>
              <a:ext cx="159627" cy="77041"/>
            </a:xfrm>
            <a:custGeom>
              <a:avLst/>
              <a:gdLst/>
              <a:ahLst/>
              <a:cxnLst/>
              <a:rect l="l" t="t" r="r" b="b"/>
              <a:pathLst>
                <a:path w="6133" h="2960" extrusionOk="0">
                  <a:moveTo>
                    <a:pt x="4630" y="1"/>
                  </a:moveTo>
                  <a:lnTo>
                    <a:pt x="3360" y="1271"/>
                  </a:lnTo>
                  <a:cubicBezTo>
                    <a:pt x="2627" y="2005"/>
                    <a:pt x="1468" y="2138"/>
                    <a:pt x="721" y="2138"/>
                  </a:cubicBezTo>
                  <a:cubicBezTo>
                    <a:pt x="293" y="2138"/>
                    <a:pt x="0" y="2094"/>
                    <a:pt x="0" y="2094"/>
                  </a:cubicBezTo>
                  <a:lnTo>
                    <a:pt x="0" y="2094"/>
                  </a:lnTo>
                  <a:cubicBezTo>
                    <a:pt x="577" y="2671"/>
                    <a:pt x="1334" y="2960"/>
                    <a:pt x="2092" y="2960"/>
                  </a:cubicBezTo>
                  <a:cubicBezTo>
                    <a:pt x="2849" y="2960"/>
                    <a:pt x="3607" y="2671"/>
                    <a:pt x="4184" y="2094"/>
                  </a:cubicBezTo>
                  <a:lnTo>
                    <a:pt x="6133" y="145"/>
                  </a:lnTo>
                  <a:lnTo>
                    <a:pt x="463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4" name="Google Shape;17704;p76"/>
            <p:cNvSpPr/>
            <p:nvPr/>
          </p:nvSpPr>
          <p:spPr>
            <a:xfrm>
              <a:off x="5762524" y="1754364"/>
              <a:ext cx="87218" cy="48958"/>
            </a:xfrm>
            <a:custGeom>
              <a:avLst/>
              <a:gdLst/>
              <a:ahLst/>
              <a:cxnLst/>
              <a:rect l="l" t="t" r="r" b="b"/>
              <a:pathLst>
                <a:path w="3351" h="1881" extrusionOk="0">
                  <a:moveTo>
                    <a:pt x="3350" y="0"/>
                  </a:moveTo>
                  <a:lnTo>
                    <a:pt x="3209" y="141"/>
                  </a:lnTo>
                  <a:cubicBezTo>
                    <a:pt x="2652" y="699"/>
                    <a:pt x="1901" y="1008"/>
                    <a:pt x="1124" y="1008"/>
                  </a:cubicBezTo>
                  <a:cubicBezTo>
                    <a:pt x="994" y="1008"/>
                    <a:pt x="863" y="1000"/>
                    <a:pt x="732" y="982"/>
                  </a:cubicBezTo>
                  <a:lnTo>
                    <a:pt x="0" y="1714"/>
                  </a:lnTo>
                  <a:cubicBezTo>
                    <a:pt x="365" y="1825"/>
                    <a:pt x="743" y="1880"/>
                    <a:pt x="1121" y="1880"/>
                  </a:cubicBezTo>
                  <a:cubicBezTo>
                    <a:pt x="1247" y="1880"/>
                    <a:pt x="1374" y="1874"/>
                    <a:pt x="1499" y="1862"/>
                  </a:cubicBezTo>
                  <a:lnTo>
                    <a:pt x="3216" y="145"/>
                  </a:lnTo>
                  <a:cubicBezTo>
                    <a:pt x="3262" y="99"/>
                    <a:pt x="3308" y="50"/>
                    <a:pt x="3350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5" name="Google Shape;17705;p76"/>
            <p:cNvSpPr/>
            <p:nvPr/>
          </p:nvSpPr>
          <p:spPr>
            <a:xfrm>
              <a:off x="5611981" y="1626699"/>
              <a:ext cx="248198" cy="238932"/>
            </a:xfrm>
            <a:custGeom>
              <a:avLst/>
              <a:gdLst/>
              <a:ahLst/>
              <a:cxnLst/>
              <a:rect l="l" t="t" r="r" b="b"/>
              <a:pathLst>
                <a:path w="9536" h="9180" extrusionOk="0">
                  <a:moveTo>
                    <a:pt x="6907" y="1"/>
                  </a:moveTo>
                  <a:cubicBezTo>
                    <a:pt x="6150" y="1"/>
                    <a:pt x="5394" y="289"/>
                    <a:pt x="4817" y="866"/>
                  </a:cubicBezTo>
                  <a:lnTo>
                    <a:pt x="1154" y="4529"/>
                  </a:lnTo>
                  <a:cubicBezTo>
                    <a:pt x="0" y="5683"/>
                    <a:pt x="0" y="7555"/>
                    <a:pt x="1154" y="8709"/>
                  </a:cubicBezTo>
                  <a:cubicBezTo>
                    <a:pt x="1471" y="9026"/>
                    <a:pt x="1907" y="9179"/>
                    <a:pt x="2388" y="9179"/>
                  </a:cubicBezTo>
                  <a:cubicBezTo>
                    <a:pt x="2526" y="9179"/>
                    <a:pt x="2668" y="9167"/>
                    <a:pt x="2811" y="9142"/>
                  </a:cubicBezTo>
                  <a:cubicBezTo>
                    <a:pt x="3455" y="9029"/>
                    <a:pt x="4145" y="8670"/>
                    <a:pt x="4722" y="8093"/>
                  </a:cubicBezTo>
                  <a:lnTo>
                    <a:pt x="6115" y="6700"/>
                  </a:lnTo>
                  <a:cubicBezTo>
                    <a:pt x="6115" y="6700"/>
                    <a:pt x="5955" y="6483"/>
                    <a:pt x="5545" y="6483"/>
                  </a:cubicBezTo>
                  <a:cubicBezTo>
                    <a:pt x="5508" y="6483"/>
                    <a:pt x="5470" y="6485"/>
                    <a:pt x="5429" y="6489"/>
                  </a:cubicBezTo>
                  <a:lnTo>
                    <a:pt x="4275" y="7646"/>
                  </a:lnTo>
                  <a:cubicBezTo>
                    <a:pt x="3992" y="7929"/>
                    <a:pt x="3620" y="8071"/>
                    <a:pt x="3248" y="8071"/>
                  </a:cubicBezTo>
                  <a:cubicBezTo>
                    <a:pt x="2876" y="8071"/>
                    <a:pt x="2503" y="7929"/>
                    <a:pt x="2220" y="7646"/>
                  </a:cubicBezTo>
                  <a:cubicBezTo>
                    <a:pt x="1654" y="7080"/>
                    <a:pt x="1654" y="6158"/>
                    <a:pt x="2220" y="5591"/>
                  </a:cubicBezTo>
                  <a:lnTo>
                    <a:pt x="5883" y="1932"/>
                  </a:lnTo>
                  <a:cubicBezTo>
                    <a:pt x="6166" y="1636"/>
                    <a:pt x="6545" y="1487"/>
                    <a:pt x="6926" y="1487"/>
                  </a:cubicBezTo>
                  <a:cubicBezTo>
                    <a:pt x="7274" y="1487"/>
                    <a:pt x="7624" y="1612"/>
                    <a:pt x="7903" y="1862"/>
                  </a:cubicBezTo>
                  <a:cubicBezTo>
                    <a:pt x="8483" y="2390"/>
                    <a:pt x="8539" y="3283"/>
                    <a:pt x="8033" y="3878"/>
                  </a:cubicBezTo>
                  <a:lnTo>
                    <a:pt x="9440" y="2471"/>
                  </a:lnTo>
                  <a:cubicBezTo>
                    <a:pt x="9535" y="1848"/>
                    <a:pt x="9394" y="1264"/>
                    <a:pt x="9000" y="866"/>
                  </a:cubicBezTo>
                  <a:cubicBezTo>
                    <a:pt x="8422" y="289"/>
                    <a:pt x="7664" y="1"/>
                    <a:pt x="6907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6" name="Google Shape;17706;p76"/>
            <p:cNvSpPr/>
            <p:nvPr/>
          </p:nvSpPr>
          <p:spPr>
            <a:xfrm>
              <a:off x="5753284" y="1777815"/>
              <a:ext cx="38391" cy="23373"/>
            </a:xfrm>
            <a:custGeom>
              <a:avLst/>
              <a:gdLst/>
              <a:ahLst/>
              <a:cxnLst/>
              <a:rect l="l" t="t" r="r" b="b"/>
              <a:pathLst>
                <a:path w="1475" h="898" extrusionOk="0">
                  <a:moveTo>
                    <a:pt x="683" y="0"/>
                  </a:moveTo>
                  <a:lnTo>
                    <a:pt x="0" y="686"/>
                  </a:lnTo>
                  <a:cubicBezTo>
                    <a:pt x="218" y="778"/>
                    <a:pt x="447" y="848"/>
                    <a:pt x="683" y="897"/>
                  </a:cubicBezTo>
                  <a:lnTo>
                    <a:pt x="1474" y="106"/>
                  </a:lnTo>
                  <a:cubicBezTo>
                    <a:pt x="1207" y="106"/>
                    <a:pt x="940" y="70"/>
                    <a:pt x="683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7" name="Google Shape;17707;p76"/>
            <p:cNvSpPr/>
            <p:nvPr/>
          </p:nvSpPr>
          <p:spPr>
            <a:xfrm>
              <a:off x="5605734" y="1565613"/>
              <a:ext cx="328155" cy="316052"/>
            </a:xfrm>
            <a:custGeom>
              <a:avLst/>
              <a:gdLst/>
              <a:ahLst/>
              <a:cxnLst/>
              <a:rect l="l" t="t" r="r" b="b"/>
              <a:pathLst>
                <a:path w="12608" h="12143" extrusionOk="0">
                  <a:moveTo>
                    <a:pt x="10774" y="0"/>
                  </a:moveTo>
                  <a:cubicBezTo>
                    <a:pt x="10361" y="0"/>
                    <a:pt x="9947" y="152"/>
                    <a:pt x="9624" y="458"/>
                  </a:cubicBezTo>
                  <a:lnTo>
                    <a:pt x="8466" y="1612"/>
                  </a:lnTo>
                  <a:cubicBezTo>
                    <a:pt x="8347" y="1773"/>
                    <a:pt x="8482" y="1967"/>
                    <a:pt x="8643" y="1967"/>
                  </a:cubicBezTo>
                  <a:cubicBezTo>
                    <a:pt x="8686" y="1967"/>
                    <a:pt x="8730" y="1954"/>
                    <a:pt x="8772" y="1922"/>
                  </a:cubicBezTo>
                  <a:lnTo>
                    <a:pt x="9930" y="764"/>
                  </a:lnTo>
                  <a:cubicBezTo>
                    <a:pt x="10171" y="523"/>
                    <a:pt x="10487" y="403"/>
                    <a:pt x="10803" y="403"/>
                  </a:cubicBezTo>
                  <a:cubicBezTo>
                    <a:pt x="11118" y="403"/>
                    <a:pt x="11434" y="523"/>
                    <a:pt x="11675" y="764"/>
                  </a:cubicBezTo>
                  <a:cubicBezTo>
                    <a:pt x="12157" y="1246"/>
                    <a:pt x="12157" y="2027"/>
                    <a:pt x="11675" y="2509"/>
                  </a:cubicBezTo>
                  <a:lnTo>
                    <a:pt x="10085" y="4100"/>
                  </a:lnTo>
                  <a:cubicBezTo>
                    <a:pt x="9563" y="2828"/>
                    <a:pt x="8362" y="2127"/>
                    <a:pt x="7139" y="2127"/>
                  </a:cubicBezTo>
                  <a:cubicBezTo>
                    <a:pt x="6342" y="2127"/>
                    <a:pt x="5535" y="2425"/>
                    <a:pt x="4902" y="3058"/>
                  </a:cubicBezTo>
                  <a:lnTo>
                    <a:pt x="1239" y="6721"/>
                  </a:lnTo>
                  <a:cubicBezTo>
                    <a:pt x="1" y="7959"/>
                    <a:pt x="1" y="9972"/>
                    <a:pt x="1239" y="11211"/>
                  </a:cubicBezTo>
                  <a:cubicBezTo>
                    <a:pt x="1860" y="11832"/>
                    <a:pt x="2674" y="12142"/>
                    <a:pt x="3487" y="12142"/>
                  </a:cubicBezTo>
                  <a:cubicBezTo>
                    <a:pt x="4300" y="12142"/>
                    <a:pt x="5113" y="11832"/>
                    <a:pt x="5732" y="11211"/>
                  </a:cubicBezTo>
                  <a:lnTo>
                    <a:pt x="7678" y="9268"/>
                  </a:lnTo>
                  <a:cubicBezTo>
                    <a:pt x="7798" y="9107"/>
                    <a:pt x="7663" y="8913"/>
                    <a:pt x="7500" y="8913"/>
                  </a:cubicBezTo>
                  <a:cubicBezTo>
                    <a:pt x="7457" y="8913"/>
                    <a:pt x="7411" y="8927"/>
                    <a:pt x="7368" y="8959"/>
                  </a:cubicBezTo>
                  <a:lnTo>
                    <a:pt x="5423" y="10901"/>
                  </a:lnTo>
                  <a:cubicBezTo>
                    <a:pt x="4890" y="11422"/>
                    <a:pt x="4198" y="11682"/>
                    <a:pt x="3506" y="11682"/>
                  </a:cubicBezTo>
                  <a:cubicBezTo>
                    <a:pt x="2805" y="11682"/>
                    <a:pt x="2105" y="11415"/>
                    <a:pt x="1570" y="10880"/>
                  </a:cubicBezTo>
                  <a:cubicBezTo>
                    <a:pt x="511" y="9817"/>
                    <a:pt x="500" y="8100"/>
                    <a:pt x="1549" y="7027"/>
                  </a:cubicBezTo>
                  <a:lnTo>
                    <a:pt x="5208" y="3368"/>
                  </a:lnTo>
                  <a:cubicBezTo>
                    <a:pt x="5757" y="2819"/>
                    <a:pt x="6452" y="2563"/>
                    <a:pt x="7139" y="2563"/>
                  </a:cubicBezTo>
                  <a:cubicBezTo>
                    <a:pt x="8255" y="2563"/>
                    <a:pt x="9348" y="3241"/>
                    <a:pt x="9747" y="4438"/>
                  </a:cubicBezTo>
                  <a:lnTo>
                    <a:pt x="8016" y="6172"/>
                  </a:lnTo>
                  <a:cubicBezTo>
                    <a:pt x="7769" y="6419"/>
                    <a:pt x="7455" y="6535"/>
                    <a:pt x="7145" y="6535"/>
                  </a:cubicBezTo>
                  <a:cubicBezTo>
                    <a:pt x="6668" y="6535"/>
                    <a:pt x="6200" y="6261"/>
                    <a:pt x="6000" y="5764"/>
                  </a:cubicBezTo>
                  <a:cubicBezTo>
                    <a:pt x="5955" y="5685"/>
                    <a:pt x="5884" y="5651"/>
                    <a:pt x="5813" y="5651"/>
                  </a:cubicBezTo>
                  <a:cubicBezTo>
                    <a:pt x="5682" y="5651"/>
                    <a:pt x="5552" y="5767"/>
                    <a:pt x="5595" y="5929"/>
                  </a:cubicBezTo>
                  <a:cubicBezTo>
                    <a:pt x="5868" y="6601"/>
                    <a:pt x="6501" y="6971"/>
                    <a:pt x="7147" y="6971"/>
                  </a:cubicBezTo>
                  <a:cubicBezTo>
                    <a:pt x="7566" y="6971"/>
                    <a:pt x="7991" y="6815"/>
                    <a:pt x="8326" y="6482"/>
                  </a:cubicBezTo>
                  <a:lnTo>
                    <a:pt x="10145" y="4659"/>
                  </a:lnTo>
                  <a:lnTo>
                    <a:pt x="10152" y="4656"/>
                  </a:lnTo>
                  <a:lnTo>
                    <a:pt x="11988" y="2823"/>
                  </a:lnTo>
                  <a:cubicBezTo>
                    <a:pt x="12608" y="2165"/>
                    <a:pt x="12593" y="1130"/>
                    <a:pt x="11953" y="490"/>
                  </a:cubicBezTo>
                  <a:cubicBezTo>
                    <a:pt x="11629" y="164"/>
                    <a:pt x="11202" y="0"/>
                    <a:pt x="10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8" name="Google Shape;17708;p76"/>
            <p:cNvSpPr/>
            <p:nvPr/>
          </p:nvSpPr>
          <p:spPr>
            <a:xfrm>
              <a:off x="5647587" y="1525687"/>
              <a:ext cx="329977" cy="317640"/>
            </a:xfrm>
            <a:custGeom>
              <a:avLst/>
              <a:gdLst/>
              <a:ahLst/>
              <a:cxnLst/>
              <a:rect l="l" t="t" r="r" b="b"/>
              <a:pathLst>
                <a:path w="12678" h="12204" extrusionOk="0">
                  <a:moveTo>
                    <a:pt x="9196" y="1"/>
                  </a:moveTo>
                  <a:cubicBezTo>
                    <a:pt x="8384" y="1"/>
                    <a:pt x="7571" y="310"/>
                    <a:pt x="6950" y="930"/>
                  </a:cubicBezTo>
                  <a:lnTo>
                    <a:pt x="5001" y="2875"/>
                  </a:lnTo>
                  <a:cubicBezTo>
                    <a:pt x="4895" y="2956"/>
                    <a:pt x="4884" y="3111"/>
                    <a:pt x="4979" y="3206"/>
                  </a:cubicBezTo>
                  <a:cubicBezTo>
                    <a:pt x="5023" y="3249"/>
                    <a:pt x="5079" y="3271"/>
                    <a:pt x="5134" y="3271"/>
                  </a:cubicBezTo>
                  <a:cubicBezTo>
                    <a:pt x="5200" y="3271"/>
                    <a:pt x="5266" y="3241"/>
                    <a:pt x="5310" y="3181"/>
                  </a:cubicBezTo>
                  <a:lnTo>
                    <a:pt x="7256" y="1236"/>
                  </a:lnTo>
                  <a:cubicBezTo>
                    <a:pt x="7793" y="686"/>
                    <a:pt x="8504" y="411"/>
                    <a:pt x="9215" y="411"/>
                  </a:cubicBezTo>
                  <a:cubicBezTo>
                    <a:pt x="9916" y="411"/>
                    <a:pt x="10616" y="678"/>
                    <a:pt x="11151" y="1215"/>
                  </a:cubicBezTo>
                  <a:cubicBezTo>
                    <a:pt x="12231" y="2291"/>
                    <a:pt x="12220" y="4043"/>
                    <a:pt x="11130" y="5109"/>
                  </a:cubicBezTo>
                  <a:lnTo>
                    <a:pt x="7470" y="8772"/>
                  </a:lnTo>
                  <a:cubicBezTo>
                    <a:pt x="6951" y="9292"/>
                    <a:pt x="6252" y="9574"/>
                    <a:pt x="5533" y="9574"/>
                  </a:cubicBezTo>
                  <a:cubicBezTo>
                    <a:pt x="5323" y="9574"/>
                    <a:pt x="5111" y="9550"/>
                    <a:pt x="4902" y="9501"/>
                  </a:cubicBezTo>
                  <a:cubicBezTo>
                    <a:pt x="3977" y="9282"/>
                    <a:pt x="3234" y="8600"/>
                    <a:pt x="2932" y="7699"/>
                  </a:cubicBezTo>
                  <a:lnTo>
                    <a:pt x="4666" y="5968"/>
                  </a:lnTo>
                  <a:cubicBezTo>
                    <a:pt x="4912" y="5719"/>
                    <a:pt x="5226" y="5602"/>
                    <a:pt x="5537" y="5602"/>
                  </a:cubicBezTo>
                  <a:cubicBezTo>
                    <a:pt x="6014" y="5602"/>
                    <a:pt x="6484" y="5878"/>
                    <a:pt x="6686" y="6376"/>
                  </a:cubicBezTo>
                  <a:cubicBezTo>
                    <a:pt x="6710" y="6474"/>
                    <a:pt x="6798" y="6537"/>
                    <a:pt x="6894" y="6537"/>
                  </a:cubicBezTo>
                  <a:cubicBezTo>
                    <a:pt x="6922" y="6537"/>
                    <a:pt x="6950" y="6531"/>
                    <a:pt x="6978" y="6520"/>
                  </a:cubicBezTo>
                  <a:cubicBezTo>
                    <a:pt x="7101" y="6471"/>
                    <a:pt x="7154" y="6327"/>
                    <a:pt x="7090" y="6211"/>
                  </a:cubicBezTo>
                  <a:cubicBezTo>
                    <a:pt x="6818" y="5539"/>
                    <a:pt x="6183" y="5169"/>
                    <a:pt x="5538" y="5169"/>
                  </a:cubicBezTo>
                  <a:cubicBezTo>
                    <a:pt x="5118" y="5169"/>
                    <a:pt x="4693" y="5326"/>
                    <a:pt x="4360" y="5658"/>
                  </a:cubicBezTo>
                  <a:lnTo>
                    <a:pt x="697" y="9318"/>
                  </a:lnTo>
                  <a:cubicBezTo>
                    <a:pt x="15" y="9965"/>
                    <a:pt x="1" y="11049"/>
                    <a:pt x="666" y="11714"/>
                  </a:cubicBezTo>
                  <a:cubicBezTo>
                    <a:pt x="993" y="12040"/>
                    <a:pt x="1421" y="12203"/>
                    <a:pt x="1848" y="12203"/>
                  </a:cubicBezTo>
                  <a:cubicBezTo>
                    <a:pt x="2291" y="12203"/>
                    <a:pt x="2733" y="12029"/>
                    <a:pt x="3062" y="11682"/>
                  </a:cubicBezTo>
                  <a:lnTo>
                    <a:pt x="4216" y="10528"/>
                  </a:lnTo>
                  <a:cubicBezTo>
                    <a:pt x="4321" y="10447"/>
                    <a:pt x="4332" y="10289"/>
                    <a:pt x="4241" y="10197"/>
                  </a:cubicBezTo>
                  <a:cubicBezTo>
                    <a:pt x="4197" y="10153"/>
                    <a:pt x="4140" y="10132"/>
                    <a:pt x="4083" y="10132"/>
                  </a:cubicBezTo>
                  <a:cubicBezTo>
                    <a:pt x="4016" y="10132"/>
                    <a:pt x="3950" y="10161"/>
                    <a:pt x="3906" y="10218"/>
                  </a:cubicBezTo>
                  <a:lnTo>
                    <a:pt x="2752" y="11372"/>
                  </a:lnTo>
                  <a:cubicBezTo>
                    <a:pt x="2512" y="11613"/>
                    <a:pt x="2197" y="11733"/>
                    <a:pt x="1881" y="11733"/>
                  </a:cubicBezTo>
                  <a:cubicBezTo>
                    <a:pt x="1565" y="11733"/>
                    <a:pt x="1248" y="11612"/>
                    <a:pt x="1007" y="11369"/>
                  </a:cubicBezTo>
                  <a:cubicBezTo>
                    <a:pt x="525" y="10887"/>
                    <a:pt x="525" y="10106"/>
                    <a:pt x="1007" y="9624"/>
                  </a:cubicBezTo>
                  <a:lnTo>
                    <a:pt x="2594" y="8040"/>
                  </a:lnTo>
                  <a:cubicBezTo>
                    <a:pt x="2998" y="9022"/>
                    <a:pt x="3864" y="9740"/>
                    <a:pt x="4909" y="9947"/>
                  </a:cubicBezTo>
                  <a:cubicBezTo>
                    <a:pt x="5118" y="9990"/>
                    <a:pt x="5328" y="10010"/>
                    <a:pt x="5537" y="10010"/>
                  </a:cubicBezTo>
                  <a:cubicBezTo>
                    <a:pt x="6369" y="10010"/>
                    <a:pt x="7178" y="9681"/>
                    <a:pt x="7780" y="9082"/>
                  </a:cubicBezTo>
                  <a:lnTo>
                    <a:pt x="11439" y="5419"/>
                  </a:lnTo>
                  <a:cubicBezTo>
                    <a:pt x="12678" y="4181"/>
                    <a:pt x="12678" y="2168"/>
                    <a:pt x="11443" y="930"/>
                  </a:cubicBezTo>
                  <a:cubicBezTo>
                    <a:pt x="10822" y="310"/>
                    <a:pt x="10009" y="1"/>
                    <a:pt x="9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709" name="Google Shape;17709;p76"/>
          <p:cNvGrpSpPr/>
          <p:nvPr/>
        </p:nvGrpSpPr>
        <p:grpSpPr>
          <a:xfrm>
            <a:off x="5186041" y="1525609"/>
            <a:ext cx="266964" cy="356056"/>
            <a:chOff x="5186041" y="1525609"/>
            <a:chExt cx="266964" cy="356056"/>
          </a:xfrm>
        </p:grpSpPr>
        <p:sp>
          <p:nvSpPr>
            <p:cNvPr id="17710" name="Google Shape;17710;p76"/>
            <p:cNvSpPr/>
            <p:nvPr/>
          </p:nvSpPr>
          <p:spPr>
            <a:xfrm>
              <a:off x="5275524" y="1603977"/>
              <a:ext cx="31337" cy="68999"/>
            </a:xfrm>
            <a:custGeom>
              <a:avLst/>
              <a:gdLst/>
              <a:ahLst/>
              <a:cxnLst/>
              <a:rect l="l" t="t" r="r" b="b"/>
              <a:pathLst>
                <a:path w="1204" h="2651" extrusionOk="0">
                  <a:moveTo>
                    <a:pt x="721" y="1"/>
                  </a:moveTo>
                  <a:cubicBezTo>
                    <a:pt x="324" y="1"/>
                    <a:pt x="0" y="325"/>
                    <a:pt x="0" y="726"/>
                  </a:cubicBezTo>
                  <a:lnTo>
                    <a:pt x="0" y="895"/>
                  </a:lnTo>
                  <a:cubicBezTo>
                    <a:pt x="0" y="1099"/>
                    <a:pt x="32" y="1306"/>
                    <a:pt x="99" y="1503"/>
                  </a:cubicBezTo>
                  <a:lnTo>
                    <a:pt x="482" y="2650"/>
                  </a:lnTo>
                  <a:lnTo>
                    <a:pt x="1203" y="2650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1" name="Google Shape;17711;p76"/>
            <p:cNvSpPr/>
            <p:nvPr/>
          </p:nvSpPr>
          <p:spPr>
            <a:xfrm>
              <a:off x="5287965" y="1597679"/>
              <a:ext cx="75298" cy="75298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5" y="0"/>
                  </a:moveTo>
                  <a:cubicBezTo>
                    <a:pt x="324" y="0"/>
                    <a:pt x="1" y="324"/>
                    <a:pt x="1" y="721"/>
                  </a:cubicBezTo>
                  <a:cubicBezTo>
                    <a:pt x="1" y="989"/>
                    <a:pt x="219" y="1207"/>
                    <a:pt x="486" y="1207"/>
                  </a:cubicBezTo>
                  <a:lnTo>
                    <a:pt x="2414" y="2892"/>
                  </a:lnTo>
                  <a:lnTo>
                    <a:pt x="2822" y="1467"/>
                  </a:lnTo>
                  <a:cubicBezTo>
                    <a:pt x="2868" y="1295"/>
                    <a:pt x="2893" y="1116"/>
                    <a:pt x="2893" y="936"/>
                  </a:cubicBezTo>
                  <a:lnTo>
                    <a:pt x="2893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2" name="Google Shape;17712;p76"/>
            <p:cNvSpPr/>
            <p:nvPr/>
          </p:nvSpPr>
          <p:spPr>
            <a:xfrm>
              <a:off x="5299417" y="1692445"/>
              <a:ext cx="40134" cy="35189"/>
            </a:xfrm>
            <a:custGeom>
              <a:avLst/>
              <a:gdLst/>
              <a:ahLst/>
              <a:cxnLst/>
              <a:rect l="l" t="t" r="r" b="b"/>
              <a:pathLst>
                <a:path w="1542" h="1352" extrusionOk="0">
                  <a:moveTo>
                    <a:pt x="0" y="1"/>
                  </a:moveTo>
                  <a:lnTo>
                    <a:pt x="0" y="1352"/>
                  </a:lnTo>
                  <a:lnTo>
                    <a:pt x="1542" y="1352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3" name="Google Shape;17713;p76"/>
            <p:cNvSpPr/>
            <p:nvPr/>
          </p:nvSpPr>
          <p:spPr>
            <a:xfrm>
              <a:off x="5299417" y="1692445"/>
              <a:ext cx="40134" cy="21863"/>
            </a:xfrm>
            <a:custGeom>
              <a:avLst/>
              <a:gdLst/>
              <a:ahLst/>
              <a:cxnLst/>
              <a:rect l="l" t="t" r="r" b="b"/>
              <a:pathLst>
                <a:path w="1542" h="840" extrusionOk="0">
                  <a:moveTo>
                    <a:pt x="0" y="1"/>
                  </a:moveTo>
                  <a:lnTo>
                    <a:pt x="0" y="687"/>
                  </a:lnTo>
                  <a:cubicBezTo>
                    <a:pt x="247" y="789"/>
                    <a:pt x="508" y="840"/>
                    <a:pt x="770" y="840"/>
                  </a:cubicBezTo>
                  <a:cubicBezTo>
                    <a:pt x="1031" y="840"/>
                    <a:pt x="1294" y="789"/>
                    <a:pt x="1542" y="687"/>
                  </a:cubicBezTo>
                  <a:lnTo>
                    <a:pt x="1542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4" name="Google Shape;17714;p76"/>
            <p:cNvSpPr/>
            <p:nvPr/>
          </p:nvSpPr>
          <p:spPr>
            <a:xfrm>
              <a:off x="5252619" y="1714256"/>
              <a:ext cx="133729" cy="67411"/>
            </a:xfrm>
            <a:custGeom>
              <a:avLst/>
              <a:gdLst/>
              <a:ahLst/>
              <a:cxnLst/>
              <a:rect l="l" t="t" r="r" b="b"/>
              <a:pathLst>
                <a:path w="5138" h="2590" extrusionOk="0">
                  <a:moveTo>
                    <a:pt x="1795" y="0"/>
                  </a:moveTo>
                  <a:lnTo>
                    <a:pt x="556" y="356"/>
                  </a:lnTo>
                  <a:cubicBezTo>
                    <a:pt x="226" y="451"/>
                    <a:pt x="1" y="753"/>
                    <a:pt x="1" y="1098"/>
                  </a:cubicBezTo>
                  <a:lnTo>
                    <a:pt x="1" y="2590"/>
                  </a:lnTo>
                  <a:lnTo>
                    <a:pt x="5138" y="2590"/>
                  </a:lnTo>
                  <a:lnTo>
                    <a:pt x="5138" y="1098"/>
                  </a:lnTo>
                  <a:cubicBezTo>
                    <a:pt x="5138" y="753"/>
                    <a:pt x="4909" y="451"/>
                    <a:pt x="4578" y="356"/>
                  </a:cubicBezTo>
                  <a:lnTo>
                    <a:pt x="3340" y="0"/>
                  </a:lnTo>
                  <a:lnTo>
                    <a:pt x="2569" y="514"/>
                  </a:lnTo>
                  <a:lnTo>
                    <a:pt x="1795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5" name="Google Shape;17715;p76"/>
            <p:cNvSpPr/>
            <p:nvPr/>
          </p:nvSpPr>
          <p:spPr>
            <a:xfrm>
              <a:off x="5281822" y="1629068"/>
              <a:ext cx="75402" cy="68999"/>
            </a:xfrm>
            <a:custGeom>
              <a:avLst/>
              <a:gdLst/>
              <a:ahLst/>
              <a:cxnLst/>
              <a:rect l="l" t="t" r="r" b="b"/>
              <a:pathLst>
                <a:path w="2897" h="2651" extrusionOk="0">
                  <a:moveTo>
                    <a:pt x="918" y="1"/>
                  </a:moveTo>
                  <a:cubicBezTo>
                    <a:pt x="791" y="1"/>
                    <a:pt x="667" y="53"/>
                    <a:pt x="578" y="145"/>
                  </a:cubicBezTo>
                  <a:lnTo>
                    <a:pt x="142" y="582"/>
                  </a:lnTo>
                  <a:cubicBezTo>
                    <a:pt x="50" y="670"/>
                    <a:pt x="1" y="793"/>
                    <a:pt x="1" y="923"/>
                  </a:cubicBezTo>
                  <a:lnTo>
                    <a:pt x="1" y="1204"/>
                  </a:lnTo>
                  <a:cubicBezTo>
                    <a:pt x="1" y="2003"/>
                    <a:pt x="648" y="2650"/>
                    <a:pt x="1447" y="2650"/>
                  </a:cubicBezTo>
                  <a:cubicBezTo>
                    <a:pt x="2246" y="2650"/>
                    <a:pt x="2893" y="2003"/>
                    <a:pt x="2893" y="1204"/>
                  </a:cubicBezTo>
                  <a:lnTo>
                    <a:pt x="2893" y="898"/>
                  </a:lnTo>
                  <a:cubicBezTo>
                    <a:pt x="2897" y="768"/>
                    <a:pt x="2844" y="645"/>
                    <a:pt x="2756" y="557"/>
                  </a:cubicBezTo>
                  <a:cubicBezTo>
                    <a:pt x="2383" y="191"/>
                    <a:pt x="1700" y="26"/>
                    <a:pt x="930" y="1"/>
                  </a:cubicBezTo>
                  <a:cubicBezTo>
                    <a:pt x="926" y="1"/>
                    <a:pt x="922" y="1"/>
                    <a:pt x="918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6" name="Google Shape;17716;p76"/>
            <p:cNvSpPr/>
            <p:nvPr/>
          </p:nvSpPr>
          <p:spPr>
            <a:xfrm>
              <a:off x="5281744" y="1629172"/>
              <a:ext cx="75219" cy="67437"/>
            </a:xfrm>
            <a:custGeom>
              <a:avLst/>
              <a:gdLst/>
              <a:ahLst/>
              <a:cxnLst/>
              <a:rect l="l" t="t" r="r" b="b"/>
              <a:pathLst>
                <a:path w="2890" h="2591" extrusionOk="0">
                  <a:moveTo>
                    <a:pt x="919" y="0"/>
                  </a:moveTo>
                  <a:cubicBezTo>
                    <a:pt x="791" y="0"/>
                    <a:pt x="669" y="49"/>
                    <a:pt x="581" y="141"/>
                  </a:cubicBezTo>
                  <a:lnTo>
                    <a:pt x="0" y="718"/>
                  </a:lnTo>
                  <a:lnTo>
                    <a:pt x="0" y="1204"/>
                  </a:lnTo>
                  <a:cubicBezTo>
                    <a:pt x="0" y="1848"/>
                    <a:pt x="426" y="2414"/>
                    <a:pt x="1045" y="2590"/>
                  </a:cubicBezTo>
                  <a:cubicBezTo>
                    <a:pt x="838" y="2337"/>
                    <a:pt x="725" y="2017"/>
                    <a:pt x="725" y="1686"/>
                  </a:cubicBezTo>
                  <a:lnTo>
                    <a:pt x="725" y="1151"/>
                  </a:lnTo>
                  <a:cubicBezTo>
                    <a:pt x="725" y="873"/>
                    <a:pt x="957" y="669"/>
                    <a:pt x="1235" y="669"/>
                  </a:cubicBezTo>
                  <a:cubicBezTo>
                    <a:pt x="1665" y="669"/>
                    <a:pt x="2520" y="722"/>
                    <a:pt x="2889" y="993"/>
                  </a:cubicBezTo>
                  <a:cubicBezTo>
                    <a:pt x="2871" y="891"/>
                    <a:pt x="2829" y="627"/>
                    <a:pt x="2755" y="553"/>
                  </a:cubicBezTo>
                  <a:cubicBezTo>
                    <a:pt x="2382" y="191"/>
                    <a:pt x="1700" y="25"/>
                    <a:pt x="933" y="1"/>
                  </a:cubicBezTo>
                  <a:cubicBezTo>
                    <a:pt x="928" y="0"/>
                    <a:pt x="924" y="0"/>
                    <a:pt x="919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7" name="Google Shape;17717;p76"/>
            <p:cNvSpPr/>
            <p:nvPr/>
          </p:nvSpPr>
          <p:spPr>
            <a:xfrm>
              <a:off x="5191272" y="1530918"/>
              <a:ext cx="256423" cy="345541"/>
            </a:xfrm>
            <a:custGeom>
              <a:avLst/>
              <a:gdLst/>
              <a:ahLst/>
              <a:cxnLst/>
              <a:rect l="l" t="t" r="r" b="b"/>
              <a:pathLst>
                <a:path w="9852" h="13276" extrusionOk="0">
                  <a:moveTo>
                    <a:pt x="4925" y="1284"/>
                  </a:moveTo>
                  <a:cubicBezTo>
                    <a:pt x="5394" y="1284"/>
                    <a:pt x="5868" y="1375"/>
                    <a:pt x="6319" y="1562"/>
                  </a:cubicBezTo>
                  <a:cubicBezTo>
                    <a:pt x="7677" y="2125"/>
                    <a:pt x="8564" y="3452"/>
                    <a:pt x="8564" y="4926"/>
                  </a:cubicBezTo>
                  <a:cubicBezTo>
                    <a:pt x="8564" y="6935"/>
                    <a:pt x="6935" y="8564"/>
                    <a:pt x="4926" y="8564"/>
                  </a:cubicBezTo>
                  <a:cubicBezTo>
                    <a:pt x="3452" y="8564"/>
                    <a:pt x="2125" y="7678"/>
                    <a:pt x="1562" y="6316"/>
                  </a:cubicBezTo>
                  <a:cubicBezTo>
                    <a:pt x="999" y="4954"/>
                    <a:pt x="1309" y="3389"/>
                    <a:pt x="2350" y="2351"/>
                  </a:cubicBezTo>
                  <a:cubicBezTo>
                    <a:pt x="3047" y="1654"/>
                    <a:pt x="3977" y="1284"/>
                    <a:pt x="4925" y="1284"/>
                  </a:cubicBezTo>
                  <a:close/>
                  <a:moveTo>
                    <a:pt x="4920" y="0"/>
                  </a:moveTo>
                  <a:cubicBezTo>
                    <a:pt x="2199" y="0"/>
                    <a:pt x="0" y="2205"/>
                    <a:pt x="0" y="4926"/>
                  </a:cubicBezTo>
                  <a:cubicBezTo>
                    <a:pt x="0" y="10063"/>
                    <a:pt x="4926" y="13275"/>
                    <a:pt x="4926" y="13275"/>
                  </a:cubicBezTo>
                  <a:cubicBezTo>
                    <a:pt x="4926" y="13275"/>
                    <a:pt x="9852" y="10063"/>
                    <a:pt x="9852" y="4926"/>
                  </a:cubicBezTo>
                  <a:cubicBezTo>
                    <a:pt x="9852" y="2203"/>
                    <a:pt x="7646" y="0"/>
                    <a:pt x="4926" y="0"/>
                  </a:cubicBezTo>
                  <a:cubicBezTo>
                    <a:pt x="4924" y="0"/>
                    <a:pt x="4922" y="0"/>
                    <a:pt x="492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8" name="Google Shape;17718;p76"/>
            <p:cNvSpPr/>
            <p:nvPr/>
          </p:nvSpPr>
          <p:spPr>
            <a:xfrm>
              <a:off x="5191272" y="1530918"/>
              <a:ext cx="243071" cy="345541"/>
            </a:xfrm>
            <a:custGeom>
              <a:avLst/>
              <a:gdLst/>
              <a:ahLst/>
              <a:cxnLst/>
              <a:rect l="l" t="t" r="r" b="b"/>
              <a:pathLst>
                <a:path w="9339" h="13276" extrusionOk="0">
                  <a:moveTo>
                    <a:pt x="4929" y="1283"/>
                  </a:moveTo>
                  <a:cubicBezTo>
                    <a:pt x="5397" y="1283"/>
                    <a:pt x="5869" y="1373"/>
                    <a:pt x="6319" y="1559"/>
                  </a:cubicBezTo>
                  <a:cubicBezTo>
                    <a:pt x="7677" y="2125"/>
                    <a:pt x="8564" y="3452"/>
                    <a:pt x="8564" y="4926"/>
                  </a:cubicBezTo>
                  <a:cubicBezTo>
                    <a:pt x="8564" y="6935"/>
                    <a:pt x="6935" y="8564"/>
                    <a:pt x="4926" y="8564"/>
                  </a:cubicBezTo>
                  <a:cubicBezTo>
                    <a:pt x="3452" y="8564"/>
                    <a:pt x="2125" y="7678"/>
                    <a:pt x="1562" y="6316"/>
                  </a:cubicBezTo>
                  <a:cubicBezTo>
                    <a:pt x="999" y="4954"/>
                    <a:pt x="1309" y="3389"/>
                    <a:pt x="2350" y="2351"/>
                  </a:cubicBezTo>
                  <a:cubicBezTo>
                    <a:pt x="3048" y="1653"/>
                    <a:pt x="3980" y="1283"/>
                    <a:pt x="4929" y="1283"/>
                  </a:cubicBezTo>
                  <a:close/>
                  <a:moveTo>
                    <a:pt x="4920" y="0"/>
                  </a:moveTo>
                  <a:cubicBezTo>
                    <a:pt x="2203" y="0"/>
                    <a:pt x="0" y="2205"/>
                    <a:pt x="0" y="4926"/>
                  </a:cubicBezTo>
                  <a:cubicBezTo>
                    <a:pt x="0" y="10063"/>
                    <a:pt x="4926" y="13275"/>
                    <a:pt x="4926" y="13275"/>
                  </a:cubicBezTo>
                  <a:cubicBezTo>
                    <a:pt x="4926" y="13275"/>
                    <a:pt x="3783" y="11710"/>
                    <a:pt x="3089" y="9018"/>
                  </a:cubicBezTo>
                  <a:cubicBezTo>
                    <a:pt x="3069" y="8933"/>
                    <a:pt x="3134" y="8857"/>
                    <a:pt x="3214" y="8857"/>
                  </a:cubicBezTo>
                  <a:cubicBezTo>
                    <a:pt x="3229" y="8857"/>
                    <a:pt x="3246" y="8860"/>
                    <a:pt x="3262" y="8867"/>
                  </a:cubicBezTo>
                  <a:cubicBezTo>
                    <a:pt x="3799" y="9095"/>
                    <a:pt x="4368" y="9208"/>
                    <a:pt x="4934" y="9208"/>
                  </a:cubicBezTo>
                  <a:cubicBezTo>
                    <a:pt x="5830" y="9208"/>
                    <a:pt x="6719" y="8926"/>
                    <a:pt x="7463" y="8378"/>
                  </a:cubicBezTo>
                  <a:cubicBezTo>
                    <a:pt x="8680" y="7484"/>
                    <a:pt x="9338" y="6017"/>
                    <a:pt x="9190" y="4518"/>
                  </a:cubicBezTo>
                  <a:cubicBezTo>
                    <a:pt x="9007" y="2565"/>
                    <a:pt x="7473" y="961"/>
                    <a:pt x="5535" y="683"/>
                  </a:cubicBezTo>
                  <a:cubicBezTo>
                    <a:pt x="5334" y="654"/>
                    <a:pt x="5131" y="640"/>
                    <a:pt x="4930" y="640"/>
                  </a:cubicBezTo>
                  <a:cubicBezTo>
                    <a:pt x="4612" y="640"/>
                    <a:pt x="4296" y="675"/>
                    <a:pt x="3987" y="746"/>
                  </a:cubicBezTo>
                  <a:cubicBezTo>
                    <a:pt x="3976" y="748"/>
                    <a:pt x="3966" y="750"/>
                    <a:pt x="3956" y="750"/>
                  </a:cubicBezTo>
                  <a:cubicBezTo>
                    <a:pt x="3847" y="750"/>
                    <a:pt x="3783" y="615"/>
                    <a:pt x="3863" y="532"/>
                  </a:cubicBezTo>
                  <a:cubicBezTo>
                    <a:pt x="4184" y="190"/>
                    <a:pt x="4543" y="0"/>
                    <a:pt x="4926" y="0"/>
                  </a:cubicBezTo>
                  <a:cubicBezTo>
                    <a:pt x="4924" y="0"/>
                    <a:pt x="4922" y="0"/>
                    <a:pt x="492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9" name="Google Shape;17719;p76"/>
            <p:cNvSpPr/>
            <p:nvPr/>
          </p:nvSpPr>
          <p:spPr>
            <a:xfrm>
              <a:off x="5209674" y="1559132"/>
              <a:ext cx="176050" cy="164025"/>
            </a:xfrm>
            <a:custGeom>
              <a:avLst/>
              <a:gdLst/>
              <a:ahLst/>
              <a:cxnLst/>
              <a:rect l="l" t="t" r="r" b="b"/>
              <a:pathLst>
                <a:path w="6764" h="6302" extrusionOk="0">
                  <a:moveTo>
                    <a:pt x="4222" y="1"/>
                  </a:moveTo>
                  <a:cubicBezTo>
                    <a:pt x="3235" y="1"/>
                    <a:pt x="2252" y="380"/>
                    <a:pt x="1506" y="1126"/>
                  </a:cubicBezTo>
                  <a:cubicBezTo>
                    <a:pt x="131" y="2502"/>
                    <a:pt x="0" y="4687"/>
                    <a:pt x="1200" y="6217"/>
                  </a:cubicBezTo>
                  <a:cubicBezTo>
                    <a:pt x="1245" y="6277"/>
                    <a:pt x="1302" y="6302"/>
                    <a:pt x="1357" y="6302"/>
                  </a:cubicBezTo>
                  <a:cubicBezTo>
                    <a:pt x="1507" y="6302"/>
                    <a:pt x="1648" y="6121"/>
                    <a:pt x="1517" y="5967"/>
                  </a:cubicBezTo>
                  <a:cubicBezTo>
                    <a:pt x="437" y="4599"/>
                    <a:pt x="553" y="2639"/>
                    <a:pt x="1784" y="1407"/>
                  </a:cubicBezTo>
                  <a:cubicBezTo>
                    <a:pt x="2453" y="738"/>
                    <a:pt x="3335" y="398"/>
                    <a:pt x="4220" y="398"/>
                  </a:cubicBezTo>
                  <a:cubicBezTo>
                    <a:pt x="4969" y="398"/>
                    <a:pt x="5720" y="641"/>
                    <a:pt x="6348" y="1136"/>
                  </a:cubicBezTo>
                  <a:cubicBezTo>
                    <a:pt x="6389" y="1169"/>
                    <a:pt x="6432" y="1183"/>
                    <a:pt x="6472" y="1183"/>
                  </a:cubicBezTo>
                  <a:cubicBezTo>
                    <a:pt x="6636" y="1183"/>
                    <a:pt x="6763" y="956"/>
                    <a:pt x="6594" y="823"/>
                  </a:cubicBezTo>
                  <a:cubicBezTo>
                    <a:pt x="5894" y="272"/>
                    <a:pt x="5057" y="1"/>
                    <a:pt x="4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0" name="Google Shape;17720;p76"/>
            <p:cNvSpPr/>
            <p:nvPr/>
          </p:nvSpPr>
          <p:spPr>
            <a:xfrm>
              <a:off x="5186041" y="1525609"/>
              <a:ext cx="266964" cy="356056"/>
            </a:xfrm>
            <a:custGeom>
              <a:avLst/>
              <a:gdLst/>
              <a:ahLst/>
              <a:cxnLst/>
              <a:rect l="l" t="t" r="r" b="b"/>
              <a:pathLst>
                <a:path w="10257" h="13680" extrusionOk="0">
                  <a:moveTo>
                    <a:pt x="5127" y="405"/>
                  </a:moveTo>
                  <a:cubicBezTo>
                    <a:pt x="7738" y="405"/>
                    <a:pt x="9852" y="2519"/>
                    <a:pt x="9852" y="5130"/>
                  </a:cubicBezTo>
                  <a:cubicBezTo>
                    <a:pt x="9849" y="6270"/>
                    <a:pt x="9599" y="7407"/>
                    <a:pt x="9103" y="8511"/>
                  </a:cubicBezTo>
                  <a:cubicBezTo>
                    <a:pt x="8702" y="9398"/>
                    <a:pt x="8142" y="10267"/>
                    <a:pt x="7442" y="11090"/>
                  </a:cubicBezTo>
                  <a:cubicBezTo>
                    <a:pt x="6760" y="11896"/>
                    <a:pt x="5982" y="12614"/>
                    <a:pt x="5127" y="13233"/>
                  </a:cubicBezTo>
                  <a:cubicBezTo>
                    <a:pt x="4272" y="12617"/>
                    <a:pt x="3498" y="11900"/>
                    <a:pt x="2815" y="11101"/>
                  </a:cubicBezTo>
                  <a:cubicBezTo>
                    <a:pt x="2112" y="10274"/>
                    <a:pt x="1552" y="9405"/>
                    <a:pt x="1155" y="8518"/>
                  </a:cubicBezTo>
                  <a:cubicBezTo>
                    <a:pt x="655" y="7410"/>
                    <a:pt x="405" y="6274"/>
                    <a:pt x="405" y="5130"/>
                  </a:cubicBezTo>
                  <a:cubicBezTo>
                    <a:pt x="405" y="2519"/>
                    <a:pt x="2520" y="405"/>
                    <a:pt x="5127" y="405"/>
                  </a:cubicBezTo>
                  <a:close/>
                  <a:moveTo>
                    <a:pt x="5127" y="0"/>
                  </a:moveTo>
                  <a:cubicBezTo>
                    <a:pt x="2295" y="4"/>
                    <a:pt x="4" y="2298"/>
                    <a:pt x="1" y="5130"/>
                  </a:cubicBezTo>
                  <a:cubicBezTo>
                    <a:pt x="1" y="6330"/>
                    <a:pt x="264" y="7526"/>
                    <a:pt x="789" y="8684"/>
                  </a:cubicBezTo>
                  <a:cubicBezTo>
                    <a:pt x="1204" y="9606"/>
                    <a:pt x="1784" y="10506"/>
                    <a:pt x="2513" y="11361"/>
                  </a:cubicBezTo>
                  <a:cubicBezTo>
                    <a:pt x="3748" y="12811"/>
                    <a:pt x="4965" y="13613"/>
                    <a:pt x="5018" y="13648"/>
                  </a:cubicBezTo>
                  <a:cubicBezTo>
                    <a:pt x="5051" y="13669"/>
                    <a:pt x="5090" y="13680"/>
                    <a:pt x="5129" y="13680"/>
                  </a:cubicBezTo>
                  <a:cubicBezTo>
                    <a:pt x="5167" y="13680"/>
                    <a:pt x="5206" y="13669"/>
                    <a:pt x="5240" y="13648"/>
                  </a:cubicBezTo>
                  <a:cubicBezTo>
                    <a:pt x="5289" y="13613"/>
                    <a:pt x="6506" y="12811"/>
                    <a:pt x="7745" y="11361"/>
                  </a:cubicBezTo>
                  <a:cubicBezTo>
                    <a:pt x="8473" y="10506"/>
                    <a:pt x="9050" y="9606"/>
                    <a:pt x="9469" y="8684"/>
                  </a:cubicBezTo>
                  <a:cubicBezTo>
                    <a:pt x="9990" y="7526"/>
                    <a:pt x="10257" y="6330"/>
                    <a:pt x="10257" y="5130"/>
                  </a:cubicBezTo>
                  <a:cubicBezTo>
                    <a:pt x="10253" y="2298"/>
                    <a:pt x="7956" y="4"/>
                    <a:pt x="5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1" name="Google Shape;17721;p76"/>
            <p:cNvSpPr/>
            <p:nvPr/>
          </p:nvSpPr>
          <p:spPr>
            <a:xfrm>
              <a:off x="5291713" y="1624435"/>
              <a:ext cx="57130" cy="17855"/>
            </a:xfrm>
            <a:custGeom>
              <a:avLst/>
              <a:gdLst/>
              <a:ahLst/>
              <a:cxnLst/>
              <a:rect l="l" t="t" r="r" b="b"/>
              <a:pathLst>
                <a:path w="2195" h="686" extrusionOk="0">
                  <a:moveTo>
                    <a:pt x="793" y="0"/>
                  </a:moveTo>
                  <a:cubicBezTo>
                    <a:pt x="603" y="0"/>
                    <a:pt x="393" y="18"/>
                    <a:pt x="166" y="63"/>
                  </a:cubicBezTo>
                  <a:cubicBezTo>
                    <a:pt x="75" y="84"/>
                    <a:pt x="8" y="165"/>
                    <a:pt x="8" y="260"/>
                  </a:cubicBezTo>
                  <a:lnTo>
                    <a:pt x="8" y="475"/>
                  </a:lnTo>
                  <a:cubicBezTo>
                    <a:pt x="1" y="587"/>
                    <a:pt x="92" y="686"/>
                    <a:pt x="209" y="686"/>
                  </a:cubicBezTo>
                  <a:cubicBezTo>
                    <a:pt x="321" y="686"/>
                    <a:pt x="413" y="587"/>
                    <a:pt x="409" y="475"/>
                  </a:cubicBezTo>
                  <a:lnTo>
                    <a:pt x="409" y="429"/>
                  </a:lnTo>
                  <a:cubicBezTo>
                    <a:pt x="536" y="410"/>
                    <a:pt x="664" y="400"/>
                    <a:pt x="791" y="400"/>
                  </a:cubicBezTo>
                  <a:cubicBezTo>
                    <a:pt x="995" y="400"/>
                    <a:pt x="1197" y="425"/>
                    <a:pt x="1394" y="475"/>
                  </a:cubicBezTo>
                  <a:cubicBezTo>
                    <a:pt x="1542" y="510"/>
                    <a:pt x="1683" y="566"/>
                    <a:pt x="1813" y="643"/>
                  </a:cubicBezTo>
                  <a:cubicBezTo>
                    <a:pt x="1847" y="662"/>
                    <a:pt x="1880" y="670"/>
                    <a:pt x="1911" y="670"/>
                  </a:cubicBezTo>
                  <a:cubicBezTo>
                    <a:pt x="2080" y="670"/>
                    <a:pt x="2194" y="437"/>
                    <a:pt x="2031" y="309"/>
                  </a:cubicBezTo>
                  <a:cubicBezTo>
                    <a:pt x="2009" y="292"/>
                    <a:pt x="1557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2" name="Google Shape;17722;p76"/>
            <p:cNvSpPr/>
            <p:nvPr/>
          </p:nvSpPr>
          <p:spPr>
            <a:xfrm>
              <a:off x="5255092" y="1592551"/>
              <a:ext cx="174306" cy="166524"/>
            </a:xfrm>
            <a:custGeom>
              <a:avLst/>
              <a:gdLst/>
              <a:ahLst/>
              <a:cxnLst/>
              <a:rect l="l" t="t" r="r" b="b"/>
              <a:pathLst>
                <a:path w="6697" h="6398" extrusionOk="0">
                  <a:moveTo>
                    <a:pt x="3987" y="401"/>
                  </a:moveTo>
                  <a:lnTo>
                    <a:pt x="3987" y="1397"/>
                  </a:lnTo>
                  <a:cubicBezTo>
                    <a:pt x="3983" y="1562"/>
                    <a:pt x="3945" y="1728"/>
                    <a:pt x="3871" y="1879"/>
                  </a:cubicBezTo>
                  <a:lnTo>
                    <a:pt x="3793" y="2037"/>
                  </a:lnTo>
                  <a:cubicBezTo>
                    <a:pt x="3779" y="2062"/>
                    <a:pt x="3772" y="2094"/>
                    <a:pt x="3772" y="2125"/>
                  </a:cubicBezTo>
                  <a:lnTo>
                    <a:pt x="3772" y="2558"/>
                  </a:lnTo>
                  <a:cubicBezTo>
                    <a:pt x="3772" y="3275"/>
                    <a:pt x="3188" y="3854"/>
                    <a:pt x="2476" y="3854"/>
                  </a:cubicBezTo>
                  <a:cubicBezTo>
                    <a:pt x="2461" y="3854"/>
                    <a:pt x="2447" y="3853"/>
                    <a:pt x="2432" y="3853"/>
                  </a:cubicBezTo>
                  <a:cubicBezTo>
                    <a:pt x="1739" y="3832"/>
                    <a:pt x="1176" y="3223"/>
                    <a:pt x="1176" y="2491"/>
                  </a:cubicBezTo>
                  <a:lnTo>
                    <a:pt x="1176" y="2125"/>
                  </a:lnTo>
                  <a:cubicBezTo>
                    <a:pt x="1172" y="2097"/>
                    <a:pt x="1165" y="2065"/>
                    <a:pt x="1155" y="2037"/>
                  </a:cubicBezTo>
                  <a:lnTo>
                    <a:pt x="1074" y="1883"/>
                  </a:lnTo>
                  <a:cubicBezTo>
                    <a:pt x="1000" y="1731"/>
                    <a:pt x="961" y="1566"/>
                    <a:pt x="961" y="1397"/>
                  </a:cubicBezTo>
                  <a:cubicBezTo>
                    <a:pt x="961" y="848"/>
                    <a:pt x="1404" y="401"/>
                    <a:pt x="1953" y="401"/>
                  </a:cubicBezTo>
                  <a:close/>
                  <a:moveTo>
                    <a:pt x="1816" y="4113"/>
                  </a:moveTo>
                  <a:cubicBezTo>
                    <a:pt x="2006" y="4198"/>
                    <a:pt x="2214" y="4247"/>
                    <a:pt x="2421" y="4254"/>
                  </a:cubicBezTo>
                  <a:lnTo>
                    <a:pt x="2421" y="4250"/>
                  </a:lnTo>
                  <a:lnTo>
                    <a:pt x="2474" y="4250"/>
                  </a:lnTo>
                  <a:cubicBezTo>
                    <a:pt x="2699" y="4250"/>
                    <a:pt x="2921" y="4208"/>
                    <a:pt x="3128" y="4120"/>
                  </a:cubicBezTo>
                  <a:lnTo>
                    <a:pt x="3128" y="4395"/>
                  </a:lnTo>
                  <a:cubicBezTo>
                    <a:pt x="3128" y="4455"/>
                    <a:pt x="3139" y="4514"/>
                    <a:pt x="3153" y="4571"/>
                  </a:cubicBezTo>
                  <a:lnTo>
                    <a:pt x="2474" y="5084"/>
                  </a:lnTo>
                  <a:lnTo>
                    <a:pt x="1791" y="4571"/>
                  </a:lnTo>
                  <a:cubicBezTo>
                    <a:pt x="1806" y="4514"/>
                    <a:pt x="1816" y="4455"/>
                    <a:pt x="1816" y="4395"/>
                  </a:cubicBezTo>
                  <a:lnTo>
                    <a:pt x="1816" y="4113"/>
                  </a:lnTo>
                  <a:close/>
                  <a:moveTo>
                    <a:pt x="1559" y="4905"/>
                  </a:moveTo>
                  <a:lnTo>
                    <a:pt x="2273" y="5436"/>
                  </a:lnTo>
                  <a:lnTo>
                    <a:pt x="2273" y="5989"/>
                  </a:lnTo>
                  <a:cubicBezTo>
                    <a:pt x="1630" y="5953"/>
                    <a:pt x="1014" y="5735"/>
                    <a:pt x="490" y="5366"/>
                  </a:cubicBezTo>
                  <a:cubicBezTo>
                    <a:pt x="528" y="5327"/>
                    <a:pt x="578" y="5299"/>
                    <a:pt x="627" y="5281"/>
                  </a:cubicBezTo>
                  <a:lnTo>
                    <a:pt x="627" y="5278"/>
                  </a:lnTo>
                  <a:lnTo>
                    <a:pt x="1408" y="4986"/>
                  </a:lnTo>
                  <a:cubicBezTo>
                    <a:pt x="1464" y="4965"/>
                    <a:pt x="1513" y="4937"/>
                    <a:pt x="1559" y="4905"/>
                  </a:cubicBezTo>
                  <a:close/>
                  <a:moveTo>
                    <a:pt x="3385" y="4905"/>
                  </a:moveTo>
                  <a:cubicBezTo>
                    <a:pt x="3431" y="4940"/>
                    <a:pt x="3484" y="4968"/>
                    <a:pt x="3537" y="4989"/>
                  </a:cubicBezTo>
                  <a:lnTo>
                    <a:pt x="4487" y="5345"/>
                  </a:lnTo>
                  <a:cubicBezTo>
                    <a:pt x="3955" y="5728"/>
                    <a:pt x="3325" y="5953"/>
                    <a:pt x="2675" y="5989"/>
                  </a:cubicBezTo>
                  <a:lnTo>
                    <a:pt x="2675" y="5440"/>
                  </a:lnTo>
                  <a:lnTo>
                    <a:pt x="3385" y="4905"/>
                  </a:lnTo>
                  <a:close/>
                  <a:moveTo>
                    <a:pt x="1953" y="0"/>
                  </a:moveTo>
                  <a:cubicBezTo>
                    <a:pt x="1183" y="0"/>
                    <a:pt x="560" y="623"/>
                    <a:pt x="560" y="1393"/>
                  </a:cubicBezTo>
                  <a:cubicBezTo>
                    <a:pt x="560" y="1626"/>
                    <a:pt x="613" y="1851"/>
                    <a:pt x="715" y="2058"/>
                  </a:cubicBezTo>
                  <a:lnTo>
                    <a:pt x="775" y="2175"/>
                  </a:lnTo>
                  <a:lnTo>
                    <a:pt x="775" y="2491"/>
                  </a:lnTo>
                  <a:cubicBezTo>
                    <a:pt x="775" y="3023"/>
                    <a:pt x="1007" y="3526"/>
                    <a:pt x="1415" y="3867"/>
                  </a:cubicBezTo>
                  <a:lnTo>
                    <a:pt x="1415" y="4398"/>
                  </a:lnTo>
                  <a:cubicBezTo>
                    <a:pt x="1415" y="4493"/>
                    <a:pt x="1355" y="4578"/>
                    <a:pt x="1267" y="4613"/>
                  </a:cubicBezTo>
                  <a:lnTo>
                    <a:pt x="486" y="4905"/>
                  </a:lnTo>
                  <a:cubicBezTo>
                    <a:pt x="286" y="4982"/>
                    <a:pt x="120" y="5137"/>
                    <a:pt x="36" y="5334"/>
                  </a:cubicBezTo>
                  <a:cubicBezTo>
                    <a:pt x="1" y="5415"/>
                    <a:pt x="25" y="5514"/>
                    <a:pt x="96" y="5570"/>
                  </a:cubicBezTo>
                  <a:cubicBezTo>
                    <a:pt x="797" y="6124"/>
                    <a:pt x="1638" y="6397"/>
                    <a:pt x="2476" y="6397"/>
                  </a:cubicBezTo>
                  <a:cubicBezTo>
                    <a:pt x="3464" y="6397"/>
                    <a:pt x="4446" y="6018"/>
                    <a:pt x="5190" y="5274"/>
                  </a:cubicBezTo>
                  <a:cubicBezTo>
                    <a:pt x="6570" y="3895"/>
                    <a:pt x="6696" y="1707"/>
                    <a:pt x="5493" y="176"/>
                  </a:cubicBezTo>
                  <a:cubicBezTo>
                    <a:pt x="5453" y="126"/>
                    <a:pt x="5394" y="100"/>
                    <a:pt x="5335" y="100"/>
                  </a:cubicBezTo>
                  <a:cubicBezTo>
                    <a:pt x="5290" y="100"/>
                    <a:pt x="5246" y="114"/>
                    <a:pt x="5208" y="144"/>
                  </a:cubicBezTo>
                  <a:cubicBezTo>
                    <a:pt x="5120" y="211"/>
                    <a:pt x="5106" y="338"/>
                    <a:pt x="5176" y="426"/>
                  </a:cubicBezTo>
                  <a:cubicBezTo>
                    <a:pt x="6256" y="1795"/>
                    <a:pt x="6140" y="3754"/>
                    <a:pt x="4905" y="4986"/>
                  </a:cubicBezTo>
                  <a:cubicBezTo>
                    <a:pt x="4881" y="5010"/>
                    <a:pt x="4856" y="5035"/>
                    <a:pt x="4831" y="5060"/>
                  </a:cubicBezTo>
                  <a:cubicBezTo>
                    <a:pt x="4789" y="5035"/>
                    <a:pt x="4743" y="5010"/>
                    <a:pt x="4698" y="4993"/>
                  </a:cubicBezTo>
                  <a:lnTo>
                    <a:pt x="3677" y="4613"/>
                  </a:lnTo>
                  <a:cubicBezTo>
                    <a:pt x="3589" y="4578"/>
                    <a:pt x="3530" y="4493"/>
                    <a:pt x="3530" y="4398"/>
                  </a:cubicBezTo>
                  <a:lnTo>
                    <a:pt x="3530" y="3885"/>
                  </a:lnTo>
                  <a:cubicBezTo>
                    <a:pt x="3575" y="3849"/>
                    <a:pt x="3614" y="3814"/>
                    <a:pt x="3656" y="3775"/>
                  </a:cubicBezTo>
                  <a:cubicBezTo>
                    <a:pt x="3987" y="3455"/>
                    <a:pt x="4173" y="3015"/>
                    <a:pt x="4173" y="2558"/>
                  </a:cubicBezTo>
                  <a:lnTo>
                    <a:pt x="4173" y="2175"/>
                  </a:lnTo>
                  <a:lnTo>
                    <a:pt x="4230" y="2058"/>
                  </a:lnTo>
                  <a:cubicBezTo>
                    <a:pt x="4332" y="1851"/>
                    <a:pt x="4385" y="1626"/>
                    <a:pt x="4385" y="1393"/>
                  </a:cubicBezTo>
                  <a:lnTo>
                    <a:pt x="4385" y="201"/>
                  </a:lnTo>
                  <a:cubicBezTo>
                    <a:pt x="4385" y="88"/>
                    <a:pt x="4297" y="0"/>
                    <a:pt x="4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723" name="Google Shape;17723;p76"/>
          <p:cNvGrpSpPr/>
          <p:nvPr/>
        </p:nvGrpSpPr>
        <p:grpSpPr>
          <a:xfrm>
            <a:off x="1356198" y="2907591"/>
            <a:ext cx="379143" cy="337655"/>
            <a:chOff x="1356198" y="2907591"/>
            <a:chExt cx="379143" cy="337655"/>
          </a:xfrm>
        </p:grpSpPr>
        <p:sp>
          <p:nvSpPr>
            <p:cNvPr id="17724" name="Google Shape;17724;p76"/>
            <p:cNvSpPr/>
            <p:nvPr/>
          </p:nvSpPr>
          <p:spPr>
            <a:xfrm>
              <a:off x="1361768" y="3061517"/>
              <a:ext cx="207101" cy="178158"/>
            </a:xfrm>
            <a:custGeom>
              <a:avLst/>
              <a:gdLst/>
              <a:ahLst/>
              <a:cxnLst/>
              <a:rect l="l" t="t" r="r" b="b"/>
              <a:pathLst>
                <a:path w="7957" h="6845" extrusionOk="0">
                  <a:moveTo>
                    <a:pt x="7752" y="1"/>
                  </a:moveTo>
                  <a:lnTo>
                    <a:pt x="3783" y="3751"/>
                  </a:lnTo>
                  <a:cubicBezTo>
                    <a:pt x="3695" y="3832"/>
                    <a:pt x="3583" y="3878"/>
                    <a:pt x="3466" y="3878"/>
                  </a:cubicBezTo>
                  <a:lnTo>
                    <a:pt x="3424" y="3878"/>
                  </a:lnTo>
                  <a:cubicBezTo>
                    <a:pt x="3171" y="3878"/>
                    <a:pt x="2967" y="3674"/>
                    <a:pt x="2967" y="3421"/>
                  </a:cubicBezTo>
                  <a:lnTo>
                    <a:pt x="2967" y="3192"/>
                  </a:lnTo>
                  <a:lnTo>
                    <a:pt x="1598" y="3192"/>
                  </a:lnTo>
                  <a:lnTo>
                    <a:pt x="1598" y="3533"/>
                  </a:lnTo>
                  <a:cubicBezTo>
                    <a:pt x="1598" y="3737"/>
                    <a:pt x="1461" y="3917"/>
                    <a:pt x="1267" y="3973"/>
                  </a:cubicBezTo>
                  <a:lnTo>
                    <a:pt x="497" y="4191"/>
                  </a:lnTo>
                  <a:cubicBezTo>
                    <a:pt x="201" y="4276"/>
                    <a:pt x="1" y="4547"/>
                    <a:pt x="1" y="4853"/>
                  </a:cubicBezTo>
                  <a:lnTo>
                    <a:pt x="1" y="6844"/>
                  </a:lnTo>
                  <a:lnTo>
                    <a:pt x="3649" y="6844"/>
                  </a:lnTo>
                  <a:lnTo>
                    <a:pt x="3649" y="5623"/>
                  </a:lnTo>
                  <a:cubicBezTo>
                    <a:pt x="3649" y="5380"/>
                    <a:pt x="3748" y="5148"/>
                    <a:pt x="3917" y="4979"/>
                  </a:cubicBezTo>
                  <a:lnTo>
                    <a:pt x="7798" y="1095"/>
                  </a:lnTo>
                  <a:cubicBezTo>
                    <a:pt x="7910" y="979"/>
                    <a:pt x="7956" y="817"/>
                    <a:pt x="7917" y="659"/>
                  </a:cubicBezTo>
                  <a:lnTo>
                    <a:pt x="7752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5" name="Google Shape;17725;p76"/>
            <p:cNvSpPr/>
            <p:nvPr/>
          </p:nvSpPr>
          <p:spPr>
            <a:xfrm>
              <a:off x="1516085" y="2913161"/>
              <a:ext cx="213686" cy="178054"/>
            </a:xfrm>
            <a:custGeom>
              <a:avLst/>
              <a:gdLst/>
              <a:ahLst/>
              <a:cxnLst/>
              <a:rect l="l" t="t" r="r" b="b"/>
              <a:pathLst>
                <a:path w="8210" h="6841" extrusionOk="0">
                  <a:moveTo>
                    <a:pt x="454" y="1"/>
                  </a:moveTo>
                  <a:cubicBezTo>
                    <a:pt x="204" y="1"/>
                    <a:pt x="0" y="205"/>
                    <a:pt x="0" y="455"/>
                  </a:cubicBezTo>
                  <a:lnTo>
                    <a:pt x="0" y="6383"/>
                  </a:lnTo>
                  <a:cubicBezTo>
                    <a:pt x="0" y="6637"/>
                    <a:pt x="204" y="6841"/>
                    <a:pt x="454" y="6841"/>
                  </a:cubicBezTo>
                  <a:lnTo>
                    <a:pt x="7752" y="6841"/>
                  </a:lnTo>
                  <a:cubicBezTo>
                    <a:pt x="8005" y="6841"/>
                    <a:pt x="8209" y="6637"/>
                    <a:pt x="8209" y="6383"/>
                  </a:cubicBezTo>
                  <a:lnTo>
                    <a:pt x="8209" y="455"/>
                  </a:lnTo>
                  <a:cubicBezTo>
                    <a:pt x="8209" y="205"/>
                    <a:pt x="8005" y="1"/>
                    <a:pt x="7752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6" name="Google Shape;17726;p76"/>
            <p:cNvSpPr/>
            <p:nvPr/>
          </p:nvSpPr>
          <p:spPr>
            <a:xfrm>
              <a:off x="1379545" y="3061517"/>
              <a:ext cx="29697" cy="65329"/>
            </a:xfrm>
            <a:custGeom>
              <a:avLst/>
              <a:gdLst/>
              <a:ahLst/>
              <a:cxnLst/>
              <a:rect l="l" t="t" r="r" b="b"/>
              <a:pathLst>
                <a:path w="1141" h="2510" extrusionOk="0">
                  <a:moveTo>
                    <a:pt x="686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845"/>
                  </a:lnTo>
                  <a:cubicBezTo>
                    <a:pt x="0" y="1039"/>
                    <a:pt x="32" y="1236"/>
                    <a:pt x="95" y="1422"/>
                  </a:cubicBezTo>
                  <a:lnTo>
                    <a:pt x="458" y="2509"/>
                  </a:lnTo>
                  <a:lnTo>
                    <a:pt x="1140" y="2509"/>
                  </a:lnTo>
                  <a:lnTo>
                    <a:pt x="1140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7" name="Google Shape;17727;p76"/>
            <p:cNvSpPr/>
            <p:nvPr/>
          </p:nvSpPr>
          <p:spPr>
            <a:xfrm>
              <a:off x="1391440" y="3055661"/>
              <a:ext cx="71289" cy="71185"/>
            </a:xfrm>
            <a:custGeom>
              <a:avLst/>
              <a:gdLst/>
              <a:ahLst/>
              <a:cxnLst/>
              <a:rect l="l" t="t" r="r" b="b"/>
              <a:pathLst>
                <a:path w="2739" h="2735" extrusionOk="0">
                  <a:moveTo>
                    <a:pt x="683" y="1"/>
                  </a:moveTo>
                  <a:cubicBezTo>
                    <a:pt x="307" y="1"/>
                    <a:pt x="1" y="303"/>
                    <a:pt x="1" y="683"/>
                  </a:cubicBezTo>
                  <a:cubicBezTo>
                    <a:pt x="1" y="933"/>
                    <a:pt x="205" y="1137"/>
                    <a:pt x="458" y="1137"/>
                  </a:cubicBezTo>
                  <a:lnTo>
                    <a:pt x="2281" y="2734"/>
                  </a:lnTo>
                  <a:lnTo>
                    <a:pt x="2685" y="1323"/>
                  </a:lnTo>
                  <a:cubicBezTo>
                    <a:pt x="2721" y="1200"/>
                    <a:pt x="2738" y="1074"/>
                    <a:pt x="2738" y="947"/>
                  </a:cubicBezTo>
                  <a:lnTo>
                    <a:pt x="2738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8" name="Google Shape;17728;p76"/>
            <p:cNvSpPr/>
            <p:nvPr/>
          </p:nvSpPr>
          <p:spPr>
            <a:xfrm>
              <a:off x="1403360" y="3144571"/>
              <a:ext cx="35554" cy="29697"/>
            </a:xfrm>
            <a:custGeom>
              <a:avLst/>
              <a:gdLst/>
              <a:ahLst/>
              <a:cxnLst/>
              <a:rect l="l" t="t" r="r" b="b"/>
              <a:pathLst>
                <a:path w="1366" h="1141" extrusionOk="0">
                  <a:moveTo>
                    <a:pt x="0" y="1"/>
                  </a:moveTo>
                  <a:lnTo>
                    <a:pt x="0" y="458"/>
                  </a:lnTo>
                  <a:cubicBezTo>
                    <a:pt x="0" y="835"/>
                    <a:pt x="306" y="1141"/>
                    <a:pt x="683" y="1141"/>
                  </a:cubicBezTo>
                  <a:cubicBezTo>
                    <a:pt x="1059" y="1141"/>
                    <a:pt x="1365" y="835"/>
                    <a:pt x="1365" y="458"/>
                  </a:cubicBezTo>
                  <a:lnTo>
                    <a:pt x="136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9" name="Google Shape;17729;p76"/>
            <p:cNvSpPr/>
            <p:nvPr/>
          </p:nvSpPr>
          <p:spPr>
            <a:xfrm>
              <a:off x="1385505" y="3085411"/>
              <a:ext cx="71263" cy="65147"/>
            </a:xfrm>
            <a:custGeom>
              <a:avLst/>
              <a:gdLst/>
              <a:ahLst/>
              <a:cxnLst/>
              <a:rect l="l" t="t" r="r" b="b"/>
              <a:pathLst>
                <a:path w="2738" h="2503" extrusionOk="0">
                  <a:moveTo>
                    <a:pt x="866" y="1"/>
                  </a:moveTo>
                  <a:cubicBezTo>
                    <a:pt x="744" y="1"/>
                    <a:pt x="630" y="46"/>
                    <a:pt x="549" y="131"/>
                  </a:cubicBezTo>
                  <a:lnTo>
                    <a:pt x="324" y="356"/>
                  </a:lnTo>
                  <a:cubicBezTo>
                    <a:pt x="116" y="564"/>
                    <a:pt x="0" y="842"/>
                    <a:pt x="0" y="1134"/>
                  </a:cubicBezTo>
                  <a:cubicBezTo>
                    <a:pt x="0" y="1890"/>
                    <a:pt x="612" y="2503"/>
                    <a:pt x="1369" y="2503"/>
                  </a:cubicBezTo>
                  <a:cubicBezTo>
                    <a:pt x="2122" y="2503"/>
                    <a:pt x="2737" y="1890"/>
                    <a:pt x="2737" y="1138"/>
                  </a:cubicBezTo>
                  <a:lnTo>
                    <a:pt x="2737" y="845"/>
                  </a:lnTo>
                  <a:cubicBezTo>
                    <a:pt x="2737" y="726"/>
                    <a:pt x="2692" y="610"/>
                    <a:pt x="2604" y="522"/>
                  </a:cubicBezTo>
                  <a:cubicBezTo>
                    <a:pt x="2252" y="177"/>
                    <a:pt x="1608" y="22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0" name="Google Shape;17730;p76"/>
            <p:cNvSpPr/>
            <p:nvPr/>
          </p:nvSpPr>
          <p:spPr>
            <a:xfrm>
              <a:off x="1385505" y="3085333"/>
              <a:ext cx="71081" cy="63767"/>
            </a:xfrm>
            <a:custGeom>
              <a:avLst/>
              <a:gdLst/>
              <a:ahLst/>
              <a:cxnLst/>
              <a:rect l="l" t="t" r="r" b="b"/>
              <a:pathLst>
                <a:path w="2731" h="2450" extrusionOk="0">
                  <a:moveTo>
                    <a:pt x="866" y="0"/>
                  </a:moveTo>
                  <a:cubicBezTo>
                    <a:pt x="748" y="0"/>
                    <a:pt x="634" y="46"/>
                    <a:pt x="549" y="131"/>
                  </a:cubicBezTo>
                  <a:lnTo>
                    <a:pt x="324" y="356"/>
                  </a:lnTo>
                  <a:cubicBezTo>
                    <a:pt x="116" y="563"/>
                    <a:pt x="0" y="845"/>
                    <a:pt x="0" y="1137"/>
                  </a:cubicBezTo>
                  <a:cubicBezTo>
                    <a:pt x="0" y="1746"/>
                    <a:pt x="405" y="2280"/>
                    <a:pt x="989" y="2449"/>
                  </a:cubicBezTo>
                  <a:cubicBezTo>
                    <a:pt x="792" y="2207"/>
                    <a:pt x="686" y="1904"/>
                    <a:pt x="686" y="1591"/>
                  </a:cubicBezTo>
                  <a:lnTo>
                    <a:pt x="686" y="1137"/>
                  </a:lnTo>
                  <a:cubicBezTo>
                    <a:pt x="683" y="884"/>
                    <a:pt x="887" y="682"/>
                    <a:pt x="1137" y="682"/>
                  </a:cubicBezTo>
                  <a:cubicBezTo>
                    <a:pt x="1147" y="682"/>
                    <a:pt x="1158" y="682"/>
                    <a:pt x="1168" y="683"/>
                  </a:cubicBezTo>
                  <a:cubicBezTo>
                    <a:pt x="1629" y="711"/>
                    <a:pt x="2312" y="789"/>
                    <a:pt x="2730" y="989"/>
                  </a:cubicBezTo>
                  <a:cubicBezTo>
                    <a:pt x="2716" y="894"/>
                    <a:pt x="2678" y="595"/>
                    <a:pt x="2607" y="525"/>
                  </a:cubicBezTo>
                  <a:cubicBezTo>
                    <a:pt x="2255" y="180"/>
                    <a:pt x="1608" y="25"/>
                    <a:pt x="880" y="1"/>
                  </a:cubicBezTo>
                  <a:cubicBezTo>
                    <a:pt x="875" y="0"/>
                    <a:pt x="871" y="0"/>
                    <a:pt x="86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1" name="Google Shape;17731;p76"/>
            <p:cNvSpPr/>
            <p:nvPr/>
          </p:nvSpPr>
          <p:spPr>
            <a:xfrm>
              <a:off x="1361768" y="3175622"/>
              <a:ext cx="23763" cy="63950"/>
            </a:xfrm>
            <a:custGeom>
              <a:avLst/>
              <a:gdLst/>
              <a:ahLst/>
              <a:cxnLst/>
              <a:rect l="l" t="t" r="r" b="b"/>
              <a:pathLst>
                <a:path w="913" h="2457" extrusionOk="0">
                  <a:moveTo>
                    <a:pt x="184" y="1"/>
                  </a:moveTo>
                  <a:cubicBezTo>
                    <a:pt x="68" y="127"/>
                    <a:pt x="1" y="293"/>
                    <a:pt x="1" y="465"/>
                  </a:cubicBezTo>
                  <a:lnTo>
                    <a:pt x="1" y="2457"/>
                  </a:lnTo>
                  <a:lnTo>
                    <a:pt x="912" y="2457"/>
                  </a:lnTo>
                  <a:lnTo>
                    <a:pt x="912" y="1014"/>
                  </a:lnTo>
                  <a:cubicBezTo>
                    <a:pt x="912" y="831"/>
                    <a:pt x="842" y="659"/>
                    <a:pt x="712" y="529"/>
                  </a:cubicBezTo>
                  <a:lnTo>
                    <a:pt x="184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2" name="Google Shape;17732;p76"/>
            <p:cNvSpPr/>
            <p:nvPr/>
          </p:nvSpPr>
          <p:spPr>
            <a:xfrm>
              <a:off x="1456743" y="3061517"/>
              <a:ext cx="112126" cy="146379"/>
            </a:xfrm>
            <a:custGeom>
              <a:avLst/>
              <a:gdLst/>
              <a:ahLst/>
              <a:cxnLst/>
              <a:rect l="l" t="t" r="r" b="b"/>
              <a:pathLst>
                <a:path w="4308" h="5624" extrusionOk="0">
                  <a:moveTo>
                    <a:pt x="4103" y="1"/>
                  </a:moveTo>
                  <a:lnTo>
                    <a:pt x="296" y="3597"/>
                  </a:lnTo>
                  <a:cubicBezTo>
                    <a:pt x="183" y="3699"/>
                    <a:pt x="113" y="3836"/>
                    <a:pt x="88" y="3987"/>
                  </a:cubicBezTo>
                  <a:cubicBezTo>
                    <a:pt x="2" y="4614"/>
                    <a:pt x="0" y="5591"/>
                    <a:pt x="0" y="5622"/>
                  </a:cubicBezTo>
                  <a:lnTo>
                    <a:pt x="0" y="5622"/>
                  </a:lnTo>
                  <a:cubicBezTo>
                    <a:pt x="1" y="5380"/>
                    <a:pt x="99" y="5148"/>
                    <a:pt x="268" y="4979"/>
                  </a:cubicBezTo>
                  <a:lnTo>
                    <a:pt x="4149" y="1095"/>
                  </a:lnTo>
                  <a:cubicBezTo>
                    <a:pt x="4261" y="979"/>
                    <a:pt x="4307" y="817"/>
                    <a:pt x="4268" y="659"/>
                  </a:cubicBezTo>
                  <a:lnTo>
                    <a:pt x="4103" y="1"/>
                  </a:lnTo>
                  <a:close/>
                  <a:moveTo>
                    <a:pt x="0" y="5622"/>
                  </a:moveTo>
                  <a:cubicBezTo>
                    <a:pt x="0" y="5623"/>
                    <a:pt x="0" y="5623"/>
                    <a:pt x="0" y="5623"/>
                  </a:cubicBezTo>
                  <a:lnTo>
                    <a:pt x="0" y="5623"/>
                  </a:lnTo>
                  <a:cubicBezTo>
                    <a:pt x="0" y="5623"/>
                    <a:pt x="0" y="5623"/>
                    <a:pt x="0" y="5622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3" name="Google Shape;17733;p76"/>
            <p:cNvSpPr/>
            <p:nvPr/>
          </p:nvSpPr>
          <p:spPr>
            <a:xfrm>
              <a:off x="1542191" y="3061517"/>
              <a:ext cx="26678" cy="35658"/>
            </a:xfrm>
            <a:custGeom>
              <a:avLst/>
              <a:gdLst/>
              <a:ahLst/>
              <a:cxnLst/>
              <a:rect l="l" t="t" r="r" b="b"/>
              <a:pathLst>
                <a:path w="1025" h="1370" extrusionOk="0">
                  <a:moveTo>
                    <a:pt x="820" y="1"/>
                  </a:moveTo>
                  <a:lnTo>
                    <a:pt x="0" y="775"/>
                  </a:lnTo>
                  <a:lnTo>
                    <a:pt x="591" y="1369"/>
                  </a:lnTo>
                  <a:lnTo>
                    <a:pt x="866" y="1095"/>
                  </a:lnTo>
                  <a:cubicBezTo>
                    <a:pt x="978" y="982"/>
                    <a:pt x="1024" y="817"/>
                    <a:pt x="985" y="662"/>
                  </a:cubicBezTo>
                  <a:lnTo>
                    <a:pt x="820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4" name="Google Shape;17734;p76"/>
            <p:cNvSpPr/>
            <p:nvPr/>
          </p:nvSpPr>
          <p:spPr>
            <a:xfrm>
              <a:off x="1395942" y="3079659"/>
              <a:ext cx="51196" cy="17178"/>
            </a:xfrm>
            <a:custGeom>
              <a:avLst/>
              <a:gdLst/>
              <a:ahLst/>
              <a:cxnLst/>
              <a:rect l="l" t="t" r="r" b="b"/>
              <a:pathLst>
                <a:path w="1967" h="660" extrusionOk="0">
                  <a:moveTo>
                    <a:pt x="282" y="0"/>
                  </a:moveTo>
                  <a:cubicBezTo>
                    <a:pt x="0" y="0"/>
                    <a:pt x="0" y="430"/>
                    <a:pt x="282" y="430"/>
                  </a:cubicBezTo>
                  <a:cubicBezTo>
                    <a:pt x="524" y="430"/>
                    <a:pt x="1221" y="465"/>
                    <a:pt x="1555" y="634"/>
                  </a:cubicBezTo>
                  <a:cubicBezTo>
                    <a:pt x="1591" y="651"/>
                    <a:pt x="1625" y="659"/>
                    <a:pt x="1657" y="659"/>
                  </a:cubicBezTo>
                  <a:cubicBezTo>
                    <a:pt x="1854" y="659"/>
                    <a:pt x="1966" y="363"/>
                    <a:pt x="1745" y="254"/>
                  </a:cubicBezTo>
                  <a:cubicBezTo>
                    <a:pt x="1253" y="4"/>
                    <a:pt x="324" y="0"/>
                    <a:pt x="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5" name="Google Shape;17735;p76"/>
            <p:cNvSpPr/>
            <p:nvPr/>
          </p:nvSpPr>
          <p:spPr>
            <a:xfrm>
              <a:off x="1379910" y="3192488"/>
              <a:ext cx="11192" cy="52680"/>
            </a:xfrm>
            <a:custGeom>
              <a:avLst/>
              <a:gdLst/>
              <a:ahLst/>
              <a:cxnLst/>
              <a:rect l="l" t="t" r="r" b="b"/>
              <a:pathLst>
                <a:path w="430" h="2024" extrusionOk="0">
                  <a:moveTo>
                    <a:pt x="215" y="0"/>
                  </a:moveTo>
                  <a:cubicBezTo>
                    <a:pt x="99" y="0"/>
                    <a:pt x="0" y="95"/>
                    <a:pt x="0" y="215"/>
                  </a:cubicBezTo>
                  <a:lnTo>
                    <a:pt x="0" y="1809"/>
                  </a:lnTo>
                  <a:cubicBezTo>
                    <a:pt x="0" y="1928"/>
                    <a:pt x="99" y="2023"/>
                    <a:pt x="215" y="2023"/>
                  </a:cubicBezTo>
                  <a:cubicBezTo>
                    <a:pt x="331" y="2023"/>
                    <a:pt x="430" y="1928"/>
                    <a:pt x="430" y="1809"/>
                  </a:cubicBezTo>
                  <a:lnTo>
                    <a:pt x="430" y="215"/>
                  </a:lnTo>
                  <a:cubicBezTo>
                    <a:pt x="430" y="95"/>
                    <a:pt x="331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6" name="Google Shape;17736;p76"/>
            <p:cNvSpPr/>
            <p:nvPr/>
          </p:nvSpPr>
          <p:spPr>
            <a:xfrm>
              <a:off x="1356198" y="3050013"/>
              <a:ext cx="219438" cy="195232"/>
            </a:xfrm>
            <a:custGeom>
              <a:avLst/>
              <a:gdLst/>
              <a:ahLst/>
              <a:cxnLst/>
              <a:rect l="l" t="t" r="r" b="b"/>
              <a:pathLst>
                <a:path w="8431" h="7501" extrusionOk="0">
                  <a:moveTo>
                    <a:pt x="7846" y="840"/>
                  </a:moveTo>
                  <a:lnTo>
                    <a:pt x="7924" y="1157"/>
                  </a:lnTo>
                  <a:cubicBezTo>
                    <a:pt x="7945" y="1241"/>
                    <a:pt x="7920" y="1329"/>
                    <a:pt x="7860" y="1389"/>
                  </a:cubicBezTo>
                  <a:lnTo>
                    <a:pt x="7737" y="1512"/>
                  </a:lnTo>
                  <a:lnTo>
                    <a:pt x="7445" y="1220"/>
                  </a:lnTo>
                  <a:lnTo>
                    <a:pt x="7846" y="840"/>
                  </a:lnTo>
                  <a:close/>
                  <a:moveTo>
                    <a:pt x="3878" y="429"/>
                  </a:moveTo>
                  <a:lnTo>
                    <a:pt x="3878" y="1315"/>
                  </a:lnTo>
                  <a:cubicBezTo>
                    <a:pt x="3878" y="1460"/>
                    <a:pt x="3842" y="1600"/>
                    <a:pt x="3779" y="1730"/>
                  </a:cubicBezTo>
                  <a:lnTo>
                    <a:pt x="3670" y="1945"/>
                  </a:lnTo>
                  <a:cubicBezTo>
                    <a:pt x="3656" y="1973"/>
                    <a:pt x="3649" y="2008"/>
                    <a:pt x="3649" y="2040"/>
                  </a:cubicBezTo>
                  <a:lnTo>
                    <a:pt x="3649" y="2498"/>
                  </a:lnTo>
                  <a:cubicBezTo>
                    <a:pt x="3649" y="3136"/>
                    <a:pt x="3131" y="3652"/>
                    <a:pt x="2498" y="3652"/>
                  </a:cubicBezTo>
                  <a:cubicBezTo>
                    <a:pt x="2485" y="3652"/>
                    <a:pt x="2472" y="3652"/>
                    <a:pt x="2460" y="3652"/>
                  </a:cubicBezTo>
                  <a:cubicBezTo>
                    <a:pt x="1840" y="3630"/>
                    <a:pt x="1341" y="3089"/>
                    <a:pt x="1341" y="2438"/>
                  </a:cubicBezTo>
                  <a:lnTo>
                    <a:pt x="1341" y="2040"/>
                  </a:lnTo>
                  <a:cubicBezTo>
                    <a:pt x="1341" y="2005"/>
                    <a:pt x="1330" y="1973"/>
                    <a:pt x="1316" y="1942"/>
                  </a:cubicBezTo>
                  <a:lnTo>
                    <a:pt x="1186" y="1678"/>
                  </a:lnTo>
                  <a:cubicBezTo>
                    <a:pt x="1137" y="1583"/>
                    <a:pt x="1112" y="1474"/>
                    <a:pt x="1112" y="1368"/>
                  </a:cubicBezTo>
                  <a:lnTo>
                    <a:pt x="1112" y="1354"/>
                  </a:lnTo>
                  <a:cubicBezTo>
                    <a:pt x="1112" y="844"/>
                    <a:pt x="1527" y="429"/>
                    <a:pt x="2037" y="429"/>
                  </a:cubicBezTo>
                  <a:close/>
                  <a:moveTo>
                    <a:pt x="2977" y="4000"/>
                  </a:moveTo>
                  <a:cubicBezTo>
                    <a:pt x="2987" y="4056"/>
                    <a:pt x="3008" y="4109"/>
                    <a:pt x="3033" y="4158"/>
                  </a:cubicBezTo>
                  <a:lnTo>
                    <a:pt x="3026" y="4165"/>
                  </a:lnTo>
                  <a:lnTo>
                    <a:pt x="2825" y="4369"/>
                  </a:lnTo>
                  <a:cubicBezTo>
                    <a:pt x="2734" y="4461"/>
                    <a:pt x="2613" y="4507"/>
                    <a:pt x="2493" y="4507"/>
                  </a:cubicBezTo>
                  <a:cubicBezTo>
                    <a:pt x="2372" y="4507"/>
                    <a:pt x="2252" y="4461"/>
                    <a:pt x="2160" y="4369"/>
                  </a:cubicBezTo>
                  <a:lnTo>
                    <a:pt x="1985" y="4193"/>
                  </a:lnTo>
                  <a:cubicBezTo>
                    <a:pt x="2006" y="4130"/>
                    <a:pt x="2020" y="4067"/>
                    <a:pt x="2020" y="4000"/>
                  </a:cubicBezTo>
                  <a:cubicBezTo>
                    <a:pt x="2157" y="4046"/>
                    <a:pt x="2301" y="4070"/>
                    <a:pt x="2445" y="4074"/>
                  </a:cubicBezTo>
                  <a:lnTo>
                    <a:pt x="2495" y="4074"/>
                  </a:lnTo>
                  <a:cubicBezTo>
                    <a:pt x="2657" y="4074"/>
                    <a:pt x="2822" y="4049"/>
                    <a:pt x="2977" y="4000"/>
                  </a:cubicBezTo>
                  <a:close/>
                  <a:moveTo>
                    <a:pt x="8196" y="1"/>
                  </a:moveTo>
                  <a:cubicBezTo>
                    <a:pt x="8143" y="1"/>
                    <a:pt x="8089" y="20"/>
                    <a:pt x="8047" y="59"/>
                  </a:cubicBezTo>
                  <a:lnTo>
                    <a:pt x="3846" y="4039"/>
                  </a:lnTo>
                  <a:cubicBezTo>
                    <a:pt x="3804" y="4081"/>
                    <a:pt x="3744" y="4105"/>
                    <a:pt x="3680" y="4105"/>
                  </a:cubicBezTo>
                  <a:lnTo>
                    <a:pt x="3635" y="4105"/>
                  </a:lnTo>
                  <a:cubicBezTo>
                    <a:pt x="3501" y="4105"/>
                    <a:pt x="3392" y="3996"/>
                    <a:pt x="3392" y="3863"/>
                  </a:cubicBezTo>
                  <a:lnTo>
                    <a:pt x="3392" y="3796"/>
                  </a:lnTo>
                  <a:cubicBezTo>
                    <a:pt x="3466" y="3747"/>
                    <a:pt x="3533" y="3690"/>
                    <a:pt x="3596" y="3630"/>
                  </a:cubicBezTo>
                  <a:cubicBezTo>
                    <a:pt x="3906" y="3331"/>
                    <a:pt x="4078" y="2923"/>
                    <a:pt x="4078" y="2494"/>
                  </a:cubicBezTo>
                  <a:lnTo>
                    <a:pt x="4078" y="2089"/>
                  </a:lnTo>
                  <a:lnTo>
                    <a:pt x="4163" y="1920"/>
                  </a:lnTo>
                  <a:cubicBezTo>
                    <a:pt x="4254" y="1730"/>
                    <a:pt x="4303" y="1523"/>
                    <a:pt x="4303" y="1315"/>
                  </a:cubicBezTo>
                  <a:lnTo>
                    <a:pt x="4303" y="218"/>
                  </a:lnTo>
                  <a:cubicBezTo>
                    <a:pt x="4303" y="98"/>
                    <a:pt x="4208" y="3"/>
                    <a:pt x="4089" y="3"/>
                  </a:cubicBezTo>
                  <a:lnTo>
                    <a:pt x="2037" y="3"/>
                  </a:lnTo>
                  <a:cubicBezTo>
                    <a:pt x="1291" y="3"/>
                    <a:pt x="686" y="608"/>
                    <a:pt x="686" y="1358"/>
                  </a:cubicBezTo>
                  <a:lnTo>
                    <a:pt x="686" y="1368"/>
                  </a:lnTo>
                  <a:cubicBezTo>
                    <a:pt x="686" y="1544"/>
                    <a:pt x="725" y="1716"/>
                    <a:pt x="802" y="1871"/>
                  </a:cubicBezTo>
                  <a:lnTo>
                    <a:pt x="911" y="2093"/>
                  </a:lnTo>
                  <a:lnTo>
                    <a:pt x="911" y="2441"/>
                  </a:lnTo>
                  <a:cubicBezTo>
                    <a:pt x="911" y="2973"/>
                    <a:pt x="1168" y="3472"/>
                    <a:pt x="1598" y="3785"/>
                  </a:cubicBezTo>
                  <a:lnTo>
                    <a:pt x="1598" y="3979"/>
                  </a:lnTo>
                  <a:cubicBezTo>
                    <a:pt x="1598" y="4084"/>
                    <a:pt x="1524" y="4179"/>
                    <a:pt x="1422" y="4211"/>
                  </a:cubicBezTo>
                  <a:lnTo>
                    <a:pt x="651" y="4433"/>
                  </a:lnTo>
                  <a:cubicBezTo>
                    <a:pt x="268" y="4542"/>
                    <a:pt x="0" y="4894"/>
                    <a:pt x="0" y="5295"/>
                  </a:cubicBezTo>
                  <a:lnTo>
                    <a:pt x="0" y="7286"/>
                  </a:lnTo>
                  <a:cubicBezTo>
                    <a:pt x="0" y="7402"/>
                    <a:pt x="95" y="7501"/>
                    <a:pt x="215" y="7501"/>
                  </a:cubicBezTo>
                  <a:cubicBezTo>
                    <a:pt x="331" y="7501"/>
                    <a:pt x="426" y="7402"/>
                    <a:pt x="426" y="7286"/>
                  </a:cubicBezTo>
                  <a:lnTo>
                    <a:pt x="426" y="5295"/>
                  </a:lnTo>
                  <a:cubicBezTo>
                    <a:pt x="429" y="5084"/>
                    <a:pt x="567" y="4901"/>
                    <a:pt x="767" y="4841"/>
                  </a:cubicBezTo>
                  <a:lnTo>
                    <a:pt x="1538" y="4623"/>
                  </a:lnTo>
                  <a:cubicBezTo>
                    <a:pt x="1605" y="4602"/>
                    <a:pt x="1664" y="4573"/>
                    <a:pt x="1721" y="4535"/>
                  </a:cubicBezTo>
                  <a:lnTo>
                    <a:pt x="1858" y="4672"/>
                  </a:lnTo>
                  <a:cubicBezTo>
                    <a:pt x="2034" y="4848"/>
                    <a:pt x="2263" y="4936"/>
                    <a:pt x="2493" y="4936"/>
                  </a:cubicBezTo>
                  <a:cubicBezTo>
                    <a:pt x="2723" y="4936"/>
                    <a:pt x="2952" y="4848"/>
                    <a:pt x="3128" y="4672"/>
                  </a:cubicBezTo>
                  <a:lnTo>
                    <a:pt x="3329" y="4471"/>
                  </a:lnTo>
                  <a:lnTo>
                    <a:pt x="3336" y="4464"/>
                  </a:lnTo>
                  <a:cubicBezTo>
                    <a:pt x="3427" y="4510"/>
                    <a:pt x="3529" y="4535"/>
                    <a:pt x="3635" y="4535"/>
                  </a:cubicBezTo>
                  <a:lnTo>
                    <a:pt x="3677" y="4535"/>
                  </a:lnTo>
                  <a:cubicBezTo>
                    <a:pt x="3849" y="4535"/>
                    <a:pt x="4015" y="4468"/>
                    <a:pt x="4138" y="4352"/>
                  </a:cubicBezTo>
                  <a:lnTo>
                    <a:pt x="7136" y="1512"/>
                  </a:lnTo>
                  <a:lnTo>
                    <a:pt x="7435" y="1811"/>
                  </a:lnTo>
                  <a:lnTo>
                    <a:pt x="3976" y="5270"/>
                  </a:lnTo>
                  <a:cubicBezTo>
                    <a:pt x="3765" y="5481"/>
                    <a:pt x="3645" y="5770"/>
                    <a:pt x="3649" y="6065"/>
                  </a:cubicBezTo>
                  <a:lnTo>
                    <a:pt x="3649" y="7286"/>
                  </a:lnTo>
                  <a:cubicBezTo>
                    <a:pt x="3649" y="7402"/>
                    <a:pt x="3744" y="7497"/>
                    <a:pt x="3860" y="7497"/>
                  </a:cubicBezTo>
                  <a:cubicBezTo>
                    <a:pt x="3980" y="7497"/>
                    <a:pt x="4075" y="7402"/>
                    <a:pt x="4075" y="7286"/>
                  </a:cubicBezTo>
                  <a:lnTo>
                    <a:pt x="4075" y="6065"/>
                  </a:lnTo>
                  <a:cubicBezTo>
                    <a:pt x="4075" y="5879"/>
                    <a:pt x="4148" y="5703"/>
                    <a:pt x="4279" y="5573"/>
                  </a:cubicBezTo>
                  <a:lnTo>
                    <a:pt x="8160" y="1688"/>
                  </a:lnTo>
                  <a:cubicBezTo>
                    <a:pt x="8325" y="1523"/>
                    <a:pt x="8392" y="1280"/>
                    <a:pt x="8335" y="1055"/>
                  </a:cubicBezTo>
                  <a:lnTo>
                    <a:pt x="8198" y="503"/>
                  </a:lnTo>
                  <a:lnTo>
                    <a:pt x="8339" y="372"/>
                  </a:lnTo>
                  <a:cubicBezTo>
                    <a:pt x="8427" y="291"/>
                    <a:pt x="8430" y="154"/>
                    <a:pt x="8350" y="66"/>
                  </a:cubicBezTo>
                  <a:cubicBezTo>
                    <a:pt x="8308" y="23"/>
                    <a:pt x="8252" y="1"/>
                    <a:pt x="8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7" name="Google Shape;17737;p76"/>
            <p:cNvSpPr/>
            <p:nvPr/>
          </p:nvSpPr>
          <p:spPr>
            <a:xfrm>
              <a:off x="1510594" y="2907591"/>
              <a:ext cx="224747" cy="189220"/>
            </a:xfrm>
            <a:custGeom>
              <a:avLst/>
              <a:gdLst/>
              <a:ahLst/>
              <a:cxnLst/>
              <a:rect l="l" t="t" r="r" b="b"/>
              <a:pathLst>
                <a:path w="8635" h="7270" extrusionOk="0">
                  <a:moveTo>
                    <a:pt x="665" y="0"/>
                  </a:moveTo>
                  <a:cubicBezTo>
                    <a:pt x="299" y="0"/>
                    <a:pt x="0" y="299"/>
                    <a:pt x="0" y="669"/>
                  </a:cubicBezTo>
                  <a:lnTo>
                    <a:pt x="0" y="6457"/>
                  </a:lnTo>
                  <a:cubicBezTo>
                    <a:pt x="0" y="6573"/>
                    <a:pt x="95" y="6668"/>
                    <a:pt x="211" y="6668"/>
                  </a:cubicBezTo>
                  <a:cubicBezTo>
                    <a:pt x="331" y="6668"/>
                    <a:pt x="426" y="6573"/>
                    <a:pt x="426" y="6457"/>
                  </a:cubicBezTo>
                  <a:lnTo>
                    <a:pt x="426" y="669"/>
                  </a:lnTo>
                  <a:cubicBezTo>
                    <a:pt x="426" y="535"/>
                    <a:pt x="535" y="426"/>
                    <a:pt x="669" y="426"/>
                  </a:cubicBezTo>
                  <a:lnTo>
                    <a:pt x="7963" y="426"/>
                  </a:lnTo>
                  <a:cubicBezTo>
                    <a:pt x="8096" y="426"/>
                    <a:pt x="8205" y="535"/>
                    <a:pt x="8205" y="669"/>
                  </a:cubicBezTo>
                  <a:lnTo>
                    <a:pt x="8205" y="6597"/>
                  </a:lnTo>
                  <a:cubicBezTo>
                    <a:pt x="8205" y="6731"/>
                    <a:pt x="8096" y="6840"/>
                    <a:pt x="7963" y="6840"/>
                  </a:cubicBezTo>
                  <a:lnTo>
                    <a:pt x="3086" y="6840"/>
                  </a:lnTo>
                  <a:cubicBezTo>
                    <a:pt x="2801" y="6840"/>
                    <a:pt x="2801" y="7269"/>
                    <a:pt x="3086" y="7269"/>
                  </a:cubicBezTo>
                  <a:lnTo>
                    <a:pt x="7963" y="7269"/>
                  </a:lnTo>
                  <a:cubicBezTo>
                    <a:pt x="8332" y="7266"/>
                    <a:pt x="8631" y="6967"/>
                    <a:pt x="8635" y="6597"/>
                  </a:cubicBezTo>
                  <a:lnTo>
                    <a:pt x="8635" y="669"/>
                  </a:lnTo>
                  <a:cubicBezTo>
                    <a:pt x="8631" y="299"/>
                    <a:pt x="8332" y="0"/>
                    <a:pt x="79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8" name="Google Shape;17738;p76"/>
            <p:cNvSpPr/>
            <p:nvPr/>
          </p:nvSpPr>
          <p:spPr>
            <a:xfrm>
              <a:off x="1537818" y="2943196"/>
              <a:ext cx="167851" cy="106192"/>
            </a:xfrm>
            <a:custGeom>
              <a:avLst/>
              <a:gdLst/>
              <a:ahLst/>
              <a:cxnLst/>
              <a:rect l="l" t="t" r="r" b="b"/>
              <a:pathLst>
                <a:path w="6449" h="4080" extrusionOk="0">
                  <a:moveTo>
                    <a:pt x="5094" y="1"/>
                  </a:moveTo>
                  <a:cubicBezTo>
                    <a:pt x="4809" y="1"/>
                    <a:pt x="4809" y="427"/>
                    <a:pt x="5094" y="427"/>
                  </a:cubicBezTo>
                  <a:lnTo>
                    <a:pt x="5720" y="427"/>
                  </a:lnTo>
                  <a:lnTo>
                    <a:pt x="3384" y="2763"/>
                  </a:lnTo>
                  <a:lnTo>
                    <a:pt x="2395" y="1774"/>
                  </a:lnTo>
                  <a:cubicBezTo>
                    <a:pt x="2353" y="1732"/>
                    <a:pt x="2299" y="1711"/>
                    <a:pt x="2244" y="1711"/>
                  </a:cubicBezTo>
                  <a:cubicBezTo>
                    <a:pt x="2190" y="1711"/>
                    <a:pt x="2135" y="1732"/>
                    <a:pt x="2093" y="1774"/>
                  </a:cubicBezTo>
                  <a:lnTo>
                    <a:pt x="154" y="3713"/>
                  </a:lnTo>
                  <a:cubicBezTo>
                    <a:pt x="1" y="3866"/>
                    <a:pt x="142" y="4080"/>
                    <a:pt x="307" y="4080"/>
                  </a:cubicBezTo>
                  <a:cubicBezTo>
                    <a:pt x="357" y="4080"/>
                    <a:pt x="410" y="4060"/>
                    <a:pt x="457" y="4012"/>
                  </a:cubicBezTo>
                  <a:lnTo>
                    <a:pt x="2244" y="2225"/>
                  </a:lnTo>
                  <a:lnTo>
                    <a:pt x="3233" y="3213"/>
                  </a:lnTo>
                  <a:cubicBezTo>
                    <a:pt x="3275" y="3255"/>
                    <a:pt x="3330" y="3277"/>
                    <a:pt x="3384" y="3277"/>
                  </a:cubicBezTo>
                  <a:cubicBezTo>
                    <a:pt x="3439" y="3277"/>
                    <a:pt x="3493" y="3255"/>
                    <a:pt x="3535" y="3213"/>
                  </a:cubicBezTo>
                  <a:lnTo>
                    <a:pt x="6019" y="729"/>
                  </a:lnTo>
                  <a:lnTo>
                    <a:pt x="6019" y="1352"/>
                  </a:lnTo>
                  <a:cubicBezTo>
                    <a:pt x="6019" y="1472"/>
                    <a:pt x="6114" y="1567"/>
                    <a:pt x="6234" y="1567"/>
                  </a:cubicBezTo>
                  <a:cubicBezTo>
                    <a:pt x="6350" y="1567"/>
                    <a:pt x="6449" y="1472"/>
                    <a:pt x="6449" y="1352"/>
                  </a:cubicBezTo>
                  <a:lnTo>
                    <a:pt x="6449" y="212"/>
                  </a:lnTo>
                  <a:cubicBezTo>
                    <a:pt x="6449" y="96"/>
                    <a:pt x="6350" y="1"/>
                    <a:pt x="6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739" name="Google Shape;17739;p76"/>
          <p:cNvGrpSpPr/>
          <p:nvPr/>
        </p:nvGrpSpPr>
        <p:grpSpPr>
          <a:xfrm>
            <a:off x="1860689" y="2886795"/>
            <a:ext cx="307905" cy="379143"/>
            <a:chOff x="1860689" y="2886795"/>
            <a:chExt cx="307905" cy="379143"/>
          </a:xfrm>
        </p:grpSpPr>
        <p:sp>
          <p:nvSpPr>
            <p:cNvPr id="17740" name="Google Shape;17740;p76"/>
            <p:cNvSpPr/>
            <p:nvPr/>
          </p:nvSpPr>
          <p:spPr>
            <a:xfrm>
              <a:off x="1979010" y="2939813"/>
              <a:ext cx="71185" cy="53513"/>
            </a:xfrm>
            <a:custGeom>
              <a:avLst/>
              <a:gdLst/>
              <a:ahLst/>
              <a:cxnLst/>
              <a:rect l="l" t="t" r="r" b="b"/>
              <a:pathLst>
                <a:path w="2735" h="2056" extrusionOk="0">
                  <a:moveTo>
                    <a:pt x="912" y="1"/>
                  </a:moveTo>
                  <a:lnTo>
                    <a:pt x="912" y="458"/>
                  </a:lnTo>
                  <a:cubicBezTo>
                    <a:pt x="912" y="543"/>
                    <a:pt x="862" y="623"/>
                    <a:pt x="785" y="662"/>
                  </a:cubicBezTo>
                  <a:lnTo>
                    <a:pt x="250" y="930"/>
                  </a:lnTo>
                  <a:cubicBezTo>
                    <a:pt x="95" y="1007"/>
                    <a:pt x="0" y="1165"/>
                    <a:pt x="0" y="1338"/>
                  </a:cubicBezTo>
                  <a:lnTo>
                    <a:pt x="0" y="2055"/>
                  </a:lnTo>
                  <a:lnTo>
                    <a:pt x="2734" y="2055"/>
                  </a:lnTo>
                  <a:lnTo>
                    <a:pt x="2734" y="1338"/>
                  </a:lnTo>
                  <a:cubicBezTo>
                    <a:pt x="2734" y="1165"/>
                    <a:pt x="2639" y="1007"/>
                    <a:pt x="2484" y="930"/>
                  </a:cubicBezTo>
                  <a:lnTo>
                    <a:pt x="1950" y="662"/>
                  </a:lnTo>
                  <a:cubicBezTo>
                    <a:pt x="1872" y="623"/>
                    <a:pt x="1823" y="543"/>
                    <a:pt x="1823" y="458"/>
                  </a:cubicBezTo>
                  <a:lnTo>
                    <a:pt x="1823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1" name="Google Shape;17741;p76"/>
            <p:cNvSpPr/>
            <p:nvPr/>
          </p:nvSpPr>
          <p:spPr>
            <a:xfrm>
              <a:off x="1979010" y="2958579"/>
              <a:ext cx="71185" cy="34747"/>
            </a:xfrm>
            <a:custGeom>
              <a:avLst/>
              <a:gdLst/>
              <a:ahLst/>
              <a:cxnLst/>
              <a:rect l="l" t="t" r="r" b="b"/>
              <a:pathLst>
                <a:path w="2735" h="1335" extrusionOk="0">
                  <a:moveTo>
                    <a:pt x="665" y="1"/>
                  </a:moveTo>
                  <a:lnTo>
                    <a:pt x="250" y="209"/>
                  </a:lnTo>
                  <a:cubicBezTo>
                    <a:pt x="95" y="286"/>
                    <a:pt x="0" y="444"/>
                    <a:pt x="0" y="617"/>
                  </a:cubicBezTo>
                  <a:lnTo>
                    <a:pt x="0" y="1334"/>
                  </a:lnTo>
                  <a:lnTo>
                    <a:pt x="2734" y="1334"/>
                  </a:lnTo>
                  <a:lnTo>
                    <a:pt x="2734" y="617"/>
                  </a:lnTo>
                  <a:cubicBezTo>
                    <a:pt x="2734" y="444"/>
                    <a:pt x="2639" y="286"/>
                    <a:pt x="2484" y="209"/>
                  </a:cubicBezTo>
                  <a:lnTo>
                    <a:pt x="2066" y="1"/>
                  </a:lnTo>
                  <a:cubicBezTo>
                    <a:pt x="1900" y="202"/>
                    <a:pt x="1651" y="553"/>
                    <a:pt x="1366" y="553"/>
                  </a:cubicBezTo>
                  <a:cubicBezTo>
                    <a:pt x="1084" y="553"/>
                    <a:pt x="834" y="202"/>
                    <a:pt x="66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2" name="Google Shape;17742;p76"/>
            <p:cNvSpPr/>
            <p:nvPr/>
          </p:nvSpPr>
          <p:spPr>
            <a:xfrm>
              <a:off x="1979011" y="2969120"/>
              <a:ext cx="17777" cy="24206"/>
            </a:xfrm>
            <a:custGeom>
              <a:avLst/>
              <a:gdLst/>
              <a:ahLst/>
              <a:cxnLst/>
              <a:rect l="l" t="t" r="r" b="b"/>
              <a:pathLst>
                <a:path w="683" h="930" extrusionOk="0">
                  <a:moveTo>
                    <a:pt x="53" y="1"/>
                  </a:moveTo>
                  <a:cubicBezTo>
                    <a:pt x="18" y="64"/>
                    <a:pt x="0" y="138"/>
                    <a:pt x="0" y="212"/>
                  </a:cubicBezTo>
                  <a:lnTo>
                    <a:pt x="0" y="929"/>
                  </a:lnTo>
                  <a:lnTo>
                    <a:pt x="683" y="929"/>
                  </a:lnTo>
                  <a:lnTo>
                    <a:pt x="683" y="701"/>
                  </a:lnTo>
                  <a:cubicBezTo>
                    <a:pt x="683" y="557"/>
                    <a:pt x="616" y="419"/>
                    <a:pt x="500" y="335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3" name="Google Shape;17743;p76"/>
            <p:cNvSpPr/>
            <p:nvPr/>
          </p:nvSpPr>
          <p:spPr>
            <a:xfrm>
              <a:off x="2032393" y="2969120"/>
              <a:ext cx="17803" cy="24206"/>
            </a:xfrm>
            <a:custGeom>
              <a:avLst/>
              <a:gdLst/>
              <a:ahLst/>
              <a:cxnLst/>
              <a:rect l="l" t="t" r="r" b="b"/>
              <a:pathLst>
                <a:path w="684" h="930" extrusionOk="0">
                  <a:moveTo>
                    <a:pt x="630" y="1"/>
                  </a:moveTo>
                  <a:lnTo>
                    <a:pt x="184" y="335"/>
                  </a:lnTo>
                  <a:cubicBezTo>
                    <a:pt x="67" y="419"/>
                    <a:pt x="1" y="557"/>
                    <a:pt x="1" y="701"/>
                  </a:cubicBezTo>
                  <a:lnTo>
                    <a:pt x="1" y="929"/>
                  </a:lnTo>
                  <a:lnTo>
                    <a:pt x="683" y="929"/>
                  </a:lnTo>
                  <a:lnTo>
                    <a:pt x="683" y="212"/>
                  </a:lnTo>
                  <a:cubicBezTo>
                    <a:pt x="683" y="138"/>
                    <a:pt x="666" y="64"/>
                    <a:pt x="63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4" name="Google Shape;17744;p76"/>
            <p:cNvSpPr/>
            <p:nvPr/>
          </p:nvSpPr>
          <p:spPr>
            <a:xfrm>
              <a:off x="1990827" y="2892287"/>
              <a:ext cx="47552" cy="53513"/>
            </a:xfrm>
            <a:custGeom>
              <a:avLst/>
              <a:gdLst/>
              <a:ahLst/>
              <a:cxnLst/>
              <a:rect l="l" t="t" r="r" b="b"/>
              <a:pathLst>
                <a:path w="1827" h="2056" extrusionOk="0">
                  <a:moveTo>
                    <a:pt x="683" y="1"/>
                  </a:moveTo>
                  <a:cubicBezTo>
                    <a:pt x="306" y="1"/>
                    <a:pt x="0" y="307"/>
                    <a:pt x="0" y="687"/>
                  </a:cubicBezTo>
                  <a:lnTo>
                    <a:pt x="0" y="1141"/>
                  </a:lnTo>
                  <a:cubicBezTo>
                    <a:pt x="0" y="1644"/>
                    <a:pt x="408" y="2055"/>
                    <a:pt x="912" y="2055"/>
                  </a:cubicBezTo>
                  <a:cubicBezTo>
                    <a:pt x="1418" y="2055"/>
                    <a:pt x="1826" y="1644"/>
                    <a:pt x="1826" y="1141"/>
                  </a:cubicBezTo>
                  <a:lnTo>
                    <a:pt x="1826" y="687"/>
                  </a:lnTo>
                  <a:cubicBezTo>
                    <a:pt x="1826" y="307"/>
                    <a:pt x="1520" y="1"/>
                    <a:pt x="114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5" name="Google Shape;17745;p76"/>
            <p:cNvSpPr/>
            <p:nvPr/>
          </p:nvSpPr>
          <p:spPr>
            <a:xfrm>
              <a:off x="1990827" y="2892391"/>
              <a:ext cx="32717" cy="53460"/>
            </a:xfrm>
            <a:custGeom>
              <a:avLst/>
              <a:gdLst/>
              <a:ahLst/>
              <a:cxnLst/>
              <a:rect l="l" t="t" r="r" b="b"/>
              <a:pathLst>
                <a:path w="1257" h="2054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40"/>
                  </a:lnTo>
                  <a:cubicBezTo>
                    <a:pt x="0" y="1664"/>
                    <a:pt x="428" y="2054"/>
                    <a:pt x="910" y="2054"/>
                  </a:cubicBezTo>
                  <a:cubicBezTo>
                    <a:pt x="1024" y="2054"/>
                    <a:pt x="1141" y="2032"/>
                    <a:pt x="1256" y="1985"/>
                  </a:cubicBezTo>
                  <a:cubicBezTo>
                    <a:pt x="912" y="1844"/>
                    <a:pt x="686" y="1510"/>
                    <a:pt x="686" y="1140"/>
                  </a:cubicBezTo>
                  <a:lnTo>
                    <a:pt x="686" y="683"/>
                  </a:lnTo>
                  <a:cubicBezTo>
                    <a:pt x="686" y="348"/>
                    <a:pt x="929" y="67"/>
                    <a:pt x="1256" y="11"/>
                  </a:cubicBezTo>
                  <a:cubicBezTo>
                    <a:pt x="1218" y="4"/>
                    <a:pt x="1182" y="0"/>
                    <a:pt x="114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6" name="Google Shape;17746;p76"/>
            <p:cNvSpPr/>
            <p:nvPr/>
          </p:nvSpPr>
          <p:spPr>
            <a:xfrm>
              <a:off x="1990827" y="2892391"/>
              <a:ext cx="47552" cy="23737"/>
            </a:xfrm>
            <a:custGeom>
              <a:avLst/>
              <a:gdLst/>
              <a:ahLst/>
              <a:cxnLst/>
              <a:rect l="l" t="t" r="r" b="b"/>
              <a:pathLst>
                <a:path w="1827" h="912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cubicBezTo>
                    <a:pt x="0" y="683"/>
                    <a:pt x="686" y="911"/>
                    <a:pt x="1826" y="911"/>
                  </a:cubicBezTo>
                  <a:lnTo>
                    <a:pt x="1826" y="683"/>
                  </a:lnTo>
                  <a:cubicBezTo>
                    <a:pt x="1826" y="306"/>
                    <a:pt x="1520" y="0"/>
                    <a:pt x="114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7" name="Google Shape;17747;p76"/>
            <p:cNvSpPr/>
            <p:nvPr/>
          </p:nvSpPr>
          <p:spPr>
            <a:xfrm>
              <a:off x="1990827" y="2892391"/>
              <a:ext cx="32717" cy="21629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cubicBezTo>
                    <a:pt x="225" y="750"/>
                    <a:pt x="454" y="799"/>
                    <a:pt x="686" y="831"/>
                  </a:cubicBezTo>
                  <a:lnTo>
                    <a:pt x="686" y="683"/>
                  </a:lnTo>
                  <a:cubicBezTo>
                    <a:pt x="686" y="348"/>
                    <a:pt x="929" y="67"/>
                    <a:pt x="1256" y="11"/>
                  </a:cubicBezTo>
                  <a:cubicBezTo>
                    <a:pt x="1218" y="4"/>
                    <a:pt x="1182" y="0"/>
                    <a:pt x="11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8" name="Google Shape;17748;p76"/>
            <p:cNvSpPr/>
            <p:nvPr/>
          </p:nvSpPr>
          <p:spPr>
            <a:xfrm>
              <a:off x="1979010" y="3011076"/>
              <a:ext cx="71185" cy="142422"/>
            </a:xfrm>
            <a:custGeom>
              <a:avLst/>
              <a:gdLst/>
              <a:ahLst/>
              <a:cxnLst/>
              <a:rect l="l" t="t" r="r" b="b"/>
              <a:pathLst>
                <a:path w="2735" h="5472" extrusionOk="0">
                  <a:moveTo>
                    <a:pt x="0" y="0"/>
                  </a:moveTo>
                  <a:lnTo>
                    <a:pt x="0" y="5471"/>
                  </a:lnTo>
                  <a:lnTo>
                    <a:pt x="2734" y="5471"/>
                  </a:lnTo>
                  <a:lnTo>
                    <a:pt x="2734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9" name="Google Shape;17749;p76"/>
            <p:cNvSpPr/>
            <p:nvPr/>
          </p:nvSpPr>
          <p:spPr>
            <a:xfrm>
              <a:off x="1979010" y="3094130"/>
              <a:ext cx="71185" cy="59447"/>
            </a:xfrm>
            <a:custGeom>
              <a:avLst/>
              <a:gdLst/>
              <a:ahLst/>
              <a:cxnLst/>
              <a:rect l="l" t="t" r="r" b="b"/>
              <a:pathLst>
                <a:path w="2735" h="2284" extrusionOk="0">
                  <a:moveTo>
                    <a:pt x="0" y="0"/>
                  </a:moveTo>
                  <a:lnTo>
                    <a:pt x="0" y="2284"/>
                  </a:lnTo>
                  <a:lnTo>
                    <a:pt x="2734" y="2284"/>
                  </a:lnTo>
                  <a:lnTo>
                    <a:pt x="2734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0" name="Google Shape;17750;p76"/>
            <p:cNvSpPr/>
            <p:nvPr/>
          </p:nvSpPr>
          <p:spPr>
            <a:xfrm>
              <a:off x="1937419" y="3076353"/>
              <a:ext cx="47474" cy="71185"/>
            </a:xfrm>
            <a:custGeom>
              <a:avLst/>
              <a:gdLst/>
              <a:ahLst/>
              <a:cxnLst/>
              <a:rect l="l" t="t" r="r" b="b"/>
              <a:pathLst>
                <a:path w="1824" h="2735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436"/>
                  </a:lnTo>
                  <a:cubicBezTo>
                    <a:pt x="12" y="1661"/>
                    <a:pt x="92" y="1876"/>
                    <a:pt x="230" y="2052"/>
                  </a:cubicBezTo>
                  <a:cubicBezTo>
                    <a:pt x="374" y="2224"/>
                    <a:pt x="455" y="2443"/>
                    <a:pt x="455" y="2668"/>
                  </a:cubicBezTo>
                  <a:lnTo>
                    <a:pt x="455" y="2735"/>
                  </a:lnTo>
                  <a:lnTo>
                    <a:pt x="1370" y="2735"/>
                  </a:lnTo>
                  <a:lnTo>
                    <a:pt x="1370" y="2604"/>
                  </a:lnTo>
                  <a:cubicBezTo>
                    <a:pt x="1370" y="2418"/>
                    <a:pt x="1433" y="2242"/>
                    <a:pt x="1553" y="2101"/>
                  </a:cubicBezTo>
                  <a:lnTo>
                    <a:pt x="1637" y="2003"/>
                  </a:lnTo>
                  <a:cubicBezTo>
                    <a:pt x="1750" y="1858"/>
                    <a:pt x="1813" y="1683"/>
                    <a:pt x="1824" y="1500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1" name="Google Shape;17751;p76"/>
            <p:cNvSpPr/>
            <p:nvPr/>
          </p:nvSpPr>
          <p:spPr>
            <a:xfrm>
              <a:off x="1937419" y="3076353"/>
              <a:ext cx="26782" cy="71185"/>
            </a:xfrm>
            <a:custGeom>
              <a:avLst/>
              <a:gdLst/>
              <a:ahLst/>
              <a:cxnLst/>
              <a:rect l="l" t="t" r="r" b="b"/>
              <a:pathLst>
                <a:path w="1029" h="2735" extrusionOk="0">
                  <a:moveTo>
                    <a:pt x="684" y="1"/>
                  </a:moveTo>
                  <a:cubicBezTo>
                    <a:pt x="307" y="1"/>
                    <a:pt x="1" y="307"/>
                    <a:pt x="1" y="687"/>
                  </a:cubicBezTo>
                  <a:lnTo>
                    <a:pt x="1" y="1436"/>
                  </a:lnTo>
                  <a:cubicBezTo>
                    <a:pt x="12" y="1661"/>
                    <a:pt x="92" y="1876"/>
                    <a:pt x="230" y="2052"/>
                  </a:cubicBezTo>
                  <a:cubicBezTo>
                    <a:pt x="377" y="2224"/>
                    <a:pt x="455" y="2443"/>
                    <a:pt x="455" y="2668"/>
                  </a:cubicBezTo>
                  <a:lnTo>
                    <a:pt x="455" y="2735"/>
                  </a:lnTo>
                  <a:lnTo>
                    <a:pt x="912" y="2735"/>
                  </a:lnTo>
                  <a:lnTo>
                    <a:pt x="912" y="2668"/>
                  </a:lnTo>
                  <a:cubicBezTo>
                    <a:pt x="916" y="2457"/>
                    <a:pt x="877" y="2249"/>
                    <a:pt x="800" y="2052"/>
                  </a:cubicBezTo>
                  <a:cubicBezTo>
                    <a:pt x="726" y="1855"/>
                    <a:pt x="687" y="1647"/>
                    <a:pt x="684" y="1436"/>
                  </a:cubicBezTo>
                  <a:lnTo>
                    <a:pt x="684" y="687"/>
                  </a:lnTo>
                  <a:cubicBezTo>
                    <a:pt x="684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2" name="Google Shape;17752;p76"/>
            <p:cNvSpPr/>
            <p:nvPr/>
          </p:nvSpPr>
          <p:spPr>
            <a:xfrm>
              <a:off x="1937419" y="3076353"/>
              <a:ext cx="47578" cy="53408"/>
            </a:xfrm>
            <a:custGeom>
              <a:avLst/>
              <a:gdLst/>
              <a:ahLst/>
              <a:cxnLst/>
              <a:rect l="l" t="t" r="r" b="b"/>
              <a:pathLst>
                <a:path w="1828" h="2052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644"/>
                    <a:pt x="409" y="2052"/>
                    <a:pt x="912" y="2052"/>
                  </a:cubicBezTo>
                  <a:cubicBezTo>
                    <a:pt x="1415" y="2052"/>
                    <a:pt x="1827" y="1644"/>
                    <a:pt x="1824" y="1141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3" name="Google Shape;17753;p76"/>
            <p:cNvSpPr/>
            <p:nvPr/>
          </p:nvSpPr>
          <p:spPr>
            <a:xfrm>
              <a:off x="1937419" y="3076353"/>
              <a:ext cx="26782" cy="53148"/>
            </a:xfrm>
            <a:custGeom>
              <a:avLst/>
              <a:gdLst/>
              <a:ahLst/>
              <a:cxnLst/>
              <a:rect l="l" t="t" r="r" b="b"/>
              <a:pathLst>
                <a:path w="1029" h="2042" extrusionOk="0">
                  <a:moveTo>
                    <a:pt x="687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598"/>
                    <a:pt x="342" y="1982"/>
                    <a:pt x="796" y="2041"/>
                  </a:cubicBezTo>
                  <a:cubicBezTo>
                    <a:pt x="726" y="1848"/>
                    <a:pt x="691" y="1644"/>
                    <a:pt x="687" y="1436"/>
                  </a:cubicBezTo>
                  <a:lnTo>
                    <a:pt x="687" y="683"/>
                  </a:lnTo>
                  <a:cubicBezTo>
                    <a:pt x="687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4" name="Google Shape;17754;p76"/>
            <p:cNvSpPr/>
            <p:nvPr/>
          </p:nvSpPr>
          <p:spPr>
            <a:xfrm>
              <a:off x="1919564" y="3141656"/>
              <a:ext cx="83184" cy="95000"/>
            </a:xfrm>
            <a:custGeom>
              <a:avLst/>
              <a:gdLst/>
              <a:ahLst/>
              <a:cxnLst/>
              <a:rect l="l" t="t" r="r" b="b"/>
              <a:pathLst>
                <a:path w="3196" h="3650" extrusionOk="0">
                  <a:moveTo>
                    <a:pt x="1362" y="0"/>
                  </a:moveTo>
                  <a:cubicBezTo>
                    <a:pt x="1218" y="0"/>
                    <a:pt x="1074" y="29"/>
                    <a:pt x="940" y="81"/>
                  </a:cubicBezTo>
                  <a:lnTo>
                    <a:pt x="434" y="285"/>
                  </a:lnTo>
                  <a:cubicBezTo>
                    <a:pt x="173" y="387"/>
                    <a:pt x="1" y="637"/>
                    <a:pt x="1" y="919"/>
                  </a:cubicBezTo>
                  <a:lnTo>
                    <a:pt x="1" y="3420"/>
                  </a:lnTo>
                  <a:cubicBezTo>
                    <a:pt x="1" y="3547"/>
                    <a:pt x="103" y="3649"/>
                    <a:pt x="230" y="3649"/>
                  </a:cubicBezTo>
                  <a:lnTo>
                    <a:pt x="2967" y="3649"/>
                  </a:lnTo>
                  <a:cubicBezTo>
                    <a:pt x="3094" y="3649"/>
                    <a:pt x="3196" y="3547"/>
                    <a:pt x="3196" y="3420"/>
                  </a:cubicBezTo>
                  <a:lnTo>
                    <a:pt x="3196" y="919"/>
                  </a:lnTo>
                  <a:cubicBezTo>
                    <a:pt x="3192" y="637"/>
                    <a:pt x="3023" y="387"/>
                    <a:pt x="2766" y="285"/>
                  </a:cubicBezTo>
                  <a:lnTo>
                    <a:pt x="2260" y="81"/>
                  </a:lnTo>
                  <a:cubicBezTo>
                    <a:pt x="2122" y="29"/>
                    <a:pt x="1982" y="0"/>
                    <a:pt x="1834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5" name="Google Shape;17755;p76"/>
            <p:cNvSpPr/>
            <p:nvPr/>
          </p:nvSpPr>
          <p:spPr>
            <a:xfrm>
              <a:off x="1919668" y="3155034"/>
              <a:ext cx="17777" cy="81622"/>
            </a:xfrm>
            <a:custGeom>
              <a:avLst/>
              <a:gdLst/>
              <a:ahLst/>
              <a:cxnLst/>
              <a:rect l="l" t="t" r="r" b="b"/>
              <a:pathLst>
                <a:path w="683" h="3136" extrusionOk="0">
                  <a:moveTo>
                    <a:pt x="134" y="0"/>
                  </a:moveTo>
                  <a:cubicBezTo>
                    <a:pt x="46" y="116"/>
                    <a:pt x="0" y="260"/>
                    <a:pt x="0" y="405"/>
                  </a:cubicBezTo>
                  <a:lnTo>
                    <a:pt x="0" y="2906"/>
                  </a:lnTo>
                  <a:cubicBezTo>
                    <a:pt x="0" y="3033"/>
                    <a:pt x="102" y="3135"/>
                    <a:pt x="229" y="3135"/>
                  </a:cubicBezTo>
                  <a:lnTo>
                    <a:pt x="683" y="3135"/>
                  </a:lnTo>
                  <a:lnTo>
                    <a:pt x="683" y="640"/>
                  </a:lnTo>
                  <a:cubicBezTo>
                    <a:pt x="683" y="496"/>
                    <a:pt x="616" y="362"/>
                    <a:pt x="500" y="27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6" name="Google Shape;17756;p76"/>
            <p:cNvSpPr/>
            <p:nvPr/>
          </p:nvSpPr>
          <p:spPr>
            <a:xfrm>
              <a:off x="1984867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553" y="0"/>
                  </a:moveTo>
                  <a:lnTo>
                    <a:pt x="183" y="278"/>
                  </a:lnTo>
                  <a:cubicBezTo>
                    <a:pt x="71" y="362"/>
                    <a:pt x="1" y="496"/>
                    <a:pt x="1" y="640"/>
                  </a:cubicBezTo>
                  <a:lnTo>
                    <a:pt x="1" y="3135"/>
                  </a:lnTo>
                  <a:lnTo>
                    <a:pt x="458" y="3135"/>
                  </a:lnTo>
                  <a:cubicBezTo>
                    <a:pt x="581" y="3135"/>
                    <a:pt x="683" y="3033"/>
                    <a:pt x="683" y="2906"/>
                  </a:cubicBezTo>
                  <a:lnTo>
                    <a:pt x="683" y="405"/>
                  </a:lnTo>
                  <a:cubicBezTo>
                    <a:pt x="683" y="260"/>
                    <a:pt x="637" y="116"/>
                    <a:pt x="55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7" name="Google Shape;17757;p76"/>
            <p:cNvSpPr/>
            <p:nvPr/>
          </p:nvSpPr>
          <p:spPr>
            <a:xfrm>
              <a:off x="1955195" y="2993299"/>
              <a:ext cx="118816" cy="23737"/>
            </a:xfrm>
            <a:custGeom>
              <a:avLst/>
              <a:gdLst/>
              <a:ahLst/>
              <a:cxnLst/>
              <a:rect l="l" t="t" r="r" b="b"/>
              <a:pathLst>
                <a:path w="4565" h="912" extrusionOk="0">
                  <a:moveTo>
                    <a:pt x="1" y="0"/>
                  </a:moveTo>
                  <a:lnTo>
                    <a:pt x="444" y="887"/>
                  </a:lnTo>
                  <a:cubicBezTo>
                    <a:pt x="451" y="901"/>
                    <a:pt x="468" y="912"/>
                    <a:pt x="486" y="912"/>
                  </a:cubicBezTo>
                  <a:lnTo>
                    <a:pt x="4078" y="912"/>
                  </a:lnTo>
                  <a:cubicBezTo>
                    <a:pt x="4096" y="912"/>
                    <a:pt x="4110" y="901"/>
                    <a:pt x="4121" y="887"/>
                  </a:cubicBezTo>
                  <a:lnTo>
                    <a:pt x="456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8" name="Google Shape;17758;p76"/>
            <p:cNvSpPr/>
            <p:nvPr/>
          </p:nvSpPr>
          <p:spPr>
            <a:xfrm>
              <a:off x="1937419" y="3076353"/>
              <a:ext cx="47474" cy="71185"/>
            </a:xfrm>
            <a:custGeom>
              <a:avLst/>
              <a:gdLst/>
              <a:ahLst/>
              <a:cxnLst/>
              <a:rect l="l" t="t" r="r" b="b"/>
              <a:pathLst>
                <a:path w="1824" h="2735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436"/>
                  </a:lnTo>
                  <a:cubicBezTo>
                    <a:pt x="12" y="1661"/>
                    <a:pt x="92" y="1876"/>
                    <a:pt x="230" y="2052"/>
                  </a:cubicBezTo>
                  <a:cubicBezTo>
                    <a:pt x="374" y="2224"/>
                    <a:pt x="455" y="2443"/>
                    <a:pt x="455" y="2668"/>
                  </a:cubicBezTo>
                  <a:lnTo>
                    <a:pt x="455" y="2735"/>
                  </a:lnTo>
                  <a:lnTo>
                    <a:pt x="1370" y="2735"/>
                  </a:lnTo>
                  <a:lnTo>
                    <a:pt x="1370" y="2604"/>
                  </a:lnTo>
                  <a:cubicBezTo>
                    <a:pt x="1370" y="2418"/>
                    <a:pt x="1433" y="2242"/>
                    <a:pt x="1553" y="2101"/>
                  </a:cubicBezTo>
                  <a:lnTo>
                    <a:pt x="1637" y="2003"/>
                  </a:lnTo>
                  <a:cubicBezTo>
                    <a:pt x="1750" y="1858"/>
                    <a:pt x="1813" y="1683"/>
                    <a:pt x="1824" y="1500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9" name="Google Shape;17759;p76"/>
            <p:cNvSpPr/>
            <p:nvPr/>
          </p:nvSpPr>
          <p:spPr>
            <a:xfrm>
              <a:off x="1919564" y="3141656"/>
              <a:ext cx="83184" cy="95000"/>
            </a:xfrm>
            <a:custGeom>
              <a:avLst/>
              <a:gdLst/>
              <a:ahLst/>
              <a:cxnLst/>
              <a:rect l="l" t="t" r="r" b="b"/>
              <a:pathLst>
                <a:path w="3196" h="3650" extrusionOk="0">
                  <a:moveTo>
                    <a:pt x="1362" y="0"/>
                  </a:moveTo>
                  <a:cubicBezTo>
                    <a:pt x="1218" y="0"/>
                    <a:pt x="1074" y="29"/>
                    <a:pt x="940" y="81"/>
                  </a:cubicBezTo>
                  <a:lnTo>
                    <a:pt x="434" y="285"/>
                  </a:lnTo>
                  <a:cubicBezTo>
                    <a:pt x="173" y="387"/>
                    <a:pt x="1" y="637"/>
                    <a:pt x="1" y="919"/>
                  </a:cubicBezTo>
                  <a:lnTo>
                    <a:pt x="1" y="3649"/>
                  </a:lnTo>
                  <a:lnTo>
                    <a:pt x="3196" y="3649"/>
                  </a:lnTo>
                  <a:lnTo>
                    <a:pt x="3196" y="919"/>
                  </a:lnTo>
                  <a:cubicBezTo>
                    <a:pt x="3196" y="637"/>
                    <a:pt x="3023" y="387"/>
                    <a:pt x="2766" y="285"/>
                  </a:cubicBezTo>
                  <a:lnTo>
                    <a:pt x="2260" y="81"/>
                  </a:lnTo>
                  <a:cubicBezTo>
                    <a:pt x="2122" y="29"/>
                    <a:pt x="1982" y="0"/>
                    <a:pt x="1834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0" name="Google Shape;17760;p76"/>
            <p:cNvSpPr/>
            <p:nvPr/>
          </p:nvSpPr>
          <p:spPr>
            <a:xfrm>
              <a:off x="1937419" y="3076353"/>
              <a:ext cx="47578" cy="53408"/>
            </a:xfrm>
            <a:custGeom>
              <a:avLst/>
              <a:gdLst/>
              <a:ahLst/>
              <a:cxnLst/>
              <a:rect l="l" t="t" r="r" b="b"/>
              <a:pathLst>
                <a:path w="1828" h="2052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644"/>
                    <a:pt x="409" y="2052"/>
                    <a:pt x="912" y="2052"/>
                  </a:cubicBezTo>
                  <a:cubicBezTo>
                    <a:pt x="1415" y="2052"/>
                    <a:pt x="1827" y="1644"/>
                    <a:pt x="1824" y="1141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1" name="Google Shape;17761;p76"/>
            <p:cNvSpPr/>
            <p:nvPr/>
          </p:nvSpPr>
          <p:spPr>
            <a:xfrm>
              <a:off x="1937419" y="3076353"/>
              <a:ext cx="26782" cy="52419"/>
            </a:xfrm>
            <a:custGeom>
              <a:avLst/>
              <a:gdLst/>
              <a:ahLst/>
              <a:cxnLst/>
              <a:rect l="l" t="t" r="r" b="b"/>
              <a:pathLst>
                <a:path w="1029" h="2014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552"/>
                    <a:pt x="282" y="1915"/>
                    <a:pt x="684" y="2013"/>
                  </a:cubicBezTo>
                  <a:lnTo>
                    <a:pt x="684" y="683"/>
                  </a:lnTo>
                  <a:cubicBezTo>
                    <a:pt x="684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2" name="Google Shape;17762;p76"/>
            <p:cNvSpPr/>
            <p:nvPr/>
          </p:nvSpPr>
          <p:spPr>
            <a:xfrm>
              <a:off x="1919668" y="3155034"/>
              <a:ext cx="17777" cy="81622"/>
            </a:xfrm>
            <a:custGeom>
              <a:avLst/>
              <a:gdLst/>
              <a:ahLst/>
              <a:cxnLst/>
              <a:rect l="l" t="t" r="r" b="b"/>
              <a:pathLst>
                <a:path w="683" h="3136" extrusionOk="0">
                  <a:moveTo>
                    <a:pt x="134" y="0"/>
                  </a:moveTo>
                  <a:cubicBezTo>
                    <a:pt x="46" y="116"/>
                    <a:pt x="0" y="260"/>
                    <a:pt x="0" y="405"/>
                  </a:cubicBezTo>
                  <a:lnTo>
                    <a:pt x="0" y="3135"/>
                  </a:lnTo>
                  <a:lnTo>
                    <a:pt x="683" y="3135"/>
                  </a:lnTo>
                  <a:lnTo>
                    <a:pt x="683" y="640"/>
                  </a:lnTo>
                  <a:cubicBezTo>
                    <a:pt x="683" y="496"/>
                    <a:pt x="616" y="362"/>
                    <a:pt x="500" y="27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3" name="Google Shape;17763;p76"/>
            <p:cNvSpPr/>
            <p:nvPr/>
          </p:nvSpPr>
          <p:spPr>
            <a:xfrm>
              <a:off x="1984867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553" y="0"/>
                  </a:moveTo>
                  <a:lnTo>
                    <a:pt x="183" y="278"/>
                  </a:lnTo>
                  <a:cubicBezTo>
                    <a:pt x="71" y="362"/>
                    <a:pt x="1" y="496"/>
                    <a:pt x="1" y="640"/>
                  </a:cubicBezTo>
                  <a:lnTo>
                    <a:pt x="1" y="3135"/>
                  </a:lnTo>
                  <a:lnTo>
                    <a:pt x="683" y="3135"/>
                  </a:lnTo>
                  <a:lnTo>
                    <a:pt x="683" y="405"/>
                  </a:lnTo>
                  <a:cubicBezTo>
                    <a:pt x="683" y="260"/>
                    <a:pt x="637" y="116"/>
                    <a:pt x="55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4" name="Google Shape;17764;p76"/>
            <p:cNvSpPr/>
            <p:nvPr/>
          </p:nvSpPr>
          <p:spPr>
            <a:xfrm>
              <a:off x="2044209" y="3076353"/>
              <a:ext cx="47552" cy="71185"/>
            </a:xfrm>
            <a:custGeom>
              <a:avLst/>
              <a:gdLst/>
              <a:ahLst/>
              <a:cxnLst/>
              <a:rect l="l" t="t" r="r" b="b"/>
              <a:pathLst>
                <a:path w="1827" h="2735" extrusionOk="0">
                  <a:moveTo>
                    <a:pt x="687" y="1"/>
                  </a:moveTo>
                  <a:cubicBezTo>
                    <a:pt x="307" y="1"/>
                    <a:pt x="1" y="307"/>
                    <a:pt x="4" y="683"/>
                  </a:cubicBezTo>
                  <a:lnTo>
                    <a:pt x="4" y="1436"/>
                  </a:lnTo>
                  <a:cubicBezTo>
                    <a:pt x="15" y="1661"/>
                    <a:pt x="92" y="1876"/>
                    <a:pt x="229" y="2052"/>
                  </a:cubicBezTo>
                  <a:cubicBezTo>
                    <a:pt x="377" y="2224"/>
                    <a:pt x="458" y="2443"/>
                    <a:pt x="458" y="2668"/>
                  </a:cubicBezTo>
                  <a:lnTo>
                    <a:pt x="458" y="2735"/>
                  </a:lnTo>
                  <a:lnTo>
                    <a:pt x="1369" y="2735"/>
                  </a:lnTo>
                  <a:lnTo>
                    <a:pt x="1369" y="2604"/>
                  </a:lnTo>
                  <a:cubicBezTo>
                    <a:pt x="1369" y="2418"/>
                    <a:pt x="1436" y="2242"/>
                    <a:pt x="1556" y="2101"/>
                  </a:cubicBezTo>
                  <a:lnTo>
                    <a:pt x="1640" y="2003"/>
                  </a:lnTo>
                  <a:cubicBezTo>
                    <a:pt x="1753" y="1858"/>
                    <a:pt x="1816" y="1683"/>
                    <a:pt x="1827" y="1500"/>
                  </a:cubicBezTo>
                  <a:lnTo>
                    <a:pt x="1827" y="683"/>
                  </a:lnTo>
                  <a:cubicBezTo>
                    <a:pt x="1827" y="307"/>
                    <a:pt x="1520" y="1"/>
                    <a:pt x="1144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5" name="Google Shape;17765;p76"/>
            <p:cNvSpPr/>
            <p:nvPr/>
          </p:nvSpPr>
          <p:spPr>
            <a:xfrm>
              <a:off x="2026433" y="3141656"/>
              <a:ext cx="83184" cy="95000"/>
            </a:xfrm>
            <a:custGeom>
              <a:avLst/>
              <a:gdLst/>
              <a:ahLst/>
              <a:cxnLst/>
              <a:rect l="l" t="t" r="r" b="b"/>
              <a:pathLst>
                <a:path w="3196" h="3650" extrusionOk="0">
                  <a:moveTo>
                    <a:pt x="1359" y="0"/>
                  </a:moveTo>
                  <a:cubicBezTo>
                    <a:pt x="1215" y="0"/>
                    <a:pt x="1074" y="29"/>
                    <a:pt x="940" y="81"/>
                  </a:cubicBezTo>
                  <a:lnTo>
                    <a:pt x="434" y="285"/>
                  </a:lnTo>
                  <a:cubicBezTo>
                    <a:pt x="173" y="387"/>
                    <a:pt x="1" y="637"/>
                    <a:pt x="1" y="919"/>
                  </a:cubicBezTo>
                  <a:lnTo>
                    <a:pt x="1" y="3649"/>
                  </a:lnTo>
                  <a:lnTo>
                    <a:pt x="3196" y="3649"/>
                  </a:lnTo>
                  <a:lnTo>
                    <a:pt x="3196" y="919"/>
                  </a:lnTo>
                  <a:cubicBezTo>
                    <a:pt x="3192" y="637"/>
                    <a:pt x="3023" y="387"/>
                    <a:pt x="2763" y="285"/>
                  </a:cubicBezTo>
                  <a:lnTo>
                    <a:pt x="2260" y="81"/>
                  </a:lnTo>
                  <a:cubicBezTo>
                    <a:pt x="2123" y="29"/>
                    <a:pt x="1978" y="0"/>
                    <a:pt x="1834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6" name="Google Shape;17766;p76"/>
            <p:cNvSpPr/>
            <p:nvPr/>
          </p:nvSpPr>
          <p:spPr>
            <a:xfrm>
              <a:off x="2044313" y="3076353"/>
              <a:ext cx="47448" cy="53408"/>
            </a:xfrm>
            <a:custGeom>
              <a:avLst/>
              <a:gdLst/>
              <a:ahLst/>
              <a:cxnLst/>
              <a:rect l="l" t="t" r="r" b="b"/>
              <a:pathLst>
                <a:path w="1823" h="2052" extrusionOk="0">
                  <a:moveTo>
                    <a:pt x="683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1141"/>
                  </a:lnTo>
                  <a:cubicBezTo>
                    <a:pt x="0" y="1644"/>
                    <a:pt x="408" y="2052"/>
                    <a:pt x="911" y="2052"/>
                  </a:cubicBezTo>
                  <a:cubicBezTo>
                    <a:pt x="1414" y="2052"/>
                    <a:pt x="1823" y="1644"/>
                    <a:pt x="1823" y="1141"/>
                  </a:cubicBezTo>
                  <a:lnTo>
                    <a:pt x="1823" y="683"/>
                  </a:lnTo>
                  <a:cubicBezTo>
                    <a:pt x="1823" y="307"/>
                    <a:pt x="1516" y="1"/>
                    <a:pt x="114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7" name="Google Shape;17767;p76"/>
            <p:cNvSpPr/>
            <p:nvPr/>
          </p:nvSpPr>
          <p:spPr>
            <a:xfrm>
              <a:off x="2044209" y="3076353"/>
              <a:ext cx="26756" cy="52419"/>
            </a:xfrm>
            <a:custGeom>
              <a:avLst/>
              <a:gdLst/>
              <a:ahLst/>
              <a:cxnLst/>
              <a:rect l="l" t="t" r="r" b="b"/>
              <a:pathLst>
                <a:path w="1028" h="2014" extrusionOk="0">
                  <a:moveTo>
                    <a:pt x="687" y="1"/>
                  </a:moveTo>
                  <a:cubicBezTo>
                    <a:pt x="310" y="1"/>
                    <a:pt x="1" y="307"/>
                    <a:pt x="4" y="683"/>
                  </a:cubicBezTo>
                  <a:lnTo>
                    <a:pt x="4" y="1141"/>
                  </a:lnTo>
                  <a:cubicBezTo>
                    <a:pt x="4" y="1552"/>
                    <a:pt x="285" y="1915"/>
                    <a:pt x="687" y="2013"/>
                  </a:cubicBezTo>
                  <a:lnTo>
                    <a:pt x="687" y="683"/>
                  </a:lnTo>
                  <a:cubicBezTo>
                    <a:pt x="687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8" name="Google Shape;17768;p76"/>
            <p:cNvSpPr/>
            <p:nvPr/>
          </p:nvSpPr>
          <p:spPr>
            <a:xfrm>
              <a:off x="2026537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131" y="0"/>
                  </a:moveTo>
                  <a:cubicBezTo>
                    <a:pt x="46" y="116"/>
                    <a:pt x="0" y="260"/>
                    <a:pt x="0" y="405"/>
                  </a:cubicBezTo>
                  <a:lnTo>
                    <a:pt x="0" y="3135"/>
                  </a:lnTo>
                  <a:lnTo>
                    <a:pt x="683" y="3135"/>
                  </a:lnTo>
                  <a:lnTo>
                    <a:pt x="683" y="640"/>
                  </a:lnTo>
                  <a:cubicBezTo>
                    <a:pt x="683" y="496"/>
                    <a:pt x="613" y="362"/>
                    <a:pt x="500" y="278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9" name="Google Shape;17769;p76"/>
            <p:cNvSpPr/>
            <p:nvPr/>
          </p:nvSpPr>
          <p:spPr>
            <a:xfrm>
              <a:off x="2091736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549" y="0"/>
                  </a:moveTo>
                  <a:lnTo>
                    <a:pt x="184" y="278"/>
                  </a:lnTo>
                  <a:cubicBezTo>
                    <a:pt x="67" y="362"/>
                    <a:pt x="1" y="496"/>
                    <a:pt x="1" y="640"/>
                  </a:cubicBezTo>
                  <a:lnTo>
                    <a:pt x="1" y="3135"/>
                  </a:lnTo>
                  <a:lnTo>
                    <a:pt x="683" y="3135"/>
                  </a:lnTo>
                  <a:lnTo>
                    <a:pt x="683" y="405"/>
                  </a:lnTo>
                  <a:cubicBezTo>
                    <a:pt x="683" y="260"/>
                    <a:pt x="637" y="116"/>
                    <a:pt x="549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0" name="Google Shape;17770;p76"/>
            <p:cNvSpPr/>
            <p:nvPr/>
          </p:nvSpPr>
          <p:spPr>
            <a:xfrm>
              <a:off x="1884036" y="3135800"/>
              <a:ext cx="47474" cy="71081"/>
            </a:xfrm>
            <a:custGeom>
              <a:avLst/>
              <a:gdLst/>
              <a:ahLst/>
              <a:cxnLst/>
              <a:rect l="l" t="t" r="r" b="b"/>
              <a:pathLst>
                <a:path w="1824" h="2731" extrusionOk="0">
                  <a:moveTo>
                    <a:pt x="677" y="0"/>
                  </a:moveTo>
                  <a:cubicBezTo>
                    <a:pt x="303" y="0"/>
                    <a:pt x="1" y="305"/>
                    <a:pt x="1" y="679"/>
                  </a:cubicBezTo>
                  <a:lnTo>
                    <a:pt x="1" y="1432"/>
                  </a:lnTo>
                  <a:cubicBezTo>
                    <a:pt x="11" y="1657"/>
                    <a:pt x="92" y="1872"/>
                    <a:pt x="226" y="2048"/>
                  </a:cubicBezTo>
                  <a:cubicBezTo>
                    <a:pt x="374" y="2220"/>
                    <a:pt x="455" y="2438"/>
                    <a:pt x="455" y="2664"/>
                  </a:cubicBezTo>
                  <a:lnTo>
                    <a:pt x="455" y="2731"/>
                  </a:lnTo>
                  <a:lnTo>
                    <a:pt x="1366" y="2731"/>
                  </a:lnTo>
                  <a:lnTo>
                    <a:pt x="1366" y="2600"/>
                  </a:lnTo>
                  <a:cubicBezTo>
                    <a:pt x="1366" y="2414"/>
                    <a:pt x="1433" y="2238"/>
                    <a:pt x="1552" y="2097"/>
                  </a:cubicBezTo>
                  <a:lnTo>
                    <a:pt x="1637" y="1999"/>
                  </a:lnTo>
                  <a:cubicBezTo>
                    <a:pt x="1749" y="1854"/>
                    <a:pt x="1813" y="1679"/>
                    <a:pt x="1823" y="1496"/>
                  </a:cubicBezTo>
                  <a:lnTo>
                    <a:pt x="1823" y="679"/>
                  </a:lnTo>
                  <a:cubicBezTo>
                    <a:pt x="1823" y="305"/>
                    <a:pt x="1521" y="0"/>
                    <a:pt x="1147" y="0"/>
                  </a:cubicBezTo>
                  <a:cubicBezTo>
                    <a:pt x="1145" y="0"/>
                    <a:pt x="1143" y="0"/>
                    <a:pt x="1141" y="0"/>
                  </a:cubicBezTo>
                  <a:lnTo>
                    <a:pt x="683" y="0"/>
                  </a:lnTo>
                  <a:cubicBezTo>
                    <a:pt x="681" y="0"/>
                    <a:pt x="679" y="0"/>
                    <a:pt x="67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1" name="Google Shape;17771;p76"/>
            <p:cNvSpPr/>
            <p:nvPr/>
          </p:nvSpPr>
          <p:spPr>
            <a:xfrm>
              <a:off x="1866181" y="3200999"/>
              <a:ext cx="83184" cy="59369"/>
            </a:xfrm>
            <a:custGeom>
              <a:avLst/>
              <a:gdLst/>
              <a:ahLst/>
              <a:cxnLst/>
              <a:rect l="l" t="t" r="r" b="b"/>
              <a:pathLst>
                <a:path w="3196" h="2281" extrusionOk="0">
                  <a:moveTo>
                    <a:pt x="1362" y="0"/>
                  </a:moveTo>
                  <a:cubicBezTo>
                    <a:pt x="1214" y="0"/>
                    <a:pt x="1074" y="28"/>
                    <a:pt x="936" y="81"/>
                  </a:cubicBezTo>
                  <a:lnTo>
                    <a:pt x="430" y="285"/>
                  </a:lnTo>
                  <a:cubicBezTo>
                    <a:pt x="173" y="387"/>
                    <a:pt x="1" y="641"/>
                    <a:pt x="1" y="919"/>
                  </a:cubicBezTo>
                  <a:lnTo>
                    <a:pt x="1" y="2280"/>
                  </a:lnTo>
                  <a:lnTo>
                    <a:pt x="3195" y="2280"/>
                  </a:lnTo>
                  <a:lnTo>
                    <a:pt x="3195" y="919"/>
                  </a:lnTo>
                  <a:cubicBezTo>
                    <a:pt x="3195" y="641"/>
                    <a:pt x="3023" y="387"/>
                    <a:pt x="2763" y="285"/>
                  </a:cubicBezTo>
                  <a:lnTo>
                    <a:pt x="2256" y="81"/>
                  </a:lnTo>
                  <a:cubicBezTo>
                    <a:pt x="2122" y="28"/>
                    <a:pt x="1978" y="0"/>
                    <a:pt x="1834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2" name="Google Shape;17772;p76"/>
            <p:cNvSpPr/>
            <p:nvPr/>
          </p:nvSpPr>
          <p:spPr>
            <a:xfrm>
              <a:off x="1884036" y="3135800"/>
              <a:ext cx="47474" cy="53304"/>
            </a:xfrm>
            <a:custGeom>
              <a:avLst/>
              <a:gdLst/>
              <a:ahLst/>
              <a:cxnLst/>
              <a:rect l="l" t="t" r="r" b="b"/>
              <a:pathLst>
                <a:path w="1824" h="2048" extrusionOk="0">
                  <a:moveTo>
                    <a:pt x="683" y="0"/>
                  </a:moveTo>
                  <a:cubicBezTo>
                    <a:pt x="307" y="0"/>
                    <a:pt x="1" y="303"/>
                    <a:pt x="1" y="679"/>
                  </a:cubicBezTo>
                  <a:lnTo>
                    <a:pt x="1" y="1137"/>
                  </a:lnTo>
                  <a:cubicBezTo>
                    <a:pt x="1" y="1640"/>
                    <a:pt x="409" y="2048"/>
                    <a:pt x="912" y="2048"/>
                  </a:cubicBezTo>
                  <a:cubicBezTo>
                    <a:pt x="1415" y="2048"/>
                    <a:pt x="1823" y="1640"/>
                    <a:pt x="1823" y="1137"/>
                  </a:cubicBezTo>
                  <a:lnTo>
                    <a:pt x="1823" y="683"/>
                  </a:lnTo>
                  <a:cubicBezTo>
                    <a:pt x="1823" y="306"/>
                    <a:pt x="1517" y="0"/>
                    <a:pt x="114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3" name="Google Shape;17773;p76"/>
            <p:cNvSpPr/>
            <p:nvPr/>
          </p:nvSpPr>
          <p:spPr>
            <a:xfrm>
              <a:off x="1884036" y="3135800"/>
              <a:ext cx="26678" cy="52393"/>
            </a:xfrm>
            <a:custGeom>
              <a:avLst/>
              <a:gdLst/>
              <a:ahLst/>
              <a:cxnLst/>
              <a:rect l="l" t="t" r="r" b="b"/>
              <a:pathLst>
                <a:path w="1025" h="2013" extrusionOk="0">
                  <a:moveTo>
                    <a:pt x="683" y="0"/>
                  </a:moveTo>
                  <a:cubicBezTo>
                    <a:pt x="307" y="0"/>
                    <a:pt x="1" y="306"/>
                    <a:pt x="1" y="683"/>
                  </a:cubicBezTo>
                  <a:lnTo>
                    <a:pt x="1" y="1137"/>
                  </a:lnTo>
                  <a:cubicBezTo>
                    <a:pt x="1" y="1552"/>
                    <a:pt x="282" y="1914"/>
                    <a:pt x="683" y="2013"/>
                  </a:cubicBezTo>
                  <a:lnTo>
                    <a:pt x="683" y="683"/>
                  </a:lnTo>
                  <a:cubicBezTo>
                    <a:pt x="683" y="303"/>
                    <a:pt x="838" y="0"/>
                    <a:pt x="102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4" name="Google Shape;17774;p76"/>
            <p:cNvSpPr/>
            <p:nvPr/>
          </p:nvSpPr>
          <p:spPr>
            <a:xfrm>
              <a:off x="1866285" y="3214377"/>
              <a:ext cx="17777" cy="45991"/>
            </a:xfrm>
            <a:custGeom>
              <a:avLst/>
              <a:gdLst/>
              <a:ahLst/>
              <a:cxnLst/>
              <a:rect l="l" t="t" r="r" b="b"/>
              <a:pathLst>
                <a:path w="683" h="1767" extrusionOk="0">
                  <a:moveTo>
                    <a:pt x="130" y="0"/>
                  </a:moveTo>
                  <a:cubicBezTo>
                    <a:pt x="46" y="120"/>
                    <a:pt x="0" y="260"/>
                    <a:pt x="0" y="405"/>
                  </a:cubicBezTo>
                  <a:lnTo>
                    <a:pt x="0" y="1766"/>
                  </a:lnTo>
                  <a:lnTo>
                    <a:pt x="683" y="1766"/>
                  </a:lnTo>
                  <a:lnTo>
                    <a:pt x="683" y="640"/>
                  </a:lnTo>
                  <a:cubicBezTo>
                    <a:pt x="683" y="500"/>
                    <a:pt x="612" y="362"/>
                    <a:pt x="500" y="278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5" name="Google Shape;17775;p76"/>
            <p:cNvSpPr/>
            <p:nvPr/>
          </p:nvSpPr>
          <p:spPr>
            <a:xfrm>
              <a:off x="1931484" y="3214377"/>
              <a:ext cx="17777" cy="45991"/>
            </a:xfrm>
            <a:custGeom>
              <a:avLst/>
              <a:gdLst/>
              <a:ahLst/>
              <a:cxnLst/>
              <a:rect l="l" t="t" r="r" b="b"/>
              <a:pathLst>
                <a:path w="683" h="1767" extrusionOk="0">
                  <a:moveTo>
                    <a:pt x="553" y="0"/>
                  </a:moveTo>
                  <a:lnTo>
                    <a:pt x="183" y="278"/>
                  </a:lnTo>
                  <a:cubicBezTo>
                    <a:pt x="67" y="362"/>
                    <a:pt x="0" y="500"/>
                    <a:pt x="0" y="640"/>
                  </a:cubicBezTo>
                  <a:lnTo>
                    <a:pt x="0" y="1766"/>
                  </a:lnTo>
                  <a:lnTo>
                    <a:pt x="683" y="1766"/>
                  </a:lnTo>
                  <a:lnTo>
                    <a:pt x="683" y="405"/>
                  </a:lnTo>
                  <a:cubicBezTo>
                    <a:pt x="683" y="260"/>
                    <a:pt x="637" y="120"/>
                    <a:pt x="5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6" name="Google Shape;17776;p76"/>
            <p:cNvSpPr/>
            <p:nvPr/>
          </p:nvSpPr>
          <p:spPr>
            <a:xfrm>
              <a:off x="1990827" y="3135800"/>
              <a:ext cx="47552" cy="71081"/>
            </a:xfrm>
            <a:custGeom>
              <a:avLst/>
              <a:gdLst/>
              <a:ahLst/>
              <a:cxnLst/>
              <a:rect l="l" t="t" r="r" b="b"/>
              <a:pathLst>
                <a:path w="1827" h="2731" extrusionOk="0">
                  <a:moveTo>
                    <a:pt x="680" y="0"/>
                  </a:moveTo>
                  <a:cubicBezTo>
                    <a:pt x="303" y="0"/>
                    <a:pt x="0" y="305"/>
                    <a:pt x="0" y="679"/>
                  </a:cubicBezTo>
                  <a:lnTo>
                    <a:pt x="0" y="1432"/>
                  </a:lnTo>
                  <a:cubicBezTo>
                    <a:pt x="11" y="1657"/>
                    <a:pt x="92" y="1872"/>
                    <a:pt x="229" y="2048"/>
                  </a:cubicBezTo>
                  <a:cubicBezTo>
                    <a:pt x="377" y="2220"/>
                    <a:pt x="458" y="2438"/>
                    <a:pt x="458" y="2664"/>
                  </a:cubicBezTo>
                  <a:lnTo>
                    <a:pt x="458" y="2731"/>
                  </a:lnTo>
                  <a:lnTo>
                    <a:pt x="1369" y="2731"/>
                  </a:lnTo>
                  <a:lnTo>
                    <a:pt x="1369" y="2600"/>
                  </a:lnTo>
                  <a:cubicBezTo>
                    <a:pt x="1369" y="2414"/>
                    <a:pt x="1436" y="2238"/>
                    <a:pt x="1555" y="2097"/>
                  </a:cubicBezTo>
                  <a:lnTo>
                    <a:pt x="1640" y="1999"/>
                  </a:lnTo>
                  <a:cubicBezTo>
                    <a:pt x="1749" y="1854"/>
                    <a:pt x="1816" y="1679"/>
                    <a:pt x="1826" y="1496"/>
                  </a:cubicBezTo>
                  <a:lnTo>
                    <a:pt x="1826" y="679"/>
                  </a:lnTo>
                  <a:cubicBezTo>
                    <a:pt x="1823" y="303"/>
                    <a:pt x="1517" y="0"/>
                    <a:pt x="1140" y="0"/>
                  </a:cubicBezTo>
                  <a:lnTo>
                    <a:pt x="686" y="0"/>
                  </a:lnTo>
                  <a:cubicBezTo>
                    <a:pt x="684" y="0"/>
                    <a:pt x="682" y="0"/>
                    <a:pt x="68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7" name="Google Shape;17777;p76"/>
            <p:cNvSpPr/>
            <p:nvPr/>
          </p:nvSpPr>
          <p:spPr>
            <a:xfrm>
              <a:off x="1973050" y="3200999"/>
              <a:ext cx="83080" cy="59369"/>
            </a:xfrm>
            <a:custGeom>
              <a:avLst/>
              <a:gdLst/>
              <a:ahLst/>
              <a:cxnLst/>
              <a:rect l="l" t="t" r="r" b="b"/>
              <a:pathLst>
                <a:path w="3192" h="2281" extrusionOk="0">
                  <a:moveTo>
                    <a:pt x="1359" y="0"/>
                  </a:moveTo>
                  <a:cubicBezTo>
                    <a:pt x="1215" y="0"/>
                    <a:pt x="1070" y="28"/>
                    <a:pt x="937" y="81"/>
                  </a:cubicBezTo>
                  <a:lnTo>
                    <a:pt x="430" y="285"/>
                  </a:lnTo>
                  <a:cubicBezTo>
                    <a:pt x="170" y="387"/>
                    <a:pt x="1" y="641"/>
                    <a:pt x="1" y="919"/>
                  </a:cubicBezTo>
                  <a:lnTo>
                    <a:pt x="1" y="2280"/>
                  </a:lnTo>
                  <a:lnTo>
                    <a:pt x="3192" y="2280"/>
                  </a:lnTo>
                  <a:lnTo>
                    <a:pt x="3192" y="919"/>
                  </a:lnTo>
                  <a:cubicBezTo>
                    <a:pt x="3192" y="641"/>
                    <a:pt x="3023" y="387"/>
                    <a:pt x="2763" y="285"/>
                  </a:cubicBezTo>
                  <a:lnTo>
                    <a:pt x="2256" y="81"/>
                  </a:lnTo>
                  <a:cubicBezTo>
                    <a:pt x="2122" y="28"/>
                    <a:pt x="1978" y="0"/>
                    <a:pt x="1834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8" name="Google Shape;17778;p76"/>
            <p:cNvSpPr/>
            <p:nvPr/>
          </p:nvSpPr>
          <p:spPr>
            <a:xfrm>
              <a:off x="1990827" y="3135800"/>
              <a:ext cx="47552" cy="53304"/>
            </a:xfrm>
            <a:custGeom>
              <a:avLst/>
              <a:gdLst/>
              <a:ahLst/>
              <a:cxnLst/>
              <a:rect l="l" t="t" r="r" b="b"/>
              <a:pathLst>
                <a:path w="1827" h="2048" extrusionOk="0">
                  <a:moveTo>
                    <a:pt x="680" y="0"/>
                  </a:moveTo>
                  <a:cubicBezTo>
                    <a:pt x="303" y="0"/>
                    <a:pt x="0" y="305"/>
                    <a:pt x="0" y="679"/>
                  </a:cubicBezTo>
                  <a:lnTo>
                    <a:pt x="0" y="1137"/>
                  </a:lnTo>
                  <a:cubicBezTo>
                    <a:pt x="0" y="1640"/>
                    <a:pt x="408" y="2048"/>
                    <a:pt x="912" y="2048"/>
                  </a:cubicBezTo>
                  <a:cubicBezTo>
                    <a:pt x="1415" y="2048"/>
                    <a:pt x="1823" y="1640"/>
                    <a:pt x="1826" y="1137"/>
                  </a:cubicBezTo>
                  <a:lnTo>
                    <a:pt x="1826" y="683"/>
                  </a:lnTo>
                  <a:cubicBezTo>
                    <a:pt x="1826" y="306"/>
                    <a:pt x="1520" y="0"/>
                    <a:pt x="1140" y="0"/>
                  </a:cubicBezTo>
                  <a:lnTo>
                    <a:pt x="686" y="0"/>
                  </a:lnTo>
                  <a:cubicBezTo>
                    <a:pt x="684" y="0"/>
                    <a:pt x="682" y="0"/>
                    <a:pt x="68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9" name="Google Shape;17779;p76"/>
            <p:cNvSpPr/>
            <p:nvPr/>
          </p:nvSpPr>
          <p:spPr>
            <a:xfrm>
              <a:off x="1990827" y="3135800"/>
              <a:ext cx="26756" cy="52393"/>
            </a:xfrm>
            <a:custGeom>
              <a:avLst/>
              <a:gdLst/>
              <a:ahLst/>
              <a:cxnLst/>
              <a:rect l="l" t="t" r="r" b="b"/>
              <a:pathLst>
                <a:path w="1028" h="2013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37"/>
                  </a:lnTo>
                  <a:cubicBezTo>
                    <a:pt x="0" y="1552"/>
                    <a:pt x="282" y="1914"/>
                    <a:pt x="686" y="2013"/>
                  </a:cubicBezTo>
                  <a:lnTo>
                    <a:pt x="686" y="683"/>
                  </a:lnTo>
                  <a:cubicBezTo>
                    <a:pt x="686" y="303"/>
                    <a:pt x="838" y="0"/>
                    <a:pt x="102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0" name="Google Shape;17780;p76"/>
            <p:cNvSpPr/>
            <p:nvPr/>
          </p:nvSpPr>
          <p:spPr>
            <a:xfrm>
              <a:off x="1973050" y="3214377"/>
              <a:ext cx="17803" cy="45991"/>
            </a:xfrm>
            <a:custGeom>
              <a:avLst/>
              <a:gdLst/>
              <a:ahLst/>
              <a:cxnLst/>
              <a:rect l="l" t="t" r="r" b="b"/>
              <a:pathLst>
                <a:path w="684" h="1767" extrusionOk="0">
                  <a:moveTo>
                    <a:pt x="134" y="0"/>
                  </a:moveTo>
                  <a:cubicBezTo>
                    <a:pt x="46" y="120"/>
                    <a:pt x="1" y="260"/>
                    <a:pt x="1" y="405"/>
                  </a:cubicBezTo>
                  <a:lnTo>
                    <a:pt x="1" y="1766"/>
                  </a:lnTo>
                  <a:lnTo>
                    <a:pt x="683" y="1766"/>
                  </a:lnTo>
                  <a:lnTo>
                    <a:pt x="683" y="640"/>
                  </a:lnTo>
                  <a:cubicBezTo>
                    <a:pt x="683" y="500"/>
                    <a:pt x="616" y="362"/>
                    <a:pt x="500" y="27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1" name="Google Shape;17781;p76"/>
            <p:cNvSpPr/>
            <p:nvPr/>
          </p:nvSpPr>
          <p:spPr>
            <a:xfrm>
              <a:off x="2038353" y="3214377"/>
              <a:ext cx="17777" cy="45991"/>
            </a:xfrm>
            <a:custGeom>
              <a:avLst/>
              <a:gdLst/>
              <a:ahLst/>
              <a:cxnLst/>
              <a:rect l="l" t="t" r="r" b="b"/>
              <a:pathLst>
                <a:path w="683" h="1767" extrusionOk="0">
                  <a:moveTo>
                    <a:pt x="549" y="0"/>
                  </a:moveTo>
                  <a:lnTo>
                    <a:pt x="183" y="278"/>
                  </a:lnTo>
                  <a:cubicBezTo>
                    <a:pt x="67" y="362"/>
                    <a:pt x="0" y="500"/>
                    <a:pt x="0" y="640"/>
                  </a:cubicBezTo>
                  <a:lnTo>
                    <a:pt x="0" y="1766"/>
                  </a:lnTo>
                  <a:lnTo>
                    <a:pt x="683" y="1766"/>
                  </a:lnTo>
                  <a:lnTo>
                    <a:pt x="683" y="405"/>
                  </a:lnTo>
                  <a:cubicBezTo>
                    <a:pt x="683" y="260"/>
                    <a:pt x="634" y="120"/>
                    <a:pt x="54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2" name="Google Shape;17782;p76"/>
            <p:cNvSpPr/>
            <p:nvPr/>
          </p:nvSpPr>
          <p:spPr>
            <a:xfrm>
              <a:off x="2097696" y="3135696"/>
              <a:ext cx="47448" cy="71185"/>
            </a:xfrm>
            <a:custGeom>
              <a:avLst/>
              <a:gdLst/>
              <a:ahLst/>
              <a:cxnLst/>
              <a:rect l="l" t="t" r="r" b="b"/>
              <a:pathLst>
                <a:path w="1823" h="2735" extrusionOk="0">
                  <a:moveTo>
                    <a:pt x="683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1436"/>
                  </a:lnTo>
                  <a:cubicBezTo>
                    <a:pt x="11" y="1661"/>
                    <a:pt x="92" y="1876"/>
                    <a:pt x="229" y="2052"/>
                  </a:cubicBezTo>
                  <a:cubicBezTo>
                    <a:pt x="373" y="2224"/>
                    <a:pt x="454" y="2442"/>
                    <a:pt x="454" y="2668"/>
                  </a:cubicBezTo>
                  <a:lnTo>
                    <a:pt x="454" y="2735"/>
                  </a:lnTo>
                  <a:lnTo>
                    <a:pt x="1369" y="2735"/>
                  </a:lnTo>
                  <a:lnTo>
                    <a:pt x="1369" y="2604"/>
                  </a:lnTo>
                  <a:cubicBezTo>
                    <a:pt x="1369" y="2418"/>
                    <a:pt x="1432" y="2242"/>
                    <a:pt x="1552" y="2101"/>
                  </a:cubicBezTo>
                  <a:lnTo>
                    <a:pt x="1636" y="2003"/>
                  </a:lnTo>
                  <a:cubicBezTo>
                    <a:pt x="1749" y="1858"/>
                    <a:pt x="1812" y="1683"/>
                    <a:pt x="1823" y="1500"/>
                  </a:cubicBezTo>
                  <a:lnTo>
                    <a:pt x="1823" y="683"/>
                  </a:lnTo>
                  <a:cubicBezTo>
                    <a:pt x="1823" y="307"/>
                    <a:pt x="1517" y="1"/>
                    <a:pt x="114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3" name="Google Shape;17783;p76"/>
            <p:cNvSpPr/>
            <p:nvPr/>
          </p:nvSpPr>
          <p:spPr>
            <a:xfrm>
              <a:off x="2079841" y="3200999"/>
              <a:ext cx="83158" cy="59369"/>
            </a:xfrm>
            <a:custGeom>
              <a:avLst/>
              <a:gdLst/>
              <a:ahLst/>
              <a:cxnLst/>
              <a:rect l="l" t="t" r="r" b="b"/>
              <a:pathLst>
                <a:path w="3195" h="2281" extrusionOk="0">
                  <a:moveTo>
                    <a:pt x="1362" y="0"/>
                  </a:moveTo>
                  <a:cubicBezTo>
                    <a:pt x="1214" y="0"/>
                    <a:pt x="1073" y="28"/>
                    <a:pt x="936" y="81"/>
                  </a:cubicBezTo>
                  <a:lnTo>
                    <a:pt x="429" y="285"/>
                  </a:lnTo>
                  <a:cubicBezTo>
                    <a:pt x="173" y="387"/>
                    <a:pt x="0" y="641"/>
                    <a:pt x="0" y="919"/>
                  </a:cubicBezTo>
                  <a:lnTo>
                    <a:pt x="0" y="2280"/>
                  </a:lnTo>
                  <a:lnTo>
                    <a:pt x="3191" y="2280"/>
                  </a:lnTo>
                  <a:lnTo>
                    <a:pt x="3191" y="919"/>
                  </a:lnTo>
                  <a:cubicBezTo>
                    <a:pt x="3195" y="641"/>
                    <a:pt x="3023" y="387"/>
                    <a:pt x="2762" y="285"/>
                  </a:cubicBezTo>
                  <a:lnTo>
                    <a:pt x="2259" y="81"/>
                  </a:lnTo>
                  <a:cubicBezTo>
                    <a:pt x="2122" y="28"/>
                    <a:pt x="1978" y="0"/>
                    <a:pt x="183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4" name="Google Shape;17784;p76"/>
            <p:cNvSpPr/>
            <p:nvPr/>
          </p:nvSpPr>
          <p:spPr>
            <a:xfrm>
              <a:off x="2097696" y="3135696"/>
              <a:ext cx="47448" cy="53408"/>
            </a:xfrm>
            <a:custGeom>
              <a:avLst/>
              <a:gdLst/>
              <a:ahLst/>
              <a:cxnLst/>
              <a:rect l="l" t="t" r="r" b="b"/>
              <a:pathLst>
                <a:path w="1823" h="2052" extrusionOk="0">
                  <a:moveTo>
                    <a:pt x="683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1141"/>
                  </a:lnTo>
                  <a:cubicBezTo>
                    <a:pt x="0" y="1644"/>
                    <a:pt x="408" y="2052"/>
                    <a:pt x="912" y="2052"/>
                  </a:cubicBezTo>
                  <a:cubicBezTo>
                    <a:pt x="1415" y="2052"/>
                    <a:pt x="1823" y="1644"/>
                    <a:pt x="1823" y="1141"/>
                  </a:cubicBezTo>
                  <a:lnTo>
                    <a:pt x="1823" y="683"/>
                  </a:lnTo>
                  <a:cubicBezTo>
                    <a:pt x="1823" y="307"/>
                    <a:pt x="1517" y="1"/>
                    <a:pt x="114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5" name="Google Shape;17785;p76"/>
            <p:cNvSpPr/>
            <p:nvPr/>
          </p:nvSpPr>
          <p:spPr>
            <a:xfrm>
              <a:off x="2097696" y="3135800"/>
              <a:ext cx="26678" cy="52393"/>
            </a:xfrm>
            <a:custGeom>
              <a:avLst/>
              <a:gdLst/>
              <a:ahLst/>
              <a:cxnLst/>
              <a:rect l="l" t="t" r="r" b="b"/>
              <a:pathLst>
                <a:path w="1025" h="2013" extrusionOk="0">
                  <a:moveTo>
                    <a:pt x="683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37"/>
                  </a:lnTo>
                  <a:cubicBezTo>
                    <a:pt x="0" y="1552"/>
                    <a:pt x="282" y="1914"/>
                    <a:pt x="683" y="2013"/>
                  </a:cubicBezTo>
                  <a:lnTo>
                    <a:pt x="683" y="683"/>
                  </a:lnTo>
                  <a:cubicBezTo>
                    <a:pt x="683" y="303"/>
                    <a:pt x="838" y="0"/>
                    <a:pt x="102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6" name="Google Shape;17786;p76"/>
            <p:cNvSpPr/>
            <p:nvPr/>
          </p:nvSpPr>
          <p:spPr>
            <a:xfrm>
              <a:off x="2079919" y="3214377"/>
              <a:ext cx="17803" cy="45991"/>
            </a:xfrm>
            <a:custGeom>
              <a:avLst/>
              <a:gdLst/>
              <a:ahLst/>
              <a:cxnLst/>
              <a:rect l="l" t="t" r="r" b="b"/>
              <a:pathLst>
                <a:path w="684" h="1767" extrusionOk="0">
                  <a:moveTo>
                    <a:pt x="131" y="0"/>
                  </a:moveTo>
                  <a:cubicBezTo>
                    <a:pt x="46" y="120"/>
                    <a:pt x="1" y="260"/>
                    <a:pt x="1" y="405"/>
                  </a:cubicBezTo>
                  <a:lnTo>
                    <a:pt x="1" y="1766"/>
                  </a:lnTo>
                  <a:lnTo>
                    <a:pt x="683" y="1766"/>
                  </a:lnTo>
                  <a:lnTo>
                    <a:pt x="683" y="640"/>
                  </a:lnTo>
                  <a:cubicBezTo>
                    <a:pt x="683" y="500"/>
                    <a:pt x="616" y="362"/>
                    <a:pt x="500" y="278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7" name="Google Shape;17787;p76"/>
            <p:cNvSpPr/>
            <p:nvPr/>
          </p:nvSpPr>
          <p:spPr>
            <a:xfrm>
              <a:off x="2145118" y="3214377"/>
              <a:ext cx="17803" cy="45991"/>
            </a:xfrm>
            <a:custGeom>
              <a:avLst/>
              <a:gdLst/>
              <a:ahLst/>
              <a:cxnLst/>
              <a:rect l="l" t="t" r="r" b="b"/>
              <a:pathLst>
                <a:path w="684" h="1767" extrusionOk="0">
                  <a:moveTo>
                    <a:pt x="553" y="0"/>
                  </a:moveTo>
                  <a:lnTo>
                    <a:pt x="184" y="278"/>
                  </a:lnTo>
                  <a:cubicBezTo>
                    <a:pt x="68" y="362"/>
                    <a:pt x="1" y="500"/>
                    <a:pt x="1" y="640"/>
                  </a:cubicBezTo>
                  <a:lnTo>
                    <a:pt x="1" y="1766"/>
                  </a:lnTo>
                  <a:lnTo>
                    <a:pt x="683" y="1766"/>
                  </a:lnTo>
                  <a:lnTo>
                    <a:pt x="683" y="405"/>
                  </a:lnTo>
                  <a:cubicBezTo>
                    <a:pt x="683" y="260"/>
                    <a:pt x="638" y="120"/>
                    <a:pt x="5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8" name="Google Shape;17788;p76"/>
            <p:cNvSpPr/>
            <p:nvPr/>
          </p:nvSpPr>
          <p:spPr>
            <a:xfrm>
              <a:off x="1860689" y="3070679"/>
              <a:ext cx="307905" cy="195258"/>
            </a:xfrm>
            <a:custGeom>
              <a:avLst/>
              <a:gdLst/>
              <a:ahLst/>
              <a:cxnLst/>
              <a:rect l="l" t="t" r="r" b="b"/>
              <a:pathLst>
                <a:path w="11830" h="7502" extrusionOk="0">
                  <a:moveTo>
                    <a:pt x="4089" y="433"/>
                  </a:moveTo>
                  <a:cubicBezTo>
                    <a:pt x="4349" y="433"/>
                    <a:pt x="4560" y="644"/>
                    <a:pt x="4560" y="905"/>
                  </a:cubicBezTo>
                  <a:lnTo>
                    <a:pt x="4560" y="1485"/>
                  </a:lnTo>
                  <a:cubicBezTo>
                    <a:pt x="4560" y="1732"/>
                    <a:pt x="4423" y="1964"/>
                    <a:pt x="4209" y="2087"/>
                  </a:cubicBezTo>
                  <a:cubicBezTo>
                    <a:pt x="4142" y="2122"/>
                    <a:pt x="4103" y="2193"/>
                    <a:pt x="4103" y="2270"/>
                  </a:cubicBezTo>
                  <a:lnTo>
                    <a:pt x="4103" y="2513"/>
                  </a:lnTo>
                  <a:lnTo>
                    <a:pt x="3617" y="2513"/>
                  </a:lnTo>
                  <a:lnTo>
                    <a:pt x="3617" y="2270"/>
                  </a:lnTo>
                  <a:cubicBezTo>
                    <a:pt x="3617" y="2193"/>
                    <a:pt x="3579" y="2122"/>
                    <a:pt x="3512" y="2087"/>
                  </a:cubicBezTo>
                  <a:cubicBezTo>
                    <a:pt x="3294" y="1964"/>
                    <a:pt x="3160" y="1732"/>
                    <a:pt x="3164" y="1482"/>
                  </a:cubicBezTo>
                  <a:lnTo>
                    <a:pt x="3164" y="905"/>
                  </a:lnTo>
                  <a:cubicBezTo>
                    <a:pt x="3164" y="644"/>
                    <a:pt x="3375" y="433"/>
                    <a:pt x="3632" y="433"/>
                  </a:cubicBezTo>
                  <a:close/>
                  <a:moveTo>
                    <a:pt x="8195" y="433"/>
                  </a:moveTo>
                  <a:cubicBezTo>
                    <a:pt x="8452" y="433"/>
                    <a:pt x="8663" y="644"/>
                    <a:pt x="8663" y="905"/>
                  </a:cubicBezTo>
                  <a:lnTo>
                    <a:pt x="8663" y="1485"/>
                  </a:lnTo>
                  <a:cubicBezTo>
                    <a:pt x="8663" y="1732"/>
                    <a:pt x="8529" y="1964"/>
                    <a:pt x="8311" y="2087"/>
                  </a:cubicBezTo>
                  <a:cubicBezTo>
                    <a:pt x="8248" y="2122"/>
                    <a:pt x="8206" y="2193"/>
                    <a:pt x="8206" y="2270"/>
                  </a:cubicBezTo>
                  <a:lnTo>
                    <a:pt x="8206" y="2513"/>
                  </a:lnTo>
                  <a:lnTo>
                    <a:pt x="7724" y="2513"/>
                  </a:lnTo>
                  <a:lnTo>
                    <a:pt x="7724" y="2270"/>
                  </a:lnTo>
                  <a:cubicBezTo>
                    <a:pt x="7724" y="2193"/>
                    <a:pt x="7681" y="2122"/>
                    <a:pt x="7618" y="2087"/>
                  </a:cubicBezTo>
                  <a:cubicBezTo>
                    <a:pt x="7400" y="1964"/>
                    <a:pt x="7266" y="1732"/>
                    <a:pt x="7266" y="1482"/>
                  </a:cubicBezTo>
                  <a:lnTo>
                    <a:pt x="7270" y="1482"/>
                  </a:lnTo>
                  <a:lnTo>
                    <a:pt x="7270" y="905"/>
                  </a:lnTo>
                  <a:cubicBezTo>
                    <a:pt x="7270" y="644"/>
                    <a:pt x="7477" y="433"/>
                    <a:pt x="7738" y="433"/>
                  </a:cubicBezTo>
                  <a:close/>
                  <a:moveTo>
                    <a:pt x="2034" y="2717"/>
                  </a:moveTo>
                  <a:cubicBezTo>
                    <a:pt x="2295" y="2717"/>
                    <a:pt x="2506" y="2928"/>
                    <a:pt x="2506" y="3188"/>
                  </a:cubicBezTo>
                  <a:lnTo>
                    <a:pt x="2509" y="3765"/>
                  </a:lnTo>
                  <a:cubicBezTo>
                    <a:pt x="2509" y="4015"/>
                    <a:pt x="2375" y="4244"/>
                    <a:pt x="2157" y="4367"/>
                  </a:cubicBezTo>
                  <a:cubicBezTo>
                    <a:pt x="2090" y="4406"/>
                    <a:pt x="2052" y="4476"/>
                    <a:pt x="2052" y="4550"/>
                  </a:cubicBezTo>
                  <a:lnTo>
                    <a:pt x="2052" y="4793"/>
                  </a:lnTo>
                  <a:lnTo>
                    <a:pt x="1566" y="4793"/>
                  </a:lnTo>
                  <a:lnTo>
                    <a:pt x="1566" y="4550"/>
                  </a:lnTo>
                  <a:cubicBezTo>
                    <a:pt x="1566" y="4476"/>
                    <a:pt x="1527" y="4406"/>
                    <a:pt x="1461" y="4367"/>
                  </a:cubicBezTo>
                  <a:cubicBezTo>
                    <a:pt x="1246" y="4244"/>
                    <a:pt x="1109" y="4015"/>
                    <a:pt x="1109" y="3765"/>
                  </a:cubicBezTo>
                  <a:lnTo>
                    <a:pt x="1109" y="3188"/>
                  </a:lnTo>
                  <a:cubicBezTo>
                    <a:pt x="1109" y="2928"/>
                    <a:pt x="1320" y="2717"/>
                    <a:pt x="1580" y="2717"/>
                  </a:cubicBezTo>
                  <a:close/>
                  <a:moveTo>
                    <a:pt x="6140" y="2717"/>
                  </a:moveTo>
                  <a:cubicBezTo>
                    <a:pt x="6401" y="2717"/>
                    <a:pt x="6612" y="2928"/>
                    <a:pt x="6612" y="3188"/>
                  </a:cubicBezTo>
                  <a:lnTo>
                    <a:pt x="6612" y="3769"/>
                  </a:lnTo>
                  <a:lnTo>
                    <a:pt x="6615" y="3765"/>
                  </a:lnTo>
                  <a:lnTo>
                    <a:pt x="6615" y="3765"/>
                  </a:lnTo>
                  <a:cubicBezTo>
                    <a:pt x="6615" y="4015"/>
                    <a:pt x="6478" y="4244"/>
                    <a:pt x="6263" y="4367"/>
                  </a:cubicBezTo>
                  <a:cubicBezTo>
                    <a:pt x="6197" y="4406"/>
                    <a:pt x="6158" y="4476"/>
                    <a:pt x="6158" y="4550"/>
                  </a:cubicBezTo>
                  <a:lnTo>
                    <a:pt x="6158" y="4793"/>
                  </a:lnTo>
                  <a:lnTo>
                    <a:pt x="5672" y="4793"/>
                  </a:lnTo>
                  <a:lnTo>
                    <a:pt x="5672" y="4550"/>
                  </a:lnTo>
                  <a:cubicBezTo>
                    <a:pt x="5672" y="4476"/>
                    <a:pt x="5634" y="4406"/>
                    <a:pt x="5567" y="4367"/>
                  </a:cubicBezTo>
                  <a:cubicBezTo>
                    <a:pt x="5349" y="4244"/>
                    <a:pt x="5215" y="4015"/>
                    <a:pt x="5215" y="3765"/>
                  </a:cubicBezTo>
                  <a:lnTo>
                    <a:pt x="5215" y="3188"/>
                  </a:lnTo>
                  <a:cubicBezTo>
                    <a:pt x="5215" y="2928"/>
                    <a:pt x="5426" y="2717"/>
                    <a:pt x="5683" y="2717"/>
                  </a:cubicBezTo>
                  <a:close/>
                  <a:moveTo>
                    <a:pt x="10246" y="2717"/>
                  </a:moveTo>
                  <a:cubicBezTo>
                    <a:pt x="10507" y="2717"/>
                    <a:pt x="10718" y="2928"/>
                    <a:pt x="10718" y="3188"/>
                  </a:cubicBezTo>
                  <a:lnTo>
                    <a:pt x="10718" y="3769"/>
                  </a:lnTo>
                  <a:cubicBezTo>
                    <a:pt x="10718" y="4015"/>
                    <a:pt x="10584" y="4247"/>
                    <a:pt x="10366" y="4367"/>
                  </a:cubicBezTo>
                  <a:cubicBezTo>
                    <a:pt x="10299" y="4406"/>
                    <a:pt x="10260" y="4476"/>
                    <a:pt x="10260" y="4553"/>
                  </a:cubicBezTo>
                  <a:lnTo>
                    <a:pt x="10260" y="4796"/>
                  </a:lnTo>
                  <a:lnTo>
                    <a:pt x="9775" y="4796"/>
                  </a:lnTo>
                  <a:lnTo>
                    <a:pt x="9775" y="4553"/>
                  </a:lnTo>
                  <a:cubicBezTo>
                    <a:pt x="9775" y="4476"/>
                    <a:pt x="9736" y="4406"/>
                    <a:pt x="9669" y="4367"/>
                  </a:cubicBezTo>
                  <a:cubicBezTo>
                    <a:pt x="9455" y="4247"/>
                    <a:pt x="9317" y="4015"/>
                    <a:pt x="9317" y="3765"/>
                  </a:cubicBezTo>
                  <a:lnTo>
                    <a:pt x="9321" y="3765"/>
                  </a:lnTo>
                  <a:lnTo>
                    <a:pt x="9321" y="3188"/>
                  </a:lnTo>
                  <a:cubicBezTo>
                    <a:pt x="9321" y="2928"/>
                    <a:pt x="9532" y="2717"/>
                    <a:pt x="9789" y="2717"/>
                  </a:cubicBezTo>
                  <a:close/>
                  <a:moveTo>
                    <a:pt x="3632" y="1"/>
                  </a:moveTo>
                  <a:cubicBezTo>
                    <a:pt x="3135" y="4"/>
                    <a:pt x="2738" y="405"/>
                    <a:pt x="2738" y="898"/>
                  </a:cubicBezTo>
                  <a:lnTo>
                    <a:pt x="2738" y="1475"/>
                  </a:lnTo>
                  <a:cubicBezTo>
                    <a:pt x="2738" y="1830"/>
                    <a:pt x="2907" y="2164"/>
                    <a:pt x="3192" y="2376"/>
                  </a:cubicBezTo>
                  <a:lnTo>
                    <a:pt x="3192" y="2573"/>
                  </a:lnTo>
                  <a:lnTo>
                    <a:pt x="2812" y="2724"/>
                  </a:lnTo>
                  <a:cubicBezTo>
                    <a:pt x="2773" y="2661"/>
                    <a:pt x="2727" y="2597"/>
                    <a:pt x="2671" y="2544"/>
                  </a:cubicBezTo>
                  <a:cubicBezTo>
                    <a:pt x="2506" y="2376"/>
                    <a:pt x="2277" y="2281"/>
                    <a:pt x="2038" y="2281"/>
                  </a:cubicBezTo>
                  <a:lnTo>
                    <a:pt x="1577" y="2281"/>
                  </a:lnTo>
                  <a:cubicBezTo>
                    <a:pt x="1084" y="2281"/>
                    <a:pt x="687" y="2682"/>
                    <a:pt x="683" y="3178"/>
                  </a:cubicBezTo>
                  <a:lnTo>
                    <a:pt x="683" y="3755"/>
                  </a:lnTo>
                  <a:cubicBezTo>
                    <a:pt x="687" y="4110"/>
                    <a:pt x="855" y="4444"/>
                    <a:pt x="1140" y="4655"/>
                  </a:cubicBezTo>
                  <a:lnTo>
                    <a:pt x="1140" y="4853"/>
                  </a:lnTo>
                  <a:lnTo>
                    <a:pt x="563" y="5081"/>
                  </a:lnTo>
                  <a:cubicBezTo>
                    <a:pt x="222" y="5218"/>
                    <a:pt x="0" y="5549"/>
                    <a:pt x="0" y="5915"/>
                  </a:cubicBezTo>
                  <a:lnTo>
                    <a:pt x="0" y="7277"/>
                  </a:lnTo>
                  <a:cubicBezTo>
                    <a:pt x="0" y="7393"/>
                    <a:pt x="95" y="7491"/>
                    <a:pt x="212" y="7491"/>
                  </a:cubicBezTo>
                  <a:cubicBezTo>
                    <a:pt x="331" y="7491"/>
                    <a:pt x="426" y="7393"/>
                    <a:pt x="426" y="7277"/>
                  </a:cubicBezTo>
                  <a:lnTo>
                    <a:pt x="426" y="5915"/>
                  </a:lnTo>
                  <a:cubicBezTo>
                    <a:pt x="426" y="5722"/>
                    <a:pt x="542" y="5549"/>
                    <a:pt x="722" y="5479"/>
                  </a:cubicBezTo>
                  <a:lnTo>
                    <a:pt x="1394" y="5211"/>
                  </a:lnTo>
                  <a:lnTo>
                    <a:pt x="2224" y="5211"/>
                  </a:lnTo>
                  <a:lnTo>
                    <a:pt x="2896" y="5493"/>
                  </a:lnTo>
                  <a:cubicBezTo>
                    <a:pt x="3076" y="5563"/>
                    <a:pt x="3192" y="5736"/>
                    <a:pt x="3192" y="5929"/>
                  </a:cubicBezTo>
                  <a:lnTo>
                    <a:pt x="3192" y="7291"/>
                  </a:lnTo>
                  <a:cubicBezTo>
                    <a:pt x="3192" y="7407"/>
                    <a:pt x="3287" y="7502"/>
                    <a:pt x="3406" y="7502"/>
                  </a:cubicBezTo>
                  <a:cubicBezTo>
                    <a:pt x="3522" y="7502"/>
                    <a:pt x="3617" y="7407"/>
                    <a:pt x="3617" y="7291"/>
                  </a:cubicBezTo>
                  <a:lnTo>
                    <a:pt x="3617" y="5929"/>
                  </a:lnTo>
                  <a:cubicBezTo>
                    <a:pt x="3617" y="5560"/>
                    <a:pt x="3396" y="5229"/>
                    <a:pt x="3055" y="5095"/>
                  </a:cubicBezTo>
                  <a:lnTo>
                    <a:pt x="2477" y="4863"/>
                  </a:lnTo>
                  <a:lnTo>
                    <a:pt x="2477" y="4666"/>
                  </a:lnTo>
                  <a:cubicBezTo>
                    <a:pt x="2762" y="4455"/>
                    <a:pt x="2931" y="4121"/>
                    <a:pt x="2935" y="3769"/>
                  </a:cubicBezTo>
                  <a:lnTo>
                    <a:pt x="2935" y="3188"/>
                  </a:lnTo>
                  <a:lnTo>
                    <a:pt x="2935" y="3143"/>
                  </a:lnTo>
                  <a:lnTo>
                    <a:pt x="3445" y="2938"/>
                  </a:lnTo>
                  <a:lnTo>
                    <a:pt x="4275" y="2938"/>
                  </a:lnTo>
                  <a:lnTo>
                    <a:pt x="4789" y="3143"/>
                  </a:lnTo>
                  <a:lnTo>
                    <a:pt x="4789" y="3188"/>
                  </a:lnTo>
                  <a:lnTo>
                    <a:pt x="4789" y="3765"/>
                  </a:lnTo>
                  <a:cubicBezTo>
                    <a:pt x="4789" y="4121"/>
                    <a:pt x="4962" y="4455"/>
                    <a:pt x="5247" y="4666"/>
                  </a:cubicBezTo>
                  <a:lnTo>
                    <a:pt x="5247" y="4863"/>
                  </a:lnTo>
                  <a:lnTo>
                    <a:pt x="4669" y="5092"/>
                  </a:lnTo>
                  <a:cubicBezTo>
                    <a:pt x="4328" y="5229"/>
                    <a:pt x="4103" y="5560"/>
                    <a:pt x="4107" y="5926"/>
                  </a:cubicBezTo>
                  <a:lnTo>
                    <a:pt x="4107" y="7287"/>
                  </a:lnTo>
                  <a:cubicBezTo>
                    <a:pt x="4107" y="7407"/>
                    <a:pt x="4202" y="7502"/>
                    <a:pt x="4318" y="7502"/>
                  </a:cubicBezTo>
                  <a:cubicBezTo>
                    <a:pt x="4437" y="7502"/>
                    <a:pt x="4532" y="7407"/>
                    <a:pt x="4532" y="7287"/>
                  </a:cubicBezTo>
                  <a:lnTo>
                    <a:pt x="4532" y="5926"/>
                  </a:lnTo>
                  <a:cubicBezTo>
                    <a:pt x="4532" y="5732"/>
                    <a:pt x="4648" y="5560"/>
                    <a:pt x="4828" y="5489"/>
                  </a:cubicBezTo>
                  <a:lnTo>
                    <a:pt x="5500" y="5222"/>
                  </a:lnTo>
                  <a:lnTo>
                    <a:pt x="6330" y="5222"/>
                  </a:lnTo>
                  <a:lnTo>
                    <a:pt x="6999" y="5493"/>
                  </a:lnTo>
                  <a:cubicBezTo>
                    <a:pt x="7178" y="5563"/>
                    <a:pt x="7294" y="5736"/>
                    <a:pt x="7294" y="5929"/>
                  </a:cubicBezTo>
                  <a:lnTo>
                    <a:pt x="7294" y="7291"/>
                  </a:lnTo>
                  <a:cubicBezTo>
                    <a:pt x="7294" y="7407"/>
                    <a:pt x="7389" y="7502"/>
                    <a:pt x="7509" y="7502"/>
                  </a:cubicBezTo>
                  <a:cubicBezTo>
                    <a:pt x="7625" y="7502"/>
                    <a:pt x="7720" y="7407"/>
                    <a:pt x="7720" y="7291"/>
                  </a:cubicBezTo>
                  <a:lnTo>
                    <a:pt x="7720" y="5929"/>
                  </a:lnTo>
                  <a:cubicBezTo>
                    <a:pt x="7724" y="5560"/>
                    <a:pt x="7498" y="5229"/>
                    <a:pt x="7157" y="5095"/>
                  </a:cubicBezTo>
                  <a:lnTo>
                    <a:pt x="6580" y="4863"/>
                  </a:lnTo>
                  <a:lnTo>
                    <a:pt x="6580" y="4666"/>
                  </a:lnTo>
                  <a:cubicBezTo>
                    <a:pt x="6865" y="4455"/>
                    <a:pt x="7034" y="4124"/>
                    <a:pt x="7037" y="3769"/>
                  </a:cubicBezTo>
                  <a:lnTo>
                    <a:pt x="7037" y="3188"/>
                  </a:lnTo>
                  <a:lnTo>
                    <a:pt x="7037" y="3143"/>
                  </a:lnTo>
                  <a:lnTo>
                    <a:pt x="7551" y="2938"/>
                  </a:lnTo>
                  <a:lnTo>
                    <a:pt x="8378" y="2938"/>
                  </a:lnTo>
                  <a:lnTo>
                    <a:pt x="8892" y="3143"/>
                  </a:lnTo>
                  <a:lnTo>
                    <a:pt x="8892" y="3188"/>
                  </a:lnTo>
                  <a:lnTo>
                    <a:pt x="8892" y="3765"/>
                  </a:lnTo>
                  <a:cubicBezTo>
                    <a:pt x="8895" y="4121"/>
                    <a:pt x="9064" y="4455"/>
                    <a:pt x="9349" y="4666"/>
                  </a:cubicBezTo>
                  <a:lnTo>
                    <a:pt x="9349" y="4863"/>
                  </a:lnTo>
                  <a:lnTo>
                    <a:pt x="8772" y="5095"/>
                  </a:lnTo>
                  <a:cubicBezTo>
                    <a:pt x="8431" y="5229"/>
                    <a:pt x="8206" y="5560"/>
                    <a:pt x="8209" y="5926"/>
                  </a:cubicBezTo>
                  <a:lnTo>
                    <a:pt x="8209" y="7287"/>
                  </a:lnTo>
                  <a:cubicBezTo>
                    <a:pt x="8209" y="7407"/>
                    <a:pt x="8304" y="7502"/>
                    <a:pt x="8420" y="7502"/>
                  </a:cubicBezTo>
                  <a:cubicBezTo>
                    <a:pt x="8540" y="7502"/>
                    <a:pt x="8635" y="7407"/>
                    <a:pt x="8635" y="7287"/>
                  </a:cubicBezTo>
                  <a:lnTo>
                    <a:pt x="8635" y="5926"/>
                  </a:lnTo>
                  <a:cubicBezTo>
                    <a:pt x="8635" y="5736"/>
                    <a:pt x="8751" y="5560"/>
                    <a:pt x="8930" y="5489"/>
                  </a:cubicBezTo>
                  <a:lnTo>
                    <a:pt x="9602" y="5222"/>
                  </a:lnTo>
                  <a:lnTo>
                    <a:pt x="10433" y="5222"/>
                  </a:lnTo>
                  <a:lnTo>
                    <a:pt x="11105" y="5489"/>
                  </a:lnTo>
                  <a:cubicBezTo>
                    <a:pt x="11284" y="5560"/>
                    <a:pt x="11400" y="5736"/>
                    <a:pt x="11400" y="5926"/>
                  </a:cubicBezTo>
                  <a:lnTo>
                    <a:pt x="11400" y="7287"/>
                  </a:lnTo>
                  <a:cubicBezTo>
                    <a:pt x="11400" y="7407"/>
                    <a:pt x="11495" y="7502"/>
                    <a:pt x="11615" y="7502"/>
                  </a:cubicBezTo>
                  <a:cubicBezTo>
                    <a:pt x="11731" y="7502"/>
                    <a:pt x="11826" y="7407"/>
                    <a:pt x="11826" y="7287"/>
                  </a:cubicBezTo>
                  <a:lnTo>
                    <a:pt x="11826" y="5926"/>
                  </a:lnTo>
                  <a:cubicBezTo>
                    <a:pt x="11830" y="5560"/>
                    <a:pt x="11604" y="5229"/>
                    <a:pt x="11267" y="5092"/>
                  </a:cubicBezTo>
                  <a:lnTo>
                    <a:pt x="10690" y="4863"/>
                  </a:lnTo>
                  <a:lnTo>
                    <a:pt x="10690" y="4666"/>
                  </a:lnTo>
                  <a:cubicBezTo>
                    <a:pt x="10975" y="4455"/>
                    <a:pt x="11143" y="4121"/>
                    <a:pt x="11143" y="3765"/>
                  </a:cubicBezTo>
                  <a:lnTo>
                    <a:pt x="11143" y="3185"/>
                  </a:lnTo>
                  <a:cubicBezTo>
                    <a:pt x="11143" y="2689"/>
                    <a:pt x="10742" y="2288"/>
                    <a:pt x="10246" y="2288"/>
                  </a:cubicBezTo>
                  <a:lnTo>
                    <a:pt x="9789" y="2288"/>
                  </a:lnTo>
                  <a:cubicBezTo>
                    <a:pt x="9472" y="2291"/>
                    <a:pt x="9180" y="2460"/>
                    <a:pt x="9018" y="2731"/>
                  </a:cubicBezTo>
                  <a:lnTo>
                    <a:pt x="8635" y="2580"/>
                  </a:lnTo>
                  <a:lnTo>
                    <a:pt x="8635" y="2383"/>
                  </a:lnTo>
                  <a:cubicBezTo>
                    <a:pt x="8920" y="2171"/>
                    <a:pt x="9092" y="1837"/>
                    <a:pt x="9092" y="1482"/>
                  </a:cubicBezTo>
                  <a:lnTo>
                    <a:pt x="9092" y="901"/>
                  </a:lnTo>
                  <a:cubicBezTo>
                    <a:pt x="9092" y="405"/>
                    <a:pt x="8691" y="4"/>
                    <a:pt x="8195" y="4"/>
                  </a:cubicBezTo>
                  <a:lnTo>
                    <a:pt x="7734" y="4"/>
                  </a:lnTo>
                  <a:cubicBezTo>
                    <a:pt x="7241" y="8"/>
                    <a:pt x="6844" y="409"/>
                    <a:pt x="6840" y="901"/>
                  </a:cubicBezTo>
                  <a:lnTo>
                    <a:pt x="6840" y="1478"/>
                  </a:lnTo>
                  <a:cubicBezTo>
                    <a:pt x="6844" y="1834"/>
                    <a:pt x="7013" y="2168"/>
                    <a:pt x="7298" y="2379"/>
                  </a:cubicBezTo>
                  <a:lnTo>
                    <a:pt x="7298" y="2576"/>
                  </a:lnTo>
                  <a:lnTo>
                    <a:pt x="6918" y="2727"/>
                  </a:lnTo>
                  <a:cubicBezTo>
                    <a:pt x="6879" y="2664"/>
                    <a:pt x="6830" y="2601"/>
                    <a:pt x="6777" y="2548"/>
                  </a:cubicBezTo>
                  <a:cubicBezTo>
                    <a:pt x="6608" y="2379"/>
                    <a:pt x="6379" y="2284"/>
                    <a:pt x="6144" y="2284"/>
                  </a:cubicBezTo>
                  <a:lnTo>
                    <a:pt x="5683" y="2284"/>
                  </a:lnTo>
                  <a:cubicBezTo>
                    <a:pt x="5366" y="2288"/>
                    <a:pt x="5074" y="2456"/>
                    <a:pt x="4912" y="2727"/>
                  </a:cubicBezTo>
                  <a:lnTo>
                    <a:pt x="4532" y="2576"/>
                  </a:lnTo>
                  <a:lnTo>
                    <a:pt x="4532" y="2379"/>
                  </a:lnTo>
                  <a:cubicBezTo>
                    <a:pt x="4817" y="2168"/>
                    <a:pt x="4986" y="1834"/>
                    <a:pt x="4986" y="1478"/>
                  </a:cubicBezTo>
                  <a:lnTo>
                    <a:pt x="4986" y="898"/>
                  </a:lnTo>
                  <a:cubicBezTo>
                    <a:pt x="4986" y="402"/>
                    <a:pt x="4585" y="1"/>
                    <a:pt x="4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9" name="Google Shape;17789;p76"/>
            <p:cNvSpPr/>
            <p:nvPr/>
          </p:nvSpPr>
          <p:spPr>
            <a:xfrm>
              <a:off x="1948428" y="2886795"/>
              <a:ext cx="132350" cy="177325"/>
            </a:xfrm>
            <a:custGeom>
              <a:avLst/>
              <a:gdLst/>
              <a:ahLst/>
              <a:cxnLst/>
              <a:rect l="l" t="t" r="r" b="b"/>
              <a:pathLst>
                <a:path w="5085" h="6813" extrusionOk="0">
                  <a:moveTo>
                    <a:pt x="2769" y="426"/>
                  </a:moveTo>
                  <a:cubicBezTo>
                    <a:pt x="3030" y="426"/>
                    <a:pt x="3241" y="637"/>
                    <a:pt x="3241" y="898"/>
                  </a:cubicBezTo>
                  <a:lnTo>
                    <a:pt x="3241" y="1355"/>
                  </a:lnTo>
                  <a:cubicBezTo>
                    <a:pt x="3241" y="1739"/>
                    <a:pt x="2928" y="2052"/>
                    <a:pt x="2541" y="2052"/>
                  </a:cubicBezTo>
                  <a:cubicBezTo>
                    <a:pt x="2157" y="2052"/>
                    <a:pt x="1844" y="1739"/>
                    <a:pt x="1844" y="1355"/>
                  </a:cubicBezTo>
                  <a:lnTo>
                    <a:pt x="1844" y="898"/>
                  </a:lnTo>
                  <a:cubicBezTo>
                    <a:pt x="1844" y="637"/>
                    <a:pt x="2055" y="426"/>
                    <a:pt x="2315" y="426"/>
                  </a:cubicBezTo>
                  <a:close/>
                  <a:moveTo>
                    <a:pt x="2783" y="2456"/>
                  </a:moveTo>
                  <a:lnTo>
                    <a:pt x="2783" y="2583"/>
                  </a:lnTo>
                  <a:cubicBezTo>
                    <a:pt x="2787" y="2660"/>
                    <a:pt x="2804" y="2738"/>
                    <a:pt x="2843" y="2805"/>
                  </a:cubicBezTo>
                  <a:lnTo>
                    <a:pt x="2555" y="3093"/>
                  </a:lnTo>
                  <a:cubicBezTo>
                    <a:pt x="2551" y="3097"/>
                    <a:pt x="2547" y="3099"/>
                    <a:pt x="2543" y="3099"/>
                  </a:cubicBezTo>
                  <a:cubicBezTo>
                    <a:pt x="2539" y="3099"/>
                    <a:pt x="2535" y="3097"/>
                    <a:pt x="2533" y="3093"/>
                  </a:cubicBezTo>
                  <a:lnTo>
                    <a:pt x="2241" y="2805"/>
                  </a:lnTo>
                  <a:cubicBezTo>
                    <a:pt x="2280" y="2738"/>
                    <a:pt x="2301" y="2660"/>
                    <a:pt x="2301" y="2583"/>
                  </a:cubicBezTo>
                  <a:lnTo>
                    <a:pt x="2301" y="2456"/>
                  </a:lnTo>
                  <a:cubicBezTo>
                    <a:pt x="2379" y="2470"/>
                    <a:pt x="2460" y="2481"/>
                    <a:pt x="2541" y="2481"/>
                  </a:cubicBezTo>
                  <a:lnTo>
                    <a:pt x="2544" y="2481"/>
                  </a:lnTo>
                  <a:cubicBezTo>
                    <a:pt x="2625" y="2481"/>
                    <a:pt x="2706" y="2474"/>
                    <a:pt x="2783" y="2456"/>
                  </a:cubicBezTo>
                  <a:close/>
                  <a:moveTo>
                    <a:pt x="3191" y="3062"/>
                  </a:moveTo>
                  <a:lnTo>
                    <a:pt x="3564" y="3245"/>
                  </a:lnTo>
                  <a:cubicBezTo>
                    <a:pt x="3645" y="3287"/>
                    <a:pt x="3698" y="3371"/>
                    <a:pt x="3698" y="3463"/>
                  </a:cubicBezTo>
                  <a:lnTo>
                    <a:pt x="3698" y="3878"/>
                  </a:lnTo>
                  <a:lnTo>
                    <a:pt x="1386" y="3878"/>
                  </a:lnTo>
                  <a:lnTo>
                    <a:pt x="1386" y="3463"/>
                  </a:lnTo>
                  <a:cubicBezTo>
                    <a:pt x="1386" y="3371"/>
                    <a:pt x="1439" y="3287"/>
                    <a:pt x="1520" y="3245"/>
                  </a:cubicBezTo>
                  <a:lnTo>
                    <a:pt x="1893" y="3062"/>
                  </a:lnTo>
                  <a:lnTo>
                    <a:pt x="2231" y="3399"/>
                  </a:lnTo>
                  <a:cubicBezTo>
                    <a:pt x="2317" y="3486"/>
                    <a:pt x="2430" y="3529"/>
                    <a:pt x="2542" y="3529"/>
                  </a:cubicBezTo>
                  <a:cubicBezTo>
                    <a:pt x="2655" y="3529"/>
                    <a:pt x="2767" y="3486"/>
                    <a:pt x="2854" y="3399"/>
                  </a:cubicBezTo>
                  <a:lnTo>
                    <a:pt x="3191" y="3062"/>
                  </a:lnTo>
                  <a:close/>
                  <a:moveTo>
                    <a:pt x="4479" y="4307"/>
                  </a:moveTo>
                  <a:lnTo>
                    <a:pt x="4236" y="4789"/>
                  </a:lnTo>
                  <a:lnTo>
                    <a:pt x="848" y="4789"/>
                  </a:lnTo>
                  <a:lnTo>
                    <a:pt x="605" y="4307"/>
                  </a:lnTo>
                  <a:close/>
                  <a:moveTo>
                    <a:pt x="2315" y="1"/>
                  </a:moveTo>
                  <a:cubicBezTo>
                    <a:pt x="1819" y="1"/>
                    <a:pt x="1418" y="402"/>
                    <a:pt x="1418" y="898"/>
                  </a:cubicBezTo>
                  <a:lnTo>
                    <a:pt x="1418" y="1352"/>
                  </a:lnTo>
                  <a:cubicBezTo>
                    <a:pt x="1418" y="1710"/>
                    <a:pt x="1587" y="2045"/>
                    <a:pt x="1872" y="2256"/>
                  </a:cubicBezTo>
                  <a:lnTo>
                    <a:pt x="1872" y="2266"/>
                  </a:lnTo>
                  <a:lnTo>
                    <a:pt x="1872" y="2580"/>
                  </a:lnTo>
                  <a:cubicBezTo>
                    <a:pt x="1872" y="2587"/>
                    <a:pt x="1872" y="2590"/>
                    <a:pt x="1865" y="2594"/>
                  </a:cubicBezTo>
                  <a:lnTo>
                    <a:pt x="1330" y="2861"/>
                  </a:lnTo>
                  <a:cubicBezTo>
                    <a:pt x="1105" y="2974"/>
                    <a:pt x="961" y="3206"/>
                    <a:pt x="961" y="3459"/>
                  </a:cubicBezTo>
                  <a:lnTo>
                    <a:pt x="961" y="3874"/>
                  </a:lnTo>
                  <a:lnTo>
                    <a:pt x="261" y="3874"/>
                  </a:lnTo>
                  <a:cubicBezTo>
                    <a:pt x="102" y="3874"/>
                    <a:pt x="0" y="4043"/>
                    <a:pt x="71" y="4184"/>
                  </a:cubicBezTo>
                  <a:lnTo>
                    <a:pt x="528" y="5099"/>
                  </a:lnTo>
                  <a:cubicBezTo>
                    <a:pt x="563" y="5169"/>
                    <a:pt x="637" y="5215"/>
                    <a:pt x="718" y="5215"/>
                  </a:cubicBezTo>
                  <a:lnTo>
                    <a:pt x="961" y="5215"/>
                  </a:lnTo>
                  <a:lnTo>
                    <a:pt x="961" y="6598"/>
                  </a:lnTo>
                  <a:cubicBezTo>
                    <a:pt x="961" y="6717"/>
                    <a:pt x="1056" y="6812"/>
                    <a:pt x="1175" y="6812"/>
                  </a:cubicBezTo>
                  <a:cubicBezTo>
                    <a:pt x="1291" y="6812"/>
                    <a:pt x="1386" y="6717"/>
                    <a:pt x="1386" y="6598"/>
                  </a:cubicBezTo>
                  <a:lnTo>
                    <a:pt x="1386" y="5215"/>
                  </a:lnTo>
                  <a:lnTo>
                    <a:pt x="3698" y="5215"/>
                  </a:lnTo>
                  <a:lnTo>
                    <a:pt x="3698" y="6598"/>
                  </a:lnTo>
                  <a:cubicBezTo>
                    <a:pt x="3698" y="6717"/>
                    <a:pt x="3793" y="6812"/>
                    <a:pt x="3909" y="6812"/>
                  </a:cubicBezTo>
                  <a:cubicBezTo>
                    <a:pt x="4029" y="6812"/>
                    <a:pt x="4124" y="6717"/>
                    <a:pt x="4124" y="6598"/>
                  </a:cubicBezTo>
                  <a:lnTo>
                    <a:pt x="4124" y="5215"/>
                  </a:lnTo>
                  <a:lnTo>
                    <a:pt x="4367" y="5215"/>
                  </a:lnTo>
                  <a:cubicBezTo>
                    <a:pt x="4448" y="5215"/>
                    <a:pt x="4521" y="5169"/>
                    <a:pt x="4557" y="5099"/>
                  </a:cubicBezTo>
                  <a:lnTo>
                    <a:pt x="5014" y="4187"/>
                  </a:lnTo>
                  <a:cubicBezTo>
                    <a:pt x="5084" y="4043"/>
                    <a:pt x="4979" y="3878"/>
                    <a:pt x="4820" y="3878"/>
                  </a:cubicBezTo>
                  <a:lnTo>
                    <a:pt x="4124" y="3878"/>
                  </a:lnTo>
                  <a:lnTo>
                    <a:pt x="4124" y="3463"/>
                  </a:lnTo>
                  <a:cubicBezTo>
                    <a:pt x="4124" y="3209"/>
                    <a:pt x="3980" y="2977"/>
                    <a:pt x="3754" y="2865"/>
                  </a:cubicBezTo>
                  <a:lnTo>
                    <a:pt x="3220" y="2597"/>
                  </a:lnTo>
                  <a:cubicBezTo>
                    <a:pt x="3216" y="2594"/>
                    <a:pt x="3213" y="2587"/>
                    <a:pt x="3213" y="2583"/>
                  </a:cubicBezTo>
                  <a:lnTo>
                    <a:pt x="3213" y="2266"/>
                  </a:lnTo>
                  <a:lnTo>
                    <a:pt x="3213" y="2256"/>
                  </a:lnTo>
                  <a:cubicBezTo>
                    <a:pt x="3498" y="2045"/>
                    <a:pt x="3666" y="1710"/>
                    <a:pt x="3666" y="1352"/>
                  </a:cubicBezTo>
                  <a:lnTo>
                    <a:pt x="3666" y="898"/>
                  </a:lnTo>
                  <a:cubicBezTo>
                    <a:pt x="3666" y="402"/>
                    <a:pt x="3265" y="1"/>
                    <a:pt x="27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0" name="Google Shape;17790;p76"/>
            <p:cNvSpPr/>
            <p:nvPr/>
          </p:nvSpPr>
          <p:spPr>
            <a:xfrm>
              <a:off x="1995304" y="3035152"/>
              <a:ext cx="36751" cy="11192"/>
            </a:xfrm>
            <a:custGeom>
              <a:avLst/>
              <a:gdLst/>
              <a:ahLst/>
              <a:cxnLst/>
              <a:rect l="l" t="t" r="r" b="b"/>
              <a:pathLst>
                <a:path w="1412" h="430" extrusionOk="0">
                  <a:moveTo>
                    <a:pt x="286" y="0"/>
                  </a:moveTo>
                  <a:cubicBezTo>
                    <a:pt x="1" y="0"/>
                    <a:pt x="1" y="430"/>
                    <a:pt x="286" y="430"/>
                  </a:cubicBezTo>
                  <a:lnTo>
                    <a:pt x="1197" y="430"/>
                  </a:lnTo>
                  <a:cubicBezTo>
                    <a:pt x="1313" y="430"/>
                    <a:pt x="1412" y="331"/>
                    <a:pt x="1412" y="215"/>
                  </a:cubicBezTo>
                  <a:cubicBezTo>
                    <a:pt x="1412" y="99"/>
                    <a:pt x="1313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791" name="Google Shape;17791;p76"/>
          <p:cNvGrpSpPr/>
          <p:nvPr/>
        </p:nvGrpSpPr>
        <p:grpSpPr>
          <a:xfrm>
            <a:off x="1817093" y="1990798"/>
            <a:ext cx="356004" cy="355900"/>
            <a:chOff x="1817093" y="1990798"/>
            <a:chExt cx="356004" cy="355900"/>
          </a:xfrm>
        </p:grpSpPr>
        <p:sp>
          <p:nvSpPr>
            <p:cNvPr id="17792" name="Google Shape;17792;p76"/>
            <p:cNvSpPr/>
            <p:nvPr/>
          </p:nvSpPr>
          <p:spPr>
            <a:xfrm>
              <a:off x="1822325" y="1996030"/>
              <a:ext cx="262019" cy="172745"/>
            </a:xfrm>
            <a:custGeom>
              <a:avLst/>
              <a:gdLst/>
              <a:ahLst/>
              <a:cxnLst/>
              <a:rect l="l" t="t" r="r" b="b"/>
              <a:pathLst>
                <a:path w="10067" h="6637" extrusionOk="0">
                  <a:moveTo>
                    <a:pt x="6431" y="0"/>
                  </a:moveTo>
                  <a:cubicBezTo>
                    <a:pt x="6429" y="0"/>
                    <a:pt x="6427" y="0"/>
                    <a:pt x="6425" y="0"/>
                  </a:cubicBezTo>
                  <a:lnTo>
                    <a:pt x="855" y="0"/>
                  </a:lnTo>
                  <a:cubicBezTo>
                    <a:pt x="384" y="0"/>
                    <a:pt x="0" y="380"/>
                    <a:pt x="0" y="855"/>
                  </a:cubicBezTo>
                  <a:lnTo>
                    <a:pt x="0" y="6422"/>
                  </a:lnTo>
                  <a:cubicBezTo>
                    <a:pt x="0" y="6541"/>
                    <a:pt x="95" y="6636"/>
                    <a:pt x="215" y="6636"/>
                  </a:cubicBezTo>
                  <a:lnTo>
                    <a:pt x="2358" y="6636"/>
                  </a:lnTo>
                  <a:cubicBezTo>
                    <a:pt x="2593" y="6636"/>
                    <a:pt x="2783" y="6443"/>
                    <a:pt x="2783" y="6207"/>
                  </a:cubicBezTo>
                  <a:lnTo>
                    <a:pt x="2783" y="5781"/>
                  </a:lnTo>
                  <a:cubicBezTo>
                    <a:pt x="2787" y="5595"/>
                    <a:pt x="2709" y="5419"/>
                    <a:pt x="2572" y="5296"/>
                  </a:cubicBezTo>
                  <a:cubicBezTo>
                    <a:pt x="2189" y="4983"/>
                    <a:pt x="2044" y="4462"/>
                    <a:pt x="2210" y="3994"/>
                  </a:cubicBezTo>
                  <a:cubicBezTo>
                    <a:pt x="2375" y="3526"/>
                    <a:pt x="2815" y="3213"/>
                    <a:pt x="3311" y="3209"/>
                  </a:cubicBezTo>
                  <a:cubicBezTo>
                    <a:pt x="3314" y="3209"/>
                    <a:pt x="3317" y="3209"/>
                    <a:pt x="3319" y="3209"/>
                  </a:cubicBezTo>
                  <a:cubicBezTo>
                    <a:pt x="3812" y="3209"/>
                    <a:pt x="4255" y="3518"/>
                    <a:pt x="4423" y="3980"/>
                  </a:cubicBezTo>
                  <a:cubicBezTo>
                    <a:pt x="4595" y="4448"/>
                    <a:pt x="4458" y="4969"/>
                    <a:pt x="4078" y="5289"/>
                  </a:cubicBezTo>
                  <a:cubicBezTo>
                    <a:pt x="3937" y="5408"/>
                    <a:pt x="3853" y="5588"/>
                    <a:pt x="3856" y="5774"/>
                  </a:cubicBezTo>
                  <a:lnTo>
                    <a:pt x="3856" y="6207"/>
                  </a:lnTo>
                  <a:cubicBezTo>
                    <a:pt x="3853" y="6443"/>
                    <a:pt x="4046" y="6636"/>
                    <a:pt x="4282" y="6636"/>
                  </a:cubicBezTo>
                  <a:lnTo>
                    <a:pt x="6636" y="6636"/>
                  </a:lnTo>
                  <a:lnTo>
                    <a:pt x="6636" y="4279"/>
                  </a:lnTo>
                  <a:cubicBezTo>
                    <a:pt x="6636" y="4043"/>
                    <a:pt x="6830" y="3853"/>
                    <a:pt x="7065" y="3853"/>
                  </a:cubicBezTo>
                  <a:lnTo>
                    <a:pt x="7502" y="3853"/>
                  </a:lnTo>
                  <a:cubicBezTo>
                    <a:pt x="7688" y="3853"/>
                    <a:pt x="7864" y="3934"/>
                    <a:pt x="7984" y="4075"/>
                  </a:cubicBezTo>
                  <a:cubicBezTo>
                    <a:pt x="8213" y="4347"/>
                    <a:pt x="8546" y="4496"/>
                    <a:pt x="8887" y="4496"/>
                  </a:cubicBezTo>
                  <a:cubicBezTo>
                    <a:pt x="9023" y="4496"/>
                    <a:pt x="9160" y="4472"/>
                    <a:pt x="9293" y="4423"/>
                  </a:cubicBezTo>
                  <a:cubicBezTo>
                    <a:pt x="9757" y="4251"/>
                    <a:pt x="10067" y="3807"/>
                    <a:pt x="10063" y="3311"/>
                  </a:cubicBezTo>
                  <a:cubicBezTo>
                    <a:pt x="10063" y="2815"/>
                    <a:pt x="9750" y="2372"/>
                    <a:pt x="9282" y="2207"/>
                  </a:cubicBezTo>
                  <a:cubicBezTo>
                    <a:pt x="9153" y="2161"/>
                    <a:pt x="9020" y="2139"/>
                    <a:pt x="8888" y="2139"/>
                  </a:cubicBezTo>
                  <a:cubicBezTo>
                    <a:pt x="8541" y="2139"/>
                    <a:pt x="8203" y="2291"/>
                    <a:pt x="7977" y="2569"/>
                  </a:cubicBezTo>
                  <a:cubicBezTo>
                    <a:pt x="7856" y="2703"/>
                    <a:pt x="7685" y="2784"/>
                    <a:pt x="7503" y="2784"/>
                  </a:cubicBezTo>
                  <a:cubicBezTo>
                    <a:pt x="7499" y="2784"/>
                    <a:pt x="7495" y="2784"/>
                    <a:pt x="7491" y="2784"/>
                  </a:cubicBezTo>
                  <a:lnTo>
                    <a:pt x="7065" y="2784"/>
                  </a:lnTo>
                  <a:cubicBezTo>
                    <a:pt x="6830" y="2780"/>
                    <a:pt x="6636" y="2590"/>
                    <a:pt x="6636" y="2354"/>
                  </a:cubicBezTo>
                  <a:lnTo>
                    <a:pt x="6636" y="212"/>
                  </a:lnTo>
                  <a:cubicBezTo>
                    <a:pt x="6636" y="98"/>
                    <a:pt x="6544" y="0"/>
                    <a:pt x="643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3" name="Google Shape;17793;p76"/>
            <p:cNvSpPr/>
            <p:nvPr/>
          </p:nvSpPr>
          <p:spPr>
            <a:xfrm>
              <a:off x="1995043" y="1995926"/>
              <a:ext cx="172823" cy="262045"/>
            </a:xfrm>
            <a:custGeom>
              <a:avLst/>
              <a:gdLst/>
              <a:ahLst/>
              <a:cxnLst/>
              <a:rect l="l" t="t" r="r" b="b"/>
              <a:pathLst>
                <a:path w="6640" h="10068" extrusionOk="0">
                  <a:moveTo>
                    <a:pt x="215" y="1"/>
                  </a:moveTo>
                  <a:cubicBezTo>
                    <a:pt x="99" y="1"/>
                    <a:pt x="0" y="99"/>
                    <a:pt x="0" y="216"/>
                  </a:cubicBezTo>
                  <a:lnTo>
                    <a:pt x="0" y="2358"/>
                  </a:lnTo>
                  <a:cubicBezTo>
                    <a:pt x="0" y="2594"/>
                    <a:pt x="194" y="2788"/>
                    <a:pt x="429" y="2788"/>
                  </a:cubicBezTo>
                  <a:lnTo>
                    <a:pt x="855" y="2788"/>
                  </a:lnTo>
                  <a:cubicBezTo>
                    <a:pt x="859" y="2788"/>
                    <a:pt x="863" y="2788"/>
                    <a:pt x="867" y="2788"/>
                  </a:cubicBezTo>
                  <a:cubicBezTo>
                    <a:pt x="1049" y="2788"/>
                    <a:pt x="1220" y="2707"/>
                    <a:pt x="1341" y="2573"/>
                  </a:cubicBezTo>
                  <a:cubicBezTo>
                    <a:pt x="1567" y="2295"/>
                    <a:pt x="1905" y="2143"/>
                    <a:pt x="2250" y="2143"/>
                  </a:cubicBezTo>
                  <a:cubicBezTo>
                    <a:pt x="2382" y="2143"/>
                    <a:pt x="2514" y="2165"/>
                    <a:pt x="2642" y="2211"/>
                  </a:cubicBezTo>
                  <a:cubicBezTo>
                    <a:pt x="3110" y="2376"/>
                    <a:pt x="3424" y="2819"/>
                    <a:pt x="3427" y="3315"/>
                  </a:cubicBezTo>
                  <a:cubicBezTo>
                    <a:pt x="3431" y="3811"/>
                    <a:pt x="3121" y="4255"/>
                    <a:pt x="2657" y="4427"/>
                  </a:cubicBezTo>
                  <a:cubicBezTo>
                    <a:pt x="2525" y="4475"/>
                    <a:pt x="2388" y="4498"/>
                    <a:pt x="2252" y="4498"/>
                  </a:cubicBezTo>
                  <a:cubicBezTo>
                    <a:pt x="1911" y="4498"/>
                    <a:pt x="1577" y="4351"/>
                    <a:pt x="1348" y="4079"/>
                  </a:cubicBezTo>
                  <a:cubicBezTo>
                    <a:pt x="1228" y="3938"/>
                    <a:pt x="1052" y="3857"/>
                    <a:pt x="866" y="3857"/>
                  </a:cubicBezTo>
                  <a:lnTo>
                    <a:pt x="429" y="3857"/>
                  </a:lnTo>
                  <a:cubicBezTo>
                    <a:pt x="194" y="3857"/>
                    <a:pt x="0" y="4047"/>
                    <a:pt x="0" y="4283"/>
                  </a:cubicBezTo>
                  <a:lnTo>
                    <a:pt x="0" y="6640"/>
                  </a:lnTo>
                  <a:lnTo>
                    <a:pt x="2357" y="6640"/>
                  </a:lnTo>
                  <a:cubicBezTo>
                    <a:pt x="2593" y="6640"/>
                    <a:pt x="2787" y="6834"/>
                    <a:pt x="2787" y="7070"/>
                  </a:cubicBezTo>
                  <a:lnTo>
                    <a:pt x="2787" y="7506"/>
                  </a:lnTo>
                  <a:cubicBezTo>
                    <a:pt x="2787" y="7689"/>
                    <a:pt x="2706" y="7868"/>
                    <a:pt x="2562" y="7988"/>
                  </a:cubicBezTo>
                  <a:cubicBezTo>
                    <a:pt x="2182" y="8308"/>
                    <a:pt x="2044" y="8829"/>
                    <a:pt x="2217" y="9297"/>
                  </a:cubicBezTo>
                  <a:cubicBezTo>
                    <a:pt x="2385" y="9759"/>
                    <a:pt x="2827" y="10067"/>
                    <a:pt x="3320" y="10067"/>
                  </a:cubicBezTo>
                  <a:cubicBezTo>
                    <a:pt x="3323" y="10067"/>
                    <a:pt x="3326" y="10067"/>
                    <a:pt x="3329" y="10067"/>
                  </a:cubicBezTo>
                  <a:cubicBezTo>
                    <a:pt x="3825" y="10064"/>
                    <a:pt x="4264" y="9751"/>
                    <a:pt x="4430" y="9283"/>
                  </a:cubicBezTo>
                  <a:cubicBezTo>
                    <a:pt x="4599" y="8815"/>
                    <a:pt x="4451" y="8294"/>
                    <a:pt x="4067" y="7981"/>
                  </a:cubicBezTo>
                  <a:cubicBezTo>
                    <a:pt x="3930" y="7858"/>
                    <a:pt x="3853" y="7682"/>
                    <a:pt x="3856" y="7495"/>
                  </a:cubicBezTo>
                  <a:lnTo>
                    <a:pt x="3856" y="7070"/>
                  </a:lnTo>
                  <a:cubicBezTo>
                    <a:pt x="3856" y="6834"/>
                    <a:pt x="4046" y="6640"/>
                    <a:pt x="4286" y="6640"/>
                  </a:cubicBezTo>
                  <a:lnTo>
                    <a:pt x="6425" y="6640"/>
                  </a:lnTo>
                  <a:cubicBezTo>
                    <a:pt x="6544" y="6640"/>
                    <a:pt x="6639" y="6545"/>
                    <a:pt x="6639" y="6426"/>
                  </a:cubicBezTo>
                  <a:lnTo>
                    <a:pt x="6639" y="859"/>
                  </a:lnTo>
                  <a:cubicBezTo>
                    <a:pt x="6639" y="384"/>
                    <a:pt x="6256" y="1"/>
                    <a:pt x="578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4" name="Google Shape;17794;p76"/>
            <p:cNvSpPr/>
            <p:nvPr/>
          </p:nvSpPr>
          <p:spPr>
            <a:xfrm>
              <a:off x="1905743" y="2168748"/>
              <a:ext cx="262123" cy="172823"/>
            </a:xfrm>
            <a:custGeom>
              <a:avLst/>
              <a:gdLst/>
              <a:ahLst/>
              <a:cxnLst/>
              <a:rect l="l" t="t" r="r" b="b"/>
              <a:pathLst>
                <a:path w="10071" h="6640" extrusionOk="0">
                  <a:moveTo>
                    <a:pt x="3431" y="0"/>
                  </a:moveTo>
                  <a:lnTo>
                    <a:pt x="3431" y="2358"/>
                  </a:lnTo>
                  <a:cubicBezTo>
                    <a:pt x="3431" y="2593"/>
                    <a:pt x="3241" y="2783"/>
                    <a:pt x="3005" y="2783"/>
                  </a:cubicBezTo>
                  <a:lnTo>
                    <a:pt x="2569" y="2783"/>
                  </a:lnTo>
                  <a:cubicBezTo>
                    <a:pt x="2383" y="2783"/>
                    <a:pt x="2207" y="2702"/>
                    <a:pt x="2083" y="2562"/>
                  </a:cubicBezTo>
                  <a:cubicBezTo>
                    <a:pt x="1857" y="2290"/>
                    <a:pt x="1524" y="2141"/>
                    <a:pt x="1183" y="2141"/>
                  </a:cubicBezTo>
                  <a:cubicBezTo>
                    <a:pt x="1048" y="2141"/>
                    <a:pt x="910" y="2164"/>
                    <a:pt x="778" y="2213"/>
                  </a:cubicBezTo>
                  <a:cubicBezTo>
                    <a:pt x="310" y="2386"/>
                    <a:pt x="1" y="2829"/>
                    <a:pt x="4" y="3325"/>
                  </a:cubicBezTo>
                  <a:cubicBezTo>
                    <a:pt x="8" y="3821"/>
                    <a:pt x="321" y="4265"/>
                    <a:pt x="789" y="4430"/>
                  </a:cubicBezTo>
                  <a:cubicBezTo>
                    <a:pt x="918" y="4476"/>
                    <a:pt x="1051" y="4498"/>
                    <a:pt x="1182" y="4498"/>
                  </a:cubicBezTo>
                  <a:cubicBezTo>
                    <a:pt x="1528" y="4498"/>
                    <a:pt x="1865" y="4345"/>
                    <a:pt x="2094" y="4068"/>
                  </a:cubicBezTo>
                  <a:cubicBezTo>
                    <a:pt x="2211" y="3930"/>
                    <a:pt x="2385" y="3853"/>
                    <a:pt x="2564" y="3853"/>
                  </a:cubicBezTo>
                  <a:cubicBezTo>
                    <a:pt x="2568" y="3853"/>
                    <a:pt x="2572" y="3853"/>
                    <a:pt x="2576" y="3853"/>
                  </a:cubicBezTo>
                  <a:lnTo>
                    <a:pt x="3005" y="3853"/>
                  </a:lnTo>
                  <a:cubicBezTo>
                    <a:pt x="3241" y="3853"/>
                    <a:pt x="3431" y="4047"/>
                    <a:pt x="3431" y="4282"/>
                  </a:cubicBezTo>
                  <a:lnTo>
                    <a:pt x="3431" y="6425"/>
                  </a:lnTo>
                  <a:cubicBezTo>
                    <a:pt x="3431" y="6541"/>
                    <a:pt x="3530" y="6640"/>
                    <a:pt x="3646" y="6640"/>
                  </a:cubicBezTo>
                  <a:lnTo>
                    <a:pt x="9212" y="6640"/>
                  </a:lnTo>
                  <a:cubicBezTo>
                    <a:pt x="9687" y="6640"/>
                    <a:pt x="10070" y="6256"/>
                    <a:pt x="10070" y="5781"/>
                  </a:cubicBezTo>
                  <a:lnTo>
                    <a:pt x="10070" y="215"/>
                  </a:lnTo>
                  <a:cubicBezTo>
                    <a:pt x="10070" y="99"/>
                    <a:pt x="9972" y="0"/>
                    <a:pt x="9856" y="0"/>
                  </a:cubicBezTo>
                  <a:lnTo>
                    <a:pt x="7713" y="0"/>
                  </a:lnTo>
                  <a:cubicBezTo>
                    <a:pt x="7477" y="0"/>
                    <a:pt x="7287" y="194"/>
                    <a:pt x="7287" y="430"/>
                  </a:cubicBezTo>
                  <a:lnTo>
                    <a:pt x="7287" y="855"/>
                  </a:lnTo>
                  <a:cubicBezTo>
                    <a:pt x="7280" y="1042"/>
                    <a:pt x="7361" y="1218"/>
                    <a:pt x="7498" y="1337"/>
                  </a:cubicBezTo>
                  <a:cubicBezTo>
                    <a:pt x="7882" y="1654"/>
                    <a:pt x="8026" y="2175"/>
                    <a:pt x="7861" y="2643"/>
                  </a:cubicBezTo>
                  <a:cubicBezTo>
                    <a:pt x="7695" y="3111"/>
                    <a:pt x="7252" y="3424"/>
                    <a:pt x="6756" y="3427"/>
                  </a:cubicBezTo>
                  <a:cubicBezTo>
                    <a:pt x="6260" y="3427"/>
                    <a:pt x="5817" y="3121"/>
                    <a:pt x="5644" y="2657"/>
                  </a:cubicBezTo>
                  <a:cubicBezTo>
                    <a:pt x="5475" y="2189"/>
                    <a:pt x="5613" y="1668"/>
                    <a:pt x="5993" y="1348"/>
                  </a:cubicBezTo>
                  <a:cubicBezTo>
                    <a:pt x="6133" y="1228"/>
                    <a:pt x="6218" y="1049"/>
                    <a:pt x="6214" y="862"/>
                  </a:cubicBezTo>
                  <a:lnTo>
                    <a:pt x="6214" y="430"/>
                  </a:lnTo>
                  <a:cubicBezTo>
                    <a:pt x="6214" y="190"/>
                    <a:pt x="6024" y="0"/>
                    <a:pt x="5788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5" name="Google Shape;17795;p76"/>
            <p:cNvSpPr/>
            <p:nvPr/>
          </p:nvSpPr>
          <p:spPr>
            <a:xfrm>
              <a:off x="1822325" y="2079552"/>
              <a:ext cx="172823" cy="261941"/>
            </a:xfrm>
            <a:custGeom>
              <a:avLst/>
              <a:gdLst/>
              <a:ahLst/>
              <a:cxnLst/>
              <a:rect l="l" t="t" r="r" b="b"/>
              <a:pathLst>
                <a:path w="6640" h="10064" extrusionOk="0">
                  <a:moveTo>
                    <a:pt x="3319" y="0"/>
                  </a:moveTo>
                  <a:cubicBezTo>
                    <a:pt x="3317" y="0"/>
                    <a:pt x="3314" y="0"/>
                    <a:pt x="3311" y="0"/>
                  </a:cubicBezTo>
                  <a:cubicBezTo>
                    <a:pt x="2815" y="4"/>
                    <a:pt x="2375" y="317"/>
                    <a:pt x="2210" y="785"/>
                  </a:cubicBezTo>
                  <a:cubicBezTo>
                    <a:pt x="2041" y="1253"/>
                    <a:pt x="2185" y="1774"/>
                    <a:pt x="2569" y="2087"/>
                  </a:cubicBezTo>
                  <a:cubicBezTo>
                    <a:pt x="2709" y="2210"/>
                    <a:pt x="2787" y="2386"/>
                    <a:pt x="2783" y="2572"/>
                  </a:cubicBezTo>
                  <a:lnTo>
                    <a:pt x="2783" y="2998"/>
                  </a:lnTo>
                  <a:cubicBezTo>
                    <a:pt x="2783" y="3234"/>
                    <a:pt x="2590" y="3427"/>
                    <a:pt x="2354" y="3427"/>
                  </a:cubicBezTo>
                  <a:lnTo>
                    <a:pt x="215" y="3427"/>
                  </a:lnTo>
                  <a:cubicBezTo>
                    <a:pt x="95" y="3427"/>
                    <a:pt x="0" y="3522"/>
                    <a:pt x="0" y="3642"/>
                  </a:cubicBezTo>
                  <a:lnTo>
                    <a:pt x="0" y="9208"/>
                  </a:lnTo>
                  <a:cubicBezTo>
                    <a:pt x="0" y="9683"/>
                    <a:pt x="384" y="10063"/>
                    <a:pt x="855" y="10063"/>
                  </a:cubicBezTo>
                  <a:lnTo>
                    <a:pt x="6425" y="10063"/>
                  </a:lnTo>
                  <a:cubicBezTo>
                    <a:pt x="6541" y="10063"/>
                    <a:pt x="6640" y="9968"/>
                    <a:pt x="6640" y="9852"/>
                  </a:cubicBezTo>
                  <a:lnTo>
                    <a:pt x="6640" y="7709"/>
                  </a:lnTo>
                  <a:cubicBezTo>
                    <a:pt x="6640" y="7474"/>
                    <a:pt x="6446" y="7280"/>
                    <a:pt x="6210" y="7280"/>
                  </a:cubicBezTo>
                  <a:lnTo>
                    <a:pt x="5781" y="7280"/>
                  </a:lnTo>
                  <a:cubicBezTo>
                    <a:pt x="5777" y="7280"/>
                    <a:pt x="5773" y="7280"/>
                    <a:pt x="5769" y="7280"/>
                  </a:cubicBezTo>
                  <a:cubicBezTo>
                    <a:pt x="5590" y="7280"/>
                    <a:pt x="5416" y="7357"/>
                    <a:pt x="5299" y="7495"/>
                  </a:cubicBezTo>
                  <a:cubicBezTo>
                    <a:pt x="5070" y="7772"/>
                    <a:pt x="4733" y="7925"/>
                    <a:pt x="4387" y="7925"/>
                  </a:cubicBezTo>
                  <a:cubicBezTo>
                    <a:pt x="4256" y="7925"/>
                    <a:pt x="4123" y="7903"/>
                    <a:pt x="3994" y="7857"/>
                  </a:cubicBezTo>
                  <a:cubicBezTo>
                    <a:pt x="3526" y="7692"/>
                    <a:pt x="3213" y="7248"/>
                    <a:pt x="3213" y="6752"/>
                  </a:cubicBezTo>
                  <a:cubicBezTo>
                    <a:pt x="3209" y="6256"/>
                    <a:pt x="3515" y="5813"/>
                    <a:pt x="3983" y="5640"/>
                  </a:cubicBezTo>
                  <a:cubicBezTo>
                    <a:pt x="4115" y="5591"/>
                    <a:pt x="4253" y="5568"/>
                    <a:pt x="4388" y="5568"/>
                  </a:cubicBezTo>
                  <a:cubicBezTo>
                    <a:pt x="4730" y="5568"/>
                    <a:pt x="5063" y="5717"/>
                    <a:pt x="5292" y="5989"/>
                  </a:cubicBezTo>
                  <a:cubicBezTo>
                    <a:pt x="5412" y="6129"/>
                    <a:pt x="5588" y="6210"/>
                    <a:pt x="5774" y="6210"/>
                  </a:cubicBezTo>
                  <a:lnTo>
                    <a:pt x="6210" y="6210"/>
                  </a:lnTo>
                  <a:cubicBezTo>
                    <a:pt x="6446" y="6210"/>
                    <a:pt x="6636" y="6020"/>
                    <a:pt x="6636" y="5781"/>
                  </a:cubicBezTo>
                  <a:lnTo>
                    <a:pt x="6636" y="3427"/>
                  </a:lnTo>
                  <a:lnTo>
                    <a:pt x="4282" y="3427"/>
                  </a:lnTo>
                  <a:cubicBezTo>
                    <a:pt x="4046" y="3427"/>
                    <a:pt x="3853" y="3234"/>
                    <a:pt x="3853" y="2998"/>
                  </a:cubicBezTo>
                  <a:lnTo>
                    <a:pt x="3853" y="2562"/>
                  </a:lnTo>
                  <a:cubicBezTo>
                    <a:pt x="3853" y="2379"/>
                    <a:pt x="3934" y="2199"/>
                    <a:pt x="4078" y="2080"/>
                  </a:cubicBezTo>
                  <a:cubicBezTo>
                    <a:pt x="4458" y="1760"/>
                    <a:pt x="4595" y="1239"/>
                    <a:pt x="4423" y="771"/>
                  </a:cubicBezTo>
                  <a:cubicBezTo>
                    <a:pt x="4255" y="309"/>
                    <a:pt x="3812" y="0"/>
                    <a:pt x="331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6" name="Google Shape;17796;p76"/>
            <p:cNvSpPr/>
            <p:nvPr/>
          </p:nvSpPr>
          <p:spPr>
            <a:xfrm>
              <a:off x="1822325" y="2168748"/>
              <a:ext cx="39041" cy="172745"/>
            </a:xfrm>
            <a:custGeom>
              <a:avLst/>
              <a:gdLst/>
              <a:ahLst/>
              <a:cxnLst/>
              <a:rect l="l" t="t" r="r" b="b"/>
              <a:pathLst>
                <a:path w="1500" h="6637" extrusionOk="0">
                  <a:moveTo>
                    <a:pt x="215" y="0"/>
                  </a:moveTo>
                  <a:cubicBezTo>
                    <a:pt x="95" y="0"/>
                    <a:pt x="0" y="95"/>
                    <a:pt x="0" y="215"/>
                  </a:cubicBezTo>
                  <a:lnTo>
                    <a:pt x="0" y="5781"/>
                  </a:lnTo>
                  <a:cubicBezTo>
                    <a:pt x="0" y="6253"/>
                    <a:pt x="384" y="6636"/>
                    <a:pt x="855" y="6636"/>
                  </a:cubicBezTo>
                  <a:lnTo>
                    <a:pt x="1499" y="6636"/>
                  </a:lnTo>
                  <a:cubicBezTo>
                    <a:pt x="1028" y="6636"/>
                    <a:pt x="644" y="6253"/>
                    <a:pt x="644" y="5781"/>
                  </a:cubicBezTo>
                  <a:lnTo>
                    <a:pt x="644" y="215"/>
                  </a:lnTo>
                  <a:cubicBezTo>
                    <a:pt x="644" y="95"/>
                    <a:pt x="739" y="0"/>
                    <a:pt x="859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7" name="Google Shape;17797;p76"/>
            <p:cNvSpPr/>
            <p:nvPr/>
          </p:nvSpPr>
          <p:spPr>
            <a:xfrm>
              <a:off x="1874979" y="2079578"/>
              <a:ext cx="39406" cy="89196"/>
            </a:xfrm>
            <a:custGeom>
              <a:avLst/>
              <a:gdLst/>
              <a:ahLst/>
              <a:cxnLst/>
              <a:rect l="l" t="t" r="r" b="b"/>
              <a:pathLst>
                <a:path w="1514" h="3427" extrusionOk="0">
                  <a:moveTo>
                    <a:pt x="1297" y="0"/>
                  </a:moveTo>
                  <a:cubicBezTo>
                    <a:pt x="846" y="0"/>
                    <a:pt x="426" y="259"/>
                    <a:pt x="229" y="678"/>
                  </a:cubicBezTo>
                  <a:cubicBezTo>
                    <a:pt x="0" y="1167"/>
                    <a:pt x="134" y="1744"/>
                    <a:pt x="549" y="2086"/>
                  </a:cubicBezTo>
                  <a:lnTo>
                    <a:pt x="546" y="2086"/>
                  </a:lnTo>
                  <a:cubicBezTo>
                    <a:pt x="686" y="2209"/>
                    <a:pt x="764" y="2385"/>
                    <a:pt x="760" y="2571"/>
                  </a:cubicBezTo>
                  <a:lnTo>
                    <a:pt x="760" y="2997"/>
                  </a:lnTo>
                  <a:cubicBezTo>
                    <a:pt x="760" y="3233"/>
                    <a:pt x="567" y="3426"/>
                    <a:pt x="331" y="3426"/>
                  </a:cubicBezTo>
                  <a:lnTo>
                    <a:pt x="760" y="3426"/>
                  </a:lnTo>
                  <a:cubicBezTo>
                    <a:pt x="996" y="3426"/>
                    <a:pt x="1190" y="3233"/>
                    <a:pt x="1190" y="2997"/>
                  </a:cubicBezTo>
                  <a:lnTo>
                    <a:pt x="1190" y="2571"/>
                  </a:lnTo>
                  <a:cubicBezTo>
                    <a:pt x="1193" y="2385"/>
                    <a:pt x="1116" y="2209"/>
                    <a:pt x="975" y="2086"/>
                  </a:cubicBezTo>
                  <a:cubicBezTo>
                    <a:pt x="201" y="1449"/>
                    <a:pt x="528" y="200"/>
                    <a:pt x="1513" y="20"/>
                  </a:cubicBezTo>
                  <a:cubicBezTo>
                    <a:pt x="1441" y="7"/>
                    <a:pt x="1368" y="0"/>
                    <a:pt x="129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8" name="Google Shape;17798;p76"/>
            <p:cNvSpPr/>
            <p:nvPr/>
          </p:nvSpPr>
          <p:spPr>
            <a:xfrm>
              <a:off x="1822325" y="1996030"/>
              <a:ext cx="39041" cy="172745"/>
            </a:xfrm>
            <a:custGeom>
              <a:avLst/>
              <a:gdLst/>
              <a:ahLst/>
              <a:cxnLst/>
              <a:rect l="l" t="t" r="r" b="b"/>
              <a:pathLst>
                <a:path w="1500" h="6637" extrusionOk="0">
                  <a:moveTo>
                    <a:pt x="855" y="0"/>
                  </a:moveTo>
                  <a:cubicBezTo>
                    <a:pt x="384" y="0"/>
                    <a:pt x="0" y="380"/>
                    <a:pt x="0" y="855"/>
                  </a:cubicBezTo>
                  <a:lnTo>
                    <a:pt x="0" y="6422"/>
                  </a:lnTo>
                  <a:cubicBezTo>
                    <a:pt x="0" y="6541"/>
                    <a:pt x="95" y="6636"/>
                    <a:pt x="215" y="6636"/>
                  </a:cubicBezTo>
                  <a:lnTo>
                    <a:pt x="855" y="6636"/>
                  </a:lnTo>
                  <a:cubicBezTo>
                    <a:pt x="739" y="6636"/>
                    <a:pt x="644" y="6541"/>
                    <a:pt x="644" y="6422"/>
                  </a:cubicBezTo>
                  <a:lnTo>
                    <a:pt x="644" y="855"/>
                  </a:lnTo>
                  <a:cubicBezTo>
                    <a:pt x="644" y="380"/>
                    <a:pt x="1028" y="0"/>
                    <a:pt x="14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9" name="Google Shape;17799;p76"/>
            <p:cNvSpPr/>
            <p:nvPr/>
          </p:nvSpPr>
          <p:spPr>
            <a:xfrm>
              <a:off x="2059149" y="2051598"/>
              <a:ext cx="39562" cy="61399"/>
            </a:xfrm>
            <a:custGeom>
              <a:avLst/>
              <a:gdLst/>
              <a:ahLst/>
              <a:cxnLst/>
              <a:rect l="l" t="t" r="r" b="b"/>
              <a:pathLst>
                <a:path w="1520" h="2359" extrusionOk="0">
                  <a:moveTo>
                    <a:pt x="241" y="1"/>
                  </a:moveTo>
                  <a:cubicBezTo>
                    <a:pt x="162" y="1"/>
                    <a:pt x="81" y="9"/>
                    <a:pt x="0" y="26"/>
                  </a:cubicBezTo>
                  <a:cubicBezTo>
                    <a:pt x="556" y="128"/>
                    <a:pt x="964" y="610"/>
                    <a:pt x="964" y="1176"/>
                  </a:cubicBezTo>
                  <a:cubicBezTo>
                    <a:pt x="968" y="1743"/>
                    <a:pt x="566" y="2232"/>
                    <a:pt x="14" y="2337"/>
                  </a:cubicBezTo>
                  <a:lnTo>
                    <a:pt x="7" y="2337"/>
                  </a:lnTo>
                  <a:cubicBezTo>
                    <a:pt x="79" y="2352"/>
                    <a:pt x="152" y="2359"/>
                    <a:pt x="225" y="2359"/>
                  </a:cubicBezTo>
                  <a:cubicBezTo>
                    <a:pt x="297" y="2359"/>
                    <a:pt x="369" y="2352"/>
                    <a:pt x="440" y="2337"/>
                  </a:cubicBezTo>
                  <a:cubicBezTo>
                    <a:pt x="1091" y="2228"/>
                    <a:pt x="1520" y="1606"/>
                    <a:pt x="1397" y="958"/>
                  </a:cubicBezTo>
                  <a:cubicBezTo>
                    <a:pt x="1289" y="392"/>
                    <a:pt x="794" y="1"/>
                    <a:pt x="24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0" name="Google Shape;17800;p76"/>
            <p:cNvSpPr/>
            <p:nvPr/>
          </p:nvSpPr>
          <p:spPr>
            <a:xfrm>
              <a:off x="1995043" y="1995926"/>
              <a:ext cx="22358" cy="72565"/>
            </a:xfrm>
            <a:custGeom>
              <a:avLst/>
              <a:gdLst/>
              <a:ahLst/>
              <a:cxnLst/>
              <a:rect l="l" t="t" r="r" b="b"/>
              <a:pathLst>
                <a:path w="859" h="2788" extrusionOk="0">
                  <a:moveTo>
                    <a:pt x="215" y="1"/>
                  </a:moveTo>
                  <a:cubicBezTo>
                    <a:pt x="99" y="1"/>
                    <a:pt x="0" y="99"/>
                    <a:pt x="0" y="216"/>
                  </a:cubicBezTo>
                  <a:lnTo>
                    <a:pt x="0" y="2358"/>
                  </a:lnTo>
                  <a:cubicBezTo>
                    <a:pt x="0" y="2594"/>
                    <a:pt x="194" y="2788"/>
                    <a:pt x="429" y="2788"/>
                  </a:cubicBezTo>
                  <a:lnTo>
                    <a:pt x="859" y="2788"/>
                  </a:lnTo>
                  <a:cubicBezTo>
                    <a:pt x="619" y="2784"/>
                    <a:pt x="429" y="2594"/>
                    <a:pt x="429" y="2358"/>
                  </a:cubicBezTo>
                  <a:lnTo>
                    <a:pt x="429" y="216"/>
                  </a:lnTo>
                  <a:cubicBezTo>
                    <a:pt x="429" y="99"/>
                    <a:pt x="524" y="1"/>
                    <a:pt x="644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1" name="Google Shape;17801;p76"/>
            <p:cNvSpPr/>
            <p:nvPr/>
          </p:nvSpPr>
          <p:spPr>
            <a:xfrm>
              <a:off x="1995043" y="2096314"/>
              <a:ext cx="22358" cy="72461"/>
            </a:xfrm>
            <a:custGeom>
              <a:avLst/>
              <a:gdLst/>
              <a:ahLst/>
              <a:cxnLst/>
              <a:rect l="l" t="t" r="r" b="b"/>
              <a:pathLst>
                <a:path w="859" h="2784" extrusionOk="0">
                  <a:moveTo>
                    <a:pt x="429" y="0"/>
                  </a:moveTo>
                  <a:cubicBezTo>
                    <a:pt x="194" y="0"/>
                    <a:pt x="0" y="190"/>
                    <a:pt x="0" y="426"/>
                  </a:cubicBezTo>
                  <a:lnTo>
                    <a:pt x="0" y="2783"/>
                  </a:lnTo>
                  <a:lnTo>
                    <a:pt x="429" y="2783"/>
                  </a:lnTo>
                  <a:lnTo>
                    <a:pt x="429" y="426"/>
                  </a:lnTo>
                  <a:cubicBezTo>
                    <a:pt x="429" y="190"/>
                    <a:pt x="619" y="0"/>
                    <a:pt x="859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2" name="Google Shape;17802;p76"/>
            <p:cNvSpPr/>
            <p:nvPr/>
          </p:nvSpPr>
          <p:spPr>
            <a:xfrm>
              <a:off x="2042283" y="2168748"/>
              <a:ext cx="44715" cy="89170"/>
            </a:xfrm>
            <a:custGeom>
              <a:avLst/>
              <a:gdLst/>
              <a:ahLst/>
              <a:cxnLst/>
              <a:rect l="l" t="t" r="r" b="b"/>
              <a:pathLst>
                <a:path w="1718" h="3426" extrusionOk="0">
                  <a:moveTo>
                    <a:pt x="542" y="0"/>
                  </a:moveTo>
                  <a:cubicBezTo>
                    <a:pt x="778" y="0"/>
                    <a:pt x="972" y="194"/>
                    <a:pt x="972" y="430"/>
                  </a:cubicBezTo>
                  <a:lnTo>
                    <a:pt x="972" y="866"/>
                  </a:lnTo>
                  <a:cubicBezTo>
                    <a:pt x="972" y="1052"/>
                    <a:pt x="887" y="1228"/>
                    <a:pt x="747" y="1348"/>
                  </a:cubicBezTo>
                  <a:cubicBezTo>
                    <a:pt x="1" y="1978"/>
                    <a:pt x="300" y="3192"/>
                    <a:pt x="1253" y="3399"/>
                  </a:cubicBezTo>
                  <a:cubicBezTo>
                    <a:pt x="1337" y="3416"/>
                    <a:pt x="1423" y="3425"/>
                    <a:pt x="1507" y="3425"/>
                  </a:cubicBezTo>
                  <a:cubicBezTo>
                    <a:pt x="1578" y="3425"/>
                    <a:pt x="1649" y="3419"/>
                    <a:pt x="1718" y="3406"/>
                  </a:cubicBezTo>
                  <a:cubicBezTo>
                    <a:pt x="1704" y="3403"/>
                    <a:pt x="1693" y="3403"/>
                    <a:pt x="1679" y="3399"/>
                  </a:cubicBezTo>
                  <a:cubicBezTo>
                    <a:pt x="725" y="3188"/>
                    <a:pt x="430" y="1978"/>
                    <a:pt x="1176" y="1348"/>
                  </a:cubicBezTo>
                  <a:cubicBezTo>
                    <a:pt x="1317" y="1228"/>
                    <a:pt x="1397" y="1052"/>
                    <a:pt x="1397" y="866"/>
                  </a:cubicBezTo>
                  <a:lnTo>
                    <a:pt x="1397" y="430"/>
                  </a:lnTo>
                  <a:cubicBezTo>
                    <a:pt x="1397" y="194"/>
                    <a:pt x="1207" y="0"/>
                    <a:pt x="972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3" name="Google Shape;17803;p76"/>
            <p:cNvSpPr/>
            <p:nvPr/>
          </p:nvSpPr>
          <p:spPr>
            <a:xfrm>
              <a:off x="1983956" y="2168748"/>
              <a:ext cx="22280" cy="72461"/>
            </a:xfrm>
            <a:custGeom>
              <a:avLst/>
              <a:gdLst/>
              <a:ahLst/>
              <a:cxnLst/>
              <a:rect l="l" t="t" r="r" b="b"/>
              <a:pathLst>
                <a:path w="856" h="2784" extrusionOk="0">
                  <a:moveTo>
                    <a:pt x="426" y="0"/>
                  </a:moveTo>
                  <a:lnTo>
                    <a:pt x="426" y="2354"/>
                  </a:lnTo>
                  <a:cubicBezTo>
                    <a:pt x="426" y="2593"/>
                    <a:pt x="236" y="2783"/>
                    <a:pt x="0" y="2783"/>
                  </a:cubicBezTo>
                  <a:lnTo>
                    <a:pt x="426" y="2783"/>
                  </a:lnTo>
                  <a:cubicBezTo>
                    <a:pt x="665" y="2783"/>
                    <a:pt x="855" y="2593"/>
                    <a:pt x="855" y="2354"/>
                  </a:cubicBezTo>
                  <a:lnTo>
                    <a:pt x="85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4" name="Google Shape;17804;p76"/>
            <p:cNvSpPr/>
            <p:nvPr/>
          </p:nvSpPr>
          <p:spPr>
            <a:xfrm>
              <a:off x="1903088" y="2224525"/>
              <a:ext cx="39041" cy="61295"/>
            </a:xfrm>
            <a:custGeom>
              <a:avLst/>
              <a:gdLst/>
              <a:ahLst/>
              <a:cxnLst/>
              <a:rect l="l" t="t" r="r" b="b"/>
              <a:pathLst>
                <a:path w="1500" h="2355" extrusionOk="0">
                  <a:moveTo>
                    <a:pt x="1275" y="0"/>
                  </a:moveTo>
                  <a:cubicBezTo>
                    <a:pt x="1202" y="0"/>
                    <a:pt x="1130" y="7"/>
                    <a:pt x="1060" y="21"/>
                  </a:cubicBezTo>
                  <a:cubicBezTo>
                    <a:pt x="419" y="141"/>
                    <a:pt x="1" y="757"/>
                    <a:pt x="124" y="1397"/>
                  </a:cubicBezTo>
                  <a:cubicBezTo>
                    <a:pt x="229" y="1959"/>
                    <a:pt x="722" y="2354"/>
                    <a:pt x="1276" y="2354"/>
                  </a:cubicBezTo>
                  <a:cubicBezTo>
                    <a:pt x="1350" y="2354"/>
                    <a:pt x="1424" y="2347"/>
                    <a:pt x="1499" y="2333"/>
                  </a:cubicBezTo>
                  <a:cubicBezTo>
                    <a:pt x="845" y="2210"/>
                    <a:pt x="419" y="1573"/>
                    <a:pt x="563" y="922"/>
                  </a:cubicBezTo>
                  <a:cubicBezTo>
                    <a:pt x="662" y="464"/>
                    <a:pt x="1028" y="109"/>
                    <a:pt x="1489" y="21"/>
                  </a:cubicBezTo>
                  <a:lnTo>
                    <a:pt x="1492" y="21"/>
                  </a:lnTo>
                  <a:cubicBezTo>
                    <a:pt x="1420" y="7"/>
                    <a:pt x="1347" y="0"/>
                    <a:pt x="127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5" name="Google Shape;17805;p76"/>
            <p:cNvSpPr/>
            <p:nvPr/>
          </p:nvSpPr>
          <p:spPr>
            <a:xfrm>
              <a:off x="1983956" y="2269032"/>
              <a:ext cx="27849" cy="72539"/>
            </a:xfrm>
            <a:custGeom>
              <a:avLst/>
              <a:gdLst/>
              <a:ahLst/>
              <a:cxnLst/>
              <a:rect l="l" t="t" r="r" b="b"/>
              <a:pathLst>
                <a:path w="1070" h="2787" extrusionOk="0">
                  <a:moveTo>
                    <a:pt x="0" y="0"/>
                  </a:moveTo>
                  <a:cubicBezTo>
                    <a:pt x="236" y="0"/>
                    <a:pt x="426" y="194"/>
                    <a:pt x="426" y="429"/>
                  </a:cubicBezTo>
                  <a:lnTo>
                    <a:pt x="426" y="2572"/>
                  </a:lnTo>
                  <a:cubicBezTo>
                    <a:pt x="426" y="2688"/>
                    <a:pt x="525" y="2787"/>
                    <a:pt x="641" y="2787"/>
                  </a:cubicBezTo>
                  <a:lnTo>
                    <a:pt x="1070" y="2787"/>
                  </a:lnTo>
                  <a:cubicBezTo>
                    <a:pt x="950" y="2787"/>
                    <a:pt x="855" y="2688"/>
                    <a:pt x="855" y="2572"/>
                  </a:cubicBezTo>
                  <a:lnTo>
                    <a:pt x="855" y="429"/>
                  </a:lnTo>
                  <a:cubicBezTo>
                    <a:pt x="855" y="194"/>
                    <a:pt x="662" y="0"/>
                    <a:pt x="42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6" name="Google Shape;17806;p76"/>
            <p:cNvSpPr/>
            <p:nvPr/>
          </p:nvSpPr>
          <p:spPr>
            <a:xfrm>
              <a:off x="1817093" y="1990798"/>
              <a:ext cx="356004" cy="355900"/>
            </a:xfrm>
            <a:custGeom>
              <a:avLst/>
              <a:gdLst/>
              <a:ahLst/>
              <a:cxnLst/>
              <a:rect l="l" t="t" r="r" b="b"/>
              <a:pathLst>
                <a:path w="13678" h="13674" extrusionOk="0">
                  <a:moveTo>
                    <a:pt x="3522" y="3613"/>
                  </a:moveTo>
                  <a:cubicBezTo>
                    <a:pt x="3592" y="3613"/>
                    <a:pt x="3663" y="3620"/>
                    <a:pt x="3734" y="3636"/>
                  </a:cubicBezTo>
                  <a:cubicBezTo>
                    <a:pt x="4522" y="3808"/>
                    <a:pt x="4768" y="4814"/>
                    <a:pt x="4149" y="5335"/>
                  </a:cubicBezTo>
                  <a:cubicBezTo>
                    <a:pt x="3962" y="5493"/>
                    <a:pt x="3853" y="5729"/>
                    <a:pt x="3853" y="5975"/>
                  </a:cubicBezTo>
                  <a:lnTo>
                    <a:pt x="3853" y="6408"/>
                  </a:lnTo>
                  <a:cubicBezTo>
                    <a:pt x="3853" y="6756"/>
                    <a:pt x="4135" y="7038"/>
                    <a:pt x="4483" y="7038"/>
                  </a:cubicBezTo>
                  <a:lnTo>
                    <a:pt x="6637" y="7038"/>
                  </a:lnTo>
                  <a:lnTo>
                    <a:pt x="6637" y="9191"/>
                  </a:lnTo>
                  <a:cubicBezTo>
                    <a:pt x="6640" y="9318"/>
                    <a:pt x="6538" y="9420"/>
                    <a:pt x="6411" y="9420"/>
                  </a:cubicBezTo>
                  <a:lnTo>
                    <a:pt x="5975" y="9420"/>
                  </a:lnTo>
                  <a:cubicBezTo>
                    <a:pt x="5845" y="9420"/>
                    <a:pt x="5725" y="9367"/>
                    <a:pt x="5644" y="9269"/>
                  </a:cubicBezTo>
                  <a:cubicBezTo>
                    <a:pt x="5362" y="8932"/>
                    <a:pt x="4977" y="8776"/>
                    <a:pt x="4598" y="8776"/>
                  </a:cubicBezTo>
                  <a:cubicBezTo>
                    <a:pt x="3990" y="8776"/>
                    <a:pt x="3394" y="9174"/>
                    <a:pt x="3245" y="9863"/>
                  </a:cubicBezTo>
                  <a:cubicBezTo>
                    <a:pt x="3107" y="10482"/>
                    <a:pt x="3414" y="11119"/>
                    <a:pt x="3987" y="11397"/>
                  </a:cubicBezTo>
                  <a:cubicBezTo>
                    <a:pt x="4179" y="11490"/>
                    <a:pt x="4385" y="11535"/>
                    <a:pt x="4588" y="11535"/>
                  </a:cubicBezTo>
                  <a:cubicBezTo>
                    <a:pt x="4991" y="11535"/>
                    <a:pt x="5386" y="11359"/>
                    <a:pt x="5655" y="11031"/>
                  </a:cubicBezTo>
                  <a:cubicBezTo>
                    <a:pt x="5733" y="10943"/>
                    <a:pt x="5848" y="10890"/>
                    <a:pt x="5970" y="10890"/>
                  </a:cubicBezTo>
                  <a:cubicBezTo>
                    <a:pt x="5974" y="10890"/>
                    <a:pt x="5978" y="10890"/>
                    <a:pt x="5982" y="10891"/>
                  </a:cubicBezTo>
                  <a:lnTo>
                    <a:pt x="6411" y="10891"/>
                  </a:lnTo>
                  <a:cubicBezTo>
                    <a:pt x="6538" y="10891"/>
                    <a:pt x="6640" y="10993"/>
                    <a:pt x="6637" y="11119"/>
                  </a:cubicBezTo>
                  <a:lnTo>
                    <a:pt x="6637" y="13276"/>
                  </a:lnTo>
                  <a:lnTo>
                    <a:pt x="1056" y="13276"/>
                  </a:lnTo>
                  <a:cubicBezTo>
                    <a:pt x="694" y="13273"/>
                    <a:pt x="402" y="12981"/>
                    <a:pt x="402" y="12618"/>
                  </a:cubicBezTo>
                  <a:lnTo>
                    <a:pt x="402" y="7038"/>
                  </a:lnTo>
                  <a:lnTo>
                    <a:pt x="2555" y="7038"/>
                  </a:lnTo>
                  <a:cubicBezTo>
                    <a:pt x="2903" y="7038"/>
                    <a:pt x="3185" y="6756"/>
                    <a:pt x="3185" y="6408"/>
                  </a:cubicBezTo>
                  <a:lnTo>
                    <a:pt x="3185" y="5982"/>
                  </a:lnTo>
                  <a:cubicBezTo>
                    <a:pt x="3188" y="5736"/>
                    <a:pt x="3083" y="5500"/>
                    <a:pt x="2900" y="5342"/>
                  </a:cubicBezTo>
                  <a:cubicBezTo>
                    <a:pt x="2421" y="4951"/>
                    <a:pt x="2425" y="4220"/>
                    <a:pt x="2903" y="3829"/>
                  </a:cubicBezTo>
                  <a:cubicBezTo>
                    <a:pt x="3080" y="3687"/>
                    <a:pt x="3299" y="3613"/>
                    <a:pt x="3522" y="3613"/>
                  </a:cubicBezTo>
                  <a:close/>
                  <a:moveTo>
                    <a:pt x="12621" y="399"/>
                  </a:moveTo>
                  <a:cubicBezTo>
                    <a:pt x="12984" y="399"/>
                    <a:pt x="13276" y="691"/>
                    <a:pt x="13279" y="1053"/>
                  </a:cubicBezTo>
                  <a:lnTo>
                    <a:pt x="13279" y="6637"/>
                  </a:lnTo>
                  <a:lnTo>
                    <a:pt x="13051" y="6637"/>
                  </a:lnTo>
                  <a:cubicBezTo>
                    <a:pt x="12794" y="6647"/>
                    <a:pt x="12794" y="7024"/>
                    <a:pt x="13051" y="7034"/>
                  </a:cubicBezTo>
                  <a:lnTo>
                    <a:pt x="13279" y="7034"/>
                  </a:lnTo>
                  <a:lnTo>
                    <a:pt x="13279" y="12618"/>
                  </a:lnTo>
                  <a:cubicBezTo>
                    <a:pt x="13279" y="12981"/>
                    <a:pt x="12984" y="13276"/>
                    <a:pt x="12621" y="13276"/>
                  </a:cubicBezTo>
                  <a:lnTo>
                    <a:pt x="7038" y="13276"/>
                  </a:lnTo>
                  <a:lnTo>
                    <a:pt x="7038" y="11119"/>
                  </a:lnTo>
                  <a:cubicBezTo>
                    <a:pt x="7038" y="10774"/>
                    <a:pt x="6756" y="10493"/>
                    <a:pt x="6411" y="10493"/>
                  </a:cubicBezTo>
                  <a:lnTo>
                    <a:pt x="5982" y="10493"/>
                  </a:lnTo>
                  <a:cubicBezTo>
                    <a:pt x="5974" y="10493"/>
                    <a:pt x="5967" y="10493"/>
                    <a:pt x="5959" y="10493"/>
                  </a:cubicBezTo>
                  <a:cubicBezTo>
                    <a:pt x="5721" y="10493"/>
                    <a:pt x="5499" y="10597"/>
                    <a:pt x="5345" y="10778"/>
                  </a:cubicBezTo>
                  <a:cubicBezTo>
                    <a:pt x="5149" y="11015"/>
                    <a:pt x="4869" y="11133"/>
                    <a:pt x="4589" y="11133"/>
                  </a:cubicBezTo>
                  <a:cubicBezTo>
                    <a:pt x="4308" y="11133"/>
                    <a:pt x="4027" y="11013"/>
                    <a:pt x="3832" y="10771"/>
                  </a:cubicBezTo>
                  <a:cubicBezTo>
                    <a:pt x="3642" y="10539"/>
                    <a:pt x="3572" y="10236"/>
                    <a:pt x="3635" y="9944"/>
                  </a:cubicBezTo>
                  <a:cubicBezTo>
                    <a:pt x="3743" y="9457"/>
                    <a:pt x="4165" y="9177"/>
                    <a:pt x="4596" y="9177"/>
                  </a:cubicBezTo>
                  <a:cubicBezTo>
                    <a:pt x="4865" y="9177"/>
                    <a:pt x="5138" y="9287"/>
                    <a:pt x="5338" y="9525"/>
                  </a:cubicBezTo>
                  <a:cubicBezTo>
                    <a:pt x="5497" y="9715"/>
                    <a:pt x="5729" y="9821"/>
                    <a:pt x="5975" y="9821"/>
                  </a:cubicBezTo>
                  <a:lnTo>
                    <a:pt x="6411" y="9821"/>
                  </a:lnTo>
                  <a:cubicBezTo>
                    <a:pt x="6756" y="9821"/>
                    <a:pt x="7038" y="9539"/>
                    <a:pt x="7038" y="9191"/>
                  </a:cubicBezTo>
                  <a:lnTo>
                    <a:pt x="7038" y="7038"/>
                  </a:lnTo>
                  <a:lnTo>
                    <a:pt x="9194" y="7038"/>
                  </a:lnTo>
                  <a:cubicBezTo>
                    <a:pt x="9321" y="7038"/>
                    <a:pt x="9423" y="7140"/>
                    <a:pt x="9423" y="7267"/>
                  </a:cubicBezTo>
                  <a:lnTo>
                    <a:pt x="9423" y="7703"/>
                  </a:lnTo>
                  <a:cubicBezTo>
                    <a:pt x="9423" y="7830"/>
                    <a:pt x="9367" y="7953"/>
                    <a:pt x="9268" y="8034"/>
                  </a:cubicBezTo>
                  <a:cubicBezTo>
                    <a:pt x="8396" y="8769"/>
                    <a:pt x="8744" y="10187"/>
                    <a:pt x="9863" y="10433"/>
                  </a:cubicBezTo>
                  <a:cubicBezTo>
                    <a:pt x="9958" y="10454"/>
                    <a:pt x="10056" y="10465"/>
                    <a:pt x="10155" y="10465"/>
                  </a:cubicBezTo>
                  <a:cubicBezTo>
                    <a:pt x="10736" y="10465"/>
                    <a:pt x="11256" y="10102"/>
                    <a:pt x="11453" y="9554"/>
                  </a:cubicBezTo>
                  <a:cubicBezTo>
                    <a:pt x="11650" y="9005"/>
                    <a:pt x="11485" y="8392"/>
                    <a:pt x="11035" y="8023"/>
                  </a:cubicBezTo>
                  <a:cubicBezTo>
                    <a:pt x="10940" y="7939"/>
                    <a:pt x="10890" y="7819"/>
                    <a:pt x="10894" y="7692"/>
                  </a:cubicBezTo>
                  <a:lnTo>
                    <a:pt x="10894" y="7267"/>
                  </a:lnTo>
                  <a:cubicBezTo>
                    <a:pt x="10894" y="7140"/>
                    <a:pt x="10996" y="7038"/>
                    <a:pt x="11123" y="7038"/>
                  </a:cubicBezTo>
                  <a:lnTo>
                    <a:pt x="12192" y="7038"/>
                  </a:lnTo>
                  <a:cubicBezTo>
                    <a:pt x="12196" y="7038"/>
                    <a:pt x="12200" y="7038"/>
                    <a:pt x="12204" y="7038"/>
                  </a:cubicBezTo>
                  <a:cubicBezTo>
                    <a:pt x="12312" y="7038"/>
                    <a:pt x="12403" y="6949"/>
                    <a:pt x="12403" y="6837"/>
                  </a:cubicBezTo>
                  <a:cubicBezTo>
                    <a:pt x="12403" y="6727"/>
                    <a:pt x="12308" y="6637"/>
                    <a:pt x="12198" y="6637"/>
                  </a:cubicBezTo>
                  <a:cubicBezTo>
                    <a:pt x="12196" y="6637"/>
                    <a:pt x="12194" y="6637"/>
                    <a:pt x="12192" y="6637"/>
                  </a:cubicBezTo>
                  <a:lnTo>
                    <a:pt x="11123" y="6637"/>
                  </a:lnTo>
                  <a:cubicBezTo>
                    <a:pt x="10774" y="6637"/>
                    <a:pt x="10493" y="6918"/>
                    <a:pt x="10493" y="7267"/>
                  </a:cubicBezTo>
                  <a:lnTo>
                    <a:pt x="10493" y="7692"/>
                  </a:lnTo>
                  <a:cubicBezTo>
                    <a:pt x="10486" y="7939"/>
                    <a:pt x="10591" y="8174"/>
                    <a:pt x="10778" y="8333"/>
                  </a:cubicBezTo>
                  <a:cubicBezTo>
                    <a:pt x="11256" y="8727"/>
                    <a:pt x="11253" y="9455"/>
                    <a:pt x="10774" y="9846"/>
                  </a:cubicBezTo>
                  <a:cubicBezTo>
                    <a:pt x="10597" y="9988"/>
                    <a:pt x="10376" y="10065"/>
                    <a:pt x="10152" y="10065"/>
                  </a:cubicBezTo>
                  <a:cubicBezTo>
                    <a:pt x="10082" y="10065"/>
                    <a:pt x="10013" y="10058"/>
                    <a:pt x="9944" y="10043"/>
                  </a:cubicBezTo>
                  <a:cubicBezTo>
                    <a:pt x="9156" y="9867"/>
                    <a:pt x="8909" y="8860"/>
                    <a:pt x="9529" y="8340"/>
                  </a:cubicBezTo>
                  <a:cubicBezTo>
                    <a:pt x="9715" y="8181"/>
                    <a:pt x="9824" y="7949"/>
                    <a:pt x="9821" y="7703"/>
                  </a:cubicBezTo>
                  <a:lnTo>
                    <a:pt x="9821" y="7267"/>
                  </a:lnTo>
                  <a:cubicBezTo>
                    <a:pt x="9821" y="6918"/>
                    <a:pt x="9539" y="6640"/>
                    <a:pt x="9194" y="6637"/>
                  </a:cubicBezTo>
                  <a:lnTo>
                    <a:pt x="7038" y="6637"/>
                  </a:lnTo>
                  <a:lnTo>
                    <a:pt x="7038" y="4483"/>
                  </a:lnTo>
                  <a:cubicBezTo>
                    <a:pt x="7038" y="4357"/>
                    <a:pt x="7140" y="4255"/>
                    <a:pt x="7266" y="4255"/>
                  </a:cubicBezTo>
                  <a:lnTo>
                    <a:pt x="7703" y="4255"/>
                  </a:lnTo>
                  <a:cubicBezTo>
                    <a:pt x="7706" y="4255"/>
                    <a:pt x="7710" y="4255"/>
                    <a:pt x="7714" y="4255"/>
                  </a:cubicBezTo>
                  <a:cubicBezTo>
                    <a:pt x="7837" y="4255"/>
                    <a:pt x="7955" y="4310"/>
                    <a:pt x="8033" y="4406"/>
                  </a:cubicBezTo>
                  <a:cubicBezTo>
                    <a:pt x="8316" y="4742"/>
                    <a:pt x="8701" y="4897"/>
                    <a:pt x="9081" y="4897"/>
                  </a:cubicBezTo>
                  <a:cubicBezTo>
                    <a:pt x="9688" y="4897"/>
                    <a:pt x="10284" y="4501"/>
                    <a:pt x="10433" y="3815"/>
                  </a:cubicBezTo>
                  <a:cubicBezTo>
                    <a:pt x="10570" y="3192"/>
                    <a:pt x="10261" y="2555"/>
                    <a:pt x="9691" y="2277"/>
                  </a:cubicBezTo>
                  <a:cubicBezTo>
                    <a:pt x="9498" y="2184"/>
                    <a:pt x="9293" y="2139"/>
                    <a:pt x="9090" y="2139"/>
                  </a:cubicBezTo>
                  <a:cubicBezTo>
                    <a:pt x="8687" y="2139"/>
                    <a:pt x="8292" y="2316"/>
                    <a:pt x="8023" y="2643"/>
                  </a:cubicBezTo>
                  <a:cubicBezTo>
                    <a:pt x="7941" y="2732"/>
                    <a:pt x="7826" y="2784"/>
                    <a:pt x="7707" y="2784"/>
                  </a:cubicBezTo>
                  <a:cubicBezTo>
                    <a:pt x="7703" y="2784"/>
                    <a:pt x="7699" y="2784"/>
                    <a:pt x="7696" y="2784"/>
                  </a:cubicBezTo>
                  <a:lnTo>
                    <a:pt x="7266" y="2784"/>
                  </a:lnTo>
                  <a:cubicBezTo>
                    <a:pt x="7140" y="2784"/>
                    <a:pt x="7038" y="2682"/>
                    <a:pt x="7038" y="2555"/>
                  </a:cubicBezTo>
                  <a:lnTo>
                    <a:pt x="7038" y="1486"/>
                  </a:lnTo>
                  <a:cubicBezTo>
                    <a:pt x="7032" y="1357"/>
                    <a:pt x="6936" y="1293"/>
                    <a:pt x="6839" y="1293"/>
                  </a:cubicBezTo>
                  <a:cubicBezTo>
                    <a:pt x="6742" y="1293"/>
                    <a:pt x="6645" y="1357"/>
                    <a:pt x="6640" y="1486"/>
                  </a:cubicBezTo>
                  <a:lnTo>
                    <a:pt x="6640" y="2555"/>
                  </a:lnTo>
                  <a:cubicBezTo>
                    <a:pt x="6637" y="2900"/>
                    <a:pt x="6918" y="3182"/>
                    <a:pt x="7266" y="3185"/>
                  </a:cubicBezTo>
                  <a:lnTo>
                    <a:pt x="7696" y="3185"/>
                  </a:lnTo>
                  <a:cubicBezTo>
                    <a:pt x="7700" y="3185"/>
                    <a:pt x="7703" y="3185"/>
                    <a:pt x="7707" y="3185"/>
                  </a:cubicBezTo>
                  <a:cubicBezTo>
                    <a:pt x="7946" y="3185"/>
                    <a:pt x="8177" y="3080"/>
                    <a:pt x="8332" y="2897"/>
                  </a:cubicBezTo>
                  <a:cubicBezTo>
                    <a:pt x="8528" y="2659"/>
                    <a:pt x="8808" y="2540"/>
                    <a:pt x="9087" y="2540"/>
                  </a:cubicBezTo>
                  <a:cubicBezTo>
                    <a:pt x="9369" y="2540"/>
                    <a:pt x="9651" y="2661"/>
                    <a:pt x="9845" y="2904"/>
                  </a:cubicBezTo>
                  <a:cubicBezTo>
                    <a:pt x="10032" y="3136"/>
                    <a:pt x="10106" y="3438"/>
                    <a:pt x="10042" y="3730"/>
                  </a:cubicBezTo>
                  <a:cubicBezTo>
                    <a:pt x="9934" y="4217"/>
                    <a:pt x="9512" y="4498"/>
                    <a:pt x="9082" y="4498"/>
                  </a:cubicBezTo>
                  <a:cubicBezTo>
                    <a:pt x="8813" y="4498"/>
                    <a:pt x="8540" y="4388"/>
                    <a:pt x="8339" y="4149"/>
                  </a:cubicBezTo>
                  <a:cubicBezTo>
                    <a:pt x="8181" y="3959"/>
                    <a:pt x="7949" y="3854"/>
                    <a:pt x="7703" y="3854"/>
                  </a:cubicBezTo>
                  <a:lnTo>
                    <a:pt x="7266" y="3854"/>
                  </a:lnTo>
                  <a:cubicBezTo>
                    <a:pt x="6918" y="3854"/>
                    <a:pt x="6637" y="4135"/>
                    <a:pt x="6637" y="4483"/>
                  </a:cubicBezTo>
                  <a:lnTo>
                    <a:pt x="6637" y="6637"/>
                  </a:lnTo>
                  <a:lnTo>
                    <a:pt x="4483" y="6637"/>
                  </a:lnTo>
                  <a:cubicBezTo>
                    <a:pt x="4357" y="6637"/>
                    <a:pt x="4255" y="6535"/>
                    <a:pt x="4255" y="6408"/>
                  </a:cubicBezTo>
                  <a:lnTo>
                    <a:pt x="4255" y="5975"/>
                  </a:lnTo>
                  <a:cubicBezTo>
                    <a:pt x="4255" y="5845"/>
                    <a:pt x="4311" y="5725"/>
                    <a:pt x="4406" y="5641"/>
                  </a:cubicBezTo>
                  <a:cubicBezTo>
                    <a:pt x="5282" y="4906"/>
                    <a:pt x="4930" y="3484"/>
                    <a:pt x="3815" y="3241"/>
                  </a:cubicBezTo>
                  <a:cubicBezTo>
                    <a:pt x="3715" y="3220"/>
                    <a:pt x="3617" y="3210"/>
                    <a:pt x="3520" y="3210"/>
                  </a:cubicBezTo>
                  <a:cubicBezTo>
                    <a:pt x="2779" y="3210"/>
                    <a:pt x="2143" y="3811"/>
                    <a:pt x="2143" y="4589"/>
                  </a:cubicBezTo>
                  <a:cubicBezTo>
                    <a:pt x="2143" y="5001"/>
                    <a:pt x="2326" y="5391"/>
                    <a:pt x="2647" y="5652"/>
                  </a:cubicBezTo>
                  <a:cubicBezTo>
                    <a:pt x="2738" y="5736"/>
                    <a:pt x="2791" y="5856"/>
                    <a:pt x="2787" y="5982"/>
                  </a:cubicBezTo>
                  <a:lnTo>
                    <a:pt x="2787" y="6408"/>
                  </a:lnTo>
                  <a:cubicBezTo>
                    <a:pt x="2784" y="6535"/>
                    <a:pt x="2682" y="6637"/>
                    <a:pt x="2559" y="6637"/>
                  </a:cubicBezTo>
                  <a:lnTo>
                    <a:pt x="402" y="6637"/>
                  </a:lnTo>
                  <a:lnTo>
                    <a:pt x="402" y="1056"/>
                  </a:lnTo>
                  <a:cubicBezTo>
                    <a:pt x="402" y="694"/>
                    <a:pt x="697" y="402"/>
                    <a:pt x="1060" y="399"/>
                  </a:cubicBezTo>
                  <a:lnTo>
                    <a:pt x="6640" y="399"/>
                  </a:lnTo>
                  <a:lnTo>
                    <a:pt x="6640" y="627"/>
                  </a:lnTo>
                  <a:cubicBezTo>
                    <a:pt x="6633" y="740"/>
                    <a:pt x="6724" y="835"/>
                    <a:pt x="6841" y="835"/>
                  </a:cubicBezTo>
                  <a:cubicBezTo>
                    <a:pt x="6953" y="835"/>
                    <a:pt x="7045" y="740"/>
                    <a:pt x="7041" y="627"/>
                  </a:cubicBezTo>
                  <a:lnTo>
                    <a:pt x="7041" y="399"/>
                  </a:lnTo>
                  <a:close/>
                  <a:moveTo>
                    <a:pt x="1056" y="1"/>
                  </a:moveTo>
                  <a:cubicBezTo>
                    <a:pt x="476" y="1"/>
                    <a:pt x="4" y="472"/>
                    <a:pt x="1" y="1056"/>
                  </a:cubicBezTo>
                  <a:lnTo>
                    <a:pt x="1" y="12618"/>
                  </a:lnTo>
                  <a:cubicBezTo>
                    <a:pt x="4" y="13199"/>
                    <a:pt x="476" y="13670"/>
                    <a:pt x="1056" y="13674"/>
                  </a:cubicBezTo>
                  <a:lnTo>
                    <a:pt x="12621" y="13674"/>
                  </a:lnTo>
                  <a:cubicBezTo>
                    <a:pt x="13202" y="13670"/>
                    <a:pt x="13673" y="13199"/>
                    <a:pt x="13677" y="12618"/>
                  </a:cubicBezTo>
                  <a:lnTo>
                    <a:pt x="13677" y="1056"/>
                  </a:lnTo>
                  <a:cubicBezTo>
                    <a:pt x="13673" y="472"/>
                    <a:pt x="13202" y="1"/>
                    <a:pt x="12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07" name="Google Shape;17807;p76"/>
          <p:cNvGrpSpPr/>
          <p:nvPr/>
        </p:nvGrpSpPr>
        <p:grpSpPr>
          <a:xfrm>
            <a:off x="6558237" y="1550777"/>
            <a:ext cx="355978" cy="305797"/>
            <a:chOff x="6558237" y="1550777"/>
            <a:chExt cx="355978" cy="305797"/>
          </a:xfrm>
        </p:grpSpPr>
        <p:sp>
          <p:nvSpPr>
            <p:cNvPr id="17808" name="Google Shape;17808;p76"/>
            <p:cNvSpPr/>
            <p:nvPr/>
          </p:nvSpPr>
          <p:spPr>
            <a:xfrm>
              <a:off x="6574530" y="1717457"/>
              <a:ext cx="323314" cy="133807"/>
            </a:xfrm>
            <a:custGeom>
              <a:avLst/>
              <a:gdLst/>
              <a:ahLst/>
              <a:cxnLst/>
              <a:rect l="l" t="t" r="r" b="b"/>
              <a:pathLst>
                <a:path w="12422" h="5141" extrusionOk="0">
                  <a:moveTo>
                    <a:pt x="1" y="0"/>
                  </a:moveTo>
                  <a:lnTo>
                    <a:pt x="1" y="4497"/>
                  </a:lnTo>
                  <a:cubicBezTo>
                    <a:pt x="1" y="4852"/>
                    <a:pt x="289" y="5141"/>
                    <a:pt x="645" y="5141"/>
                  </a:cubicBezTo>
                  <a:lnTo>
                    <a:pt x="11777" y="5141"/>
                  </a:lnTo>
                  <a:cubicBezTo>
                    <a:pt x="12133" y="5141"/>
                    <a:pt x="12421" y="4852"/>
                    <a:pt x="12421" y="4497"/>
                  </a:cubicBezTo>
                  <a:lnTo>
                    <a:pt x="12421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9" name="Google Shape;17809;p76"/>
            <p:cNvSpPr/>
            <p:nvPr/>
          </p:nvSpPr>
          <p:spPr>
            <a:xfrm>
              <a:off x="6574530" y="1717457"/>
              <a:ext cx="323314" cy="133807"/>
            </a:xfrm>
            <a:custGeom>
              <a:avLst/>
              <a:gdLst/>
              <a:ahLst/>
              <a:cxnLst/>
              <a:rect l="l" t="t" r="r" b="b"/>
              <a:pathLst>
                <a:path w="12422" h="5141" extrusionOk="0">
                  <a:moveTo>
                    <a:pt x="1" y="0"/>
                  </a:moveTo>
                  <a:lnTo>
                    <a:pt x="1" y="4497"/>
                  </a:lnTo>
                  <a:cubicBezTo>
                    <a:pt x="1" y="4852"/>
                    <a:pt x="289" y="5141"/>
                    <a:pt x="645" y="5141"/>
                  </a:cubicBezTo>
                  <a:lnTo>
                    <a:pt x="11777" y="5141"/>
                  </a:lnTo>
                  <a:cubicBezTo>
                    <a:pt x="12133" y="5141"/>
                    <a:pt x="12421" y="4852"/>
                    <a:pt x="12421" y="4497"/>
                  </a:cubicBezTo>
                  <a:lnTo>
                    <a:pt x="12421" y="4286"/>
                  </a:lnTo>
                  <a:lnTo>
                    <a:pt x="1714" y="4286"/>
                  </a:lnTo>
                  <a:cubicBezTo>
                    <a:pt x="1239" y="4286"/>
                    <a:pt x="859" y="3902"/>
                    <a:pt x="859" y="3427"/>
                  </a:cubicBezTo>
                  <a:lnTo>
                    <a:pt x="859" y="2136"/>
                  </a:lnTo>
                  <a:cubicBezTo>
                    <a:pt x="859" y="2017"/>
                    <a:pt x="955" y="1924"/>
                    <a:pt x="1071" y="1924"/>
                  </a:cubicBezTo>
                  <a:cubicBezTo>
                    <a:pt x="1079" y="1924"/>
                    <a:pt x="1087" y="1924"/>
                    <a:pt x="1095" y="1925"/>
                  </a:cubicBezTo>
                  <a:cubicBezTo>
                    <a:pt x="1158" y="1932"/>
                    <a:pt x="1222" y="1935"/>
                    <a:pt x="1285" y="1935"/>
                  </a:cubicBezTo>
                  <a:lnTo>
                    <a:pt x="11137" y="1935"/>
                  </a:lnTo>
                  <a:cubicBezTo>
                    <a:pt x="11601" y="1935"/>
                    <a:pt x="12052" y="1784"/>
                    <a:pt x="12421" y="1503"/>
                  </a:cubicBezTo>
                  <a:lnTo>
                    <a:pt x="1242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0" name="Google Shape;17810;p76"/>
            <p:cNvSpPr/>
            <p:nvPr/>
          </p:nvSpPr>
          <p:spPr>
            <a:xfrm>
              <a:off x="6563364" y="1606008"/>
              <a:ext cx="345645" cy="144999"/>
            </a:xfrm>
            <a:custGeom>
              <a:avLst/>
              <a:gdLst/>
              <a:ahLst/>
              <a:cxnLst/>
              <a:rect l="l" t="t" r="r" b="b"/>
              <a:pathLst>
                <a:path w="13280" h="5571" extrusionOk="0">
                  <a:moveTo>
                    <a:pt x="859" y="0"/>
                  </a:moveTo>
                  <a:cubicBezTo>
                    <a:pt x="384" y="0"/>
                    <a:pt x="1" y="384"/>
                    <a:pt x="1" y="859"/>
                  </a:cubicBezTo>
                  <a:lnTo>
                    <a:pt x="1" y="3857"/>
                  </a:lnTo>
                  <a:cubicBezTo>
                    <a:pt x="4" y="4800"/>
                    <a:pt x="768" y="5567"/>
                    <a:pt x="1714" y="5570"/>
                  </a:cubicBezTo>
                  <a:lnTo>
                    <a:pt x="11566" y="5570"/>
                  </a:lnTo>
                  <a:cubicBezTo>
                    <a:pt x="12512" y="5567"/>
                    <a:pt x="13279" y="4803"/>
                    <a:pt x="13279" y="3857"/>
                  </a:cubicBezTo>
                  <a:lnTo>
                    <a:pt x="13279" y="859"/>
                  </a:lnTo>
                  <a:cubicBezTo>
                    <a:pt x="13279" y="384"/>
                    <a:pt x="12896" y="0"/>
                    <a:pt x="12421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1" name="Google Shape;17811;p76"/>
            <p:cNvSpPr/>
            <p:nvPr/>
          </p:nvSpPr>
          <p:spPr>
            <a:xfrm>
              <a:off x="6591292" y="1606086"/>
              <a:ext cx="289790" cy="16710"/>
            </a:xfrm>
            <a:custGeom>
              <a:avLst/>
              <a:gdLst/>
              <a:ahLst/>
              <a:cxnLst/>
              <a:rect l="l" t="t" r="r" b="b"/>
              <a:pathLst>
                <a:path w="11134" h="642" extrusionOk="0">
                  <a:moveTo>
                    <a:pt x="321" y="1"/>
                  </a:moveTo>
                  <a:cubicBezTo>
                    <a:pt x="141" y="1"/>
                    <a:pt x="1" y="142"/>
                    <a:pt x="1" y="321"/>
                  </a:cubicBezTo>
                  <a:cubicBezTo>
                    <a:pt x="1" y="497"/>
                    <a:pt x="141" y="641"/>
                    <a:pt x="321" y="641"/>
                  </a:cubicBezTo>
                  <a:lnTo>
                    <a:pt x="10813" y="641"/>
                  </a:lnTo>
                  <a:cubicBezTo>
                    <a:pt x="10989" y="641"/>
                    <a:pt x="11133" y="497"/>
                    <a:pt x="11133" y="321"/>
                  </a:cubicBezTo>
                  <a:cubicBezTo>
                    <a:pt x="11133" y="142"/>
                    <a:pt x="10989" y="1"/>
                    <a:pt x="10813" y="1"/>
                  </a:cubicBezTo>
                  <a:close/>
                </a:path>
              </a:pathLst>
            </a:custGeom>
            <a:solidFill>
              <a:srgbClr val="A8B9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2" name="Google Shape;17812;p76"/>
            <p:cNvSpPr/>
            <p:nvPr/>
          </p:nvSpPr>
          <p:spPr>
            <a:xfrm>
              <a:off x="6624711" y="1606008"/>
              <a:ext cx="22280" cy="245257"/>
            </a:xfrm>
            <a:custGeom>
              <a:avLst/>
              <a:gdLst/>
              <a:ahLst/>
              <a:cxnLst/>
              <a:rect l="l" t="t" r="r" b="b"/>
              <a:pathLst>
                <a:path w="856" h="9423" extrusionOk="0">
                  <a:moveTo>
                    <a:pt x="1" y="0"/>
                  </a:moveTo>
                  <a:lnTo>
                    <a:pt x="1" y="9423"/>
                  </a:lnTo>
                  <a:lnTo>
                    <a:pt x="856" y="9423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3" name="Google Shape;17813;p76"/>
            <p:cNvSpPr/>
            <p:nvPr/>
          </p:nvSpPr>
          <p:spPr>
            <a:xfrm>
              <a:off x="6624711" y="160600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4" name="Google Shape;17814;p76"/>
            <p:cNvSpPr/>
            <p:nvPr/>
          </p:nvSpPr>
          <p:spPr>
            <a:xfrm>
              <a:off x="6624711" y="176763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5" name="Google Shape;17815;p76"/>
            <p:cNvSpPr/>
            <p:nvPr/>
          </p:nvSpPr>
          <p:spPr>
            <a:xfrm>
              <a:off x="6624711" y="1828985"/>
              <a:ext cx="22280" cy="22280"/>
            </a:xfrm>
            <a:custGeom>
              <a:avLst/>
              <a:gdLst/>
              <a:ahLst/>
              <a:cxnLst/>
              <a:rect l="l" t="t" r="r" b="b"/>
              <a:pathLst>
                <a:path w="856" h="856" extrusionOk="0">
                  <a:moveTo>
                    <a:pt x="1" y="1"/>
                  </a:moveTo>
                  <a:lnTo>
                    <a:pt x="1" y="856"/>
                  </a:lnTo>
                  <a:lnTo>
                    <a:pt x="856" y="856"/>
                  </a:lnTo>
                  <a:lnTo>
                    <a:pt x="85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6" name="Google Shape;17816;p76"/>
            <p:cNvSpPr/>
            <p:nvPr/>
          </p:nvSpPr>
          <p:spPr>
            <a:xfrm>
              <a:off x="6825357" y="1606008"/>
              <a:ext cx="22280" cy="245257"/>
            </a:xfrm>
            <a:custGeom>
              <a:avLst/>
              <a:gdLst/>
              <a:ahLst/>
              <a:cxnLst/>
              <a:rect l="l" t="t" r="r" b="b"/>
              <a:pathLst>
                <a:path w="856" h="9423" extrusionOk="0">
                  <a:moveTo>
                    <a:pt x="1" y="0"/>
                  </a:moveTo>
                  <a:lnTo>
                    <a:pt x="1" y="9423"/>
                  </a:lnTo>
                  <a:lnTo>
                    <a:pt x="856" y="9423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7" name="Google Shape;17817;p76"/>
            <p:cNvSpPr/>
            <p:nvPr/>
          </p:nvSpPr>
          <p:spPr>
            <a:xfrm>
              <a:off x="6825357" y="160600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8" name="Google Shape;17818;p76"/>
            <p:cNvSpPr/>
            <p:nvPr/>
          </p:nvSpPr>
          <p:spPr>
            <a:xfrm>
              <a:off x="6825357" y="176763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9" name="Google Shape;17819;p76"/>
            <p:cNvSpPr/>
            <p:nvPr/>
          </p:nvSpPr>
          <p:spPr>
            <a:xfrm>
              <a:off x="6825357" y="1828985"/>
              <a:ext cx="22280" cy="22280"/>
            </a:xfrm>
            <a:custGeom>
              <a:avLst/>
              <a:gdLst/>
              <a:ahLst/>
              <a:cxnLst/>
              <a:rect l="l" t="t" r="r" b="b"/>
              <a:pathLst>
                <a:path w="856" h="856" extrusionOk="0">
                  <a:moveTo>
                    <a:pt x="1" y="1"/>
                  </a:moveTo>
                  <a:lnTo>
                    <a:pt x="1" y="856"/>
                  </a:lnTo>
                  <a:lnTo>
                    <a:pt x="856" y="856"/>
                  </a:lnTo>
                  <a:lnTo>
                    <a:pt x="85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0" name="Google Shape;17820;p76"/>
            <p:cNvSpPr/>
            <p:nvPr/>
          </p:nvSpPr>
          <p:spPr>
            <a:xfrm>
              <a:off x="6708337" y="1706370"/>
              <a:ext cx="55699" cy="22280"/>
            </a:xfrm>
            <a:custGeom>
              <a:avLst/>
              <a:gdLst/>
              <a:ahLst/>
              <a:cxnLst/>
              <a:rect l="l" t="t" r="r" b="b"/>
              <a:pathLst>
                <a:path w="2140" h="856" extrusionOk="0">
                  <a:moveTo>
                    <a:pt x="211" y="1"/>
                  </a:moveTo>
                  <a:cubicBezTo>
                    <a:pt x="95" y="1"/>
                    <a:pt x="0" y="96"/>
                    <a:pt x="0" y="215"/>
                  </a:cubicBezTo>
                  <a:lnTo>
                    <a:pt x="0" y="641"/>
                  </a:lnTo>
                  <a:cubicBezTo>
                    <a:pt x="0" y="761"/>
                    <a:pt x="95" y="856"/>
                    <a:pt x="211" y="856"/>
                  </a:cubicBezTo>
                  <a:lnTo>
                    <a:pt x="1925" y="856"/>
                  </a:lnTo>
                  <a:cubicBezTo>
                    <a:pt x="2045" y="856"/>
                    <a:pt x="2140" y="761"/>
                    <a:pt x="2140" y="641"/>
                  </a:cubicBezTo>
                  <a:lnTo>
                    <a:pt x="2140" y="215"/>
                  </a:lnTo>
                  <a:cubicBezTo>
                    <a:pt x="2140" y="96"/>
                    <a:pt x="2045" y="1"/>
                    <a:pt x="1925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1" name="Google Shape;17821;p76"/>
            <p:cNvSpPr/>
            <p:nvPr/>
          </p:nvSpPr>
          <p:spPr>
            <a:xfrm>
              <a:off x="6613649" y="1728623"/>
              <a:ext cx="44533" cy="39041"/>
            </a:xfrm>
            <a:custGeom>
              <a:avLst/>
              <a:gdLst/>
              <a:ahLst/>
              <a:cxnLst/>
              <a:rect l="l" t="t" r="r" b="b"/>
              <a:pathLst>
                <a:path w="1711" h="1500" extrusionOk="0">
                  <a:moveTo>
                    <a:pt x="211" y="1"/>
                  </a:moveTo>
                  <a:cubicBezTo>
                    <a:pt x="95" y="1"/>
                    <a:pt x="0" y="99"/>
                    <a:pt x="0" y="215"/>
                  </a:cubicBezTo>
                  <a:lnTo>
                    <a:pt x="0" y="1285"/>
                  </a:lnTo>
                  <a:cubicBezTo>
                    <a:pt x="0" y="1404"/>
                    <a:pt x="95" y="1499"/>
                    <a:pt x="211" y="1499"/>
                  </a:cubicBezTo>
                  <a:lnTo>
                    <a:pt x="1499" y="1499"/>
                  </a:lnTo>
                  <a:cubicBezTo>
                    <a:pt x="1615" y="1499"/>
                    <a:pt x="1710" y="1404"/>
                    <a:pt x="1710" y="1288"/>
                  </a:cubicBezTo>
                  <a:lnTo>
                    <a:pt x="1710" y="215"/>
                  </a:lnTo>
                  <a:cubicBezTo>
                    <a:pt x="1710" y="99"/>
                    <a:pt x="1615" y="1"/>
                    <a:pt x="1499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2" name="Google Shape;17822;p76"/>
            <p:cNvSpPr/>
            <p:nvPr/>
          </p:nvSpPr>
          <p:spPr>
            <a:xfrm>
              <a:off x="6613545" y="1728623"/>
              <a:ext cx="44637" cy="16788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44"/>
                  </a:lnTo>
                  <a:lnTo>
                    <a:pt x="1714" y="644"/>
                  </a:lnTo>
                  <a:lnTo>
                    <a:pt x="1714" y="215"/>
                  </a:lnTo>
                  <a:cubicBezTo>
                    <a:pt x="1714" y="96"/>
                    <a:pt x="1619" y="1"/>
                    <a:pt x="150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3" name="Google Shape;17823;p76"/>
            <p:cNvSpPr/>
            <p:nvPr/>
          </p:nvSpPr>
          <p:spPr>
            <a:xfrm>
              <a:off x="6814191" y="1728623"/>
              <a:ext cx="44637" cy="39041"/>
            </a:xfrm>
            <a:custGeom>
              <a:avLst/>
              <a:gdLst/>
              <a:ahLst/>
              <a:cxnLst/>
              <a:rect l="l" t="t" r="r" b="b"/>
              <a:pathLst>
                <a:path w="1715" h="1500" extrusionOk="0">
                  <a:moveTo>
                    <a:pt x="215" y="1"/>
                  </a:moveTo>
                  <a:cubicBezTo>
                    <a:pt x="96" y="1"/>
                    <a:pt x="1" y="99"/>
                    <a:pt x="1" y="215"/>
                  </a:cubicBezTo>
                  <a:lnTo>
                    <a:pt x="1" y="1285"/>
                  </a:lnTo>
                  <a:cubicBezTo>
                    <a:pt x="1" y="1404"/>
                    <a:pt x="96" y="1499"/>
                    <a:pt x="215" y="1499"/>
                  </a:cubicBezTo>
                  <a:lnTo>
                    <a:pt x="1500" y="1499"/>
                  </a:lnTo>
                  <a:cubicBezTo>
                    <a:pt x="1616" y="1499"/>
                    <a:pt x="1711" y="1404"/>
                    <a:pt x="1714" y="1288"/>
                  </a:cubicBezTo>
                  <a:lnTo>
                    <a:pt x="1714" y="215"/>
                  </a:lnTo>
                  <a:cubicBezTo>
                    <a:pt x="1714" y="99"/>
                    <a:pt x="1616" y="1"/>
                    <a:pt x="1500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4" name="Google Shape;17824;p76"/>
            <p:cNvSpPr/>
            <p:nvPr/>
          </p:nvSpPr>
          <p:spPr>
            <a:xfrm>
              <a:off x="6814191" y="1728623"/>
              <a:ext cx="44637" cy="16788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44"/>
                  </a:lnTo>
                  <a:lnTo>
                    <a:pt x="1714" y="644"/>
                  </a:lnTo>
                  <a:lnTo>
                    <a:pt x="1714" y="215"/>
                  </a:lnTo>
                  <a:cubicBezTo>
                    <a:pt x="1714" y="96"/>
                    <a:pt x="1616" y="1"/>
                    <a:pt x="150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5" name="Google Shape;17825;p76"/>
            <p:cNvSpPr/>
            <p:nvPr/>
          </p:nvSpPr>
          <p:spPr>
            <a:xfrm>
              <a:off x="6558237" y="1550777"/>
              <a:ext cx="355978" cy="305797"/>
            </a:xfrm>
            <a:custGeom>
              <a:avLst/>
              <a:gdLst/>
              <a:ahLst/>
              <a:cxnLst/>
              <a:rect l="l" t="t" r="r" b="b"/>
              <a:pathLst>
                <a:path w="13677" h="11749" extrusionOk="0">
                  <a:moveTo>
                    <a:pt x="7819" y="398"/>
                  </a:moveTo>
                  <a:cubicBezTo>
                    <a:pt x="8026" y="398"/>
                    <a:pt x="8209" y="543"/>
                    <a:pt x="8251" y="747"/>
                  </a:cubicBezTo>
                  <a:lnTo>
                    <a:pt x="8515" y="1925"/>
                  </a:lnTo>
                  <a:lnTo>
                    <a:pt x="5162" y="1925"/>
                  </a:lnTo>
                  <a:lnTo>
                    <a:pt x="5423" y="747"/>
                  </a:lnTo>
                  <a:cubicBezTo>
                    <a:pt x="5465" y="543"/>
                    <a:pt x="5644" y="398"/>
                    <a:pt x="5852" y="398"/>
                  </a:cubicBezTo>
                  <a:close/>
                  <a:moveTo>
                    <a:pt x="3209" y="2326"/>
                  </a:moveTo>
                  <a:lnTo>
                    <a:pt x="3209" y="6637"/>
                  </a:lnTo>
                  <a:lnTo>
                    <a:pt x="2755" y="6637"/>
                  </a:lnTo>
                  <a:lnTo>
                    <a:pt x="2755" y="2326"/>
                  </a:lnTo>
                  <a:close/>
                  <a:moveTo>
                    <a:pt x="10918" y="2326"/>
                  </a:moveTo>
                  <a:lnTo>
                    <a:pt x="10918" y="6637"/>
                  </a:lnTo>
                  <a:lnTo>
                    <a:pt x="10461" y="6637"/>
                  </a:lnTo>
                  <a:lnTo>
                    <a:pt x="10461" y="2326"/>
                  </a:lnTo>
                  <a:close/>
                  <a:moveTo>
                    <a:pt x="2354" y="2326"/>
                  </a:moveTo>
                  <a:lnTo>
                    <a:pt x="2354" y="6637"/>
                  </a:lnTo>
                  <a:lnTo>
                    <a:pt x="2340" y="6637"/>
                  </a:lnTo>
                  <a:cubicBezTo>
                    <a:pt x="2112" y="6637"/>
                    <a:pt x="1925" y="6823"/>
                    <a:pt x="1925" y="7052"/>
                  </a:cubicBezTo>
                  <a:lnTo>
                    <a:pt x="1925" y="7492"/>
                  </a:lnTo>
                  <a:lnTo>
                    <a:pt x="1911" y="7492"/>
                  </a:lnTo>
                  <a:cubicBezTo>
                    <a:pt x="1077" y="7492"/>
                    <a:pt x="398" y="6816"/>
                    <a:pt x="398" y="5979"/>
                  </a:cubicBezTo>
                  <a:lnTo>
                    <a:pt x="398" y="2981"/>
                  </a:lnTo>
                  <a:cubicBezTo>
                    <a:pt x="402" y="2618"/>
                    <a:pt x="694" y="2326"/>
                    <a:pt x="1056" y="2326"/>
                  </a:cubicBezTo>
                  <a:close/>
                  <a:moveTo>
                    <a:pt x="10063" y="2326"/>
                  </a:moveTo>
                  <a:lnTo>
                    <a:pt x="10063" y="6637"/>
                  </a:lnTo>
                  <a:lnTo>
                    <a:pt x="10049" y="6637"/>
                  </a:lnTo>
                  <a:cubicBezTo>
                    <a:pt x="9817" y="6637"/>
                    <a:pt x="9634" y="6823"/>
                    <a:pt x="9634" y="7052"/>
                  </a:cubicBezTo>
                  <a:lnTo>
                    <a:pt x="9634" y="7492"/>
                  </a:lnTo>
                  <a:lnTo>
                    <a:pt x="4040" y="7492"/>
                  </a:lnTo>
                  <a:lnTo>
                    <a:pt x="4040" y="7052"/>
                  </a:lnTo>
                  <a:cubicBezTo>
                    <a:pt x="4040" y="6823"/>
                    <a:pt x="3853" y="6637"/>
                    <a:pt x="3625" y="6637"/>
                  </a:cubicBezTo>
                  <a:lnTo>
                    <a:pt x="3610" y="6637"/>
                  </a:lnTo>
                  <a:lnTo>
                    <a:pt x="3610" y="2326"/>
                  </a:lnTo>
                  <a:close/>
                  <a:moveTo>
                    <a:pt x="12621" y="2326"/>
                  </a:moveTo>
                  <a:cubicBezTo>
                    <a:pt x="12980" y="2326"/>
                    <a:pt x="13276" y="2618"/>
                    <a:pt x="13276" y="2981"/>
                  </a:cubicBezTo>
                  <a:lnTo>
                    <a:pt x="13276" y="5979"/>
                  </a:lnTo>
                  <a:lnTo>
                    <a:pt x="13276" y="5982"/>
                  </a:lnTo>
                  <a:cubicBezTo>
                    <a:pt x="13272" y="6816"/>
                    <a:pt x="12597" y="7492"/>
                    <a:pt x="11763" y="7492"/>
                  </a:cubicBezTo>
                  <a:lnTo>
                    <a:pt x="11749" y="7492"/>
                  </a:lnTo>
                  <a:lnTo>
                    <a:pt x="11749" y="7052"/>
                  </a:lnTo>
                  <a:cubicBezTo>
                    <a:pt x="11749" y="6823"/>
                    <a:pt x="11562" y="6637"/>
                    <a:pt x="11334" y="6637"/>
                  </a:cubicBezTo>
                  <a:lnTo>
                    <a:pt x="11319" y="6637"/>
                  </a:lnTo>
                  <a:lnTo>
                    <a:pt x="11319" y="2326"/>
                  </a:lnTo>
                  <a:close/>
                  <a:moveTo>
                    <a:pt x="2780" y="7034"/>
                  </a:moveTo>
                  <a:lnTo>
                    <a:pt x="2780" y="7477"/>
                  </a:lnTo>
                  <a:cubicBezTo>
                    <a:pt x="2787" y="7604"/>
                    <a:pt x="2885" y="7667"/>
                    <a:pt x="2982" y="7667"/>
                  </a:cubicBezTo>
                  <a:cubicBezTo>
                    <a:pt x="3079" y="7667"/>
                    <a:pt x="3176" y="7604"/>
                    <a:pt x="3181" y="7477"/>
                  </a:cubicBezTo>
                  <a:lnTo>
                    <a:pt x="3181" y="7038"/>
                  </a:lnTo>
                  <a:lnTo>
                    <a:pt x="3628" y="7038"/>
                  </a:lnTo>
                  <a:cubicBezTo>
                    <a:pt x="3635" y="7038"/>
                    <a:pt x="3639" y="7041"/>
                    <a:pt x="3639" y="7052"/>
                  </a:cubicBezTo>
                  <a:lnTo>
                    <a:pt x="3639" y="8121"/>
                  </a:lnTo>
                  <a:cubicBezTo>
                    <a:pt x="3639" y="8128"/>
                    <a:pt x="3635" y="8132"/>
                    <a:pt x="3628" y="8132"/>
                  </a:cubicBezTo>
                  <a:lnTo>
                    <a:pt x="2340" y="8132"/>
                  </a:lnTo>
                  <a:cubicBezTo>
                    <a:pt x="2333" y="8132"/>
                    <a:pt x="2326" y="8128"/>
                    <a:pt x="2326" y="8121"/>
                  </a:cubicBezTo>
                  <a:lnTo>
                    <a:pt x="2326" y="7048"/>
                  </a:lnTo>
                  <a:cubicBezTo>
                    <a:pt x="2326" y="7041"/>
                    <a:pt x="2333" y="7034"/>
                    <a:pt x="2340" y="7034"/>
                  </a:cubicBezTo>
                  <a:close/>
                  <a:moveTo>
                    <a:pt x="11334" y="7038"/>
                  </a:moveTo>
                  <a:cubicBezTo>
                    <a:pt x="11341" y="7038"/>
                    <a:pt x="11344" y="7041"/>
                    <a:pt x="11348" y="7052"/>
                  </a:cubicBezTo>
                  <a:lnTo>
                    <a:pt x="11348" y="8121"/>
                  </a:lnTo>
                  <a:cubicBezTo>
                    <a:pt x="11348" y="8128"/>
                    <a:pt x="11341" y="8132"/>
                    <a:pt x="11334" y="8132"/>
                  </a:cubicBezTo>
                  <a:lnTo>
                    <a:pt x="10049" y="8132"/>
                  </a:lnTo>
                  <a:cubicBezTo>
                    <a:pt x="10039" y="8132"/>
                    <a:pt x="10035" y="8128"/>
                    <a:pt x="10035" y="8121"/>
                  </a:cubicBezTo>
                  <a:lnTo>
                    <a:pt x="10035" y="7052"/>
                  </a:lnTo>
                  <a:cubicBezTo>
                    <a:pt x="10035" y="7041"/>
                    <a:pt x="10039" y="7038"/>
                    <a:pt x="10049" y="7038"/>
                  </a:cubicBezTo>
                  <a:lnTo>
                    <a:pt x="10489" y="7038"/>
                  </a:lnTo>
                  <a:lnTo>
                    <a:pt x="10489" y="7477"/>
                  </a:lnTo>
                  <a:cubicBezTo>
                    <a:pt x="10486" y="7594"/>
                    <a:pt x="10577" y="7689"/>
                    <a:pt x="10690" y="7689"/>
                  </a:cubicBezTo>
                  <a:cubicBezTo>
                    <a:pt x="10806" y="7689"/>
                    <a:pt x="10897" y="7594"/>
                    <a:pt x="10890" y="7477"/>
                  </a:cubicBezTo>
                  <a:lnTo>
                    <a:pt x="10890" y="7038"/>
                  </a:lnTo>
                  <a:close/>
                  <a:moveTo>
                    <a:pt x="827" y="7555"/>
                  </a:moveTo>
                  <a:cubicBezTo>
                    <a:pt x="1148" y="7777"/>
                    <a:pt x="1524" y="7893"/>
                    <a:pt x="1911" y="7893"/>
                  </a:cubicBezTo>
                  <a:lnTo>
                    <a:pt x="1925" y="7893"/>
                  </a:lnTo>
                  <a:lnTo>
                    <a:pt x="1925" y="8121"/>
                  </a:lnTo>
                  <a:cubicBezTo>
                    <a:pt x="1925" y="8350"/>
                    <a:pt x="2112" y="8533"/>
                    <a:pt x="2340" y="8533"/>
                  </a:cubicBezTo>
                  <a:lnTo>
                    <a:pt x="3209" y="8533"/>
                  </a:lnTo>
                  <a:lnTo>
                    <a:pt x="3209" y="11344"/>
                  </a:lnTo>
                  <a:lnTo>
                    <a:pt x="2755" y="11344"/>
                  </a:lnTo>
                  <a:lnTo>
                    <a:pt x="2755" y="9191"/>
                  </a:lnTo>
                  <a:cubicBezTo>
                    <a:pt x="2748" y="9063"/>
                    <a:pt x="2651" y="8998"/>
                    <a:pt x="2554" y="8998"/>
                  </a:cubicBezTo>
                  <a:cubicBezTo>
                    <a:pt x="2456" y="8998"/>
                    <a:pt x="2360" y="9063"/>
                    <a:pt x="2354" y="9191"/>
                  </a:cubicBezTo>
                  <a:lnTo>
                    <a:pt x="2354" y="11344"/>
                  </a:lnTo>
                  <a:lnTo>
                    <a:pt x="1271" y="11344"/>
                  </a:lnTo>
                  <a:cubicBezTo>
                    <a:pt x="1024" y="11344"/>
                    <a:pt x="827" y="11147"/>
                    <a:pt x="827" y="10904"/>
                  </a:cubicBezTo>
                  <a:lnTo>
                    <a:pt x="827" y="7555"/>
                  </a:lnTo>
                  <a:close/>
                  <a:moveTo>
                    <a:pt x="9634" y="7893"/>
                  </a:moveTo>
                  <a:lnTo>
                    <a:pt x="9634" y="8121"/>
                  </a:lnTo>
                  <a:cubicBezTo>
                    <a:pt x="9634" y="8350"/>
                    <a:pt x="9821" y="8533"/>
                    <a:pt x="10049" y="8533"/>
                  </a:cubicBezTo>
                  <a:lnTo>
                    <a:pt x="10918" y="8533"/>
                  </a:lnTo>
                  <a:lnTo>
                    <a:pt x="10918" y="11344"/>
                  </a:lnTo>
                  <a:lnTo>
                    <a:pt x="10464" y="11344"/>
                  </a:lnTo>
                  <a:lnTo>
                    <a:pt x="10464" y="9191"/>
                  </a:lnTo>
                  <a:cubicBezTo>
                    <a:pt x="10461" y="9078"/>
                    <a:pt x="10373" y="8990"/>
                    <a:pt x="10264" y="8990"/>
                  </a:cubicBezTo>
                  <a:cubicBezTo>
                    <a:pt x="10151" y="8990"/>
                    <a:pt x="10060" y="9078"/>
                    <a:pt x="10063" y="9191"/>
                  </a:cubicBezTo>
                  <a:lnTo>
                    <a:pt x="10063" y="11344"/>
                  </a:lnTo>
                  <a:lnTo>
                    <a:pt x="3610" y="11344"/>
                  </a:lnTo>
                  <a:lnTo>
                    <a:pt x="3610" y="8537"/>
                  </a:lnTo>
                  <a:lnTo>
                    <a:pt x="3625" y="8537"/>
                  </a:lnTo>
                  <a:cubicBezTo>
                    <a:pt x="3853" y="8537"/>
                    <a:pt x="4040" y="8350"/>
                    <a:pt x="4040" y="8121"/>
                  </a:cubicBezTo>
                  <a:lnTo>
                    <a:pt x="4040" y="7893"/>
                  </a:lnTo>
                  <a:close/>
                  <a:moveTo>
                    <a:pt x="12847" y="7555"/>
                  </a:moveTo>
                  <a:lnTo>
                    <a:pt x="12847" y="10904"/>
                  </a:lnTo>
                  <a:cubicBezTo>
                    <a:pt x="12847" y="11147"/>
                    <a:pt x="12646" y="11348"/>
                    <a:pt x="12403" y="11348"/>
                  </a:cubicBezTo>
                  <a:lnTo>
                    <a:pt x="11319" y="11348"/>
                  </a:lnTo>
                  <a:lnTo>
                    <a:pt x="11319" y="8537"/>
                  </a:lnTo>
                  <a:lnTo>
                    <a:pt x="11334" y="8537"/>
                  </a:lnTo>
                  <a:cubicBezTo>
                    <a:pt x="11562" y="8537"/>
                    <a:pt x="11749" y="8350"/>
                    <a:pt x="11749" y="8121"/>
                  </a:cubicBezTo>
                  <a:lnTo>
                    <a:pt x="11749" y="7893"/>
                  </a:lnTo>
                  <a:lnTo>
                    <a:pt x="11763" y="7893"/>
                  </a:lnTo>
                  <a:cubicBezTo>
                    <a:pt x="12150" y="7893"/>
                    <a:pt x="12526" y="7777"/>
                    <a:pt x="12847" y="7555"/>
                  </a:cubicBezTo>
                  <a:close/>
                  <a:moveTo>
                    <a:pt x="5848" y="1"/>
                  </a:moveTo>
                  <a:cubicBezTo>
                    <a:pt x="5453" y="1"/>
                    <a:pt x="5112" y="274"/>
                    <a:pt x="5032" y="659"/>
                  </a:cubicBezTo>
                  <a:lnTo>
                    <a:pt x="4750" y="1925"/>
                  </a:lnTo>
                  <a:lnTo>
                    <a:pt x="1056" y="1925"/>
                  </a:lnTo>
                  <a:cubicBezTo>
                    <a:pt x="472" y="1929"/>
                    <a:pt x="1" y="2400"/>
                    <a:pt x="1" y="2981"/>
                  </a:cubicBezTo>
                  <a:lnTo>
                    <a:pt x="1" y="5979"/>
                  </a:lnTo>
                  <a:cubicBezTo>
                    <a:pt x="1" y="6418"/>
                    <a:pt x="152" y="6844"/>
                    <a:pt x="430" y="7185"/>
                  </a:cubicBezTo>
                  <a:lnTo>
                    <a:pt x="430" y="10904"/>
                  </a:lnTo>
                  <a:cubicBezTo>
                    <a:pt x="430" y="11369"/>
                    <a:pt x="806" y="11745"/>
                    <a:pt x="1271" y="11749"/>
                  </a:cubicBezTo>
                  <a:lnTo>
                    <a:pt x="12407" y="11749"/>
                  </a:lnTo>
                  <a:cubicBezTo>
                    <a:pt x="12871" y="11745"/>
                    <a:pt x="13248" y="11369"/>
                    <a:pt x="13248" y="10904"/>
                  </a:cubicBezTo>
                  <a:lnTo>
                    <a:pt x="13248" y="7185"/>
                  </a:lnTo>
                  <a:cubicBezTo>
                    <a:pt x="13526" y="6844"/>
                    <a:pt x="13677" y="6418"/>
                    <a:pt x="13677" y="5979"/>
                  </a:cubicBezTo>
                  <a:lnTo>
                    <a:pt x="13673" y="2981"/>
                  </a:lnTo>
                  <a:cubicBezTo>
                    <a:pt x="13673" y="2400"/>
                    <a:pt x="13202" y="1929"/>
                    <a:pt x="12618" y="1925"/>
                  </a:cubicBezTo>
                  <a:lnTo>
                    <a:pt x="8923" y="1925"/>
                  </a:lnTo>
                  <a:lnTo>
                    <a:pt x="8642" y="659"/>
                  </a:lnTo>
                  <a:cubicBezTo>
                    <a:pt x="8562" y="274"/>
                    <a:pt x="8221" y="1"/>
                    <a:pt x="7830" y="1"/>
                  </a:cubicBezTo>
                  <a:cubicBezTo>
                    <a:pt x="7827" y="1"/>
                    <a:pt x="7825" y="1"/>
                    <a:pt x="7822" y="1"/>
                  </a:cubicBezTo>
                  <a:lnTo>
                    <a:pt x="5855" y="1"/>
                  </a:lnTo>
                  <a:cubicBezTo>
                    <a:pt x="5853" y="1"/>
                    <a:pt x="5850" y="1"/>
                    <a:pt x="5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6" name="Google Shape;17826;p76"/>
            <p:cNvSpPr/>
            <p:nvPr/>
          </p:nvSpPr>
          <p:spPr>
            <a:xfrm>
              <a:off x="6703106" y="1701242"/>
              <a:ext cx="66162" cy="32717"/>
            </a:xfrm>
            <a:custGeom>
              <a:avLst/>
              <a:gdLst/>
              <a:ahLst/>
              <a:cxnLst/>
              <a:rect l="l" t="t" r="r" b="b"/>
              <a:pathLst>
                <a:path w="2542" h="1257" extrusionOk="0">
                  <a:moveTo>
                    <a:pt x="1069" y="0"/>
                  </a:moveTo>
                  <a:cubicBezTo>
                    <a:pt x="1065" y="0"/>
                    <a:pt x="1061" y="0"/>
                    <a:pt x="1056" y="1"/>
                  </a:cubicBezTo>
                  <a:lnTo>
                    <a:pt x="416" y="1"/>
                  </a:lnTo>
                  <a:cubicBezTo>
                    <a:pt x="184" y="1"/>
                    <a:pt x="1" y="187"/>
                    <a:pt x="1" y="416"/>
                  </a:cubicBezTo>
                  <a:lnTo>
                    <a:pt x="1" y="845"/>
                  </a:lnTo>
                  <a:cubicBezTo>
                    <a:pt x="1" y="1070"/>
                    <a:pt x="187" y="1257"/>
                    <a:pt x="416" y="1257"/>
                  </a:cubicBezTo>
                  <a:lnTo>
                    <a:pt x="2126" y="1257"/>
                  </a:lnTo>
                  <a:cubicBezTo>
                    <a:pt x="2355" y="1257"/>
                    <a:pt x="2541" y="1070"/>
                    <a:pt x="2541" y="841"/>
                  </a:cubicBezTo>
                  <a:lnTo>
                    <a:pt x="2541" y="412"/>
                  </a:lnTo>
                  <a:cubicBezTo>
                    <a:pt x="2541" y="184"/>
                    <a:pt x="2355" y="1"/>
                    <a:pt x="2126" y="1"/>
                  </a:cubicBezTo>
                  <a:lnTo>
                    <a:pt x="1915" y="1"/>
                  </a:lnTo>
                  <a:cubicBezTo>
                    <a:pt x="1910" y="0"/>
                    <a:pt x="1906" y="0"/>
                    <a:pt x="1901" y="0"/>
                  </a:cubicBezTo>
                  <a:cubicBezTo>
                    <a:pt x="1638" y="0"/>
                    <a:pt x="1638" y="398"/>
                    <a:pt x="1901" y="398"/>
                  </a:cubicBezTo>
                  <a:cubicBezTo>
                    <a:pt x="1906" y="398"/>
                    <a:pt x="1910" y="398"/>
                    <a:pt x="1915" y="398"/>
                  </a:cubicBezTo>
                  <a:lnTo>
                    <a:pt x="2126" y="398"/>
                  </a:lnTo>
                  <a:cubicBezTo>
                    <a:pt x="2136" y="398"/>
                    <a:pt x="2140" y="405"/>
                    <a:pt x="2140" y="412"/>
                  </a:cubicBezTo>
                  <a:lnTo>
                    <a:pt x="2140" y="845"/>
                  </a:lnTo>
                  <a:cubicBezTo>
                    <a:pt x="2140" y="852"/>
                    <a:pt x="2136" y="856"/>
                    <a:pt x="2126" y="856"/>
                  </a:cubicBezTo>
                  <a:lnTo>
                    <a:pt x="416" y="856"/>
                  </a:lnTo>
                  <a:cubicBezTo>
                    <a:pt x="405" y="856"/>
                    <a:pt x="402" y="852"/>
                    <a:pt x="402" y="845"/>
                  </a:cubicBezTo>
                  <a:lnTo>
                    <a:pt x="402" y="416"/>
                  </a:lnTo>
                  <a:cubicBezTo>
                    <a:pt x="402" y="409"/>
                    <a:pt x="405" y="402"/>
                    <a:pt x="416" y="402"/>
                  </a:cubicBezTo>
                  <a:lnTo>
                    <a:pt x="1056" y="402"/>
                  </a:lnTo>
                  <a:cubicBezTo>
                    <a:pt x="1058" y="402"/>
                    <a:pt x="1061" y="402"/>
                    <a:pt x="1063" y="402"/>
                  </a:cubicBezTo>
                  <a:cubicBezTo>
                    <a:pt x="1176" y="402"/>
                    <a:pt x="1267" y="312"/>
                    <a:pt x="1267" y="201"/>
                  </a:cubicBezTo>
                  <a:cubicBezTo>
                    <a:pt x="1267" y="89"/>
                    <a:pt x="1179" y="0"/>
                    <a:pt x="10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27" name="Google Shape;17827;p76"/>
          <p:cNvGrpSpPr/>
          <p:nvPr/>
        </p:nvGrpSpPr>
        <p:grpSpPr>
          <a:xfrm>
            <a:off x="1809858" y="2454296"/>
            <a:ext cx="417065" cy="312018"/>
            <a:chOff x="1809858" y="2454296"/>
            <a:chExt cx="417065" cy="312018"/>
          </a:xfrm>
        </p:grpSpPr>
        <p:sp>
          <p:nvSpPr>
            <p:cNvPr id="17828" name="Google Shape;17828;p76"/>
            <p:cNvSpPr/>
            <p:nvPr/>
          </p:nvSpPr>
          <p:spPr>
            <a:xfrm>
              <a:off x="1816833" y="2460438"/>
              <a:ext cx="404780" cy="215117"/>
            </a:xfrm>
            <a:custGeom>
              <a:avLst/>
              <a:gdLst/>
              <a:ahLst/>
              <a:cxnLst/>
              <a:rect l="l" t="t" r="r" b="b"/>
              <a:pathLst>
                <a:path w="15552" h="8265" extrusionOk="0">
                  <a:moveTo>
                    <a:pt x="6255" y="0"/>
                  </a:moveTo>
                  <a:cubicBezTo>
                    <a:pt x="6100" y="0"/>
                    <a:pt x="5944" y="10"/>
                    <a:pt x="5788" y="31"/>
                  </a:cubicBezTo>
                  <a:cubicBezTo>
                    <a:pt x="4423" y="218"/>
                    <a:pt x="3293" y="1185"/>
                    <a:pt x="2899" y="2505"/>
                  </a:cubicBezTo>
                  <a:lnTo>
                    <a:pt x="2878" y="2505"/>
                  </a:lnTo>
                  <a:cubicBezTo>
                    <a:pt x="1288" y="2505"/>
                    <a:pt x="0" y="3792"/>
                    <a:pt x="0" y="5383"/>
                  </a:cubicBezTo>
                  <a:cubicBezTo>
                    <a:pt x="0" y="6973"/>
                    <a:pt x="1288" y="8264"/>
                    <a:pt x="2878" y="8264"/>
                  </a:cubicBezTo>
                  <a:lnTo>
                    <a:pt x="13142" y="8264"/>
                  </a:lnTo>
                  <a:cubicBezTo>
                    <a:pt x="13152" y="8265"/>
                    <a:pt x="13163" y="8265"/>
                    <a:pt x="13174" y="8265"/>
                  </a:cubicBezTo>
                  <a:cubicBezTo>
                    <a:pt x="14486" y="8265"/>
                    <a:pt x="15552" y="7202"/>
                    <a:pt x="15552" y="5886"/>
                  </a:cubicBezTo>
                  <a:cubicBezTo>
                    <a:pt x="15552" y="4572"/>
                    <a:pt x="14489" y="3507"/>
                    <a:pt x="13180" y="3507"/>
                  </a:cubicBezTo>
                  <a:cubicBezTo>
                    <a:pt x="13167" y="3507"/>
                    <a:pt x="13154" y="3507"/>
                    <a:pt x="13142" y="3507"/>
                  </a:cubicBezTo>
                  <a:lnTo>
                    <a:pt x="13142" y="3504"/>
                  </a:lnTo>
                  <a:cubicBezTo>
                    <a:pt x="13057" y="3504"/>
                    <a:pt x="12969" y="3511"/>
                    <a:pt x="12885" y="3522"/>
                  </a:cubicBezTo>
                  <a:cubicBezTo>
                    <a:pt x="12501" y="2290"/>
                    <a:pt x="11366" y="1503"/>
                    <a:pt x="10144" y="1503"/>
                  </a:cubicBezTo>
                  <a:cubicBezTo>
                    <a:pt x="9841" y="1503"/>
                    <a:pt x="9533" y="1551"/>
                    <a:pt x="9229" y="1653"/>
                  </a:cubicBezTo>
                  <a:cubicBezTo>
                    <a:pt x="8584" y="616"/>
                    <a:pt x="7453" y="0"/>
                    <a:pt x="625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9" name="Google Shape;17829;p76"/>
            <p:cNvSpPr/>
            <p:nvPr/>
          </p:nvSpPr>
          <p:spPr>
            <a:xfrm>
              <a:off x="1815454" y="2525793"/>
              <a:ext cx="368706" cy="149762"/>
            </a:xfrm>
            <a:custGeom>
              <a:avLst/>
              <a:gdLst/>
              <a:ahLst/>
              <a:cxnLst/>
              <a:rect l="l" t="t" r="r" b="b"/>
              <a:pathLst>
                <a:path w="14166" h="5754" extrusionOk="0">
                  <a:moveTo>
                    <a:pt x="2805" y="1"/>
                  </a:moveTo>
                  <a:lnTo>
                    <a:pt x="2805" y="1"/>
                  </a:lnTo>
                  <a:cubicBezTo>
                    <a:pt x="1228" y="68"/>
                    <a:pt x="0" y="1394"/>
                    <a:pt x="53" y="2970"/>
                  </a:cubicBezTo>
                  <a:cubicBezTo>
                    <a:pt x="102" y="4540"/>
                    <a:pt x="1453" y="5753"/>
                    <a:pt x="3023" y="5753"/>
                  </a:cubicBezTo>
                  <a:lnTo>
                    <a:pt x="13195" y="5753"/>
                  </a:lnTo>
                  <a:cubicBezTo>
                    <a:pt x="13254" y="5753"/>
                    <a:pt x="13318" y="5750"/>
                    <a:pt x="13378" y="5746"/>
                  </a:cubicBezTo>
                  <a:cubicBezTo>
                    <a:pt x="14166" y="5683"/>
                    <a:pt x="14102" y="4501"/>
                    <a:pt x="13314" y="4501"/>
                  </a:cubicBezTo>
                  <a:lnTo>
                    <a:pt x="11569" y="4501"/>
                  </a:lnTo>
                  <a:cubicBezTo>
                    <a:pt x="11428" y="4501"/>
                    <a:pt x="11316" y="4388"/>
                    <a:pt x="11316" y="4251"/>
                  </a:cubicBezTo>
                  <a:lnTo>
                    <a:pt x="11316" y="3456"/>
                  </a:lnTo>
                  <a:cubicBezTo>
                    <a:pt x="11319" y="3122"/>
                    <a:pt x="11186" y="2805"/>
                    <a:pt x="10950" y="2569"/>
                  </a:cubicBezTo>
                  <a:lnTo>
                    <a:pt x="9490" y="1109"/>
                  </a:lnTo>
                  <a:cubicBezTo>
                    <a:pt x="9257" y="877"/>
                    <a:pt x="8937" y="743"/>
                    <a:pt x="8607" y="743"/>
                  </a:cubicBezTo>
                  <a:lnTo>
                    <a:pt x="5306" y="743"/>
                  </a:lnTo>
                  <a:cubicBezTo>
                    <a:pt x="4754" y="743"/>
                    <a:pt x="4307" y="1194"/>
                    <a:pt x="4307" y="1746"/>
                  </a:cubicBezTo>
                  <a:lnTo>
                    <a:pt x="4307" y="3963"/>
                  </a:lnTo>
                  <a:cubicBezTo>
                    <a:pt x="4307" y="4107"/>
                    <a:pt x="4188" y="4215"/>
                    <a:pt x="4054" y="4215"/>
                  </a:cubicBezTo>
                  <a:cubicBezTo>
                    <a:pt x="4019" y="4215"/>
                    <a:pt x="3983" y="4207"/>
                    <a:pt x="3948" y="4191"/>
                  </a:cubicBezTo>
                  <a:cubicBezTo>
                    <a:pt x="3016" y="3737"/>
                    <a:pt x="2344" y="2819"/>
                    <a:pt x="2305" y="1728"/>
                  </a:cubicBezTo>
                  <a:cubicBezTo>
                    <a:pt x="2280" y="1116"/>
                    <a:pt x="2456" y="507"/>
                    <a:pt x="2805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0" name="Google Shape;17830;p76"/>
            <p:cNvSpPr/>
            <p:nvPr/>
          </p:nvSpPr>
          <p:spPr>
            <a:xfrm>
              <a:off x="1947127" y="2564731"/>
              <a:ext cx="143359" cy="195440"/>
            </a:xfrm>
            <a:custGeom>
              <a:avLst/>
              <a:gdLst/>
              <a:ahLst/>
              <a:cxnLst/>
              <a:rect l="l" t="t" r="r" b="b"/>
              <a:pathLst>
                <a:path w="5508" h="7509" extrusionOk="0">
                  <a:moveTo>
                    <a:pt x="251" y="0"/>
                  </a:moveTo>
                  <a:cubicBezTo>
                    <a:pt x="114" y="0"/>
                    <a:pt x="1" y="113"/>
                    <a:pt x="1" y="250"/>
                  </a:cubicBezTo>
                  <a:lnTo>
                    <a:pt x="1" y="7259"/>
                  </a:lnTo>
                  <a:cubicBezTo>
                    <a:pt x="1" y="7399"/>
                    <a:pt x="114" y="7508"/>
                    <a:pt x="251" y="7508"/>
                  </a:cubicBezTo>
                  <a:lnTo>
                    <a:pt x="5258" y="7508"/>
                  </a:lnTo>
                  <a:cubicBezTo>
                    <a:pt x="5260" y="7509"/>
                    <a:pt x="5262" y="7509"/>
                    <a:pt x="5264" y="7509"/>
                  </a:cubicBezTo>
                  <a:cubicBezTo>
                    <a:pt x="5398" y="7509"/>
                    <a:pt x="5507" y="7397"/>
                    <a:pt x="5507" y="7259"/>
                  </a:cubicBezTo>
                  <a:lnTo>
                    <a:pt x="5507" y="1960"/>
                  </a:lnTo>
                  <a:cubicBezTo>
                    <a:pt x="5507" y="1826"/>
                    <a:pt x="5455" y="1700"/>
                    <a:pt x="5363" y="1605"/>
                  </a:cubicBezTo>
                  <a:lnTo>
                    <a:pt x="3903" y="144"/>
                  </a:lnTo>
                  <a:cubicBezTo>
                    <a:pt x="3808" y="53"/>
                    <a:pt x="3681" y="0"/>
                    <a:pt x="3548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1" name="Google Shape;17831;p76"/>
            <p:cNvSpPr/>
            <p:nvPr/>
          </p:nvSpPr>
          <p:spPr>
            <a:xfrm>
              <a:off x="2044860" y="2610331"/>
              <a:ext cx="45626" cy="13014"/>
            </a:xfrm>
            <a:custGeom>
              <a:avLst/>
              <a:gdLst/>
              <a:ahLst/>
              <a:cxnLst/>
              <a:rect l="l" t="t" r="r" b="b"/>
              <a:pathLst>
                <a:path w="1753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752" y="500"/>
                  </a:lnTo>
                  <a:lnTo>
                    <a:pt x="1752" y="208"/>
                  </a:lnTo>
                  <a:cubicBezTo>
                    <a:pt x="1752" y="134"/>
                    <a:pt x="1735" y="64"/>
                    <a:pt x="1707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2" name="Google Shape;17832;p76"/>
            <p:cNvSpPr/>
            <p:nvPr/>
          </p:nvSpPr>
          <p:spPr>
            <a:xfrm>
              <a:off x="1809858" y="2454296"/>
              <a:ext cx="417065" cy="227298"/>
            </a:xfrm>
            <a:custGeom>
              <a:avLst/>
              <a:gdLst/>
              <a:ahLst/>
              <a:cxnLst/>
              <a:rect l="l" t="t" r="r" b="b"/>
              <a:pathLst>
                <a:path w="16024" h="8733" extrusionOk="0">
                  <a:moveTo>
                    <a:pt x="6521" y="0"/>
                  </a:moveTo>
                  <a:cubicBezTo>
                    <a:pt x="5737" y="0"/>
                    <a:pt x="4947" y="246"/>
                    <a:pt x="4272" y="756"/>
                  </a:cubicBezTo>
                  <a:cubicBezTo>
                    <a:pt x="3685" y="1203"/>
                    <a:pt x="3241" y="1812"/>
                    <a:pt x="2995" y="2509"/>
                  </a:cubicBezTo>
                  <a:cubicBezTo>
                    <a:pt x="1310" y="2593"/>
                    <a:pt x="1" y="4004"/>
                    <a:pt x="39" y="5693"/>
                  </a:cubicBezTo>
                  <a:cubicBezTo>
                    <a:pt x="82" y="7378"/>
                    <a:pt x="1457" y="8726"/>
                    <a:pt x="3146" y="8729"/>
                  </a:cubicBezTo>
                  <a:lnTo>
                    <a:pt x="4272" y="8729"/>
                  </a:lnTo>
                  <a:cubicBezTo>
                    <a:pt x="4571" y="8719"/>
                    <a:pt x="4571" y="8275"/>
                    <a:pt x="4272" y="8261"/>
                  </a:cubicBezTo>
                  <a:lnTo>
                    <a:pt x="3146" y="8261"/>
                  </a:lnTo>
                  <a:cubicBezTo>
                    <a:pt x="1700" y="8244"/>
                    <a:pt x="536" y="7068"/>
                    <a:pt x="532" y="5619"/>
                  </a:cubicBezTo>
                  <a:cubicBezTo>
                    <a:pt x="532" y="4173"/>
                    <a:pt x="1693" y="2991"/>
                    <a:pt x="3143" y="2973"/>
                  </a:cubicBezTo>
                  <a:lnTo>
                    <a:pt x="3167" y="2973"/>
                  </a:lnTo>
                  <a:cubicBezTo>
                    <a:pt x="3269" y="2973"/>
                    <a:pt x="3361" y="2903"/>
                    <a:pt x="3389" y="2804"/>
                  </a:cubicBezTo>
                  <a:cubicBezTo>
                    <a:pt x="3593" y="2139"/>
                    <a:pt x="3998" y="1551"/>
                    <a:pt x="4554" y="1133"/>
                  </a:cubicBezTo>
                  <a:cubicBezTo>
                    <a:pt x="5145" y="684"/>
                    <a:pt x="5836" y="470"/>
                    <a:pt x="6520" y="470"/>
                  </a:cubicBezTo>
                  <a:cubicBezTo>
                    <a:pt x="7606" y="470"/>
                    <a:pt x="8675" y="1011"/>
                    <a:pt x="9297" y="2012"/>
                  </a:cubicBezTo>
                  <a:cubicBezTo>
                    <a:pt x="9342" y="2083"/>
                    <a:pt x="9420" y="2122"/>
                    <a:pt x="9499" y="2122"/>
                  </a:cubicBezTo>
                  <a:cubicBezTo>
                    <a:pt x="9523" y="2122"/>
                    <a:pt x="9547" y="2118"/>
                    <a:pt x="9571" y="2111"/>
                  </a:cubicBezTo>
                  <a:cubicBezTo>
                    <a:pt x="9850" y="2017"/>
                    <a:pt x="10133" y="1973"/>
                    <a:pt x="10411" y="1973"/>
                  </a:cubicBezTo>
                  <a:cubicBezTo>
                    <a:pt x="11532" y="1973"/>
                    <a:pt x="12576" y="2694"/>
                    <a:pt x="12931" y="3824"/>
                  </a:cubicBezTo>
                  <a:cubicBezTo>
                    <a:pt x="12961" y="3926"/>
                    <a:pt x="13054" y="3991"/>
                    <a:pt x="13155" y="3991"/>
                  </a:cubicBezTo>
                  <a:cubicBezTo>
                    <a:pt x="13162" y="3991"/>
                    <a:pt x="13170" y="3991"/>
                    <a:pt x="13177" y="3990"/>
                  </a:cubicBezTo>
                  <a:cubicBezTo>
                    <a:pt x="13259" y="3981"/>
                    <a:pt x="13339" y="3976"/>
                    <a:pt x="13419" y="3976"/>
                  </a:cubicBezTo>
                  <a:cubicBezTo>
                    <a:pt x="14541" y="3976"/>
                    <a:pt x="15490" y="4856"/>
                    <a:pt x="15552" y="6002"/>
                  </a:cubicBezTo>
                  <a:cubicBezTo>
                    <a:pt x="15619" y="7230"/>
                    <a:pt x="14641" y="8265"/>
                    <a:pt x="13410" y="8265"/>
                  </a:cubicBezTo>
                  <a:lnTo>
                    <a:pt x="11784" y="8265"/>
                  </a:lnTo>
                  <a:cubicBezTo>
                    <a:pt x="11485" y="8275"/>
                    <a:pt x="11485" y="8719"/>
                    <a:pt x="11784" y="8733"/>
                  </a:cubicBezTo>
                  <a:lnTo>
                    <a:pt x="13410" y="8733"/>
                  </a:lnTo>
                  <a:cubicBezTo>
                    <a:pt x="14852" y="8733"/>
                    <a:pt x="16024" y="7561"/>
                    <a:pt x="16024" y="6118"/>
                  </a:cubicBezTo>
                  <a:cubicBezTo>
                    <a:pt x="16024" y="4676"/>
                    <a:pt x="14852" y="3508"/>
                    <a:pt x="13410" y="3508"/>
                  </a:cubicBezTo>
                  <a:lnTo>
                    <a:pt x="13315" y="3508"/>
                  </a:lnTo>
                  <a:cubicBezTo>
                    <a:pt x="13104" y="2955"/>
                    <a:pt x="12741" y="2473"/>
                    <a:pt x="12266" y="2118"/>
                  </a:cubicBezTo>
                  <a:cubicBezTo>
                    <a:pt x="11725" y="1714"/>
                    <a:pt x="11073" y="1503"/>
                    <a:pt x="10411" y="1503"/>
                  </a:cubicBezTo>
                  <a:cubicBezTo>
                    <a:pt x="10138" y="1503"/>
                    <a:pt x="9864" y="1538"/>
                    <a:pt x="9596" y="1611"/>
                  </a:cubicBezTo>
                  <a:cubicBezTo>
                    <a:pt x="8870" y="560"/>
                    <a:pt x="7703" y="0"/>
                    <a:pt x="6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3" name="Google Shape;17833;p76"/>
            <p:cNvSpPr/>
            <p:nvPr/>
          </p:nvSpPr>
          <p:spPr>
            <a:xfrm>
              <a:off x="1941010" y="2558588"/>
              <a:ext cx="155514" cy="207725"/>
            </a:xfrm>
            <a:custGeom>
              <a:avLst/>
              <a:gdLst/>
              <a:ahLst/>
              <a:cxnLst/>
              <a:rect l="l" t="t" r="r" b="b"/>
              <a:pathLst>
                <a:path w="5975" h="7981" extrusionOk="0">
                  <a:moveTo>
                    <a:pt x="3505" y="468"/>
                  </a:moveTo>
                  <a:lnTo>
                    <a:pt x="3505" y="1988"/>
                  </a:lnTo>
                  <a:cubicBezTo>
                    <a:pt x="3505" y="2256"/>
                    <a:pt x="3723" y="2474"/>
                    <a:pt x="3990" y="2474"/>
                  </a:cubicBezTo>
                  <a:lnTo>
                    <a:pt x="4740" y="2474"/>
                  </a:lnTo>
                  <a:cubicBezTo>
                    <a:pt x="4742" y="2474"/>
                    <a:pt x="4744" y="2474"/>
                    <a:pt x="4746" y="2474"/>
                  </a:cubicBezTo>
                  <a:cubicBezTo>
                    <a:pt x="4877" y="2474"/>
                    <a:pt x="4986" y="2370"/>
                    <a:pt x="4986" y="2238"/>
                  </a:cubicBezTo>
                  <a:cubicBezTo>
                    <a:pt x="4986" y="2107"/>
                    <a:pt x="4877" y="2002"/>
                    <a:pt x="4746" y="2002"/>
                  </a:cubicBezTo>
                  <a:cubicBezTo>
                    <a:pt x="4744" y="2002"/>
                    <a:pt x="4742" y="2002"/>
                    <a:pt x="4740" y="2002"/>
                  </a:cubicBezTo>
                  <a:lnTo>
                    <a:pt x="3990" y="2002"/>
                  </a:lnTo>
                  <a:cubicBezTo>
                    <a:pt x="3980" y="2002"/>
                    <a:pt x="3973" y="1995"/>
                    <a:pt x="3973" y="1988"/>
                  </a:cubicBezTo>
                  <a:lnTo>
                    <a:pt x="3973" y="549"/>
                  </a:lnTo>
                  <a:lnTo>
                    <a:pt x="5429" y="2006"/>
                  </a:lnTo>
                  <a:cubicBezTo>
                    <a:pt x="5478" y="2055"/>
                    <a:pt x="5507" y="2126"/>
                    <a:pt x="5507" y="2196"/>
                  </a:cubicBezTo>
                  <a:lnTo>
                    <a:pt x="5510" y="7495"/>
                  </a:lnTo>
                  <a:cubicBezTo>
                    <a:pt x="5510" y="7505"/>
                    <a:pt x="5500" y="7512"/>
                    <a:pt x="5493" y="7512"/>
                  </a:cubicBezTo>
                  <a:lnTo>
                    <a:pt x="486" y="7512"/>
                  </a:lnTo>
                  <a:cubicBezTo>
                    <a:pt x="475" y="7512"/>
                    <a:pt x="468" y="7505"/>
                    <a:pt x="468" y="7495"/>
                  </a:cubicBezTo>
                  <a:lnTo>
                    <a:pt x="468" y="486"/>
                  </a:lnTo>
                  <a:cubicBezTo>
                    <a:pt x="468" y="475"/>
                    <a:pt x="475" y="468"/>
                    <a:pt x="486" y="468"/>
                  </a:cubicBezTo>
                  <a:close/>
                  <a:moveTo>
                    <a:pt x="482" y="0"/>
                  </a:moveTo>
                  <a:cubicBezTo>
                    <a:pt x="218" y="0"/>
                    <a:pt x="0" y="219"/>
                    <a:pt x="0" y="486"/>
                  </a:cubicBezTo>
                  <a:lnTo>
                    <a:pt x="0" y="7495"/>
                  </a:lnTo>
                  <a:cubicBezTo>
                    <a:pt x="0" y="7762"/>
                    <a:pt x="218" y="7980"/>
                    <a:pt x="482" y="7980"/>
                  </a:cubicBezTo>
                  <a:lnTo>
                    <a:pt x="5493" y="7980"/>
                  </a:lnTo>
                  <a:cubicBezTo>
                    <a:pt x="5760" y="7980"/>
                    <a:pt x="5975" y="7762"/>
                    <a:pt x="5975" y="7495"/>
                  </a:cubicBezTo>
                  <a:lnTo>
                    <a:pt x="5975" y="2196"/>
                  </a:lnTo>
                  <a:cubicBezTo>
                    <a:pt x="5975" y="1999"/>
                    <a:pt x="5897" y="1812"/>
                    <a:pt x="5760" y="1675"/>
                  </a:cubicBezTo>
                  <a:lnTo>
                    <a:pt x="4303" y="215"/>
                  </a:lnTo>
                  <a:cubicBezTo>
                    <a:pt x="4166" y="78"/>
                    <a:pt x="3976" y="0"/>
                    <a:pt x="37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4" name="Google Shape;17834;p76"/>
            <p:cNvSpPr/>
            <p:nvPr/>
          </p:nvSpPr>
          <p:spPr>
            <a:xfrm>
              <a:off x="1984528" y="2643308"/>
              <a:ext cx="68687" cy="84173"/>
            </a:xfrm>
            <a:custGeom>
              <a:avLst/>
              <a:gdLst/>
              <a:ahLst/>
              <a:cxnLst/>
              <a:rect l="l" t="t" r="r" b="b"/>
              <a:pathLst>
                <a:path w="2639" h="3234" extrusionOk="0">
                  <a:moveTo>
                    <a:pt x="1317" y="1"/>
                  </a:moveTo>
                  <a:cubicBezTo>
                    <a:pt x="1249" y="1"/>
                    <a:pt x="1180" y="30"/>
                    <a:pt x="1132" y="88"/>
                  </a:cubicBezTo>
                  <a:lnTo>
                    <a:pt x="133" y="1340"/>
                  </a:lnTo>
                  <a:cubicBezTo>
                    <a:pt x="1" y="1520"/>
                    <a:pt x="156" y="1716"/>
                    <a:pt x="325" y="1716"/>
                  </a:cubicBezTo>
                  <a:cubicBezTo>
                    <a:pt x="386" y="1716"/>
                    <a:pt x="447" y="1691"/>
                    <a:pt x="499" y="1633"/>
                  </a:cubicBezTo>
                  <a:lnTo>
                    <a:pt x="1083" y="901"/>
                  </a:lnTo>
                  <a:lnTo>
                    <a:pt x="1083" y="2987"/>
                  </a:lnTo>
                  <a:cubicBezTo>
                    <a:pt x="1076" y="3121"/>
                    <a:pt x="1182" y="3233"/>
                    <a:pt x="1315" y="3233"/>
                  </a:cubicBezTo>
                  <a:cubicBezTo>
                    <a:pt x="1449" y="3233"/>
                    <a:pt x="1558" y="3121"/>
                    <a:pt x="1551" y="2987"/>
                  </a:cubicBezTo>
                  <a:lnTo>
                    <a:pt x="1551" y="901"/>
                  </a:lnTo>
                  <a:lnTo>
                    <a:pt x="2135" y="1633"/>
                  </a:lnTo>
                  <a:cubicBezTo>
                    <a:pt x="2187" y="1695"/>
                    <a:pt x="2250" y="1721"/>
                    <a:pt x="2311" y="1721"/>
                  </a:cubicBezTo>
                  <a:cubicBezTo>
                    <a:pt x="2482" y="1721"/>
                    <a:pt x="2638" y="1519"/>
                    <a:pt x="2501" y="1340"/>
                  </a:cubicBezTo>
                  <a:lnTo>
                    <a:pt x="1498" y="88"/>
                  </a:lnTo>
                  <a:cubicBezTo>
                    <a:pt x="1453" y="30"/>
                    <a:pt x="1385" y="1"/>
                    <a:pt x="1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5" name="Google Shape;17835;p76"/>
            <p:cNvSpPr/>
            <p:nvPr/>
          </p:nvSpPr>
          <p:spPr>
            <a:xfrm>
              <a:off x="1984268" y="2481755"/>
              <a:ext cx="54554" cy="37089"/>
            </a:xfrm>
            <a:custGeom>
              <a:avLst/>
              <a:gdLst/>
              <a:ahLst/>
              <a:cxnLst/>
              <a:rect l="l" t="t" r="r" b="b"/>
              <a:pathLst>
                <a:path w="2096" h="1425" extrusionOk="0">
                  <a:moveTo>
                    <a:pt x="326" y="0"/>
                  </a:moveTo>
                  <a:cubicBezTo>
                    <a:pt x="65" y="0"/>
                    <a:pt x="1" y="395"/>
                    <a:pt x="280" y="461"/>
                  </a:cubicBezTo>
                  <a:cubicBezTo>
                    <a:pt x="822" y="574"/>
                    <a:pt x="1308" y="880"/>
                    <a:pt x="1642" y="1327"/>
                  </a:cubicBezTo>
                  <a:cubicBezTo>
                    <a:pt x="1686" y="1390"/>
                    <a:pt x="1758" y="1424"/>
                    <a:pt x="1831" y="1424"/>
                  </a:cubicBezTo>
                  <a:cubicBezTo>
                    <a:pt x="1880" y="1424"/>
                    <a:pt x="1930" y="1409"/>
                    <a:pt x="1973" y="1376"/>
                  </a:cubicBezTo>
                  <a:cubicBezTo>
                    <a:pt x="2078" y="1299"/>
                    <a:pt x="2096" y="1147"/>
                    <a:pt x="2015" y="1045"/>
                  </a:cubicBezTo>
                  <a:cubicBezTo>
                    <a:pt x="1614" y="507"/>
                    <a:pt x="1030" y="138"/>
                    <a:pt x="372" y="4"/>
                  </a:cubicBezTo>
                  <a:cubicBezTo>
                    <a:pt x="356" y="1"/>
                    <a:pt x="341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6" name="Google Shape;17836;p76"/>
            <p:cNvSpPr/>
            <p:nvPr/>
          </p:nvSpPr>
          <p:spPr>
            <a:xfrm>
              <a:off x="2088794" y="2522384"/>
              <a:ext cx="42165" cy="35371"/>
            </a:xfrm>
            <a:custGeom>
              <a:avLst/>
              <a:gdLst/>
              <a:ahLst/>
              <a:cxnLst/>
              <a:rect l="l" t="t" r="r" b="b"/>
              <a:pathLst>
                <a:path w="1620" h="1359" extrusionOk="0">
                  <a:moveTo>
                    <a:pt x="327" y="0"/>
                  </a:moveTo>
                  <a:cubicBezTo>
                    <a:pt x="97" y="0"/>
                    <a:pt x="1" y="339"/>
                    <a:pt x="237" y="448"/>
                  </a:cubicBezTo>
                  <a:lnTo>
                    <a:pt x="237" y="452"/>
                  </a:lnTo>
                  <a:cubicBezTo>
                    <a:pt x="627" y="589"/>
                    <a:pt x="951" y="867"/>
                    <a:pt x="1145" y="1233"/>
                  </a:cubicBezTo>
                  <a:cubicBezTo>
                    <a:pt x="1186" y="1314"/>
                    <a:pt x="1267" y="1359"/>
                    <a:pt x="1351" y="1359"/>
                  </a:cubicBezTo>
                  <a:cubicBezTo>
                    <a:pt x="1388" y="1359"/>
                    <a:pt x="1426" y="1350"/>
                    <a:pt x="1461" y="1332"/>
                  </a:cubicBezTo>
                  <a:cubicBezTo>
                    <a:pt x="1574" y="1272"/>
                    <a:pt x="1620" y="1131"/>
                    <a:pt x="1556" y="1015"/>
                  </a:cubicBezTo>
                  <a:cubicBezTo>
                    <a:pt x="1310" y="543"/>
                    <a:pt x="895" y="185"/>
                    <a:pt x="392" y="9"/>
                  </a:cubicBezTo>
                  <a:cubicBezTo>
                    <a:pt x="369" y="3"/>
                    <a:pt x="348" y="0"/>
                    <a:pt x="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37" name="Google Shape;17837;p76"/>
          <p:cNvGrpSpPr/>
          <p:nvPr/>
        </p:nvGrpSpPr>
        <p:grpSpPr>
          <a:xfrm>
            <a:off x="877266" y="1990798"/>
            <a:ext cx="340934" cy="355952"/>
            <a:chOff x="877266" y="1990798"/>
            <a:chExt cx="340934" cy="355952"/>
          </a:xfrm>
        </p:grpSpPr>
        <p:sp>
          <p:nvSpPr>
            <p:cNvPr id="17838" name="Google Shape;17838;p76"/>
            <p:cNvSpPr/>
            <p:nvPr/>
          </p:nvSpPr>
          <p:spPr>
            <a:xfrm>
              <a:off x="999231" y="1996030"/>
              <a:ext cx="214310" cy="164494"/>
            </a:xfrm>
            <a:custGeom>
              <a:avLst/>
              <a:gdLst/>
              <a:ahLst/>
              <a:cxnLst/>
              <a:rect l="l" t="t" r="r" b="b"/>
              <a:pathLst>
                <a:path w="8234" h="6320" extrusionOk="0">
                  <a:moveTo>
                    <a:pt x="4583" y="0"/>
                  </a:moveTo>
                  <a:cubicBezTo>
                    <a:pt x="4541" y="0"/>
                    <a:pt x="4502" y="24"/>
                    <a:pt x="4479" y="57"/>
                  </a:cubicBezTo>
                  <a:lnTo>
                    <a:pt x="0" y="6320"/>
                  </a:lnTo>
                  <a:lnTo>
                    <a:pt x="3804" y="6320"/>
                  </a:lnTo>
                  <a:lnTo>
                    <a:pt x="8166" y="219"/>
                  </a:lnTo>
                  <a:cubicBezTo>
                    <a:pt x="8233" y="127"/>
                    <a:pt x="8166" y="0"/>
                    <a:pt x="8054" y="0"/>
                  </a:cubicBezTo>
                  <a:lnTo>
                    <a:pt x="4592" y="0"/>
                  </a:lnTo>
                  <a:cubicBezTo>
                    <a:pt x="4589" y="0"/>
                    <a:pt x="4586" y="0"/>
                    <a:pt x="4583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9" name="Google Shape;17839;p76"/>
            <p:cNvSpPr/>
            <p:nvPr/>
          </p:nvSpPr>
          <p:spPr>
            <a:xfrm>
              <a:off x="1033379" y="1995926"/>
              <a:ext cx="151688" cy="164520"/>
            </a:xfrm>
            <a:custGeom>
              <a:avLst/>
              <a:gdLst/>
              <a:ahLst/>
              <a:cxnLst/>
              <a:rect l="l" t="t" r="r" b="b"/>
              <a:pathLst>
                <a:path w="5828" h="6321" extrusionOk="0">
                  <a:moveTo>
                    <a:pt x="4522" y="1"/>
                  </a:moveTo>
                  <a:lnTo>
                    <a:pt x="0" y="6320"/>
                  </a:lnTo>
                  <a:lnTo>
                    <a:pt x="1306" y="6320"/>
                  </a:lnTo>
                  <a:lnTo>
                    <a:pt x="5827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0" name="Google Shape;17840;p76"/>
            <p:cNvSpPr/>
            <p:nvPr/>
          </p:nvSpPr>
          <p:spPr>
            <a:xfrm>
              <a:off x="1067345" y="1995926"/>
              <a:ext cx="146196" cy="164598"/>
            </a:xfrm>
            <a:custGeom>
              <a:avLst/>
              <a:gdLst/>
              <a:ahLst/>
              <a:cxnLst/>
              <a:rect l="l" t="t" r="r" b="b"/>
              <a:pathLst>
                <a:path w="5617" h="6324" extrusionOk="0">
                  <a:moveTo>
                    <a:pt x="4522" y="1"/>
                  </a:moveTo>
                  <a:lnTo>
                    <a:pt x="1" y="6324"/>
                  </a:lnTo>
                  <a:lnTo>
                    <a:pt x="1187" y="6324"/>
                  </a:lnTo>
                  <a:lnTo>
                    <a:pt x="5549" y="223"/>
                  </a:lnTo>
                  <a:cubicBezTo>
                    <a:pt x="5616" y="131"/>
                    <a:pt x="5549" y="1"/>
                    <a:pt x="5433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1" name="Google Shape;17841;p76"/>
            <p:cNvSpPr/>
            <p:nvPr/>
          </p:nvSpPr>
          <p:spPr>
            <a:xfrm>
              <a:off x="884008" y="1996030"/>
              <a:ext cx="214232" cy="164494"/>
            </a:xfrm>
            <a:custGeom>
              <a:avLst/>
              <a:gdLst/>
              <a:ahLst/>
              <a:cxnLst/>
              <a:rect l="l" t="t" r="r" b="b"/>
              <a:pathLst>
                <a:path w="8231" h="6320" extrusionOk="0">
                  <a:moveTo>
                    <a:pt x="3648" y="0"/>
                  </a:moveTo>
                  <a:cubicBezTo>
                    <a:pt x="3645" y="0"/>
                    <a:pt x="3642" y="0"/>
                    <a:pt x="3639" y="0"/>
                  </a:cubicBezTo>
                  <a:lnTo>
                    <a:pt x="180" y="0"/>
                  </a:lnTo>
                  <a:cubicBezTo>
                    <a:pt x="68" y="0"/>
                    <a:pt x="1" y="127"/>
                    <a:pt x="64" y="219"/>
                  </a:cubicBezTo>
                  <a:lnTo>
                    <a:pt x="4427" y="6320"/>
                  </a:lnTo>
                  <a:lnTo>
                    <a:pt x="8231" y="6320"/>
                  </a:lnTo>
                  <a:lnTo>
                    <a:pt x="3755" y="57"/>
                  </a:lnTo>
                  <a:cubicBezTo>
                    <a:pt x="3729" y="24"/>
                    <a:pt x="3690" y="0"/>
                    <a:pt x="364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2" name="Google Shape;17842;p76"/>
            <p:cNvSpPr/>
            <p:nvPr/>
          </p:nvSpPr>
          <p:spPr>
            <a:xfrm>
              <a:off x="914225" y="1995926"/>
              <a:ext cx="151688" cy="164520"/>
            </a:xfrm>
            <a:custGeom>
              <a:avLst/>
              <a:gdLst/>
              <a:ahLst/>
              <a:cxnLst/>
              <a:rect l="l" t="t" r="r" b="b"/>
              <a:pathLst>
                <a:path w="5828" h="6321" extrusionOk="0">
                  <a:moveTo>
                    <a:pt x="1" y="1"/>
                  </a:moveTo>
                  <a:lnTo>
                    <a:pt x="4522" y="6320"/>
                  </a:lnTo>
                  <a:lnTo>
                    <a:pt x="5828" y="6320"/>
                  </a:lnTo>
                  <a:lnTo>
                    <a:pt x="130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3" name="Google Shape;17843;p76"/>
            <p:cNvSpPr/>
            <p:nvPr/>
          </p:nvSpPr>
          <p:spPr>
            <a:xfrm>
              <a:off x="884008" y="1995926"/>
              <a:ext cx="147940" cy="164598"/>
            </a:xfrm>
            <a:custGeom>
              <a:avLst/>
              <a:gdLst/>
              <a:ahLst/>
              <a:cxnLst/>
              <a:rect l="l" t="t" r="r" b="b"/>
              <a:pathLst>
                <a:path w="5684" h="6324" extrusionOk="0">
                  <a:moveTo>
                    <a:pt x="180" y="1"/>
                  </a:moveTo>
                  <a:cubicBezTo>
                    <a:pt x="68" y="1"/>
                    <a:pt x="1" y="131"/>
                    <a:pt x="64" y="223"/>
                  </a:cubicBezTo>
                  <a:lnTo>
                    <a:pt x="4427" y="6324"/>
                  </a:lnTo>
                  <a:lnTo>
                    <a:pt x="5683" y="6324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4" name="Google Shape;17844;p76"/>
            <p:cNvSpPr/>
            <p:nvPr/>
          </p:nvSpPr>
          <p:spPr>
            <a:xfrm>
              <a:off x="1082832" y="2112971"/>
              <a:ext cx="33914" cy="47474"/>
            </a:xfrm>
            <a:custGeom>
              <a:avLst/>
              <a:gdLst/>
              <a:ahLst/>
              <a:cxnLst/>
              <a:rect l="l" t="t" r="r" b="b"/>
              <a:pathLst>
                <a:path w="1303" h="1824" extrusionOk="0">
                  <a:moveTo>
                    <a:pt x="711" y="1"/>
                  </a:moveTo>
                  <a:lnTo>
                    <a:pt x="0" y="996"/>
                  </a:lnTo>
                  <a:lnTo>
                    <a:pt x="592" y="1823"/>
                  </a:lnTo>
                  <a:lnTo>
                    <a:pt x="1081" y="1141"/>
                  </a:lnTo>
                  <a:lnTo>
                    <a:pt x="1302" y="831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5" name="Google Shape;17845;p76"/>
            <p:cNvSpPr/>
            <p:nvPr/>
          </p:nvSpPr>
          <p:spPr>
            <a:xfrm>
              <a:off x="1065810" y="2089260"/>
              <a:ext cx="35554" cy="49660"/>
            </a:xfrm>
            <a:custGeom>
              <a:avLst/>
              <a:gdLst/>
              <a:ahLst/>
              <a:cxnLst/>
              <a:rect l="l" t="t" r="r" b="b"/>
              <a:pathLst>
                <a:path w="1366" h="1908" extrusionOk="0">
                  <a:moveTo>
                    <a:pt x="711" y="0"/>
                  </a:moveTo>
                  <a:lnTo>
                    <a:pt x="0" y="992"/>
                  </a:lnTo>
                  <a:lnTo>
                    <a:pt x="654" y="1907"/>
                  </a:lnTo>
                  <a:lnTo>
                    <a:pt x="1365" y="91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6" name="Google Shape;17846;p76"/>
            <p:cNvSpPr/>
            <p:nvPr/>
          </p:nvSpPr>
          <p:spPr>
            <a:xfrm>
              <a:off x="1048762" y="2065341"/>
              <a:ext cx="35554" cy="49765"/>
            </a:xfrm>
            <a:custGeom>
              <a:avLst/>
              <a:gdLst/>
              <a:ahLst/>
              <a:cxnLst/>
              <a:rect l="l" t="t" r="r" b="b"/>
              <a:pathLst>
                <a:path w="1366" h="1912" extrusionOk="0">
                  <a:moveTo>
                    <a:pt x="708" y="1"/>
                  </a:moveTo>
                  <a:lnTo>
                    <a:pt x="1" y="993"/>
                  </a:lnTo>
                  <a:lnTo>
                    <a:pt x="655" y="1911"/>
                  </a:lnTo>
                  <a:lnTo>
                    <a:pt x="1366" y="919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7" name="Google Shape;17847;p76"/>
            <p:cNvSpPr/>
            <p:nvPr/>
          </p:nvSpPr>
          <p:spPr>
            <a:xfrm>
              <a:off x="941711" y="2132752"/>
              <a:ext cx="214050" cy="208767"/>
            </a:xfrm>
            <a:custGeom>
              <a:avLst/>
              <a:gdLst/>
              <a:ahLst/>
              <a:cxnLst/>
              <a:rect l="l" t="t" r="r" b="b"/>
              <a:pathLst>
                <a:path w="8224" h="8021" extrusionOk="0">
                  <a:moveTo>
                    <a:pt x="4112" y="1"/>
                  </a:moveTo>
                  <a:cubicBezTo>
                    <a:pt x="3946" y="1"/>
                    <a:pt x="3779" y="64"/>
                    <a:pt x="3653" y="191"/>
                  </a:cubicBezTo>
                  <a:cubicBezTo>
                    <a:pt x="3528" y="313"/>
                    <a:pt x="3362" y="378"/>
                    <a:pt x="3194" y="378"/>
                  </a:cubicBezTo>
                  <a:cubicBezTo>
                    <a:pt x="3115" y="378"/>
                    <a:pt x="3036" y="364"/>
                    <a:pt x="2960" y="335"/>
                  </a:cubicBezTo>
                  <a:cubicBezTo>
                    <a:pt x="2884" y="306"/>
                    <a:pt x="2807" y="293"/>
                    <a:pt x="2731" y="293"/>
                  </a:cubicBezTo>
                  <a:cubicBezTo>
                    <a:pt x="2469" y="293"/>
                    <a:pt x="2223" y="452"/>
                    <a:pt x="2122" y="711"/>
                  </a:cubicBezTo>
                  <a:cubicBezTo>
                    <a:pt x="2031" y="947"/>
                    <a:pt x="1805" y="1109"/>
                    <a:pt x="1549" y="1123"/>
                  </a:cubicBezTo>
                  <a:cubicBezTo>
                    <a:pt x="1193" y="1144"/>
                    <a:pt x="915" y="1450"/>
                    <a:pt x="933" y="1806"/>
                  </a:cubicBezTo>
                  <a:cubicBezTo>
                    <a:pt x="947" y="2062"/>
                    <a:pt x="810" y="2302"/>
                    <a:pt x="581" y="2418"/>
                  </a:cubicBezTo>
                  <a:cubicBezTo>
                    <a:pt x="264" y="2583"/>
                    <a:pt x="138" y="2974"/>
                    <a:pt x="300" y="3290"/>
                  </a:cubicBezTo>
                  <a:cubicBezTo>
                    <a:pt x="416" y="3519"/>
                    <a:pt x="384" y="3797"/>
                    <a:pt x="226" y="3994"/>
                  </a:cubicBezTo>
                  <a:cubicBezTo>
                    <a:pt x="0" y="4275"/>
                    <a:pt x="43" y="4684"/>
                    <a:pt x="321" y="4909"/>
                  </a:cubicBezTo>
                  <a:cubicBezTo>
                    <a:pt x="518" y="5071"/>
                    <a:pt x="606" y="5331"/>
                    <a:pt x="539" y="5581"/>
                  </a:cubicBezTo>
                  <a:cubicBezTo>
                    <a:pt x="451" y="5926"/>
                    <a:pt x="655" y="6281"/>
                    <a:pt x="1000" y="6376"/>
                  </a:cubicBezTo>
                  <a:cubicBezTo>
                    <a:pt x="1246" y="6443"/>
                    <a:pt x="1433" y="6647"/>
                    <a:pt x="1471" y="6900"/>
                  </a:cubicBezTo>
                  <a:cubicBezTo>
                    <a:pt x="1525" y="7218"/>
                    <a:pt x="1800" y="7447"/>
                    <a:pt x="2112" y="7447"/>
                  </a:cubicBezTo>
                  <a:cubicBezTo>
                    <a:pt x="2145" y="7447"/>
                    <a:pt x="2179" y="7444"/>
                    <a:pt x="2214" y="7439"/>
                  </a:cubicBezTo>
                  <a:cubicBezTo>
                    <a:pt x="2247" y="7434"/>
                    <a:pt x="2280" y="7431"/>
                    <a:pt x="2313" y="7431"/>
                  </a:cubicBezTo>
                  <a:cubicBezTo>
                    <a:pt x="2531" y="7431"/>
                    <a:pt x="2739" y="7540"/>
                    <a:pt x="2861" y="7727"/>
                  </a:cubicBezTo>
                  <a:cubicBezTo>
                    <a:pt x="2984" y="7918"/>
                    <a:pt x="3192" y="8021"/>
                    <a:pt x="3404" y="8021"/>
                  </a:cubicBezTo>
                  <a:cubicBezTo>
                    <a:pt x="3525" y="8021"/>
                    <a:pt x="3648" y="7987"/>
                    <a:pt x="3758" y="7917"/>
                  </a:cubicBezTo>
                  <a:cubicBezTo>
                    <a:pt x="3866" y="7848"/>
                    <a:pt x="3989" y="7814"/>
                    <a:pt x="4112" y="7814"/>
                  </a:cubicBezTo>
                  <a:cubicBezTo>
                    <a:pt x="4235" y="7814"/>
                    <a:pt x="4358" y="7848"/>
                    <a:pt x="4465" y="7917"/>
                  </a:cubicBezTo>
                  <a:cubicBezTo>
                    <a:pt x="4574" y="7987"/>
                    <a:pt x="4696" y="8021"/>
                    <a:pt x="4817" y="8021"/>
                  </a:cubicBezTo>
                  <a:cubicBezTo>
                    <a:pt x="5029" y="8021"/>
                    <a:pt x="5237" y="7918"/>
                    <a:pt x="5363" y="7727"/>
                  </a:cubicBezTo>
                  <a:cubicBezTo>
                    <a:pt x="5485" y="7540"/>
                    <a:pt x="5690" y="7431"/>
                    <a:pt x="5908" y="7431"/>
                  </a:cubicBezTo>
                  <a:cubicBezTo>
                    <a:pt x="5940" y="7431"/>
                    <a:pt x="5973" y="7434"/>
                    <a:pt x="6007" y="7439"/>
                  </a:cubicBezTo>
                  <a:cubicBezTo>
                    <a:pt x="6041" y="7444"/>
                    <a:pt x="6076" y="7447"/>
                    <a:pt x="6110" y="7447"/>
                  </a:cubicBezTo>
                  <a:cubicBezTo>
                    <a:pt x="6424" y="7447"/>
                    <a:pt x="6698" y="7221"/>
                    <a:pt x="6749" y="6900"/>
                  </a:cubicBezTo>
                  <a:cubicBezTo>
                    <a:pt x="6791" y="6647"/>
                    <a:pt x="6974" y="6443"/>
                    <a:pt x="7224" y="6376"/>
                  </a:cubicBezTo>
                  <a:cubicBezTo>
                    <a:pt x="7569" y="6281"/>
                    <a:pt x="7773" y="5926"/>
                    <a:pt x="7681" y="5581"/>
                  </a:cubicBezTo>
                  <a:cubicBezTo>
                    <a:pt x="7618" y="5335"/>
                    <a:pt x="7702" y="5071"/>
                    <a:pt x="7903" y="4909"/>
                  </a:cubicBezTo>
                  <a:cubicBezTo>
                    <a:pt x="8177" y="4684"/>
                    <a:pt x="8223" y="4275"/>
                    <a:pt x="7998" y="3998"/>
                  </a:cubicBezTo>
                  <a:cubicBezTo>
                    <a:pt x="7836" y="3797"/>
                    <a:pt x="7808" y="3523"/>
                    <a:pt x="7924" y="3294"/>
                  </a:cubicBezTo>
                  <a:cubicBezTo>
                    <a:pt x="8086" y="2974"/>
                    <a:pt x="7959" y="2583"/>
                    <a:pt x="7639" y="2418"/>
                  </a:cubicBezTo>
                  <a:cubicBezTo>
                    <a:pt x="7414" y="2302"/>
                    <a:pt x="7277" y="2062"/>
                    <a:pt x="7287" y="1809"/>
                  </a:cubicBezTo>
                  <a:cubicBezTo>
                    <a:pt x="7305" y="1450"/>
                    <a:pt x="7030" y="1144"/>
                    <a:pt x="6672" y="1126"/>
                  </a:cubicBezTo>
                  <a:cubicBezTo>
                    <a:pt x="6418" y="1112"/>
                    <a:pt x="6193" y="951"/>
                    <a:pt x="6102" y="711"/>
                  </a:cubicBezTo>
                  <a:cubicBezTo>
                    <a:pt x="6001" y="454"/>
                    <a:pt x="5755" y="294"/>
                    <a:pt x="5494" y="294"/>
                  </a:cubicBezTo>
                  <a:cubicBezTo>
                    <a:pt x="5416" y="294"/>
                    <a:pt x="5337" y="308"/>
                    <a:pt x="5261" y="338"/>
                  </a:cubicBezTo>
                  <a:cubicBezTo>
                    <a:pt x="5186" y="366"/>
                    <a:pt x="5109" y="379"/>
                    <a:pt x="5032" y="379"/>
                  </a:cubicBezTo>
                  <a:cubicBezTo>
                    <a:pt x="4863" y="379"/>
                    <a:pt x="4697" y="314"/>
                    <a:pt x="4571" y="191"/>
                  </a:cubicBezTo>
                  <a:cubicBezTo>
                    <a:pt x="4444" y="64"/>
                    <a:pt x="4278" y="1"/>
                    <a:pt x="4112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8" name="Google Shape;17848;p76"/>
            <p:cNvSpPr/>
            <p:nvPr/>
          </p:nvSpPr>
          <p:spPr>
            <a:xfrm>
              <a:off x="1033093" y="2132752"/>
              <a:ext cx="122668" cy="208767"/>
            </a:xfrm>
            <a:custGeom>
              <a:avLst/>
              <a:gdLst/>
              <a:ahLst/>
              <a:cxnLst/>
              <a:rect l="l" t="t" r="r" b="b"/>
              <a:pathLst>
                <a:path w="4713" h="8021" extrusionOk="0">
                  <a:moveTo>
                    <a:pt x="601" y="1"/>
                  </a:moveTo>
                  <a:cubicBezTo>
                    <a:pt x="435" y="1"/>
                    <a:pt x="268" y="64"/>
                    <a:pt x="142" y="191"/>
                  </a:cubicBezTo>
                  <a:cubicBezTo>
                    <a:pt x="99" y="229"/>
                    <a:pt x="50" y="268"/>
                    <a:pt x="1" y="296"/>
                  </a:cubicBezTo>
                  <a:cubicBezTo>
                    <a:pt x="98" y="350"/>
                    <a:pt x="207" y="378"/>
                    <a:pt x="317" y="378"/>
                  </a:cubicBezTo>
                  <a:cubicBezTo>
                    <a:pt x="394" y="378"/>
                    <a:pt x="472" y="364"/>
                    <a:pt x="546" y="335"/>
                  </a:cubicBezTo>
                  <a:cubicBezTo>
                    <a:pt x="623" y="306"/>
                    <a:pt x="702" y="292"/>
                    <a:pt x="779" y="292"/>
                  </a:cubicBezTo>
                  <a:cubicBezTo>
                    <a:pt x="1041" y="292"/>
                    <a:pt x="1287" y="450"/>
                    <a:pt x="1387" y="708"/>
                  </a:cubicBezTo>
                  <a:cubicBezTo>
                    <a:pt x="1479" y="947"/>
                    <a:pt x="1704" y="1109"/>
                    <a:pt x="1957" y="1123"/>
                  </a:cubicBezTo>
                  <a:cubicBezTo>
                    <a:pt x="2316" y="1144"/>
                    <a:pt x="2591" y="1447"/>
                    <a:pt x="2573" y="1806"/>
                  </a:cubicBezTo>
                  <a:cubicBezTo>
                    <a:pt x="2562" y="2062"/>
                    <a:pt x="2700" y="2302"/>
                    <a:pt x="2925" y="2418"/>
                  </a:cubicBezTo>
                  <a:cubicBezTo>
                    <a:pt x="3245" y="2583"/>
                    <a:pt x="3372" y="2970"/>
                    <a:pt x="3210" y="3290"/>
                  </a:cubicBezTo>
                  <a:cubicBezTo>
                    <a:pt x="3094" y="3519"/>
                    <a:pt x="3122" y="3797"/>
                    <a:pt x="3284" y="3994"/>
                  </a:cubicBezTo>
                  <a:cubicBezTo>
                    <a:pt x="3509" y="4275"/>
                    <a:pt x="3467" y="4684"/>
                    <a:pt x="3189" y="4909"/>
                  </a:cubicBezTo>
                  <a:cubicBezTo>
                    <a:pt x="2988" y="5071"/>
                    <a:pt x="2904" y="5331"/>
                    <a:pt x="2967" y="5581"/>
                  </a:cubicBezTo>
                  <a:cubicBezTo>
                    <a:pt x="3059" y="5926"/>
                    <a:pt x="2854" y="6281"/>
                    <a:pt x="2513" y="6376"/>
                  </a:cubicBezTo>
                  <a:cubicBezTo>
                    <a:pt x="2263" y="6443"/>
                    <a:pt x="2080" y="6647"/>
                    <a:pt x="2038" y="6900"/>
                  </a:cubicBezTo>
                  <a:cubicBezTo>
                    <a:pt x="1987" y="7218"/>
                    <a:pt x="1713" y="7447"/>
                    <a:pt x="1398" y="7447"/>
                  </a:cubicBezTo>
                  <a:cubicBezTo>
                    <a:pt x="1365" y="7447"/>
                    <a:pt x="1330" y="7444"/>
                    <a:pt x="1296" y="7439"/>
                  </a:cubicBezTo>
                  <a:cubicBezTo>
                    <a:pt x="1263" y="7434"/>
                    <a:pt x="1230" y="7431"/>
                    <a:pt x="1197" y="7431"/>
                  </a:cubicBezTo>
                  <a:cubicBezTo>
                    <a:pt x="979" y="7431"/>
                    <a:pt x="774" y="7540"/>
                    <a:pt x="652" y="7727"/>
                  </a:cubicBezTo>
                  <a:cubicBezTo>
                    <a:pt x="631" y="7759"/>
                    <a:pt x="606" y="7787"/>
                    <a:pt x="581" y="7815"/>
                  </a:cubicBezTo>
                  <a:cubicBezTo>
                    <a:pt x="588" y="7815"/>
                    <a:pt x="594" y="7815"/>
                    <a:pt x="600" y="7815"/>
                  </a:cubicBezTo>
                  <a:cubicBezTo>
                    <a:pt x="727" y="7815"/>
                    <a:pt x="850" y="7850"/>
                    <a:pt x="954" y="7917"/>
                  </a:cubicBezTo>
                  <a:cubicBezTo>
                    <a:pt x="1064" y="7987"/>
                    <a:pt x="1187" y="8021"/>
                    <a:pt x="1308" y="8021"/>
                  </a:cubicBezTo>
                  <a:cubicBezTo>
                    <a:pt x="1519" y="8021"/>
                    <a:pt x="1726" y="7918"/>
                    <a:pt x="1852" y="7727"/>
                  </a:cubicBezTo>
                  <a:cubicBezTo>
                    <a:pt x="1974" y="7540"/>
                    <a:pt x="2179" y="7431"/>
                    <a:pt x="2397" y="7431"/>
                  </a:cubicBezTo>
                  <a:cubicBezTo>
                    <a:pt x="2429" y="7431"/>
                    <a:pt x="2462" y="7434"/>
                    <a:pt x="2496" y="7439"/>
                  </a:cubicBezTo>
                  <a:cubicBezTo>
                    <a:pt x="2530" y="7444"/>
                    <a:pt x="2564" y="7447"/>
                    <a:pt x="2598" y="7447"/>
                  </a:cubicBezTo>
                  <a:cubicBezTo>
                    <a:pt x="2913" y="7447"/>
                    <a:pt x="3187" y="7218"/>
                    <a:pt x="3238" y="6900"/>
                  </a:cubicBezTo>
                  <a:cubicBezTo>
                    <a:pt x="3280" y="6647"/>
                    <a:pt x="3463" y="6443"/>
                    <a:pt x="3713" y="6376"/>
                  </a:cubicBezTo>
                  <a:cubicBezTo>
                    <a:pt x="4058" y="6281"/>
                    <a:pt x="4262" y="5926"/>
                    <a:pt x="4170" y="5581"/>
                  </a:cubicBezTo>
                  <a:cubicBezTo>
                    <a:pt x="4107" y="5331"/>
                    <a:pt x="4191" y="5071"/>
                    <a:pt x="4392" y="4909"/>
                  </a:cubicBezTo>
                  <a:cubicBezTo>
                    <a:pt x="4666" y="4680"/>
                    <a:pt x="4712" y="4275"/>
                    <a:pt x="4487" y="3994"/>
                  </a:cubicBezTo>
                  <a:cubicBezTo>
                    <a:pt x="4325" y="3797"/>
                    <a:pt x="4297" y="3519"/>
                    <a:pt x="4413" y="3290"/>
                  </a:cubicBezTo>
                  <a:cubicBezTo>
                    <a:pt x="4575" y="2970"/>
                    <a:pt x="4448" y="2583"/>
                    <a:pt x="4128" y="2418"/>
                  </a:cubicBezTo>
                  <a:cubicBezTo>
                    <a:pt x="3903" y="2302"/>
                    <a:pt x="3766" y="2062"/>
                    <a:pt x="3776" y="1806"/>
                  </a:cubicBezTo>
                  <a:cubicBezTo>
                    <a:pt x="3794" y="1447"/>
                    <a:pt x="3519" y="1144"/>
                    <a:pt x="3161" y="1123"/>
                  </a:cubicBezTo>
                  <a:cubicBezTo>
                    <a:pt x="2907" y="1109"/>
                    <a:pt x="2682" y="947"/>
                    <a:pt x="2591" y="708"/>
                  </a:cubicBezTo>
                  <a:cubicBezTo>
                    <a:pt x="2490" y="450"/>
                    <a:pt x="2243" y="292"/>
                    <a:pt x="1981" y="292"/>
                  </a:cubicBezTo>
                  <a:cubicBezTo>
                    <a:pt x="1904" y="292"/>
                    <a:pt x="1826" y="306"/>
                    <a:pt x="1750" y="335"/>
                  </a:cubicBezTo>
                  <a:cubicBezTo>
                    <a:pt x="1674" y="364"/>
                    <a:pt x="1594" y="378"/>
                    <a:pt x="1516" y="378"/>
                  </a:cubicBezTo>
                  <a:cubicBezTo>
                    <a:pt x="1347" y="378"/>
                    <a:pt x="1182" y="313"/>
                    <a:pt x="1060" y="191"/>
                  </a:cubicBezTo>
                  <a:cubicBezTo>
                    <a:pt x="933" y="64"/>
                    <a:pt x="767" y="1"/>
                    <a:pt x="601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9" name="Google Shape;17849;p76"/>
            <p:cNvSpPr/>
            <p:nvPr/>
          </p:nvSpPr>
          <p:spPr>
            <a:xfrm>
              <a:off x="969820" y="2158207"/>
              <a:ext cx="157831" cy="157727"/>
            </a:xfrm>
            <a:custGeom>
              <a:avLst/>
              <a:gdLst/>
              <a:ahLst/>
              <a:cxnLst/>
              <a:rect l="l" t="t" r="r" b="b"/>
              <a:pathLst>
                <a:path w="6064" h="6060" extrusionOk="0">
                  <a:moveTo>
                    <a:pt x="3030" y="1"/>
                  </a:moveTo>
                  <a:cubicBezTo>
                    <a:pt x="1359" y="1"/>
                    <a:pt x="1" y="1355"/>
                    <a:pt x="1" y="3030"/>
                  </a:cubicBezTo>
                  <a:cubicBezTo>
                    <a:pt x="1" y="4705"/>
                    <a:pt x="1359" y="6059"/>
                    <a:pt x="3030" y="6059"/>
                  </a:cubicBezTo>
                  <a:cubicBezTo>
                    <a:pt x="4705" y="6059"/>
                    <a:pt x="6063" y="4705"/>
                    <a:pt x="6063" y="3030"/>
                  </a:cubicBezTo>
                  <a:cubicBezTo>
                    <a:pt x="6063" y="1355"/>
                    <a:pt x="4705" y="1"/>
                    <a:pt x="3030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0" name="Google Shape;17850;p76"/>
            <p:cNvSpPr/>
            <p:nvPr/>
          </p:nvSpPr>
          <p:spPr>
            <a:xfrm>
              <a:off x="1033093" y="2158207"/>
              <a:ext cx="98748" cy="157753"/>
            </a:xfrm>
            <a:custGeom>
              <a:avLst/>
              <a:gdLst/>
              <a:ahLst/>
              <a:cxnLst/>
              <a:rect l="l" t="t" r="r" b="b"/>
              <a:pathLst>
                <a:path w="3794" h="6061" extrusionOk="0">
                  <a:moveTo>
                    <a:pt x="559" y="0"/>
                  </a:moveTo>
                  <a:cubicBezTo>
                    <a:pt x="370" y="0"/>
                    <a:pt x="184" y="21"/>
                    <a:pt x="1" y="60"/>
                  </a:cubicBezTo>
                  <a:cubicBezTo>
                    <a:pt x="1412" y="345"/>
                    <a:pt x="2429" y="1587"/>
                    <a:pt x="2429" y="3030"/>
                  </a:cubicBezTo>
                  <a:cubicBezTo>
                    <a:pt x="2429" y="4469"/>
                    <a:pt x="1412" y="5711"/>
                    <a:pt x="1" y="6000"/>
                  </a:cubicBezTo>
                  <a:cubicBezTo>
                    <a:pt x="204" y="6041"/>
                    <a:pt x="407" y="6061"/>
                    <a:pt x="606" y="6061"/>
                  </a:cubicBezTo>
                  <a:cubicBezTo>
                    <a:pt x="2126" y="6061"/>
                    <a:pt x="3459" y="4910"/>
                    <a:pt x="3614" y="3333"/>
                  </a:cubicBezTo>
                  <a:cubicBezTo>
                    <a:pt x="3794" y="1551"/>
                    <a:pt x="2397" y="1"/>
                    <a:pt x="609" y="1"/>
                  </a:cubicBezTo>
                  <a:cubicBezTo>
                    <a:pt x="607" y="1"/>
                    <a:pt x="605" y="1"/>
                    <a:pt x="603" y="1"/>
                  </a:cubicBezTo>
                  <a:cubicBezTo>
                    <a:pt x="588" y="0"/>
                    <a:pt x="573" y="0"/>
                    <a:pt x="559" y="0"/>
                  </a:cubicBez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1" name="Google Shape;17851;p76"/>
            <p:cNvSpPr/>
            <p:nvPr/>
          </p:nvSpPr>
          <p:spPr>
            <a:xfrm>
              <a:off x="877266" y="1990798"/>
              <a:ext cx="340934" cy="355952"/>
            </a:xfrm>
            <a:custGeom>
              <a:avLst/>
              <a:gdLst/>
              <a:ahLst/>
              <a:cxnLst/>
              <a:rect l="l" t="t" r="r" b="b"/>
              <a:pathLst>
                <a:path w="13099" h="13676" extrusionOk="0">
                  <a:moveTo>
                    <a:pt x="10129" y="399"/>
                  </a:moveTo>
                  <a:lnTo>
                    <a:pt x="7244" y="4431"/>
                  </a:lnTo>
                  <a:lnTo>
                    <a:pt x="6836" y="3861"/>
                  </a:lnTo>
                  <a:lnTo>
                    <a:pt x="9309" y="399"/>
                  </a:lnTo>
                  <a:close/>
                  <a:moveTo>
                    <a:pt x="11435" y="399"/>
                  </a:moveTo>
                  <a:lnTo>
                    <a:pt x="7898" y="5345"/>
                  </a:lnTo>
                  <a:lnTo>
                    <a:pt x="7490" y="4775"/>
                  </a:lnTo>
                  <a:lnTo>
                    <a:pt x="10622" y="402"/>
                  </a:lnTo>
                  <a:lnTo>
                    <a:pt x="11435" y="399"/>
                  </a:lnTo>
                  <a:close/>
                  <a:moveTo>
                    <a:pt x="2624" y="399"/>
                  </a:moveTo>
                  <a:lnTo>
                    <a:pt x="6174" y="5363"/>
                  </a:lnTo>
                  <a:cubicBezTo>
                    <a:pt x="6108" y="5398"/>
                    <a:pt x="6044" y="5448"/>
                    <a:pt x="5988" y="5504"/>
                  </a:cubicBezTo>
                  <a:cubicBezTo>
                    <a:pt x="5903" y="5586"/>
                    <a:pt x="5788" y="5633"/>
                    <a:pt x="5671" y="5633"/>
                  </a:cubicBezTo>
                  <a:cubicBezTo>
                    <a:pt x="5628" y="5633"/>
                    <a:pt x="5584" y="5626"/>
                    <a:pt x="5541" y="5613"/>
                  </a:cubicBezTo>
                  <a:lnTo>
                    <a:pt x="1812" y="399"/>
                  </a:lnTo>
                  <a:close/>
                  <a:moveTo>
                    <a:pt x="3866" y="399"/>
                  </a:moveTo>
                  <a:lnTo>
                    <a:pt x="7606" y="5623"/>
                  </a:lnTo>
                  <a:cubicBezTo>
                    <a:pt x="7575" y="5630"/>
                    <a:pt x="7543" y="5633"/>
                    <a:pt x="7511" y="5633"/>
                  </a:cubicBezTo>
                  <a:cubicBezTo>
                    <a:pt x="7392" y="5633"/>
                    <a:pt x="7277" y="5587"/>
                    <a:pt x="7191" y="5504"/>
                  </a:cubicBezTo>
                  <a:cubicBezTo>
                    <a:pt x="7029" y="5345"/>
                    <a:pt x="6815" y="5258"/>
                    <a:pt x="6593" y="5258"/>
                  </a:cubicBezTo>
                  <a:lnTo>
                    <a:pt x="3117" y="399"/>
                  </a:lnTo>
                  <a:close/>
                  <a:moveTo>
                    <a:pt x="1319" y="399"/>
                  </a:moveTo>
                  <a:lnTo>
                    <a:pt x="5017" y="5571"/>
                  </a:lnTo>
                  <a:cubicBezTo>
                    <a:pt x="4809" y="5620"/>
                    <a:pt x="4626" y="5743"/>
                    <a:pt x="4507" y="5919"/>
                  </a:cubicBezTo>
                  <a:lnTo>
                    <a:pt x="555" y="399"/>
                  </a:lnTo>
                  <a:close/>
                  <a:moveTo>
                    <a:pt x="12620" y="399"/>
                  </a:moveTo>
                  <a:lnTo>
                    <a:pt x="8673" y="5919"/>
                  </a:lnTo>
                  <a:cubicBezTo>
                    <a:pt x="8560" y="5761"/>
                    <a:pt x="8402" y="5645"/>
                    <a:pt x="8219" y="5585"/>
                  </a:cubicBezTo>
                  <a:lnTo>
                    <a:pt x="11931" y="399"/>
                  </a:lnTo>
                  <a:close/>
                  <a:moveTo>
                    <a:pt x="6588" y="5656"/>
                  </a:moveTo>
                  <a:cubicBezTo>
                    <a:pt x="6703" y="5656"/>
                    <a:pt x="6818" y="5699"/>
                    <a:pt x="6906" y="5785"/>
                  </a:cubicBezTo>
                  <a:cubicBezTo>
                    <a:pt x="7071" y="5947"/>
                    <a:pt x="7288" y="6033"/>
                    <a:pt x="7510" y="6033"/>
                  </a:cubicBezTo>
                  <a:cubicBezTo>
                    <a:pt x="7611" y="6033"/>
                    <a:pt x="7713" y="6015"/>
                    <a:pt x="7811" y="5979"/>
                  </a:cubicBezTo>
                  <a:cubicBezTo>
                    <a:pt x="7863" y="5959"/>
                    <a:pt x="7917" y="5949"/>
                    <a:pt x="7970" y="5949"/>
                  </a:cubicBezTo>
                  <a:cubicBezTo>
                    <a:pt x="8151" y="5949"/>
                    <a:pt x="8320" y="6059"/>
                    <a:pt x="8391" y="6236"/>
                  </a:cubicBezTo>
                  <a:cubicBezTo>
                    <a:pt x="8398" y="6253"/>
                    <a:pt x="8405" y="6267"/>
                    <a:pt x="8412" y="6281"/>
                  </a:cubicBezTo>
                  <a:cubicBezTo>
                    <a:pt x="8461" y="6415"/>
                    <a:pt x="8553" y="6528"/>
                    <a:pt x="8673" y="6605"/>
                  </a:cubicBezTo>
                  <a:cubicBezTo>
                    <a:pt x="8806" y="6707"/>
                    <a:pt x="8968" y="6770"/>
                    <a:pt x="9137" y="6781"/>
                  </a:cubicBezTo>
                  <a:cubicBezTo>
                    <a:pt x="9383" y="6795"/>
                    <a:pt x="9573" y="7006"/>
                    <a:pt x="9563" y="7252"/>
                  </a:cubicBezTo>
                  <a:cubicBezTo>
                    <a:pt x="9545" y="7587"/>
                    <a:pt x="9728" y="7900"/>
                    <a:pt x="10024" y="8051"/>
                  </a:cubicBezTo>
                  <a:cubicBezTo>
                    <a:pt x="10245" y="8167"/>
                    <a:pt x="10330" y="8435"/>
                    <a:pt x="10221" y="8656"/>
                  </a:cubicBezTo>
                  <a:cubicBezTo>
                    <a:pt x="10069" y="8955"/>
                    <a:pt x="10108" y="9314"/>
                    <a:pt x="10316" y="9575"/>
                  </a:cubicBezTo>
                  <a:cubicBezTo>
                    <a:pt x="10470" y="9768"/>
                    <a:pt x="10442" y="10050"/>
                    <a:pt x="10249" y="10208"/>
                  </a:cubicBezTo>
                  <a:cubicBezTo>
                    <a:pt x="9992" y="10419"/>
                    <a:pt x="9879" y="10764"/>
                    <a:pt x="9964" y="11088"/>
                  </a:cubicBezTo>
                  <a:cubicBezTo>
                    <a:pt x="10027" y="11327"/>
                    <a:pt x="9886" y="11573"/>
                    <a:pt x="9647" y="11636"/>
                  </a:cubicBezTo>
                  <a:cubicBezTo>
                    <a:pt x="9323" y="11728"/>
                    <a:pt x="9084" y="11995"/>
                    <a:pt x="9031" y="12323"/>
                  </a:cubicBezTo>
                  <a:cubicBezTo>
                    <a:pt x="8993" y="12545"/>
                    <a:pt x="8803" y="12701"/>
                    <a:pt x="8588" y="12701"/>
                  </a:cubicBezTo>
                  <a:cubicBezTo>
                    <a:pt x="8565" y="12701"/>
                    <a:pt x="8541" y="12699"/>
                    <a:pt x="8518" y="12696"/>
                  </a:cubicBezTo>
                  <a:cubicBezTo>
                    <a:pt x="8475" y="12689"/>
                    <a:pt x="8433" y="12686"/>
                    <a:pt x="8391" y="12686"/>
                  </a:cubicBezTo>
                  <a:cubicBezTo>
                    <a:pt x="8105" y="12686"/>
                    <a:pt x="7833" y="12830"/>
                    <a:pt x="7673" y="13072"/>
                  </a:cubicBezTo>
                  <a:cubicBezTo>
                    <a:pt x="7586" y="13205"/>
                    <a:pt x="7440" y="13277"/>
                    <a:pt x="7293" y="13277"/>
                  </a:cubicBezTo>
                  <a:cubicBezTo>
                    <a:pt x="7209" y="13277"/>
                    <a:pt x="7125" y="13254"/>
                    <a:pt x="7051" y="13206"/>
                  </a:cubicBezTo>
                  <a:cubicBezTo>
                    <a:pt x="6910" y="13114"/>
                    <a:pt x="6749" y="13068"/>
                    <a:pt x="6588" y="13068"/>
                  </a:cubicBezTo>
                  <a:cubicBezTo>
                    <a:pt x="6427" y="13068"/>
                    <a:pt x="6266" y="13114"/>
                    <a:pt x="6125" y="13206"/>
                  </a:cubicBezTo>
                  <a:cubicBezTo>
                    <a:pt x="6050" y="13254"/>
                    <a:pt x="5966" y="13277"/>
                    <a:pt x="5883" y="13277"/>
                  </a:cubicBezTo>
                  <a:cubicBezTo>
                    <a:pt x="5735" y="13277"/>
                    <a:pt x="5590" y="13205"/>
                    <a:pt x="5502" y="13072"/>
                  </a:cubicBezTo>
                  <a:cubicBezTo>
                    <a:pt x="5343" y="12830"/>
                    <a:pt x="5071" y="12686"/>
                    <a:pt x="4787" y="12686"/>
                  </a:cubicBezTo>
                  <a:cubicBezTo>
                    <a:pt x="4745" y="12686"/>
                    <a:pt x="4703" y="12689"/>
                    <a:pt x="4661" y="12696"/>
                  </a:cubicBezTo>
                  <a:cubicBezTo>
                    <a:pt x="4637" y="12699"/>
                    <a:pt x="4614" y="12701"/>
                    <a:pt x="4590" y="12701"/>
                  </a:cubicBezTo>
                  <a:cubicBezTo>
                    <a:pt x="4372" y="12701"/>
                    <a:pt x="4182" y="12545"/>
                    <a:pt x="4144" y="12323"/>
                  </a:cubicBezTo>
                  <a:cubicBezTo>
                    <a:pt x="4091" y="11995"/>
                    <a:pt x="3852" y="11724"/>
                    <a:pt x="3529" y="11636"/>
                  </a:cubicBezTo>
                  <a:cubicBezTo>
                    <a:pt x="3289" y="11573"/>
                    <a:pt x="3149" y="11327"/>
                    <a:pt x="3212" y="11088"/>
                  </a:cubicBezTo>
                  <a:cubicBezTo>
                    <a:pt x="3296" y="10764"/>
                    <a:pt x="3187" y="10419"/>
                    <a:pt x="2927" y="10208"/>
                  </a:cubicBezTo>
                  <a:cubicBezTo>
                    <a:pt x="2737" y="10050"/>
                    <a:pt x="2705" y="9768"/>
                    <a:pt x="2860" y="9575"/>
                  </a:cubicBezTo>
                  <a:cubicBezTo>
                    <a:pt x="3068" y="9314"/>
                    <a:pt x="3106" y="8955"/>
                    <a:pt x="2959" y="8656"/>
                  </a:cubicBezTo>
                  <a:cubicBezTo>
                    <a:pt x="2846" y="8435"/>
                    <a:pt x="2934" y="8164"/>
                    <a:pt x="3152" y="8051"/>
                  </a:cubicBezTo>
                  <a:cubicBezTo>
                    <a:pt x="3451" y="7900"/>
                    <a:pt x="3631" y="7587"/>
                    <a:pt x="3613" y="7252"/>
                  </a:cubicBezTo>
                  <a:cubicBezTo>
                    <a:pt x="3602" y="7006"/>
                    <a:pt x="3792" y="6795"/>
                    <a:pt x="4039" y="6781"/>
                  </a:cubicBezTo>
                  <a:cubicBezTo>
                    <a:pt x="4299" y="6763"/>
                    <a:pt x="4538" y="6633"/>
                    <a:pt x="4686" y="6422"/>
                  </a:cubicBezTo>
                  <a:lnTo>
                    <a:pt x="4697" y="6408"/>
                  </a:lnTo>
                  <a:cubicBezTo>
                    <a:pt x="4732" y="6355"/>
                    <a:pt x="4764" y="6299"/>
                    <a:pt x="4788" y="6236"/>
                  </a:cubicBezTo>
                  <a:cubicBezTo>
                    <a:pt x="4856" y="6059"/>
                    <a:pt x="5027" y="5949"/>
                    <a:pt x="5208" y="5949"/>
                  </a:cubicBezTo>
                  <a:cubicBezTo>
                    <a:pt x="5262" y="5949"/>
                    <a:pt x="5316" y="5959"/>
                    <a:pt x="5369" y="5979"/>
                  </a:cubicBezTo>
                  <a:cubicBezTo>
                    <a:pt x="5467" y="6015"/>
                    <a:pt x="5568" y="6033"/>
                    <a:pt x="5669" y="6033"/>
                  </a:cubicBezTo>
                  <a:cubicBezTo>
                    <a:pt x="5891" y="6033"/>
                    <a:pt x="6107" y="5947"/>
                    <a:pt x="6269" y="5785"/>
                  </a:cubicBezTo>
                  <a:cubicBezTo>
                    <a:pt x="6357" y="5699"/>
                    <a:pt x="6473" y="5656"/>
                    <a:pt x="6588" y="5656"/>
                  </a:cubicBezTo>
                  <a:close/>
                  <a:moveTo>
                    <a:pt x="12745" y="1"/>
                  </a:moveTo>
                  <a:cubicBezTo>
                    <a:pt x="12742" y="1"/>
                    <a:pt x="12739" y="1"/>
                    <a:pt x="12736" y="1"/>
                  </a:cubicBezTo>
                  <a:lnTo>
                    <a:pt x="9278" y="1"/>
                  </a:lnTo>
                  <a:cubicBezTo>
                    <a:pt x="9169" y="1"/>
                    <a:pt x="9067" y="54"/>
                    <a:pt x="9000" y="142"/>
                  </a:cubicBezTo>
                  <a:lnTo>
                    <a:pt x="6590" y="3512"/>
                  </a:lnTo>
                  <a:lnTo>
                    <a:pt x="4176" y="142"/>
                  </a:lnTo>
                  <a:cubicBezTo>
                    <a:pt x="4113" y="54"/>
                    <a:pt x="4007" y="1"/>
                    <a:pt x="3898" y="1"/>
                  </a:cubicBezTo>
                  <a:lnTo>
                    <a:pt x="439" y="1"/>
                  </a:lnTo>
                  <a:cubicBezTo>
                    <a:pt x="438" y="1"/>
                    <a:pt x="436" y="1"/>
                    <a:pt x="435" y="1"/>
                  </a:cubicBezTo>
                  <a:cubicBezTo>
                    <a:pt x="160" y="1"/>
                    <a:pt x="0" y="315"/>
                    <a:pt x="161" y="539"/>
                  </a:cubicBezTo>
                  <a:lnTo>
                    <a:pt x="4271" y="6281"/>
                  </a:lnTo>
                  <a:cubicBezTo>
                    <a:pt x="4201" y="6341"/>
                    <a:pt x="4109" y="6373"/>
                    <a:pt x="4018" y="6380"/>
                  </a:cubicBezTo>
                  <a:cubicBezTo>
                    <a:pt x="3550" y="6408"/>
                    <a:pt x="3191" y="6806"/>
                    <a:pt x="3212" y="7274"/>
                  </a:cubicBezTo>
                  <a:cubicBezTo>
                    <a:pt x="3222" y="7450"/>
                    <a:pt x="3127" y="7615"/>
                    <a:pt x="2969" y="7696"/>
                  </a:cubicBezTo>
                  <a:cubicBezTo>
                    <a:pt x="2554" y="7910"/>
                    <a:pt x="2389" y="8421"/>
                    <a:pt x="2596" y="8839"/>
                  </a:cubicBezTo>
                  <a:cubicBezTo>
                    <a:pt x="2677" y="8998"/>
                    <a:pt x="2656" y="9188"/>
                    <a:pt x="2547" y="9325"/>
                  </a:cubicBezTo>
                  <a:cubicBezTo>
                    <a:pt x="2255" y="9691"/>
                    <a:pt x="2311" y="10222"/>
                    <a:pt x="2674" y="10518"/>
                  </a:cubicBezTo>
                  <a:cubicBezTo>
                    <a:pt x="2807" y="10630"/>
                    <a:pt x="2867" y="10813"/>
                    <a:pt x="2825" y="10982"/>
                  </a:cubicBezTo>
                  <a:cubicBezTo>
                    <a:pt x="2705" y="11436"/>
                    <a:pt x="2973" y="11897"/>
                    <a:pt x="3426" y="12024"/>
                  </a:cubicBezTo>
                  <a:cubicBezTo>
                    <a:pt x="3595" y="12069"/>
                    <a:pt x="3722" y="12210"/>
                    <a:pt x="3754" y="12386"/>
                  </a:cubicBezTo>
                  <a:cubicBezTo>
                    <a:pt x="3824" y="12803"/>
                    <a:pt x="4185" y="13099"/>
                    <a:pt x="4595" y="13099"/>
                  </a:cubicBezTo>
                  <a:cubicBezTo>
                    <a:pt x="4638" y="13099"/>
                    <a:pt x="4681" y="13096"/>
                    <a:pt x="4725" y="13090"/>
                  </a:cubicBezTo>
                  <a:cubicBezTo>
                    <a:pt x="4746" y="13087"/>
                    <a:pt x="4768" y="13085"/>
                    <a:pt x="4789" y="13085"/>
                  </a:cubicBezTo>
                  <a:cubicBezTo>
                    <a:pt x="4942" y="13085"/>
                    <a:pt x="5085" y="13161"/>
                    <a:pt x="5168" y="13294"/>
                  </a:cubicBezTo>
                  <a:cubicBezTo>
                    <a:pt x="5334" y="13540"/>
                    <a:pt x="5606" y="13676"/>
                    <a:pt x="5883" y="13676"/>
                  </a:cubicBezTo>
                  <a:cubicBezTo>
                    <a:pt x="6041" y="13676"/>
                    <a:pt x="6200" y="13632"/>
                    <a:pt x="6343" y="13540"/>
                  </a:cubicBezTo>
                  <a:cubicBezTo>
                    <a:pt x="6417" y="13492"/>
                    <a:pt x="6503" y="13469"/>
                    <a:pt x="6588" y="13469"/>
                  </a:cubicBezTo>
                  <a:cubicBezTo>
                    <a:pt x="6673" y="13469"/>
                    <a:pt x="6758" y="13492"/>
                    <a:pt x="6832" y="13540"/>
                  </a:cubicBezTo>
                  <a:cubicBezTo>
                    <a:pt x="6975" y="13632"/>
                    <a:pt x="7135" y="13676"/>
                    <a:pt x="7293" y="13676"/>
                  </a:cubicBezTo>
                  <a:cubicBezTo>
                    <a:pt x="7571" y="13676"/>
                    <a:pt x="7844" y="13540"/>
                    <a:pt x="8008" y="13294"/>
                  </a:cubicBezTo>
                  <a:cubicBezTo>
                    <a:pt x="8090" y="13163"/>
                    <a:pt x="8232" y="13087"/>
                    <a:pt x="8383" y="13087"/>
                  </a:cubicBezTo>
                  <a:cubicBezTo>
                    <a:pt x="8407" y="13087"/>
                    <a:pt x="8430" y="13089"/>
                    <a:pt x="8454" y="13093"/>
                  </a:cubicBezTo>
                  <a:cubicBezTo>
                    <a:pt x="8498" y="13100"/>
                    <a:pt x="8541" y="13103"/>
                    <a:pt x="8584" y="13103"/>
                  </a:cubicBezTo>
                  <a:cubicBezTo>
                    <a:pt x="8994" y="13103"/>
                    <a:pt x="9355" y="12807"/>
                    <a:pt x="9425" y="12389"/>
                  </a:cubicBezTo>
                  <a:cubicBezTo>
                    <a:pt x="9454" y="12213"/>
                    <a:pt x="9584" y="12073"/>
                    <a:pt x="9753" y="12024"/>
                  </a:cubicBezTo>
                  <a:cubicBezTo>
                    <a:pt x="10203" y="11900"/>
                    <a:pt x="10470" y="11436"/>
                    <a:pt x="10354" y="10986"/>
                  </a:cubicBezTo>
                  <a:cubicBezTo>
                    <a:pt x="10309" y="10813"/>
                    <a:pt x="10368" y="10634"/>
                    <a:pt x="10506" y="10521"/>
                  </a:cubicBezTo>
                  <a:cubicBezTo>
                    <a:pt x="10865" y="10222"/>
                    <a:pt x="10921" y="9691"/>
                    <a:pt x="10629" y="9325"/>
                  </a:cubicBezTo>
                  <a:cubicBezTo>
                    <a:pt x="10520" y="9188"/>
                    <a:pt x="10499" y="8998"/>
                    <a:pt x="10580" y="8839"/>
                  </a:cubicBezTo>
                  <a:cubicBezTo>
                    <a:pt x="10791" y="8421"/>
                    <a:pt x="10625" y="7910"/>
                    <a:pt x="10207" y="7696"/>
                  </a:cubicBezTo>
                  <a:cubicBezTo>
                    <a:pt x="10052" y="7615"/>
                    <a:pt x="9957" y="7450"/>
                    <a:pt x="9964" y="7274"/>
                  </a:cubicBezTo>
                  <a:cubicBezTo>
                    <a:pt x="9985" y="6806"/>
                    <a:pt x="9626" y="6405"/>
                    <a:pt x="9158" y="6380"/>
                  </a:cubicBezTo>
                  <a:cubicBezTo>
                    <a:pt x="9067" y="6373"/>
                    <a:pt x="8975" y="6341"/>
                    <a:pt x="8901" y="6281"/>
                  </a:cubicBezTo>
                  <a:lnTo>
                    <a:pt x="13014" y="539"/>
                  </a:lnTo>
                  <a:cubicBezTo>
                    <a:pt x="13088" y="434"/>
                    <a:pt x="13099" y="296"/>
                    <a:pt x="13039" y="184"/>
                  </a:cubicBezTo>
                  <a:cubicBezTo>
                    <a:pt x="12984" y="74"/>
                    <a:pt x="12872" y="1"/>
                    <a:pt x="12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2" name="Google Shape;17852;p76"/>
            <p:cNvSpPr/>
            <p:nvPr/>
          </p:nvSpPr>
          <p:spPr>
            <a:xfrm>
              <a:off x="965057" y="2152923"/>
              <a:ext cx="167149" cy="77640"/>
            </a:xfrm>
            <a:custGeom>
              <a:avLst/>
              <a:gdLst/>
              <a:ahLst/>
              <a:cxnLst/>
              <a:rect l="l" t="t" r="r" b="b"/>
              <a:pathLst>
                <a:path w="6422" h="2983" extrusionOk="0">
                  <a:moveTo>
                    <a:pt x="3217" y="1"/>
                  </a:moveTo>
                  <a:cubicBezTo>
                    <a:pt x="2451" y="1"/>
                    <a:pt x="1697" y="274"/>
                    <a:pt x="1102" y="791"/>
                  </a:cubicBezTo>
                  <a:cubicBezTo>
                    <a:pt x="521" y="1291"/>
                    <a:pt x="141" y="1984"/>
                    <a:pt x="25" y="2740"/>
                  </a:cubicBezTo>
                  <a:cubicBezTo>
                    <a:pt x="1" y="2853"/>
                    <a:pt x="75" y="2962"/>
                    <a:pt x="191" y="2980"/>
                  </a:cubicBezTo>
                  <a:cubicBezTo>
                    <a:pt x="201" y="2981"/>
                    <a:pt x="211" y="2982"/>
                    <a:pt x="222" y="2982"/>
                  </a:cubicBezTo>
                  <a:cubicBezTo>
                    <a:pt x="322" y="2982"/>
                    <a:pt x="410" y="2906"/>
                    <a:pt x="419" y="2800"/>
                  </a:cubicBezTo>
                  <a:cubicBezTo>
                    <a:pt x="634" y="1421"/>
                    <a:pt x="1820" y="404"/>
                    <a:pt x="3217" y="404"/>
                  </a:cubicBezTo>
                  <a:cubicBezTo>
                    <a:pt x="4613" y="404"/>
                    <a:pt x="5799" y="1421"/>
                    <a:pt x="6014" y="2800"/>
                  </a:cubicBezTo>
                  <a:cubicBezTo>
                    <a:pt x="6037" y="2909"/>
                    <a:pt x="6122" y="2959"/>
                    <a:pt x="6207" y="2959"/>
                  </a:cubicBezTo>
                  <a:cubicBezTo>
                    <a:pt x="6314" y="2959"/>
                    <a:pt x="6422" y="2880"/>
                    <a:pt x="6408" y="2740"/>
                  </a:cubicBezTo>
                  <a:cubicBezTo>
                    <a:pt x="6232" y="1579"/>
                    <a:pt x="5433" y="605"/>
                    <a:pt x="4332" y="200"/>
                  </a:cubicBezTo>
                  <a:cubicBezTo>
                    <a:pt x="3969" y="66"/>
                    <a:pt x="3592" y="1"/>
                    <a:pt x="3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3" name="Google Shape;17853;p76"/>
            <p:cNvSpPr/>
            <p:nvPr/>
          </p:nvSpPr>
          <p:spPr>
            <a:xfrm>
              <a:off x="964849" y="2243785"/>
              <a:ext cx="167461" cy="77380"/>
            </a:xfrm>
            <a:custGeom>
              <a:avLst/>
              <a:gdLst/>
              <a:ahLst/>
              <a:cxnLst/>
              <a:rect l="l" t="t" r="r" b="b"/>
              <a:pathLst>
                <a:path w="6434" h="2973" extrusionOk="0">
                  <a:moveTo>
                    <a:pt x="232" y="1"/>
                  </a:moveTo>
                  <a:cubicBezTo>
                    <a:pt x="117" y="1"/>
                    <a:pt x="0" y="89"/>
                    <a:pt x="33" y="242"/>
                  </a:cubicBezTo>
                  <a:cubicBezTo>
                    <a:pt x="279" y="1816"/>
                    <a:pt x="1630" y="2972"/>
                    <a:pt x="3221" y="2972"/>
                  </a:cubicBezTo>
                  <a:cubicBezTo>
                    <a:pt x="3223" y="2972"/>
                    <a:pt x="3226" y="2972"/>
                    <a:pt x="3228" y="2972"/>
                  </a:cubicBezTo>
                  <a:cubicBezTo>
                    <a:pt x="4822" y="2972"/>
                    <a:pt x="6173" y="1807"/>
                    <a:pt x="6416" y="231"/>
                  </a:cubicBezTo>
                  <a:cubicBezTo>
                    <a:pt x="6433" y="122"/>
                    <a:pt x="6360" y="20"/>
                    <a:pt x="6247" y="6"/>
                  </a:cubicBezTo>
                  <a:cubicBezTo>
                    <a:pt x="6236" y="4"/>
                    <a:pt x="6225" y="3"/>
                    <a:pt x="6215" y="3"/>
                  </a:cubicBezTo>
                  <a:cubicBezTo>
                    <a:pt x="6119" y="3"/>
                    <a:pt x="6034" y="73"/>
                    <a:pt x="6022" y="171"/>
                  </a:cubicBezTo>
                  <a:cubicBezTo>
                    <a:pt x="5807" y="1551"/>
                    <a:pt x="4621" y="2567"/>
                    <a:pt x="3228" y="2571"/>
                  </a:cubicBezTo>
                  <a:cubicBezTo>
                    <a:pt x="1831" y="2571"/>
                    <a:pt x="646" y="1558"/>
                    <a:pt x="427" y="182"/>
                  </a:cubicBezTo>
                  <a:cubicBezTo>
                    <a:pt x="415" y="57"/>
                    <a:pt x="324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4" name="Google Shape;17854;p76"/>
            <p:cNvSpPr/>
            <p:nvPr/>
          </p:nvSpPr>
          <p:spPr>
            <a:xfrm>
              <a:off x="1033093" y="2201595"/>
              <a:ext cx="19364" cy="71029"/>
            </a:xfrm>
            <a:custGeom>
              <a:avLst/>
              <a:gdLst/>
              <a:ahLst/>
              <a:cxnLst/>
              <a:rect l="l" t="t" r="r" b="b"/>
              <a:pathLst>
                <a:path w="744" h="2729" extrusionOk="0">
                  <a:moveTo>
                    <a:pt x="556" y="1"/>
                  </a:moveTo>
                  <a:cubicBezTo>
                    <a:pt x="521" y="1"/>
                    <a:pt x="488" y="15"/>
                    <a:pt x="465" y="40"/>
                  </a:cubicBezTo>
                  <a:lnTo>
                    <a:pt x="78" y="413"/>
                  </a:lnTo>
                  <a:cubicBezTo>
                    <a:pt x="29" y="448"/>
                    <a:pt x="1" y="505"/>
                    <a:pt x="1" y="564"/>
                  </a:cubicBezTo>
                  <a:cubicBezTo>
                    <a:pt x="1" y="645"/>
                    <a:pt x="54" y="726"/>
                    <a:pt x="131" y="726"/>
                  </a:cubicBezTo>
                  <a:cubicBezTo>
                    <a:pt x="163" y="723"/>
                    <a:pt x="191" y="712"/>
                    <a:pt x="216" y="688"/>
                  </a:cubicBezTo>
                  <a:lnTo>
                    <a:pt x="346" y="526"/>
                  </a:lnTo>
                  <a:lnTo>
                    <a:pt x="346" y="2595"/>
                  </a:lnTo>
                  <a:cubicBezTo>
                    <a:pt x="346" y="2682"/>
                    <a:pt x="448" y="2728"/>
                    <a:pt x="543" y="2728"/>
                  </a:cubicBezTo>
                  <a:cubicBezTo>
                    <a:pt x="641" y="2728"/>
                    <a:pt x="743" y="2682"/>
                    <a:pt x="743" y="2595"/>
                  </a:cubicBezTo>
                  <a:lnTo>
                    <a:pt x="743" y="132"/>
                  </a:lnTo>
                  <a:cubicBezTo>
                    <a:pt x="743" y="47"/>
                    <a:pt x="648" y="1"/>
                    <a:pt x="567" y="1"/>
                  </a:cubicBezTo>
                  <a:cubicBezTo>
                    <a:pt x="564" y="1"/>
                    <a:pt x="560" y="1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55" name="Google Shape;17855;p76"/>
          <p:cNvGrpSpPr/>
          <p:nvPr/>
        </p:nvGrpSpPr>
        <p:grpSpPr>
          <a:xfrm>
            <a:off x="6523907" y="2422490"/>
            <a:ext cx="400928" cy="375603"/>
            <a:chOff x="6523907" y="2422490"/>
            <a:chExt cx="400928" cy="375603"/>
          </a:xfrm>
        </p:grpSpPr>
        <p:sp>
          <p:nvSpPr>
            <p:cNvPr id="17856" name="Google Shape;17856;p76"/>
            <p:cNvSpPr/>
            <p:nvPr/>
          </p:nvSpPr>
          <p:spPr>
            <a:xfrm>
              <a:off x="6529841" y="2504373"/>
              <a:ext cx="389137" cy="287838"/>
            </a:xfrm>
            <a:custGeom>
              <a:avLst/>
              <a:gdLst/>
              <a:ahLst/>
              <a:cxnLst/>
              <a:rect l="l" t="t" r="r" b="b"/>
              <a:pathLst>
                <a:path w="14951" h="11059" extrusionOk="0">
                  <a:moveTo>
                    <a:pt x="1127" y="0"/>
                  </a:moveTo>
                  <a:cubicBezTo>
                    <a:pt x="504" y="0"/>
                    <a:pt x="1" y="507"/>
                    <a:pt x="1" y="1130"/>
                  </a:cubicBezTo>
                  <a:lnTo>
                    <a:pt x="1" y="9930"/>
                  </a:lnTo>
                  <a:cubicBezTo>
                    <a:pt x="1" y="10552"/>
                    <a:pt x="504" y="11059"/>
                    <a:pt x="1127" y="11059"/>
                  </a:cubicBezTo>
                  <a:lnTo>
                    <a:pt x="13821" y="11059"/>
                  </a:lnTo>
                  <a:cubicBezTo>
                    <a:pt x="14444" y="11059"/>
                    <a:pt x="14947" y="10552"/>
                    <a:pt x="14951" y="9930"/>
                  </a:cubicBezTo>
                  <a:lnTo>
                    <a:pt x="14951" y="1130"/>
                  </a:lnTo>
                  <a:cubicBezTo>
                    <a:pt x="14947" y="507"/>
                    <a:pt x="14444" y="0"/>
                    <a:pt x="1382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7" name="Google Shape;17857;p76"/>
            <p:cNvSpPr/>
            <p:nvPr/>
          </p:nvSpPr>
          <p:spPr>
            <a:xfrm>
              <a:off x="6529763" y="2504373"/>
              <a:ext cx="194634" cy="287838"/>
            </a:xfrm>
            <a:custGeom>
              <a:avLst/>
              <a:gdLst/>
              <a:ahLst/>
              <a:cxnLst/>
              <a:rect l="l" t="t" r="r" b="b"/>
              <a:pathLst>
                <a:path w="7478" h="11059" extrusionOk="0">
                  <a:moveTo>
                    <a:pt x="1105" y="0"/>
                  </a:moveTo>
                  <a:cubicBezTo>
                    <a:pt x="496" y="0"/>
                    <a:pt x="0" y="507"/>
                    <a:pt x="0" y="1130"/>
                  </a:cubicBezTo>
                  <a:lnTo>
                    <a:pt x="0" y="9930"/>
                  </a:lnTo>
                  <a:cubicBezTo>
                    <a:pt x="0" y="10552"/>
                    <a:pt x="496" y="11059"/>
                    <a:pt x="1105" y="11059"/>
                  </a:cubicBezTo>
                  <a:lnTo>
                    <a:pt x="7477" y="11059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8" name="Google Shape;17858;p76"/>
            <p:cNvSpPr/>
            <p:nvPr/>
          </p:nvSpPr>
          <p:spPr>
            <a:xfrm>
              <a:off x="6563546" y="2538156"/>
              <a:ext cx="321648" cy="220271"/>
            </a:xfrm>
            <a:custGeom>
              <a:avLst/>
              <a:gdLst/>
              <a:ahLst/>
              <a:cxnLst/>
              <a:rect l="l" t="t" r="r" b="b"/>
              <a:pathLst>
                <a:path w="12358" h="8463" extrusionOk="0">
                  <a:moveTo>
                    <a:pt x="300" y="1"/>
                  </a:moveTo>
                  <a:cubicBezTo>
                    <a:pt x="134" y="1"/>
                    <a:pt x="1" y="134"/>
                    <a:pt x="1" y="300"/>
                  </a:cubicBezTo>
                  <a:lnTo>
                    <a:pt x="1" y="8164"/>
                  </a:lnTo>
                  <a:cubicBezTo>
                    <a:pt x="1" y="8329"/>
                    <a:pt x="134" y="8463"/>
                    <a:pt x="300" y="8463"/>
                  </a:cubicBezTo>
                  <a:lnTo>
                    <a:pt x="12055" y="8463"/>
                  </a:lnTo>
                  <a:cubicBezTo>
                    <a:pt x="12220" y="8463"/>
                    <a:pt x="12358" y="8329"/>
                    <a:pt x="12358" y="8164"/>
                  </a:cubicBezTo>
                  <a:lnTo>
                    <a:pt x="12358" y="300"/>
                  </a:lnTo>
                  <a:cubicBezTo>
                    <a:pt x="12358" y="134"/>
                    <a:pt x="12220" y="1"/>
                    <a:pt x="12055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9" name="Google Shape;17859;p76"/>
            <p:cNvSpPr/>
            <p:nvPr/>
          </p:nvSpPr>
          <p:spPr>
            <a:xfrm>
              <a:off x="6563546" y="2538156"/>
              <a:ext cx="160850" cy="220271"/>
            </a:xfrm>
            <a:custGeom>
              <a:avLst/>
              <a:gdLst/>
              <a:ahLst/>
              <a:cxnLst/>
              <a:rect l="l" t="t" r="r" b="b"/>
              <a:pathLst>
                <a:path w="6180" h="8463" extrusionOk="0">
                  <a:moveTo>
                    <a:pt x="293" y="1"/>
                  </a:moveTo>
                  <a:cubicBezTo>
                    <a:pt x="131" y="1"/>
                    <a:pt x="1" y="138"/>
                    <a:pt x="1" y="300"/>
                  </a:cubicBezTo>
                  <a:lnTo>
                    <a:pt x="1" y="8164"/>
                  </a:lnTo>
                  <a:cubicBezTo>
                    <a:pt x="1" y="8329"/>
                    <a:pt x="131" y="8463"/>
                    <a:pt x="293" y="8463"/>
                  </a:cubicBezTo>
                  <a:lnTo>
                    <a:pt x="6179" y="8463"/>
                  </a:lnTo>
                  <a:lnTo>
                    <a:pt x="6179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0" name="Google Shape;17860;p76"/>
            <p:cNvSpPr/>
            <p:nvPr/>
          </p:nvSpPr>
          <p:spPr>
            <a:xfrm>
              <a:off x="6647980" y="2428451"/>
              <a:ext cx="152781" cy="127509"/>
            </a:xfrm>
            <a:custGeom>
              <a:avLst/>
              <a:gdLst/>
              <a:ahLst/>
              <a:cxnLst/>
              <a:rect l="l" t="t" r="r" b="b"/>
              <a:pathLst>
                <a:path w="5870" h="4899" extrusionOk="0">
                  <a:moveTo>
                    <a:pt x="2492" y="1"/>
                  </a:moveTo>
                  <a:cubicBezTo>
                    <a:pt x="1830" y="1"/>
                    <a:pt x="1299" y="535"/>
                    <a:pt x="1295" y="1193"/>
                  </a:cubicBezTo>
                  <a:lnTo>
                    <a:pt x="1295" y="1756"/>
                  </a:lnTo>
                  <a:cubicBezTo>
                    <a:pt x="1295" y="2038"/>
                    <a:pt x="1063" y="2270"/>
                    <a:pt x="778" y="2270"/>
                  </a:cubicBezTo>
                  <a:lnTo>
                    <a:pt x="550" y="2270"/>
                  </a:lnTo>
                  <a:cubicBezTo>
                    <a:pt x="247" y="2270"/>
                    <a:pt x="1" y="2516"/>
                    <a:pt x="1" y="2819"/>
                  </a:cubicBezTo>
                  <a:lnTo>
                    <a:pt x="1" y="4346"/>
                  </a:lnTo>
                  <a:cubicBezTo>
                    <a:pt x="1" y="4649"/>
                    <a:pt x="247" y="4895"/>
                    <a:pt x="550" y="4895"/>
                  </a:cubicBezTo>
                  <a:lnTo>
                    <a:pt x="550" y="4898"/>
                  </a:lnTo>
                  <a:lnTo>
                    <a:pt x="5321" y="4898"/>
                  </a:lnTo>
                  <a:cubicBezTo>
                    <a:pt x="5623" y="4898"/>
                    <a:pt x="5869" y="4652"/>
                    <a:pt x="5869" y="4349"/>
                  </a:cubicBezTo>
                  <a:lnTo>
                    <a:pt x="5869" y="2822"/>
                  </a:lnTo>
                  <a:cubicBezTo>
                    <a:pt x="5869" y="2516"/>
                    <a:pt x="5623" y="2274"/>
                    <a:pt x="5321" y="2274"/>
                  </a:cubicBezTo>
                  <a:lnTo>
                    <a:pt x="5088" y="2274"/>
                  </a:lnTo>
                  <a:cubicBezTo>
                    <a:pt x="4803" y="2270"/>
                    <a:pt x="4571" y="2041"/>
                    <a:pt x="4571" y="1756"/>
                  </a:cubicBezTo>
                  <a:lnTo>
                    <a:pt x="4571" y="1193"/>
                  </a:lnTo>
                  <a:cubicBezTo>
                    <a:pt x="4571" y="535"/>
                    <a:pt x="4036" y="1"/>
                    <a:pt x="337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1" name="Google Shape;17861;p76"/>
            <p:cNvSpPr/>
            <p:nvPr/>
          </p:nvSpPr>
          <p:spPr>
            <a:xfrm>
              <a:off x="6637829" y="2671495"/>
              <a:ext cx="44429" cy="38052"/>
            </a:xfrm>
            <a:custGeom>
              <a:avLst/>
              <a:gdLst/>
              <a:ahLst/>
              <a:cxnLst/>
              <a:rect l="l" t="t" r="r" b="b"/>
              <a:pathLst>
                <a:path w="1707" h="1462" extrusionOk="0">
                  <a:moveTo>
                    <a:pt x="732" y="1"/>
                  </a:moveTo>
                  <a:cubicBezTo>
                    <a:pt x="327" y="1"/>
                    <a:pt x="4" y="328"/>
                    <a:pt x="0" y="729"/>
                  </a:cubicBezTo>
                  <a:cubicBezTo>
                    <a:pt x="0" y="1169"/>
                    <a:pt x="360" y="1462"/>
                    <a:pt x="735" y="1462"/>
                  </a:cubicBezTo>
                  <a:cubicBezTo>
                    <a:pt x="914" y="1462"/>
                    <a:pt x="1097" y="1395"/>
                    <a:pt x="1246" y="1246"/>
                  </a:cubicBezTo>
                  <a:cubicBezTo>
                    <a:pt x="1707" y="789"/>
                    <a:pt x="1379" y="1"/>
                    <a:pt x="732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2" name="Google Shape;17862;p76"/>
            <p:cNvSpPr/>
            <p:nvPr/>
          </p:nvSpPr>
          <p:spPr>
            <a:xfrm>
              <a:off x="6706932" y="2599685"/>
              <a:ext cx="43284" cy="38156"/>
            </a:xfrm>
            <a:custGeom>
              <a:avLst/>
              <a:gdLst/>
              <a:ahLst/>
              <a:cxnLst/>
              <a:rect l="l" t="t" r="r" b="b"/>
              <a:pathLst>
                <a:path w="1663" h="1466" extrusionOk="0">
                  <a:moveTo>
                    <a:pt x="348" y="1"/>
                  </a:moveTo>
                  <a:cubicBezTo>
                    <a:pt x="160" y="1"/>
                    <a:pt x="1" y="241"/>
                    <a:pt x="174" y="420"/>
                  </a:cubicBezTo>
                  <a:lnTo>
                    <a:pt x="487" y="733"/>
                  </a:lnTo>
                  <a:lnTo>
                    <a:pt x="174" y="1046"/>
                  </a:lnTo>
                  <a:cubicBezTo>
                    <a:pt x="79" y="1141"/>
                    <a:pt x="79" y="1296"/>
                    <a:pt x="174" y="1391"/>
                  </a:cubicBezTo>
                  <a:cubicBezTo>
                    <a:pt x="221" y="1438"/>
                    <a:pt x="284" y="1462"/>
                    <a:pt x="346" y="1462"/>
                  </a:cubicBezTo>
                  <a:cubicBezTo>
                    <a:pt x="409" y="1462"/>
                    <a:pt x="471" y="1438"/>
                    <a:pt x="519" y="1391"/>
                  </a:cubicBezTo>
                  <a:lnTo>
                    <a:pt x="832" y="1078"/>
                  </a:lnTo>
                  <a:lnTo>
                    <a:pt x="1145" y="1391"/>
                  </a:lnTo>
                  <a:cubicBezTo>
                    <a:pt x="1199" y="1443"/>
                    <a:pt x="1258" y="1465"/>
                    <a:pt x="1315" y="1465"/>
                  </a:cubicBezTo>
                  <a:cubicBezTo>
                    <a:pt x="1504" y="1465"/>
                    <a:pt x="1663" y="1224"/>
                    <a:pt x="1490" y="1046"/>
                  </a:cubicBezTo>
                  <a:lnTo>
                    <a:pt x="1177" y="733"/>
                  </a:lnTo>
                  <a:lnTo>
                    <a:pt x="1490" y="420"/>
                  </a:lnTo>
                  <a:cubicBezTo>
                    <a:pt x="1663" y="241"/>
                    <a:pt x="1504" y="1"/>
                    <a:pt x="1315" y="1"/>
                  </a:cubicBezTo>
                  <a:cubicBezTo>
                    <a:pt x="1258" y="1"/>
                    <a:pt x="1199" y="23"/>
                    <a:pt x="1145" y="75"/>
                  </a:cubicBezTo>
                  <a:lnTo>
                    <a:pt x="832" y="388"/>
                  </a:lnTo>
                  <a:lnTo>
                    <a:pt x="519" y="75"/>
                  </a:lnTo>
                  <a:cubicBezTo>
                    <a:pt x="465" y="23"/>
                    <a:pt x="405" y="1"/>
                    <a:pt x="348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3" name="Google Shape;17863;p76"/>
            <p:cNvSpPr/>
            <p:nvPr/>
          </p:nvSpPr>
          <p:spPr>
            <a:xfrm>
              <a:off x="6647980" y="2428451"/>
              <a:ext cx="76417" cy="127509"/>
            </a:xfrm>
            <a:custGeom>
              <a:avLst/>
              <a:gdLst/>
              <a:ahLst/>
              <a:cxnLst/>
              <a:rect l="l" t="t" r="r" b="b"/>
              <a:pathLst>
                <a:path w="2936" h="4899" extrusionOk="0">
                  <a:moveTo>
                    <a:pt x="2492" y="1"/>
                  </a:moveTo>
                  <a:cubicBezTo>
                    <a:pt x="1830" y="1"/>
                    <a:pt x="1299" y="535"/>
                    <a:pt x="1295" y="1193"/>
                  </a:cubicBezTo>
                  <a:lnTo>
                    <a:pt x="1295" y="1756"/>
                  </a:lnTo>
                  <a:cubicBezTo>
                    <a:pt x="1295" y="2041"/>
                    <a:pt x="1067" y="2270"/>
                    <a:pt x="778" y="2274"/>
                  </a:cubicBezTo>
                  <a:lnTo>
                    <a:pt x="550" y="2274"/>
                  </a:lnTo>
                  <a:cubicBezTo>
                    <a:pt x="247" y="2274"/>
                    <a:pt x="1" y="2516"/>
                    <a:pt x="1" y="2822"/>
                  </a:cubicBezTo>
                  <a:lnTo>
                    <a:pt x="1" y="4349"/>
                  </a:lnTo>
                  <a:cubicBezTo>
                    <a:pt x="1" y="4652"/>
                    <a:pt x="247" y="4898"/>
                    <a:pt x="550" y="4898"/>
                  </a:cubicBezTo>
                  <a:lnTo>
                    <a:pt x="2935" y="4898"/>
                  </a:lnTo>
                  <a:lnTo>
                    <a:pt x="2935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4" name="Google Shape;17864;p76"/>
            <p:cNvSpPr/>
            <p:nvPr/>
          </p:nvSpPr>
          <p:spPr>
            <a:xfrm>
              <a:off x="6701180" y="2495888"/>
              <a:ext cx="40525" cy="34695"/>
            </a:xfrm>
            <a:custGeom>
              <a:avLst/>
              <a:gdLst/>
              <a:ahLst/>
              <a:cxnLst/>
              <a:rect l="l" t="t" r="r" b="b"/>
              <a:pathLst>
                <a:path w="1557" h="1333" extrusionOk="0">
                  <a:moveTo>
                    <a:pt x="884" y="1"/>
                  </a:moveTo>
                  <a:cubicBezTo>
                    <a:pt x="721" y="1"/>
                    <a:pt x="555" y="61"/>
                    <a:pt x="420" y="196"/>
                  </a:cubicBezTo>
                  <a:cubicBezTo>
                    <a:pt x="1" y="615"/>
                    <a:pt x="300" y="1333"/>
                    <a:pt x="891" y="1333"/>
                  </a:cubicBezTo>
                  <a:cubicBezTo>
                    <a:pt x="1257" y="1333"/>
                    <a:pt x="1556" y="1034"/>
                    <a:pt x="1556" y="668"/>
                  </a:cubicBezTo>
                  <a:cubicBezTo>
                    <a:pt x="1556" y="267"/>
                    <a:pt x="1227" y="1"/>
                    <a:pt x="88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5" name="Google Shape;17865;p76"/>
            <p:cNvSpPr/>
            <p:nvPr/>
          </p:nvSpPr>
          <p:spPr>
            <a:xfrm>
              <a:off x="6624529" y="2591461"/>
              <a:ext cx="208272" cy="130632"/>
            </a:xfrm>
            <a:custGeom>
              <a:avLst/>
              <a:gdLst/>
              <a:ahLst/>
              <a:cxnLst/>
              <a:rect l="l" t="t" r="r" b="b"/>
              <a:pathLst>
                <a:path w="8002" h="5019" extrusionOk="0">
                  <a:moveTo>
                    <a:pt x="1244" y="3076"/>
                  </a:moveTo>
                  <a:cubicBezTo>
                    <a:pt x="1892" y="3076"/>
                    <a:pt x="2217" y="3861"/>
                    <a:pt x="1757" y="4318"/>
                  </a:cubicBezTo>
                  <a:cubicBezTo>
                    <a:pt x="1608" y="4467"/>
                    <a:pt x="1425" y="4534"/>
                    <a:pt x="1245" y="4534"/>
                  </a:cubicBezTo>
                  <a:cubicBezTo>
                    <a:pt x="871" y="4534"/>
                    <a:pt x="511" y="4244"/>
                    <a:pt x="511" y="3804"/>
                  </a:cubicBezTo>
                  <a:cubicBezTo>
                    <a:pt x="515" y="3403"/>
                    <a:pt x="838" y="3076"/>
                    <a:pt x="1243" y="3076"/>
                  </a:cubicBezTo>
                  <a:lnTo>
                    <a:pt x="1239" y="3076"/>
                  </a:lnTo>
                  <a:cubicBezTo>
                    <a:pt x="1241" y="3076"/>
                    <a:pt x="1242" y="3076"/>
                    <a:pt x="1244" y="3076"/>
                  </a:cubicBezTo>
                  <a:close/>
                  <a:moveTo>
                    <a:pt x="7393" y="0"/>
                  </a:moveTo>
                  <a:cubicBezTo>
                    <a:pt x="7383" y="0"/>
                    <a:pt x="7372" y="4"/>
                    <a:pt x="7362" y="4"/>
                  </a:cubicBezTo>
                  <a:lnTo>
                    <a:pt x="7358" y="4"/>
                  </a:lnTo>
                  <a:cubicBezTo>
                    <a:pt x="7347" y="8"/>
                    <a:pt x="7340" y="8"/>
                    <a:pt x="7333" y="11"/>
                  </a:cubicBezTo>
                  <a:lnTo>
                    <a:pt x="7326" y="15"/>
                  </a:lnTo>
                  <a:cubicBezTo>
                    <a:pt x="7316" y="18"/>
                    <a:pt x="7305" y="22"/>
                    <a:pt x="7295" y="25"/>
                  </a:cubicBezTo>
                  <a:lnTo>
                    <a:pt x="6647" y="349"/>
                  </a:lnTo>
                  <a:cubicBezTo>
                    <a:pt x="6402" y="476"/>
                    <a:pt x="6527" y="813"/>
                    <a:pt x="6752" y="813"/>
                  </a:cubicBezTo>
                  <a:cubicBezTo>
                    <a:pt x="6787" y="813"/>
                    <a:pt x="6826" y="804"/>
                    <a:pt x="6865" y="785"/>
                  </a:cubicBezTo>
                  <a:lnTo>
                    <a:pt x="7038" y="697"/>
                  </a:lnTo>
                  <a:lnTo>
                    <a:pt x="7038" y="697"/>
                  </a:lnTo>
                  <a:cubicBezTo>
                    <a:pt x="6721" y="1763"/>
                    <a:pt x="6165" y="2555"/>
                    <a:pt x="5391" y="3047"/>
                  </a:cubicBezTo>
                  <a:cubicBezTo>
                    <a:pt x="4623" y="3538"/>
                    <a:pt x="3770" y="3651"/>
                    <a:pt x="3150" y="3651"/>
                  </a:cubicBezTo>
                  <a:cubicBezTo>
                    <a:pt x="2845" y="3651"/>
                    <a:pt x="2596" y="3623"/>
                    <a:pt x="2443" y="3600"/>
                  </a:cubicBezTo>
                  <a:cubicBezTo>
                    <a:pt x="2363" y="2995"/>
                    <a:pt x="1846" y="2547"/>
                    <a:pt x="1244" y="2547"/>
                  </a:cubicBezTo>
                  <a:cubicBezTo>
                    <a:pt x="1208" y="2547"/>
                    <a:pt x="1173" y="2548"/>
                    <a:pt x="1137" y="2551"/>
                  </a:cubicBezTo>
                  <a:cubicBezTo>
                    <a:pt x="490" y="2604"/>
                    <a:pt x="1" y="3157"/>
                    <a:pt x="26" y="3804"/>
                  </a:cubicBezTo>
                  <a:cubicBezTo>
                    <a:pt x="26" y="4420"/>
                    <a:pt x="486" y="4937"/>
                    <a:pt x="1099" y="5011"/>
                  </a:cubicBezTo>
                  <a:cubicBezTo>
                    <a:pt x="1146" y="5016"/>
                    <a:pt x="1193" y="5019"/>
                    <a:pt x="1239" y="5019"/>
                  </a:cubicBezTo>
                  <a:cubicBezTo>
                    <a:pt x="1793" y="5019"/>
                    <a:pt x="2289" y="4641"/>
                    <a:pt x="2422" y="4089"/>
                  </a:cubicBezTo>
                  <a:cubicBezTo>
                    <a:pt x="2664" y="4121"/>
                    <a:pt x="2907" y="4138"/>
                    <a:pt x="3153" y="4138"/>
                  </a:cubicBezTo>
                  <a:cubicBezTo>
                    <a:pt x="3836" y="4138"/>
                    <a:pt x="4775" y="4008"/>
                    <a:pt x="5645" y="3456"/>
                  </a:cubicBezTo>
                  <a:cubicBezTo>
                    <a:pt x="6503" y="2910"/>
                    <a:pt x="7115" y="2059"/>
                    <a:pt x="7471" y="922"/>
                  </a:cubicBezTo>
                  <a:lnTo>
                    <a:pt x="7506" y="993"/>
                  </a:lnTo>
                  <a:cubicBezTo>
                    <a:pt x="7551" y="1078"/>
                    <a:pt x="7637" y="1127"/>
                    <a:pt x="7726" y="1127"/>
                  </a:cubicBezTo>
                  <a:cubicBezTo>
                    <a:pt x="7762" y="1127"/>
                    <a:pt x="7798" y="1119"/>
                    <a:pt x="7833" y="1102"/>
                  </a:cubicBezTo>
                  <a:cubicBezTo>
                    <a:pt x="7953" y="1042"/>
                    <a:pt x="8002" y="898"/>
                    <a:pt x="7942" y="775"/>
                  </a:cubicBezTo>
                  <a:lnTo>
                    <a:pt x="7618" y="127"/>
                  </a:lnTo>
                  <a:lnTo>
                    <a:pt x="7618" y="124"/>
                  </a:lnTo>
                  <a:lnTo>
                    <a:pt x="7615" y="117"/>
                  </a:lnTo>
                  <a:cubicBezTo>
                    <a:pt x="7611" y="110"/>
                    <a:pt x="7608" y="103"/>
                    <a:pt x="7601" y="95"/>
                  </a:cubicBezTo>
                  <a:lnTo>
                    <a:pt x="7597" y="92"/>
                  </a:lnTo>
                  <a:cubicBezTo>
                    <a:pt x="7587" y="74"/>
                    <a:pt x="7569" y="60"/>
                    <a:pt x="7555" y="46"/>
                  </a:cubicBezTo>
                  <a:lnTo>
                    <a:pt x="7552" y="46"/>
                  </a:lnTo>
                  <a:cubicBezTo>
                    <a:pt x="7541" y="43"/>
                    <a:pt x="7534" y="36"/>
                    <a:pt x="7523" y="29"/>
                  </a:cubicBezTo>
                  <a:cubicBezTo>
                    <a:pt x="7516" y="25"/>
                    <a:pt x="7506" y="22"/>
                    <a:pt x="7499" y="18"/>
                  </a:cubicBezTo>
                  <a:lnTo>
                    <a:pt x="7488" y="15"/>
                  </a:lnTo>
                  <a:lnTo>
                    <a:pt x="7467" y="8"/>
                  </a:lnTo>
                  <a:lnTo>
                    <a:pt x="7460" y="8"/>
                  </a:lnTo>
                  <a:cubicBezTo>
                    <a:pt x="7450" y="4"/>
                    <a:pt x="7442" y="4"/>
                    <a:pt x="7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6" name="Google Shape;17866;p76"/>
            <p:cNvSpPr/>
            <p:nvPr/>
          </p:nvSpPr>
          <p:spPr>
            <a:xfrm>
              <a:off x="6597226" y="2582846"/>
              <a:ext cx="43492" cy="38234"/>
            </a:xfrm>
            <a:custGeom>
              <a:avLst/>
              <a:gdLst/>
              <a:ahLst/>
              <a:cxnLst/>
              <a:rect l="l" t="t" r="r" b="b"/>
              <a:pathLst>
                <a:path w="1671" h="1469" extrusionOk="0">
                  <a:moveTo>
                    <a:pt x="347" y="0"/>
                  </a:moveTo>
                  <a:cubicBezTo>
                    <a:pt x="160" y="0"/>
                    <a:pt x="1" y="240"/>
                    <a:pt x="174" y="416"/>
                  </a:cubicBezTo>
                  <a:lnTo>
                    <a:pt x="487" y="733"/>
                  </a:lnTo>
                  <a:lnTo>
                    <a:pt x="174" y="1046"/>
                  </a:lnTo>
                  <a:cubicBezTo>
                    <a:pt x="79" y="1141"/>
                    <a:pt x="79" y="1296"/>
                    <a:pt x="174" y="1391"/>
                  </a:cubicBezTo>
                  <a:cubicBezTo>
                    <a:pt x="221" y="1438"/>
                    <a:pt x="284" y="1462"/>
                    <a:pt x="346" y="1462"/>
                  </a:cubicBezTo>
                  <a:cubicBezTo>
                    <a:pt x="408" y="1462"/>
                    <a:pt x="469" y="1438"/>
                    <a:pt x="515" y="1391"/>
                  </a:cubicBezTo>
                  <a:lnTo>
                    <a:pt x="832" y="1074"/>
                  </a:lnTo>
                  <a:lnTo>
                    <a:pt x="1145" y="1391"/>
                  </a:lnTo>
                  <a:cubicBezTo>
                    <a:pt x="1198" y="1446"/>
                    <a:pt x="1258" y="1469"/>
                    <a:pt x="1316" y="1469"/>
                  </a:cubicBezTo>
                  <a:cubicBezTo>
                    <a:pt x="1506" y="1469"/>
                    <a:pt x="1670" y="1221"/>
                    <a:pt x="1490" y="1046"/>
                  </a:cubicBezTo>
                  <a:lnTo>
                    <a:pt x="1177" y="733"/>
                  </a:lnTo>
                  <a:lnTo>
                    <a:pt x="1490" y="416"/>
                  </a:lnTo>
                  <a:cubicBezTo>
                    <a:pt x="1663" y="240"/>
                    <a:pt x="1502" y="0"/>
                    <a:pt x="1314" y="0"/>
                  </a:cubicBezTo>
                  <a:cubicBezTo>
                    <a:pt x="1257" y="0"/>
                    <a:pt x="1198" y="22"/>
                    <a:pt x="1145" y="75"/>
                  </a:cubicBezTo>
                  <a:lnTo>
                    <a:pt x="832" y="388"/>
                  </a:lnTo>
                  <a:lnTo>
                    <a:pt x="515" y="75"/>
                  </a:lnTo>
                  <a:cubicBezTo>
                    <a:pt x="462" y="22"/>
                    <a:pt x="403" y="0"/>
                    <a:pt x="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7" name="Google Shape;17867;p76"/>
            <p:cNvSpPr/>
            <p:nvPr/>
          </p:nvSpPr>
          <p:spPr>
            <a:xfrm>
              <a:off x="6816638" y="2684093"/>
              <a:ext cx="43310" cy="38130"/>
            </a:xfrm>
            <a:custGeom>
              <a:avLst/>
              <a:gdLst/>
              <a:ahLst/>
              <a:cxnLst/>
              <a:rect l="l" t="t" r="r" b="b"/>
              <a:pathLst>
                <a:path w="1664" h="1465" extrusionOk="0">
                  <a:moveTo>
                    <a:pt x="1314" y="0"/>
                  </a:moveTo>
                  <a:cubicBezTo>
                    <a:pt x="1257" y="0"/>
                    <a:pt x="1199" y="22"/>
                    <a:pt x="1145" y="73"/>
                  </a:cubicBezTo>
                  <a:lnTo>
                    <a:pt x="832" y="389"/>
                  </a:lnTo>
                  <a:lnTo>
                    <a:pt x="519" y="73"/>
                  </a:lnTo>
                  <a:cubicBezTo>
                    <a:pt x="471" y="27"/>
                    <a:pt x="409" y="4"/>
                    <a:pt x="346" y="4"/>
                  </a:cubicBezTo>
                  <a:cubicBezTo>
                    <a:pt x="284" y="4"/>
                    <a:pt x="222" y="27"/>
                    <a:pt x="174" y="73"/>
                  </a:cubicBezTo>
                  <a:cubicBezTo>
                    <a:pt x="79" y="168"/>
                    <a:pt x="79" y="322"/>
                    <a:pt x="174" y="417"/>
                  </a:cubicBezTo>
                  <a:lnTo>
                    <a:pt x="487" y="734"/>
                  </a:lnTo>
                  <a:lnTo>
                    <a:pt x="174" y="1047"/>
                  </a:lnTo>
                  <a:cubicBezTo>
                    <a:pt x="1" y="1223"/>
                    <a:pt x="161" y="1464"/>
                    <a:pt x="350" y="1464"/>
                  </a:cubicBezTo>
                  <a:cubicBezTo>
                    <a:pt x="407" y="1464"/>
                    <a:pt x="466" y="1443"/>
                    <a:pt x="519" y="1392"/>
                  </a:cubicBezTo>
                  <a:lnTo>
                    <a:pt x="832" y="1075"/>
                  </a:lnTo>
                  <a:lnTo>
                    <a:pt x="1145" y="1392"/>
                  </a:lnTo>
                  <a:cubicBezTo>
                    <a:pt x="1199" y="1443"/>
                    <a:pt x="1257" y="1464"/>
                    <a:pt x="1314" y="1464"/>
                  </a:cubicBezTo>
                  <a:cubicBezTo>
                    <a:pt x="1503" y="1464"/>
                    <a:pt x="1663" y="1223"/>
                    <a:pt x="1490" y="1047"/>
                  </a:cubicBezTo>
                  <a:lnTo>
                    <a:pt x="1177" y="734"/>
                  </a:lnTo>
                  <a:lnTo>
                    <a:pt x="1490" y="417"/>
                  </a:lnTo>
                  <a:cubicBezTo>
                    <a:pt x="1663" y="241"/>
                    <a:pt x="1503" y="0"/>
                    <a:pt x="13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8" name="Google Shape;17868;p76"/>
            <p:cNvSpPr/>
            <p:nvPr/>
          </p:nvSpPr>
          <p:spPr>
            <a:xfrm>
              <a:off x="6523907" y="2422490"/>
              <a:ext cx="400928" cy="375603"/>
            </a:xfrm>
            <a:custGeom>
              <a:avLst/>
              <a:gdLst/>
              <a:ahLst/>
              <a:cxnLst/>
              <a:rect l="l" t="t" r="r" b="b"/>
              <a:pathLst>
                <a:path w="15404" h="14431" extrusionOk="0">
                  <a:moveTo>
                    <a:pt x="8145" y="490"/>
                  </a:moveTo>
                  <a:cubicBezTo>
                    <a:pt x="8663" y="490"/>
                    <a:pt x="9078" y="905"/>
                    <a:pt x="9081" y="1422"/>
                  </a:cubicBezTo>
                  <a:lnTo>
                    <a:pt x="9081" y="1985"/>
                  </a:lnTo>
                  <a:cubicBezTo>
                    <a:pt x="9081" y="2411"/>
                    <a:pt x="9426" y="2759"/>
                    <a:pt x="9855" y="2759"/>
                  </a:cubicBezTo>
                  <a:lnTo>
                    <a:pt x="10088" y="2759"/>
                  </a:lnTo>
                  <a:cubicBezTo>
                    <a:pt x="10246" y="2759"/>
                    <a:pt x="10376" y="2890"/>
                    <a:pt x="10376" y="3051"/>
                  </a:cubicBezTo>
                  <a:lnTo>
                    <a:pt x="10376" y="4578"/>
                  </a:lnTo>
                  <a:cubicBezTo>
                    <a:pt x="10376" y="4737"/>
                    <a:pt x="10246" y="4867"/>
                    <a:pt x="10088" y="4867"/>
                  </a:cubicBezTo>
                  <a:lnTo>
                    <a:pt x="5317" y="4867"/>
                  </a:lnTo>
                  <a:cubicBezTo>
                    <a:pt x="5155" y="4867"/>
                    <a:pt x="5024" y="4737"/>
                    <a:pt x="5024" y="4578"/>
                  </a:cubicBezTo>
                  <a:lnTo>
                    <a:pt x="5024" y="3048"/>
                  </a:lnTo>
                  <a:lnTo>
                    <a:pt x="5028" y="3048"/>
                  </a:lnTo>
                  <a:cubicBezTo>
                    <a:pt x="5028" y="2890"/>
                    <a:pt x="5158" y="2759"/>
                    <a:pt x="5317" y="2759"/>
                  </a:cubicBezTo>
                  <a:lnTo>
                    <a:pt x="5549" y="2759"/>
                  </a:lnTo>
                  <a:cubicBezTo>
                    <a:pt x="5974" y="2756"/>
                    <a:pt x="6323" y="2411"/>
                    <a:pt x="6323" y="1985"/>
                  </a:cubicBezTo>
                  <a:lnTo>
                    <a:pt x="6323" y="1422"/>
                  </a:lnTo>
                  <a:cubicBezTo>
                    <a:pt x="6323" y="905"/>
                    <a:pt x="6742" y="490"/>
                    <a:pt x="7259" y="490"/>
                  </a:cubicBezTo>
                  <a:close/>
                  <a:moveTo>
                    <a:pt x="14049" y="3407"/>
                  </a:moveTo>
                  <a:cubicBezTo>
                    <a:pt x="14528" y="3407"/>
                    <a:pt x="14918" y="3794"/>
                    <a:pt x="14918" y="4276"/>
                  </a:cubicBezTo>
                  <a:lnTo>
                    <a:pt x="14918" y="13076"/>
                  </a:lnTo>
                  <a:cubicBezTo>
                    <a:pt x="14918" y="13558"/>
                    <a:pt x="14531" y="13948"/>
                    <a:pt x="14049" y="13948"/>
                  </a:cubicBezTo>
                  <a:lnTo>
                    <a:pt x="1355" y="13948"/>
                  </a:lnTo>
                  <a:cubicBezTo>
                    <a:pt x="876" y="13948"/>
                    <a:pt x="486" y="13558"/>
                    <a:pt x="486" y="13079"/>
                  </a:cubicBezTo>
                  <a:lnTo>
                    <a:pt x="486" y="4276"/>
                  </a:lnTo>
                  <a:cubicBezTo>
                    <a:pt x="486" y="3794"/>
                    <a:pt x="876" y="3407"/>
                    <a:pt x="1355" y="3407"/>
                  </a:cubicBezTo>
                  <a:lnTo>
                    <a:pt x="4539" y="3407"/>
                  </a:lnTo>
                  <a:lnTo>
                    <a:pt x="4539" y="4216"/>
                  </a:lnTo>
                  <a:lnTo>
                    <a:pt x="1541" y="4216"/>
                  </a:lnTo>
                  <a:cubicBezTo>
                    <a:pt x="1407" y="4216"/>
                    <a:pt x="1298" y="4325"/>
                    <a:pt x="1298" y="4462"/>
                  </a:cubicBezTo>
                  <a:lnTo>
                    <a:pt x="1298" y="12893"/>
                  </a:lnTo>
                  <a:cubicBezTo>
                    <a:pt x="1298" y="13026"/>
                    <a:pt x="1407" y="13135"/>
                    <a:pt x="1541" y="13135"/>
                  </a:cubicBezTo>
                  <a:lnTo>
                    <a:pt x="9753" y="13135"/>
                  </a:lnTo>
                  <a:cubicBezTo>
                    <a:pt x="9887" y="13135"/>
                    <a:pt x="9996" y="13026"/>
                    <a:pt x="9996" y="12893"/>
                  </a:cubicBezTo>
                  <a:cubicBezTo>
                    <a:pt x="9996" y="12755"/>
                    <a:pt x="9887" y="12646"/>
                    <a:pt x="9753" y="12646"/>
                  </a:cubicBezTo>
                  <a:lnTo>
                    <a:pt x="1784" y="12646"/>
                  </a:lnTo>
                  <a:lnTo>
                    <a:pt x="1784" y="4705"/>
                  </a:lnTo>
                  <a:lnTo>
                    <a:pt x="4549" y="4705"/>
                  </a:lnTo>
                  <a:cubicBezTo>
                    <a:pt x="4613" y="5078"/>
                    <a:pt x="4937" y="5353"/>
                    <a:pt x="5317" y="5353"/>
                  </a:cubicBezTo>
                  <a:lnTo>
                    <a:pt x="10088" y="5353"/>
                  </a:lnTo>
                  <a:cubicBezTo>
                    <a:pt x="10468" y="5353"/>
                    <a:pt x="10791" y="5078"/>
                    <a:pt x="10851" y="4705"/>
                  </a:cubicBezTo>
                  <a:lnTo>
                    <a:pt x="13620" y="4705"/>
                  </a:lnTo>
                  <a:lnTo>
                    <a:pt x="13620" y="12650"/>
                  </a:lnTo>
                  <a:lnTo>
                    <a:pt x="10936" y="12650"/>
                  </a:lnTo>
                  <a:cubicBezTo>
                    <a:pt x="10802" y="12650"/>
                    <a:pt x="10693" y="12759"/>
                    <a:pt x="10693" y="12893"/>
                  </a:cubicBezTo>
                  <a:cubicBezTo>
                    <a:pt x="10693" y="13026"/>
                    <a:pt x="10802" y="13135"/>
                    <a:pt x="10936" y="13135"/>
                  </a:cubicBezTo>
                  <a:lnTo>
                    <a:pt x="13863" y="13135"/>
                  </a:lnTo>
                  <a:cubicBezTo>
                    <a:pt x="13997" y="13135"/>
                    <a:pt x="14106" y="13026"/>
                    <a:pt x="14106" y="12893"/>
                  </a:cubicBezTo>
                  <a:lnTo>
                    <a:pt x="14106" y="4462"/>
                  </a:lnTo>
                  <a:cubicBezTo>
                    <a:pt x="14106" y="4325"/>
                    <a:pt x="13997" y="4216"/>
                    <a:pt x="13863" y="4216"/>
                  </a:cubicBezTo>
                  <a:lnTo>
                    <a:pt x="10865" y="4216"/>
                  </a:lnTo>
                  <a:lnTo>
                    <a:pt x="10865" y="3407"/>
                  </a:lnTo>
                  <a:close/>
                  <a:moveTo>
                    <a:pt x="7259" y="1"/>
                  </a:moveTo>
                  <a:cubicBezTo>
                    <a:pt x="6474" y="4"/>
                    <a:pt x="5841" y="638"/>
                    <a:pt x="5837" y="1422"/>
                  </a:cubicBezTo>
                  <a:lnTo>
                    <a:pt x="5837" y="1985"/>
                  </a:lnTo>
                  <a:cubicBezTo>
                    <a:pt x="5837" y="2144"/>
                    <a:pt x="5707" y="2274"/>
                    <a:pt x="5549" y="2274"/>
                  </a:cubicBezTo>
                  <a:lnTo>
                    <a:pt x="5317" y="2274"/>
                  </a:lnTo>
                  <a:cubicBezTo>
                    <a:pt x="4937" y="2274"/>
                    <a:pt x="4613" y="2545"/>
                    <a:pt x="4549" y="2921"/>
                  </a:cubicBezTo>
                  <a:lnTo>
                    <a:pt x="1355" y="2921"/>
                  </a:lnTo>
                  <a:cubicBezTo>
                    <a:pt x="605" y="2921"/>
                    <a:pt x="0" y="3526"/>
                    <a:pt x="0" y="4276"/>
                  </a:cubicBezTo>
                  <a:lnTo>
                    <a:pt x="0" y="13076"/>
                  </a:lnTo>
                  <a:cubicBezTo>
                    <a:pt x="0" y="13825"/>
                    <a:pt x="605" y="14430"/>
                    <a:pt x="1355" y="14430"/>
                  </a:cubicBezTo>
                  <a:lnTo>
                    <a:pt x="14049" y="14430"/>
                  </a:lnTo>
                  <a:cubicBezTo>
                    <a:pt x="14799" y="14430"/>
                    <a:pt x="15404" y="13825"/>
                    <a:pt x="15404" y="13076"/>
                  </a:cubicBezTo>
                  <a:lnTo>
                    <a:pt x="15404" y="4276"/>
                  </a:lnTo>
                  <a:cubicBezTo>
                    <a:pt x="15404" y="3526"/>
                    <a:pt x="14799" y="2921"/>
                    <a:pt x="14049" y="2921"/>
                  </a:cubicBezTo>
                  <a:lnTo>
                    <a:pt x="10855" y="2921"/>
                  </a:lnTo>
                  <a:cubicBezTo>
                    <a:pt x="10791" y="2545"/>
                    <a:pt x="10468" y="2274"/>
                    <a:pt x="10088" y="2270"/>
                  </a:cubicBezTo>
                  <a:lnTo>
                    <a:pt x="9859" y="2270"/>
                  </a:lnTo>
                  <a:cubicBezTo>
                    <a:pt x="9697" y="2270"/>
                    <a:pt x="9567" y="2140"/>
                    <a:pt x="9567" y="1982"/>
                  </a:cubicBezTo>
                  <a:lnTo>
                    <a:pt x="9567" y="1422"/>
                  </a:lnTo>
                  <a:cubicBezTo>
                    <a:pt x="9567" y="638"/>
                    <a:pt x="8930" y="4"/>
                    <a:pt x="8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9" name="Google Shape;17869;p76"/>
            <p:cNvSpPr/>
            <p:nvPr/>
          </p:nvSpPr>
          <p:spPr>
            <a:xfrm>
              <a:off x="6701102" y="2490006"/>
              <a:ext cx="54319" cy="46433"/>
            </a:xfrm>
            <a:custGeom>
              <a:avLst/>
              <a:gdLst/>
              <a:ahLst/>
              <a:cxnLst/>
              <a:rect l="l" t="t" r="r" b="b"/>
              <a:pathLst>
                <a:path w="2087" h="1784" extrusionOk="0">
                  <a:moveTo>
                    <a:pt x="894" y="489"/>
                  </a:moveTo>
                  <a:cubicBezTo>
                    <a:pt x="1256" y="489"/>
                    <a:pt x="1436" y="925"/>
                    <a:pt x="1179" y="1179"/>
                  </a:cubicBezTo>
                  <a:cubicBezTo>
                    <a:pt x="1097" y="1262"/>
                    <a:pt x="995" y="1300"/>
                    <a:pt x="895" y="1300"/>
                  </a:cubicBezTo>
                  <a:cubicBezTo>
                    <a:pt x="688" y="1300"/>
                    <a:pt x="489" y="1138"/>
                    <a:pt x="489" y="894"/>
                  </a:cubicBezTo>
                  <a:cubicBezTo>
                    <a:pt x="489" y="669"/>
                    <a:pt x="669" y="489"/>
                    <a:pt x="894" y="489"/>
                  </a:cubicBezTo>
                  <a:close/>
                  <a:moveTo>
                    <a:pt x="898" y="0"/>
                  </a:moveTo>
                  <a:cubicBezTo>
                    <a:pt x="440" y="0"/>
                    <a:pt x="0" y="356"/>
                    <a:pt x="0" y="894"/>
                  </a:cubicBezTo>
                  <a:cubicBezTo>
                    <a:pt x="4" y="1386"/>
                    <a:pt x="401" y="1784"/>
                    <a:pt x="894" y="1784"/>
                  </a:cubicBezTo>
                  <a:cubicBezTo>
                    <a:pt x="1689" y="1784"/>
                    <a:pt x="2087" y="823"/>
                    <a:pt x="1524" y="264"/>
                  </a:cubicBezTo>
                  <a:cubicBezTo>
                    <a:pt x="1342" y="82"/>
                    <a:pt x="1118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70" name="Google Shape;17870;p76"/>
          <p:cNvGrpSpPr/>
          <p:nvPr/>
        </p:nvGrpSpPr>
        <p:grpSpPr>
          <a:xfrm>
            <a:off x="5191637" y="1972006"/>
            <a:ext cx="231332" cy="370580"/>
            <a:chOff x="5191637" y="1972006"/>
            <a:chExt cx="231332" cy="370580"/>
          </a:xfrm>
        </p:grpSpPr>
        <p:sp>
          <p:nvSpPr>
            <p:cNvPr id="17871" name="Google Shape;17871;p76"/>
            <p:cNvSpPr/>
            <p:nvPr/>
          </p:nvSpPr>
          <p:spPr>
            <a:xfrm>
              <a:off x="5208841" y="2012505"/>
              <a:ext cx="196924" cy="208454"/>
            </a:xfrm>
            <a:custGeom>
              <a:avLst/>
              <a:gdLst/>
              <a:ahLst/>
              <a:cxnLst/>
              <a:rect l="l" t="t" r="r" b="b"/>
              <a:pathLst>
                <a:path w="7566" h="8009" extrusionOk="0">
                  <a:moveTo>
                    <a:pt x="1" y="1"/>
                  </a:moveTo>
                  <a:lnTo>
                    <a:pt x="1" y="7784"/>
                  </a:lnTo>
                  <a:cubicBezTo>
                    <a:pt x="1" y="7907"/>
                    <a:pt x="99" y="8009"/>
                    <a:pt x="222" y="8009"/>
                  </a:cubicBezTo>
                  <a:lnTo>
                    <a:pt x="7344" y="8009"/>
                  </a:lnTo>
                  <a:cubicBezTo>
                    <a:pt x="7467" y="8009"/>
                    <a:pt x="7565" y="7907"/>
                    <a:pt x="7565" y="7784"/>
                  </a:cubicBezTo>
                  <a:lnTo>
                    <a:pt x="7565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2" name="Google Shape;17872;p76"/>
            <p:cNvSpPr/>
            <p:nvPr/>
          </p:nvSpPr>
          <p:spPr>
            <a:xfrm>
              <a:off x="5208841" y="2012505"/>
              <a:ext cx="196924" cy="23191"/>
            </a:xfrm>
            <a:custGeom>
              <a:avLst/>
              <a:gdLst/>
              <a:ahLst/>
              <a:cxnLst/>
              <a:rect l="l" t="t" r="r" b="b"/>
              <a:pathLst>
                <a:path w="7566" h="891" extrusionOk="0">
                  <a:moveTo>
                    <a:pt x="1" y="1"/>
                  </a:moveTo>
                  <a:lnTo>
                    <a:pt x="1" y="891"/>
                  </a:lnTo>
                  <a:lnTo>
                    <a:pt x="7565" y="891"/>
                  </a:lnTo>
                  <a:lnTo>
                    <a:pt x="7565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3" name="Google Shape;17873;p76"/>
            <p:cNvSpPr/>
            <p:nvPr/>
          </p:nvSpPr>
          <p:spPr>
            <a:xfrm>
              <a:off x="5197311" y="1995119"/>
              <a:ext cx="219984" cy="23191"/>
            </a:xfrm>
            <a:custGeom>
              <a:avLst/>
              <a:gdLst/>
              <a:ahLst/>
              <a:cxnLst/>
              <a:rect l="l" t="t" r="r" b="b"/>
              <a:pathLst>
                <a:path w="8452" h="891" extrusionOk="0">
                  <a:moveTo>
                    <a:pt x="222" y="0"/>
                  </a:moveTo>
                  <a:cubicBezTo>
                    <a:pt x="99" y="0"/>
                    <a:pt x="0" y="102"/>
                    <a:pt x="0" y="225"/>
                  </a:cubicBezTo>
                  <a:lnTo>
                    <a:pt x="0" y="669"/>
                  </a:lnTo>
                  <a:cubicBezTo>
                    <a:pt x="0" y="792"/>
                    <a:pt x="99" y="890"/>
                    <a:pt x="222" y="890"/>
                  </a:cubicBezTo>
                  <a:lnTo>
                    <a:pt x="8230" y="890"/>
                  </a:lnTo>
                  <a:cubicBezTo>
                    <a:pt x="8353" y="890"/>
                    <a:pt x="8452" y="792"/>
                    <a:pt x="8452" y="669"/>
                  </a:cubicBezTo>
                  <a:lnTo>
                    <a:pt x="8452" y="225"/>
                  </a:lnTo>
                  <a:cubicBezTo>
                    <a:pt x="8452" y="102"/>
                    <a:pt x="8353" y="0"/>
                    <a:pt x="823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4" name="Google Shape;17874;p76"/>
            <p:cNvSpPr/>
            <p:nvPr/>
          </p:nvSpPr>
          <p:spPr>
            <a:xfrm>
              <a:off x="5191637" y="1972006"/>
              <a:ext cx="231332" cy="370580"/>
            </a:xfrm>
            <a:custGeom>
              <a:avLst/>
              <a:gdLst/>
              <a:ahLst/>
              <a:cxnLst/>
              <a:rect l="l" t="t" r="r" b="b"/>
              <a:pathLst>
                <a:path w="8888" h="14238" extrusionOk="0">
                  <a:moveTo>
                    <a:pt x="8459" y="1085"/>
                  </a:moveTo>
                  <a:cubicBezTo>
                    <a:pt x="8466" y="1085"/>
                    <a:pt x="8473" y="1092"/>
                    <a:pt x="8473" y="1099"/>
                  </a:cubicBezTo>
                  <a:lnTo>
                    <a:pt x="8473" y="1546"/>
                  </a:lnTo>
                  <a:cubicBezTo>
                    <a:pt x="8473" y="1553"/>
                    <a:pt x="8466" y="1560"/>
                    <a:pt x="8459" y="1560"/>
                  </a:cubicBezTo>
                  <a:lnTo>
                    <a:pt x="7790" y="1560"/>
                  </a:lnTo>
                  <a:cubicBezTo>
                    <a:pt x="7512" y="1560"/>
                    <a:pt x="7512" y="1976"/>
                    <a:pt x="7790" y="1976"/>
                  </a:cubicBezTo>
                  <a:lnTo>
                    <a:pt x="8026" y="1976"/>
                  </a:lnTo>
                  <a:lnTo>
                    <a:pt x="8026" y="9347"/>
                  </a:lnTo>
                  <a:cubicBezTo>
                    <a:pt x="8026" y="9357"/>
                    <a:pt x="8022" y="9361"/>
                    <a:pt x="8012" y="9361"/>
                  </a:cubicBezTo>
                  <a:lnTo>
                    <a:pt x="880" y="9361"/>
                  </a:lnTo>
                  <a:cubicBezTo>
                    <a:pt x="869" y="9361"/>
                    <a:pt x="866" y="9357"/>
                    <a:pt x="866" y="9347"/>
                  </a:cubicBezTo>
                  <a:lnTo>
                    <a:pt x="866" y="1976"/>
                  </a:lnTo>
                  <a:lnTo>
                    <a:pt x="6896" y="1976"/>
                  </a:lnTo>
                  <a:cubicBezTo>
                    <a:pt x="7013" y="1976"/>
                    <a:pt x="7108" y="1884"/>
                    <a:pt x="7108" y="1768"/>
                  </a:cubicBezTo>
                  <a:cubicBezTo>
                    <a:pt x="7108" y="1652"/>
                    <a:pt x="7013" y="1560"/>
                    <a:pt x="6896" y="1560"/>
                  </a:cubicBezTo>
                  <a:lnTo>
                    <a:pt x="433" y="1560"/>
                  </a:lnTo>
                  <a:cubicBezTo>
                    <a:pt x="426" y="1560"/>
                    <a:pt x="419" y="1553"/>
                    <a:pt x="419" y="1546"/>
                  </a:cubicBezTo>
                  <a:lnTo>
                    <a:pt x="419" y="1099"/>
                  </a:lnTo>
                  <a:cubicBezTo>
                    <a:pt x="419" y="1092"/>
                    <a:pt x="426" y="1085"/>
                    <a:pt x="433" y="1085"/>
                  </a:cubicBezTo>
                  <a:close/>
                  <a:moveTo>
                    <a:pt x="6728" y="9779"/>
                  </a:moveTo>
                  <a:lnTo>
                    <a:pt x="7357" y="12928"/>
                  </a:lnTo>
                  <a:lnTo>
                    <a:pt x="4655" y="12928"/>
                  </a:lnTo>
                  <a:lnTo>
                    <a:pt x="4655" y="10462"/>
                  </a:lnTo>
                  <a:cubicBezTo>
                    <a:pt x="4655" y="10323"/>
                    <a:pt x="4550" y="10254"/>
                    <a:pt x="4446" y="10254"/>
                  </a:cubicBezTo>
                  <a:cubicBezTo>
                    <a:pt x="4341" y="10254"/>
                    <a:pt x="4236" y="10323"/>
                    <a:pt x="4236" y="10462"/>
                  </a:cubicBezTo>
                  <a:lnTo>
                    <a:pt x="4236" y="12928"/>
                  </a:lnTo>
                  <a:lnTo>
                    <a:pt x="1534" y="12928"/>
                  </a:lnTo>
                  <a:lnTo>
                    <a:pt x="2164" y="9779"/>
                  </a:lnTo>
                  <a:close/>
                  <a:moveTo>
                    <a:pt x="4444" y="1"/>
                  </a:moveTo>
                  <a:cubicBezTo>
                    <a:pt x="4340" y="1"/>
                    <a:pt x="4236" y="70"/>
                    <a:pt x="4236" y="209"/>
                  </a:cubicBezTo>
                  <a:lnTo>
                    <a:pt x="4236" y="667"/>
                  </a:lnTo>
                  <a:lnTo>
                    <a:pt x="433" y="667"/>
                  </a:lnTo>
                  <a:cubicBezTo>
                    <a:pt x="194" y="667"/>
                    <a:pt x="0" y="860"/>
                    <a:pt x="0" y="1099"/>
                  </a:cubicBezTo>
                  <a:lnTo>
                    <a:pt x="0" y="1546"/>
                  </a:lnTo>
                  <a:cubicBezTo>
                    <a:pt x="0" y="1782"/>
                    <a:pt x="194" y="1976"/>
                    <a:pt x="433" y="1976"/>
                  </a:cubicBezTo>
                  <a:lnTo>
                    <a:pt x="447" y="1976"/>
                  </a:lnTo>
                  <a:lnTo>
                    <a:pt x="447" y="9347"/>
                  </a:lnTo>
                  <a:cubicBezTo>
                    <a:pt x="447" y="9586"/>
                    <a:pt x="641" y="9779"/>
                    <a:pt x="880" y="9779"/>
                  </a:cubicBezTo>
                  <a:lnTo>
                    <a:pt x="1738" y="9779"/>
                  </a:lnTo>
                  <a:lnTo>
                    <a:pt x="897" y="13988"/>
                  </a:lnTo>
                  <a:cubicBezTo>
                    <a:pt x="873" y="14100"/>
                    <a:pt x="947" y="14209"/>
                    <a:pt x="1059" y="14234"/>
                  </a:cubicBezTo>
                  <a:cubicBezTo>
                    <a:pt x="1072" y="14236"/>
                    <a:pt x="1085" y="14237"/>
                    <a:pt x="1098" y="14237"/>
                  </a:cubicBezTo>
                  <a:cubicBezTo>
                    <a:pt x="1197" y="14237"/>
                    <a:pt x="1287" y="14168"/>
                    <a:pt x="1306" y="14068"/>
                  </a:cubicBezTo>
                  <a:lnTo>
                    <a:pt x="1450" y="13347"/>
                  </a:lnTo>
                  <a:lnTo>
                    <a:pt x="4236" y="13347"/>
                  </a:lnTo>
                  <a:lnTo>
                    <a:pt x="4236" y="14030"/>
                  </a:lnTo>
                  <a:cubicBezTo>
                    <a:pt x="4236" y="14142"/>
                    <a:pt x="4328" y="14237"/>
                    <a:pt x="4444" y="14237"/>
                  </a:cubicBezTo>
                  <a:cubicBezTo>
                    <a:pt x="4557" y="14237"/>
                    <a:pt x="4652" y="14142"/>
                    <a:pt x="4652" y="14030"/>
                  </a:cubicBezTo>
                  <a:lnTo>
                    <a:pt x="4652" y="13347"/>
                  </a:lnTo>
                  <a:lnTo>
                    <a:pt x="7438" y="13347"/>
                  </a:lnTo>
                  <a:lnTo>
                    <a:pt x="7583" y="14068"/>
                  </a:lnTo>
                  <a:cubicBezTo>
                    <a:pt x="7601" y="14168"/>
                    <a:pt x="7692" y="14237"/>
                    <a:pt x="7790" y="14237"/>
                  </a:cubicBezTo>
                  <a:cubicBezTo>
                    <a:pt x="7803" y="14237"/>
                    <a:pt x="7816" y="14236"/>
                    <a:pt x="7829" y="14234"/>
                  </a:cubicBezTo>
                  <a:cubicBezTo>
                    <a:pt x="7941" y="14209"/>
                    <a:pt x="8015" y="14100"/>
                    <a:pt x="7991" y="13988"/>
                  </a:cubicBezTo>
                  <a:lnTo>
                    <a:pt x="7150" y="9779"/>
                  </a:lnTo>
                  <a:lnTo>
                    <a:pt x="8008" y="9779"/>
                  </a:lnTo>
                  <a:cubicBezTo>
                    <a:pt x="8248" y="9779"/>
                    <a:pt x="8441" y="9586"/>
                    <a:pt x="8441" y="9347"/>
                  </a:cubicBezTo>
                  <a:lnTo>
                    <a:pt x="8441" y="1976"/>
                  </a:lnTo>
                  <a:lnTo>
                    <a:pt x="8455" y="1976"/>
                  </a:lnTo>
                  <a:cubicBezTo>
                    <a:pt x="8694" y="1976"/>
                    <a:pt x="8888" y="1782"/>
                    <a:pt x="8888" y="1546"/>
                  </a:cubicBezTo>
                  <a:lnTo>
                    <a:pt x="8888" y="1099"/>
                  </a:lnTo>
                  <a:cubicBezTo>
                    <a:pt x="8888" y="860"/>
                    <a:pt x="8694" y="670"/>
                    <a:pt x="8459" y="667"/>
                  </a:cubicBezTo>
                  <a:lnTo>
                    <a:pt x="4652" y="667"/>
                  </a:lnTo>
                  <a:lnTo>
                    <a:pt x="4652" y="209"/>
                  </a:lnTo>
                  <a:cubicBezTo>
                    <a:pt x="4652" y="70"/>
                    <a:pt x="4548" y="1"/>
                    <a:pt x="4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5" name="Google Shape;17875;p76"/>
            <p:cNvSpPr/>
            <p:nvPr/>
          </p:nvSpPr>
          <p:spPr>
            <a:xfrm>
              <a:off x="5229923" y="2064794"/>
              <a:ext cx="152391" cy="109602"/>
            </a:xfrm>
            <a:custGeom>
              <a:avLst/>
              <a:gdLst/>
              <a:ahLst/>
              <a:cxnLst/>
              <a:rect l="l" t="t" r="r" b="b"/>
              <a:pathLst>
                <a:path w="5855" h="4211" extrusionOk="0">
                  <a:moveTo>
                    <a:pt x="4532" y="1"/>
                  </a:moveTo>
                  <a:cubicBezTo>
                    <a:pt x="4254" y="1"/>
                    <a:pt x="4254" y="420"/>
                    <a:pt x="4532" y="420"/>
                  </a:cubicBezTo>
                  <a:lnTo>
                    <a:pt x="5144" y="420"/>
                  </a:lnTo>
                  <a:lnTo>
                    <a:pt x="3093" y="2467"/>
                  </a:lnTo>
                  <a:cubicBezTo>
                    <a:pt x="3091" y="2471"/>
                    <a:pt x="3087" y="2473"/>
                    <a:pt x="3084" y="2473"/>
                  </a:cubicBezTo>
                  <a:cubicBezTo>
                    <a:pt x="3080" y="2473"/>
                    <a:pt x="3077" y="2471"/>
                    <a:pt x="3075" y="2467"/>
                  </a:cubicBezTo>
                  <a:lnTo>
                    <a:pt x="2611" y="2006"/>
                  </a:lnTo>
                  <a:cubicBezTo>
                    <a:pt x="2526" y="1922"/>
                    <a:pt x="2415" y="1880"/>
                    <a:pt x="2305" y="1880"/>
                  </a:cubicBezTo>
                  <a:cubicBezTo>
                    <a:pt x="2194" y="1880"/>
                    <a:pt x="2083" y="1922"/>
                    <a:pt x="1998" y="2006"/>
                  </a:cubicBezTo>
                  <a:lnTo>
                    <a:pt x="151" y="3854"/>
                  </a:lnTo>
                  <a:cubicBezTo>
                    <a:pt x="0" y="4002"/>
                    <a:pt x="139" y="4211"/>
                    <a:pt x="301" y="4211"/>
                  </a:cubicBezTo>
                  <a:cubicBezTo>
                    <a:pt x="350" y="4211"/>
                    <a:pt x="401" y="4191"/>
                    <a:pt x="447" y="4146"/>
                  </a:cubicBezTo>
                  <a:lnTo>
                    <a:pt x="2294" y="2298"/>
                  </a:lnTo>
                  <a:cubicBezTo>
                    <a:pt x="2298" y="2297"/>
                    <a:pt x="2301" y="2296"/>
                    <a:pt x="2305" y="2296"/>
                  </a:cubicBezTo>
                  <a:cubicBezTo>
                    <a:pt x="2308" y="2296"/>
                    <a:pt x="2312" y="2297"/>
                    <a:pt x="2315" y="2298"/>
                  </a:cubicBezTo>
                  <a:lnTo>
                    <a:pt x="2780" y="2766"/>
                  </a:lnTo>
                  <a:cubicBezTo>
                    <a:pt x="2864" y="2849"/>
                    <a:pt x="2974" y="2890"/>
                    <a:pt x="3084" y="2890"/>
                  </a:cubicBezTo>
                  <a:cubicBezTo>
                    <a:pt x="3194" y="2890"/>
                    <a:pt x="3304" y="2849"/>
                    <a:pt x="3388" y="2766"/>
                  </a:cubicBezTo>
                  <a:lnTo>
                    <a:pt x="5440" y="715"/>
                  </a:lnTo>
                  <a:lnTo>
                    <a:pt x="5440" y="1327"/>
                  </a:lnTo>
                  <a:cubicBezTo>
                    <a:pt x="5440" y="1440"/>
                    <a:pt x="5531" y="1535"/>
                    <a:pt x="5647" y="1535"/>
                  </a:cubicBezTo>
                  <a:cubicBezTo>
                    <a:pt x="5763" y="1535"/>
                    <a:pt x="5855" y="1440"/>
                    <a:pt x="5855" y="1327"/>
                  </a:cubicBezTo>
                  <a:lnTo>
                    <a:pt x="5855" y="208"/>
                  </a:lnTo>
                  <a:cubicBezTo>
                    <a:pt x="5855" y="96"/>
                    <a:pt x="5763" y="1"/>
                    <a:pt x="5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76" name="Google Shape;17876;p76"/>
          <p:cNvGrpSpPr/>
          <p:nvPr/>
        </p:nvGrpSpPr>
        <p:grpSpPr>
          <a:xfrm>
            <a:off x="4667521" y="1540132"/>
            <a:ext cx="363786" cy="326983"/>
            <a:chOff x="4667521" y="1540132"/>
            <a:chExt cx="363786" cy="326983"/>
          </a:xfrm>
        </p:grpSpPr>
        <p:sp>
          <p:nvSpPr>
            <p:cNvPr id="17877" name="Google Shape;17877;p76"/>
            <p:cNvSpPr/>
            <p:nvPr/>
          </p:nvSpPr>
          <p:spPr>
            <a:xfrm>
              <a:off x="4817908" y="1606372"/>
              <a:ext cx="28786" cy="50207"/>
            </a:xfrm>
            <a:custGeom>
              <a:avLst/>
              <a:gdLst/>
              <a:ahLst/>
              <a:cxnLst/>
              <a:rect l="l" t="t" r="r" b="b"/>
              <a:pathLst>
                <a:path w="1106" h="1929" extrusionOk="0">
                  <a:moveTo>
                    <a:pt x="518" y="387"/>
                  </a:moveTo>
                  <a:lnTo>
                    <a:pt x="518" y="743"/>
                  </a:lnTo>
                  <a:cubicBezTo>
                    <a:pt x="408" y="701"/>
                    <a:pt x="331" y="655"/>
                    <a:pt x="331" y="553"/>
                  </a:cubicBezTo>
                  <a:cubicBezTo>
                    <a:pt x="331" y="461"/>
                    <a:pt x="401" y="405"/>
                    <a:pt x="518" y="387"/>
                  </a:cubicBezTo>
                  <a:close/>
                  <a:moveTo>
                    <a:pt x="641" y="1112"/>
                  </a:moveTo>
                  <a:cubicBezTo>
                    <a:pt x="743" y="1158"/>
                    <a:pt x="817" y="1218"/>
                    <a:pt x="817" y="1330"/>
                  </a:cubicBezTo>
                  <a:cubicBezTo>
                    <a:pt x="817" y="1440"/>
                    <a:pt x="746" y="1503"/>
                    <a:pt x="641" y="1524"/>
                  </a:cubicBezTo>
                  <a:lnTo>
                    <a:pt x="641" y="1112"/>
                  </a:lnTo>
                  <a:close/>
                  <a:moveTo>
                    <a:pt x="581" y="0"/>
                  </a:moveTo>
                  <a:cubicBezTo>
                    <a:pt x="535" y="0"/>
                    <a:pt x="500" y="29"/>
                    <a:pt x="500" y="60"/>
                  </a:cubicBezTo>
                  <a:lnTo>
                    <a:pt x="500" y="124"/>
                  </a:lnTo>
                  <a:cubicBezTo>
                    <a:pt x="261" y="155"/>
                    <a:pt x="43" y="282"/>
                    <a:pt x="43" y="585"/>
                  </a:cubicBezTo>
                  <a:cubicBezTo>
                    <a:pt x="43" y="887"/>
                    <a:pt x="285" y="979"/>
                    <a:pt x="500" y="1060"/>
                  </a:cubicBezTo>
                  <a:lnTo>
                    <a:pt x="500" y="1524"/>
                  </a:lnTo>
                  <a:cubicBezTo>
                    <a:pt x="292" y="1503"/>
                    <a:pt x="218" y="1348"/>
                    <a:pt x="130" y="1348"/>
                  </a:cubicBezTo>
                  <a:cubicBezTo>
                    <a:pt x="60" y="1348"/>
                    <a:pt x="0" y="1447"/>
                    <a:pt x="0" y="1513"/>
                  </a:cubicBezTo>
                  <a:cubicBezTo>
                    <a:pt x="0" y="1647"/>
                    <a:pt x="215" y="1798"/>
                    <a:pt x="500" y="1805"/>
                  </a:cubicBezTo>
                  <a:lnTo>
                    <a:pt x="500" y="1872"/>
                  </a:lnTo>
                  <a:cubicBezTo>
                    <a:pt x="500" y="1900"/>
                    <a:pt x="539" y="1929"/>
                    <a:pt x="577" y="1929"/>
                  </a:cubicBezTo>
                  <a:cubicBezTo>
                    <a:pt x="620" y="1929"/>
                    <a:pt x="658" y="1900"/>
                    <a:pt x="658" y="1872"/>
                  </a:cubicBezTo>
                  <a:lnTo>
                    <a:pt x="658" y="1798"/>
                  </a:lnTo>
                  <a:cubicBezTo>
                    <a:pt x="922" y="1756"/>
                    <a:pt x="1105" y="1587"/>
                    <a:pt x="1105" y="1299"/>
                  </a:cubicBezTo>
                  <a:cubicBezTo>
                    <a:pt x="1105" y="979"/>
                    <a:pt x="869" y="873"/>
                    <a:pt x="658" y="796"/>
                  </a:cubicBezTo>
                  <a:lnTo>
                    <a:pt x="658" y="380"/>
                  </a:lnTo>
                  <a:cubicBezTo>
                    <a:pt x="817" y="395"/>
                    <a:pt x="873" y="468"/>
                    <a:pt x="936" y="468"/>
                  </a:cubicBezTo>
                  <a:cubicBezTo>
                    <a:pt x="1024" y="468"/>
                    <a:pt x="1063" y="359"/>
                    <a:pt x="1063" y="307"/>
                  </a:cubicBezTo>
                  <a:cubicBezTo>
                    <a:pt x="1063" y="169"/>
                    <a:pt x="813" y="124"/>
                    <a:pt x="658" y="120"/>
                  </a:cubicBezTo>
                  <a:lnTo>
                    <a:pt x="658" y="60"/>
                  </a:lnTo>
                  <a:cubicBezTo>
                    <a:pt x="658" y="29"/>
                    <a:pt x="623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8" name="Google Shape;17878;p76"/>
            <p:cNvSpPr/>
            <p:nvPr/>
          </p:nvSpPr>
          <p:spPr>
            <a:xfrm>
              <a:off x="4901430" y="1574879"/>
              <a:ext cx="28760" cy="50285"/>
            </a:xfrm>
            <a:custGeom>
              <a:avLst/>
              <a:gdLst/>
              <a:ahLst/>
              <a:cxnLst/>
              <a:rect l="l" t="t" r="r" b="b"/>
              <a:pathLst>
                <a:path w="1105" h="1932" extrusionOk="0">
                  <a:moveTo>
                    <a:pt x="521" y="387"/>
                  </a:moveTo>
                  <a:lnTo>
                    <a:pt x="521" y="742"/>
                  </a:lnTo>
                  <a:cubicBezTo>
                    <a:pt x="412" y="700"/>
                    <a:pt x="331" y="658"/>
                    <a:pt x="331" y="552"/>
                  </a:cubicBezTo>
                  <a:cubicBezTo>
                    <a:pt x="331" y="465"/>
                    <a:pt x="401" y="408"/>
                    <a:pt x="521" y="387"/>
                  </a:cubicBezTo>
                  <a:close/>
                  <a:moveTo>
                    <a:pt x="644" y="1117"/>
                  </a:moveTo>
                  <a:lnTo>
                    <a:pt x="644" y="1117"/>
                  </a:lnTo>
                  <a:cubicBezTo>
                    <a:pt x="744" y="1159"/>
                    <a:pt x="820" y="1222"/>
                    <a:pt x="820" y="1330"/>
                  </a:cubicBezTo>
                  <a:cubicBezTo>
                    <a:pt x="820" y="1439"/>
                    <a:pt x="746" y="1502"/>
                    <a:pt x="644" y="1524"/>
                  </a:cubicBezTo>
                  <a:lnTo>
                    <a:pt x="644" y="1117"/>
                  </a:lnTo>
                  <a:close/>
                  <a:moveTo>
                    <a:pt x="581" y="0"/>
                  </a:moveTo>
                  <a:cubicBezTo>
                    <a:pt x="535" y="0"/>
                    <a:pt x="500" y="28"/>
                    <a:pt x="500" y="60"/>
                  </a:cubicBezTo>
                  <a:lnTo>
                    <a:pt x="500" y="123"/>
                  </a:lnTo>
                  <a:cubicBezTo>
                    <a:pt x="264" y="155"/>
                    <a:pt x="42" y="282"/>
                    <a:pt x="42" y="584"/>
                  </a:cubicBezTo>
                  <a:cubicBezTo>
                    <a:pt x="42" y="887"/>
                    <a:pt x="285" y="978"/>
                    <a:pt x="500" y="1059"/>
                  </a:cubicBezTo>
                  <a:lnTo>
                    <a:pt x="500" y="1527"/>
                  </a:lnTo>
                  <a:cubicBezTo>
                    <a:pt x="292" y="1502"/>
                    <a:pt x="222" y="1351"/>
                    <a:pt x="134" y="1351"/>
                  </a:cubicBezTo>
                  <a:cubicBezTo>
                    <a:pt x="60" y="1351"/>
                    <a:pt x="0" y="1450"/>
                    <a:pt x="0" y="1517"/>
                  </a:cubicBezTo>
                  <a:cubicBezTo>
                    <a:pt x="0" y="1647"/>
                    <a:pt x="215" y="1802"/>
                    <a:pt x="500" y="1809"/>
                  </a:cubicBezTo>
                  <a:lnTo>
                    <a:pt x="500" y="1872"/>
                  </a:lnTo>
                  <a:cubicBezTo>
                    <a:pt x="500" y="1904"/>
                    <a:pt x="542" y="1932"/>
                    <a:pt x="581" y="1932"/>
                  </a:cubicBezTo>
                  <a:cubicBezTo>
                    <a:pt x="619" y="1932"/>
                    <a:pt x="662" y="1904"/>
                    <a:pt x="662" y="1872"/>
                  </a:cubicBezTo>
                  <a:lnTo>
                    <a:pt x="662" y="1798"/>
                  </a:lnTo>
                  <a:cubicBezTo>
                    <a:pt x="926" y="1756"/>
                    <a:pt x="1105" y="1590"/>
                    <a:pt x="1105" y="1298"/>
                  </a:cubicBezTo>
                  <a:cubicBezTo>
                    <a:pt x="1105" y="978"/>
                    <a:pt x="869" y="873"/>
                    <a:pt x="662" y="795"/>
                  </a:cubicBezTo>
                  <a:lnTo>
                    <a:pt x="662" y="380"/>
                  </a:lnTo>
                  <a:cubicBezTo>
                    <a:pt x="820" y="394"/>
                    <a:pt x="873" y="468"/>
                    <a:pt x="940" y="468"/>
                  </a:cubicBezTo>
                  <a:cubicBezTo>
                    <a:pt x="1028" y="468"/>
                    <a:pt x="1063" y="359"/>
                    <a:pt x="1063" y="306"/>
                  </a:cubicBezTo>
                  <a:cubicBezTo>
                    <a:pt x="1063" y="169"/>
                    <a:pt x="813" y="123"/>
                    <a:pt x="662" y="120"/>
                  </a:cubicBezTo>
                  <a:lnTo>
                    <a:pt x="662" y="60"/>
                  </a:lnTo>
                  <a:cubicBezTo>
                    <a:pt x="662" y="28"/>
                    <a:pt x="626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9" name="Google Shape;17879;p76"/>
            <p:cNvSpPr/>
            <p:nvPr/>
          </p:nvSpPr>
          <p:spPr>
            <a:xfrm>
              <a:off x="4901430" y="1574879"/>
              <a:ext cx="28760" cy="50285"/>
            </a:xfrm>
            <a:custGeom>
              <a:avLst/>
              <a:gdLst/>
              <a:ahLst/>
              <a:cxnLst/>
              <a:rect l="l" t="t" r="r" b="b"/>
              <a:pathLst>
                <a:path w="1105" h="1932" extrusionOk="0">
                  <a:moveTo>
                    <a:pt x="521" y="387"/>
                  </a:moveTo>
                  <a:lnTo>
                    <a:pt x="521" y="742"/>
                  </a:lnTo>
                  <a:cubicBezTo>
                    <a:pt x="412" y="700"/>
                    <a:pt x="331" y="658"/>
                    <a:pt x="331" y="552"/>
                  </a:cubicBezTo>
                  <a:cubicBezTo>
                    <a:pt x="331" y="465"/>
                    <a:pt x="401" y="408"/>
                    <a:pt x="521" y="387"/>
                  </a:cubicBezTo>
                  <a:close/>
                  <a:moveTo>
                    <a:pt x="644" y="1117"/>
                  </a:moveTo>
                  <a:lnTo>
                    <a:pt x="644" y="1117"/>
                  </a:lnTo>
                  <a:cubicBezTo>
                    <a:pt x="744" y="1159"/>
                    <a:pt x="820" y="1222"/>
                    <a:pt x="820" y="1330"/>
                  </a:cubicBezTo>
                  <a:cubicBezTo>
                    <a:pt x="820" y="1439"/>
                    <a:pt x="746" y="1502"/>
                    <a:pt x="644" y="1524"/>
                  </a:cubicBezTo>
                  <a:lnTo>
                    <a:pt x="644" y="1117"/>
                  </a:lnTo>
                  <a:close/>
                  <a:moveTo>
                    <a:pt x="581" y="0"/>
                  </a:moveTo>
                  <a:cubicBezTo>
                    <a:pt x="535" y="0"/>
                    <a:pt x="500" y="28"/>
                    <a:pt x="500" y="60"/>
                  </a:cubicBezTo>
                  <a:lnTo>
                    <a:pt x="500" y="123"/>
                  </a:lnTo>
                  <a:cubicBezTo>
                    <a:pt x="264" y="155"/>
                    <a:pt x="42" y="282"/>
                    <a:pt x="42" y="584"/>
                  </a:cubicBezTo>
                  <a:cubicBezTo>
                    <a:pt x="42" y="887"/>
                    <a:pt x="285" y="978"/>
                    <a:pt x="500" y="1059"/>
                  </a:cubicBezTo>
                  <a:lnTo>
                    <a:pt x="500" y="1527"/>
                  </a:lnTo>
                  <a:cubicBezTo>
                    <a:pt x="292" y="1502"/>
                    <a:pt x="222" y="1351"/>
                    <a:pt x="134" y="1351"/>
                  </a:cubicBezTo>
                  <a:cubicBezTo>
                    <a:pt x="60" y="1351"/>
                    <a:pt x="0" y="1450"/>
                    <a:pt x="0" y="1517"/>
                  </a:cubicBezTo>
                  <a:cubicBezTo>
                    <a:pt x="0" y="1647"/>
                    <a:pt x="215" y="1802"/>
                    <a:pt x="500" y="1809"/>
                  </a:cubicBezTo>
                  <a:lnTo>
                    <a:pt x="500" y="1872"/>
                  </a:lnTo>
                  <a:cubicBezTo>
                    <a:pt x="500" y="1904"/>
                    <a:pt x="542" y="1932"/>
                    <a:pt x="581" y="1932"/>
                  </a:cubicBezTo>
                  <a:cubicBezTo>
                    <a:pt x="619" y="1932"/>
                    <a:pt x="662" y="1904"/>
                    <a:pt x="662" y="1872"/>
                  </a:cubicBezTo>
                  <a:lnTo>
                    <a:pt x="662" y="1798"/>
                  </a:lnTo>
                  <a:cubicBezTo>
                    <a:pt x="926" y="1756"/>
                    <a:pt x="1105" y="1590"/>
                    <a:pt x="1105" y="1298"/>
                  </a:cubicBezTo>
                  <a:cubicBezTo>
                    <a:pt x="1105" y="978"/>
                    <a:pt x="869" y="873"/>
                    <a:pt x="662" y="795"/>
                  </a:cubicBezTo>
                  <a:lnTo>
                    <a:pt x="662" y="380"/>
                  </a:lnTo>
                  <a:cubicBezTo>
                    <a:pt x="820" y="394"/>
                    <a:pt x="873" y="468"/>
                    <a:pt x="940" y="468"/>
                  </a:cubicBezTo>
                  <a:cubicBezTo>
                    <a:pt x="1028" y="468"/>
                    <a:pt x="1063" y="359"/>
                    <a:pt x="1063" y="306"/>
                  </a:cubicBezTo>
                  <a:cubicBezTo>
                    <a:pt x="1063" y="169"/>
                    <a:pt x="813" y="123"/>
                    <a:pt x="662" y="120"/>
                  </a:cubicBezTo>
                  <a:lnTo>
                    <a:pt x="662" y="60"/>
                  </a:lnTo>
                  <a:cubicBezTo>
                    <a:pt x="662" y="28"/>
                    <a:pt x="626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0" name="Google Shape;17880;p76"/>
            <p:cNvSpPr/>
            <p:nvPr/>
          </p:nvSpPr>
          <p:spPr>
            <a:xfrm>
              <a:off x="4778528" y="1577169"/>
              <a:ext cx="107806" cy="107806"/>
            </a:xfrm>
            <a:custGeom>
              <a:avLst/>
              <a:gdLst/>
              <a:ahLst/>
              <a:cxnLst/>
              <a:rect l="l" t="t" r="r" b="b"/>
              <a:pathLst>
                <a:path w="4142" h="4142" extrusionOk="0">
                  <a:moveTo>
                    <a:pt x="2069" y="0"/>
                  </a:moveTo>
                  <a:cubicBezTo>
                    <a:pt x="926" y="0"/>
                    <a:pt x="0" y="925"/>
                    <a:pt x="0" y="2069"/>
                  </a:cubicBezTo>
                  <a:cubicBezTo>
                    <a:pt x="0" y="3212"/>
                    <a:pt x="926" y="4141"/>
                    <a:pt x="2069" y="4141"/>
                  </a:cubicBezTo>
                  <a:cubicBezTo>
                    <a:pt x="3213" y="4141"/>
                    <a:pt x="4142" y="3212"/>
                    <a:pt x="4142" y="2069"/>
                  </a:cubicBezTo>
                  <a:cubicBezTo>
                    <a:pt x="4142" y="925"/>
                    <a:pt x="3213" y="0"/>
                    <a:pt x="206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1" name="Google Shape;17881;p76"/>
            <p:cNvSpPr/>
            <p:nvPr/>
          </p:nvSpPr>
          <p:spPr>
            <a:xfrm>
              <a:off x="4778528" y="1577143"/>
              <a:ext cx="60930" cy="107832"/>
            </a:xfrm>
            <a:custGeom>
              <a:avLst/>
              <a:gdLst/>
              <a:ahLst/>
              <a:cxnLst/>
              <a:rect l="l" t="t" r="r" b="b"/>
              <a:pathLst>
                <a:path w="2341" h="4143" extrusionOk="0">
                  <a:moveTo>
                    <a:pt x="2067" y="1"/>
                  </a:moveTo>
                  <a:cubicBezTo>
                    <a:pt x="942" y="1"/>
                    <a:pt x="0" y="913"/>
                    <a:pt x="0" y="2070"/>
                  </a:cubicBezTo>
                  <a:cubicBezTo>
                    <a:pt x="0" y="3230"/>
                    <a:pt x="942" y="4142"/>
                    <a:pt x="2068" y="4142"/>
                  </a:cubicBezTo>
                  <a:cubicBezTo>
                    <a:pt x="2157" y="4142"/>
                    <a:pt x="2248" y="4137"/>
                    <a:pt x="2340" y="4125"/>
                  </a:cubicBezTo>
                  <a:cubicBezTo>
                    <a:pt x="1306" y="3991"/>
                    <a:pt x="535" y="3111"/>
                    <a:pt x="535" y="2070"/>
                  </a:cubicBezTo>
                  <a:cubicBezTo>
                    <a:pt x="535" y="1032"/>
                    <a:pt x="1306" y="152"/>
                    <a:pt x="2340" y="19"/>
                  </a:cubicBezTo>
                  <a:cubicBezTo>
                    <a:pt x="2248" y="7"/>
                    <a:pt x="2157" y="1"/>
                    <a:pt x="206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2" name="Google Shape;17882;p76"/>
            <p:cNvSpPr/>
            <p:nvPr/>
          </p:nvSpPr>
          <p:spPr>
            <a:xfrm>
              <a:off x="4795733" y="1594373"/>
              <a:ext cx="73398" cy="73372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08" y="1"/>
                  </a:moveTo>
                  <a:cubicBezTo>
                    <a:pt x="631" y="1"/>
                    <a:pt x="1" y="630"/>
                    <a:pt x="1" y="1408"/>
                  </a:cubicBezTo>
                  <a:cubicBezTo>
                    <a:pt x="1" y="2185"/>
                    <a:pt x="631" y="2819"/>
                    <a:pt x="1408" y="2819"/>
                  </a:cubicBezTo>
                  <a:cubicBezTo>
                    <a:pt x="2186" y="2819"/>
                    <a:pt x="2819" y="2185"/>
                    <a:pt x="2819" y="1408"/>
                  </a:cubicBezTo>
                  <a:cubicBezTo>
                    <a:pt x="2819" y="630"/>
                    <a:pt x="2186" y="1"/>
                    <a:pt x="140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3" name="Google Shape;17883;p76"/>
            <p:cNvSpPr/>
            <p:nvPr/>
          </p:nvSpPr>
          <p:spPr>
            <a:xfrm>
              <a:off x="4796019" y="1594347"/>
              <a:ext cx="43518" cy="73345"/>
            </a:xfrm>
            <a:custGeom>
              <a:avLst/>
              <a:gdLst/>
              <a:ahLst/>
              <a:cxnLst/>
              <a:rect l="l" t="t" r="r" b="b"/>
              <a:pathLst>
                <a:path w="1672" h="2818" extrusionOk="0">
                  <a:moveTo>
                    <a:pt x="1405" y="1"/>
                  </a:moveTo>
                  <a:cubicBezTo>
                    <a:pt x="645" y="1"/>
                    <a:pt x="0" y="617"/>
                    <a:pt x="0" y="1409"/>
                  </a:cubicBezTo>
                  <a:cubicBezTo>
                    <a:pt x="0" y="2201"/>
                    <a:pt x="645" y="2817"/>
                    <a:pt x="1405" y="2817"/>
                  </a:cubicBezTo>
                  <a:cubicBezTo>
                    <a:pt x="1492" y="2817"/>
                    <a:pt x="1582" y="2809"/>
                    <a:pt x="1672" y="2792"/>
                  </a:cubicBezTo>
                  <a:cubicBezTo>
                    <a:pt x="1014" y="2661"/>
                    <a:pt x="535" y="2081"/>
                    <a:pt x="539" y="1409"/>
                  </a:cubicBezTo>
                  <a:cubicBezTo>
                    <a:pt x="535" y="737"/>
                    <a:pt x="1010" y="156"/>
                    <a:pt x="1672" y="26"/>
                  </a:cubicBezTo>
                  <a:cubicBezTo>
                    <a:pt x="1582" y="9"/>
                    <a:pt x="1492" y="1"/>
                    <a:pt x="1405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4" name="Google Shape;17884;p76"/>
            <p:cNvSpPr/>
            <p:nvPr/>
          </p:nvSpPr>
          <p:spPr>
            <a:xfrm>
              <a:off x="4862051" y="1545650"/>
              <a:ext cx="107806" cy="107806"/>
            </a:xfrm>
            <a:custGeom>
              <a:avLst/>
              <a:gdLst/>
              <a:ahLst/>
              <a:cxnLst/>
              <a:rect l="l" t="t" r="r" b="b"/>
              <a:pathLst>
                <a:path w="4142" h="4142" extrusionOk="0">
                  <a:moveTo>
                    <a:pt x="2073" y="1"/>
                  </a:moveTo>
                  <a:cubicBezTo>
                    <a:pt x="929" y="1"/>
                    <a:pt x="0" y="926"/>
                    <a:pt x="0" y="2073"/>
                  </a:cubicBezTo>
                  <a:cubicBezTo>
                    <a:pt x="0" y="3217"/>
                    <a:pt x="929" y="4142"/>
                    <a:pt x="2073" y="4142"/>
                  </a:cubicBezTo>
                  <a:cubicBezTo>
                    <a:pt x="3216" y="4142"/>
                    <a:pt x="4141" y="3217"/>
                    <a:pt x="4141" y="2073"/>
                  </a:cubicBezTo>
                  <a:lnTo>
                    <a:pt x="4141" y="2070"/>
                  </a:lnTo>
                  <a:cubicBezTo>
                    <a:pt x="4141" y="926"/>
                    <a:pt x="3216" y="1"/>
                    <a:pt x="2073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5" name="Google Shape;17885;p76"/>
            <p:cNvSpPr/>
            <p:nvPr/>
          </p:nvSpPr>
          <p:spPr>
            <a:xfrm>
              <a:off x="4862051" y="1545650"/>
              <a:ext cx="60904" cy="107832"/>
            </a:xfrm>
            <a:custGeom>
              <a:avLst/>
              <a:gdLst/>
              <a:ahLst/>
              <a:cxnLst/>
              <a:rect l="l" t="t" r="r" b="b"/>
              <a:pathLst>
                <a:path w="2340" h="4143" extrusionOk="0">
                  <a:moveTo>
                    <a:pt x="2068" y="1"/>
                  </a:moveTo>
                  <a:cubicBezTo>
                    <a:pt x="945" y="1"/>
                    <a:pt x="0" y="913"/>
                    <a:pt x="0" y="2073"/>
                  </a:cubicBezTo>
                  <a:cubicBezTo>
                    <a:pt x="0" y="3230"/>
                    <a:pt x="945" y="4142"/>
                    <a:pt x="2068" y="4142"/>
                  </a:cubicBezTo>
                  <a:cubicBezTo>
                    <a:pt x="2158" y="4142"/>
                    <a:pt x="2248" y="4136"/>
                    <a:pt x="2340" y="4124"/>
                  </a:cubicBezTo>
                  <a:cubicBezTo>
                    <a:pt x="1309" y="3991"/>
                    <a:pt x="539" y="3111"/>
                    <a:pt x="539" y="2073"/>
                  </a:cubicBezTo>
                  <a:cubicBezTo>
                    <a:pt x="539" y="1032"/>
                    <a:pt x="1309" y="152"/>
                    <a:pt x="2340" y="18"/>
                  </a:cubicBezTo>
                  <a:cubicBezTo>
                    <a:pt x="2248" y="6"/>
                    <a:pt x="2158" y="1"/>
                    <a:pt x="2068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6" name="Google Shape;17886;p76"/>
            <p:cNvSpPr/>
            <p:nvPr/>
          </p:nvSpPr>
          <p:spPr>
            <a:xfrm>
              <a:off x="4879255" y="1562880"/>
              <a:ext cx="73372" cy="73372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2" y="0"/>
                  </a:moveTo>
                  <a:cubicBezTo>
                    <a:pt x="630" y="0"/>
                    <a:pt x="1" y="630"/>
                    <a:pt x="1" y="1411"/>
                  </a:cubicBezTo>
                  <a:cubicBezTo>
                    <a:pt x="1" y="2189"/>
                    <a:pt x="630" y="2818"/>
                    <a:pt x="1412" y="2818"/>
                  </a:cubicBezTo>
                  <a:cubicBezTo>
                    <a:pt x="2189" y="2818"/>
                    <a:pt x="2819" y="2189"/>
                    <a:pt x="2819" y="1411"/>
                  </a:cubicBezTo>
                  <a:lnTo>
                    <a:pt x="2819" y="1408"/>
                  </a:lnTo>
                  <a:cubicBezTo>
                    <a:pt x="2819" y="630"/>
                    <a:pt x="2189" y="0"/>
                    <a:pt x="141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7" name="Google Shape;17887;p76"/>
            <p:cNvSpPr/>
            <p:nvPr/>
          </p:nvSpPr>
          <p:spPr>
            <a:xfrm>
              <a:off x="4879541" y="1562906"/>
              <a:ext cx="43622" cy="73293"/>
            </a:xfrm>
            <a:custGeom>
              <a:avLst/>
              <a:gdLst/>
              <a:ahLst/>
              <a:cxnLst/>
              <a:rect l="l" t="t" r="r" b="b"/>
              <a:pathLst>
                <a:path w="1676" h="2816" extrusionOk="0">
                  <a:moveTo>
                    <a:pt x="1403" y="1"/>
                  </a:moveTo>
                  <a:cubicBezTo>
                    <a:pt x="645" y="1"/>
                    <a:pt x="0" y="616"/>
                    <a:pt x="0" y="1407"/>
                  </a:cubicBezTo>
                  <a:cubicBezTo>
                    <a:pt x="0" y="2200"/>
                    <a:pt x="645" y="2816"/>
                    <a:pt x="1403" y="2816"/>
                  </a:cubicBezTo>
                  <a:cubicBezTo>
                    <a:pt x="1493" y="2816"/>
                    <a:pt x="1583" y="2807"/>
                    <a:pt x="1675" y="2789"/>
                  </a:cubicBezTo>
                  <a:cubicBezTo>
                    <a:pt x="1014" y="2659"/>
                    <a:pt x="539" y="2082"/>
                    <a:pt x="539" y="1410"/>
                  </a:cubicBezTo>
                  <a:cubicBezTo>
                    <a:pt x="539" y="735"/>
                    <a:pt x="1014" y="158"/>
                    <a:pt x="1675" y="27"/>
                  </a:cubicBezTo>
                  <a:cubicBezTo>
                    <a:pt x="1583" y="10"/>
                    <a:pt x="1493" y="1"/>
                    <a:pt x="1403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8" name="Google Shape;17888;p76"/>
            <p:cNvSpPr/>
            <p:nvPr/>
          </p:nvSpPr>
          <p:spPr>
            <a:xfrm>
              <a:off x="4673299" y="1725604"/>
              <a:ext cx="121470" cy="136696"/>
            </a:xfrm>
            <a:custGeom>
              <a:avLst/>
              <a:gdLst/>
              <a:ahLst/>
              <a:cxnLst/>
              <a:rect l="l" t="t" r="r" b="b"/>
              <a:pathLst>
                <a:path w="4667" h="5252" extrusionOk="0">
                  <a:moveTo>
                    <a:pt x="3100" y="0"/>
                  </a:moveTo>
                  <a:lnTo>
                    <a:pt x="222" y="1088"/>
                  </a:lnTo>
                  <a:cubicBezTo>
                    <a:pt x="74" y="1140"/>
                    <a:pt x="1" y="1306"/>
                    <a:pt x="57" y="1454"/>
                  </a:cubicBezTo>
                  <a:lnTo>
                    <a:pt x="1419" y="5067"/>
                  </a:lnTo>
                  <a:cubicBezTo>
                    <a:pt x="1462" y="5181"/>
                    <a:pt x="1571" y="5251"/>
                    <a:pt x="1684" y="5251"/>
                  </a:cubicBezTo>
                  <a:cubicBezTo>
                    <a:pt x="1718" y="5251"/>
                    <a:pt x="1752" y="5245"/>
                    <a:pt x="1784" y="5232"/>
                  </a:cubicBezTo>
                  <a:lnTo>
                    <a:pt x="4666" y="4145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9" name="Google Shape;17889;p76"/>
            <p:cNvSpPr/>
            <p:nvPr/>
          </p:nvSpPr>
          <p:spPr>
            <a:xfrm>
              <a:off x="4706901" y="1817819"/>
              <a:ext cx="87765" cy="44481"/>
            </a:xfrm>
            <a:custGeom>
              <a:avLst/>
              <a:gdLst/>
              <a:ahLst/>
              <a:cxnLst/>
              <a:rect l="l" t="t" r="r" b="b"/>
              <a:pathLst>
                <a:path w="3372" h="1709" extrusionOk="0">
                  <a:moveTo>
                    <a:pt x="3146" y="1"/>
                  </a:moveTo>
                  <a:lnTo>
                    <a:pt x="3090" y="22"/>
                  </a:lnTo>
                  <a:lnTo>
                    <a:pt x="1" y="1186"/>
                  </a:lnTo>
                  <a:lnTo>
                    <a:pt x="128" y="1524"/>
                  </a:lnTo>
                  <a:cubicBezTo>
                    <a:pt x="168" y="1638"/>
                    <a:pt x="276" y="1708"/>
                    <a:pt x="391" y="1708"/>
                  </a:cubicBezTo>
                  <a:cubicBezTo>
                    <a:pt x="425" y="1708"/>
                    <a:pt x="460" y="1702"/>
                    <a:pt x="493" y="1689"/>
                  </a:cubicBezTo>
                  <a:lnTo>
                    <a:pt x="3372" y="606"/>
                  </a:lnTo>
                  <a:lnTo>
                    <a:pt x="3146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0" name="Google Shape;17890;p76"/>
            <p:cNvSpPr/>
            <p:nvPr/>
          </p:nvSpPr>
          <p:spPr>
            <a:xfrm>
              <a:off x="4790787" y="1663424"/>
              <a:ext cx="236017" cy="146092"/>
            </a:xfrm>
            <a:custGeom>
              <a:avLst/>
              <a:gdLst/>
              <a:ahLst/>
              <a:cxnLst/>
              <a:rect l="l" t="t" r="r" b="b"/>
              <a:pathLst>
                <a:path w="9068" h="5613" extrusionOk="0">
                  <a:moveTo>
                    <a:pt x="8068" y="1"/>
                  </a:moveTo>
                  <a:cubicBezTo>
                    <a:pt x="7706" y="1"/>
                    <a:pt x="7413" y="292"/>
                    <a:pt x="7379" y="324"/>
                  </a:cubicBezTo>
                  <a:lnTo>
                    <a:pt x="4997" y="2302"/>
                  </a:lnTo>
                  <a:lnTo>
                    <a:pt x="4994" y="2298"/>
                  </a:lnTo>
                  <a:cubicBezTo>
                    <a:pt x="4994" y="2298"/>
                    <a:pt x="4958" y="1619"/>
                    <a:pt x="4248" y="1619"/>
                  </a:cubicBezTo>
                  <a:cubicBezTo>
                    <a:pt x="3699" y="1619"/>
                    <a:pt x="3283" y="1617"/>
                    <a:pt x="2960" y="1617"/>
                  </a:cubicBezTo>
                  <a:cubicBezTo>
                    <a:pt x="2114" y="1617"/>
                    <a:pt x="1897" y="1633"/>
                    <a:pt x="1584" y="1753"/>
                  </a:cubicBezTo>
                  <a:lnTo>
                    <a:pt x="1" y="2407"/>
                  </a:lnTo>
                  <a:lnTo>
                    <a:pt x="1208" y="5612"/>
                  </a:lnTo>
                  <a:cubicBezTo>
                    <a:pt x="2166" y="5214"/>
                    <a:pt x="2099" y="5168"/>
                    <a:pt x="3065" y="5168"/>
                  </a:cubicBezTo>
                  <a:cubicBezTo>
                    <a:pt x="3354" y="5168"/>
                    <a:pt x="3736" y="5173"/>
                    <a:pt x="4265" y="5173"/>
                  </a:cubicBezTo>
                  <a:cubicBezTo>
                    <a:pt x="4536" y="5159"/>
                    <a:pt x="5145" y="5067"/>
                    <a:pt x="5599" y="4543"/>
                  </a:cubicBezTo>
                  <a:lnTo>
                    <a:pt x="8530" y="1397"/>
                  </a:lnTo>
                  <a:cubicBezTo>
                    <a:pt x="8621" y="1292"/>
                    <a:pt x="9068" y="704"/>
                    <a:pt x="8565" y="212"/>
                  </a:cubicBezTo>
                  <a:cubicBezTo>
                    <a:pt x="8396" y="56"/>
                    <a:pt x="8226" y="1"/>
                    <a:pt x="8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1" name="Google Shape;17891;p76"/>
            <p:cNvSpPr/>
            <p:nvPr/>
          </p:nvSpPr>
          <p:spPr>
            <a:xfrm>
              <a:off x="4790787" y="1719201"/>
              <a:ext cx="47917" cy="90315"/>
            </a:xfrm>
            <a:custGeom>
              <a:avLst/>
              <a:gdLst/>
              <a:ahLst/>
              <a:cxnLst/>
              <a:rect l="l" t="t" r="r" b="b"/>
              <a:pathLst>
                <a:path w="1841" h="3470" extrusionOk="0">
                  <a:moveTo>
                    <a:pt x="634" y="0"/>
                  </a:moveTo>
                  <a:lnTo>
                    <a:pt x="1" y="264"/>
                  </a:lnTo>
                  <a:lnTo>
                    <a:pt x="1208" y="3469"/>
                  </a:lnTo>
                  <a:lnTo>
                    <a:pt x="1841" y="3206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2" name="Google Shape;17892;p76"/>
            <p:cNvSpPr/>
            <p:nvPr/>
          </p:nvSpPr>
          <p:spPr>
            <a:xfrm>
              <a:off x="4752709" y="1715115"/>
              <a:ext cx="73840" cy="118946"/>
            </a:xfrm>
            <a:custGeom>
              <a:avLst/>
              <a:gdLst/>
              <a:ahLst/>
              <a:cxnLst/>
              <a:rect l="l" t="t" r="r" b="b"/>
              <a:pathLst>
                <a:path w="2837" h="4570" extrusionOk="0">
                  <a:moveTo>
                    <a:pt x="1168" y="0"/>
                  </a:moveTo>
                  <a:cubicBezTo>
                    <a:pt x="1139" y="0"/>
                    <a:pt x="1109" y="5"/>
                    <a:pt x="1080" y="16"/>
                  </a:cubicBezTo>
                  <a:lnTo>
                    <a:pt x="0" y="425"/>
                  </a:lnTo>
                  <a:lnTo>
                    <a:pt x="1562" y="4569"/>
                  </a:lnTo>
                  <a:lnTo>
                    <a:pt x="2643" y="4161"/>
                  </a:lnTo>
                  <a:cubicBezTo>
                    <a:pt x="2773" y="4112"/>
                    <a:pt x="2836" y="3968"/>
                    <a:pt x="2790" y="3841"/>
                  </a:cubicBezTo>
                  <a:lnTo>
                    <a:pt x="1404" y="164"/>
                  </a:lnTo>
                  <a:cubicBezTo>
                    <a:pt x="1366" y="63"/>
                    <a:pt x="1270" y="0"/>
                    <a:pt x="116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3" name="Google Shape;17893;p76"/>
            <p:cNvSpPr/>
            <p:nvPr/>
          </p:nvSpPr>
          <p:spPr>
            <a:xfrm>
              <a:off x="4787508" y="1804545"/>
              <a:ext cx="39119" cy="29515"/>
            </a:xfrm>
            <a:custGeom>
              <a:avLst/>
              <a:gdLst/>
              <a:ahLst/>
              <a:cxnLst/>
              <a:rect l="l" t="t" r="r" b="b"/>
              <a:pathLst>
                <a:path w="1503" h="1134" extrusionOk="0">
                  <a:moveTo>
                    <a:pt x="1298" y="0"/>
                  </a:moveTo>
                  <a:cubicBezTo>
                    <a:pt x="1270" y="36"/>
                    <a:pt x="1228" y="67"/>
                    <a:pt x="1182" y="85"/>
                  </a:cubicBezTo>
                  <a:lnTo>
                    <a:pt x="0" y="528"/>
                  </a:lnTo>
                  <a:lnTo>
                    <a:pt x="225" y="1133"/>
                  </a:lnTo>
                  <a:lnTo>
                    <a:pt x="1306" y="725"/>
                  </a:lnTo>
                  <a:cubicBezTo>
                    <a:pt x="1436" y="679"/>
                    <a:pt x="1503" y="532"/>
                    <a:pt x="1453" y="401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4" name="Google Shape;17894;p76"/>
            <p:cNvSpPr/>
            <p:nvPr/>
          </p:nvSpPr>
          <p:spPr>
            <a:xfrm>
              <a:off x="4817726" y="1606008"/>
              <a:ext cx="29151" cy="50311"/>
            </a:xfrm>
            <a:custGeom>
              <a:avLst/>
              <a:gdLst/>
              <a:ahLst/>
              <a:cxnLst/>
              <a:rect l="l" t="t" r="r" b="b"/>
              <a:pathLst>
                <a:path w="1120" h="1933" extrusionOk="0">
                  <a:moveTo>
                    <a:pt x="532" y="387"/>
                  </a:moveTo>
                  <a:lnTo>
                    <a:pt x="532" y="743"/>
                  </a:lnTo>
                  <a:cubicBezTo>
                    <a:pt x="391" y="686"/>
                    <a:pt x="345" y="641"/>
                    <a:pt x="345" y="553"/>
                  </a:cubicBezTo>
                  <a:cubicBezTo>
                    <a:pt x="345" y="451"/>
                    <a:pt x="433" y="405"/>
                    <a:pt x="532" y="387"/>
                  </a:cubicBezTo>
                  <a:close/>
                  <a:moveTo>
                    <a:pt x="655" y="1116"/>
                  </a:moveTo>
                  <a:cubicBezTo>
                    <a:pt x="802" y="1179"/>
                    <a:pt x="831" y="1249"/>
                    <a:pt x="831" y="1334"/>
                  </a:cubicBezTo>
                  <a:cubicBezTo>
                    <a:pt x="834" y="1439"/>
                    <a:pt x="760" y="1503"/>
                    <a:pt x="655" y="1524"/>
                  </a:cubicBezTo>
                  <a:lnTo>
                    <a:pt x="655" y="1116"/>
                  </a:lnTo>
                  <a:close/>
                  <a:moveTo>
                    <a:pt x="591" y="0"/>
                  </a:moveTo>
                  <a:cubicBezTo>
                    <a:pt x="556" y="0"/>
                    <a:pt x="514" y="25"/>
                    <a:pt x="514" y="60"/>
                  </a:cubicBezTo>
                  <a:lnTo>
                    <a:pt x="514" y="127"/>
                  </a:lnTo>
                  <a:cubicBezTo>
                    <a:pt x="236" y="162"/>
                    <a:pt x="57" y="310"/>
                    <a:pt x="57" y="584"/>
                  </a:cubicBezTo>
                  <a:cubicBezTo>
                    <a:pt x="57" y="873"/>
                    <a:pt x="268" y="964"/>
                    <a:pt x="514" y="1059"/>
                  </a:cubicBezTo>
                  <a:lnTo>
                    <a:pt x="514" y="1527"/>
                  </a:lnTo>
                  <a:cubicBezTo>
                    <a:pt x="387" y="1513"/>
                    <a:pt x="331" y="1464"/>
                    <a:pt x="211" y="1376"/>
                  </a:cubicBezTo>
                  <a:cubicBezTo>
                    <a:pt x="188" y="1358"/>
                    <a:pt x="166" y="1350"/>
                    <a:pt x="144" y="1350"/>
                  </a:cubicBezTo>
                  <a:cubicBezTo>
                    <a:pt x="110" y="1350"/>
                    <a:pt x="79" y="1371"/>
                    <a:pt x="53" y="1408"/>
                  </a:cubicBezTo>
                  <a:cubicBezTo>
                    <a:pt x="0" y="1468"/>
                    <a:pt x="0" y="1556"/>
                    <a:pt x="53" y="1615"/>
                  </a:cubicBezTo>
                  <a:cubicBezTo>
                    <a:pt x="145" y="1738"/>
                    <a:pt x="338" y="1805"/>
                    <a:pt x="514" y="1805"/>
                  </a:cubicBezTo>
                  <a:lnTo>
                    <a:pt x="514" y="1872"/>
                  </a:lnTo>
                  <a:cubicBezTo>
                    <a:pt x="514" y="1907"/>
                    <a:pt x="553" y="1932"/>
                    <a:pt x="595" y="1932"/>
                  </a:cubicBezTo>
                  <a:cubicBezTo>
                    <a:pt x="634" y="1932"/>
                    <a:pt x="672" y="1907"/>
                    <a:pt x="672" y="1872"/>
                  </a:cubicBezTo>
                  <a:lnTo>
                    <a:pt x="672" y="1802"/>
                  </a:lnTo>
                  <a:cubicBezTo>
                    <a:pt x="922" y="1763"/>
                    <a:pt x="1119" y="1605"/>
                    <a:pt x="1119" y="1302"/>
                  </a:cubicBezTo>
                  <a:cubicBezTo>
                    <a:pt x="1119" y="1014"/>
                    <a:pt x="940" y="894"/>
                    <a:pt x="672" y="796"/>
                  </a:cubicBezTo>
                  <a:lnTo>
                    <a:pt x="672" y="380"/>
                  </a:lnTo>
                  <a:cubicBezTo>
                    <a:pt x="732" y="384"/>
                    <a:pt x="792" y="401"/>
                    <a:pt x="848" y="430"/>
                  </a:cubicBezTo>
                  <a:cubicBezTo>
                    <a:pt x="874" y="442"/>
                    <a:pt x="915" y="468"/>
                    <a:pt x="956" y="468"/>
                  </a:cubicBezTo>
                  <a:cubicBezTo>
                    <a:pt x="987" y="468"/>
                    <a:pt x="1018" y="453"/>
                    <a:pt x="1045" y="409"/>
                  </a:cubicBezTo>
                  <a:cubicBezTo>
                    <a:pt x="1077" y="356"/>
                    <a:pt x="1098" y="271"/>
                    <a:pt x="1035" y="219"/>
                  </a:cubicBezTo>
                  <a:cubicBezTo>
                    <a:pt x="943" y="145"/>
                    <a:pt x="785" y="120"/>
                    <a:pt x="672" y="120"/>
                  </a:cubicBezTo>
                  <a:lnTo>
                    <a:pt x="672" y="60"/>
                  </a:lnTo>
                  <a:cubicBezTo>
                    <a:pt x="672" y="25"/>
                    <a:pt x="630" y="0"/>
                    <a:pt x="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5" name="Google Shape;17895;p76"/>
            <p:cNvSpPr/>
            <p:nvPr/>
          </p:nvSpPr>
          <p:spPr>
            <a:xfrm>
              <a:off x="4870926" y="1557284"/>
              <a:ext cx="87036" cy="83809"/>
            </a:xfrm>
            <a:custGeom>
              <a:avLst/>
              <a:gdLst/>
              <a:ahLst/>
              <a:cxnLst/>
              <a:rect l="l" t="t" r="r" b="b"/>
              <a:pathLst>
                <a:path w="3344" h="3220" extrusionOk="0">
                  <a:moveTo>
                    <a:pt x="1727" y="400"/>
                  </a:moveTo>
                  <a:cubicBezTo>
                    <a:pt x="2348" y="400"/>
                    <a:pt x="2943" y="883"/>
                    <a:pt x="2945" y="1612"/>
                  </a:cubicBezTo>
                  <a:cubicBezTo>
                    <a:pt x="2942" y="2277"/>
                    <a:pt x="2404" y="2819"/>
                    <a:pt x="1735" y="2819"/>
                  </a:cubicBezTo>
                  <a:cubicBezTo>
                    <a:pt x="658" y="2819"/>
                    <a:pt x="120" y="1517"/>
                    <a:pt x="880" y="757"/>
                  </a:cubicBezTo>
                  <a:cubicBezTo>
                    <a:pt x="1127" y="510"/>
                    <a:pt x="1430" y="400"/>
                    <a:pt x="1727" y="400"/>
                  </a:cubicBezTo>
                  <a:close/>
                  <a:moveTo>
                    <a:pt x="1735" y="1"/>
                  </a:moveTo>
                  <a:cubicBezTo>
                    <a:pt x="1084" y="1"/>
                    <a:pt x="497" y="395"/>
                    <a:pt x="247" y="996"/>
                  </a:cubicBezTo>
                  <a:cubicBezTo>
                    <a:pt x="0" y="1594"/>
                    <a:pt x="138" y="2288"/>
                    <a:pt x="599" y="2748"/>
                  </a:cubicBezTo>
                  <a:cubicBezTo>
                    <a:pt x="904" y="3056"/>
                    <a:pt x="1315" y="3220"/>
                    <a:pt x="1734" y="3220"/>
                  </a:cubicBezTo>
                  <a:cubicBezTo>
                    <a:pt x="1942" y="3220"/>
                    <a:pt x="2151" y="3180"/>
                    <a:pt x="2351" y="3097"/>
                  </a:cubicBezTo>
                  <a:cubicBezTo>
                    <a:pt x="2952" y="2847"/>
                    <a:pt x="3343" y="2263"/>
                    <a:pt x="3343" y="1612"/>
                  </a:cubicBezTo>
                  <a:cubicBezTo>
                    <a:pt x="3343" y="722"/>
                    <a:pt x="2622" y="4"/>
                    <a:pt x="1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6" name="Google Shape;17896;p76"/>
            <p:cNvSpPr/>
            <p:nvPr/>
          </p:nvSpPr>
          <p:spPr>
            <a:xfrm>
              <a:off x="4765723" y="1540132"/>
              <a:ext cx="208819" cy="149684"/>
            </a:xfrm>
            <a:custGeom>
              <a:avLst/>
              <a:gdLst/>
              <a:ahLst/>
              <a:cxnLst/>
              <a:rect l="l" t="t" r="r" b="b"/>
              <a:pathLst>
                <a:path w="8023" h="5751" extrusionOk="0">
                  <a:moveTo>
                    <a:pt x="2564" y="2271"/>
                  </a:moveTo>
                  <a:cubicBezTo>
                    <a:pt x="2957" y="2271"/>
                    <a:pt x="3339" y="2463"/>
                    <a:pt x="3571" y="2809"/>
                  </a:cubicBezTo>
                  <a:cubicBezTo>
                    <a:pt x="3613" y="2985"/>
                    <a:pt x="3680" y="3158"/>
                    <a:pt x="3765" y="3320"/>
                  </a:cubicBezTo>
                  <a:cubicBezTo>
                    <a:pt x="3772" y="3372"/>
                    <a:pt x="3775" y="3425"/>
                    <a:pt x="3779" y="3478"/>
                  </a:cubicBezTo>
                  <a:lnTo>
                    <a:pt x="3775" y="3478"/>
                  </a:lnTo>
                  <a:cubicBezTo>
                    <a:pt x="3775" y="4079"/>
                    <a:pt x="3335" y="4590"/>
                    <a:pt x="2744" y="4678"/>
                  </a:cubicBezTo>
                  <a:cubicBezTo>
                    <a:pt x="2684" y="4687"/>
                    <a:pt x="2624" y="4691"/>
                    <a:pt x="2565" y="4691"/>
                  </a:cubicBezTo>
                  <a:cubicBezTo>
                    <a:pt x="2039" y="4691"/>
                    <a:pt x="1565" y="4349"/>
                    <a:pt x="1407" y="3833"/>
                  </a:cubicBezTo>
                  <a:cubicBezTo>
                    <a:pt x="1235" y="3260"/>
                    <a:pt x="1506" y="2644"/>
                    <a:pt x="2048" y="2387"/>
                  </a:cubicBezTo>
                  <a:cubicBezTo>
                    <a:pt x="2214" y="2308"/>
                    <a:pt x="2390" y="2271"/>
                    <a:pt x="2564" y="2271"/>
                  </a:cubicBezTo>
                  <a:close/>
                  <a:moveTo>
                    <a:pt x="2568" y="1610"/>
                  </a:moveTo>
                  <a:cubicBezTo>
                    <a:pt x="2910" y="1610"/>
                    <a:pt x="3247" y="1705"/>
                    <a:pt x="3539" y="1884"/>
                  </a:cubicBezTo>
                  <a:cubicBezTo>
                    <a:pt x="3525" y="1979"/>
                    <a:pt x="3515" y="2077"/>
                    <a:pt x="3508" y="2176"/>
                  </a:cubicBezTo>
                  <a:cubicBezTo>
                    <a:pt x="3227" y="1973"/>
                    <a:pt x="2898" y="1872"/>
                    <a:pt x="2568" y="1872"/>
                  </a:cubicBezTo>
                  <a:cubicBezTo>
                    <a:pt x="2223" y="1872"/>
                    <a:pt x="1878" y="1983"/>
                    <a:pt x="1590" y="2204"/>
                  </a:cubicBezTo>
                  <a:cubicBezTo>
                    <a:pt x="1027" y="2633"/>
                    <a:pt x="813" y="3383"/>
                    <a:pt x="1062" y="4048"/>
                  </a:cubicBezTo>
                  <a:cubicBezTo>
                    <a:pt x="1299" y="4678"/>
                    <a:pt x="1902" y="5090"/>
                    <a:pt x="2566" y="5090"/>
                  </a:cubicBezTo>
                  <a:cubicBezTo>
                    <a:pt x="2603" y="5090"/>
                    <a:pt x="2640" y="5088"/>
                    <a:pt x="2677" y="5086"/>
                  </a:cubicBezTo>
                  <a:cubicBezTo>
                    <a:pt x="3385" y="5037"/>
                    <a:pt x="3979" y="4530"/>
                    <a:pt x="4137" y="3837"/>
                  </a:cubicBezTo>
                  <a:cubicBezTo>
                    <a:pt x="4204" y="3907"/>
                    <a:pt x="4275" y="3974"/>
                    <a:pt x="4352" y="4037"/>
                  </a:cubicBezTo>
                  <a:cubicBezTo>
                    <a:pt x="4141" y="4709"/>
                    <a:pt x="3571" y="5209"/>
                    <a:pt x="2874" y="5325"/>
                  </a:cubicBezTo>
                  <a:cubicBezTo>
                    <a:pt x="2772" y="5342"/>
                    <a:pt x="2669" y="5351"/>
                    <a:pt x="2567" y="5351"/>
                  </a:cubicBezTo>
                  <a:cubicBezTo>
                    <a:pt x="1979" y="5351"/>
                    <a:pt x="1416" y="5072"/>
                    <a:pt x="1062" y="4586"/>
                  </a:cubicBezTo>
                  <a:cubicBezTo>
                    <a:pt x="151" y="3351"/>
                    <a:pt x="1034" y="1610"/>
                    <a:pt x="2568" y="1610"/>
                  </a:cubicBezTo>
                  <a:close/>
                  <a:moveTo>
                    <a:pt x="5777" y="1"/>
                  </a:moveTo>
                  <a:cubicBezTo>
                    <a:pt x="4831" y="1"/>
                    <a:pt x="3980" y="589"/>
                    <a:pt x="3648" y="1486"/>
                  </a:cubicBezTo>
                  <a:cubicBezTo>
                    <a:pt x="3300" y="1297"/>
                    <a:pt x="2929" y="1209"/>
                    <a:pt x="2566" y="1209"/>
                  </a:cubicBezTo>
                  <a:cubicBezTo>
                    <a:pt x="1569" y="1209"/>
                    <a:pt x="628" y="1870"/>
                    <a:pt x="362" y="2922"/>
                  </a:cubicBezTo>
                  <a:cubicBezTo>
                    <a:pt x="0" y="4356"/>
                    <a:pt x="1081" y="5751"/>
                    <a:pt x="2563" y="5751"/>
                  </a:cubicBezTo>
                  <a:cubicBezTo>
                    <a:pt x="2565" y="5751"/>
                    <a:pt x="2566" y="5751"/>
                    <a:pt x="2568" y="5751"/>
                  </a:cubicBezTo>
                  <a:cubicBezTo>
                    <a:pt x="2571" y="5751"/>
                    <a:pt x="2574" y="5751"/>
                    <a:pt x="2577" y="5751"/>
                  </a:cubicBezTo>
                  <a:cubicBezTo>
                    <a:pt x="3523" y="5751"/>
                    <a:pt x="4371" y="5157"/>
                    <a:pt x="4697" y="4266"/>
                  </a:cubicBezTo>
                  <a:cubicBezTo>
                    <a:pt x="5035" y="4450"/>
                    <a:pt x="5407" y="4540"/>
                    <a:pt x="5776" y="4540"/>
                  </a:cubicBezTo>
                  <a:cubicBezTo>
                    <a:pt x="6283" y="4540"/>
                    <a:pt x="6788" y="4370"/>
                    <a:pt x="7199" y="4041"/>
                  </a:cubicBezTo>
                  <a:cubicBezTo>
                    <a:pt x="7596" y="3721"/>
                    <a:pt x="7874" y="3277"/>
                    <a:pt x="7990" y="2781"/>
                  </a:cubicBezTo>
                  <a:cubicBezTo>
                    <a:pt x="8023" y="2630"/>
                    <a:pt x="7904" y="2536"/>
                    <a:pt x="7788" y="2536"/>
                  </a:cubicBezTo>
                  <a:cubicBezTo>
                    <a:pt x="7705" y="2536"/>
                    <a:pt x="7623" y="2584"/>
                    <a:pt x="7600" y="2693"/>
                  </a:cubicBezTo>
                  <a:cubicBezTo>
                    <a:pt x="7424" y="3446"/>
                    <a:pt x="6805" y="4013"/>
                    <a:pt x="6045" y="4122"/>
                  </a:cubicBezTo>
                  <a:cubicBezTo>
                    <a:pt x="5956" y="4134"/>
                    <a:pt x="5868" y="4141"/>
                    <a:pt x="5780" y="4141"/>
                  </a:cubicBezTo>
                  <a:cubicBezTo>
                    <a:pt x="5112" y="4141"/>
                    <a:pt x="4484" y="3780"/>
                    <a:pt x="4152" y="3189"/>
                  </a:cubicBezTo>
                  <a:cubicBezTo>
                    <a:pt x="4116" y="2999"/>
                    <a:pt x="4046" y="2816"/>
                    <a:pt x="3947" y="2655"/>
                  </a:cubicBezTo>
                  <a:cubicBezTo>
                    <a:pt x="3750" y="1655"/>
                    <a:pt x="4387" y="684"/>
                    <a:pt x="5380" y="466"/>
                  </a:cubicBezTo>
                  <a:cubicBezTo>
                    <a:pt x="5515" y="436"/>
                    <a:pt x="5650" y="422"/>
                    <a:pt x="5783" y="422"/>
                  </a:cubicBezTo>
                  <a:cubicBezTo>
                    <a:pt x="6627" y="422"/>
                    <a:pt x="7390" y="995"/>
                    <a:pt x="7600" y="1849"/>
                  </a:cubicBezTo>
                  <a:cubicBezTo>
                    <a:pt x="7623" y="1958"/>
                    <a:pt x="7705" y="2006"/>
                    <a:pt x="7788" y="2006"/>
                  </a:cubicBezTo>
                  <a:cubicBezTo>
                    <a:pt x="7904" y="2006"/>
                    <a:pt x="8023" y="1912"/>
                    <a:pt x="7990" y="1761"/>
                  </a:cubicBezTo>
                  <a:cubicBezTo>
                    <a:pt x="7762" y="783"/>
                    <a:pt x="6921" y="68"/>
                    <a:pt x="5921" y="5"/>
                  </a:cubicBezTo>
                  <a:cubicBezTo>
                    <a:pt x="5873" y="2"/>
                    <a:pt x="5825" y="1"/>
                    <a:pt x="5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7" name="Google Shape;17897;p76"/>
            <p:cNvSpPr/>
            <p:nvPr/>
          </p:nvSpPr>
          <p:spPr>
            <a:xfrm>
              <a:off x="4901612" y="1574514"/>
              <a:ext cx="28760" cy="50285"/>
            </a:xfrm>
            <a:custGeom>
              <a:avLst/>
              <a:gdLst/>
              <a:ahLst/>
              <a:cxnLst/>
              <a:rect l="l" t="t" r="r" b="b"/>
              <a:pathLst>
                <a:path w="1105" h="1932" extrusionOk="0">
                  <a:moveTo>
                    <a:pt x="521" y="387"/>
                  </a:moveTo>
                  <a:lnTo>
                    <a:pt x="521" y="742"/>
                  </a:lnTo>
                  <a:cubicBezTo>
                    <a:pt x="377" y="686"/>
                    <a:pt x="331" y="640"/>
                    <a:pt x="331" y="552"/>
                  </a:cubicBezTo>
                  <a:cubicBezTo>
                    <a:pt x="331" y="450"/>
                    <a:pt x="419" y="401"/>
                    <a:pt x="521" y="387"/>
                  </a:cubicBezTo>
                  <a:close/>
                  <a:moveTo>
                    <a:pt x="641" y="1115"/>
                  </a:moveTo>
                  <a:cubicBezTo>
                    <a:pt x="788" y="1179"/>
                    <a:pt x="816" y="1249"/>
                    <a:pt x="816" y="1330"/>
                  </a:cubicBezTo>
                  <a:cubicBezTo>
                    <a:pt x="820" y="1439"/>
                    <a:pt x="750" y="1502"/>
                    <a:pt x="641" y="1524"/>
                  </a:cubicBezTo>
                  <a:lnTo>
                    <a:pt x="641" y="1115"/>
                  </a:lnTo>
                  <a:close/>
                  <a:moveTo>
                    <a:pt x="581" y="0"/>
                  </a:moveTo>
                  <a:cubicBezTo>
                    <a:pt x="546" y="0"/>
                    <a:pt x="500" y="25"/>
                    <a:pt x="500" y="60"/>
                  </a:cubicBezTo>
                  <a:lnTo>
                    <a:pt x="500" y="127"/>
                  </a:lnTo>
                  <a:cubicBezTo>
                    <a:pt x="225" y="162"/>
                    <a:pt x="42" y="313"/>
                    <a:pt x="42" y="588"/>
                  </a:cubicBezTo>
                  <a:cubicBezTo>
                    <a:pt x="42" y="883"/>
                    <a:pt x="271" y="975"/>
                    <a:pt x="500" y="1059"/>
                  </a:cubicBezTo>
                  <a:lnTo>
                    <a:pt x="500" y="1527"/>
                  </a:lnTo>
                  <a:cubicBezTo>
                    <a:pt x="373" y="1513"/>
                    <a:pt x="310" y="1457"/>
                    <a:pt x="197" y="1376"/>
                  </a:cubicBezTo>
                  <a:cubicBezTo>
                    <a:pt x="174" y="1358"/>
                    <a:pt x="152" y="1350"/>
                    <a:pt x="132" y="1350"/>
                  </a:cubicBezTo>
                  <a:cubicBezTo>
                    <a:pt x="55" y="1350"/>
                    <a:pt x="0" y="1455"/>
                    <a:pt x="0" y="1516"/>
                  </a:cubicBezTo>
                  <a:cubicBezTo>
                    <a:pt x="4" y="1552"/>
                    <a:pt x="14" y="1587"/>
                    <a:pt x="39" y="1615"/>
                  </a:cubicBezTo>
                  <a:cubicBezTo>
                    <a:pt x="130" y="1742"/>
                    <a:pt x="331" y="1805"/>
                    <a:pt x="500" y="1805"/>
                  </a:cubicBezTo>
                  <a:lnTo>
                    <a:pt x="500" y="1872"/>
                  </a:lnTo>
                  <a:cubicBezTo>
                    <a:pt x="500" y="1907"/>
                    <a:pt x="539" y="1932"/>
                    <a:pt x="581" y="1932"/>
                  </a:cubicBezTo>
                  <a:cubicBezTo>
                    <a:pt x="623" y="1932"/>
                    <a:pt x="662" y="1907"/>
                    <a:pt x="662" y="1872"/>
                  </a:cubicBezTo>
                  <a:lnTo>
                    <a:pt x="662" y="1801"/>
                  </a:lnTo>
                  <a:cubicBezTo>
                    <a:pt x="908" y="1763"/>
                    <a:pt x="1105" y="1604"/>
                    <a:pt x="1105" y="1302"/>
                  </a:cubicBezTo>
                  <a:cubicBezTo>
                    <a:pt x="1105" y="1006"/>
                    <a:pt x="915" y="890"/>
                    <a:pt x="662" y="795"/>
                  </a:cubicBezTo>
                  <a:lnTo>
                    <a:pt x="662" y="384"/>
                  </a:lnTo>
                  <a:cubicBezTo>
                    <a:pt x="743" y="391"/>
                    <a:pt x="820" y="415"/>
                    <a:pt x="890" y="457"/>
                  </a:cubicBezTo>
                  <a:cubicBezTo>
                    <a:pt x="905" y="465"/>
                    <a:pt x="922" y="469"/>
                    <a:pt x="938" y="469"/>
                  </a:cubicBezTo>
                  <a:cubicBezTo>
                    <a:pt x="978" y="469"/>
                    <a:pt x="1017" y="446"/>
                    <a:pt x="1035" y="408"/>
                  </a:cubicBezTo>
                  <a:cubicBezTo>
                    <a:pt x="1066" y="355"/>
                    <a:pt x="1087" y="271"/>
                    <a:pt x="1024" y="218"/>
                  </a:cubicBezTo>
                  <a:cubicBezTo>
                    <a:pt x="936" y="144"/>
                    <a:pt x="778" y="120"/>
                    <a:pt x="662" y="120"/>
                  </a:cubicBezTo>
                  <a:lnTo>
                    <a:pt x="662" y="60"/>
                  </a:lnTo>
                  <a:cubicBezTo>
                    <a:pt x="662" y="25"/>
                    <a:pt x="616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8" name="Google Shape;17898;p76"/>
            <p:cNvSpPr/>
            <p:nvPr/>
          </p:nvSpPr>
          <p:spPr>
            <a:xfrm>
              <a:off x="4667521" y="1657932"/>
              <a:ext cx="363786" cy="209183"/>
            </a:xfrm>
            <a:custGeom>
              <a:avLst/>
              <a:gdLst/>
              <a:ahLst/>
              <a:cxnLst/>
              <a:rect l="l" t="t" r="r" b="b"/>
              <a:pathLst>
                <a:path w="13977" h="8037" extrusionOk="0">
                  <a:moveTo>
                    <a:pt x="4446" y="2384"/>
                  </a:moveTo>
                  <a:cubicBezTo>
                    <a:pt x="4467" y="2384"/>
                    <a:pt x="4488" y="2395"/>
                    <a:pt x="4494" y="2418"/>
                  </a:cubicBezTo>
                  <a:lnTo>
                    <a:pt x="5880" y="6094"/>
                  </a:lnTo>
                  <a:cubicBezTo>
                    <a:pt x="5891" y="6119"/>
                    <a:pt x="5877" y="6147"/>
                    <a:pt x="5852" y="6158"/>
                  </a:cubicBezTo>
                  <a:lnTo>
                    <a:pt x="4958" y="6495"/>
                  </a:lnTo>
                  <a:lnTo>
                    <a:pt x="3541" y="2724"/>
                  </a:lnTo>
                  <a:lnTo>
                    <a:pt x="4431" y="2386"/>
                  </a:lnTo>
                  <a:cubicBezTo>
                    <a:pt x="4436" y="2384"/>
                    <a:pt x="4441" y="2384"/>
                    <a:pt x="4446" y="2384"/>
                  </a:cubicBezTo>
                  <a:close/>
                  <a:moveTo>
                    <a:pt x="3161" y="2864"/>
                  </a:moveTo>
                  <a:lnTo>
                    <a:pt x="4582" y="6636"/>
                  </a:lnTo>
                  <a:lnTo>
                    <a:pt x="1943" y="7632"/>
                  </a:lnTo>
                  <a:cubicBezTo>
                    <a:pt x="1932" y="7636"/>
                    <a:pt x="1921" y="7638"/>
                    <a:pt x="1910" y="7638"/>
                  </a:cubicBezTo>
                  <a:cubicBezTo>
                    <a:pt x="1876" y="7638"/>
                    <a:pt x="1845" y="7617"/>
                    <a:pt x="1834" y="7583"/>
                  </a:cubicBezTo>
                  <a:lnTo>
                    <a:pt x="469" y="3969"/>
                  </a:lnTo>
                  <a:cubicBezTo>
                    <a:pt x="455" y="3927"/>
                    <a:pt x="476" y="3878"/>
                    <a:pt x="518" y="3860"/>
                  </a:cubicBezTo>
                  <a:lnTo>
                    <a:pt x="3161" y="2864"/>
                  </a:lnTo>
                  <a:close/>
                  <a:moveTo>
                    <a:pt x="12814" y="1"/>
                  </a:moveTo>
                  <a:cubicBezTo>
                    <a:pt x="12507" y="1"/>
                    <a:pt x="12213" y="161"/>
                    <a:pt x="11992" y="370"/>
                  </a:cubicBezTo>
                  <a:lnTo>
                    <a:pt x="9853" y="2143"/>
                  </a:lnTo>
                  <a:cubicBezTo>
                    <a:pt x="9733" y="1879"/>
                    <a:pt x="9476" y="1619"/>
                    <a:pt x="8991" y="1619"/>
                  </a:cubicBezTo>
                  <a:cubicBezTo>
                    <a:pt x="8429" y="1619"/>
                    <a:pt x="8004" y="1616"/>
                    <a:pt x="7673" y="1616"/>
                  </a:cubicBezTo>
                  <a:cubicBezTo>
                    <a:pt x="6829" y="1616"/>
                    <a:pt x="6594" y="1634"/>
                    <a:pt x="6253" y="1763"/>
                  </a:cubicBezTo>
                  <a:lnTo>
                    <a:pt x="6250" y="1763"/>
                  </a:lnTo>
                  <a:lnTo>
                    <a:pt x="4888" y="2326"/>
                  </a:lnTo>
                  <a:lnTo>
                    <a:pt x="4871" y="2277"/>
                  </a:lnTo>
                  <a:cubicBezTo>
                    <a:pt x="4802" y="2096"/>
                    <a:pt x="4630" y="1984"/>
                    <a:pt x="4447" y="1984"/>
                  </a:cubicBezTo>
                  <a:cubicBezTo>
                    <a:pt x="4395" y="1984"/>
                    <a:pt x="4342" y="1993"/>
                    <a:pt x="4290" y="2013"/>
                  </a:cubicBezTo>
                  <a:lnTo>
                    <a:pt x="381" y="3487"/>
                  </a:lnTo>
                  <a:cubicBezTo>
                    <a:pt x="128" y="3579"/>
                    <a:pt x="1" y="3860"/>
                    <a:pt x="96" y="4110"/>
                  </a:cubicBezTo>
                  <a:lnTo>
                    <a:pt x="1461" y="7723"/>
                  </a:lnTo>
                  <a:cubicBezTo>
                    <a:pt x="1532" y="7917"/>
                    <a:pt x="1717" y="8036"/>
                    <a:pt x="1913" y="8036"/>
                  </a:cubicBezTo>
                  <a:cubicBezTo>
                    <a:pt x="1970" y="8036"/>
                    <a:pt x="2028" y="8026"/>
                    <a:pt x="2084" y="8005"/>
                  </a:cubicBezTo>
                  <a:lnTo>
                    <a:pt x="5993" y="6534"/>
                  </a:lnTo>
                  <a:cubicBezTo>
                    <a:pt x="6225" y="6446"/>
                    <a:pt x="6345" y="6186"/>
                    <a:pt x="6257" y="5950"/>
                  </a:cubicBezTo>
                  <a:lnTo>
                    <a:pt x="6239" y="5904"/>
                  </a:lnTo>
                  <a:cubicBezTo>
                    <a:pt x="6946" y="5605"/>
                    <a:pt x="6964" y="5567"/>
                    <a:pt x="7699" y="5567"/>
                  </a:cubicBezTo>
                  <a:cubicBezTo>
                    <a:pt x="7956" y="5552"/>
                    <a:pt x="7956" y="5176"/>
                    <a:pt x="7699" y="5165"/>
                  </a:cubicBezTo>
                  <a:cubicBezTo>
                    <a:pt x="6901" y="5169"/>
                    <a:pt x="6830" y="5218"/>
                    <a:pt x="6098" y="5528"/>
                  </a:cubicBezTo>
                  <a:lnTo>
                    <a:pt x="5032" y="2699"/>
                  </a:lnTo>
                  <a:lnTo>
                    <a:pt x="6401" y="2136"/>
                  </a:lnTo>
                  <a:cubicBezTo>
                    <a:pt x="6679" y="2029"/>
                    <a:pt x="6878" y="2014"/>
                    <a:pt x="7658" y="2014"/>
                  </a:cubicBezTo>
                  <a:cubicBezTo>
                    <a:pt x="7984" y="2014"/>
                    <a:pt x="8412" y="2016"/>
                    <a:pt x="8991" y="2016"/>
                  </a:cubicBezTo>
                  <a:cubicBezTo>
                    <a:pt x="9212" y="2016"/>
                    <a:pt x="9360" y="2094"/>
                    <a:pt x="9455" y="2249"/>
                  </a:cubicBezTo>
                  <a:cubicBezTo>
                    <a:pt x="9501" y="2323"/>
                    <a:pt x="9529" y="2410"/>
                    <a:pt x="9540" y="2498"/>
                  </a:cubicBezTo>
                  <a:cubicBezTo>
                    <a:pt x="9536" y="2579"/>
                    <a:pt x="9487" y="2945"/>
                    <a:pt x="9128" y="3005"/>
                  </a:cubicBezTo>
                  <a:cubicBezTo>
                    <a:pt x="8579" y="3097"/>
                    <a:pt x="7397" y="3269"/>
                    <a:pt x="7383" y="3269"/>
                  </a:cubicBezTo>
                  <a:cubicBezTo>
                    <a:pt x="7143" y="3308"/>
                    <a:pt x="7168" y="3663"/>
                    <a:pt x="7411" y="3667"/>
                  </a:cubicBezTo>
                  <a:lnTo>
                    <a:pt x="7439" y="3667"/>
                  </a:lnTo>
                  <a:cubicBezTo>
                    <a:pt x="7453" y="3667"/>
                    <a:pt x="8642" y="3494"/>
                    <a:pt x="9195" y="3403"/>
                  </a:cubicBezTo>
                  <a:cubicBezTo>
                    <a:pt x="9701" y="3315"/>
                    <a:pt x="9891" y="2885"/>
                    <a:pt x="9934" y="2600"/>
                  </a:cubicBezTo>
                  <a:lnTo>
                    <a:pt x="12252" y="679"/>
                  </a:lnTo>
                  <a:lnTo>
                    <a:pt x="12259" y="672"/>
                  </a:lnTo>
                  <a:lnTo>
                    <a:pt x="12266" y="665"/>
                  </a:lnTo>
                  <a:cubicBezTo>
                    <a:pt x="12412" y="528"/>
                    <a:pt x="12602" y="403"/>
                    <a:pt x="12805" y="403"/>
                  </a:cubicBezTo>
                  <a:cubicBezTo>
                    <a:pt x="12926" y="403"/>
                    <a:pt x="13051" y="447"/>
                    <a:pt x="13174" y="560"/>
                  </a:cubicBezTo>
                  <a:cubicBezTo>
                    <a:pt x="13547" y="929"/>
                    <a:pt x="13202" y="1373"/>
                    <a:pt x="13125" y="1464"/>
                  </a:cubicBezTo>
                  <a:lnTo>
                    <a:pt x="10198" y="4606"/>
                  </a:lnTo>
                  <a:lnTo>
                    <a:pt x="10194" y="4613"/>
                  </a:lnTo>
                  <a:cubicBezTo>
                    <a:pt x="9782" y="5081"/>
                    <a:pt x="9230" y="5162"/>
                    <a:pt x="9005" y="5172"/>
                  </a:cubicBezTo>
                  <a:lnTo>
                    <a:pt x="8635" y="5172"/>
                  </a:lnTo>
                  <a:cubicBezTo>
                    <a:pt x="8382" y="5183"/>
                    <a:pt x="8382" y="5560"/>
                    <a:pt x="8635" y="5574"/>
                  </a:cubicBezTo>
                  <a:lnTo>
                    <a:pt x="9019" y="5574"/>
                  </a:lnTo>
                  <a:cubicBezTo>
                    <a:pt x="9293" y="5560"/>
                    <a:pt x="9979" y="5465"/>
                    <a:pt x="10493" y="4877"/>
                  </a:cubicBezTo>
                  <a:lnTo>
                    <a:pt x="13420" y="1728"/>
                  </a:lnTo>
                  <a:lnTo>
                    <a:pt x="13420" y="1724"/>
                  </a:lnTo>
                  <a:cubicBezTo>
                    <a:pt x="13681" y="1429"/>
                    <a:pt x="13976" y="788"/>
                    <a:pt x="13449" y="268"/>
                  </a:cubicBezTo>
                  <a:lnTo>
                    <a:pt x="13445" y="264"/>
                  </a:lnTo>
                  <a:cubicBezTo>
                    <a:pt x="13242" y="77"/>
                    <a:pt x="13025" y="1"/>
                    <a:pt x="128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99" name="Google Shape;17899;p76"/>
          <p:cNvGrpSpPr/>
          <p:nvPr/>
        </p:nvGrpSpPr>
        <p:grpSpPr>
          <a:xfrm>
            <a:off x="2293943" y="2937262"/>
            <a:ext cx="379065" cy="278130"/>
            <a:chOff x="2293943" y="2937262"/>
            <a:chExt cx="379065" cy="278130"/>
          </a:xfrm>
        </p:grpSpPr>
        <p:sp>
          <p:nvSpPr>
            <p:cNvPr id="17900" name="Google Shape;17900;p76"/>
            <p:cNvSpPr/>
            <p:nvPr/>
          </p:nvSpPr>
          <p:spPr>
            <a:xfrm>
              <a:off x="2317212" y="2942832"/>
              <a:ext cx="332345" cy="243357"/>
            </a:xfrm>
            <a:custGeom>
              <a:avLst/>
              <a:gdLst/>
              <a:ahLst/>
              <a:cxnLst/>
              <a:rect l="l" t="t" r="r" b="b"/>
              <a:pathLst>
                <a:path w="12769" h="9350" extrusionOk="0">
                  <a:moveTo>
                    <a:pt x="457" y="1"/>
                  </a:moveTo>
                  <a:cubicBezTo>
                    <a:pt x="204" y="1"/>
                    <a:pt x="0" y="205"/>
                    <a:pt x="0" y="455"/>
                  </a:cubicBezTo>
                  <a:lnTo>
                    <a:pt x="0" y="9349"/>
                  </a:lnTo>
                  <a:lnTo>
                    <a:pt x="12769" y="9349"/>
                  </a:lnTo>
                  <a:lnTo>
                    <a:pt x="12769" y="455"/>
                  </a:lnTo>
                  <a:cubicBezTo>
                    <a:pt x="12769" y="205"/>
                    <a:pt x="12565" y="1"/>
                    <a:pt x="1231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1" name="Google Shape;17901;p76"/>
            <p:cNvSpPr/>
            <p:nvPr/>
          </p:nvSpPr>
          <p:spPr>
            <a:xfrm>
              <a:off x="2340923" y="2966569"/>
              <a:ext cx="284923" cy="189949"/>
            </a:xfrm>
            <a:custGeom>
              <a:avLst/>
              <a:gdLst/>
              <a:ahLst/>
              <a:cxnLst/>
              <a:rect l="l" t="t" r="r" b="b"/>
              <a:pathLst>
                <a:path w="10947" h="7298" extrusionOk="0">
                  <a:moveTo>
                    <a:pt x="0" y="0"/>
                  </a:moveTo>
                  <a:lnTo>
                    <a:pt x="0" y="7297"/>
                  </a:lnTo>
                  <a:lnTo>
                    <a:pt x="10946" y="7297"/>
                  </a:lnTo>
                  <a:lnTo>
                    <a:pt x="10946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2" name="Google Shape;17902;p76"/>
            <p:cNvSpPr/>
            <p:nvPr/>
          </p:nvSpPr>
          <p:spPr>
            <a:xfrm>
              <a:off x="2340923" y="3120860"/>
              <a:ext cx="166238" cy="35658"/>
            </a:xfrm>
            <a:custGeom>
              <a:avLst/>
              <a:gdLst/>
              <a:ahLst/>
              <a:cxnLst/>
              <a:rect l="l" t="t" r="r" b="b"/>
              <a:pathLst>
                <a:path w="6387" h="1370" extrusionOk="0">
                  <a:moveTo>
                    <a:pt x="0" y="1"/>
                  </a:moveTo>
                  <a:lnTo>
                    <a:pt x="0" y="1369"/>
                  </a:lnTo>
                  <a:lnTo>
                    <a:pt x="6386" y="1369"/>
                  </a:lnTo>
                  <a:lnTo>
                    <a:pt x="638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3" name="Google Shape;17903;p76"/>
            <p:cNvSpPr/>
            <p:nvPr/>
          </p:nvSpPr>
          <p:spPr>
            <a:xfrm>
              <a:off x="2382489" y="3049623"/>
              <a:ext cx="83106" cy="83184"/>
            </a:xfrm>
            <a:custGeom>
              <a:avLst/>
              <a:gdLst/>
              <a:ahLst/>
              <a:cxnLst/>
              <a:rect l="l" t="t" r="r" b="b"/>
              <a:pathLst>
                <a:path w="3193" h="3196" extrusionOk="0">
                  <a:moveTo>
                    <a:pt x="1141" y="0"/>
                  </a:moveTo>
                  <a:lnTo>
                    <a:pt x="1141" y="317"/>
                  </a:lnTo>
                  <a:cubicBezTo>
                    <a:pt x="1141" y="401"/>
                    <a:pt x="1092" y="482"/>
                    <a:pt x="1014" y="521"/>
                  </a:cubicBezTo>
                  <a:lnTo>
                    <a:pt x="437" y="746"/>
                  </a:lnTo>
                  <a:cubicBezTo>
                    <a:pt x="173" y="848"/>
                    <a:pt x="1" y="1102"/>
                    <a:pt x="1" y="1383"/>
                  </a:cubicBezTo>
                  <a:lnTo>
                    <a:pt x="1" y="2738"/>
                  </a:lnTo>
                  <a:cubicBezTo>
                    <a:pt x="1" y="2991"/>
                    <a:pt x="205" y="3195"/>
                    <a:pt x="458" y="3195"/>
                  </a:cubicBezTo>
                  <a:lnTo>
                    <a:pt x="2738" y="3195"/>
                  </a:lnTo>
                  <a:cubicBezTo>
                    <a:pt x="2988" y="3195"/>
                    <a:pt x="3192" y="2991"/>
                    <a:pt x="3192" y="2738"/>
                  </a:cubicBezTo>
                  <a:lnTo>
                    <a:pt x="3192" y="1383"/>
                  </a:lnTo>
                  <a:cubicBezTo>
                    <a:pt x="3192" y="1102"/>
                    <a:pt x="3020" y="848"/>
                    <a:pt x="2756" y="746"/>
                  </a:cubicBezTo>
                  <a:lnTo>
                    <a:pt x="2179" y="521"/>
                  </a:lnTo>
                  <a:cubicBezTo>
                    <a:pt x="2101" y="482"/>
                    <a:pt x="2052" y="401"/>
                    <a:pt x="2052" y="317"/>
                  </a:cubicBezTo>
                  <a:lnTo>
                    <a:pt x="205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4" name="Google Shape;17904;p76"/>
            <p:cNvSpPr/>
            <p:nvPr/>
          </p:nvSpPr>
          <p:spPr>
            <a:xfrm>
              <a:off x="2507135" y="2966569"/>
              <a:ext cx="118711" cy="94974"/>
            </a:xfrm>
            <a:custGeom>
              <a:avLst/>
              <a:gdLst/>
              <a:ahLst/>
              <a:cxnLst/>
              <a:rect l="l" t="t" r="r" b="b"/>
              <a:pathLst>
                <a:path w="4561" h="3649" extrusionOk="0">
                  <a:moveTo>
                    <a:pt x="0" y="0"/>
                  </a:moveTo>
                  <a:lnTo>
                    <a:pt x="0" y="3649"/>
                  </a:lnTo>
                  <a:lnTo>
                    <a:pt x="4560" y="3649"/>
                  </a:lnTo>
                  <a:lnTo>
                    <a:pt x="4560" y="0"/>
                  </a:ln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5" name="Google Shape;17905;p76"/>
            <p:cNvSpPr/>
            <p:nvPr/>
          </p:nvSpPr>
          <p:spPr>
            <a:xfrm>
              <a:off x="2507135" y="3061517"/>
              <a:ext cx="118711" cy="95000"/>
            </a:xfrm>
            <a:custGeom>
              <a:avLst/>
              <a:gdLst/>
              <a:ahLst/>
              <a:cxnLst/>
              <a:rect l="l" t="t" r="r" b="b"/>
              <a:pathLst>
                <a:path w="4561" h="3650" extrusionOk="0">
                  <a:moveTo>
                    <a:pt x="0" y="1"/>
                  </a:moveTo>
                  <a:lnTo>
                    <a:pt x="0" y="3649"/>
                  </a:lnTo>
                  <a:lnTo>
                    <a:pt x="4560" y="3649"/>
                  </a:lnTo>
                  <a:lnTo>
                    <a:pt x="456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6" name="Google Shape;17906;p76"/>
            <p:cNvSpPr/>
            <p:nvPr/>
          </p:nvSpPr>
          <p:spPr>
            <a:xfrm>
              <a:off x="2299435" y="3180203"/>
              <a:ext cx="367977" cy="29697"/>
            </a:xfrm>
            <a:custGeom>
              <a:avLst/>
              <a:gdLst/>
              <a:ahLst/>
              <a:cxnLst/>
              <a:rect l="l" t="t" r="r" b="b"/>
              <a:pathLst>
                <a:path w="14138" h="1141" extrusionOk="0">
                  <a:moveTo>
                    <a:pt x="229" y="1"/>
                  </a:moveTo>
                  <a:cubicBezTo>
                    <a:pt x="103" y="1"/>
                    <a:pt x="1" y="103"/>
                    <a:pt x="1" y="229"/>
                  </a:cubicBezTo>
                  <a:lnTo>
                    <a:pt x="1" y="687"/>
                  </a:lnTo>
                  <a:cubicBezTo>
                    <a:pt x="1" y="937"/>
                    <a:pt x="205" y="1141"/>
                    <a:pt x="454" y="1141"/>
                  </a:cubicBezTo>
                  <a:lnTo>
                    <a:pt x="13680" y="1141"/>
                  </a:lnTo>
                  <a:cubicBezTo>
                    <a:pt x="13934" y="1141"/>
                    <a:pt x="14138" y="937"/>
                    <a:pt x="14138" y="687"/>
                  </a:cubicBezTo>
                  <a:lnTo>
                    <a:pt x="14138" y="229"/>
                  </a:lnTo>
                  <a:cubicBezTo>
                    <a:pt x="14138" y="103"/>
                    <a:pt x="14036" y="1"/>
                    <a:pt x="13909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7" name="Google Shape;17907;p76"/>
            <p:cNvSpPr/>
            <p:nvPr/>
          </p:nvSpPr>
          <p:spPr>
            <a:xfrm>
              <a:off x="2447792" y="3180203"/>
              <a:ext cx="71263" cy="17881"/>
            </a:xfrm>
            <a:custGeom>
              <a:avLst/>
              <a:gdLst/>
              <a:ahLst/>
              <a:cxnLst/>
              <a:rect l="l" t="t" r="r" b="b"/>
              <a:pathLst>
                <a:path w="2738" h="687" extrusionOk="0">
                  <a:moveTo>
                    <a:pt x="0" y="1"/>
                  </a:moveTo>
                  <a:lnTo>
                    <a:pt x="321" y="483"/>
                  </a:lnTo>
                  <a:cubicBezTo>
                    <a:pt x="405" y="609"/>
                    <a:pt x="549" y="687"/>
                    <a:pt x="701" y="687"/>
                  </a:cubicBezTo>
                  <a:lnTo>
                    <a:pt x="2038" y="687"/>
                  </a:lnTo>
                  <a:cubicBezTo>
                    <a:pt x="2189" y="687"/>
                    <a:pt x="2333" y="609"/>
                    <a:pt x="2418" y="483"/>
                  </a:cubicBezTo>
                  <a:lnTo>
                    <a:pt x="2738" y="1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8" name="Google Shape;17908;p76"/>
            <p:cNvSpPr/>
            <p:nvPr/>
          </p:nvSpPr>
          <p:spPr>
            <a:xfrm>
              <a:off x="2530846" y="3037806"/>
              <a:ext cx="71289" cy="23737"/>
            </a:xfrm>
            <a:custGeom>
              <a:avLst/>
              <a:gdLst/>
              <a:ahLst/>
              <a:cxnLst/>
              <a:rect l="l" t="t" r="r" b="b"/>
              <a:pathLst>
                <a:path w="2739" h="912" extrusionOk="0">
                  <a:moveTo>
                    <a:pt x="824" y="0"/>
                  </a:moveTo>
                  <a:lnTo>
                    <a:pt x="377" y="124"/>
                  </a:lnTo>
                  <a:cubicBezTo>
                    <a:pt x="152" y="187"/>
                    <a:pt x="1" y="359"/>
                    <a:pt x="1" y="556"/>
                  </a:cubicBezTo>
                  <a:lnTo>
                    <a:pt x="1" y="912"/>
                  </a:lnTo>
                  <a:lnTo>
                    <a:pt x="2738" y="912"/>
                  </a:lnTo>
                  <a:lnTo>
                    <a:pt x="2738" y="556"/>
                  </a:lnTo>
                  <a:cubicBezTo>
                    <a:pt x="2738" y="359"/>
                    <a:pt x="2587" y="187"/>
                    <a:pt x="2365" y="124"/>
                  </a:cubicBezTo>
                  <a:lnTo>
                    <a:pt x="1918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9" name="Google Shape;17909;p76"/>
            <p:cNvSpPr/>
            <p:nvPr/>
          </p:nvSpPr>
          <p:spPr>
            <a:xfrm>
              <a:off x="2554661" y="3019952"/>
              <a:ext cx="23737" cy="29697"/>
            </a:xfrm>
            <a:custGeom>
              <a:avLst/>
              <a:gdLst/>
              <a:ahLst/>
              <a:cxnLst/>
              <a:rect l="l" t="t" r="r" b="b"/>
              <a:pathLst>
                <a:path w="912" h="1141" extrusionOk="0">
                  <a:moveTo>
                    <a:pt x="1" y="0"/>
                  </a:moveTo>
                  <a:lnTo>
                    <a:pt x="1" y="686"/>
                  </a:lnTo>
                  <a:cubicBezTo>
                    <a:pt x="1" y="936"/>
                    <a:pt x="205" y="1140"/>
                    <a:pt x="454" y="1140"/>
                  </a:cubicBezTo>
                  <a:cubicBezTo>
                    <a:pt x="708" y="1140"/>
                    <a:pt x="912" y="936"/>
                    <a:pt x="912" y="686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0" name="Google Shape;17910;p76"/>
            <p:cNvSpPr/>
            <p:nvPr/>
          </p:nvSpPr>
          <p:spPr>
            <a:xfrm>
              <a:off x="2548700" y="2990280"/>
              <a:ext cx="35658" cy="41592"/>
            </a:xfrm>
            <a:custGeom>
              <a:avLst/>
              <a:gdLst/>
              <a:ahLst/>
              <a:cxnLst/>
              <a:rect l="l" t="t" r="r" b="b"/>
              <a:pathLst>
                <a:path w="1370" h="1598" extrusionOk="0">
                  <a:moveTo>
                    <a:pt x="458" y="0"/>
                  </a:moveTo>
                  <a:cubicBezTo>
                    <a:pt x="205" y="0"/>
                    <a:pt x="1" y="204"/>
                    <a:pt x="1" y="458"/>
                  </a:cubicBezTo>
                  <a:lnTo>
                    <a:pt x="1" y="915"/>
                  </a:lnTo>
                  <a:cubicBezTo>
                    <a:pt x="1" y="1292"/>
                    <a:pt x="307" y="1598"/>
                    <a:pt x="683" y="1598"/>
                  </a:cubicBezTo>
                  <a:cubicBezTo>
                    <a:pt x="1063" y="1598"/>
                    <a:pt x="1370" y="1292"/>
                    <a:pt x="1370" y="912"/>
                  </a:cubicBezTo>
                  <a:lnTo>
                    <a:pt x="1370" y="458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1" name="Google Shape;17911;p76"/>
            <p:cNvSpPr/>
            <p:nvPr/>
          </p:nvSpPr>
          <p:spPr>
            <a:xfrm>
              <a:off x="2548570" y="2990280"/>
              <a:ext cx="23893" cy="41618"/>
            </a:xfrm>
            <a:custGeom>
              <a:avLst/>
              <a:gdLst/>
              <a:ahLst/>
              <a:cxnLst/>
              <a:rect l="l" t="t" r="r" b="b"/>
              <a:pathLst>
                <a:path w="918" h="1599" extrusionOk="0">
                  <a:moveTo>
                    <a:pt x="460" y="0"/>
                  </a:moveTo>
                  <a:cubicBezTo>
                    <a:pt x="210" y="0"/>
                    <a:pt x="6" y="204"/>
                    <a:pt x="6" y="458"/>
                  </a:cubicBezTo>
                  <a:lnTo>
                    <a:pt x="6" y="912"/>
                  </a:lnTo>
                  <a:cubicBezTo>
                    <a:pt x="0" y="1303"/>
                    <a:pt x="321" y="1598"/>
                    <a:pt x="682" y="1598"/>
                  </a:cubicBezTo>
                  <a:cubicBezTo>
                    <a:pt x="759" y="1598"/>
                    <a:pt x="839" y="1585"/>
                    <a:pt x="917" y="1556"/>
                  </a:cubicBezTo>
                  <a:cubicBezTo>
                    <a:pt x="643" y="1461"/>
                    <a:pt x="463" y="1204"/>
                    <a:pt x="460" y="912"/>
                  </a:cubicBezTo>
                  <a:lnTo>
                    <a:pt x="460" y="458"/>
                  </a:lnTo>
                  <a:cubicBezTo>
                    <a:pt x="460" y="204"/>
                    <a:pt x="664" y="0"/>
                    <a:pt x="917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2" name="Google Shape;17912;p76"/>
            <p:cNvSpPr/>
            <p:nvPr/>
          </p:nvSpPr>
          <p:spPr>
            <a:xfrm>
              <a:off x="2548700" y="2990280"/>
              <a:ext cx="35658" cy="17699"/>
            </a:xfrm>
            <a:custGeom>
              <a:avLst/>
              <a:gdLst/>
              <a:ahLst/>
              <a:cxnLst/>
              <a:rect l="l" t="t" r="r" b="b"/>
              <a:pathLst>
                <a:path w="1370" h="680" extrusionOk="0">
                  <a:moveTo>
                    <a:pt x="455" y="0"/>
                  </a:moveTo>
                  <a:cubicBezTo>
                    <a:pt x="205" y="0"/>
                    <a:pt x="1" y="204"/>
                    <a:pt x="1" y="458"/>
                  </a:cubicBezTo>
                  <a:cubicBezTo>
                    <a:pt x="444" y="588"/>
                    <a:pt x="905" y="662"/>
                    <a:pt x="1370" y="679"/>
                  </a:cubicBezTo>
                  <a:lnTo>
                    <a:pt x="1370" y="458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3" name="Google Shape;17913;p76"/>
            <p:cNvSpPr/>
            <p:nvPr/>
          </p:nvSpPr>
          <p:spPr>
            <a:xfrm>
              <a:off x="2548700" y="2990280"/>
              <a:ext cx="23763" cy="14862"/>
            </a:xfrm>
            <a:custGeom>
              <a:avLst/>
              <a:gdLst/>
              <a:ahLst/>
              <a:cxnLst/>
              <a:rect l="l" t="t" r="r" b="b"/>
              <a:pathLst>
                <a:path w="913" h="571" extrusionOk="0">
                  <a:moveTo>
                    <a:pt x="455" y="0"/>
                  </a:moveTo>
                  <a:cubicBezTo>
                    <a:pt x="205" y="0"/>
                    <a:pt x="1" y="204"/>
                    <a:pt x="1" y="458"/>
                  </a:cubicBezTo>
                  <a:cubicBezTo>
                    <a:pt x="149" y="504"/>
                    <a:pt x="303" y="542"/>
                    <a:pt x="455" y="570"/>
                  </a:cubicBezTo>
                  <a:lnTo>
                    <a:pt x="455" y="458"/>
                  </a:lnTo>
                  <a:cubicBezTo>
                    <a:pt x="455" y="204"/>
                    <a:pt x="659" y="0"/>
                    <a:pt x="912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4" name="Google Shape;17914;p76"/>
            <p:cNvSpPr/>
            <p:nvPr/>
          </p:nvSpPr>
          <p:spPr>
            <a:xfrm>
              <a:off x="2530846" y="3132677"/>
              <a:ext cx="71289" cy="23841"/>
            </a:xfrm>
            <a:custGeom>
              <a:avLst/>
              <a:gdLst/>
              <a:ahLst/>
              <a:cxnLst/>
              <a:rect l="l" t="t" r="r" b="b"/>
              <a:pathLst>
                <a:path w="2739" h="916" extrusionOk="0">
                  <a:moveTo>
                    <a:pt x="1918" y="1"/>
                  </a:moveTo>
                  <a:lnTo>
                    <a:pt x="824" y="4"/>
                  </a:lnTo>
                  <a:lnTo>
                    <a:pt x="377" y="127"/>
                  </a:lnTo>
                  <a:cubicBezTo>
                    <a:pt x="152" y="191"/>
                    <a:pt x="1" y="363"/>
                    <a:pt x="1" y="560"/>
                  </a:cubicBezTo>
                  <a:lnTo>
                    <a:pt x="1" y="915"/>
                  </a:lnTo>
                  <a:lnTo>
                    <a:pt x="2738" y="915"/>
                  </a:lnTo>
                  <a:lnTo>
                    <a:pt x="2738" y="560"/>
                  </a:lnTo>
                  <a:cubicBezTo>
                    <a:pt x="2738" y="363"/>
                    <a:pt x="2587" y="187"/>
                    <a:pt x="2365" y="127"/>
                  </a:cubicBezTo>
                  <a:lnTo>
                    <a:pt x="1918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5" name="Google Shape;17915;p76"/>
            <p:cNvSpPr/>
            <p:nvPr/>
          </p:nvSpPr>
          <p:spPr>
            <a:xfrm>
              <a:off x="2554661" y="3114900"/>
              <a:ext cx="23737" cy="29697"/>
            </a:xfrm>
            <a:custGeom>
              <a:avLst/>
              <a:gdLst/>
              <a:ahLst/>
              <a:cxnLst/>
              <a:rect l="l" t="t" r="r" b="b"/>
              <a:pathLst>
                <a:path w="912" h="1141" extrusionOk="0">
                  <a:moveTo>
                    <a:pt x="1" y="1"/>
                  </a:moveTo>
                  <a:lnTo>
                    <a:pt x="1" y="687"/>
                  </a:lnTo>
                  <a:cubicBezTo>
                    <a:pt x="1" y="937"/>
                    <a:pt x="205" y="1141"/>
                    <a:pt x="454" y="1141"/>
                  </a:cubicBezTo>
                  <a:cubicBezTo>
                    <a:pt x="708" y="1141"/>
                    <a:pt x="912" y="937"/>
                    <a:pt x="912" y="687"/>
                  </a:cubicBezTo>
                  <a:lnTo>
                    <a:pt x="912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6" name="Google Shape;17916;p76"/>
            <p:cNvSpPr/>
            <p:nvPr/>
          </p:nvSpPr>
          <p:spPr>
            <a:xfrm>
              <a:off x="2548700" y="3085255"/>
              <a:ext cx="35658" cy="41592"/>
            </a:xfrm>
            <a:custGeom>
              <a:avLst/>
              <a:gdLst/>
              <a:ahLst/>
              <a:cxnLst/>
              <a:rect l="l" t="t" r="r" b="b"/>
              <a:pathLst>
                <a:path w="1370" h="1598" extrusionOk="0">
                  <a:moveTo>
                    <a:pt x="458" y="0"/>
                  </a:moveTo>
                  <a:cubicBezTo>
                    <a:pt x="205" y="0"/>
                    <a:pt x="1" y="204"/>
                    <a:pt x="1" y="457"/>
                  </a:cubicBezTo>
                  <a:lnTo>
                    <a:pt x="1" y="911"/>
                  </a:lnTo>
                  <a:cubicBezTo>
                    <a:pt x="1" y="1291"/>
                    <a:pt x="307" y="1597"/>
                    <a:pt x="683" y="1597"/>
                  </a:cubicBezTo>
                  <a:cubicBezTo>
                    <a:pt x="1063" y="1597"/>
                    <a:pt x="1370" y="1291"/>
                    <a:pt x="1370" y="911"/>
                  </a:cubicBezTo>
                  <a:lnTo>
                    <a:pt x="1370" y="457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7" name="Google Shape;17917;p76"/>
            <p:cNvSpPr/>
            <p:nvPr/>
          </p:nvSpPr>
          <p:spPr>
            <a:xfrm>
              <a:off x="2548570" y="3085255"/>
              <a:ext cx="23893" cy="41618"/>
            </a:xfrm>
            <a:custGeom>
              <a:avLst/>
              <a:gdLst/>
              <a:ahLst/>
              <a:cxnLst/>
              <a:rect l="l" t="t" r="r" b="b"/>
              <a:pathLst>
                <a:path w="918" h="1599" extrusionOk="0">
                  <a:moveTo>
                    <a:pt x="460" y="0"/>
                  </a:moveTo>
                  <a:cubicBezTo>
                    <a:pt x="210" y="0"/>
                    <a:pt x="6" y="204"/>
                    <a:pt x="6" y="457"/>
                  </a:cubicBezTo>
                  <a:lnTo>
                    <a:pt x="6" y="911"/>
                  </a:lnTo>
                  <a:cubicBezTo>
                    <a:pt x="0" y="1302"/>
                    <a:pt x="321" y="1598"/>
                    <a:pt x="682" y="1598"/>
                  </a:cubicBezTo>
                  <a:cubicBezTo>
                    <a:pt x="759" y="1598"/>
                    <a:pt x="839" y="1584"/>
                    <a:pt x="917" y="1555"/>
                  </a:cubicBezTo>
                  <a:cubicBezTo>
                    <a:pt x="643" y="1460"/>
                    <a:pt x="463" y="1203"/>
                    <a:pt x="460" y="911"/>
                  </a:cubicBezTo>
                  <a:lnTo>
                    <a:pt x="460" y="457"/>
                  </a:lnTo>
                  <a:cubicBezTo>
                    <a:pt x="460" y="204"/>
                    <a:pt x="664" y="0"/>
                    <a:pt x="917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8" name="Google Shape;17918;p76"/>
            <p:cNvSpPr/>
            <p:nvPr/>
          </p:nvSpPr>
          <p:spPr>
            <a:xfrm>
              <a:off x="2548700" y="3085255"/>
              <a:ext cx="35658" cy="17699"/>
            </a:xfrm>
            <a:custGeom>
              <a:avLst/>
              <a:gdLst/>
              <a:ahLst/>
              <a:cxnLst/>
              <a:rect l="l" t="t" r="r" b="b"/>
              <a:pathLst>
                <a:path w="1370" h="680" extrusionOk="0">
                  <a:moveTo>
                    <a:pt x="455" y="0"/>
                  </a:moveTo>
                  <a:cubicBezTo>
                    <a:pt x="205" y="0"/>
                    <a:pt x="1" y="204"/>
                    <a:pt x="1" y="457"/>
                  </a:cubicBezTo>
                  <a:cubicBezTo>
                    <a:pt x="444" y="588"/>
                    <a:pt x="905" y="661"/>
                    <a:pt x="1370" y="679"/>
                  </a:cubicBezTo>
                  <a:lnTo>
                    <a:pt x="1370" y="457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9" name="Google Shape;17919;p76"/>
            <p:cNvSpPr/>
            <p:nvPr/>
          </p:nvSpPr>
          <p:spPr>
            <a:xfrm>
              <a:off x="2548700" y="3085255"/>
              <a:ext cx="23763" cy="14836"/>
            </a:xfrm>
            <a:custGeom>
              <a:avLst/>
              <a:gdLst/>
              <a:ahLst/>
              <a:cxnLst/>
              <a:rect l="l" t="t" r="r" b="b"/>
              <a:pathLst>
                <a:path w="913" h="570" extrusionOk="0">
                  <a:moveTo>
                    <a:pt x="455" y="0"/>
                  </a:moveTo>
                  <a:cubicBezTo>
                    <a:pt x="205" y="0"/>
                    <a:pt x="1" y="204"/>
                    <a:pt x="1" y="457"/>
                  </a:cubicBezTo>
                  <a:cubicBezTo>
                    <a:pt x="149" y="503"/>
                    <a:pt x="303" y="542"/>
                    <a:pt x="455" y="570"/>
                  </a:cubicBezTo>
                  <a:lnTo>
                    <a:pt x="455" y="457"/>
                  </a:lnTo>
                  <a:cubicBezTo>
                    <a:pt x="455" y="204"/>
                    <a:pt x="659" y="0"/>
                    <a:pt x="912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0" name="Google Shape;17920;p76"/>
            <p:cNvSpPr/>
            <p:nvPr/>
          </p:nvSpPr>
          <p:spPr>
            <a:xfrm>
              <a:off x="2412160" y="3043767"/>
              <a:ext cx="23763" cy="35554"/>
            </a:xfrm>
            <a:custGeom>
              <a:avLst/>
              <a:gdLst/>
              <a:ahLst/>
              <a:cxnLst/>
              <a:rect l="l" t="t" r="r" b="b"/>
              <a:pathLst>
                <a:path w="913" h="1366" extrusionOk="0">
                  <a:moveTo>
                    <a:pt x="1" y="0"/>
                  </a:moveTo>
                  <a:lnTo>
                    <a:pt x="1" y="911"/>
                  </a:lnTo>
                  <a:cubicBezTo>
                    <a:pt x="1" y="1161"/>
                    <a:pt x="205" y="1365"/>
                    <a:pt x="458" y="1365"/>
                  </a:cubicBezTo>
                  <a:cubicBezTo>
                    <a:pt x="708" y="1365"/>
                    <a:pt x="912" y="1161"/>
                    <a:pt x="912" y="911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1" name="Google Shape;17921;p76"/>
            <p:cNvSpPr/>
            <p:nvPr/>
          </p:nvSpPr>
          <p:spPr>
            <a:xfrm>
              <a:off x="2400266" y="2996240"/>
              <a:ext cx="47552" cy="53408"/>
            </a:xfrm>
            <a:custGeom>
              <a:avLst/>
              <a:gdLst/>
              <a:ahLst/>
              <a:cxnLst/>
              <a:rect l="l" t="t" r="r" b="b"/>
              <a:pathLst>
                <a:path w="1827" h="2052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40"/>
                  </a:lnTo>
                  <a:cubicBezTo>
                    <a:pt x="0" y="1643"/>
                    <a:pt x="409" y="2051"/>
                    <a:pt x="915" y="2051"/>
                  </a:cubicBezTo>
                  <a:cubicBezTo>
                    <a:pt x="1418" y="2051"/>
                    <a:pt x="1826" y="1643"/>
                    <a:pt x="1826" y="1140"/>
                  </a:cubicBezTo>
                  <a:lnTo>
                    <a:pt x="1826" y="683"/>
                  </a:lnTo>
                  <a:cubicBezTo>
                    <a:pt x="1826" y="306"/>
                    <a:pt x="1520" y="0"/>
                    <a:pt x="114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2" name="Google Shape;17922;p76"/>
            <p:cNvSpPr/>
            <p:nvPr/>
          </p:nvSpPr>
          <p:spPr>
            <a:xfrm>
              <a:off x="2400344" y="2996240"/>
              <a:ext cx="32717" cy="53434"/>
            </a:xfrm>
            <a:custGeom>
              <a:avLst/>
              <a:gdLst/>
              <a:ahLst/>
              <a:cxnLst/>
              <a:rect l="l" t="t" r="r" b="b"/>
              <a:pathLst>
                <a:path w="1257" h="2053" extrusionOk="0">
                  <a:moveTo>
                    <a:pt x="687" y="0"/>
                  </a:moveTo>
                  <a:cubicBezTo>
                    <a:pt x="307" y="0"/>
                    <a:pt x="1" y="306"/>
                    <a:pt x="1" y="683"/>
                  </a:cubicBezTo>
                  <a:lnTo>
                    <a:pt x="1" y="1140"/>
                  </a:lnTo>
                  <a:cubicBezTo>
                    <a:pt x="1" y="1664"/>
                    <a:pt x="430" y="2052"/>
                    <a:pt x="912" y="2052"/>
                  </a:cubicBezTo>
                  <a:cubicBezTo>
                    <a:pt x="1026" y="2052"/>
                    <a:pt x="1142" y="2031"/>
                    <a:pt x="1257" y="1984"/>
                  </a:cubicBezTo>
                  <a:cubicBezTo>
                    <a:pt x="912" y="1844"/>
                    <a:pt x="683" y="1509"/>
                    <a:pt x="683" y="1140"/>
                  </a:cubicBezTo>
                  <a:lnTo>
                    <a:pt x="683" y="683"/>
                  </a:lnTo>
                  <a:cubicBezTo>
                    <a:pt x="683" y="348"/>
                    <a:pt x="926" y="63"/>
                    <a:pt x="1257" y="11"/>
                  </a:cubicBezTo>
                  <a:cubicBezTo>
                    <a:pt x="1218" y="4"/>
                    <a:pt x="1180" y="0"/>
                    <a:pt x="114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3" name="Google Shape;17923;p76"/>
            <p:cNvSpPr/>
            <p:nvPr/>
          </p:nvSpPr>
          <p:spPr>
            <a:xfrm>
              <a:off x="2400344" y="2996240"/>
              <a:ext cx="47474" cy="23737"/>
            </a:xfrm>
            <a:custGeom>
              <a:avLst/>
              <a:gdLst/>
              <a:ahLst/>
              <a:cxnLst/>
              <a:rect l="l" t="t" r="r" b="b"/>
              <a:pathLst>
                <a:path w="1824" h="912" extrusionOk="0">
                  <a:moveTo>
                    <a:pt x="683" y="0"/>
                  </a:moveTo>
                  <a:cubicBezTo>
                    <a:pt x="307" y="0"/>
                    <a:pt x="1" y="306"/>
                    <a:pt x="1" y="683"/>
                  </a:cubicBezTo>
                  <a:cubicBezTo>
                    <a:pt x="1" y="683"/>
                    <a:pt x="683" y="911"/>
                    <a:pt x="1823" y="911"/>
                  </a:cubicBezTo>
                  <a:lnTo>
                    <a:pt x="1823" y="683"/>
                  </a:lnTo>
                  <a:cubicBezTo>
                    <a:pt x="1823" y="306"/>
                    <a:pt x="1517" y="0"/>
                    <a:pt x="114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4" name="Google Shape;17924;p76"/>
            <p:cNvSpPr/>
            <p:nvPr/>
          </p:nvSpPr>
          <p:spPr>
            <a:xfrm>
              <a:off x="2400344" y="2996240"/>
              <a:ext cx="32717" cy="21629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687" y="0"/>
                  </a:moveTo>
                  <a:cubicBezTo>
                    <a:pt x="307" y="0"/>
                    <a:pt x="1" y="306"/>
                    <a:pt x="1" y="683"/>
                  </a:cubicBezTo>
                  <a:cubicBezTo>
                    <a:pt x="226" y="750"/>
                    <a:pt x="455" y="799"/>
                    <a:pt x="687" y="830"/>
                  </a:cubicBezTo>
                  <a:lnTo>
                    <a:pt x="687" y="683"/>
                  </a:lnTo>
                  <a:lnTo>
                    <a:pt x="683" y="683"/>
                  </a:lnTo>
                  <a:cubicBezTo>
                    <a:pt x="683" y="352"/>
                    <a:pt x="926" y="67"/>
                    <a:pt x="1257" y="11"/>
                  </a:cubicBezTo>
                  <a:cubicBezTo>
                    <a:pt x="1218" y="4"/>
                    <a:pt x="1180" y="0"/>
                    <a:pt x="114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5" name="Google Shape;17925;p76"/>
            <p:cNvSpPr/>
            <p:nvPr/>
          </p:nvSpPr>
          <p:spPr>
            <a:xfrm>
              <a:off x="2382489" y="3074974"/>
              <a:ext cx="83184" cy="57833"/>
            </a:xfrm>
            <a:custGeom>
              <a:avLst/>
              <a:gdLst/>
              <a:ahLst/>
              <a:cxnLst/>
              <a:rect l="l" t="t" r="r" b="b"/>
              <a:pathLst>
                <a:path w="3196" h="2222" extrusionOk="0">
                  <a:moveTo>
                    <a:pt x="138" y="1"/>
                  </a:moveTo>
                  <a:cubicBezTo>
                    <a:pt x="50" y="121"/>
                    <a:pt x="1" y="261"/>
                    <a:pt x="1" y="409"/>
                  </a:cubicBezTo>
                  <a:lnTo>
                    <a:pt x="1" y="1764"/>
                  </a:lnTo>
                  <a:cubicBezTo>
                    <a:pt x="1" y="2017"/>
                    <a:pt x="205" y="2221"/>
                    <a:pt x="458" y="2221"/>
                  </a:cubicBezTo>
                  <a:lnTo>
                    <a:pt x="2738" y="2221"/>
                  </a:lnTo>
                  <a:cubicBezTo>
                    <a:pt x="2991" y="2221"/>
                    <a:pt x="3196" y="2017"/>
                    <a:pt x="3196" y="1764"/>
                  </a:cubicBezTo>
                  <a:lnTo>
                    <a:pt x="3196" y="409"/>
                  </a:lnTo>
                  <a:cubicBezTo>
                    <a:pt x="3196" y="261"/>
                    <a:pt x="3146" y="121"/>
                    <a:pt x="3058" y="1"/>
                  </a:cubicBezTo>
                  <a:lnTo>
                    <a:pt x="2281" y="624"/>
                  </a:lnTo>
                  <a:lnTo>
                    <a:pt x="2281" y="1535"/>
                  </a:lnTo>
                  <a:lnTo>
                    <a:pt x="912" y="1535"/>
                  </a:lnTo>
                  <a:lnTo>
                    <a:pt x="912" y="624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6" name="Google Shape;17926;p76"/>
            <p:cNvSpPr/>
            <p:nvPr/>
          </p:nvSpPr>
          <p:spPr>
            <a:xfrm>
              <a:off x="2335431" y="2960973"/>
              <a:ext cx="296011" cy="201036"/>
            </a:xfrm>
            <a:custGeom>
              <a:avLst/>
              <a:gdLst/>
              <a:ahLst/>
              <a:cxnLst/>
              <a:rect l="l" t="t" r="r" b="b"/>
              <a:pathLst>
                <a:path w="11373" h="7724" extrusionOk="0">
                  <a:moveTo>
                    <a:pt x="3635" y="1570"/>
                  </a:moveTo>
                  <a:cubicBezTo>
                    <a:pt x="3892" y="1570"/>
                    <a:pt x="4103" y="1781"/>
                    <a:pt x="4103" y="2038"/>
                  </a:cubicBezTo>
                  <a:lnTo>
                    <a:pt x="4103" y="2495"/>
                  </a:lnTo>
                  <a:cubicBezTo>
                    <a:pt x="4103" y="2879"/>
                    <a:pt x="3790" y="3192"/>
                    <a:pt x="3406" y="3192"/>
                  </a:cubicBezTo>
                  <a:cubicBezTo>
                    <a:pt x="3019" y="3192"/>
                    <a:pt x="2706" y="2879"/>
                    <a:pt x="2706" y="2495"/>
                  </a:cubicBezTo>
                  <a:lnTo>
                    <a:pt x="2706" y="2038"/>
                  </a:lnTo>
                  <a:cubicBezTo>
                    <a:pt x="2706" y="1781"/>
                    <a:pt x="2917" y="1570"/>
                    <a:pt x="3177" y="1570"/>
                  </a:cubicBezTo>
                  <a:close/>
                  <a:moveTo>
                    <a:pt x="9106" y="1341"/>
                  </a:moveTo>
                  <a:cubicBezTo>
                    <a:pt x="9240" y="1341"/>
                    <a:pt x="9349" y="1450"/>
                    <a:pt x="9349" y="1584"/>
                  </a:cubicBezTo>
                  <a:lnTo>
                    <a:pt x="9349" y="2266"/>
                  </a:lnTo>
                  <a:cubicBezTo>
                    <a:pt x="9349" y="2354"/>
                    <a:pt x="9303" y="2432"/>
                    <a:pt x="9226" y="2474"/>
                  </a:cubicBezTo>
                  <a:cubicBezTo>
                    <a:pt x="9162" y="2513"/>
                    <a:pt x="9120" y="2583"/>
                    <a:pt x="9120" y="2660"/>
                  </a:cubicBezTo>
                  <a:lnTo>
                    <a:pt x="9120" y="3002"/>
                  </a:lnTo>
                  <a:cubicBezTo>
                    <a:pt x="9120" y="3100"/>
                    <a:pt x="9187" y="3185"/>
                    <a:pt x="9282" y="3209"/>
                  </a:cubicBezTo>
                  <a:lnTo>
                    <a:pt x="9849" y="3350"/>
                  </a:lnTo>
                  <a:cubicBezTo>
                    <a:pt x="9958" y="3378"/>
                    <a:pt x="10031" y="3473"/>
                    <a:pt x="10031" y="3586"/>
                  </a:cubicBezTo>
                  <a:lnTo>
                    <a:pt x="10031" y="3649"/>
                  </a:lnTo>
                  <a:lnTo>
                    <a:pt x="7723" y="3649"/>
                  </a:lnTo>
                  <a:lnTo>
                    <a:pt x="7723" y="3586"/>
                  </a:lnTo>
                  <a:cubicBezTo>
                    <a:pt x="7723" y="3473"/>
                    <a:pt x="7801" y="3378"/>
                    <a:pt x="7906" y="3350"/>
                  </a:cubicBezTo>
                  <a:lnTo>
                    <a:pt x="8473" y="3209"/>
                  </a:lnTo>
                  <a:cubicBezTo>
                    <a:pt x="8568" y="3185"/>
                    <a:pt x="8635" y="3100"/>
                    <a:pt x="8635" y="3002"/>
                  </a:cubicBezTo>
                  <a:lnTo>
                    <a:pt x="8635" y="2660"/>
                  </a:lnTo>
                  <a:cubicBezTo>
                    <a:pt x="8635" y="2583"/>
                    <a:pt x="8596" y="2513"/>
                    <a:pt x="8529" y="2477"/>
                  </a:cubicBezTo>
                  <a:cubicBezTo>
                    <a:pt x="8455" y="2432"/>
                    <a:pt x="8406" y="2354"/>
                    <a:pt x="8406" y="2266"/>
                  </a:cubicBezTo>
                  <a:lnTo>
                    <a:pt x="8406" y="1584"/>
                  </a:lnTo>
                  <a:cubicBezTo>
                    <a:pt x="8406" y="1450"/>
                    <a:pt x="8515" y="1341"/>
                    <a:pt x="8649" y="1341"/>
                  </a:cubicBezTo>
                  <a:close/>
                  <a:moveTo>
                    <a:pt x="6816" y="426"/>
                  </a:moveTo>
                  <a:lnTo>
                    <a:pt x="10946" y="430"/>
                  </a:lnTo>
                  <a:lnTo>
                    <a:pt x="10946" y="3649"/>
                  </a:lnTo>
                  <a:lnTo>
                    <a:pt x="10461" y="3649"/>
                  </a:lnTo>
                  <a:lnTo>
                    <a:pt x="10461" y="3586"/>
                  </a:lnTo>
                  <a:cubicBezTo>
                    <a:pt x="10461" y="3280"/>
                    <a:pt x="10253" y="3009"/>
                    <a:pt x="9954" y="2935"/>
                  </a:cubicBezTo>
                  <a:lnTo>
                    <a:pt x="9549" y="2836"/>
                  </a:lnTo>
                  <a:lnTo>
                    <a:pt x="9549" y="2769"/>
                  </a:lnTo>
                  <a:cubicBezTo>
                    <a:pt x="9694" y="2643"/>
                    <a:pt x="9778" y="2460"/>
                    <a:pt x="9778" y="2266"/>
                  </a:cubicBezTo>
                  <a:lnTo>
                    <a:pt x="9778" y="1584"/>
                  </a:lnTo>
                  <a:cubicBezTo>
                    <a:pt x="9778" y="1214"/>
                    <a:pt x="9479" y="915"/>
                    <a:pt x="9110" y="915"/>
                  </a:cubicBezTo>
                  <a:lnTo>
                    <a:pt x="8652" y="915"/>
                  </a:lnTo>
                  <a:cubicBezTo>
                    <a:pt x="8283" y="915"/>
                    <a:pt x="7984" y="1214"/>
                    <a:pt x="7984" y="1584"/>
                  </a:cubicBezTo>
                  <a:lnTo>
                    <a:pt x="7984" y="2266"/>
                  </a:lnTo>
                  <a:cubicBezTo>
                    <a:pt x="7984" y="2460"/>
                    <a:pt x="8065" y="2643"/>
                    <a:pt x="8209" y="2769"/>
                  </a:cubicBezTo>
                  <a:lnTo>
                    <a:pt x="8209" y="2836"/>
                  </a:lnTo>
                  <a:lnTo>
                    <a:pt x="7804" y="2935"/>
                  </a:lnTo>
                  <a:cubicBezTo>
                    <a:pt x="7505" y="3009"/>
                    <a:pt x="7298" y="3280"/>
                    <a:pt x="7298" y="3586"/>
                  </a:cubicBezTo>
                  <a:lnTo>
                    <a:pt x="7298" y="3649"/>
                  </a:lnTo>
                  <a:lnTo>
                    <a:pt x="6816" y="3649"/>
                  </a:lnTo>
                  <a:lnTo>
                    <a:pt x="6816" y="426"/>
                  </a:lnTo>
                  <a:close/>
                  <a:moveTo>
                    <a:pt x="3649" y="3621"/>
                  </a:moveTo>
                  <a:lnTo>
                    <a:pt x="3649" y="3723"/>
                  </a:lnTo>
                  <a:cubicBezTo>
                    <a:pt x="3649" y="3800"/>
                    <a:pt x="3670" y="3878"/>
                    <a:pt x="3709" y="3945"/>
                  </a:cubicBezTo>
                  <a:lnTo>
                    <a:pt x="3417" y="4237"/>
                  </a:lnTo>
                  <a:cubicBezTo>
                    <a:pt x="3413" y="4238"/>
                    <a:pt x="3409" y="4239"/>
                    <a:pt x="3405" y="4239"/>
                  </a:cubicBezTo>
                  <a:cubicBezTo>
                    <a:pt x="3401" y="4239"/>
                    <a:pt x="3397" y="4238"/>
                    <a:pt x="3396" y="4237"/>
                  </a:cubicBezTo>
                  <a:lnTo>
                    <a:pt x="3104" y="3945"/>
                  </a:lnTo>
                  <a:cubicBezTo>
                    <a:pt x="3142" y="3878"/>
                    <a:pt x="3163" y="3800"/>
                    <a:pt x="3163" y="3723"/>
                  </a:cubicBezTo>
                  <a:lnTo>
                    <a:pt x="3163" y="3621"/>
                  </a:lnTo>
                  <a:close/>
                  <a:moveTo>
                    <a:pt x="4068" y="4187"/>
                  </a:moveTo>
                  <a:lnTo>
                    <a:pt x="4490" y="4349"/>
                  </a:lnTo>
                  <a:cubicBezTo>
                    <a:pt x="4669" y="4420"/>
                    <a:pt x="4789" y="4596"/>
                    <a:pt x="4789" y="4789"/>
                  </a:cubicBezTo>
                  <a:lnTo>
                    <a:pt x="4789" y="6144"/>
                  </a:lnTo>
                  <a:cubicBezTo>
                    <a:pt x="4789" y="6277"/>
                    <a:pt x="4680" y="6386"/>
                    <a:pt x="4546" y="6386"/>
                  </a:cubicBezTo>
                  <a:lnTo>
                    <a:pt x="3621" y="6386"/>
                  </a:lnTo>
                  <a:lnTo>
                    <a:pt x="3621" y="6130"/>
                  </a:lnTo>
                  <a:lnTo>
                    <a:pt x="4092" y="6130"/>
                  </a:lnTo>
                  <a:cubicBezTo>
                    <a:pt x="4208" y="6130"/>
                    <a:pt x="4303" y="6035"/>
                    <a:pt x="4303" y="5915"/>
                  </a:cubicBezTo>
                  <a:lnTo>
                    <a:pt x="4303" y="5232"/>
                  </a:lnTo>
                  <a:cubicBezTo>
                    <a:pt x="4303" y="5090"/>
                    <a:pt x="4197" y="5019"/>
                    <a:pt x="4091" y="5019"/>
                  </a:cubicBezTo>
                  <a:cubicBezTo>
                    <a:pt x="3984" y="5019"/>
                    <a:pt x="3878" y="5090"/>
                    <a:pt x="3878" y="5232"/>
                  </a:cubicBezTo>
                  <a:lnTo>
                    <a:pt x="3878" y="5704"/>
                  </a:lnTo>
                  <a:lnTo>
                    <a:pt x="2935" y="5704"/>
                  </a:lnTo>
                  <a:lnTo>
                    <a:pt x="2935" y="5232"/>
                  </a:lnTo>
                  <a:cubicBezTo>
                    <a:pt x="2935" y="5090"/>
                    <a:pt x="2828" y="5019"/>
                    <a:pt x="2722" y="5019"/>
                  </a:cubicBezTo>
                  <a:cubicBezTo>
                    <a:pt x="2615" y="5019"/>
                    <a:pt x="2509" y="5090"/>
                    <a:pt x="2509" y="5232"/>
                  </a:cubicBezTo>
                  <a:lnTo>
                    <a:pt x="2509" y="5919"/>
                  </a:lnTo>
                  <a:cubicBezTo>
                    <a:pt x="2509" y="6035"/>
                    <a:pt x="2604" y="6130"/>
                    <a:pt x="2724" y="6130"/>
                  </a:cubicBezTo>
                  <a:lnTo>
                    <a:pt x="3192" y="6130"/>
                  </a:lnTo>
                  <a:lnTo>
                    <a:pt x="3192" y="6386"/>
                  </a:lnTo>
                  <a:lnTo>
                    <a:pt x="2266" y="6386"/>
                  </a:lnTo>
                  <a:cubicBezTo>
                    <a:pt x="2132" y="6386"/>
                    <a:pt x="2023" y="6277"/>
                    <a:pt x="2023" y="6144"/>
                  </a:cubicBezTo>
                  <a:lnTo>
                    <a:pt x="2023" y="4789"/>
                  </a:lnTo>
                  <a:lnTo>
                    <a:pt x="2020" y="4789"/>
                  </a:lnTo>
                  <a:cubicBezTo>
                    <a:pt x="2020" y="4596"/>
                    <a:pt x="2140" y="4420"/>
                    <a:pt x="2322" y="4349"/>
                  </a:cubicBezTo>
                  <a:lnTo>
                    <a:pt x="2741" y="4187"/>
                  </a:lnTo>
                  <a:lnTo>
                    <a:pt x="3093" y="4539"/>
                  </a:lnTo>
                  <a:cubicBezTo>
                    <a:pt x="3179" y="4625"/>
                    <a:pt x="3292" y="4669"/>
                    <a:pt x="3404" y="4669"/>
                  </a:cubicBezTo>
                  <a:cubicBezTo>
                    <a:pt x="3517" y="4669"/>
                    <a:pt x="3630" y="4625"/>
                    <a:pt x="3716" y="4539"/>
                  </a:cubicBezTo>
                  <a:lnTo>
                    <a:pt x="4068" y="4187"/>
                  </a:lnTo>
                  <a:close/>
                  <a:moveTo>
                    <a:pt x="6383" y="6358"/>
                  </a:moveTo>
                  <a:lnTo>
                    <a:pt x="6383" y="7301"/>
                  </a:lnTo>
                  <a:lnTo>
                    <a:pt x="426" y="7301"/>
                  </a:lnTo>
                  <a:lnTo>
                    <a:pt x="426" y="6358"/>
                  </a:lnTo>
                  <a:lnTo>
                    <a:pt x="1629" y="6358"/>
                  </a:lnTo>
                  <a:cubicBezTo>
                    <a:pt x="1721" y="6629"/>
                    <a:pt x="1978" y="6816"/>
                    <a:pt x="2263" y="6816"/>
                  </a:cubicBezTo>
                  <a:lnTo>
                    <a:pt x="4543" y="6816"/>
                  </a:lnTo>
                  <a:cubicBezTo>
                    <a:pt x="4831" y="6816"/>
                    <a:pt x="5084" y="6629"/>
                    <a:pt x="5179" y="6358"/>
                  </a:cubicBezTo>
                  <a:close/>
                  <a:moveTo>
                    <a:pt x="9106" y="4990"/>
                  </a:moveTo>
                  <a:cubicBezTo>
                    <a:pt x="9240" y="4990"/>
                    <a:pt x="9349" y="5099"/>
                    <a:pt x="9349" y="5232"/>
                  </a:cubicBezTo>
                  <a:lnTo>
                    <a:pt x="9349" y="5919"/>
                  </a:lnTo>
                  <a:cubicBezTo>
                    <a:pt x="9345" y="6003"/>
                    <a:pt x="9300" y="6084"/>
                    <a:pt x="9226" y="6126"/>
                  </a:cubicBezTo>
                  <a:cubicBezTo>
                    <a:pt x="9159" y="6165"/>
                    <a:pt x="9120" y="6235"/>
                    <a:pt x="9120" y="6309"/>
                  </a:cubicBezTo>
                  <a:lnTo>
                    <a:pt x="9120" y="6650"/>
                  </a:lnTo>
                  <a:cubicBezTo>
                    <a:pt x="9120" y="6749"/>
                    <a:pt x="9187" y="6833"/>
                    <a:pt x="9282" y="6858"/>
                  </a:cubicBezTo>
                  <a:lnTo>
                    <a:pt x="9849" y="7002"/>
                  </a:lnTo>
                  <a:cubicBezTo>
                    <a:pt x="9954" y="7027"/>
                    <a:pt x="10031" y="7125"/>
                    <a:pt x="10031" y="7234"/>
                  </a:cubicBezTo>
                  <a:lnTo>
                    <a:pt x="10031" y="7301"/>
                  </a:lnTo>
                  <a:lnTo>
                    <a:pt x="7723" y="7301"/>
                  </a:lnTo>
                  <a:lnTo>
                    <a:pt x="7723" y="7234"/>
                  </a:lnTo>
                  <a:cubicBezTo>
                    <a:pt x="7720" y="7125"/>
                    <a:pt x="7797" y="7027"/>
                    <a:pt x="7906" y="7002"/>
                  </a:cubicBezTo>
                  <a:lnTo>
                    <a:pt x="8473" y="6858"/>
                  </a:lnTo>
                  <a:cubicBezTo>
                    <a:pt x="8568" y="6833"/>
                    <a:pt x="8635" y="6749"/>
                    <a:pt x="8635" y="6650"/>
                  </a:cubicBezTo>
                  <a:lnTo>
                    <a:pt x="8635" y="6309"/>
                  </a:lnTo>
                  <a:cubicBezTo>
                    <a:pt x="8635" y="6235"/>
                    <a:pt x="8592" y="6165"/>
                    <a:pt x="8529" y="6126"/>
                  </a:cubicBezTo>
                  <a:cubicBezTo>
                    <a:pt x="8452" y="6084"/>
                    <a:pt x="8406" y="6003"/>
                    <a:pt x="8406" y="5919"/>
                  </a:cubicBezTo>
                  <a:lnTo>
                    <a:pt x="8406" y="5232"/>
                  </a:lnTo>
                  <a:cubicBezTo>
                    <a:pt x="8406" y="5099"/>
                    <a:pt x="8515" y="4990"/>
                    <a:pt x="8649" y="4990"/>
                  </a:cubicBezTo>
                  <a:close/>
                  <a:moveTo>
                    <a:pt x="10946" y="4078"/>
                  </a:moveTo>
                  <a:lnTo>
                    <a:pt x="10946" y="7298"/>
                  </a:lnTo>
                  <a:lnTo>
                    <a:pt x="10457" y="7301"/>
                  </a:lnTo>
                  <a:lnTo>
                    <a:pt x="10457" y="7234"/>
                  </a:lnTo>
                  <a:cubicBezTo>
                    <a:pt x="10457" y="6928"/>
                    <a:pt x="10250" y="6661"/>
                    <a:pt x="9951" y="6587"/>
                  </a:cubicBezTo>
                  <a:lnTo>
                    <a:pt x="9546" y="6485"/>
                  </a:lnTo>
                  <a:lnTo>
                    <a:pt x="9546" y="6418"/>
                  </a:lnTo>
                  <a:cubicBezTo>
                    <a:pt x="9690" y="6291"/>
                    <a:pt x="9775" y="6109"/>
                    <a:pt x="9775" y="5919"/>
                  </a:cubicBezTo>
                  <a:lnTo>
                    <a:pt x="9775" y="5232"/>
                  </a:lnTo>
                  <a:cubicBezTo>
                    <a:pt x="9775" y="4863"/>
                    <a:pt x="9476" y="4564"/>
                    <a:pt x="9106" y="4564"/>
                  </a:cubicBezTo>
                  <a:lnTo>
                    <a:pt x="8649" y="4564"/>
                  </a:lnTo>
                  <a:cubicBezTo>
                    <a:pt x="8279" y="4564"/>
                    <a:pt x="7980" y="4863"/>
                    <a:pt x="7980" y="5232"/>
                  </a:cubicBezTo>
                  <a:lnTo>
                    <a:pt x="7980" y="5919"/>
                  </a:lnTo>
                  <a:cubicBezTo>
                    <a:pt x="7980" y="6109"/>
                    <a:pt x="8065" y="6291"/>
                    <a:pt x="8209" y="6418"/>
                  </a:cubicBezTo>
                  <a:lnTo>
                    <a:pt x="8209" y="6485"/>
                  </a:lnTo>
                  <a:lnTo>
                    <a:pt x="7804" y="6584"/>
                  </a:lnTo>
                  <a:cubicBezTo>
                    <a:pt x="7505" y="6657"/>
                    <a:pt x="7294" y="6925"/>
                    <a:pt x="7294" y="7234"/>
                  </a:cubicBezTo>
                  <a:lnTo>
                    <a:pt x="7294" y="7298"/>
                  </a:lnTo>
                  <a:lnTo>
                    <a:pt x="6812" y="7298"/>
                  </a:lnTo>
                  <a:lnTo>
                    <a:pt x="6812" y="4078"/>
                  </a:lnTo>
                  <a:close/>
                  <a:moveTo>
                    <a:pt x="215" y="0"/>
                  </a:moveTo>
                  <a:cubicBezTo>
                    <a:pt x="95" y="0"/>
                    <a:pt x="0" y="95"/>
                    <a:pt x="0" y="212"/>
                  </a:cubicBezTo>
                  <a:lnTo>
                    <a:pt x="0" y="7509"/>
                  </a:lnTo>
                  <a:cubicBezTo>
                    <a:pt x="0" y="7628"/>
                    <a:pt x="95" y="7723"/>
                    <a:pt x="215" y="7723"/>
                  </a:cubicBezTo>
                  <a:lnTo>
                    <a:pt x="11157" y="7723"/>
                  </a:lnTo>
                  <a:cubicBezTo>
                    <a:pt x="11273" y="7723"/>
                    <a:pt x="11372" y="7628"/>
                    <a:pt x="11372" y="7512"/>
                  </a:cubicBezTo>
                  <a:lnTo>
                    <a:pt x="11372" y="215"/>
                  </a:lnTo>
                  <a:cubicBezTo>
                    <a:pt x="11372" y="99"/>
                    <a:pt x="11277" y="0"/>
                    <a:pt x="11157" y="0"/>
                  </a:cubicBezTo>
                  <a:lnTo>
                    <a:pt x="1809" y="0"/>
                  </a:lnTo>
                  <a:cubicBezTo>
                    <a:pt x="1524" y="0"/>
                    <a:pt x="1524" y="430"/>
                    <a:pt x="1809" y="430"/>
                  </a:cubicBezTo>
                  <a:lnTo>
                    <a:pt x="6383" y="430"/>
                  </a:lnTo>
                  <a:lnTo>
                    <a:pt x="6383" y="5929"/>
                  </a:lnTo>
                  <a:lnTo>
                    <a:pt x="5215" y="5929"/>
                  </a:lnTo>
                  <a:lnTo>
                    <a:pt x="5215" y="4786"/>
                  </a:lnTo>
                  <a:cubicBezTo>
                    <a:pt x="5211" y="4416"/>
                    <a:pt x="4986" y="4085"/>
                    <a:pt x="4641" y="3952"/>
                  </a:cubicBezTo>
                  <a:lnTo>
                    <a:pt x="4078" y="3730"/>
                  </a:lnTo>
                  <a:cubicBezTo>
                    <a:pt x="4075" y="3730"/>
                    <a:pt x="4075" y="3723"/>
                    <a:pt x="4075" y="3719"/>
                  </a:cubicBezTo>
                  <a:lnTo>
                    <a:pt x="4075" y="3406"/>
                  </a:lnTo>
                  <a:lnTo>
                    <a:pt x="4075" y="3396"/>
                  </a:lnTo>
                  <a:cubicBezTo>
                    <a:pt x="4363" y="3185"/>
                    <a:pt x="4532" y="2850"/>
                    <a:pt x="4532" y="2492"/>
                  </a:cubicBezTo>
                  <a:lnTo>
                    <a:pt x="4532" y="2038"/>
                  </a:lnTo>
                  <a:cubicBezTo>
                    <a:pt x="4532" y="1542"/>
                    <a:pt x="4127" y="1140"/>
                    <a:pt x="3635" y="1140"/>
                  </a:cubicBezTo>
                  <a:lnTo>
                    <a:pt x="3177" y="1140"/>
                  </a:lnTo>
                  <a:cubicBezTo>
                    <a:pt x="2681" y="1140"/>
                    <a:pt x="2280" y="1542"/>
                    <a:pt x="2280" y="2038"/>
                  </a:cubicBezTo>
                  <a:lnTo>
                    <a:pt x="2280" y="2495"/>
                  </a:lnTo>
                  <a:cubicBezTo>
                    <a:pt x="2280" y="2850"/>
                    <a:pt x="2449" y="3185"/>
                    <a:pt x="2738" y="3399"/>
                  </a:cubicBezTo>
                  <a:lnTo>
                    <a:pt x="2738" y="3406"/>
                  </a:lnTo>
                  <a:lnTo>
                    <a:pt x="2738" y="3719"/>
                  </a:lnTo>
                  <a:cubicBezTo>
                    <a:pt x="2738" y="3727"/>
                    <a:pt x="2734" y="3730"/>
                    <a:pt x="2734" y="3734"/>
                  </a:cubicBezTo>
                  <a:lnTo>
                    <a:pt x="2171" y="3952"/>
                  </a:lnTo>
                  <a:cubicBezTo>
                    <a:pt x="1826" y="4089"/>
                    <a:pt x="1601" y="4420"/>
                    <a:pt x="1598" y="4789"/>
                  </a:cubicBezTo>
                  <a:lnTo>
                    <a:pt x="1598" y="5933"/>
                  </a:lnTo>
                  <a:lnTo>
                    <a:pt x="430" y="5933"/>
                  </a:lnTo>
                  <a:lnTo>
                    <a:pt x="430" y="426"/>
                  </a:lnTo>
                  <a:lnTo>
                    <a:pt x="897" y="426"/>
                  </a:lnTo>
                  <a:cubicBezTo>
                    <a:pt x="1014" y="426"/>
                    <a:pt x="1112" y="331"/>
                    <a:pt x="1112" y="212"/>
                  </a:cubicBezTo>
                  <a:cubicBezTo>
                    <a:pt x="1112" y="95"/>
                    <a:pt x="1014" y="0"/>
                    <a:pt x="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7" name="Google Shape;17927;p76"/>
            <p:cNvSpPr/>
            <p:nvPr/>
          </p:nvSpPr>
          <p:spPr>
            <a:xfrm>
              <a:off x="2293943" y="2937262"/>
              <a:ext cx="379065" cy="278130"/>
            </a:xfrm>
            <a:custGeom>
              <a:avLst/>
              <a:gdLst/>
              <a:ahLst/>
              <a:cxnLst/>
              <a:rect l="l" t="t" r="r" b="b"/>
              <a:pathLst>
                <a:path w="14564" h="10686" extrusionOk="0">
                  <a:moveTo>
                    <a:pt x="13209" y="426"/>
                  </a:moveTo>
                  <a:cubicBezTo>
                    <a:pt x="13342" y="426"/>
                    <a:pt x="13452" y="535"/>
                    <a:pt x="13452" y="669"/>
                  </a:cubicBezTo>
                  <a:lnTo>
                    <a:pt x="13452" y="9124"/>
                  </a:lnTo>
                  <a:lnTo>
                    <a:pt x="12980" y="9124"/>
                  </a:lnTo>
                  <a:cubicBezTo>
                    <a:pt x="12695" y="9124"/>
                    <a:pt x="12695" y="9549"/>
                    <a:pt x="12980" y="9549"/>
                  </a:cubicBezTo>
                  <a:lnTo>
                    <a:pt x="14120" y="9549"/>
                  </a:lnTo>
                  <a:cubicBezTo>
                    <a:pt x="14127" y="9549"/>
                    <a:pt x="14134" y="9556"/>
                    <a:pt x="14134" y="9563"/>
                  </a:cubicBezTo>
                  <a:lnTo>
                    <a:pt x="14134" y="10021"/>
                  </a:lnTo>
                  <a:cubicBezTo>
                    <a:pt x="14134" y="10154"/>
                    <a:pt x="14025" y="10264"/>
                    <a:pt x="13891" y="10264"/>
                  </a:cubicBezTo>
                  <a:lnTo>
                    <a:pt x="665" y="10264"/>
                  </a:lnTo>
                  <a:cubicBezTo>
                    <a:pt x="532" y="10264"/>
                    <a:pt x="423" y="10154"/>
                    <a:pt x="423" y="10021"/>
                  </a:cubicBezTo>
                  <a:lnTo>
                    <a:pt x="423" y="9563"/>
                  </a:lnTo>
                  <a:cubicBezTo>
                    <a:pt x="423" y="9553"/>
                    <a:pt x="430" y="9546"/>
                    <a:pt x="440" y="9546"/>
                  </a:cubicBezTo>
                  <a:lnTo>
                    <a:pt x="12069" y="9546"/>
                  </a:lnTo>
                  <a:cubicBezTo>
                    <a:pt x="12185" y="9546"/>
                    <a:pt x="12280" y="9451"/>
                    <a:pt x="12280" y="9335"/>
                  </a:cubicBezTo>
                  <a:cubicBezTo>
                    <a:pt x="12280" y="9215"/>
                    <a:pt x="12185" y="9120"/>
                    <a:pt x="12069" y="9120"/>
                  </a:cubicBezTo>
                  <a:lnTo>
                    <a:pt x="1109" y="9120"/>
                  </a:lnTo>
                  <a:lnTo>
                    <a:pt x="1109" y="669"/>
                  </a:lnTo>
                  <a:cubicBezTo>
                    <a:pt x="1109" y="535"/>
                    <a:pt x="1218" y="426"/>
                    <a:pt x="1351" y="426"/>
                  </a:cubicBezTo>
                  <a:close/>
                  <a:moveTo>
                    <a:pt x="1351" y="0"/>
                  </a:moveTo>
                  <a:cubicBezTo>
                    <a:pt x="982" y="0"/>
                    <a:pt x="683" y="299"/>
                    <a:pt x="683" y="669"/>
                  </a:cubicBezTo>
                  <a:lnTo>
                    <a:pt x="683" y="9124"/>
                  </a:lnTo>
                  <a:lnTo>
                    <a:pt x="440" y="9124"/>
                  </a:lnTo>
                  <a:cubicBezTo>
                    <a:pt x="197" y="9124"/>
                    <a:pt x="0" y="9317"/>
                    <a:pt x="0" y="9563"/>
                  </a:cubicBezTo>
                  <a:lnTo>
                    <a:pt x="0" y="10017"/>
                  </a:lnTo>
                  <a:cubicBezTo>
                    <a:pt x="0" y="10387"/>
                    <a:pt x="299" y="10686"/>
                    <a:pt x="669" y="10686"/>
                  </a:cubicBezTo>
                  <a:lnTo>
                    <a:pt x="13895" y="10686"/>
                  </a:lnTo>
                  <a:cubicBezTo>
                    <a:pt x="14264" y="10686"/>
                    <a:pt x="14563" y="10387"/>
                    <a:pt x="14563" y="10017"/>
                  </a:cubicBezTo>
                  <a:lnTo>
                    <a:pt x="14563" y="9563"/>
                  </a:lnTo>
                  <a:cubicBezTo>
                    <a:pt x="14563" y="9319"/>
                    <a:pt x="14370" y="9124"/>
                    <a:pt x="14127" y="9124"/>
                  </a:cubicBezTo>
                  <a:cubicBezTo>
                    <a:pt x="14124" y="9124"/>
                    <a:pt x="14122" y="9124"/>
                    <a:pt x="14120" y="9124"/>
                  </a:cubicBezTo>
                  <a:lnTo>
                    <a:pt x="13877" y="9124"/>
                  </a:lnTo>
                  <a:lnTo>
                    <a:pt x="13877" y="669"/>
                  </a:lnTo>
                  <a:cubicBezTo>
                    <a:pt x="13877" y="299"/>
                    <a:pt x="13578" y="0"/>
                    <a:pt x="1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928" name="Google Shape;17928;p76"/>
          <p:cNvGrpSpPr/>
          <p:nvPr/>
        </p:nvGrpSpPr>
        <p:grpSpPr>
          <a:xfrm>
            <a:off x="2762829" y="2898611"/>
            <a:ext cx="378960" cy="355536"/>
            <a:chOff x="2762829" y="2898611"/>
            <a:chExt cx="378960" cy="355536"/>
          </a:xfrm>
        </p:grpSpPr>
        <p:sp>
          <p:nvSpPr>
            <p:cNvPr id="17929" name="Google Shape;17929;p76"/>
            <p:cNvSpPr/>
            <p:nvPr/>
          </p:nvSpPr>
          <p:spPr>
            <a:xfrm>
              <a:off x="2970060" y="2939813"/>
              <a:ext cx="166134" cy="173916"/>
            </a:xfrm>
            <a:custGeom>
              <a:avLst/>
              <a:gdLst/>
              <a:ahLst/>
              <a:cxnLst/>
              <a:rect l="l" t="t" r="r" b="b"/>
              <a:pathLst>
                <a:path w="6383" h="6682" extrusionOk="0">
                  <a:moveTo>
                    <a:pt x="683" y="1"/>
                  </a:moveTo>
                  <a:cubicBezTo>
                    <a:pt x="306" y="1"/>
                    <a:pt x="0" y="307"/>
                    <a:pt x="0" y="687"/>
                  </a:cubicBezTo>
                  <a:lnTo>
                    <a:pt x="0" y="4335"/>
                  </a:lnTo>
                  <a:cubicBezTo>
                    <a:pt x="0" y="4712"/>
                    <a:pt x="306" y="5018"/>
                    <a:pt x="683" y="5018"/>
                  </a:cubicBezTo>
                  <a:lnTo>
                    <a:pt x="1369" y="5018"/>
                  </a:lnTo>
                  <a:lnTo>
                    <a:pt x="989" y="6538"/>
                  </a:lnTo>
                  <a:cubicBezTo>
                    <a:pt x="970" y="6616"/>
                    <a:pt x="1031" y="6682"/>
                    <a:pt x="1101" y="6682"/>
                  </a:cubicBezTo>
                  <a:cubicBezTo>
                    <a:pt x="1122" y="6682"/>
                    <a:pt x="1144" y="6675"/>
                    <a:pt x="1165" y="6661"/>
                  </a:cubicBezTo>
                  <a:lnTo>
                    <a:pt x="3417" y="5022"/>
                  </a:lnTo>
                  <a:lnTo>
                    <a:pt x="5697" y="5022"/>
                  </a:lnTo>
                  <a:cubicBezTo>
                    <a:pt x="6077" y="5022"/>
                    <a:pt x="6383" y="4715"/>
                    <a:pt x="6383" y="4335"/>
                  </a:cubicBezTo>
                  <a:lnTo>
                    <a:pt x="6383" y="687"/>
                  </a:lnTo>
                  <a:cubicBezTo>
                    <a:pt x="6383" y="310"/>
                    <a:pt x="6077" y="4"/>
                    <a:pt x="570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0" name="Google Shape;17930;p76"/>
            <p:cNvSpPr/>
            <p:nvPr/>
          </p:nvSpPr>
          <p:spPr>
            <a:xfrm>
              <a:off x="3023442" y="2939813"/>
              <a:ext cx="59369" cy="118816"/>
            </a:xfrm>
            <a:custGeom>
              <a:avLst/>
              <a:gdLst/>
              <a:ahLst/>
              <a:cxnLst/>
              <a:rect l="l" t="t" r="r" b="b"/>
              <a:pathLst>
                <a:path w="2281" h="4565" extrusionOk="0">
                  <a:moveTo>
                    <a:pt x="1" y="1"/>
                  </a:moveTo>
                  <a:lnTo>
                    <a:pt x="1" y="3649"/>
                  </a:lnTo>
                  <a:cubicBezTo>
                    <a:pt x="1" y="4152"/>
                    <a:pt x="409" y="4561"/>
                    <a:pt x="912" y="4564"/>
                  </a:cubicBezTo>
                  <a:lnTo>
                    <a:pt x="1369" y="4564"/>
                  </a:lnTo>
                  <a:cubicBezTo>
                    <a:pt x="1872" y="4564"/>
                    <a:pt x="2281" y="4152"/>
                    <a:pt x="2281" y="3649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1" name="Google Shape;17931;p76"/>
            <p:cNvSpPr/>
            <p:nvPr/>
          </p:nvSpPr>
          <p:spPr>
            <a:xfrm>
              <a:off x="3041297" y="2904285"/>
              <a:ext cx="23763" cy="94896"/>
            </a:xfrm>
            <a:custGeom>
              <a:avLst/>
              <a:gdLst/>
              <a:ahLst/>
              <a:cxnLst/>
              <a:rect l="l" t="t" r="r" b="b"/>
              <a:pathLst>
                <a:path w="913" h="3646" extrusionOk="0">
                  <a:moveTo>
                    <a:pt x="1" y="1"/>
                  </a:moveTo>
                  <a:lnTo>
                    <a:pt x="226" y="3646"/>
                  </a:lnTo>
                  <a:lnTo>
                    <a:pt x="683" y="3646"/>
                  </a:lnTo>
                  <a:lnTo>
                    <a:pt x="912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2" name="Google Shape;17932;p76"/>
            <p:cNvSpPr/>
            <p:nvPr/>
          </p:nvSpPr>
          <p:spPr>
            <a:xfrm>
              <a:off x="3041219" y="3017010"/>
              <a:ext cx="23841" cy="23763"/>
            </a:xfrm>
            <a:custGeom>
              <a:avLst/>
              <a:gdLst/>
              <a:ahLst/>
              <a:cxnLst/>
              <a:rect l="l" t="t" r="r" b="b"/>
              <a:pathLst>
                <a:path w="916" h="913" extrusionOk="0">
                  <a:moveTo>
                    <a:pt x="458" y="1"/>
                  </a:moveTo>
                  <a:cubicBezTo>
                    <a:pt x="208" y="1"/>
                    <a:pt x="0" y="205"/>
                    <a:pt x="0" y="455"/>
                  </a:cubicBezTo>
                  <a:cubicBezTo>
                    <a:pt x="0" y="708"/>
                    <a:pt x="208" y="912"/>
                    <a:pt x="458" y="912"/>
                  </a:cubicBezTo>
                  <a:cubicBezTo>
                    <a:pt x="711" y="912"/>
                    <a:pt x="915" y="708"/>
                    <a:pt x="915" y="455"/>
                  </a:cubicBezTo>
                  <a:cubicBezTo>
                    <a:pt x="915" y="205"/>
                    <a:pt x="711" y="1"/>
                    <a:pt x="45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3" name="Google Shape;17933;p76"/>
            <p:cNvSpPr/>
            <p:nvPr/>
          </p:nvSpPr>
          <p:spPr>
            <a:xfrm>
              <a:off x="2768320" y="3165367"/>
              <a:ext cx="201765" cy="83080"/>
            </a:xfrm>
            <a:custGeom>
              <a:avLst/>
              <a:gdLst/>
              <a:ahLst/>
              <a:cxnLst/>
              <a:rect l="l" t="t" r="r" b="b"/>
              <a:pathLst>
                <a:path w="7752" h="3192" extrusionOk="0">
                  <a:moveTo>
                    <a:pt x="2509" y="1"/>
                  </a:moveTo>
                  <a:lnTo>
                    <a:pt x="602" y="694"/>
                  </a:lnTo>
                  <a:cubicBezTo>
                    <a:pt x="239" y="824"/>
                    <a:pt x="0" y="1169"/>
                    <a:pt x="0" y="1552"/>
                  </a:cubicBezTo>
                  <a:lnTo>
                    <a:pt x="0" y="3192"/>
                  </a:lnTo>
                  <a:lnTo>
                    <a:pt x="7751" y="3192"/>
                  </a:lnTo>
                  <a:lnTo>
                    <a:pt x="7751" y="1552"/>
                  </a:lnTo>
                  <a:cubicBezTo>
                    <a:pt x="7751" y="1169"/>
                    <a:pt x="7512" y="824"/>
                    <a:pt x="7150" y="694"/>
                  </a:cubicBezTo>
                  <a:lnTo>
                    <a:pt x="5246" y="1"/>
                  </a:lnTo>
                  <a:lnTo>
                    <a:pt x="3878" y="458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4" name="Google Shape;17934;p76"/>
            <p:cNvSpPr/>
            <p:nvPr/>
          </p:nvSpPr>
          <p:spPr>
            <a:xfrm>
              <a:off x="2934428" y="3189547"/>
              <a:ext cx="35658" cy="58900"/>
            </a:xfrm>
            <a:custGeom>
              <a:avLst/>
              <a:gdLst/>
              <a:ahLst/>
              <a:cxnLst/>
              <a:rect l="l" t="t" r="r" b="b"/>
              <a:pathLst>
                <a:path w="1370" h="2263" extrusionOk="0">
                  <a:moveTo>
                    <a:pt x="1123" y="1"/>
                  </a:moveTo>
                  <a:lnTo>
                    <a:pt x="268" y="856"/>
                  </a:lnTo>
                  <a:cubicBezTo>
                    <a:pt x="96" y="1028"/>
                    <a:pt x="1" y="1260"/>
                    <a:pt x="1" y="1503"/>
                  </a:cubicBezTo>
                  <a:lnTo>
                    <a:pt x="1" y="2263"/>
                  </a:lnTo>
                  <a:lnTo>
                    <a:pt x="1369" y="2263"/>
                  </a:lnTo>
                  <a:lnTo>
                    <a:pt x="1369" y="623"/>
                  </a:lnTo>
                  <a:cubicBezTo>
                    <a:pt x="1369" y="391"/>
                    <a:pt x="1281" y="169"/>
                    <a:pt x="1123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5" name="Google Shape;17935;p76"/>
            <p:cNvSpPr/>
            <p:nvPr/>
          </p:nvSpPr>
          <p:spPr>
            <a:xfrm>
              <a:off x="2803848" y="2981483"/>
              <a:ext cx="130606" cy="95000"/>
            </a:xfrm>
            <a:custGeom>
              <a:avLst/>
              <a:gdLst/>
              <a:ahLst/>
              <a:cxnLst/>
              <a:rect l="l" t="t" r="r" b="b"/>
              <a:pathLst>
                <a:path w="5018" h="3650" extrusionOk="0">
                  <a:moveTo>
                    <a:pt x="1826" y="1"/>
                  </a:moveTo>
                  <a:cubicBezTo>
                    <a:pt x="817" y="1"/>
                    <a:pt x="0" y="817"/>
                    <a:pt x="0" y="1823"/>
                  </a:cubicBezTo>
                  <a:lnTo>
                    <a:pt x="0" y="2365"/>
                  </a:lnTo>
                  <a:cubicBezTo>
                    <a:pt x="0" y="2611"/>
                    <a:pt x="39" y="2854"/>
                    <a:pt x="116" y="3086"/>
                  </a:cubicBezTo>
                  <a:lnTo>
                    <a:pt x="194" y="3315"/>
                  </a:lnTo>
                  <a:cubicBezTo>
                    <a:pt x="215" y="3385"/>
                    <a:pt x="229" y="3456"/>
                    <a:pt x="229" y="3530"/>
                  </a:cubicBezTo>
                  <a:lnTo>
                    <a:pt x="229" y="3649"/>
                  </a:lnTo>
                  <a:lnTo>
                    <a:pt x="4789" y="3649"/>
                  </a:lnTo>
                  <a:lnTo>
                    <a:pt x="4789" y="3530"/>
                  </a:lnTo>
                  <a:cubicBezTo>
                    <a:pt x="4789" y="3456"/>
                    <a:pt x="4803" y="3385"/>
                    <a:pt x="4824" y="3315"/>
                  </a:cubicBezTo>
                  <a:lnTo>
                    <a:pt x="4902" y="3086"/>
                  </a:lnTo>
                  <a:cubicBezTo>
                    <a:pt x="4979" y="2854"/>
                    <a:pt x="5018" y="2611"/>
                    <a:pt x="5018" y="2365"/>
                  </a:cubicBezTo>
                  <a:lnTo>
                    <a:pt x="5018" y="454"/>
                  </a:lnTo>
                  <a:cubicBezTo>
                    <a:pt x="5018" y="205"/>
                    <a:pt x="4814" y="1"/>
                    <a:pt x="456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6" name="Google Shape;17936;p76"/>
            <p:cNvSpPr/>
            <p:nvPr/>
          </p:nvSpPr>
          <p:spPr>
            <a:xfrm>
              <a:off x="2833519" y="2981405"/>
              <a:ext cx="100935" cy="94974"/>
            </a:xfrm>
            <a:custGeom>
              <a:avLst/>
              <a:gdLst/>
              <a:ahLst/>
              <a:cxnLst/>
              <a:rect l="l" t="t" r="r" b="b"/>
              <a:pathLst>
                <a:path w="3878" h="3649" extrusionOk="0">
                  <a:moveTo>
                    <a:pt x="929" y="0"/>
                  </a:moveTo>
                  <a:cubicBezTo>
                    <a:pt x="415" y="0"/>
                    <a:pt x="0" y="415"/>
                    <a:pt x="0" y="925"/>
                  </a:cubicBezTo>
                  <a:cubicBezTo>
                    <a:pt x="0" y="1439"/>
                    <a:pt x="415" y="1854"/>
                    <a:pt x="926" y="1854"/>
                  </a:cubicBezTo>
                  <a:lnTo>
                    <a:pt x="1056" y="1854"/>
                  </a:lnTo>
                  <a:lnTo>
                    <a:pt x="1119" y="3649"/>
                  </a:lnTo>
                  <a:lnTo>
                    <a:pt x="3649" y="3649"/>
                  </a:lnTo>
                  <a:lnTo>
                    <a:pt x="3649" y="3533"/>
                  </a:lnTo>
                  <a:cubicBezTo>
                    <a:pt x="3649" y="3459"/>
                    <a:pt x="3663" y="3385"/>
                    <a:pt x="3684" y="3314"/>
                  </a:cubicBezTo>
                  <a:lnTo>
                    <a:pt x="3762" y="3086"/>
                  </a:lnTo>
                  <a:cubicBezTo>
                    <a:pt x="3839" y="2854"/>
                    <a:pt x="3878" y="2611"/>
                    <a:pt x="3878" y="2364"/>
                  </a:cubicBezTo>
                  <a:lnTo>
                    <a:pt x="3878" y="454"/>
                  </a:lnTo>
                  <a:cubicBezTo>
                    <a:pt x="3878" y="204"/>
                    <a:pt x="3674" y="0"/>
                    <a:pt x="342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7" name="Google Shape;17937;p76"/>
            <p:cNvSpPr/>
            <p:nvPr/>
          </p:nvSpPr>
          <p:spPr>
            <a:xfrm>
              <a:off x="2833519" y="3123801"/>
              <a:ext cx="71263" cy="53513"/>
            </a:xfrm>
            <a:custGeom>
              <a:avLst/>
              <a:gdLst/>
              <a:ahLst/>
              <a:cxnLst/>
              <a:rect l="l" t="t" r="r" b="b"/>
              <a:pathLst>
                <a:path w="2738" h="2056" extrusionOk="0">
                  <a:moveTo>
                    <a:pt x="0" y="0"/>
                  </a:moveTo>
                  <a:lnTo>
                    <a:pt x="0" y="2055"/>
                  </a:lnTo>
                  <a:lnTo>
                    <a:pt x="2738" y="2055"/>
                  </a:lnTo>
                  <a:lnTo>
                    <a:pt x="2738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8" name="Google Shape;17938;p76"/>
            <p:cNvSpPr/>
            <p:nvPr/>
          </p:nvSpPr>
          <p:spPr>
            <a:xfrm>
              <a:off x="2833519" y="3123879"/>
              <a:ext cx="71263" cy="35580"/>
            </a:xfrm>
            <a:custGeom>
              <a:avLst/>
              <a:gdLst/>
              <a:ahLst/>
              <a:cxnLst/>
              <a:rect l="l" t="t" r="r" b="b"/>
              <a:pathLst>
                <a:path w="2738" h="1367" extrusionOk="0">
                  <a:moveTo>
                    <a:pt x="0" y="1"/>
                  </a:moveTo>
                  <a:lnTo>
                    <a:pt x="0" y="1032"/>
                  </a:lnTo>
                  <a:cubicBezTo>
                    <a:pt x="430" y="1255"/>
                    <a:pt x="899" y="1367"/>
                    <a:pt x="1369" y="1367"/>
                  </a:cubicBezTo>
                  <a:cubicBezTo>
                    <a:pt x="1839" y="1367"/>
                    <a:pt x="2308" y="1255"/>
                    <a:pt x="2738" y="1032"/>
                  </a:cubicBezTo>
                  <a:lnTo>
                    <a:pt x="2738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9" name="Google Shape;17939;p76"/>
            <p:cNvSpPr/>
            <p:nvPr/>
          </p:nvSpPr>
          <p:spPr>
            <a:xfrm>
              <a:off x="2821599" y="3155503"/>
              <a:ext cx="47552" cy="42425"/>
            </a:xfrm>
            <a:custGeom>
              <a:avLst/>
              <a:gdLst/>
              <a:ahLst/>
              <a:cxnLst/>
              <a:rect l="l" t="t" r="r" b="b"/>
              <a:pathLst>
                <a:path w="1827" h="1630" extrusionOk="0">
                  <a:moveTo>
                    <a:pt x="404" y="1"/>
                  </a:moveTo>
                  <a:cubicBezTo>
                    <a:pt x="320" y="1"/>
                    <a:pt x="238" y="47"/>
                    <a:pt x="198" y="130"/>
                  </a:cubicBezTo>
                  <a:lnTo>
                    <a:pt x="1" y="545"/>
                  </a:lnTo>
                  <a:lnTo>
                    <a:pt x="757" y="1541"/>
                  </a:lnTo>
                  <a:cubicBezTo>
                    <a:pt x="803" y="1599"/>
                    <a:pt x="870" y="1630"/>
                    <a:pt x="937" y="1630"/>
                  </a:cubicBezTo>
                  <a:cubicBezTo>
                    <a:pt x="995" y="1630"/>
                    <a:pt x="1053" y="1607"/>
                    <a:pt x="1099" y="1562"/>
                  </a:cubicBezTo>
                  <a:lnTo>
                    <a:pt x="1827" y="837"/>
                  </a:lnTo>
                  <a:lnTo>
                    <a:pt x="525" y="35"/>
                  </a:lnTo>
                  <a:cubicBezTo>
                    <a:pt x="487" y="12"/>
                    <a:pt x="445" y="1"/>
                    <a:pt x="40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0" name="Google Shape;17940;p76"/>
            <p:cNvSpPr/>
            <p:nvPr/>
          </p:nvSpPr>
          <p:spPr>
            <a:xfrm>
              <a:off x="2869125" y="3155503"/>
              <a:ext cx="47578" cy="42425"/>
            </a:xfrm>
            <a:custGeom>
              <a:avLst/>
              <a:gdLst/>
              <a:ahLst/>
              <a:cxnLst/>
              <a:rect l="l" t="t" r="r" b="b"/>
              <a:pathLst>
                <a:path w="1828" h="1630" extrusionOk="0">
                  <a:moveTo>
                    <a:pt x="1424" y="1"/>
                  </a:moveTo>
                  <a:cubicBezTo>
                    <a:pt x="1383" y="1"/>
                    <a:pt x="1341" y="12"/>
                    <a:pt x="1303" y="35"/>
                  </a:cubicBezTo>
                  <a:lnTo>
                    <a:pt x="1" y="837"/>
                  </a:lnTo>
                  <a:lnTo>
                    <a:pt x="729" y="1562"/>
                  </a:lnTo>
                  <a:cubicBezTo>
                    <a:pt x="775" y="1607"/>
                    <a:pt x="833" y="1630"/>
                    <a:pt x="891" y="1630"/>
                  </a:cubicBezTo>
                  <a:cubicBezTo>
                    <a:pt x="958" y="1630"/>
                    <a:pt x="1025" y="1599"/>
                    <a:pt x="1071" y="1541"/>
                  </a:cubicBezTo>
                  <a:lnTo>
                    <a:pt x="1827" y="545"/>
                  </a:lnTo>
                  <a:lnTo>
                    <a:pt x="1630" y="130"/>
                  </a:lnTo>
                  <a:cubicBezTo>
                    <a:pt x="1590" y="47"/>
                    <a:pt x="1508" y="1"/>
                    <a:pt x="142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1" name="Google Shape;17941;p76"/>
            <p:cNvSpPr/>
            <p:nvPr/>
          </p:nvSpPr>
          <p:spPr>
            <a:xfrm>
              <a:off x="2809808" y="3029504"/>
              <a:ext cx="118685" cy="112179"/>
            </a:xfrm>
            <a:custGeom>
              <a:avLst/>
              <a:gdLst/>
              <a:ahLst/>
              <a:cxnLst/>
              <a:rect l="l" t="t" r="r" b="b"/>
              <a:pathLst>
                <a:path w="4560" h="4310" extrusionOk="0">
                  <a:moveTo>
                    <a:pt x="1941" y="1"/>
                  </a:moveTo>
                  <a:cubicBezTo>
                    <a:pt x="1227" y="1"/>
                    <a:pt x="686" y="203"/>
                    <a:pt x="686" y="203"/>
                  </a:cubicBezTo>
                  <a:lnTo>
                    <a:pt x="686" y="977"/>
                  </a:lnTo>
                  <a:cubicBezTo>
                    <a:pt x="683" y="1206"/>
                    <a:pt x="570" y="1421"/>
                    <a:pt x="380" y="1547"/>
                  </a:cubicBezTo>
                  <a:lnTo>
                    <a:pt x="0" y="1801"/>
                  </a:lnTo>
                  <a:lnTo>
                    <a:pt x="0" y="2029"/>
                  </a:lnTo>
                  <a:cubicBezTo>
                    <a:pt x="0" y="3289"/>
                    <a:pt x="1020" y="4309"/>
                    <a:pt x="2280" y="4309"/>
                  </a:cubicBezTo>
                  <a:cubicBezTo>
                    <a:pt x="3540" y="4309"/>
                    <a:pt x="4560" y="3289"/>
                    <a:pt x="4560" y="2029"/>
                  </a:cubicBezTo>
                  <a:lnTo>
                    <a:pt x="4560" y="1801"/>
                  </a:lnTo>
                  <a:lnTo>
                    <a:pt x="4183" y="1547"/>
                  </a:lnTo>
                  <a:cubicBezTo>
                    <a:pt x="3990" y="1421"/>
                    <a:pt x="3877" y="1206"/>
                    <a:pt x="3877" y="977"/>
                  </a:cubicBezTo>
                  <a:lnTo>
                    <a:pt x="3877" y="661"/>
                  </a:lnTo>
                  <a:cubicBezTo>
                    <a:pt x="3255" y="142"/>
                    <a:pt x="2538" y="1"/>
                    <a:pt x="1941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2" name="Google Shape;17942;p76"/>
            <p:cNvSpPr/>
            <p:nvPr/>
          </p:nvSpPr>
          <p:spPr>
            <a:xfrm>
              <a:off x="2768216" y="3189547"/>
              <a:ext cx="35658" cy="58900"/>
            </a:xfrm>
            <a:custGeom>
              <a:avLst/>
              <a:gdLst/>
              <a:ahLst/>
              <a:cxnLst/>
              <a:rect l="l" t="t" r="r" b="b"/>
              <a:pathLst>
                <a:path w="1370" h="2263" extrusionOk="0">
                  <a:moveTo>
                    <a:pt x="247" y="1"/>
                  </a:moveTo>
                  <a:cubicBezTo>
                    <a:pt x="89" y="169"/>
                    <a:pt x="1" y="391"/>
                    <a:pt x="1" y="623"/>
                  </a:cubicBezTo>
                  <a:lnTo>
                    <a:pt x="1" y="2263"/>
                  </a:lnTo>
                  <a:lnTo>
                    <a:pt x="1369" y="2263"/>
                  </a:lnTo>
                  <a:lnTo>
                    <a:pt x="1369" y="1503"/>
                  </a:lnTo>
                  <a:cubicBezTo>
                    <a:pt x="1369" y="1260"/>
                    <a:pt x="1274" y="1028"/>
                    <a:pt x="1102" y="856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3" name="Google Shape;17943;p76"/>
            <p:cNvSpPr/>
            <p:nvPr/>
          </p:nvSpPr>
          <p:spPr>
            <a:xfrm>
              <a:off x="2809808" y="3029504"/>
              <a:ext cx="100935" cy="111632"/>
            </a:xfrm>
            <a:custGeom>
              <a:avLst/>
              <a:gdLst/>
              <a:ahLst/>
              <a:cxnLst/>
              <a:rect l="l" t="t" r="r" b="b"/>
              <a:pathLst>
                <a:path w="3878" h="4289" extrusionOk="0">
                  <a:moveTo>
                    <a:pt x="1940" y="1"/>
                  </a:moveTo>
                  <a:cubicBezTo>
                    <a:pt x="1225" y="1"/>
                    <a:pt x="683" y="203"/>
                    <a:pt x="683" y="203"/>
                  </a:cubicBezTo>
                  <a:lnTo>
                    <a:pt x="683" y="977"/>
                  </a:lnTo>
                  <a:cubicBezTo>
                    <a:pt x="683" y="1206"/>
                    <a:pt x="570" y="1421"/>
                    <a:pt x="380" y="1547"/>
                  </a:cubicBezTo>
                  <a:lnTo>
                    <a:pt x="0" y="1801"/>
                  </a:lnTo>
                  <a:lnTo>
                    <a:pt x="0" y="2029"/>
                  </a:lnTo>
                  <a:cubicBezTo>
                    <a:pt x="0" y="3180"/>
                    <a:pt x="859" y="4151"/>
                    <a:pt x="2006" y="4288"/>
                  </a:cubicBezTo>
                  <a:cubicBezTo>
                    <a:pt x="1594" y="3866"/>
                    <a:pt x="1369" y="3300"/>
                    <a:pt x="1369" y="2712"/>
                  </a:cubicBezTo>
                  <a:lnTo>
                    <a:pt x="1369" y="1206"/>
                  </a:lnTo>
                  <a:cubicBezTo>
                    <a:pt x="1369" y="974"/>
                    <a:pt x="1541" y="780"/>
                    <a:pt x="1770" y="752"/>
                  </a:cubicBezTo>
                  <a:cubicBezTo>
                    <a:pt x="1949" y="729"/>
                    <a:pt x="2176" y="710"/>
                    <a:pt x="2428" y="710"/>
                  </a:cubicBezTo>
                  <a:cubicBezTo>
                    <a:pt x="2875" y="710"/>
                    <a:pt x="3401" y="770"/>
                    <a:pt x="3877" y="977"/>
                  </a:cubicBezTo>
                  <a:lnTo>
                    <a:pt x="3877" y="661"/>
                  </a:lnTo>
                  <a:cubicBezTo>
                    <a:pt x="3255" y="142"/>
                    <a:pt x="2537" y="1"/>
                    <a:pt x="194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4" name="Google Shape;17944;p76"/>
            <p:cNvSpPr/>
            <p:nvPr/>
          </p:nvSpPr>
          <p:spPr>
            <a:xfrm>
              <a:off x="2822067" y="3026250"/>
              <a:ext cx="96614" cy="31910"/>
            </a:xfrm>
            <a:custGeom>
              <a:avLst/>
              <a:gdLst/>
              <a:ahLst/>
              <a:cxnLst/>
              <a:rect l="l" t="t" r="r" b="b"/>
              <a:pathLst>
                <a:path w="3712" h="1226" extrusionOk="0">
                  <a:moveTo>
                    <a:pt x="1465" y="0"/>
                  </a:moveTo>
                  <a:cubicBezTo>
                    <a:pt x="1027" y="0"/>
                    <a:pt x="631" y="46"/>
                    <a:pt x="373" y="86"/>
                  </a:cubicBezTo>
                  <a:cubicBezTo>
                    <a:pt x="159" y="117"/>
                    <a:pt x="0" y="304"/>
                    <a:pt x="0" y="522"/>
                  </a:cubicBezTo>
                  <a:lnTo>
                    <a:pt x="0" y="1014"/>
                  </a:lnTo>
                  <a:cubicBezTo>
                    <a:pt x="0" y="1131"/>
                    <a:pt x="95" y="1226"/>
                    <a:pt x="215" y="1226"/>
                  </a:cubicBezTo>
                  <a:cubicBezTo>
                    <a:pt x="331" y="1226"/>
                    <a:pt x="426" y="1131"/>
                    <a:pt x="426" y="1014"/>
                  </a:cubicBezTo>
                  <a:lnTo>
                    <a:pt x="426" y="522"/>
                  </a:lnTo>
                  <a:cubicBezTo>
                    <a:pt x="426" y="515"/>
                    <a:pt x="430" y="508"/>
                    <a:pt x="437" y="508"/>
                  </a:cubicBezTo>
                  <a:cubicBezTo>
                    <a:pt x="773" y="457"/>
                    <a:pt x="1110" y="430"/>
                    <a:pt x="1447" y="430"/>
                  </a:cubicBezTo>
                  <a:cubicBezTo>
                    <a:pt x="1572" y="430"/>
                    <a:pt x="1698" y="433"/>
                    <a:pt x="1823" y="441"/>
                  </a:cubicBezTo>
                  <a:cubicBezTo>
                    <a:pt x="2488" y="483"/>
                    <a:pt x="2970" y="652"/>
                    <a:pt x="3255" y="937"/>
                  </a:cubicBezTo>
                  <a:cubicBezTo>
                    <a:pt x="3302" y="983"/>
                    <a:pt x="3355" y="1003"/>
                    <a:pt x="3405" y="1003"/>
                  </a:cubicBezTo>
                  <a:cubicBezTo>
                    <a:pt x="3571" y="1003"/>
                    <a:pt x="3712" y="789"/>
                    <a:pt x="3558" y="634"/>
                  </a:cubicBezTo>
                  <a:cubicBezTo>
                    <a:pt x="3053" y="129"/>
                    <a:pt x="2201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5" name="Google Shape;17945;p76"/>
            <p:cNvSpPr/>
            <p:nvPr/>
          </p:nvSpPr>
          <p:spPr>
            <a:xfrm>
              <a:off x="2762829" y="2975809"/>
              <a:ext cx="212827" cy="278338"/>
            </a:xfrm>
            <a:custGeom>
              <a:avLst/>
              <a:gdLst/>
              <a:ahLst/>
              <a:cxnLst/>
              <a:rect l="l" t="t" r="r" b="b"/>
              <a:pathLst>
                <a:path w="8177" h="10694" extrusionOk="0">
                  <a:moveTo>
                    <a:pt x="6383" y="430"/>
                  </a:moveTo>
                  <a:lnTo>
                    <a:pt x="6383" y="2495"/>
                  </a:lnTo>
                  <a:cubicBezTo>
                    <a:pt x="6383" y="2808"/>
                    <a:pt x="6312" y="3114"/>
                    <a:pt x="6175" y="3392"/>
                  </a:cubicBezTo>
                  <a:cubicBezTo>
                    <a:pt x="6161" y="3420"/>
                    <a:pt x="6154" y="3452"/>
                    <a:pt x="6154" y="3487"/>
                  </a:cubicBezTo>
                  <a:lnTo>
                    <a:pt x="6154" y="4092"/>
                  </a:lnTo>
                  <a:cubicBezTo>
                    <a:pt x="6154" y="5243"/>
                    <a:pt x="5220" y="6162"/>
                    <a:pt x="4085" y="6162"/>
                  </a:cubicBezTo>
                  <a:cubicBezTo>
                    <a:pt x="4039" y="6162"/>
                    <a:pt x="3994" y="6161"/>
                    <a:pt x="3948" y="6158"/>
                  </a:cubicBezTo>
                  <a:cubicBezTo>
                    <a:pt x="2868" y="6084"/>
                    <a:pt x="2020" y="5144"/>
                    <a:pt x="2020" y="4015"/>
                  </a:cubicBezTo>
                  <a:lnTo>
                    <a:pt x="2020" y="3487"/>
                  </a:lnTo>
                  <a:cubicBezTo>
                    <a:pt x="2020" y="3452"/>
                    <a:pt x="2013" y="3420"/>
                    <a:pt x="1999" y="3392"/>
                  </a:cubicBezTo>
                  <a:cubicBezTo>
                    <a:pt x="1861" y="3114"/>
                    <a:pt x="1791" y="2808"/>
                    <a:pt x="1791" y="2495"/>
                  </a:cubicBezTo>
                  <a:lnTo>
                    <a:pt x="1791" y="2041"/>
                  </a:lnTo>
                  <a:cubicBezTo>
                    <a:pt x="1791" y="1151"/>
                    <a:pt x="2512" y="430"/>
                    <a:pt x="3402" y="430"/>
                  </a:cubicBezTo>
                  <a:close/>
                  <a:moveTo>
                    <a:pt x="2931" y="6295"/>
                  </a:moveTo>
                  <a:cubicBezTo>
                    <a:pt x="3237" y="6460"/>
                    <a:pt x="3575" y="6559"/>
                    <a:pt x="3920" y="6580"/>
                  </a:cubicBezTo>
                  <a:cubicBezTo>
                    <a:pt x="3976" y="6583"/>
                    <a:pt x="4032" y="6587"/>
                    <a:pt x="4089" y="6587"/>
                  </a:cubicBezTo>
                  <a:cubicBezTo>
                    <a:pt x="4490" y="6587"/>
                    <a:pt x="4887" y="6488"/>
                    <a:pt x="5243" y="6302"/>
                  </a:cubicBezTo>
                  <a:lnTo>
                    <a:pt x="5243" y="6693"/>
                  </a:lnTo>
                  <a:lnTo>
                    <a:pt x="4089" y="7484"/>
                  </a:lnTo>
                  <a:lnTo>
                    <a:pt x="2931" y="6693"/>
                  </a:lnTo>
                  <a:lnTo>
                    <a:pt x="2931" y="6295"/>
                  </a:lnTo>
                  <a:close/>
                  <a:moveTo>
                    <a:pt x="2748" y="7083"/>
                  </a:moveTo>
                  <a:lnTo>
                    <a:pt x="3754" y="7773"/>
                  </a:lnTo>
                  <a:lnTo>
                    <a:pt x="3219" y="8308"/>
                  </a:lnTo>
                  <a:cubicBezTo>
                    <a:pt x="3216" y="8311"/>
                    <a:pt x="3212" y="8311"/>
                    <a:pt x="3209" y="8311"/>
                  </a:cubicBezTo>
                  <a:cubicBezTo>
                    <a:pt x="3202" y="8311"/>
                    <a:pt x="3198" y="8308"/>
                    <a:pt x="3198" y="8304"/>
                  </a:cubicBezTo>
                  <a:lnTo>
                    <a:pt x="2533" y="7308"/>
                  </a:lnTo>
                  <a:lnTo>
                    <a:pt x="2748" y="7083"/>
                  </a:lnTo>
                  <a:close/>
                  <a:moveTo>
                    <a:pt x="5426" y="7087"/>
                  </a:moveTo>
                  <a:lnTo>
                    <a:pt x="5640" y="7308"/>
                  </a:lnTo>
                  <a:lnTo>
                    <a:pt x="4975" y="8304"/>
                  </a:lnTo>
                  <a:cubicBezTo>
                    <a:pt x="4972" y="8308"/>
                    <a:pt x="4968" y="8311"/>
                    <a:pt x="4965" y="8311"/>
                  </a:cubicBezTo>
                  <a:cubicBezTo>
                    <a:pt x="4961" y="8311"/>
                    <a:pt x="4954" y="8311"/>
                    <a:pt x="4954" y="8308"/>
                  </a:cubicBezTo>
                  <a:lnTo>
                    <a:pt x="4419" y="7773"/>
                  </a:lnTo>
                  <a:lnTo>
                    <a:pt x="5426" y="7087"/>
                  </a:lnTo>
                  <a:close/>
                  <a:moveTo>
                    <a:pt x="3406" y="0"/>
                  </a:moveTo>
                  <a:cubicBezTo>
                    <a:pt x="2280" y="0"/>
                    <a:pt x="1369" y="915"/>
                    <a:pt x="1365" y="2038"/>
                  </a:cubicBezTo>
                  <a:lnTo>
                    <a:pt x="1365" y="2495"/>
                  </a:lnTo>
                  <a:cubicBezTo>
                    <a:pt x="1365" y="2854"/>
                    <a:pt x="1443" y="3206"/>
                    <a:pt x="1594" y="3533"/>
                  </a:cubicBezTo>
                  <a:lnTo>
                    <a:pt x="1594" y="4015"/>
                  </a:lnTo>
                  <a:cubicBezTo>
                    <a:pt x="1590" y="4782"/>
                    <a:pt x="1925" y="5507"/>
                    <a:pt x="2509" y="6006"/>
                  </a:cubicBezTo>
                  <a:lnTo>
                    <a:pt x="2509" y="6724"/>
                  </a:lnTo>
                  <a:lnTo>
                    <a:pt x="2111" y="7139"/>
                  </a:lnTo>
                  <a:cubicBezTo>
                    <a:pt x="2069" y="7185"/>
                    <a:pt x="2048" y="7245"/>
                    <a:pt x="2055" y="7305"/>
                  </a:cubicBezTo>
                  <a:lnTo>
                    <a:pt x="739" y="7780"/>
                  </a:lnTo>
                  <a:cubicBezTo>
                    <a:pt x="296" y="7942"/>
                    <a:pt x="0" y="8367"/>
                    <a:pt x="0" y="8839"/>
                  </a:cubicBezTo>
                  <a:lnTo>
                    <a:pt x="0" y="10482"/>
                  </a:lnTo>
                  <a:cubicBezTo>
                    <a:pt x="0" y="10598"/>
                    <a:pt x="95" y="10693"/>
                    <a:pt x="211" y="10693"/>
                  </a:cubicBezTo>
                  <a:cubicBezTo>
                    <a:pt x="331" y="10693"/>
                    <a:pt x="426" y="10598"/>
                    <a:pt x="426" y="10482"/>
                  </a:cubicBezTo>
                  <a:lnTo>
                    <a:pt x="426" y="8839"/>
                  </a:lnTo>
                  <a:cubicBezTo>
                    <a:pt x="426" y="8547"/>
                    <a:pt x="609" y="8283"/>
                    <a:pt x="887" y="8181"/>
                  </a:cubicBezTo>
                  <a:lnTo>
                    <a:pt x="2269" y="7678"/>
                  </a:lnTo>
                  <a:lnTo>
                    <a:pt x="2846" y="8543"/>
                  </a:lnTo>
                  <a:cubicBezTo>
                    <a:pt x="2920" y="8652"/>
                    <a:pt x="3036" y="8723"/>
                    <a:pt x="3170" y="8737"/>
                  </a:cubicBezTo>
                  <a:lnTo>
                    <a:pt x="3212" y="8737"/>
                  </a:lnTo>
                  <a:cubicBezTo>
                    <a:pt x="3329" y="8737"/>
                    <a:pt x="3438" y="8691"/>
                    <a:pt x="3522" y="8610"/>
                  </a:cubicBezTo>
                  <a:lnTo>
                    <a:pt x="3874" y="8258"/>
                  </a:lnTo>
                  <a:lnTo>
                    <a:pt x="3874" y="10478"/>
                  </a:lnTo>
                  <a:cubicBezTo>
                    <a:pt x="3874" y="10598"/>
                    <a:pt x="3969" y="10693"/>
                    <a:pt x="4085" y="10693"/>
                  </a:cubicBezTo>
                  <a:cubicBezTo>
                    <a:pt x="4205" y="10693"/>
                    <a:pt x="4300" y="10598"/>
                    <a:pt x="4300" y="10478"/>
                  </a:cubicBezTo>
                  <a:lnTo>
                    <a:pt x="4300" y="8258"/>
                  </a:lnTo>
                  <a:lnTo>
                    <a:pt x="4651" y="8610"/>
                  </a:lnTo>
                  <a:cubicBezTo>
                    <a:pt x="4738" y="8697"/>
                    <a:pt x="4851" y="8739"/>
                    <a:pt x="4962" y="8739"/>
                  </a:cubicBezTo>
                  <a:cubicBezTo>
                    <a:pt x="5104" y="8739"/>
                    <a:pt x="5244" y="8671"/>
                    <a:pt x="5331" y="8540"/>
                  </a:cubicBezTo>
                  <a:lnTo>
                    <a:pt x="5908" y="7678"/>
                  </a:lnTo>
                  <a:lnTo>
                    <a:pt x="7290" y="8181"/>
                  </a:lnTo>
                  <a:cubicBezTo>
                    <a:pt x="7565" y="8283"/>
                    <a:pt x="7748" y="8543"/>
                    <a:pt x="7751" y="8839"/>
                  </a:cubicBezTo>
                  <a:lnTo>
                    <a:pt x="7751" y="10478"/>
                  </a:lnTo>
                  <a:cubicBezTo>
                    <a:pt x="7751" y="10598"/>
                    <a:pt x="7846" y="10693"/>
                    <a:pt x="7962" y="10693"/>
                  </a:cubicBezTo>
                  <a:cubicBezTo>
                    <a:pt x="8082" y="10693"/>
                    <a:pt x="8177" y="10598"/>
                    <a:pt x="8177" y="10478"/>
                  </a:cubicBezTo>
                  <a:lnTo>
                    <a:pt x="8177" y="8839"/>
                  </a:lnTo>
                  <a:cubicBezTo>
                    <a:pt x="8177" y="8364"/>
                    <a:pt x="7881" y="7942"/>
                    <a:pt x="7438" y="7780"/>
                  </a:cubicBezTo>
                  <a:lnTo>
                    <a:pt x="6126" y="7301"/>
                  </a:lnTo>
                  <a:cubicBezTo>
                    <a:pt x="6129" y="7241"/>
                    <a:pt x="6108" y="7182"/>
                    <a:pt x="6066" y="7139"/>
                  </a:cubicBezTo>
                  <a:lnTo>
                    <a:pt x="5672" y="6721"/>
                  </a:lnTo>
                  <a:lnTo>
                    <a:pt x="5672" y="6021"/>
                  </a:lnTo>
                  <a:cubicBezTo>
                    <a:pt x="5714" y="5985"/>
                    <a:pt x="5753" y="5950"/>
                    <a:pt x="5795" y="5911"/>
                  </a:cubicBezTo>
                  <a:cubicBezTo>
                    <a:pt x="6295" y="5440"/>
                    <a:pt x="6583" y="4782"/>
                    <a:pt x="6583" y="4092"/>
                  </a:cubicBezTo>
                  <a:lnTo>
                    <a:pt x="6583" y="3533"/>
                  </a:lnTo>
                  <a:cubicBezTo>
                    <a:pt x="6734" y="3206"/>
                    <a:pt x="6812" y="2854"/>
                    <a:pt x="6812" y="2495"/>
                  </a:cubicBezTo>
                  <a:lnTo>
                    <a:pt x="6812" y="215"/>
                  </a:lnTo>
                  <a:cubicBezTo>
                    <a:pt x="6812" y="95"/>
                    <a:pt x="6717" y="0"/>
                    <a:pt x="6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6" name="Google Shape;17946;p76"/>
            <p:cNvSpPr/>
            <p:nvPr/>
          </p:nvSpPr>
          <p:spPr>
            <a:xfrm>
              <a:off x="2798356" y="3219218"/>
              <a:ext cx="11088" cy="34929"/>
            </a:xfrm>
            <a:custGeom>
              <a:avLst/>
              <a:gdLst/>
              <a:ahLst/>
              <a:cxnLst/>
              <a:rect l="l" t="t" r="r" b="b"/>
              <a:pathLst>
                <a:path w="426" h="1342" extrusionOk="0">
                  <a:moveTo>
                    <a:pt x="211" y="1"/>
                  </a:moveTo>
                  <a:cubicBezTo>
                    <a:pt x="95" y="1"/>
                    <a:pt x="0" y="96"/>
                    <a:pt x="0" y="215"/>
                  </a:cubicBezTo>
                  <a:lnTo>
                    <a:pt x="0" y="1126"/>
                  </a:lnTo>
                  <a:cubicBezTo>
                    <a:pt x="0" y="1246"/>
                    <a:pt x="95" y="1341"/>
                    <a:pt x="211" y="1341"/>
                  </a:cubicBezTo>
                  <a:cubicBezTo>
                    <a:pt x="331" y="1341"/>
                    <a:pt x="426" y="1246"/>
                    <a:pt x="426" y="1126"/>
                  </a:cubicBezTo>
                  <a:lnTo>
                    <a:pt x="426" y="215"/>
                  </a:lnTo>
                  <a:cubicBezTo>
                    <a:pt x="426" y="96"/>
                    <a:pt x="331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7" name="Google Shape;17947;p76"/>
            <p:cNvSpPr/>
            <p:nvPr/>
          </p:nvSpPr>
          <p:spPr>
            <a:xfrm>
              <a:off x="2928936" y="3219218"/>
              <a:ext cx="11114" cy="34929"/>
            </a:xfrm>
            <a:custGeom>
              <a:avLst/>
              <a:gdLst/>
              <a:ahLst/>
              <a:cxnLst/>
              <a:rect l="l" t="t" r="r" b="b"/>
              <a:pathLst>
                <a:path w="427" h="134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1126"/>
                  </a:lnTo>
                  <a:cubicBezTo>
                    <a:pt x="1" y="1246"/>
                    <a:pt x="96" y="1341"/>
                    <a:pt x="215" y="1341"/>
                  </a:cubicBezTo>
                  <a:cubicBezTo>
                    <a:pt x="331" y="1341"/>
                    <a:pt x="426" y="1246"/>
                    <a:pt x="426" y="1126"/>
                  </a:cubicBezTo>
                  <a:lnTo>
                    <a:pt x="426" y="215"/>
                  </a:lnTo>
                  <a:cubicBezTo>
                    <a:pt x="426" y="96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8" name="Google Shape;17948;p76"/>
            <p:cNvSpPr/>
            <p:nvPr/>
          </p:nvSpPr>
          <p:spPr>
            <a:xfrm>
              <a:off x="2964464" y="2934321"/>
              <a:ext cx="177325" cy="185056"/>
            </a:xfrm>
            <a:custGeom>
              <a:avLst/>
              <a:gdLst/>
              <a:ahLst/>
              <a:cxnLst/>
              <a:rect l="l" t="t" r="r" b="b"/>
              <a:pathLst>
                <a:path w="6813" h="7110" extrusionOk="0">
                  <a:moveTo>
                    <a:pt x="4772" y="1"/>
                  </a:moveTo>
                  <a:cubicBezTo>
                    <a:pt x="4490" y="1"/>
                    <a:pt x="4491" y="426"/>
                    <a:pt x="4775" y="426"/>
                  </a:cubicBezTo>
                  <a:lnTo>
                    <a:pt x="5915" y="426"/>
                  </a:lnTo>
                  <a:cubicBezTo>
                    <a:pt x="6176" y="426"/>
                    <a:pt x="6387" y="637"/>
                    <a:pt x="6387" y="898"/>
                  </a:cubicBezTo>
                  <a:lnTo>
                    <a:pt x="6387" y="4546"/>
                  </a:lnTo>
                  <a:cubicBezTo>
                    <a:pt x="6387" y="4807"/>
                    <a:pt x="6176" y="5018"/>
                    <a:pt x="5915" y="5018"/>
                  </a:cubicBezTo>
                  <a:lnTo>
                    <a:pt x="3635" y="5018"/>
                  </a:lnTo>
                  <a:cubicBezTo>
                    <a:pt x="3590" y="5018"/>
                    <a:pt x="3544" y="5032"/>
                    <a:pt x="3509" y="5060"/>
                  </a:cubicBezTo>
                  <a:lnTo>
                    <a:pt x="1475" y="6538"/>
                  </a:lnTo>
                  <a:lnTo>
                    <a:pt x="1788" y="5282"/>
                  </a:lnTo>
                  <a:cubicBezTo>
                    <a:pt x="1820" y="5148"/>
                    <a:pt x="1718" y="5018"/>
                    <a:pt x="1581" y="5018"/>
                  </a:cubicBezTo>
                  <a:lnTo>
                    <a:pt x="898" y="5018"/>
                  </a:lnTo>
                  <a:cubicBezTo>
                    <a:pt x="638" y="5018"/>
                    <a:pt x="426" y="4807"/>
                    <a:pt x="426" y="4550"/>
                  </a:cubicBezTo>
                  <a:lnTo>
                    <a:pt x="426" y="898"/>
                  </a:lnTo>
                  <a:cubicBezTo>
                    <a:pt x="426" y="637"/>
                    <a:pt x="638" y="426"/>
                    <a:pt x="898" y="426"/>
                  </a:cubicBezTo>
                  <a:lnTo>
                    <a:pt x="2038" y="426"/>
                  </a:lnTo>
                  <a:cubicBezTo>
                    <a:pt x="2154" y="426"/>
                    <a:pt x="2249" y="331"/>
                    <a:pt x="2249" y="215"/>
                  </a:cubicBezTo>
                  <a:cubicBezTo>
                    <a:pt x="2249" y="96"/>
                    <a:pt x="2154" y="1"/>
                    <a:pt x="2038" y="1"/>
                  </a:cubicBezTo>
                  <a:lnTo>
                    <a:pt x="898" y="1"/>
                  </a:lnTo>
                  <a:cubicBezTo>
                    <a:pt x="402" y="1"/>
                    <a:pt x="1" y="402"/>
                    <a:pt x="1" y="898"/>
                  </a:cubicBezTo>
                  <a:lnTo>
                    <a:pt x="1" y="4550"/>
                  </a:lnTo>
                  <a:cubicBezTo>
                    <a:pt x="1" y="5043"/>
                    <a:pt x="402" y="5444"/>
                    <a:pt x="898" y="5447"/>
                  </a:cubicBezTo>
                  <a:lnTo>
                    <a:pt x="1310" y="5447"/>
                  </a:lnTo>
                  <a:lnTo>
                    <a:pt x="993" y="6700"/>
                  </a:lnTo>
                  <a:cubicBezTo>
                    <a:pt x="937" y="6925"/>
                    <a:pt x="1115" y="7110"/>
                    <a:pt x="1311" y="7110"/>
                  </a:cubicBezTo>
                  <a:cubicBezTo>
                    <a:pt x="1376" y="7110"/>
                    <a:pt x="1442" y="7090"/>
                    <a:pt x="1503" y="7045"/>
                  </a:cubicBezTo>
                  <a:lnTo>
                    <a:pt x="3702" y="5447"/>
                  </a:lnTo>
                  <a:lnTo>
                    <a:pt x="5915" y="5447"/>
                  </a:lnTo>
                  <a:cubicBezTo>
                    <a:pt x="6411" y="5444"/>
                    <a:pt x="6813" y="5043"/>
                    <a:pt x="6813" y="4550"/>
                  </a:cubicBezTo>
                  <a:lnTo>
                    <a:pt x="6813" y="898"/>
                  </a:lnTo>
                  <a:cubicBezTo>
                    <a:pt x="6813" y="402"/>
                    <a:pt x="6411" y="1"/>
                    <a:pt x="5915" y="1"/>
                  </a:cubicBezTo>
                  <a:lnTo>
                    <a:pt x="4775" y="1"/>
                  </a:lnTo>
                  <a:cubicBezTo>
                    <a:pt x="4774" y="1"/>
                    <a:pt x="4773" y="1"/>
                    <a:pt x="4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9" name="Google Shape;17949;p76"/>
            <p:cNvSpPr/>
            <p:nvPr/>
          </p:nvSpPr>
          <p:spPr>
            <a:xfrm>
              <a:off x="3035441" y="2898611"/>
              <a:ext cx="35293" cy="106166"/>
            </a:xfrm>
            <a:custGeom>
              <a:avLst/>
              <a:gdLst/>
              <a:ahLst/>
              <a:cxnLst/>
              <a:rect l="l" t="t" r="r" b="b"/>
              <a:pathLst>
                <a:path w="1356" h="4079" extrusionOk="0">
                  <a:moveTo>
                    <a:pt x="908" y="430"/>
                  </a:moveTo>
                  <a:lnTo>
                    <a:pt x="708" y="3653"/>
                  </a:lnTo>
                  <a:lnTo>
                    <a:pt x="651" y="3653"/>
                  </a:lnTo>
                  <a:lnTo>
                    <a:pt x="451" y="430"/>
                  </a:lnTo>
                  <a:close/>
                  <a:moveTo>
                    <a:pt x="222" y="0"/>
                  </a:moveTo>
                  <a:cubicBezTo>
                    <a:pt x="99" y="0"/>
                    <a:pt x="1" y="106"/>
                    <a:pt x="11" y="229"/>
                  </a:cubicBezTo>
                  <a:lnTo>
                    <a:pt x="236" y="3878"/>
                  </a:lnTo>
                  <a:cubicBezTo>
                    <a:pt x="243" y="3990"/>
                    <a:pt x="338" y="4078"/>
                    <a:pt x="451" y="4078"/>
                  </a:cubicBezTo>
                  <a:lnTo>
                    <a:pt x="905" y="4078"/>
                  </a:lnTo>
                  <a:cubicBezTo>
                    <a:pt x="1021" y="4078"/>
                    <a:pt x="1112" y="3990"/>
                    <a:pt x="1119" y="3878"/>
                  </a:cubicBezTo>
                  <a:lnTo>
                    <a:pt x="1348" y="229"/>
                  </a:lnTo>
                  <a:cubicBezTo>
                    <a:pt x="1355" y="106"/>
                    <a:pt x="1257" y="0"/>
                    <a:pt x="11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0" name="Google Shape;17950;p76"/>
            <p:cNvSpPr/>
            <p:nvPr/>
          </p:nvSpPr>
          <p:spPr>
            <a:xfrm>
              <a:off x="3035727" y="3011414"/>
              <a:ext cx="40681" cy="34929"/>
            </a:xfrm>
            <a:custGeom>
              <a:avLst/>
              <a:gdLst/>
              <a:ahLst/>
              <a:cxnLst/>
              <a:rect l="l" t="t" r="r" b="b"/>
              <a:pathLst>
                <a:path w="1563" h="1342" extrusionOk="0">
                  <a:moveTo>
                    <a:pt x="669" y="427"/>
                  </a:moveTo>
                  <a:cubicBezTo>
                    <a:pt x="883" y="427"/>
                    <a:pt x="992" y="687"/>
                    <a:pt x="841" y="842"/>
                  </a:cubicBezTo>
                  <a:cubicBezTo>
                    <a:pt x="791" y="891"/>
                    <a:pt x="730" y="913"/>
                    <a:pt x="670" y="913"/>
                  </a:cubicBezTo>
                  <a:cubicBezTo>
                    <a:pt x="545" y="913"/>
                    <a:pt x="426" y="817"/>
                    <a:pt x="426" y="670"/>
                  </a:cubicBezTo>
                  <a:cubicBezTo>
                    <a:pt x="426" y="536"/>
                    <a:pt x="535" y="427"/>
                    <a:pt x="669" y="427"/>
                  </a:cubicBezTo>
                  <a:close/>
                  <a:moveTo>
                    <a:pt x="672" y="0"/>
                  </a:moveTo>
                  <a:cubicBezTo>
                    <a:pt x="329" y="0"/>
                    <a:pt x="0" y="267"/>
                    <a:pt x="0" y="670"/>
                  </a:cubicBezTo>
                  <a:cubicBezTo>
                    <a:pt x="0" y="1039"/>
                    <a:pt x="299" y="1338"/>
                    <a:pt x="669" y="1342"/>
                  </a:cubicBezTo>
                  <a:cubicBezTo>
                    <a:pt x="1263" y="1338"/>
                    <a:pt x="1562" y="620"/>
                    <a:pt x="1140" y="198"/>
                  </a:cubicBezTo>
                  <a:cubicBezTo>
                    <a:pt x="1003" y="62"/>
                    <a:pt x="836" y="0"/>
                    <a:pt x="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951" name="Google Shape;17951;p76"/>
          <p:cNvGrpSpPr/>
          <p:nvPr/>
        </p:nvGrpSpPr>
        <p:grpSpPr>
          <a:xfrm>
            <a:off x="4181432" y="1990720"/>
            <a:ext cx="357436" cy="356056"/>
            <a:chOff x="4181432" y="1990720"/>
            <a:chExt cx="357436" cy="356056"/>
          </a:xfrm>
        </p:grpSpPr>
        <p:sp>
          <p:nvSpPr>
            <p:cNvPr id="17952" name="Google Shape;17952;p76"/>
            <p:cNvSpPr/>
            <p:nvPr/>
          </p:nvSpPr>
          <p:spPr>
            <a:xfrm>
              <a:off x="4286947" y="2187982"/>
              <a:ext cx="55230" cy="55334"/>
            </a:xfrm>
            <a:custGeom>
              <a:avLst/>
              <a:gdLst/>
              <a:ahLst/>
              <a:cxnLst/>
              <a:rect l="l" t="t" r="r" b="b"/>
              <a:pathLst>
                <a:path w="2122" h="2126" extrusionOk="0">
                  <a:moveTo>
                    <a:pt x="1313" y="0"/>
                  </a:moveTo>
                  <a:lnTo>
                    <a:pt x="0" y="1313"/>
                  </a:lnTo>
                  <a:cubicBezTo>
                    <a:pt x="99" y="1327"/>
                    <a:pt x="190" y="1372"/>
                    <a:pt x="260" y="1443"/>
                  </a:cubicBezTo>
                  <a:lnTo>
                    <a:pt x="683" y="1865"/>
                  </a:lnTo>
                  <a:cubicBezTo>
                    <a:pt x="750" y="1935"/>
                    <a:pt x="795" y="2027"/>
                    <a:pt x="809" y="2125"/>
                  </a:cubicBezTo>
                  <a:lnTo>
                    <a:pt x="2122" y="813"/>
                  </a:lnTo>
                  <a:cubicBezTo>
                    <a:pt x="1812" y="584"/>
                    <a:pt x="1541" y="310"/>
                    <a:pt x="1313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3" name="Google Shape;17953;p76"/>
            <p:cNvSpPr/>
            <p:nvPr/>
          </p:nvSpPr>
          <p:spPr>
            <a:xfrm>
              <a:off x="4286947" y="2187982"/>
              <a:ext cx="44611" cy="55334"/>
            </a:xfrm>
            <a:custGeom>
              <a:avLst/>
              <a:gdLst/>
              <a:ahLst/>
              <a:cxnLst/>
              <a:rect l="l" t="t" r="r" b="b"/>
              <a:pathLst>
                <a:path w="1714" h="2126" extrusionOk="0">
                  <a:moveTo>
                    <a:pt x="1313" y="0"/>
                  </a:moveTo>
                  <a:lnTo>
                    <a:pt x="0" y="1313"/>
                  </a:lnTo>
                  <a:cubicBezTo>
                    <a:pt x="99" y="1327"/>
                    <a:pt x="190" y="1372"/>
                    <a:pt x="260" y="1443"/>
                  </a:cubicBezTo>
                  <a:lnTo>
                    <a:pt x="683" y="1865"/>
                  </a:lnTo>
                  <a:cubicBezTo>
                    <a:pt x="753" y="1935"/>
                    <a:pt x="795" y="2027"/>
                    <a:pt x="813" y="2125"/>
                  </a:cubicBezTo>
                  <a:lnTo>
                    <a:pt x="1305" y="1629"/>
                  </a:lnTo>
                  <a:lnTo>
                    <a:pt x="1119" y="1443"/>
                  </a:lnTo>
                  <a:lnTo>
                    <a:pt x="1119" y="1439"/>
                  </a:lnTo>
                  <a:cubicBezTo>
                    <a:pt x="1010" y="1337"/>
                    <a:pt x="1006" y="1168"/>
                    <a:pt x="1112" y="1063"/>
                  </a:cubicBezTo>
                  <a:lnTo>
                    <a:pt x="1714" y="461"/>
                  </a:lnTo>
                  <a:cubicBezTo>
                    <a:pt x="1566" y="317"/>
                    <a:pt x="1432" y="166"/>
                    <a:pt x="131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4" name="Google Shape;17954;p76"/>
            <p:cNvSpPr/>
            <p:nvPr/>
          </p:nvSpPr>
          <p:spPr>
            <a:xfrm>
              <a:off x="4282262" y="1995847"/>
              <a:ext cx="252154" cy="240416"/>
            </a:xfrm>
            <a:custGeom>
              <a:avLst/>
              <a:gdLst/>
              <a:ahLst/>
              <a:cxnLst/>
              <a:rect l="l" t="t" r="r" b="b"/>
              <a:pathLst>
                <a:path w="9688" h="9237" extrusionOk="0">
                  <a:moveTo>
                    <a:pt x="5068" y="1"/>
                  </a:moveTo>
                  <a:cubicBezTo>
                    <a:pt x="3866" y="1"/>
                    <a:pt x="2685" y="470"/>
                    <a:pt x="1802" y="1355"/>
                  </a:cubicBezTo>
                  <a:cubicBezTo>
                    <a:pt x="1" y="3160"/>
                    <a:pt x="1" y="6080"/>
                    <a:pt x="1802" y="7882"/>
                  </a:cubicBezTo>
                  <a:cubicBezTo>
                    <a:pt x="2685" y="8767"/>
                    <a:pt x="3866" y="9236"/>
                    <a:pt x="5068" y="9236"/>
                  </a:cubicBezTo>
                  <a:cubicBezTo>
                    <a:pt x="5663" y="9236"/>
                    <a:pt x="6263" y="9121"/>
                    <a:pt x="6834" y="8885"/>
                  </a:cubicBezTo>
                  <a:cubicBezTo>
                    <a:pt x="8561" y="8170"/>
                    <a:pt x="9687" y="6488"/>
                    <a:pt x="9687" y="4620"/>
                  </a:cubicBezTo>
                  <a:cubicBezTo>
                    <a:pt x="9687" y="2752"/>
                    <a:pt x="8561" y="1067"/>
                    <a:pt x="6834" y="352"/>
                  </a:cubicBezTo>
                  <a:cubicBezTo>
                    <a:pt x="6263" y="116"/>
                    <a:pt x="5663" y="1"/>
                    <a:pt x="506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5" name="Google Shape;17955;p76"/>
            <p:cNvSpPr/>
            <p:nvPr/>
          </p:nvSpPr>
          <p:spPr>
            <a:xfrm>
              <a:off x="4293610" y="1996004"/>
              <a:ext cx="130814" cy="240182"/>
            </a:xfrm>
            <a:custGeom>
              <a:avLst/>
              <a:gdLst/>
              <a:ahLst/>
              <a:cxnLst/>
              <a:rect l="l" t="t" r="r" b="b"/>
              <a:pathLst>
                <a:path w="5026" h="9228" extrusionOk="0">
                  <a:moveTo>
                    <a:pt x="4611" y="1"/>
                  </a:moveTo>
                  <a:cubicBezTo>
                    <a:pt x="2093" y="1"/>
                    <a:pt x="1" y="2045"/>
                    <a:pt x="1" y="4614"/>
                  </a:cubicBezTo>
                  <a:cubicBezTo>
                    <a:pt x="1" y="7184"/>
                    <a:pt x="2093" y="9228"/>
                    <a:pt x="4611" y="9228"/>
                  </a:cubicBezTo>
                  <a:cubicBezTo>
                    <a:pt x="4748" y="9228"/>
                    <a:pt x="4886" y="9222"/>
                    <a:pt x="5025" y="9209"/>
                  </a:cubicBezTo>
                  <a:cubicBezTo>
                    <a:pt x="3942" y="9121"/>
                    <a:pt x="2925" y="8650"/>
                    <a:pt x="2154" y="7879"/>
                  </a:cubicBezTo>
                  <a:cubicBezTo>
                    <a:pt x="884" y="6609"/>
                    <a:pt x="465" y="4720"/>
                    <a:pt x="1081" y="3034"/>
                  </a:cubicBezTo>
                  <a:cubicBezTo>
                    <a:pt x="1697" y="1349"/>
                    <a:pt x="3234" y="170"/>
                    <a:pt x="5025" y="19"/>
                  </a:cubicBezTo>
                  <a:cubicBezTo>
                    <a:pt x="4886" y="7"/>
                    <a:pt x="4748" y="1"/>
                    <a:pt x="461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6" name="Google Shape;17956;p76"/>
            <p:cNvSpPr/>
            <p:nvPr/>
          </p:nvSpPr>
          <p:spPr>
            <a:xfrm>
              <a:off x="4316879" y="2018882"/>
              <a:ext cx="203873" cy="194504"/>
            </a:xfrm>
            <a:custGeom>
              <a:avLst/>
              <a:gdLst/>
              <a:ahLst/>
              <a:cxnLst/>
              <a:rect l="l" t="t" r="r" b="b"/>
              <a:pathLst>
                <a:path w="7833" h="7473" extrusionOk="0">
                  <a:moveTo>
                    <a:pt x="3732" y="0"/>
                  </a:moveTo>
                  <a:cubicBezTo>
                    <a:pt x="3251" y="0"/>
                    <a:pt x="2767" y="93"/>
                    <a:pt x="2305" y="284"/>
                  </a:cubicBezTo>
                  <a:cubicBezTo>
                    <a:pt x="908" y="864"/>
                    <a:pt x="1" y="2226"/>
                    <a:pt x="1" y="3735"/>
                  </a:cubicBezTo>
                  <a:cubicBezTo>
                    <a:pt x="1" y="5248"/>
                    <a:pt x="908" y="6610"/>
                    <a:pt x="2305" y="7187"/>
                  </a:cubicBezTo>
                  <a:cubicBezTo>
                    <a:pt x="2768" y="7379"/>
                    <a:pt x="3254" y="7473"/>
                    <a:pt x="3736" y="7473"/>
                  </a:cubicBezTo>
                  <a:cubicBezTo>
                    <a:pt x="4707" y="7473"/>
                    <a:pt x="5661" y="7093"/>
                    <a:pt x="6376" y="6378"/>
                  </a:cubicBezTo>
                  <a:cubicBezTo>
                    <a:pt x="7833" y="4917"/>
                    <a:pt x="7833" y="2553"/>
                    <a:pt x="6376" y="1096"/>
                  </a:cubicBezTo>
                  <a:cubicBezTo>
                    <a:pt x="5660" y="380"/>
                    <a:pt x="4704" y="0"/>
                    <a:pt x="373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7" name="Google Shape;17957;p76"/>
            <p:cNvSpPr/>
            <p:nvPr/>
          </p:nvSpPr>
          <p:spPr>
            <a:xfrm>
              <a:off x="4316983" y="2018908"/>
              <a:ext cx="107624" cy="194477"/>
            </a:xfrm>
            <a:custGeom>
              <a:avLst/>
              <a:gdLst/>
              <a:ahLst/>
              <a:cxnLst/>
              <a:rect l="l" t="t" r="r" b="b"/>
              <a:pathLst>
                <a:path w="4135" h="7472" extrusionOk="0">
                  <a:moveTo>
                    <a:pt x="3731" y="1"/>
                  </a:moveTo>
                  <a:cubicBezTo>
                    <a:pt x="1696" y="1"/>
                    <a:pt x="0" y="1650"/>
                    <a:pt x="0" y="3734"/>
                  </a:cubicBezTo>
                  <a:cubicBezTo>
                    <a:pt x="0" y="5821"/>
                    <a:pt x="1696" y="7471"/>
                    <a:pt x="3731" y="7471"/>
                  </a:cubicBezTo>
                  <a:cubicBezTo>
                    <a:pt x="3864" y="7471"/>
                    <a:pt x="3999" y="7464"/>
                    <a:pt x="4134" y="7450"/>
                  </a:cubicBezTo>
                  <a:cubicBezTo>
                    <a:pt x="3286" y="7358"/>
                    <a:pt x="2495" y="6982"/>
                    <a:pt x="1890" y="6377"/>
                  </a:cubicBezTo>
                  <a:cubicBezTo>
                    <a:pt x="873" y="5360"/>
                    <a:pt x="528" y="3850"/>
                    <a:pt x="1010" y="2492"/>
                  </a:cubicBezTo>
                  <a:cubicBezTo>
                    <a:pt x="1489" y="1138"/>
                    <a:pt x="2702" y="177"/>
                    <a:pt x="4134" y="22"/>
                  </a:cubicBezTo>
                  <a:cubicBezTo>
                    <a:pt x="3999" y="8"/>
                    <a:pt x="3864" y="1"/>
                    <a:pt x="3731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8" name="Google Shape;17958;p76"/>
            <p:cNvSpPr/>
            <p:nvPr/>
          </p:nvSpPr>
          <p:spPr>
            <a:xfrm>
              <a:off x="4378512" y="2057298"/>
              <a:ext cx="62128" cy="53200"/>
            </a:xfrm>
            <a:custGeom>
              <a:avLst/>
              <a:gdLst/>
              <a:ahLst/>
              <a:cxnLst/>
              <a:rect l="l" t="t" r="r" b="b"/>
              <a:pathLst>
                <a:path w="2387" h="2044" extrusionOk="0">
                  <a:moveTo>
                    <a:pt x="1366" y="0"/>
                  </a:moveTo>
                  <a:cubicBezTo>
                    <a:pt x="458" y="0"/>
                    <a:pt x="1" y="1102"/>
                    <a:pt x="644" y="1742"/>
                  </a:cubicBezTo>
                  <a:cubicBezTo>
                    <a:pt x="853" y="1950"/>
                    <a:pt x="1109" y="2044"/>
                    <a:pt x="1360" y="2044"/>
                  </a:cubicBezTo>
                  <a:cubicBezTo>
                    <a:pt x="1884" y="2044"/>
                    <a:pt x="2386" y="1637"/>
                    <a:pt x="2386" y="1021"/>
                  </a:cubicBezTo>
                  <a:cubicBezTo>
                    <a:pt x="2386" y="458"/>
                    <a:pt x="1929" y="0"/>
                    <a:pt x="1366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9" name="Google Shape;17959;p76"/>
            <p:cNvSpPr/>
            <p:nvPr/>
          </p:nvSpPr>
          <p:spPr>
            <a:xfrm>
              <a:off x="4387491" y="2057272"/>
              <a:ext cx="37011" cy="53226"/>
            </a:xfrm>
            <a:custGeom>
              <a:avLst/>
              <a:gdLst/>
              <a:ahLst/>
              <a:cxnLst/>
              <a:rect l="l" t="t" r="r" b="b"/>
              <a:pathLst>
                <a:path w="1422" h="2045" extrusionOk="0">
                  <a:moveTo>
                    <a:pt x="1023" y="0"/>
                  </a:moveTo>
                  <a:cubicBezTo>
                    <a:pt x="484" y="0"/>
                    <a:pt x="0" y="434"/>
                    <a:pt x="0" y="1022"/>
                  </a:cubicBezTo>
                  <a:cubicBezTo>
                    <a:pt x="0" y="1609"/>
                    <a:pt x="483" y="2044"/>
                    <a:pt x="1021" y="2044"/>
                  </a:cubicBezTo>
                  <a:cubicBezTo>
                    <a:pt x="1153" y="2044"/>
                    <a:pt x="1289" y="2018"/>
                    <a:pt x="1422" y="1961"/>
                  </a:cubicBezTo>
                  <a:cubicBezTo>
                    <a:pt x="1045" y="1799"/>
                    <a:pt x="803" y="1430"/>
                    <a:pt x="803" y="1022"/>
                  </a:cubicBezTo>
                  <a:cubicBezTo>
                    <a:pt x="803" y="614"/>
                    <a:pt x="1045" y="244"/>
                    <a:pt x="1422" y="82"/>
                  </a:cubicBezTo>
                  <a:cubicBezTo>
                    <a:pt x="1290" y="26"/>
                    <a:pt x="1155" y="0"/>
                    <a:pt x="102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0" name="Google Shape;17960;p76"/>
            <p:cNvSpPr/>
            <p:nvPr/>
          </p:nvSpPr>
          <p:spPr>
            <a:xfrm>
              <a:off x="4370547" y="2110421"/>
              <a:ext cx="87036" cy="55595"/>
            </a:xfrm>
            <a:custGeom>
              <a:avLst/>
              <a:gdLst/>
              <a:ahLst/>
              <a:cxnLst/>
              <a:rect l="l" t="t" r="r" b="b"/>
              <a:pathLst>
                <a:path w="3344" h="2136" extrusionOk="0">
                  <a:moveTo>
                    <a:pt x="1095" y="0"/>
                  </a:moveTo>
                  <a:cubicBezTo>
                    <a:pt x="493" y="4"/>
                    <a:pt x="4" y="493"/>
                    <a:pt x="1" y="1094"/>
                  </a:cubicBezTo>
                  <a:lnTo>
                    <a:pt x="1" y="1949"/>
                  </a:lnTo>
                  <a:cubicBezTo>
                    <a:pt x="1" y="2055"/>
                    <a:pt x="85" y="2136"/>
                    <a:pt x="187" y="2136"/>
                  </a:cubicBezTo>
                  <a:lnTo>
                    <a:pt x="3157" y="2136"/>
                  </a:lnTo>
                  <a:cubicBezTo>
                    <a:pt x="3262" y="2136"/>
                    <a:pt x="3343" y="2055"/>
                    <a:pt x="3343" y="1949"/>
                  </a:cubicBezTo>
                  <a:lnTo>
                    <a:pt x="3343" y="1094"/>
                  </a:lnTo>
                  <a:cubicBezTo>
                    <a:pt x="3343" y="493"/>
                    <a:pt x="2854" y="4"/>
                    <a:pt x="2252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1" name="Google Shape;17961;p76"/>
            <p:cNvSpPr/>
            <p:nvPr/>
          </p:nvSpPr>
          <p:spPr>
            <a:xfrm>
              <a:off x="4370547" y="2110421"/>
              <a:ext cx="49374" cy="55595"/>
            </a:xfrm>
            <a:custGeom>
              <a:avLst/>
              <a:gdLst/>
              <a:ahLst/>
              <a:cxnLst/>
              <a:rect l="l" t="t" r="r" b="b"/>
              <a:pathLst>
                <a:path w="1897" h="2136" extrusionOk="0">
                  <a:moveTo>
                    <a:pt x="1095" y="0"/>
                  </a:moveTo>
                  <a:cubicBezTo>
                    <a:pt x="493" y="4"/>
                    <a:pt x="4" y="493"/>
                    <a:pt x="1" y="1094"/>
                  </a:cubicBezTo>
                  <a:lnTo>
                    <a:pt x="1" y="1949"/>
                  </a:lnTo>
                  <a:cubicBezTo>
                    <a:pt x="1" y="2055"/>
                    <a:pt x="85" y="2136"/>
                    <a:pt x="187" y="2136"/>
                  </a:cubicBezTo>
                  <a:lnTo>
                    <a:pt x="989" y="2136"/>
                  </a:lnTo>
                  <a:cubicBezTo>
                    <a:pt x="887" y="2136"/>
                    <a:pt x="803" y="2055"/>
                    <a:pt x="803" y="1949"/>
                  </a:cubicBezTo>
                  <a:lnTo>
                    <a:pt x="803" y="1094"/>
                  </a:lnTo>
                  <a:cubicBezTo>
                    <a:pt x="803" y="493"/>
                    <a:pt x="1292" y="4"/>
                    <a:pt x="1897" y="0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2" name="Google Shape;17962;p76"/>
            <p:cNvSpPr/>
            <p:nvPr/>
          </p:nvSpPr>
          <p:spPr>
            <a:xfrm>
              <a:off x="4187314" y="2218200"/>
              <a:ext cx="126025" cy="123396"/>
            </a:xfrm>
            <a:custGeom>
              <a:avLst/>
              <a:gdLst/>
              <a:ahLst/>
              <a:cxnLst/>
              <a:rect l="l" t="t" r="r" b="b"/>
              <a:pathLst>
                <a:path w="4842" h="4741" extrusionOk="0">
                  <a:moveTo>
                    <a:pt x="3839" y="0"/>
                  </a:moveTo>
                  <a:cubicBezTo>
                    <a:pt x="3703" y="0"/>
                    <a:pt x="3568" y="53"/>
                    <a:pt x="3466" y="159"/>
                  </a:cubicBezTo>
                  <a:lnTo>
                    <a:pt x="208" y="3417"/>
                  </a:lnTo>
                  <a:cubicBezTo>
                    <a:pt x="0" y="3621"/>
                    <a:pt x="0" y="3959"/>
                    <a:pt x="208" y="4163"/>
                  </a:cubicBezTo>
                  <a:lnTo>
                    <a:pt x="630" y="4585"/>
                  </a:lnTo>
                  <a:cubicBezTo>
                    <a:pt x="732" y="4689"/>
                    <a:pt x="867" y="4741"/>
                    <a:pt x="1003" y="4741"/>
                  </a:cubicBezTo>
                  <a:cubicBezTo>
                    <a:pt x="1138" y="4741"/>
                    <a:pt x="1274" y="4689"/>
                    <a:pt x="1376" y="4585"/>
                  </a:cubicBezTo>
                  <a:lnTo>
                    <a:pt x="4634" y="1327"/>
                  </a:lnTo>
                  <a:cubicBezTo>
                    <a:pt x="4841" y="1119"/>
                    <a:pt x="4841" y="785"/>
                    <a:pt x="4634" y="577"/>
                  </a:cubicBezTo>
                  <a:lnTo>
                    <a:pt x="4215" y="159"/>
                  </a:lnTo>
                  <a:cubicBezTo>
                    <a:pt x="4111" y="53"/>
                    <a:pt x="3975" y="0"/>
                    <a:pt x="3839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3" name="Google Shape;17963;p76"/>
            <p:cNvSpPr/>
            <p:nvPr/>
          </p:nvSpPr>
          <p:spPr>
            <a:xfrm>
              <a:off x="4187210" y="2218252"/>
              <a:ext cx="110461" cy="123266"/>
            </a:xfrm>
            <a:custGeom>
              <a:avLst/>
              <a:gdLst/>
              <a:ahLst/>
              <a:cxnLst/>
              <a:rect l="l" t="t" r="r" b="b"/>
              <a:pathLst>
                <a:path w="4244" h="4736" extrusionOk="0">
                  <a:moveTo>
                    <a:pt x="3844" y="1"/>
                  </a:moveTo>
                  <a:cubicBezTo>
                    <a:pt x="3709" y="1"/>
                    <a:pt x="3574" y="53"/>
                    <a:pt x="3470" y="157"/>
                  </a:cubicBezTo>
                  <a:lnTo>
                    <a:pt x="208" y="3411"/>
                  </a:lnTo>
                  <a:cubicBezTo>
                    <a:pt x="1" y="3619"/>
                    <a:pt x="1" y="3953"/>
                    <a:pt x="208" y="4161"/>
                  </a:cubicBezTo>
                  <a:lnTo>
                    <a:pt x="630" y="4583"/>
                  </a:lnTo>
                  <a:cubicBezTo>
                    <a:pt x="732" y="4685"/>
                    <a:pt x="868" y="4736"/>
                    <a:pt x="1003" y="4736"/>
                  </a:cubicBezTo>
                  <a:cubicBezTo>
                    <a:pt x="1139" y="4736"/>
                    <a:pt x="1274" y="4685"/>
                    <a:pt x="1376" y="4583"/>
                  </a:cubicBezTo>
                  <a:lnTo>
                    <a:pt x="1404" y="4555"/>
                  </a:lnTo>
                  <a:lnTo>
                    <a:pt x="1010" y="4161"/>
                  </a:lnTo>
                  <a:cubicBezTo>
                    <a:pt x="803" y="3957"/>
                    <a:pt x="803" y="3619"/>
                    <a:pt x="1010" y="3415"/>
                  </a:cubicBezTo>
                  <a:lnTo>
                    <a:pt x="4244" y="181"/>
                  </a:lnTo>
                  <a:lnTo>
                    <a:pt x="4219" y="157"/>
                  </a:lnTo>
                  <a:cubicBezTo>
                    <a:pt x="4115" y="53"/>
                    <a:pt x="3980" y="1"/>
                    <a:pt x="3844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4" name="Google Shape;17964;p76"/>
            <p:cNvSpPr/>
            <p:nvPr/>
          </p:nvSpPr>
          <p:spPr>
            <a:xfrm>
              <a:off x="4267426" y="2218252"/>
              <a:ext cx="45991" cy="44663"/>
            </a:xfrm>
            <a:custGeom>
              <a:avLst/>
              <a:gdLst/>
              <a:ahLst/>
              <a:cxnLst/>
              <a:rect l="l" t="t" r="r" b="b"/>
              <a:pathLst>
                <a:path w="1767" h="1716" extrusionOk="0">
                  <a:moveTo>
                    <a:pt x="762" y="1"/>
                  </a:moveTo>
                  <a:cubicBezTo>
                    <a:pt x="627" y="1"/>
                    <a:pt x="492" y="53"/>
                    <a:pt x="388" y="157"/>
                  </a:cubicBezTo>
                  <a:lnTo>
                    <a:pt x="1" y="544"/>
                  </a:lnTo>
                  <a:lnTo>
                    <a:pt x="1169" y="1715"/>
                  </a:lnTo>
                  <a:lnTo>
                    <a:pt x="1559" y="1325"/>
                  </a:lnTo>
                  <a:cubicBezTo>
                    <a:pt x="1767" y="1121"/>
                    <a:pt x="1767" y="783"/>
                    <a:pt x="1559" y="579"/>
                  </a:cubicBezTo>
                  <a:lnTo>
                    <a:pt x="1137" y="157"/>
                  </a:lnTo>
                  <a:cubicBezTo>
                    <a:pt x="1033" y="53"/>
                    <a:pt x="898" y="1"/>
                    <a:pt x="762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5" name="Google Shape;17965;p76"/>
            <p:cNvSpPr/>
            <p:nvPr/>
          </p:nvSpPr>
          <p:spPr>
            <a:xfrm>
              <a:off x="4267348" y="2218278"/>
              <a:ext cx="30322" cy="24492"/>
            </a:xfrm>
            <a:custGeom>
              <a:avLst/>
              <a:gdLst/>
              <a:ahLst/>
              <a:cxnLst/>
              <a:rect l="l" t="t" r="r" b="b"/>
              <a:pathLst>
                <a:path w="1165" h="941" extrusionOk="0">
                  <a:moveTo>
                    <a:pt x="714" y="1"/>
                  </a:moveTo>
                  <a:cubicBezTo>
                    <a:pt x="697" y="4"/>
                    <a:pt x="679" y="4"/>
                    <a:pt x="665" y="8"/>
                  </a:cubicBezTo>
                  <a:cubicBezTo>
                    <a:pt x="560" y="29"/>
                    <a:pt x="465" y="82"/>
                    <a:pt x="391" y="156"/>
                  </a:cubicBezTo>
                  <a:lnTo>
                    <a:pt x="99" y="444"/>
                  </a:lnTo>
                  <a:lnTo>
                    <a:pt x="0" y="543"/>
                  </a:lnTo>
                  <a:lnTo>
                    <a:pt x="401" y="940"/>
                  </a:lnTo>
                  <a:lnTo>
                    <a:pt x="1165" y="180"/>
                  </a:lnTo>
                  <a:lnTo>
                    <a:pt x="1137" y="152"/>
                  </a:lnTo>
                  <a:cubicBezTo>
                    <a:pt x="1126" y="142"/>
                    <a:pt x="1116" y="131"/>
                    <a:pt x="1101" y="120"/>
                  </a:cubicBezTo>
                  <a:lnTo>
                    <a:pt x="1087" y="110"/>
                  </a:lnTo>
                  <a:cubicBezTo>
                    <a:pt x="1073" y="99"/>
                    <a:pt x="1056" y="89"/>
                    <a:pt x="1038" y="78"/>
                  </a:cubicBezTo>
                  <a:cubicBezTo>
                    <a:pt x="957" y="25"/>
                    <a:pt x="862" y="1"/>
                    <a:pt x="76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6" name="Google Shape;17966;p76"/>
            <p:cNvSpPr/>
            <p:nvPr/>
          </p:nvSpPr>
          <p:spPr>
            <a:xfrm>
              <a:off x="4181432" y="1990720"/>
              <a:ext cx="357436" cy="356056"/>
            </a:xfrm>
            <a:custGeom>
              <a:avLst/>
              <a:gdLst/>
              <a:ahLst/>
              <a:cxnLst/>
              <a:rect l="l" t="t" r="r" b="b"/>
              <a:pathLst>
                <a:path w="13733" h="13680" extrusionOk="0">
                  <a:moveTo>
                    <a:pt x="5275" y="7949"/>
                  </a:moveTo>
                  <a:cubicBezTo>
                    <a:pt x="5437" y="8139"/>
                    <a:pt x="5613" y="8315"/>
                    <a:pt x="5803" y="8476"/>
                  </a:cubicBezTo>
                  <a:lnTo>
                    <a:pt x="5050" y="9229"/>
                  </a:lnTo>
                  <a:cubicBezTo>
                    <a:pt x="5032" y="9212"/>
                    <a:pt x="5015" y="9191"/>
                    <a:pt x="4997" y="9173"/>
                  </a:cubicBezTo>
                  <a:lnTo>
                    <a:pt x="4575" y="8751"/>
                  </a:lnTo>
                  <a:cubicBezTo>
                    <a:pt x="4557" y="8733"/>
                    <a:pt x="4540" y="8719"/>
                    <a:pt x="4522" y="8702"/>
                  </a:cubicBezTo>
                  <a:lnTo>
                    <a:pt x="5275" y="7949"/>
                  </a:lnTo>
                  <a:close/>
                  <a:moveTo>
                    <a:pt x="4059" y="8938"/>
                  </a:moveTo>
                  <a:cubicBezTo>
                    <a:pt x="4143" y="8938"/>
                    <a:pt x="4227" y="8971"/>
                    <a:pt x="4290" y="9036"/>
                  </a:cubicBezTo>
                  <a:lnTo>
                    <a:pt x="4712" y="9458"/>
                  </a:lnTo>
                  <a:cubicBezTo>
                    <a:pt x="4842" y="9585"/>
                    <a:pt x="4842" y="9792"/>
                    <a:pt x="4716" y="9922"/>
                  </a:cubicBezTo>
                  <a:lnTo>
                    <a:pt x="4466" y="10169"/>
                  </a:lnTo>
                  <a:lnTo>
                    <a:pt x="3579" y="9282"/>
                  </a:lnTo>
                  <a:lnTo>
                    <a:pt x="3825" y="9036"/>
                  </a:lnTo>
                  <a:cubicBezTo>
                    <a:pt x="3891" y="8971"/>
                    <a:pt x="3975" y="8938"/>
                    <a:pt x="4059" y="8938"/>
                  </a:cubicBezTo>
                  <a:close/>
                  <a:moveTo>
                    <a:pt x="3294" y="9567"/>
                  </a:moveTo>
                  <a:lnTo>
                    <a:pt x="4181" y="10454"/>
                  </a:lnTo>
                  <a:lnTo>
                    <a:pt x="1454" y="13181"/>
                  </a:lnTo>
                  <a:cubicBezTo>
                    <a:pt x="1391" y="13246"/>
                    <a:pt x="1307" y="13278"/>
                    <a:pt x="1223" y="13278"/>
                  </a:cubicBezTo>
                  <a:cubicBezTo>
                    <a:pt x="1139" y="13278"/>
                    <a:pt x="1055" y="13246"/>
                    <a:pt x="990" y="13181"/>
                  </a:cubicBezTo>
                  <a:lnTo>
                    <a:pt x="567" y="12758"/>
                  </a:lnTo>
                  <a:cubicBezTo>
                    <a:pt x="441" y="12632"/>
                    <a:pt x="441" y="12424"/>
                    <a:pt x="567" y="12294"/>
                  </a:cubicBezTo>
                  <a:lnTo>
                    <a:pt x="3294" y="9567"/>
                  </a:lnTo>
                  <a:close/>
                  <a:moveTo>
                    <a:pt x="8941" y="0"/>
                  </a:moveTo>
                  <a:cubicBezTo>
                    <a:pt x="8939" y="0"/>
                    <a:pt x="8937" y="0"/>
                    <a:pt x="8934" y="0"/>
                  </a:cubicBezTo>
                  <a:cubicBezTo>
                    <a:pt x="5008" y="0"/>
                    <a:pt x="2738" y="4458"/>
                    <a:pt x="5025" y="7628"/>
                  </a:cubicBezTo>
                  <a:lnTo>
                    <a:pt x="4114" y="8540"/>
                  </a:lnTo>
                  <a:cubicBezTo>
                    <a:pt x="4094" y="8538"/>
                    <a:pt x="4074" y="8537"/>
                    <a:pt x="4055" y="8537"/>
                  </a:cubicBezTo>
                  <a:cubicBezTo>
                    <a:pt x="3864" y="8537"/>
                    <a:pt x="3681" y="8614"/>
                    <a:pt x="3544" y="8751"/>
                  </a:cubicBezTo>
                  <a:lnTo>
                    <a:pt x="286" y="12009"/>
                  </a:lnTo>
                  <a:cubicBezTo>
                    <a:pt x="1" y="12294"/>
                    <a:pt x="1" y="12755"/>
                    <a:pt x="286" y="13040"/>
                  </a:cubicBezTo>
                  <a:lnTo>
                    <a:pt x="708" y="13466"/>
                  </a:lnTo>
                  <a:cubicBezTo>
                    <a:pt x="851" y="13608"/>
                    <a:pt x="1037" y="13679"/>
                    <a:pt x="1224" y="13679"/>
                  </a:cubicBezTo>
                  <a:cubicBezTo>
                    <a:pt x="1410" y="13679"/>
                    <a:pt x="1596" y="13608"/>
                    <a:pt x="1739" y="13466"/>
                  </a:cubicBezTo>
                  <a:lnTo>
                    <a:pt x="4610" y="10594"/>
                  </a:lnTo>
                  <a:lnTo>
                    <a:pt x="4997" y="10207"/>
                  </a:lnTo>
                  <a:cubicBezTo>
                    <a:pt x="5148" y="10056"/>
                    <a:pt x="5226" y="9845"/>
                    <a:pt x="5208" y="9634"/>
                  </a:cubicBezTo>
                  <a:lnTo>
                    <a:pt x="6119" y="8723"/>
                  </a:lnTo>
                  <a:cubicBezTo>
                    <a:pt x="6802" y="9215"/>
                    <a:pt x="7604" y="9518"/>
                    <a:pt x="8445" y="9602"/>
                  </a:cubicBezTo>
                  <a:lnTo>
                    <a:pt x="8466" y="9602"/>
                  </a:lnTo>
                  <a:cubicBezTo>
                    <a:pt x="8471" y="9603"/>
                    <a:pt x="8475" y="9603"/>
                    <a:pt x="8480" y="9603"/>
                  </a:cubicBezTo>
                  <a:cubicBezTo>
                    <a:pt x="8731" y="9603"/>
                    <a:pt x="8747" y="9215"/>
                    <a:pt x="8484" y="9201"/>
                  </a:cubicBezTo>
                  <a:cubicBezTo>
                    <a:pt x="7632" y="9117"/>
                    <a:pt x="6820" y="8782"/>
                    <a:pt x="6155" y="8241"/>
                  </a:cubicBezTo>
                  <a:cubicBezTo>
                    <a:pt x="2904" y="5616"/>
                    <a:pt x="4818" y="398"/>
                    <a:pt x="8934" y="398"/>
                  </a:cubicBezTo>
                  <a:cubicBezTo>
                    <a:pt x="8937" y="398"/>
                    <a:pt x="8939" y="398"/>
                    <a:pt x="8941" y="398"/>
                  </a:cubicBezTo>
                  <a:cubicBezTo>
                    <a:pt x="11204" y="398"/>
                    <a:pt x="13100" y="2114"/>
                    <a:pt x="13325" y="4367"/>
                  </a:cubicBezTo>
                  <a:cubicBezTo>
                    <a:pt x="13340" y="4486"/>
                    <a:pt x="13430" y="4541"/>
                    <a:pt x="13521" y="4541"/>
                  </a:cubicBezTo>
                  <a:cubicBezTo>
                    <a:pt x="13626" y="4541"/>
                    <a:pt x="13732" y="4466"/>
                    <a:pt x="13723" y="4328"/>
                  </a:cubicBezTo>
                  <a:cubicBezTo>
                    <a:pt x="13477" y="1871"/>
                    <a:pt x="11408" y="0"/>
                    <a:pt x="8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7" name="Google Shape;17967;p76"/>
            <p:cNvSpPr/>
            <p:nvPr/>
          </p:nvSpPr>
          <p:spPr>
            <a:xfrm>
              <a:off x="4303318" y="2013546"/>
              <a:ext cx="213399" cy="204941"/>
            </a:xfrm>
            <a:custGeom>
              <a:avLst/>
              <a:gdLst/>
              <a:ahLst/>
              <a:cxnLst/>
              <a:rect l="l" t="t" r="r" b="b"/>
              <a:pathLst>
                <a:path w="8199" h="7874" extrusionOk="0">
                  <a:moveTo>
                    <a:pt x="4250" y="405"/>
                  </a:moveTo>
                  <a:cubicBezTo>
                    <a:pt x="4706" y="405"/>
                    <a:pt x="5165" y="493"/>
                    <a:pt x="5602" y="675"/>
                  </a:cubicBezTo>
                  <a:cubicBezTo>
                    <a:pt x="6922" y="1220"/>
                    <a:pt x="7784" y="2512"/>
                    <a:pt x="7784" y="3940"/>
                  </a:cubicBezTo>
                  <a:cubicBezTo>
                    <a:pt x="7787" y="5891"/>
                    <a:pt x="6208" y="7473"/>
                    <a:pt x="4258" y="7473"/>
                  </a:cubicBezTo>
                  <a:cubicBezTo>
                    <a:pt x="4256" y="7473"/>
                    <a:pt x="4253" y="7473"/>
                    <a:pt x="4251" y="7473"/>
                  </a:cubicBezTo>
                  <a:cubicBezTo>
                    <a:pt x="2819" y="7473"/>
                    <a:pt x="1531" y="6611"/>
                    <a:pt x="986" y="5291"/>
                  </a:cubicBezTo>
                  <a:cubicBezTo>
                    <a:pt x="437" y="3972"/>
                    <a:pt x="740" y="2452"/>
                    <a:pt x="1750" y="1442"/>
                  </a:cubicBezTo>
                  <a:cubicBezTo>
                    <a:pt x="2427" y="765"/>
                    <a:pt x="3331" y="405"/>
                    <a:pt x="4250" y="405"/>
                  </a:cubicBezTo>
                  <a:close/>
                  <a:moveTo>
                    <a:pt x="4247" y="1"/>
                  </a:moveTo>
                  <a:cubicBezTo>
                    <a:pt x="3223" y="1"/>
                    <a:pt x="2217" y="401"/>
                    <a:pt x="1465" y="1154"/>
                  </a:cubicBezTo>
                  <a:cubicBezTo>
                    <a:pt x="339" y="2279"/>
                    <a:pt x="1" y="3972"/>
                    <a:pt x="613" y="5443"/>
                  </a:cubicBezTo>
                  <a:cubicBezTo>
                    <a:pt x="1222" y="6917"/>
                    <a:pt x="2657" y="7874"/>
                    <a:pt x="4251" y="7874"/>
                  </a:cubicBezTo>
                  <a:cubicBezTo>
                    <a:pt x="4260" y="7874"/>
                    <a:pt x="4268" y="7874"/>
                    <a:pt x="4277" y="7874"/>
                  </a:cubicBezTo>
                  <a:cubicBezTo>
                    <a:pt x="6443" y="7874"/>
                    <a:pt x="8199" y="6110"/>
                    <a:pt x="8185" y="3940"/>
                  </a:cubicBezTo>
                  <a:cubicBezTo>
                    <a:pt x="8185" y="2346"/>
                    <a:pt x="7228" y="911"/>
                    <a:pt x="5757" y="302"/>
                  </a:cubicBezTo>
                  <a:cubicBezTo>
                    <a:pt x="5268" y="99"/>
                    <a:pt x="4756" y="1"/>
                    <a:pt x="4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8" name="Google Shape;17968;p76"/>
            <p:cNvSpPr/>
            <p:nvPr/>
          </p:nvSpPr>
          <p:spPr>
            <a:xfrm>
              <a:off x="4365238" y="2051989"/>
              <a:ext cx="97473" cy="119258"/>
            </a:xfrm>
            <a:custGeom>
              <a:avLst/>
              <a:gdLst/>
              <a:ahLst/>
              <a:cxnLst/>
              <a:rect l="l" t="t" r="r" b="b"/>
              <a:pathLst>
                <a:path w="3745" h="4582" extrusionOk="0">
                  <a:moveTo>
                    <a:pt x="1872" y="405"/>
                  </a:moveTo>
                  <a:cubicBezTo>
                    <a:pt x="2601" y="405"/>
                    <a:pt x="2967" y="1288"/>
                    <a:pt x="2449" y="1805"/>
                  </a:cubicBezTo>
                  <a:cubicBezTo>
                    <a:pt x="2283" y="1971"/>
                    <a:pt x="2078" y="2045"/>
                    <a:pt x="1877" y="2045"/>
                  </a:cubicBezTo>
                  <a:cubicBezTo>
                    <a:pt x="1455" y="2045"/>
                    <a:pt x="1050" y="1717"/>
                    <a:pt x="1052" y="1221"/>
                  </a:cubicBezTo>
                  <a:cubicBezTo>
                    <a:pt x="1052" y="771"/>
                    <a:pt x="1418" y="405"/>
                    <a:pt x="1872" y="405"/>
                  </a:cubicBezTo>
                  <a:close/>
                  <a:moveTo>
                    <a:pt x="2449" y="2446"/>
                  </a:moveTo>
                  <a:cubicBezTo>
                    <a:pt x="2942" y="2446"/>
                    <a:pt x="3343" y="2843"/>
                    <a:pt x="3343" y="3339"/>
                  </a:cubicBezTo>
                  <a:lnTo>
                    <a:pt x="3343" y="4180"/>
                  </a:lnTo>
                  <a:lnTo>
                    <a:pt x="2903" y="4180"/>
                  </a:lnTo>
                  <a:lnTo>
                    <a:pt x="2903" y="3301"/>
                  </a:lnTo>
                  <a:cubicBezTo>
                    <a:pt x="2896" y="3172"/>
                    <a:pt x="2799" y="3108"/>
                    <a:pt x="2701" y="3108"/>
                  </a:cubicBezTo>
                  <a:cubicBezTo>
                    <a:pt x="2604" y="3108"/>
                    <a:pt x="2507" y="3172"/>
                    <a:pt x="2502" y="3301"/>
                  </a:cubicBezTo>
                  <a:lnTo>
                    <a:pt x="2502" y="4180"/>
                  </a:lnTo>
                  <a:lnTo>
                    <a:pt x="1242" y="4180"/>
                  </a:lnTo>
                  <a:lnTo>
                    <a:pt x="1242" y="3301"/>
                  </a:lnTo>
                  <a:cubicBezTo>
                    <a:pt x="1235" y="3172"/>
                    <a:pt x="1138" y="3108"/>
                    <a:pt x="1041" y="3108"/>
                  </a:cubicBezTo>
                  <a:cubicBezTo>
                    <a:pt x="943" y="3108"/>
                    <a:pt x="847" y="3172"/>
                    <a:pt x="841" y="3301"/>
                  </a:cubicBezTo>
                  <a:lnTo>
                    <a:pt x="841" y="4180"/>
                  </a:lnTo>
                  <a:lnTo>
                    <a:pt x="402" y="4180"/>
                  </a:lnTo>
                  <a:lnTo>
                    <a:pt x="402" y="3339"/>
                  </a:lnTo>
                  <a:cubicBezTo>
                    <a:pt x="402" y="2843"/>
                    <a:pt x="799" y="2446"/>
                    <a:pt x="1295" y="2446"/>
                  </a:cubicBezTo>
                  <a:close/>
                  <a:moveTo>
                    <a:pt x="1872" y="0"/>
                  </a:moveTo>
                  <a:cubicBezTo>
                    <a:pt x="789" y="0"/>
                    <a:pt x="243" y="1306"/>
                    <a:pt x="1000" y="2080"/>
                  </a:cubicBezTo>
                  <a:cubicBezTo>
                    <a:pt x="416" y="2213"/>
                    <a:pt x="0" y="2738"/>
                    <a:pt x="0" y="3339"/>
                  </a:cubicBezTo>
                  <a:lnTo>
                    <a:pt x="0" y="4194"/>
                  </a:lnTo>
                  <a:cubicBezTo>
                    <a:pt x="0" y="4409"/>
                    <a:pt x="173" y="4581"/>
                    <a:pt x="387" y="4581"/>
                  </a:cubicBezTo>
                  <a:lnTo>
                    <a:pt x="3357" y="4581"/>
                  </a:lnTo>
                  <a:cubicBezTo>
                    <a:pt x="3568" y="4581"/>
                    <a:pt x="3741" y="4409"/>
                    <a:pt x="3744" y="4194"/>
                  </a:cubicBezTo>
                  <a:lnTo>
                    <a:pt x="3744" y="3339"/>
                  </a:lnTo>
                  <a:cubicBezTo>
                    <a:pt x="3741" y="2738"/>
                    <a:pt x="3329" y="2213"/>
                    <a:pt x="2741" y="2080"/>
                  </a:cubicBezTo>
                  <a:cubicBezTo>
                    <a:pt x="3086" y="1728"/>
                    <a:pt x="3188" y="1204"/>
                    <a:pt x="2998" y="750"/>
                  </a:cubicBezTo>
                  <a:cubicBezTo>
                    <a:pt x="2808" y="296"/>
                    <a:pt x="2361" y="0"/>
                    <a:pt x="18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9" name="Google Shape;17969;p76"/>
            <p:cNvSpPr/>
            <p:nvPr/>
          </p:nvSpPr>
          <p:spPr>
            <a:xfrm>
              <a:off x="4419089" y="2123174"/>
              <a:ext cx="119779" cy="117566"/>
            </a:xfrm>
            <a:custGeom>
              <a:avLst/>
              <a:gdLst/>
              <a:ahLst/>
              <a:cxnLst/>
              <a:rect l="l" t="t" r="r" b="b"/>
              <a:pathLst>
                <a:path w="4602" h="4517" extrusionOk="0">
                  <a:moveTo>
                    <a:pt x="4390" y="1"/>
                  </a:moveTo>
                  <a:cubicBezTo>
                    <a:pt x="4299" y="1"/>
                    <a:pt x="4209" y="56"/>
                    <a:pt x="4194" y="175"/>
                  </a:cubicBezTo>
                  <a:cubicBezTo>
                    <a:pt x="3983" y="2258"/>
                    <a:pt x="2333" y="3908"/>
                    <a:pt x="250" y="4119"/>
                  </a:cubicBezTo>
                  <a:cubicBezTo>
                    <a:pt x="0" y="4147"/>
                    <a:pt x="18" y="4513"/>
                    <a:pt x="268" y="4517"/>
                  </a:cubicBezTo>
                  <a:lnTo>
                    <a:pt x="289" y="4517"/>
                  </a:lnTo>
                  <a:cubicBezTo>
                    <a:pt x="2565" y="4288"/>
                    <a:pt x="4363" y="2490"/>
                    <a:pt x="4592" y="214"/>
                  </a:cubicBezTo>
                  <a:cubicBezTo>
                    <a:pt x="4601" y="76"/>
                    <a:pt x="4495" y="1"/>
                    <a:pt x="43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970" name="Google Shape;17970;p76"/>
          <p:cNvGrpSpPr/>
          <p:nvPr/>
        </p:nvGrpSpPr>
        <p:grpSpPr>
          <a:xfrm>
            <a:off x="3227107" y="2886821"/>
            <a:ext cx="383932" cy="379117"/>
            <a:chOff x="3227107" y="2886821"/>
            <a:chExt cx="383932" cy="379117"/>
          </a:xfrm>
        </p:grpSpPr>
        <p:sp>
          <p:nvSpPr>
            <p:cNvPr id="17971" name="Google Shape;17971;p76"/>
            <p:cNvSpPr/>
            <p:nvPr/>
          </p:nvSpPr>
          <p:spPr>
            <a:xfrm>
              <a:off x="3237102" y="2963524"/>
              <a:ext cx="296740" cy="296844"/>
            </a:xfrm>
            <a:custGeom>
              <a:avLst/>
              <a:gdLst/>
              <a:ahLst/>
              <a:cxnLst/>
              <a:rect l="l" t="t" r="r" b="b"/>
              <a:pathLst>
                <a:path w="11401" h="11405" extrusionOk="0">
                  <a:moveTo>
                    <a:pt x="5700" y="1"/>
                  </a:moveTo>
                  <a:cubicBezTo>
                    <a:pt x="2551" y="1"/>
                    <a:pt x="0" y="2555"/>
                    <a:pt x="0" y="5704"/>
                  </a:cubicBezTo>
                  <a:cubicBezTo>
                    <a:pt x="0" y="8853"/>
                    <a:pt x="2551" y="11404"/>
                    <a:pt x="5700" y="11404"/>
                  </a:cubicBezTo>
                  <a:cubicBezTo>
                    <a:pt x="8849" y="11404"/>
                    <a:pt x="11400" y="8853"/>
                    <a:pt x="11400" y="5704"/>
                  </a:cubicBezTo>
                  <a:cubicBezTo>
                    <a:pt x="11400" y="2555"/>
                    <a:pt x="8849" y="1"/>
                    <a:pt x="570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2" name="Google Shape;17972;p76"/>
            <p:cNvSpPr/>
            <p:nvPr/>
          </p:nvSpPr>
          <p:spPr>
            <a:xfrm>
              <a:off x="3385459" y="3106024"/>
              <a:ext cx="148383" cy="11947"/>
            </a:xfrm>
            <a:custGeom>
              <a:avLst/>
              <a:gdLst/>
              <a:ahLst/>
              <a:cxnLst/>
              <a:rect l="l" t="t" r="r" b="b"/>
              <a:pathLst>
                <a:path w="5701" h="459" extrusionOk="0">
                  <a:moveTo>
                    <a:pt x="0" y="1"/>
                  </a:moveTo>
                  <a:lnTo>
                    <a:pt x="0" y="458"/>
                  </a:lnTo>
                  <a:lnTo>
                    <a:pt x="5697" y="458"/>
                  </a:lnTo>
                  <a:cubicBezTo>
                    <a:pt x="5700" y="381"/>
                    <a:pt x="5700" y="307"/>
                    <a:pt x="5700" y="229"/>
                  </a:cubicBezTo>
                  <a:cubicBezTo>
                    <a:pt x="5700" y="152"/>
                    <a:pt x="5700" y="78"/>
                    <a:pt x="5697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3" name="Google Shape;17973;p76"/>
            <p:cNvSpPr/>
            <p:nvPr/>
          </p:nvSpPr>
          <p:spPr>
            <a:xfrm>
              <a:off x="3510078" y="2892391"/>
              <a:ext cx="95000" cy="94974"/>
            </a:xfrm>
            <a:custGeom>
              <a:avLst/>
              <a:gdLst/>
              <a:ahLst/>
              <a:cxnLst/>
              <a:rect l="l" t="t" r="r" b="b"/>
              <a:pathLst>
                <a:path w="3650" h="3649" extrusionOk="0">
                  <a:moveTo>
                    <a:pt x="2281" y="0"/>
                  </a:moveTo>
                  <a:lnTo>
                    <a:pt x="1" y="2280"/>
                  </a:lnTo>
                  <a:lnTo>
                    <a:pt x="1" y="3649"/>
                  </a:lnTo>
                  <a:lnTo>
                    <a:pt x="1370" y="3649"/>
                  </a:lnTo>
                  <a:lnTo>
                    <a:pt x="3650" y="1369"/>
                  </a:lnTo>
                  <a:lnTo>
                    <a:pt x="2281" y="1369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4" name="Google Shape;17974;p76"/>
            <p:cNvSpPr/>
            <p:nvPr/>
          </p:nvSpPr>
          <p:spPr>
            <a:xfrm>
              <a:off x="3510078" y="2892391"/>
              <a:ext cx="59369" cy="94974"/>
            </a:xfrm>
            <a:custGeom>
              <a:avLst/>
              <a:gdLst/>
              <a:ahLst/>
              <a:cxnLst/>
              <a:rect l="l" t="t" r="r" b="b"/>
              <a:pathLst>
                <a:path w="2281" h="3649" extrusionOk="0">
                  <a:moveTo>
                    <a:pt x="2281" y="0"/>
                  </a:moveTo>
                  <a:lnTo>
                    <a:pt x="1" y="2280"/>
                  </a:lnTo>
                  <a:lnTo>
                    <a:pt x="1" y="3649"/>
                  </a:lnTo>
                  <a:lnTo>
                    <a:pt x="2281" y="1369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5" name="Google Shape;17975;p76"/>
            <p:cNvSpPr/>
            <p:nvPr/>
          </p:nvSpPr>
          <p:spPr>
            <a:xfrm>
              <a:off x="3272707" y="2999156"/>
              <a:ext cx="225502" cy="225580"/>
            </a:xfrm>
            <a:custGeom>
              <a:avLst/>
              <a:gdLst/>
              <a:ahLst/>
              <a:cxnLst/>
              <a:rect l="l" t="t" r="r" b="b"/>
              <a:pathLst>
                <a:path w="8664" h="8667" extrusionOk="0">
                  <a:moveTo>
                    <a:pt x="4332" y="1"/>
                  </a:moveTo>
                  <a:cubicBezTo>
                    <a:pt x="1940" y="1"/>
                    <a:pt x="1" y="1943"/>
                    <a:pt x="1" y="4335"/>
                  </a:cubicBezTo>
                  <a:cubicBezTo>
                    <a:pt x="1" y="6728"/>
                    <a:pt x="1940" y="8667"/>
                    <a:pt x="4332" y="8667"/>
                  </a:cubicBezTo>
                  <a:cubicBezTo>
                    <a:pt x="6725" y="8667"/>
                    <a:pt x="8663" y="6728"/>
                    <a:pt x="8663" y="4335"/>
                  </a:cubicBezTo>
                  <a:cubicBezTo>
                    <a:pt x="8663" y="1943"/>
                    <a:pt x="6725" y="1"/>
                    <a:pt x="4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6" name="Google Shape;17976;p76"/>
            <p:cNvSpPr/>
            <p:nvPr/>
          </p:nvSpPr>
          <p:spPr>
            <a:xfrm>
              <a:off x="3385459" y="3106024"/>
              <a:ext cx="112751" cy="11947"/>
            </a:xfrm>
            <a:custGeom>
              <a:avLst/>
              <a:gdLst/>
              <a:ahLst/>
              <a:cxnLst/>
              <a:rect l="l" t="t" r="r" b="b"/>
              <a:pathLst>
                <a:path w="4332" h="459" extrusionOk="0">
                  <a:moveTo>
                    <a:pt x="0" y="1"/>
                  </a:moveTo>
                  <a:lnTo>
                    <a:pt x="0" y="458"/>
                  </a:lnTo>
                  <a:lnTo>
                    <a:pt x="4321" y="458"/>
                  </a:lnTo>
                  <a:cubicBezTo>
                    <a:pt x="4324" y="381"/>
                    <a:pt x="4331" y="307"/>
                    <a:pt x="4331" y="229"/>
                  </a:cubicBezTo>
                  <a:cubicBezTo>
                    <a:pt x="4331" y="152"/>
                    <a:pt x="4324" y="78"/>
                    <a:pt x="4321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7" name="Google Shape;17977;p76"/>
            <p:cNvSpPr/>
            <p:nvPr/>
          </p:nvSpPr>
          <p:spPr>
            <a:xfrm>
              <a:off x="3308443" y="3034969"/>
              <a:ext cx="154057" cy="154057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959" y="0"/>
                  </a:moveTo>
                  <a:cubicBezTo>
                    <a:pt x="1327" y="0"/>
                    <a:pt x="0" y="1323"/>
                    <a:pt x="0" y="2959"/>
                  </a:cubicBezTo>
                  <a:cubicBezTo>
                    <a:pt x="0" y="4592"/>
                    <a:pt x="1327" y="5918"/>
                    <a:pt x="2959" y="5918"/>
                  </a:cubicBezTo>
                  <a:cubicBezTo>
                    <a:pt x="4592" y="5918"/>
                    <a:pt x="5918" y="4592"/>
                    <a:pt x="5918" y="2959"/>
                  </a:cubicBezTo>
                  <a:cubicBezTo>
                    <a:pt x="5918" y="1323"/>
                    <a:pt x="4592" y="0"/>
                    <a:pt x="295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8" name="Google Shape;17978;p76"/>
            <p:cNvSpPr/>
            <p:nvPr/>
          </p:nvSpPr>
          <p:spPr>
            <a:xfrm>
              <a:off x="3385459" y="3106024"/>
              <a:ext cx="77041" cy="11947"/>
            </a:xfrm>
            <a:custGeom>
              <a:avLst/>
              <a:gdLst/>
              <a:ahLst/>
              <a:cxnLst/>
              <a:rect l="l" t="t" r="r" b="b"/>
              <a:pathLst>
                <a:path w="2960" h="459" extrusionOk="0">
                  <a:moveTo>
                    <a:pt x="0" y="1"/>
                  </a:moveTo>
                  <a:lnTo>
                    <a:pt x="0" y="458"/>
                  </a:lnTo>
                  <a:lnTo>
                    <a:pt x="2949" y="458"/>
                  </a:lnTo>
                  <a:cubicBezTo>
                    <a:pt x="2956" y="381"/>
                    <a:pt x="2959" y="307"/>
                    <a:pt x="2959" y="229"/>
                  </a:cubicBezTo>
                  <a:cubicBezTo>
                    <a:pt x="2959" y="152"/>
                    <a:pt x="2956" y="78"/>
                    <a:pt x="2949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9" name="Google Shape;17979;p76"/>
            <p:cNvSpPr/>
            <p:nvPr/>
          </p:nvSpPr>
          <p:spPr>
            <a:xfrm>
              <a:off x="3343502" y="3070028"/>
              <a:ext cx="83913" cy="83835"/>
            </a:xfrm>
            <a:custGeom>
              <a:avLst/>
              <a:gdLst/>
              <a:ahLst/>
              <a:cxnLst/>
              <a:rect l="l" t="t" r="r" b="b"/>
              <a:pathLst>
                <a:path w="3224" h="3221" extrusionOk="0">
                  <a:moveTo>
                    <a:pt x="1612" y="1"/>
                  </a:moveTo>
                  <a:cubicBezTo>
                    <a:pt x="722" y="1"/>
                    <a:pt x="1" y="722"/>
                    <a:pt x="1" y="1612"/>
                  </a:cubicBezTo>
                  <a:cubicBezTo>
                    <a:pt x="1" y="2499"/>
                    <a:pt x="722" y="3220"/>
                    <a:pt x="1612" y="3220"/>
                  </a:cubicBezTo>
                  <a:cubicBezTo>
                    <a:pt x="2502" y="3220"/>
                    <a:pt x="3224" y="2499"/>
                    <a:pt x="3224" y="1612"/>
                  </a:cubicBezTo>
                  <a:cubicBezTo>
                    <a:pt x="3224" y="722"/>
                    <a:pt x="2502" y="1"/>
                    <a:pt x="16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0" name="Google Shape;17980;p76"/>
            <p:cNvSpPr/>
            <p:nvPr/>
          </p:nvSpPr>
          <p:spPr>
            <a:xfrm>
              <a:off x="3385459" y="3106024"/>
              <a:ext cx="42060" cy="11947"/>
            </a:xfrm>
            <a:custGeom>
              <a:avLst/>
              <a:gdLst/>
              <a:ahLst/>
              <a:cxnLst/>
              <a:rect l="l" t="t" r="r" b="b"/>
              <a:pathLst>
                <a:path w="1616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94" y="458"/>
                  </a:lnTo>
                  <a:cubicBezTo>
                    <a:pt x="1615" y="307"/>
                    <a:pt x="1615" y="152"/>
                    <a:pt x="159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1" name="Google Shape;17981;p76"/>
            <p:cNvSpPr/>
            <p:nvPr/>
          </p:nvSpPr>
          <p:spPr>
            <a:xfrm>
              <a:off x="3367604" y="3094130"/>
              <a:ext cx="35632" cy="35632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686" y="0"/>
                  </a:moveTo>
                  <a:cubicBezTo>
                    <a:pt x="310" y="0"/>
                    <a:pt x="0" y="306"/>
                    <a:pt x="0" y="686"/>
                  </a:cubicBezTo>
                  <a:cubicBezTo>
                    <a:pt x="0" y="1063"/>
                    <a:pt x="310" y="1369"/>
                    <a:pt x="686" y="1369"/>
                  </a:cubicBezTo>
                  <a:cubicBezTo>
                    <a:pt x="1063" y="1369"/>
                    <a:pt x="1369" y="1063"/>
                    <a:pt x="1369" y="686"/>
                  </a:cubicBezTo>
                  <a:cubicBezTo>
                    <a:pt x="1369" y="306"/>
                    <a:pt x="1063" y="0"/>
                    <a:pt x="6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2" name="Google Shape;17982;p76"/>
            <p:cNvSpPr/>
            <p:nvPr/>
          </p:nvSpPr>
          <p:spPr>
            <a:xfrm>
              <a:off x="3385459" y="3106024"/>
              <a:ext cx="18141" cy="11947"/>
            </a:xfrm>
            <a:custGeom>
              <a:avLst/>
              <a:gdLst/>
              <a:ahLst/>
              <a:cxnLst/>
              <a:rect l="l" t="t" r="r" b="b"/>
              <a:pathLst>
                <a:path w="697" h="459" extrusionOk="0">
                  <a:moveTo>
                    <a:pt x="0" y="1"/>
                  </a:moveTo>
                  <a:lnTo>
                    <a:pt x="0" y="458"/>
                  </a:lnTo>
                  <a:lnTo>
                    <a:pt x="644" y="458"/>
                  </a:lnTo>
                  <a:cubicBezTo>
                    <a:pt x="697" y="310"/>
                    <a:pt x="697" y="148"/>
                    <a:pt x="64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3" name="Google Shape;17983;p76"/>
            <p:cNvSpPr/>
            <p:nvPr/>
          </p:nvSpPr>
          <p:spPr>
            <a:xfrm>
              <a:off x="3227107" y="2886821"/>
              <a:ext cx="383932" cy="379117"/>
            </a:xfrm>
            <a:custGeom>
              <a:avLst/>
              <a:gdLst/>
              <a:ahLst/>
              <a:cxnLst/>
              <a:rect l="l" t="t" r="r" b="b"/>
              <a:pathLst>
                <a:path w="14751" h="14566" extrusionOk="0">
                  <a:moveTo>
                    <a:pt x="12938" y="728"/>
                  </a:moveTo>
                  <a:lnTo>
                    <a:pt x="12938" y="1583"/>
                  </a:lnTo>
                  <a:cubicBezTo>
                    <a:pt x="12938" y="1699"/>
                    <a:pt x="13037" y="1794"/>
                    <a:pt x="13153" y="1794"/>
                  </a:cubicBezTo>
                  <a:lnTo>
                    <a:pt x="14008" y="1794"/>
                  </a:lnTo>
                  <a:lnTo>
                    <a:pt x="12154" y="3648"/>
                  </a:lnTo>
                  <a:lnTo>
                    <a:pt x="11387" y="3648"/>
                  </a:lnTo>
                  <a:lnTo>
                    <a:pt x="12618" y="2417"/>
                  </a:lnTo>
                  <a:cubicBezTo>
                    <a:pt x="12775" y="2263"/>
                    <a:pt x="12632" y="2048"/>
                    <a:pt x="12467" y="2048"/>
                  </a:cubicBezTo>
                  <a:cubicBezTo>
                    <a:pt x="12417" y="2048"/>
                    <a:pt x="12365" y="2068"/>
                    <a:pt x="12319" y="2114"/>
                  </a:cubicBezTo>
                  <a:lnTo>
                    <a:pt x="11087" y="3346"/>
                  </a:lnTo>
                  <a:lnTo>
                    <a:pt x="11087" y="2582"/>
                  </a:lnTo>
                  <a:lnTo>
                    <a:pt x="12938" y="728"/>
                  </a:lnTo>
                  <a:close/>
                  <a:moveTo>
                    <a:pt x="6076" y="3163"/>
                  </a:moveTo>
                  <a:cubicBezTo>
                    <a:pt x="7422" y="3163"/>
                    <a:pt x="8762" y="3656"/>
                    <a:pt x="9807" y="4626"/>
                  </a:cubicBezTo>
                  <a:lnTo>
                    <a:pt x="5933" y="8500"/>
                  </a:lnTo>
                  <a:cubicBezTo>
                    <a:pt x="5779" y="8654"/>
                    <a:pt x="5922" y="8869"/>
                    <a:pt x="6087" y="8869"/>
                  </a:cubicBezTo>
                  <a:cubicBezTo>
                    <a:pt x="6137" y="8869"/>
                    <a:pt x="6189" y="8849"/>
                    <a:pt x="6235" y="8803"/>
                  </a:cubicBezTo>
                  <a:lnTo>
                    <a:pt x="7203" y="7835"/>
                  </a:lnTo>
                  <a:lnTo>
                    <a:pt x="7203" y="7835"/>
                  </a:lnTo>
                  <a:cubicBezTo>
                    <a:pt x="7580" y="8349"/>
                    <a:pt x="7555" y="9060"/>
                    <a:pt x="7140" y="9545"/>
                  </a:cubicBezTo>
                  <a:cubicBezTo>
                    <a:pt x="6869" y="9862"/>
                    <a:pt x="6480" y="10032"/>
                    <a:pt x="6084" y="10032"/>
                  </a:cubicBezTo>
                  <a:cubicBezTo>
                    <a:pt x="5873" y="10032"/>
                    <a:pt x="5660" y="9983"/>
                    <a:pt x="5461" y="9883"/>
                  </a:cubicBezTo>
                  <a:cubicBezTo>
                    <a:pt x="4888" y="9591"/>
                    <a:pt x="4592" y="8950"/>
                    <a:pt x="4740" y="8328"/>
                  </a:cubicBezTo>
                  <a:cubicBezTo>
                    <a:pt x="4891" y="7705"/>
                    <a:pt x="5447" y="7265"/>
                    <a:pt x="6084" y="7265"/>
                  </a:cubicBezTo>
                  <a:cubicBezTo>
                    <a:pt x="6172" y="7265"/>
                    <a:pt x="6257" y="7276"/>
                    <a:pt x="6341" y="7290"/>
                  </a:cubicBezTo>
                  <a:cubicBezTo>
                    <a:pt x="6357" y="7293"/>
                    <a:pt x="6372" y="7294"/>
                    <a:pt x="6387" y="7294"/>
                  </a:cubicBezTo>
                  <a:cubicBezTo>
                    <a:pt x="6489" y="7294"/>
                    <a:pt x="6580" y="7225"/>
                    <a:pt x="6598" y="7121"/>
                  </a:cubicBezTo>
                  <a:cubicBezTo>
                    <a:pt x="6619" y="7005"/>
                    <a:pt x="6542" y="6889"/>
                    <a:pt x="6422" y="6871"/>
                  </a:cubicBezTo>
                  <a:cubicBezTo>
                    <a:pt x="6310" y="6850"/>
                    <a:pt x="6197" y="6840"/>
                    <a:pt x="6086" y="6840"/>
                  </a:cubicBezTo>
                  <a:cubicBezTo>
                    <a:pt x="5453" y="6840"/>
                    <a:pt x="4855" y="7170"/>
                    <a:pt x="4526" y="7730"/>
                  </a:cubicBezTo>
                  <a:cubicBezTo>
                    <a:pt x="4138" y="8388"/>
                    <a:pt x="4205" y="9218"/>
                    <a:pt x="4691" y="9805"/>
                  </a:cubicBezTo>
                  <a:cubicBezTo>
                    <a:pt x="5042" y="10228"/>
                    <a:pt x="5556" y="10459"/>
                    <a:pt x="6084" y="10459"/>
                  </a:cubicBezTo>
                  <a:cubicBezTo>
                    <a:pt x="6290" y="10459"/>
                    <a:pt x="6498" y="10424"/>
                    <a:pt x="6700" y="10351"/>
                  </a:cubicBezTo>
                  <a:cubicBezTo>
                    <a:pt x="7418" y="10094"/>
                    <a:pt x="7896" y="9411"/>
                    <a:pt x="7896" y="8648"/>
                  </a:cubicBezTo>
                  <a:cubicBezTo>
                    <a:pt x="7896" y="8243"/>
                    <a:pt x="7759" y="7849"/>
                    <a:pt x="7506" y="7529"/>
                  </a:cubicBezTo>
                  <a:lnTo>
                    <a:pt x="8174" y="6861"/>
                  </a:lnTo>
                  <a:lnTo>
                    <a:pt x="8174" y="6861"/>
                  </a:lnTo>
                  <a:cubicBezTo>
                    <a:pt x="9096" y="7941"/>
                    <a:pt x="9043" y="9542"/>
                    <a:pt x="8055" y="10555"/>
                  </a:cubicBezTo>
                  <a:cubicBezTo>
                    <a:pt x="7520" y="11105"/>
                    <a:pt x="6806" y="11385"/>
                    <a:pt x="6089" y="11385"/>
                  </a:cubicBezTo>
                  <a:cubicBezTo>
                    <a:pt x="5480" y="11385"/>
                    <a:pt x="4869" y="11183"/>
                    <a:pt x="4364" y="10773"/>
                  </a:cubicBezTo>
                  <a:cubicBezTo>
                    <a:pt x="3262" y="9883"/>
                    <a:pt x="3020" y="8300"/>
                    <a:pt x="3804" y="7121"/>
                  </a:cubicBezTo>
                  <a:cubicBezTo>
                    <a:pt x="4329" y="6331"/>
                    <a:pt x="5197" y="5897"/>
                    <a:pt x="6088" y="5897"/>
                  </a:cubicBezTo>
                  <a:cubicBezTo>
                    <a:pt x="6531" y="5897"/>
                    <a:pt x="6979" y="6004"/>
                    <a:pt x="7393" y="6227"/>
                  </a:cubicBezTo>
                  <a:cubicBezTo>
                    <a:pt x="7431" y="6248"/>
                    <a:pt x="7467" y="6257"/>
                    <a:pt x="7501" y="6257"/>
                  </a:cubicBezTo>
                  <a:cubicBezTo>
                    <a:pt x="7694" y="6257"/>
                    <a:pt x="7809" y="5968"/>
                    <a:pt x="7597" y="5854"/>
                  </a:cubicBezTo>
                  <a:cubicBezTo>
                    <a:pt x="7118" y="5595"/>
                    <a:pt x="6599" y="5471"/>
                    <a:pt x="6087" y="5471"/>
                  </a:cubicBezTo>
                  <a:cubicBezTo>
                    <a:pt x="5050" y="5471"/>
                    <a:pt x="4039" y="5979"/>
                    <a:pt x="3431" y="6899"/>
                  </a:cubicBezTo>
                  <a:cubicBezTo>
                    <a:pt x="2523" y="8271"/>
                    <a:pt x="2816" y="10112"/>
                    <a:pt x="4103" y="11139"/>
                  </a:cubicBezTo>
                  <a:cubicBezTo>
                    <a:pt x="4687" y="11603"/>
                    <a:pt x="5389" y="11832"/>
                    <a:pt x="6087" y="11832"/>
                  </a:cubicBezTo>
                  <a:cubicBezTo>
                    <a:pt x="6928" y="11832"/>
                    <a:pt x="7764" y="11500"/>
                    <a:pt x="8385" y="10850"/>
                  </a:cubicBezTo>
                  <a:cubicBezTo>
                    <a:pt x="9522" y="9658"/>
                    <a:pt x="9564" y="7796"/>
                    <a:pt x="8477" y="6558"/>
                  </a:cubicBezTo>
                  <a:lnTo>
                    <a:pt x="9145" y="5889"/>
                  </a:lnTo>
                  <a:lnTo>
                    <a:pt x="9145" y="5889"/>
                  </a:lnTo>
                  <a:cubicBezTo>
                    <a:pt x="10591" y="7501"/>
                    <a:pt x="10542" y="9957"/>
                    <a:pt x="9033" y="11505"/>
                  </a:cubicBezTo>
                  <a:cubicBezTo>
                    <a:pt x="8230" y="12330"/>
                    <a:pt x="7160" y="12748"/>
                    <a:pt x="6087" y="12748"/>
                  </a:cubicBezTo>
                  <a:cubicBezTo>
                    <a:pt x="5142" y="12748"/>
                    <a:pt x="4193" y="12424"/>
                    <a:pt x="3421" y="11769"/>
                  </a:cubicBezTo>
                  <a:cubicBezTo>
                    <a:pt x="1774" y="10365"/>
                    <a:pt x="1493" y="7927"/>
                    <a:pt x="2784" y="6188"/>
                  </a:cubicBezTo>
                  <a:cubicBezTo>
                    <a:pt x="3586" y="5105"/>
                    <a:pt x="4827" y="4525"/>
                    <a:pt x="6089" y="4525"/>
                  </a:cubicBezTo>
                  <a:cubicBezTo>
                    <a:pt x="6852" y="4525"/>
                    <a:pt x="7622" y="4737"/>
                    <a:pt x="8308" y="5179"/>
                  </a:cubicBezTo>
                  <a:cubicBezTo>
                    <a:pt x="8350" y="5207"/>
                    <a:pt x="8392" y="5219"/>
                    <a:pt x="8431" y="5219"/>
                  </a:cubicBezTo>
                  <a:cubicBezTo>
                    <a:pt x="8618" y="5219"/>
                    <a:pt x="8744" y="4945"/>
                    <a:pt x="8540" y="4820"/>
                  </a:cubicBezTo>
                  <a:cubicBezTo>
                    <a:pt x="7780" y="4333"/>
                    <a:pt x="6928" y="4099"/>
                    <a:pt x="6084" y="4099"/>
                  </a:cubicBezTo>
                  <a:cubicBezTo>
                    <a:pt x="4684" y="4099"/>
                    <a:pt x="3308" y="4743"/>
                    <a:pt x="2421" y="5946"/>
                  </a:cubicBezTo>
                  <a:cubicBezTo>
                    <a:pt x="996" y="7874"/>
                    <a:pt x="1313" y="10576"/>
                    <a:pt x="3146" y="12124"/>
                  </a:cubicBezTo>
                  <a:cubicBezTo>
                    <a:pt x="3998" y="12845"/>
                    <a:pt x="5042" y="13200"/>
                    <a:pt x="6083" y="13200"/>
                  </a:cubicBezTo>
                  <a:cubicBezTo>
                    <a:pt x="7277" y="13200"/>
                    <a:pt x="8467" y="12732"/>
                    <a:pt x="9356" y="11811"/>
                  </a:cubicBezTo>
                  <a:cubicBezTo>
                    <a:pt x="11021" y="10083"/>
                    <a:pt x="11063" y="7364"/>
                    <a:pt x="9448" y="5587"/>
                  </a:cubicBezTo>
                  <a:lnTo>
                    <a:pt x="10113" y="4922"/>
                  </a:lnTo>
                  <a:cubicBezTo>
                    <a:pt x="11052" y="5935"/>
                    <a:pt x="11573" y="7269"/>
                    <a:pt x="11573" y="8651"/>
                  </a:cubicBezTo>
                  <a:cubicBezTo>
                    <a:pt x="11577" y="11252"/>
                    <a:pt x="9754" y="13500"/>
                    <a:pt x="7207" y="14035"/>
                  </a:cubicBezTo>
                  <a:cubicBezTo>
                    <a:pt x="6828" y="14114"/>
                    <a:pt x="6450" y="14152"/>
                    <a:pt x="6076" y="14152"/>
                  </a:cubicBezTo>
                  <a:cubicBezTo>
                    <a:pt x="3930" y="14152"/>
                    <a:pt x="1936" y="12889"/>
                    <a:pt x="1046" y="10861"/>
                  </a:cubicBezTo>
                  <a:cubicBezTo>
                    <a:pt x="1" y="8479"/>
                    <a:pt x="771" y="5689"/>
                    <a:pt x="2893" y="4179"/>
                  </a:cubicBezTo>
                  <a:cubicBezTo>
                    <a:pt x="3850" y="3499"/>
                    <a:pt x="4965" y="3163"/>
                    <a:pt x="6076" y="3163"/>
                  </a:cubicBezTo>
                  <a:close/>
                  <a:moveTo>
                    <a:pt x="13151" y="0"/>
                  </a:moveTo>
                  <a:cubicBezTo>
                    <a:pt x="13098" y="0"/>
                    <a:pt x="13045" y="20"/>
                    <a:pt x="13002" y="63"/>
                  </a:cubicBezTo>
                  <a:lnTo>
                    <a:pt x="10722" y="2343"/>
                  </a:lnTo>
                  <a:cubicBezTo>
                    <a:pt x="10683" y="2382"/>
                    <a:pt x="10658" y="2438"/>
                    <a:pt x="10658" y="2494"/>
                  </a:cubicBezTo>
                  <a:lnTo>
                    <a:pt x="10658" y="3775"/>
                  </a:lnTo>
                  <a:lnTo>
                    <a:pt x="10109" y="4324"/>
                  </a:lnTo>
                  <a:cubicBezTo>
                    <a:pt x="9019" y="3303"/>
                    <a:pt x="7580" y="2737"/>
                    <a:pt x="6084" y="2737"/>
                  </a:cubicBezTo>
                  <a:cubicBezTo>
                    <a:pt x="2823" y="2737"/>
                    <a:pt x="170" y="5390"/>
                    <a:pt x="170" y="8651"/>
                  </a:cubicBezTo>
                  <a:cubicBezTo>
                    <a:pt x="170" y="11913"/>
                    <a:pt x="2823" y="14566"/>
                    <a:pt x="6084" y="14566"/>
                  </a:cubicBezTo>
                  <a:cubicBezTo>
                    <a:pt x="9346" y="14566"/>
                    <a:pt x="11999" y="11913"/>
                    <a:pt x="11999" y="8651"/>
                  </a:cubicBezTo>
                  <a:cubicBezTo>
                    <a:pt x="11999" y="7156"/>
                    <a:pt x="11432" y="5717"/>
                    <a:pt x="10412" y="4626"/>
                  </a:cubicBezTo>
                  <a:lnTo>
                    <a:pt x="10961" y="4074"/>
                  </a:lnTo>
                  <a:lnTo>
                    <a:pt x="12242" y="4074"/>
                  </a:lnTo>
                  <a:cubicBezTo>
                    <a:pt x="12298" y="4074"/>
                    <a:pt x="12351" y="4053"/>
                    <a:pt x="12393" y="4014"/>
                  </a:cubicBezTo>
                  <a:lnTo>
                    <a:pt x="14673" y="1734"/>
                  </a:lnTo>
                  <a:cubicBezTo>
                    <a:pt x="14733" y="1671"/>
                    <a:pt x="14750" y="1579"/>
                    <a:pt x="14719" y="1502"/>
                  </a:cubicBezTo>
                  <a:cubicBezTo>
                    <a:pt x="14687" y="1421"/>
                    <a:pt x="14609" y="1368"/>
                    <a:pt x="14522" y="1368"/>
                  </a:cubicBezTo>
                  <a:lnTo>
                    <a:pt x="13367" y="1368"/>
                  </a:lnTo>
                  <a:lnTo>
                    <a:pt x="13367" y="214"/>
                  </a:lnTo>
                  <a:cubicBezTo>
                    <a:pt x="13367" y="85"/>
                    <a:pt x="13261" y="0"/>
                    <a:pt x="131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984" name="Google Shape;17984;p76"/>
          <p:cNvGrpSpPr/>
          <p:nvPr/>
        </p:nvGrpSpPr>
        <p:grpSpPr>
          <a:xfrm>
            <a:off x="3702395" y="1990746"/>
            <a:ext cx="363396" cy="356030"/>
            <a:chOff x="3702395" y="1990746"/>
            <a:chExt cx="363396" cy="356030"/>
          </a:xfrm>
        </p:grpSpPr>
        <p:sp>
          <p:nvSpPr>
            <p:cNvPr id="17985" name="Google Shape;17985;p76"/>
            <p:cNvSpPr/>
            <p:nvPr/>
          </p:nvSpPr>
          <p:spPr>
            <a:xfrm>
              <a:off x="3854318" y="1995926"/>
              <a:ext cx="66891" cy="66969"/>
            </a:xfrm>
            <a:custGeom>
              <a:avLst/>
              <a:gdLst/>
              <a:ahLst/>
              <a:cxnLst/>
              <a:rect l="l" t="t" r="r" b="b"/>
              <a:pathLst>
                <a:path w="2570" h="2573" extrusionOk="0">
                  <a:moveTo>
                    <a:pt x="1285" y="1"/>
                  </a:moveTo>
                  <a:cubicBezTo>
                    <a:pt x="574" y="1"/>
                    <a:pt x="1" y="578"/>
                    <a:pt x="1" y="1285"/>
                  </a:cubicBezTo>
                  <a:cubicBezTo>
                    <a:pt x="1" y="1996"/>
                    <a:pt x="574" y="2573"/>
                    <a:pt x="1285" y="2573"/>
                  </a:cubicBezTo>
                  <a:cubicBezTo>
                    <a:pt x="1996" y="2573"/>
                    <a:pt x="2569" y="1996"/>
                    <a:pt x="2569" y="1285"/>
                  </a:cubicBezTo>
                  <a:cubicBezTo>
                    <a:pt x="2569" y="578"/>
                    <a:pt x="1996" y="1"/>
                    <a:pt x="1285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6" name="Google Shape;17986;p76"/>
            <p:cNvSpPr/>
            <p:nvPr/>
          </p:nvSpPr>
          <p:spPr>
            <a:xfrm>
              <a:off x="3847447" y="1997305"/>
              <a:ext cx="66422" cy="65563"/>
            </a:xfrm>
            <a:custGeom>
              <a:avLst/>
              <a:gdLst/>
              <a:ahLst/>
              <a:cxnLst/>
              <a:rect l="l" t="t" r="r" b="b"/>
              <a:pathLst>
                <a:path w="2552" h="2519" extrusionOk="0">
                  <a:moveTo>
                    <a:pt x="1190" y="1"/>
                  </a:moveTo>
                  <a:cubicBezTo>
                    <a:pt x="356" y="244"/>
                    <a:pt x="1" y="1225"/>
                    <a:pt x="479" y="1946"/>
                  </a:cubicBezTo>
                  <a:cubicBezTo>
                    <a:pt x="733" y="2325"/>
                    <a:pt x="1141" y="2519"/>
                    <a:pt x="1551" y="2519"/>
                  </a:cubicBezTo>
                  <a:cubicBezTo>
                    <a:pt x="1921" y="2519"/>
                    <a:pt x="2293" y="2360"/>
                    <a:pt x="2552" y="2038"/>
                  </a:cubicBezTo>
                  <a:lnTo>
                    <a:pt x="2552" y="2038"/>
                  </a:lnTo>
                  <a:cubicBezTo>
                    <a:pt x="2432" y="2073"/>
                    <a:pt x="2313" y="2091"/>
                    <a:pt x="2193" y="2091"/>
                  </a:cubicBezTo>
                  <a:cubicBezTo>
                    <a:pt x="1113" y="2091"/>
                    <a:pt x="515" y="842"/>
                    <a:pt x="1190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7" name="Google Shape;17987;p76"/>
            <p:cNvSpPr/>
            <p:nvPr/>
          </p:nvSpPr>
          <p:spPr>
            <a:xfrm>
              <a:off x="3787479" y="2146495"/>
              <a:ext cx="44611" cy="44533"/>
            </a:xfrm>
            <a:custGeom>
              <a:avLst/>
              <a:gdLst/>
              <a:ahLst/>
              <a:cxnLst/>
              <a:rect l="l" t="t" r="r" b="b"/>
              <a:pathLst>
                <a:path w="1714" h="1711" extrusionOk="0">
                  <a:moveTo>
                    <a:pt x="855" y="0"/>
                  </a:moveTo>
                  <a:cubicBezTo>
                    <a:pt x="384" y="0"/>
                    <a:pt x="0" y="384"/>
                    <a:pt x="0" y="855"/>
                  </a:cubicBezTo>
                  <a:cubicBezTo>
                    <a:pt x="0" y="1327"/>
                    <a:pt x="384" y="1710"/>
                    <a:pt x="855" y="1710"/>
                  </a:cubicBezTo>
                  <a:cubicBezTo>
                    <a:pt x="1330" y="1710"/>
                    <a:pt x="1714" y="1327"/>
                    <a:pt x="1714" y="855"/>
                  </a:cubicBezTo>
                  <a:cubicBezTo>
                    <a:pt x="1714" y="384"/>
                    <a:pt x="1330" y="0"/>
                    <a:pt x="85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8" name="Google Shape;17988;p76"/>
            <p:cNvSpPr/>
            <p:nvPr/>
          </p:nvSpPr>
          <p:spPr>
            <a:xfrm>
              <a:off x="3782794" y="2147301"/>
              <a:ext cx="44351" cy="43778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796" y="1"/>
                  </a:moveTo>
                  <a:cubicBezTo>
                    <a:pt x="240" y="163"/>
                    <a:pt x="1" y="817"/>
                    <a:pt x="321" y="1299"/>
                  </a:cubicBezTo>
                  <a:cubicBezTo>
                    <a:pt x="491" y="1553"/>
                    <a:pt x="764" y="1682"/>
                    <a:pt x="1038" y="1682"/>
                  </a:cubicBezTo>
                  <a:cubicBezTo>
                    <a:pt x="1285" y="1682"/>
                    <a:pt x="1532" y="1576"/>
                    <a:pt x="1704" y="1363"/>
                  </a:cubicBezTo>
                  <a:lnTo>
                    <a:pt x="1704" y="1363"/>
                  </a:lnTo>
                  <a:cubicBezTo>
                    <a:pt x="1626" y="1384"/>
                    <a:pt x="1545" y="1394"/>
                    <a:pt x="1465" y="1394"/>
                  </a:cubicBezTo>
                  <a:cubicBezTo>
                    <a:pt x="743" y="1394"/>
                    <a:pt x="346" y="564"/>
                    <a:pt x="796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9" name="Google Shape;17989;p76"/>
            <p:cNvSpPr/>
            <p:nvPr/>
          </p:nvSpPr>
          <p:spPr>
            <a:xfrm>
              <a:off x="3943514" y="2146495"/>
              <a:ext cx="44637" cy="44533"/>
            </a:xfrm>
            <a:custGeom>
              <a:avLst/>
              <a:gdLst/>
              <a:ahLst/>
              <a:cxnLst/>
              <a:rect l="l" t="t" r="r" b="b"/>
              <a:pathLst>
                <a:path w="1715" h="1711" extrusionOk="0">
                  <a:moveTo>
                    <a:pt x="856" y="0"/>
                  </a:moveTo>
                  <a:cubicBezTo>
                    <a:pt x="384" y="0"/>
                    <a:pt x="1" y="384"/>
                    <a:pt x="1" y="855"/>
                  </a:cubicBezTo>
                  <a:cubicBezTo>
                    <a:pt x="1" y="1327"/>
                    <a:pt x="384" y="1710"/>
                    <a:pt x="856" y="1710"/>
                  </a:cubicBezTo>
                  <a:cubicBezTo>
                    <a:pt x="1331" y="1710"/>
                    <a:pt x="1714" y="1327"/>
                    <a:pt x="1714" y="855"/>
                  </a:cubicBezTo>
                  <a:cubicBezTo>
                    <a:pt x="1714" y="384"/>
                    <a:pt x="1331" y="0"/>
                    <a:pt x="856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0" name="Google Shape;17990;p76"/>
            <p:cNvSpPr/>
            <p:nvPr/>
          </p:nvSpPr>
          <p:spPr>
            <a:xfrm>
              <a:off x="3938855" y="2147301"/>
              <a:ext cx="44351" cy="43778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796" y="1"/>
                  </a:moveTo>
                  <a:lnTo>
                    <a:pt x="796" y="1"/>
                  </a:lnTo>
                  <a:cubicBezTo>
                    <a:pt x="240" y="163"/>
                    <a:pt x="0" y="817"/>
                    <a:pt x="321" y="1299"/>
                  </a:cubicBezTo>
                  <a:cubicBezTo>
                    <a:pt x="491" y="1553"/>
                    <a:pt x="764" y="1682"/>
                    <a:pt x="1037" y="1682"/>
                  </a:cubicBezTo>
                  <a:cubicBezTo>
                    <a:pt x="1284" y="1682"/>
                    <a:pt x="1531" y="1576"/>
                    <a:pt x="1703" y="1363"/>
                  </a:cubicBezTo>
                  <a:lnTo>
                    <a:pt x="1703" y="1363"/>
                  </a:lnTo>
                  <a:cubicBezTo>
                    <a:pt x="1626" y="1384"/>
                    <a:pt x="1545" y="1394"/>
                    <a:pt x="1464" y="1394"/>
                  </a:cubicBezTo>
                  <a:cubicBezTo>
                    <a:pt x="743" y="1394"/>
                    <a:pt x="345" y="564"/>
                    <a:pt x="796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1" name="Google Shape;17991;p76"/>
            <p:cNvSpPr/>
            <p:nvPr/>
          </p:nvSpPr>
          <p:spPr>
            <a:xfrm>
              <a:off x="3715045" y="2308021"/>
              <a:ext cx="33445" cy="33471"/>
            </a:xfrm>
            <a:custGeom>
              <a:avLst/>
              <a:gdLst/>
              <a:ahLst/>
              <a:cxnLst/>
              <a:rect l="l" t="t" r="r" b="b"/>
              <a:pathLst>
                <a:path w="1285" h="1286" extrusionOk="0">
                  <a:moveTo>
                    <a:pt x="641" y="1"/>
                  </a:moveTo>
                  <a:cubicBezTo>
                    <a:pt x="285" y="1"/>
                    <a:pt x="0" y="289"/>
                    <a:pt x="0" y="645"/>
                  </a:cubicBezTo>
                  <a:cubicBezTo>
                    <a:pt x="0" y="1000"/>
                    <a:pt x="285" y="1285"/>
                    <a:pt x="641" y="1285"/>
                  </a:cubicBezTo>
                  <a:cubicBezTo>
                    <a:pt x="996" y="1285"/>
                    <a:pt x="1284" y="1000"/>
                    <a:pt x="1284" y="645"/>
                  </a:cubicBezTo>
                  <a:cubicBezTo>
                    <a:pt x="1284" y="289"/>
                    <a:pt x="996" y="1"/>
                    <a:pt x="6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2" name="Google Shape;17992;p76"/>
            <p:cNvSpPr/>
            <p:nvPr/>
          </p:nvSpPr>
          <p:spPr>
            <a:xfrm>
              <a:off x="3711557" y="2308776"/>
              <a:ext cx="33185" cy="32743"/>
            </a:xfrm>
            <a:custGeom>
              <a:avLst/>
              <a:gdLst/>
              <a:ahLst/>
              <a:cxnLst/>
              <a:rect l="l" t="t" r="r" b="b"/>
              <a:pathLst>
                <a:path w="1275" h="1258" extrusionOk="0">
                  <a:moveTo>
                    <a:pt x="595" y="0"/>
                  </a:moveTo>
                  <a:cubicBezTo>
                    <a:pt x="180" y="120"/>
                    <a:pt x="1" y="612"/>
                    <a:pt x="240" y="971"/>
                  </a:cubicBezTo>
                  <a:cubicBezTo>
                    <a:pt x="367" y="1161"/>
                    <a:pt x="570" y="1257"/>
                    <a:pt x="774" y="1257"/>
                  </a:cubicBezTo>
                  <a:cubicBezTo>
                    <a:pt x="960" y="1257"/>
                    <a:pt x="1145" y="1178"/>
                    <a:pt x="1274" y="1017"/>
                  </a:cubicBezTo>
                  <a:lnTo>
                    <a:pt x="1274" y="1017"/>
                  </a:lnTo>
                  <a:cubicBezTo>
                    <a:pt x="1218" y="1034"/>
                    <a:pt x="1158" y="1045"/>
                    <a:pt x="1095" y="1045"/>
                  </a:cubicBezTo>
                  <a:cubicBezTo>
                    <a:pt x="556" y="1045"/>
                    <a:pt x="257" y="419"/>
                    <a:pt x="59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3" name="Google Shape;17993;p76"/>
            <p:cNvSpPr/>
            <p:nvPr/>
          </p:nvSpPr>
          <p:spPr>
            <a:xfrm>
              <a:off x="3871002" y="2308021"/>
              <a:ext cx="33523" cy="33471"/>
            </a:xfrm>
            <a:custGeom>
              <a:avLst/>
              <a:gdLst/>
              <a:ahLst/>
              <a:cxnLst/>
              <a:rect l="l" t="t" r="r" b="b"/>
              <a:pathLst>
                <a:path w="1288" h="128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cubicBezTo>
                    <a:pt x="0" y="1000"/>
                    <a:pt x="289" y="1285"/>
                    <a:pt x="644" y="1285"/>
                  </a:cubicBezTo>
                  <a:cubicBezTo>
                    <a:pt x="999" y="1285"/>
                    <a:pt x="1288" y="1000"/>
                    <a:pt x="1288" y="645"/>
                  </a:cubicBezTo>
                  <a:cubicBezTo>
                    <a:pt x="1288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4" name="Google Shape;17994;p76"/>
            <p:cNvSpPr/>
            <p:nvPr/>
          </p:nvSpPr>
          <p:spPr>
            <a:xfrm>
              <a:off x="3867592" y="2308776"/>
              <a:ext cx="33185" cy="32743"/>
            </a:xfrm>
            <a:custGeom>
              <a:avLst/>
              <a:gdLst/>
              <a:ahLst/>
              <a:cxnLst/>
              <a:rect l="l" t="t" r="r" b="b"/>
              <a:pathLst>
                <a:path w="1275" h="125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180" y="120"/>
                    <a:pt x="1" y="612"/>
                    <a:pt x="240" y="971"/>
                  </a:cubicBezTo>
                  <a:cubicBezTo>
                    <a:pt x="367" y="1161"/>
                    <a:pt x="571" y="1257"/>
                    <a:pt x="775" y="1257"/>
                  </a:cubicBezTo>
                  <a:cubicBezTo>
                    <a:pt x="960" y="1257"/>
                    <a:pt x="1146" y="1178"/>
                    <a:pt x="1275" y="1017"/>
                  </a:cubicBezTo>
                  <a:lnTo>
                    <a:pt x="1275" y="1017"/>
                  </a:lnTo>
                  <a:cubicBezTo>
                    <a:pt x="1218" y="1034"/>
                    <a:pt x="1159" y="1045"/>
                    <a:pt x="1099" y="1045"/>
                  </a:cubicBezTo>
                  <a:cubicBezTo>
                    <a:pt x="557" y="1045"/>
                    <a:pt x="258" y="419"/>
                    <a:pt x="59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5" name="Google Shape;17995;p76"/>
            <p:cNvSpPr/>
            <p:nvPr/>
          </p:nvSpPr>
          <p:spPr>
            <a:xfrm>
              <a:off x="4027036" y="2308021"/>
              <a:ext cx="33549" cy="33471"/>
            </a:xfrm>
            <a:custGeom>
              <a:avLst/>
              <a:gdLst/>
              <a:ahLst/>
              <a:cxnLst/>
              <a:rect l="l" t="t" r="r" b="b"/>
              <a:pathLst>
                <a:path w="1289" h="1286" extrusionOk="0">
                  <a:moveTo>
                    <a:pt x="645" y="1"/>
                  </a:moveTo>
                  <a:cubicBezTo>
                    <a:pt x="289" y="1"/>
                    <a:pt x="1" y="289"/>
                    <a:pt x="1" y="645"/>
                  </a:cubicBezTo>
                  <a:cubicBezTo>
                    <a:pt x="1" y="1000"/>
                    <a:pt x="289" y="1285"/>
                    <a:pt x="645" y="1285"/>
                  </a:cubicBezTo>
                  <a:cubicBezTo>
                    <a:pt x="1000" y="1285"/>
                    <a:pt x="1288" y="1000"/>
                    <a:pt x="1288" y="645"/>
                  </a:cubicBezTo>
                  <a:cubicBezTo>
                    <a:pt x="1288" y="289"/>
                    <a:pt x="1000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6" name="Google Shape;17996;p76"/>
            <p:cNvSpPr/>
            <p:nvPr/>
          </p:nvSpPr>
          <p:spPr>
            <a:xfrm>
              <a:off x="4023653" y="2308776"/>
              <a:ext cx="33185" cy="32743"/>
            </a:xfrm>
            <a:custGeom>
              <a:avLst/>
              <a:gdLst/>
              <a:ahLst/>
              <a:cxnLst/>
              <a:rect l="l" t="t" r="r" b="b"/>
              <a:pathLst>
                <a:path w="1275" h="1258" extrusionOk="0">
                  <a:moveTo>
                    <a:pt x="595" y="0"/>
                  </a:moveTo>
                  <a:lnTo>
                    <a:pt x="595" y="0"/>
                  </a:lnTo>
                  <a:cubicBezTo>
                    <a:pt x="180" y="120"/>
                    <a:pt x="0" y="612"/>
                    <a:pt x="240" y="971"/>
                  </a:cubicBezTo>
                  <a:cubicBezTo>
                    <a:pt x="367" y="1161"/>
                    <a:pt x="570" y="1257"/>
                    <a:pt x="774" y="1257"/>
                  </a:cubicBezTo>
                  <a:cubicBezTo>
                    <a:pt x="960" y="1257"/>
                    <a:pt x="1145" y="1178"/>
                    <a:pt x="1274" y="1017"/>
                  </a:cubicBezTo>
                  <a:lnTo>
                    <a:pt x="1274" y="1017"/>
                  </a:lnTo>
                  <a:cubicBezTo>
                    <a:pt x="1218" y="1034"/>
                    <a:pt x="1158" y="1045"/>
                    <a:pt x="1095" y="1045"/>
                  </a:cubicBezTo>
                  <a:cubicBezTo>
                    <a:pt x="556" y="1045"/>
                    <a:pt x="257" y="419"/>
                    <a:pt x="59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7" name="Google Shape;17997;p76"/>
            <p:cNvSpPr/>
            <p:nvPr/>
          </p:nvSpPr>
          <p:spPr>
            <a:xfrm>
              <a:off x="3858456" y="2302816"/>
              <a:ext cx="51300" cy="43960"/>
            </a:xfrm>
            <a:custGeom>
              <a:avLst/>
              <a:gdLst/>
              <a:ahLst/>
              <a:cxnLst/>
              <a:rect l="l" t="t" r="r" b="b"/>
              <a:pathLst>
                <a:path w="1971" h="1689" extrusionOk="0">
                  <a:moveTo>
                    <a:pt x="1122" y="402"/>
                  </a:moveTo>
                  <a:cubicBezTo>
                    <a:pt x="1350" y="402"/>
                    <a:pt x="1569" y="578"/>
                    <a:pt x="1569" y="845"/>
                  </a:cubicBezTo>
                  <a:cubicBezTo>
                    <a:pt x="1569" y="1088"/>
                    <a:pt x="1369" y="1285"/>
                    <a:pt x="1126" y="1288"/>
                  </a:cubicBezTo>
                  <a:cubicBezTo>
                    <a:pt x="732" y="1288"/>
                    <a:pt x="535" y="810"/>
                    <a:pt x="813" y="532"/>
                  </a:cubicBezTo>
                  <a:cubicBezTo>
                    <a:pt x="903" y="442"/>
                    <a:pt x="1014" y="402"/>
                    <a:pt x="1122" y="402"/>
                  </a:cubicBezTo>
                  <a:close/>
                  <a:moveTo>
                    <a:pt x="1126" y="0"/>
                  </a:moveTo>
                  <a:cubicBezTo>
                    <a:pt x="377" y="0"/>
                    <a:pt x="0" y="908"/>
                    <a:pt x="531" y="1439"/>
                  </a:cubicBezTo>
                  <a:cubicBezTo>
                    <a:pt x="703" y="1611"/>
                    <a:pt x="915" y="1688"/>
                    <a:pt x="1122" y="1688"/>
                  </a:cubicBezTo>
                  <a:cubicBezTo>
                    <a:pt x="1555" y="1688"/>
                    <a:pt x="1971" y="1352"/>
                    <a:pt x="1971" y="845"/>
                  </a:cubicBezTo>
                  <a:cubicBezTo>
                    <a:pt x="1967" y="380"/>
                    <a:pt x="1591" y="4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8" name="Google Shape;17998;p76"/>
            <p:cNvSpPr/>
            <p:nvPr/>
          </p:nvSpPr>
          <p:spPr>
            <a:xfrm>
              <a:off x="3938309" y="2141237"/>
              <a:ext cx="64210" cy="54996"/>
            </a:xfrm>
            <a:custGeom>
              <a:avLst/>
              <a:gdLst/>
              <a:ahLst/>
              <a:cxnLst/>
              <a:rect l="l" t="t" r="r" b="b"/>
              <a:pathLst>
                <a:path w="2467" h="2113" extrusionOk="0">
                  <a:moveTo>
                    <a:pt x="1056" y="399"/>
                  </a:moveTo>
                  <a:cubicBezTo>
                    <a:pt x="1640" y="399"/>
                    <a:pt x="1932" y="1107"/>
                    <a:pt x="1520" y="1522"/>
                  </a:cubicBezTo>
                  <a:cubicBezTo>
                    <a:pt x="1387" y="1655"/>
                    <a:pt x="1223" y="1714"/>
                    <a:pt x="1063" y="1714"/>
                  </a:cubicBezTo>
                  <a:cubicBezTo>
                    <a:pt x="725" y="1714"/>
                    <a:pt x="401" y="1453"/>
                    <a:pt x="401" y="1057"/>
                  </a:cubicBezTo>
                  <a:cubicBezTo>
                    <a:pt x="401" y="695"/>
                    <a:pt x="693" y="403"/>
                    <a:pt x="1056" y="403"/>
                  </a:cubicBezTo>
                  <a:lnTo>
                    <a:pt x="1056" y="399"/>
                  </a:lnTo>
                  <a:close/>
                  <a:moveTo>
                    <a:pt x="1063" y="0"/>
                  </a:moveTo>
                  <a:cubicBezTo>
                    <a:pt x="521" y="0"/>
                    <a:pt x="0" y="422"/>
                    <a:pt x="0" y="1057"/>
                  </a:cubicBezTo>
                  <a:cubicBezTo>
                    <a:pt x="4" y="1641"/>
                    <a:pt x="475" y="2113"/>
                    <a:pt x="1056" y="2113"/>
                  </a:cubicBezTo>
                  <a:cubicBezTo>
                    <a:pt x="1995" y="2113"/>
                    <a:pt x="2467" y="976"/>
                    <a:pt x="1802" y="311"/>
                  </a:cubicBezTo>
                  <a:cubicBezTo>
                    <a:pt x="1587" y="96"/>
                    <a:pt x="1322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9" name="Google Shape;17999;p76"/>
            <p:cNvSpPr/>
            <p:nvPr/>
          </p:nvSpPr>
          <p:spPr>
            <a:xfrm>
              <a:off x="3782248" y="2141237"/>
              <a:ext cx="64236" cy="54996"/>
            </a:xfrm>
            <a:custGeom>
              <a:avLst/>
              <a:gdLst/>
              <a:ahLst/>
              <a:cxnLst/>
              <a:rect l="l" t="t" r="r" b="b"/>
              <a:pathLst>
                <a:path w="2468" h="2113" extrusionOk="0">
                  <a:moveTo>
                    <a:pt x="1056" y="399"/>
                  </a:moveTo>
                  <a:cubicBezTo>
                    <a:pt x="1640" y="399"/>
                    <a:pt x="1932" y="1107"/>
                    <a:pt x="1521" y="1522"/>
                  </a:cubicBezTo>
                  <a:cubicBezTo>
                    <a:pt x="1388" y="1655"/>
                    <a:pt x="1224" y="1714"/>
                    <a:pt x="1063" y="1714"/>
                  </a:cubicBezTo>
                  <a:cubicBezTo>
                    <a:pt x="726" y="1714"/>
                    <a:pt x="402" y="1453"/>
                    <a:pt x="402" y="1057"/>
                  </a:cubicBezTo>
                  <a:cubicBezTo>
                    <a:pt x="402" y="695"/>
                    <a:pt x="694" y="403"/>
                    <a:pt x="1056" y="403"/>
                  </a:cubicBezTo>
                  <a:lnTo>
                    <a:pt x="1056" y="399"/>
                  </a:lnTo>
                  <a:close/>
                  <a:moveTo>
                    <a:pt x="1064" y="0"/>
                  </a:moveTo>
                  <a:cubicBezTo>
                    <a:pt x="521" y="0"/>
                    <a:pt x="1" y="422"/>
                    <a:pt x="1" y="1057"/>
                  </a:cubicBezTo>
                  <a:cubicBezTo>
                    <a:pt x="4" y="1641"/>
                    <a:pt x="476" y="2113"/>
                    <a:pt x="1056" y="2113"/>
                  </a:cubicBezTo>
                  <a:cubicBezTo>
                    <a:pt x="1996" y="2113"/>
                    <a:pt x="2467" y="976"/>
                    <a:pt x="1802" y="311"/>
                  </a:cubicBezTo>
                  <a:cubicBezTo>
                    <a:pt x="1587" y="96"/>
                    <a:pt x="1323" y="0"/>
                    <a:pt x="10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0" name="Google Shape;18000;p76"/>
            <p:cNvSpPr/>
            <p:nvPr/>
          </p:nvSpPr>
          <p:spPr>
            <a:xfrm>
              <a:off x="3702395" y="2302816"/>
              <a:ext cx="51300" cy="43960"/>
            </a:xfrm>
            <a:custGeom>
              <a:avLst/>
              <a:gdLst/>
              <a:ahLst/>
              <a:cxnLst/>
              <a:rect l="l" t="t" r="r" b="b"/>
              <a:pathLst>
                <a:path w="1971" h="1689" extrusionOk="0">
                  <a:moveTo>
                    <a:pt x="1123" y="402"/>
                  </a:moveTo>
                  <a:cubicBezTo>
                    <a:pt x="1351" y="402"/>
                    <a:pt x="1570" y="578"/>
                    <a:pt x="1570" y="845"/>
                  </a:cubicBezTo>
                  <a:cubicBezTo>
                    <a:pt x="1570" y="1088"/>
                    <a:pt x="1369" y="1285"/>
                    <a:pt x="1127" y="1288"/>
                  </a:cubicBezTo>
                  <a:cubicBezTo>
                    <a:pt x="733" y="1288"/>
                    <a:pt x="535" y="810"/>
                    <a:pt x="813" y="532"/>
                  </a:cubicBezTo>
                  <a:cubicBezTo>
                    <a:pt x="903" y="442"/>
                    <a:pt x="1014" y="402"/>
                    <a:pt x="1123" y="402"/>
                  </a:cubicBezTo>
                  <a:close/>
                  <a:moveTo>
                    <a:pt x="1127" y="0"/>
                  </a:moveTo>
                  <a:cubicBezTo>
                    <a:pt x="377" y="0"/>
                    <a:pt x="1" y="908"/>
                    <a:pt x="532" y="1439"/>
                  </a:cubicBezTo>
                  <a:cubicBezTo>
                    <a:pt x="704" y="1611"/>
                    <a:pt x="915" y="1688"/>
                    <a:pt x="1122" y="1688"/>
                  </a:cubicBezTo>
                  <a:cubicBezTo>
                    <a:pt x="1556" y="1688"/>
                    <a:pt x="1971" y="1352"/>
                    <a:pt x="1971" y="845"/>
                  </a:cubicBezTo>
                  <a:cubicBezTo>
                    <a:pt x="1967" y="380"/>
                    <a:pt x="1591" y="4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1" name="Google Shape;18001;p76"/>
            <p:cNvSpPr/>
            <p:nvPr/>
          </p:nvSpPr>
          <p:spPr>
            <a:xfrm>
              <a:off x="4014491" y="2302816"/>
              <a:ext cx="51300" cy="43960"/>
            </a:xfrm>
            <a:custGeom>
              <a:avLst/>
              <a:gdLst/>
              <a:ahLst/>
              <a:cxnLst/>
              <a:rect l="l" t="t" r="r" b="b"/>
              <a:pathLst>
                <a:path w="1971" h="1689" extrusionOk="0">
                  <a:moveTo>
                    <a:pt x="1123" y="402"/>
                  </a:moveTo>
                  <a:cubicBezTo>
                    <a:pt x="1351" y="402"/>
                    <a:pt x="1570" y="578"/>
                    <a:pt x="1570" y="845"/>
                  </a:cubicBezTo>
                  <a:cubicBezTo>
                    <a:pt x="1570" y="1088"/>
                    <a:pt x="1369" y="1285"/>
                    <a:pt x="1127" y="1288"/>
                  </a:cubicBezTo>
                  <a:cubicBezTo>
                    <a:pt x="732" y="1288"/>
                    <a:pt x="535" y="810"/>
                    <a:pt x="813" y="532"/>
                  </a:cubicBezTo>
                  <a:cubicBezTo>
                    <a:pt x="903" y="442"/>
                    <a:pt x="1014" y="402"/>
                    <a:pt x="1123" y="402"/>
                  </a:cubicBezTo>
                  <a:close/>
                  <a:moveTo>
                    <a:pt x="1127" y="0"/>
                  </a:moveTo>
                  <a:cubicBezTo>
                    <a:pt x="377" y="0"/>
                    <a:pt x="1" y="908"/>
                    <a:pt x="532" y="1439"/>
                  </a:cubicBezTo>
                  <a:cubicBezTo>
                    <a:pt x="704" y="1611"/>
                    <a:pt x="915" y="1688"/>
                    <a:pt x="1122" y="1688"/>
                  </a:cubicBezTo>
                  <a:cubicBezTo>
                    <a:pt x="1556" y="1688"/>
                    <a:pt x="1971" y="1352"/>
                    <a:pt x="1971" y="845"/>
                  </a:cubicBezTo>
                  <a:cubicBezTo>
                    <a:pt x="1967" y="380"/>
                    <a:pt x="1591" y="4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2" name="Google Shape;18002;p76"/>
            <p:cNvSpPr/>
            <p:nvPr/>
          </p:nvSpPr>
          <p:spPr>
            <a:xfrm>
              <a:off x="3849112" y="1990746"/>
              <a:ext cx="80321" cy="77380"/>
            </a:xfrm>
            <a:custGeom>
              <a:avLst/>
              <a:gdLst/>
              <a:ahLst/>
              <a:cxnLst/>
              <a:rect l="l" t="t" r="r" b="b"/>
              <a:pathLst>
                <a:path w="3086" h="2973" extrusionOk="0">
                  <a:moveTo>
                    <a:pt x="1485" y="401"/>
                  </a:moveTo>
                  <a:cubicBezTo>
                    <a:pt x="2453" y="404"/>
                    <a:pt x="2935" y="1572"/>
                    <a:pt x="2252" y="2255"/>
                  </a:cubicBezTo>
                  <a:cubicBezTo>
                    <a:pt x="2031" y="2475"/>
                    <a:pt x="1759" y="2574"/>
                    <a:pt x="1492" y="2574"/>
                  </a:cubicBezTo>
                  <a:cubicBezTo>
                    <a:pt x="934" y="2574"/>
                    <a:pt x="399" y="2140"/>
                    <a:pt x="401" y="1488"/>
                  </a:cubicBezTo>
                  <a:cubicBezTo>
                    <a:pt x="401" y="886"/>
                    <a:pt x="887" y="401"/>
                    <a:pt x="1485" y="401"/>
                  </a:cubicBezTo>
                  <a:close/>
                  <a:moveTo>
                    <a:pt x="1488" y="1"/>
                  </a:moveTo>
                  <a:cubicBezTo>
                    <a:pt x="1296" y="1"/>
                    <a:pt x="1102" y="38"/>
                    <a:pt x="919" y="116"/>
                  </a:cubicBezTo>
                  <a:cubicBezTo>
                    <a:pt x="363" y="344"/>
                    <a:pt x="0" y="886"/>
                    <a:pt x="0" y="1488"/>
                  </a:cubicBezTo>
                  <a:cubicBezTo>
                    <a:pt x="0" y="2308"/>
                    <a:pt x="665" y="2969"/>
                    <a:pt x="1485" y="2973"/>
                  </a:cubicBezTo>
                  <a:cubicBezTo>
                    <a:pt x="2087" y="2973"/>
                    <a:pt x="2629" y="2610"/>
                    <a:pt x="2857" y="2054"/>
                  </a:cubicBezTo>
                  <a:cubicBezTo>
                    <a:pt x="3086" y="1498"/>
                    <a:pt x="2959" y="861"/>
                    <a:pt x="2537" y="436"/>
                  </a:cubicBezTo>
                  <a:cubicBezTo>
                    <a:pt x="2253" y="152"/>
                    <a:pt x="1873" y="1"/>
                    <a:pt x="14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3" name="Google Shape;18003;p76"/>
            <p:cNvSpPr/>
            <p:nvPr/>
          </p:nvSpPr>
          <p:spPr>
            <a:xfrm>
              <a:off x="3742374" y="2208336"/>
              <a:ext cx="133677" cy="88415"/>
            </a:xfrm>
            <a:custGeom>
              <a:avLst/>
              <a:gdLst/>
              <a:ahLst/>
              <a:cxnLst/>
              <a:rect l="l" t="t" r="r" b="b"/>
              <a:pathLst>
                <a:path w="5136" h="3397" extrusionOk="0">
                  <a:moveTo>
                    <a:pt x="2587" y="0"/>
                  </a:moveTo>
                  <a:cubicBezTo>
                    <a:pt x="2490" y="0"/>
                    <a:pt x="2393" y="64"/>
                    <a:pt x="2388" y="193"/>
                  </a:cubicBezTo>
                  <a:lnTo>
                    <a:pt x="2388" y="1706"/>
                  </a:lnTo>
                  <a:lnTo>
                    <a:pt x="1336" y="1706"/>
                  </a:lnTo>
                  <a:cubicBezTo>
                    <a:pt x="1023" y="1706"/>
                    <a:pt x="734" y="1878"/>
                    <a:pt x="590" y="2153"/>
                  </a:cubicBezTo>
                  <a:lnTo>
                    <a:pt x="90" y="3096"/>
                  </a:lnTo>
                  <a:cubicBezTo>
                    <a:pt x="0" y="3256"/>
                    <a:pt x="136" y="3396"/>
                    <a:pt x="272" y="3396"/>
                  </a:cubicBezTo>
                  <a:cubicBezTo>
                    <a:pt x="339" y="3396"/>
                    <a:pt x="405" y="3363"/>
                    <a:pt x="446" y="3282"/>
                  </a:cubicBezTo>
                  <a:lnTo>
                    <a:pt x="945" y="2339"/>
                  </a:lnTo>
                  <a:cubicBezTo>
                    <a:pt x="1023" y="2195"/>
                    <a:pt x="1170" y="2103"/>
                    <a:pt x="1336" y="2103"/>
                  </a:cubicBezTo>
                  <a:lnTo>
                    <a:pt x="3844" y="2103"/>
                  </a:lnTo>
                  <a:cubicBezTo>
                    <a:pt x="4006" y="2103"/>
                    <a:pt x="4158" y="2195"/>
                    <a:pt x="4235" y="2339"/>
                  </a:cubicBezTo>
                  <a:lnTo>
                    <a:pt x="4731" y="3282"/>
                  </a:lnTo>
                  <a:cubicBezTo>
                    <a:pt x="4768" y="3351"/>
                    <a:pt x="4837" y="3390"/>
                    <a:pt x="4909" y="3390"/>
                  </a:cubicBezTo>
                  <a:cubicBezTo>
                    <a:pt x="4940" y="3390"/>
                    <a:pt x="4972" y="3383"/>
                    <a:pt x="5002" y="3366"/>
                  </a:cubicBezTo>
                  <a:cubicBezTo>
                    <a:pt x="5101" y="3314"/>
                    <a:pt x="5136" y="3194"/>
                    <a:pt x="5086" y="3096"/>
                  </a:cubicBezTo>
                  <a:lnTo>
                    <a:pt x="4590" y="2153"/>
                  </a:lnTo>
                  <a:cubicBezTo>
                    <a:pt x="4444" y="1877"/>
                    <a:pt x="4160" y="1706"/>
                    <a:pt x="3850" y="1706"/>
                  </a:cubicBezTo>
                  <a:cubicBezTo>
                    <a:pt x="3847" y="1706"/>
                    <a:pt x="3844" y="1706"/>
                    <a:pt x="3841" y="1706"/>
                  </a:cubicBezTo>
                  <a:lnTo>
                    <a:pt x="2789" y="1706"/>
                  </a:lnTo>
                  <a:lnTo>
                    <a:pt x="2789" y="193"/>
                  </a:lnTo>
                  <a:cubicBezTo>
                    <a:pt x="2782" y="64"/>
                    <a:pt x="2684" y="0"/>
                    <a:pt x="2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4" name="Google Shape;18004;p76"/>
            <p:cNvSpPr/>
            <p:nvPr/>
          </p:nvSpPr>
          <p:spPr>
            <a:xfrm>
              <a:off x="3828785" y="2080177"/>
              <a:ext cx="118295" cy="54788"/>
            </a:xfrm>
            <a:custGeom>
              <a:avLst/>
              <a:gdLst/>
              <a:ahLst/>
              <a:cxnLst/>
              <a:rect l="l" t="t" r="r" b="b"/>
              <a:pathLst>
                <a:path w="4545" h="2105" extrusionOk="0">
                  <a:moveTo>
                    <a:pt x="2265" y="1"/>
                  </a:moveTo>
                  <a:cubicBezTo>
                    <a:pt x="2168" y="1"/>
                    <a:pt x="2071" y="64"/>
                    <a:pt x="2066" y="191"/>
                  </a:cubicBezTo>
                  <a:lnTo>
                    <a:pt x="2066" y="849"/>
                  </a:lnTo>
                  <a:lnTo>
                    <a:pt x="940" y="849"/>
                  </a:lnTo>
                  <a:cubicBezTo>
                    <a:pt x="707" y="849"/>
                    <a:pt x="493" y="976"/>
                    <a:pt x="384" y="1183"/>
                  </a:cubicBezTo>
                  <a:lnTo>
                    <a:pt x="53" y="1809"/>
                  </a:lnTo>
                  <a:cubicBezTo>
                    <a:pt x="0" y="1908"/>
                    <a:pt x="39" y="2031"/>
                    <a:pt x="137" y="2080"/>
                  </a:cubicBezTo>
                  <a:cubicBezTo>
                    <a:pt x="168" y="2097"/>
                    <a:pt x="200" y="2104"/>
                    <a:pt x="231" y="2104"/>
                  </a:cubicBezTo>
                  <a:cubicBezTo>
                    <a:pt x="303" y="2104"/>
                    <a:pt x="372" y="2065"/>
                    <a:pt x="408" y="1999"/>
                  </a:cubicBezTo>
                  <a:lnTo>
                    <a:pt x="743" y="1370"/>
                  </a:lnTo>
                  <a:cubicBezTo>
                    <a:pt x="780" y="1298"/>
                    <a:pt x="854" y="1250"/>
                    <a:pt x="935" y="1250"/>
                  </a:cubicBezTo>
                  <a:cubicBezTo>
                    <a:pt x="937" y="1250"/>
                    <a:pt x="940" y="1250"/>
                    <a:pt x="943" y="1250"/>
                  </a:cubicBezTo>
                  <a:lnTo>
                    <a:pt x="3593" y="1250"/>
                  </a:lnTo>
                  <a:cubicBezTo>
                    <a:pt x="3595" y="1250"/>
                    <a:pt x="3598" y="1250"/>
                    <a:pt x="3601" y="1250"/>
                  </a:cubicBezTo>
                  <a:cubicBezTo>
                    <a:pt x="3682" y="1250"/>
                    <a:pt x="3756" y="1298"/>
                    <a:pt x="3797" y="1370"/>
                  </a:cubicBezTo>
                  <a:lnTo>
                    <a:pt x="4127" y="1999"/>
                  </a:lnTo>
                  <a:cubicBezTo>
                    <a:pt x="4170" y="2063"/>
                    <a:pt x="4230" y="2090"/>
                    <a:pt x="4289" y="2090"/>
                  </a:cubicBezTo>
                  <a:cubicBezTo>
                    <a:pt x="4418" y="2090"/>
                    <a:pt x="4544" y="1964"/>
                    <a:pt x="4479" y="1809"/>
                  </a:cubicBezTo>
                  <a:lnTo>
                    <a:pt x="4148" y="1183"/>
                  </a:lnTo>
                  <a:cubicBezTo>
                    <a:pt x="4039" y="976"/>
                    <a:pt x="3825" y="845"/>
                    <a:pt x="3593" y="845"/>
                  </a:cubicBezTo>
                  <a:lnTo>
                    <a:pt x="2467" y="845"/>
                  </a:lnTo>
                  <a:lnTo>
                    <a:pt x="2467" y="191"/>
                  </a:lnTo>
                  <a:cubicBezTo>
                    <a:pt x="2460" y="64"/>
                    <a:pt x="2362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5" name="Google Shape;18005;p76"/>
            <p:cNvSpPr/>
            <p:nvPr/>
          </p:nvSpPr>
          <p:spPr>
            <a:xfrm>
              <a:off x="3898799" y="2208336"/>
              <a:ext cx="133755" cy="88285"/>
            </a:xfrm>
            <a:custGeom>
              <a:avLst/>
              <a:gdLst/>
              <a:ahLst/>
              <a:cxnLst/>
              <a:rect l="l" t="t" r="r" b="b"/>
              <a:pathLst>
                <a:path w="5139" h="3392" extrusionOk="0">
                  <a:moveTo>
                    <a:pt x="2575" y="0"/>
                  </a:moveTo>
                  <a:cubicBezTo>
                    <a:pt x="2478" y="0"/>
                    <a:pt x="2380" y="64"/>
                    <a:pt x="2373" y="193"/>
                  </a:cubicBezTo>
                  <a:lnTo>
                    <a:pt x="2373" y="1706"/>
                  </a:lnTo>
                  <a:lnTo>
                    <a:pt x="1321" y="1706"/>
                  </a:lnTo>
                  <a:cubicBezTo>
                    <a:pt x="1008" y="1706"/>
                    <a:pt x="723" y="1878"/>
                    <a:pt x="575" y="2153"/>
                  </a:cubicBezTo>
                  <a:lnTo>
                    <a:pt x="79" y="3096"/>
                  </a:lnTo>
                  <a:cubicBezTo>
                    <a:pt x="1" y="3252"/>
                    <a:pt x="131" y="3387"/>
                    <a:pt x="264" y="3387"/>
                  </a:cubicBezTo>
                  <a:cubicBezTo>
                    <a:pt x="328" y="3387"/>
                    <a:pt x="392" y="3356"/>
                    <a:pt x="435" y="3282"/>
                  </a:cubicBezTo>
                  <a:lnTo>
                    <a:pt x="931" y="2339"/>
                  </a:lnTo>
                  <a:cubicBezTo>
                    <a:pt x="1008" y="2195"/>
                    <a:pt x="1156" y="2103"/>
                    <a:pt x="1321" y="2103"/>
                  </a:cubicBezTo>
                  <a:lnTo>
                    <a:pt x="3826" y="2103"/>
                  </a:lnTo>
                  <a:cubicBezTo>
                    <a:pt x="3992" y="2103"/>
                    <a:pt x="4143" y="2195"/>
                    <a:pt x="4220" y="2339"/>
                  </a:cubicBezTo>
                  <a:lnTo>
                    <a:pt x="4717" y="3282"/>
                  </a:lnTo>
                  <a:cubicBezTo>
                    <a:pt x="4752" y="3349"/>
                    <a:pt x="4819" y="3391"/>
                    <a:pt x="4892" y="3391"/>
                  </a:cubicBezTo>
                  <a:cubicBezTo>
                    <a:pt x="5044" y="3388"/>
                    <a:pt x="5139" y="3229"/>
                    <a:pt x="5068" y="3096"/>
                  </a:cubicBezTo>
                  <a:lnTo>
                    <a:pt x="4572" y="2153"/>
                  </a:lnTo>
                  <a:cubicBezTo>
                    <a:pt x="4425" y="1878"/>
                    <a:pt x="4140" y="1706"/>
                    <a:pt x="3826" y="1706"/>
                  </a:cubicBezTo>
                  <a:lnTo>
                    <a:pt x="2774" y="1706"/>
                  </a:lnTo>
                  <a:lnTo>
                    <a:pt x="2774" y="193"/>
                  </a:lnTo>
                  <a:cubicBezTo>
                    <a:pt x="2769" y="64"/>
                    <a:pt x="2672" y="0"/>
                    <a:pt x="2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06" name="Google Shape;18006;p76"/>
          <p:cNvGrpSpPr/>
          <p:nvPr/>
        </p:nvGrpSpPr>
        <p:grpSpPr>
          <a:xfrm>
            <a:off x="1319656" y="2442662"/>
            <a:ext cx="457173" cy="335364"/>
            <a:chOff x="1319656" y="2442662"/>
            <a:chExt cx="457173" cy="335364"/>
          </a:xfrm>
        </p:grpSpPr>
        <p:sp>
          <p:nvSpPr>
            <p:cNvPr id="18007" name="Google Shape;18007;p76"/>
            <p:cNvSpPr/>
            <p:nvPr/>
          </p:nvSpPr>
          <p:spPr>
            <a:xfrm>
              <a:off x="1605360" y="2463900"/>
              <a:ext cx="35762" cy="78603"/>
            </a:xfrm>
            <a:custGeom>
              <a:avLst/>
              <a:gdLst/>
              <a:ahLst/>
              <a:cxnLst/>
              <a:rect l="l" t="t" r="r" b="b"/>
              <a:pathLst>
                <a:path w="1374" h="3020" extrusionOk="0">
                  <a:moveTo>
                    <a:pt x="824" y="0"/>
                  </a:moveTo>
                  <a:cubicBezTo>
                    <a:pt x="370" y="0"/>
                    <a:pt x="1" y="370"/>
                    <a:pt x="1" y="824"/>
                  </a:cubicBezTo>
                  <a:lnTo>
                    <a:pt x="1" y="1017"/>
                  </a:lnTo>
                  <a:cubicBezTo>
                    <a:pt x="1" y="1253"/>
                    <a:pt x="40" y="1489"/>
                    <a:pt x="114" y="1714"/>
                  </a:cubicBezTo>
                  <a:lnTo>
                    <a:pt x="550" y="3019"/>
                  </a:lnTo>
                  <a:lnTo>
                    <a:pt x="1373" y="3019"/>
                  </a:lnTo>
                  <a:lnTo>
                    <a:pt x="1373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8" name="Google Shape;18008;p76"/>
            <p:cNvSpPr/>
            <p:nvPr/>
          </p:nvSpPr>
          <p:spPr>
            <a:xfrm>
              <a:off x="1619649" y="2456742"/>
              <a:ext cx="85761" cy="85761"/>
            </a:xfrm>
            <a:custGeom>
              <a:avLst/>
              <a:gdLst/>
              <a:ahLst/>
              <a:cxnLst/>
              <a:rect l="l" t="t" r="r" b="b"/>
              <a:pathLst>
                <a:path w="3295" h="3295" extrusionOk="0">
                  <a:moveTo>
                    <a:pt x="824" y="1"/>
                  </a:moveTo>
                  <a:cubicBezTo>
                    <a:pt x="370" y="1"/>
                    <a:pt x="1" y="370"/>
                    <a:pt x="1" y="824"/>
                  </a:cubicBezTo>
                  <a:cubicBezTo>
                    <a:pt x="1" y="1127"/>
                    <a:pt x="247" y="1373"/>
                    <a:pt x="550" y="1373"/>
                  </a:cubicBezTo>
                  <a:lnTo>
                    <a:pt x="2749" y="3294"/>
                  </a:lnTo>
                  <a:lnTo>
                    <a:pt x="3231" y="1595"/>
                  </a:lnTo>
                  <a:cubicBezTo>
                    <a:pt x="3273" y="1447"/>
                    <a:pt x="3294" y="1296"/>
                    <a:pt x="3294" y="1144"/>
                  </a:cubicBezTo>
                  <a:lnTo>
                    <a:pt x="3294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9" name="Google Shape;18009;p76"/>
            <p:cNvSpPr/>
            <p:nvPr/>
          </p:nvSpPr>
          <p:spPr>
            <a:xfrm>
              <a:off x="1633938" y="2563898"/>
              <a:ext cx="42893" cy="42893"/>
            </a:xfrm>
            <a:custGeom>
              <a:avLst/>
              <a:gdLst/>
              <a:ahLst/>
              <a:cxnLst/>
              <a:rect l="l" t="t" r="r" b="b"/>
              <a:pathLst>
                <a:path w="1648" h="1648" extrusionOk="0">
                  <a:moveTo>
                    <a:pt x="1" y="0"/>
                  </a:moveTo>
                  <a:lnTo>
                    <a:pt x="1" y="1647"/>
                  </a:lnTo>
                  <a:lnTo>
                    <a:pt x="1647" y="1647"/>
                  </a:lnTo>
                  <a:lnTo>
                    <a:pt x="1647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0" name="Google Shape;18010;p76"/>
            <p:cNvSpPr/>
            <p:nvPr/>
          </p:nvSpPr>
          <p:spPr>
            <a:xfrm>
              <a:off x="1583939" y="2581206"/>
              <a:ext cx="142969" cy="125583"/>
            </a:xfrm>
            <a:custGeom>
              <a:avLst/>
              <a:gdLst/>
              <a:ahLst/>
              <a:cxnLst/>
              <a:rect l="l" t="t" r="r" b="b"/>
              <a:pathLst>
                <a:path w="5493" h="4825" extrusionOk="0">
                  <a:moveTo>
                    <a:pt x="1922" y="0"/>
                  </a:moveTo>
                  <a:lnTo>
                    <a:pt x="599" y="380"/>
                  </a:lnTo>
                  <a:cubicBezTo>
                    <a:pt x="243" y="479"/>
                    <a:pt x="1" y="803"/>
                    <a:pt x="1" y="1172"/>
                  </a:cubicBezTo>
                  <a:lnTo>
                    <a:pt x="1" y="4824"/>
                  </a:lnTo>
                  <a:lnTo>
                    <a:pt x="4395" y="4824"/>
                  </a:lnTo>
                  <a:cubicBezTo>
                    <a:pt x="5000" y="4824"/>
                    <a:pt x="5493" y="4332"/>
                    <a:pt x="5493" y="3723"/>
                  </a:cubicBezTo>
                  <a:lnTo>
                    <a:pt x="5493" y="1169"/>
                  </a:lnTo>
                  <a:cubicBezTo>
                    <a:pt x="5493" y="803"/>
                    <a:pt x="5247" y="479"/>
                    <a:pt x="4891" y="380"/>
                  </a:cubicBezTo>
                  <a:lnTo>
                    <a:pt x="3568" y="0"/>
                  </a:lnTo>
                  <a:lnTo>
                    <a:pt x="3245" y="387"/>
                  </a:lnTo>
                  <a:cubicBezTo>
                    <a:pt x="3114" y="542"/>
                    <a:pt x="2930" y="620"/>
                    <a:pt x="2745" y="620"/>
                  </a:cubicBezTo>
                  <a:cubicBezTo>
                    <a:pt x="2560" y="620"/>
                    <a:pt x="2376" y="542"/>
                    <a:pt x="2245" y="387"/>
                  </a:cubicBezTo>
                  <a:lnTo>
                    <a:pt x="1922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1" name="Google Shape;18011;p76"/>
            <p:cNvSpPr/>
            <p:nvPr/>
          </p:nvSpPr>
          <p:spPr>
            <a:xfrm>
              <a:off x="1612517" y="2492556"/>
              <a:ext cx="85839" cy="78499"/>
            </a:xfrm>
            <a:custGeom>
              <a:avLst/>
              <a:gdLst/>
              <a:ahLst/>
              <a:cxnLst/>
              <a:rect l="l" t="t" r="r" b="b"/>
              <a:pathLst>
                <a:path w="3298" h="3016" extrusionOk="0">
                  <a:moveTo>
                    <a:pt x="1043" y="0"/>
                  </a:moveTo>
                  <a:cubicBezTo>
                    <a:pt x="900" y="0"/>
                    <a:pt x="761" y="57"/>
                    <a:pt x="658" y="162"/>
                  </a:cubicBezTo>
                  <a:lnTo>
                    <a:pt x="387" y="433"/>
                  </a:lnTo>
                  <a:cubicBezTo>
                    <a:pt x="141" y="680"/>
                    <a:pt x="0" y="1017"/>
                    <a:pt x="0" y="1369"/>
                  </a:cubicBezTo>
                  <a:cubicBezTo>
                    <a:pt x="0" y="2277"/>
                    <a:pt x="739" y="3016"/>
                    <a:pt x="1647" y="3016"/>
                  </a:cubicBezTo>
                  <a:cubicBezTo>
                    <a:pt x="2555" y="3016"/>
                    <a:pt x="3294" y="2281"/>
                    <a:pt x="3294" y="1369"/>
                  </a:cubicBezTo>
                  <a:lnTo>
                    <a:pt x="3294" y="1017"/>
                  </a:lnTo>
                  <a:cubicBezTo>
                    <a:pt x="3297" y="873"/>
                    <a:pt x="3237" y="732"/>
                    <a:pt x="3135" y="630"/>
                  </a:cubicBezTo>
                  <a:cubicBezTo>
                    <a:pt x="2710" y="215"/>
                    <a:pt x="1936" y="29"/>
                    <a:pt x="1056" y="1"/>
                  </a:cubicBezTo>
                  <a:cubicBezTo>
                    <a:pt x="1052" y="0"/>
                    <a:pt x="1047" y="0"/>
                    <a:pt x="1043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2" name="Google Shape;18012;p76"/>
            <p:cNvSpPr/>
            <p:nvPr/>
          </p:nvSpPr>
          <p:spPr>
            <a:xfrm>
              <a:off x="1612517" y="2492556"/>
              <a:ext cx="85552" cy="76859"/>
            </a:xfrm>
            <a:custGeom>
              <a:avLst/>
              <a:gdLst/>
              <a:ahLst/>
              <a:cxnLst/>
              <a:rect l="l" t="t" r="r" b="b"/>
              <a:pathLst>
                <a:path w="3287" h="2953" extrusionOk="0">
                  <a:moveTo>
                    <a:pt x="1044" y="0"/>
                  </a:moveTo>
                  <a:cubicBezTo>
                    <a:pt x="900" y="0"/>
                    <a:pt x="761" y="60"/>
                    <a:pt x="658" y="162"/>
                  </a:cubicBezTo>
                  <a:lnTo>
                    <a:pt x="387" y="433"/>
                  </a:lnTo>
                  <a:cubicBezTo>
                    <a:pt x="138" y="680"/>
                    <a:pt x="0" y="1017"/>
                    <a:pt x="0" y="1369"/>
                  </a:cubicBezTo>
                  <a:cubicBezTo>
                    <a:pt x="0" y="2105"/>
                    <a:pt x="486" y="2748"/>
                    <a:pt x="1190" y="2953"/>
                  </a:cubicBezTo>
                  <a:cubicBezTo>
                    <a:pt x="954" y="2661"/>
                    <a:pt x="824" y="2298"/>
                    <a:pt x="824" y="1922"/>
                  </a:cubicBezTo>
                  <a:lnTo>
                    <a:pt x="824" y="1369"/>
                  </a:lnTo>
                  <a:cubicBezTo>
                    <a:pt x="824" y="1063"/>
                    <a:pt x="1070" y="819"/>
                    <a:pt x="1373" y="819"/>
                  </a:cubicBezTo>
                  <a:cubicBezTo>
                    <a:pt x="1383" y="819"/>
                    <a:pt x="1394" y="820"/>
                    <a:pt x="1404" y="820"/>
                  </a:cubicBezTo>
                  <a:cubicBezTo>
                    <a:pt x="1960" y="856"/>
                    <a:pt x="2780" y="951"/>
                    <a:pt x="3287" y="1193"/>
                  </a:cubicBezTo>
                  <a:cubicBezTo>
                    <a:pt x="3269" y="1077"/>
                    <a:pt x="3220" y="715"/>
                    <a:pt x="3135" y="630"/>
                  </a:cubicBezTo>
                  <a:cubicBezTo>
                    <a:pt x="2710" y="215"/>
                    <a:pt x="1932" y="29"/>
                    <a:pt x="1056" y="1"/>
                  </a:cubicBezTo>
                  <a:cubicBezTo>
                    <a:pt x="1052" y="0"/>
                    <a:pt x="1048" y="0"/>
                    <a:pt x="104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3" name="Google Shape;18013;p76"/>
            <p:cNvSpPr/>
            <p:nvPr/>
          </p:nvSpPr>
          <p:spPr>
            <a:xfrm>
              <a:off x="1633938" y="2599425"/>
              <a:ext cx="92970" cy="107363"/>
            </a:xfrm>
            <a:custGeom>
              <a:avLst/>
              <a:gdLst/>
              <a:ahLst/>
              <a:cxnLst/>
              <a:rect l="l" t="t" r="r" b="b"/>
              <a:pathLst>
                <a:path w="3572" h="4125" extrusionOk="0">
                  <a:moveTo>
                    <a:pt x="3417" y="1"/>
                  </a:moveTo>
                  <a:lnTo>
                    <a:pt x="2713" y="708"/>
                  </a:lnTo>
                  <a:cubicBezTo>
                    <a:pt x="2559" y="859"/>
                    <a:pt x="2471" y="1070"/>
                    <a:pt x="2474" y="1288"/>
                  </a:cubicBezTo>
                  <a:lnTo>
                    <a:pt x="2474" y="2752"/>
                  </a:lnTo>
                  <a:lnTo>
                    <a:pt x="1" y="2752"/>
                  </a:lnTo>
                  <a:lnTo>
                    <a:pt x="1" y="4124"/>
                  </a:lnTo>
                  <a:lnTo>
                    <a:pt x="2474" y="4124"/>
                  </a:lnTo>
                  <a:cubicBezTo>
                    <a:pt x="3079" y="4124"/>
                    <a:pt x="3572" y="3632"/>
                    <a:pt x="3572" y="3023"/>
                  </a:cubicBezTo>
                  <a:lnTo>
                    <a:pt x="3572" y="469"/>
                  </a:lnTo>
                  <a:cubicBezTo>
                    <a:pt x="3568" y="300"/>
                    <a:pt x="3516" y="138"/>
                    <a:pt x="3417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4" name="Google Shape;18014;p76"/>
            <p:cNvSpPr/>
            <p:nvPr/>
          </p:nvSpPr>
          <p:spPr>
            <a:xfrm>
              <a:off x="1569650" y="2628186"/>
              <a:ext cx="100024" cy="71445"/>
            </a:xfrm>
            <a:custGeom>
              <a:avLst/>
              <a:gdLst/>
              <a:ahLst/>
              <a:cxnLst/>
              <a:rect l="l" t="t" r="r" b="b"/>
              <a:pathLst>
                <a:path w="3843" h="2745" extrusionOk="0">
                  <a:moveTo>
                    <a:pt x="275" y="0"/>
                  </a:moveTo>
                  <a:cubicBezTo>
                    <a:pt x="124" y="0"/>
                    <a:pt x="1" y="124"/>
                    <a:pt x="1" y="275"/>
                  </a:cubicBezTo>
                  <a:lnTo>
                    <a:pt x="1" y="2470"/>
                  </a:lnTo>
                  <a:cubicBezTo>
                    <a:pt x="1" y="2622"/>
                    <a:pt x="124" y="2745"/>
                    <a:pt x="275" y="2745"/>
                  </a:cubicBezTo>
                  <a:lnTo>
                    <a:pt x="3568" y="2745"/>
                  </a:lnTo>
                  <a:cubicBezTo>
                    <a:pt x="3720" y="2745"/>
                    <a:pt x="3843" y="2622"/>
                    <a:pt x="3843" y="2470"/>
                  </a:cubicBezTo>
                  <a:lnTo>
                    <a:pt x="3843" y="275"/>
                  </a:lnTo>
                  <a:cubicBezTo>
                    <a:pt x="3843" y="124"/>
                    <a:pt x="3720" y="0"/>
                    <a:pt x="3568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5" name="Google Shape;18015;p76"/>
            <p:cNvSpPr/>
            <p:nvPr/>
          </p:nvSpPr>
          <p:spPr>
            <a:xfrm>
              <a:off x="1383944" y="2571029"/>
              <a:ext cx="142891" cy="128602"/>
            </a:xfrm>
            <a:custGeom>
              <a:avLst/>
              <a:gdLst/>
              <a:ahLst/>
              <a:cxnLst/>
              <a:rect l="l" t="t" r="r" b="b"/>
              <a:pathLst>
                <a:path w="5490" h="4941" extrusionOk="0">
                  <a:moveTo>
                    <a:pt x="1921" y="1"/>
                  </a:moveTo>
                  <a:lnTo>
                    <a:pt x="1921" y="135"/>
                  </a:lnTo>
                  <a:cubicBezTo>
                    <a:pt x="1921" y="381"/>
                    <a:pt x="1759" y="595"/>
                    <a:pt x="1524" y="662"/>
                  </a:cubicBezTo>
                  <a:lnTo>
                    <a:pt x="598" y="926"/>
                  </a:lnTo>
                  <a:cubicBezTo>
                    <a:pt x="243" y="1028"/>
                    <a:pt x="0" y="1352"/>
                    <a:pt x="0" y="1718"/>
                  </a:cubicBezTo>
                  <a:lnTo>
                    <a:pt x="0" y="4117"/>
                  </a:lnTo>
                  <a:cubicBezTo>
                    <a:pt x="0" y="4571"/>
                    <a:pt x="370" y="4941"/>
                    <a:pt x="824" y="4941"/>
                  </a:cubicBezTo>
                  <a:lnTo>
                    <a:pt x="4666" y="4941"/>
                  </a:lnTo>
                  <a:cubicBezTo>
                    <a:pt x="5120" y="4941"/>
                    <a:pt x="5489" y="4571"/>
                    <a:pt x="5489" y="4117"/>
                  </a:cubicBezTo>
                  <a:lnTo>
                    <a:pt x="5489" y="1718"/>
                  </a:lnTo>
                  <a:cubicBezTo>
                    <a:pt x="5489" y="1352"/>
                    <a:pt x="5246" y="1028"/>
                    <a:pt x="4891" y="926"/>
                  </a:cubicBezTo>
                  <a:lnTo>
                    <a:pt x="3969" y="662"/>
                  </a:lnTo>
                  <a:cubicBezTo>
                    <a:pt x="3733" y="595"/>
                    <a:pt x="3572" y="377"/>
                    <a:pt x="3572" y="131"/>
                  </a:cubicBezTo>
                  <a:lnTo>
                    <a:pt x="3572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6" name="Google Shape;18016;p76"/>
            <p:cNvSpPr/>
            <p:nvPr/>
          </p:nvSpPr>
          <p:spPr>
            <a:xfrm>
              <a:off x="1383944" y="2603459"/>
              <a:ext cx="28604" cy="96172"/>
            </a:xfrm>
            <a:custGeom>
              <a:avLst/>
              <a:gdLst/>
              <a:ahLst/>
              <a:cxnLst/>
              <a:rect l="l" t="t" r="r" b="b"/>
              <a:pathLst>
                <a:path w="1099" h="3695" extrusionOk="0">
                  <a:moveTo>
                    <a:pt x="152" y="0"/>
                  </a:moveTo>
                  <a:cubicBezTo>
                    <a:pt x="53" y="138"/>
                    <a:pt x="0" y="303"/>
                    <a:pt x="0" y="472"/>
                  </a:cubicBezTo>
                  <a:lnTo>
                    <a:pt x="0" y="2868"/>
                  </a:lnTo>
                  <a:cubicBezTo>
                    <a:pt x="0" y="3325"/>
                    <a:pt x="370" y="3695"/>
                    <a:pt x="824" y="3695"/>
                  </a:cubicBezTo>
                  <a:lnTo>
                    <a:pt x="1098" y="3695"/>
                  </a:lnTo>
                  <a:lnTo>
                    <a:pt x="1098" y="9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7" name="Google Shape;18017;p76"/>
            <p:cNvSpPr/>
            <p:nvPr/>
          </p:nvSpPr>
          <p:spPr>
            <a:xfrm>
              <a:off x="1498231" y="2603459"/>
              <a:ext cx="28604" cy="96172"/>
            </a:xfrm>
            <a:custGeom>
              <a:avLst/>
              <a:gdLst/>
              <a:ahLst/>
              <a:cxnLst/>
              <a:rect l="l" t="t" r="r" b="b"/>
              <a:pathLst>
                <a:path w="1099" h="3695" extrusionOk="0">
                  <a:moveTo>
                    <a:pt x="947" y="0"/>
                  </a:moveTo>
                  <a:lnTo>
                    <a:pt x="0" y="950"/>
                  </a:lnTo>
                  <a:lnTo>
                    <a:pt x="0" y="3695"/>
                  </a:lnTo>
                  <a:lnTo>
                    <a:pt x="275" y="3695"/>
                  </a:lnTo>
                  <a:cubicBezTo>
                    <a:pt x="729" y="3695"/>
                    <a:pt x="1098" y="3325"/>
                    <a:pt x="1098" y="2868"/>
                  </a:cubicBezTo>
                  <a:lnTo>
                    <a:pt x="1098" y="472"/>
                  </a:lnTo>
                  <a:cubicBezTo>
                    <a:pt x="1098" y="303"/>
                    <a:pt x="1045" y="138"/>
                    <a:pt x="94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8" name="Google Shape;18018;p76"/>
            <p:cNvSpPr/>
            <p:nvPr/>
          </p:nvSpPr>
          <p:spPr>
            <a:xfrm>
              <a:off x="1421033" y="2571029"/>
              <a:ext cx="68713" cy="21473"/>
            </a:xfrm>
            <a:custGeom>
              <a:avLst/>
              <a:gdLst/>
              <a:ahLst/>
              <a:cxnLst/>
              <a:rect l="l" t="t" r="r" b="b"/>
              <a:pathLst>
                <a:path w="2640" h="825" extrusionOk="0">
                  <a:moveTo>
                    <a:pt x="496" y="1"/>
                  </a:moveTo>
                  <a:lnTo>
                    <a:pt x="496" y="138"/>
                  </a:lnTo>
                  <a:cubicBezTo>
                    <a:pt x="496" y="381"/>
                    <a:pt x="334" y="595"/>
                    <a:pt x="99" y="666"/>
                  </a:cubicBezTo>
                  <a:lnTo>
                    <a:pt x="0" y="690"/>
                  </a:lnTo>
                  <a:cubicBezTo>
                    <a:pt x="437" y="778"/>
                    <a:pt x="876" y="821"/>
                    <a:pt x="1320" y="824"/>
                  </a:cubicBezTo>
                  <a:cubicBezTo>
                    <a:pt x="1763" y="821"/>
                    <a:pt x="2203" y="778"/>
                    <a:pt x="2639" y="690"/>
                  </a:cubicBezTo>
                  <a:lnTo>
                    <a:pt x="2548" y="666"/>
                  </a:lnTo>
                  <a:cubicBezTo>
                    <a:pt x="2308" y="599"/>
                    <a:pt x="2147" y="377"/>
                    <a:pt x="2150" y="131"/>
                  </a:cubicBezTo>
                  <a:lnTo>
                    <a:pt x="2150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9" name="Google Shape;18019;p76"/>
            <p:cNvSpPr/>
            <p:nvPr/>
          </p:nvSpPr>
          <p:spPr>
            <a:xfrm>
              <a:off x="1392455" y="2449611"/>
              <a:ext cx="125843" cy="128602"/>
            </a:xfrm>
            <a:custGeom>
              <a:avLst/>
              <a:gdLst/>
              <a:ahLst/>
              <a:cxnLst/>
              <a:rect l="l" t="t" r="r" b="b"/>
              <a:pathLst>
                <a:path w="4835" h="4941" extrusionOk="0">
                  <a:moveTo>
                    <a:pt x="2418" y="0"/>
                  </a:moveTo>
                  <a:cubicBezTo>
                    <a:pt x="1355" y="0"/>
                    <a:pt x="570" y="873"/>
                    <a:pt x="497" y="1943"/>
                  </a:cubicBezTo>
                  <a:cubicBezTo>
                    <a:pt x="458" y="2502"/>
                    <a:pt x="278" y="3572"/>
                    <a:pt x="50" y="4201"/>
                  </a:cubicBezTo>
                  <a:cubicBezTo>
                    <a:pt x="0" y="4342"/>
                    <a:pt x="74" y="4497"/>
                    <a:pt x="215" y="4550"/>
                  </a:cubicBezTo>
                  <a:cubicBezTo>
                    <a:pt x="922" y="4800"/>
                    <a:pt x="1668" y="4933"/>
                    <a:pt x="2418" y="4940"/>
                  </a:cubicBezTo>
                  <a:cubicBezTo>
                    <a:pt x="3167" y="4933"/>
                    <a:pt x="3913" y="4800"/>
                    <a:pt x="4620" y="4550"/>
                  </a:cubicBezTo>
                  <a:cubicBezTo>
                    <a:pt x="4761" y="4497"/>
                    <a:pt x="4835" y="4342"/>
                    <a:pt x="4786" y="4201"/>
                  </a:cubicBezTo>
                  <a:cubicBezTo>
                    <a:pt x="4557" y="3572"/>
                    <a:pt x="4377" y="2502"/>
                    <a:pt x="4339" y="1943"/>
                  </a:cubicBezTo>
                  <a:cubicBezTo>
                    <a:pt x="4265" y="873"/>
                    <a:pt x="3480" y="0"/>
                    <a:pt x="241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0" name="Google Shape;18020;p76"/>
            <p:cNvSpPr/>
            <p:nvPr/>
          </p:nvSpPr>
          <p:spPr>
            <a:xfrm>
              <a:off x="1392455" y="2449611"/>
              <a:ext cx="76677" cy="126025"/>
            </a:xfrm>
            <a:custGeom>
              <a:avLst/>
              <a:gdLst/>
              <a:ahLst/>
              <a:cxnLst/>
              <a:rect l="l" t="t" r="r" b="b"/>
              <a:pathLst>
                <a:path w="2946" h="4842" extrusionOk="0">
                  <a:moveTo>
                    <a:pt x="2418" y="0"/>
                  </a:moveTo>
                  <a:cubicBezTo>
                    <a:pt x="1359" y="0"/>
                    <a:pt x="570" y="873"/>
                    <a:pt x="497" y="1946"/>
                  </a:cubicBezTo>
                  <a:cubicBezTo>
                    <a:pt x="458" y="2502"/>
                    <a:pt x="278" y="3572"/>
                    <a:pt x="50" y="4205"/>
                  </a:cubicBezTo>
                  <a:cubicBezTo>
                    <a:pt x="0" y="4342"/>
                    <a:pt x="74" y="4497"/>
                    <a:pt x="215" y="4550"/>
                  </a:cubicBezTo>
                  <a:cubicBezTo>
                    <a:pt x="577" y="4676"/>
                    <a:pt x="950" y="4775"/>
                    <a:pt x="1330" y="4842"/>
                  </a:cubicBezTo>
                  <a:cubicBezTo>
                    <a:pt x="1320" y="4786"/>
                    <a:pt x="1320" y="4726"/>
                    <a:pt x="1334" y="4669"/>
                  </a:cubicBezTo>
                  <a:cubicBezTo>
                    <a:pt x="1531" y="3969"/>
                    <a:pt x="1686" y="2780"/>
                    <a:pt x="1721" y="2161"/>
                  </a:cubicBezTo>
                  <a:cubicBezTo>
                    <a:pt x="1774" y="1169"/>
                    <a:pt x="2256" y="328"/>
                    <a:pt x="2945" y="78"/>
                  </a:cubicBezTo>
                  <a:cubicBezTo>
                    <a:pt x="2777" y="25"/>
                    <a:pt x="2597" y="0"/>
                    <a:pt x="241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1" name="Google Shape;18021;p76"/>
            <p:cNvSpPr/>
            <p:nvPr/>
          </p:nvSpPr>
          <p:spPr>
            <a:xfrm>
              <a:off x="1341076" y="2699605"/>
              <a:ext cx="414332" cy="28604"/>
            </a:xfrm>
            <a:custGeom>
              <a:avLst/>
              <a:gdLst/>
              <a:ahLst/>
              <a:cxnLst/>
              <a:rect l="l" t="t" r="r" b="b"/>
              <a:pathLst>
                <a:path w="15919" h="1099" extrusionOk="0">
                  <a:moveTo>
                    <a:pt x="1" y="1"/>
                  </a:moveTo>
                  <a:lnTo>
                    <a:pt x="1" y="1099"/>
                  </a:lnTo>
                  <a:lnTo>
                    <a:pt x="15918" y="1099"/>
                  </a:lnTo>
                  <a:lnTo>
                    <a:pt x="1591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2" name="Google Shape;18022;p76"/>
            <p:cNvSpPr/>
            <p:nvPr/>
          </p:nvSpPr>
          <p:spPr>
            <a:xfrm>
              <a:off x="1412522" y="2628186"/>
              <a:ext cx="85735" cy="114313"/>
            </a:xfrm>
            <a:custGeom>
              <a:avLst/>
              <a:gdLst/>
              <a:ahLst/>
              <a:cxnLst/>
              <a:rect l="l" t="t" r="r" b="b"/>
              <a:pathLst>
                <a:path w="3294" h="4392" extrusionOk="0">
                  <a:moveTo>
                    <a:pt x="549" y="0"/>
                  </a:moveTo>
                  <a:cubicBezTo>
                    <a:pt x="246" y="0"/>
                    <a:pt x="0" y="247"/>
                    <a:pt x="0" y="549"/>
                  </a:cubicBezTo>
                  <a:lnTo>
                    <a:pt x="0" y="4391"/>
                  </a:lnTo>
                  <a:lnTo>
                    <a:pt x="3293" y="4391"/>
                  </a:lnTo>
                  <a:lnTo>
                    <a:pt x="3293" y="549"/>
                  </a:lnTo>
                  <a:cubicBezTo>
                    <a:pt x="3293" y="247"/>
                    <a:pt x="3047" y="0"/>
                    <a:pt x="2744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3" name="Google Shape;18023;p76"/>
            <p:cNvSpPr/>
            <p:nvPr/>
          </p:nvSpPr>
          <p:spPr>
            <a:xfrm>
              <a:off x="1627431" y="2485607"/>
              <a:ext cx="57078" cy="20380"/>
            </a:xfrm>
            <a:custGeom>
              <a:avLst/>
              <a:gdLst/>
              <a:ahLst/>
              <a:cxnLst/>
              <a:rect l="l" t="t" r="r" b="b"/>
              <a:pathLst>
                <a:path w="2193" h="783" extrusionOk="0">
                  <a:moveTo>
                    <a:pt x="261" y="0"/>
                  </a:moveTo>
                  <a:cubicBezTo>
                    <a:pt x="117" y="0"/>
                    <a:pt x="1" y="113"/>
                    <a:pt x="1" y="257"/>
                  </a:cubicBezTo>
                  <a:cubicBezTo>
                    <a:pt x="1" y="398"/>
                    <a:pt x="117" y="514"/>
                    <a:pt x="261" y="514"/>
                  </a:cubicBezTo>
                  <a:cubicBezTo>
                    <a:pt x="271" y="514"/>
                    <a:pt x="282" y="514"/>
                    <a:pt x="293" y="514"/>
                  </a:cubicBezTo>
                  <a:cubicBezTo>
                    <a:pt x="604" y="514"/>
                    <a:pt x="1401" y="563"/>
                    <a:pt x="1792" y="760"/>
                  </a:cubicBezTo>
                  <a:cubicBezTo>
                    <a:pt x="1826" y="775"/>
                    <a:pt x="1862" y="783"/>
                    <a:pt x="1898" y="783"/>
                  </a:cubicBezTo>
                  <a:cubicBezTo>
                    <a:pt x="1994" y="783"/>
                    <a:pt x="2086" y="730"/>
                    <a:pt x="2130" y="641"/>
                  </a:cubicBezTo>
                  <a:cubicBezTo>
                    <a:pt x="2193" y="517"/>
                    <a:pt x="2144" y="366"/>
                    <a:pt x="2024" y="299"/>
                  </a:cubicBezTo>
                  <a:cubicBezTo>
                    <a:pt x="1426" y="0"/>
                    <a:pt x="303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4" name="Google Shape;18024;p76"/>
            <p:cNvSpPr/>
            <p:nvPr/>
          </p:nvSpPr>
          <p:spPr>
            <a:xfrm>
              <a:off x="1319656" y="2442662"/>
              <a:ext cx="457173" cy="335364"/>
            </a:xfrm>
            <a:custGeom>
              <a:avLst/>
              <a:gdLst/>
              <a:ahLst/>
              <a:cxnLst/>
              <a:rect l="l" t="t" r="r" b="b"/>
              <a:pathLst>
                <a:path w="17565" h="12885" extrusionOk="0">
                  <a:moveTo>
                    <a:pt x="14574" y="788"/>
                  </a:moveTo>
                  <a:lnTo>
                    <a:pt x="14574" y="1854"/>
                  </a:lnTo>
                  <a:cubicBezTo>
                    <a:pt x="14574" y="2030"/>
                    <a:pt x="14532" y="2199"/>
                    <a:pt x="14458" y="2354"/>
                  </a:cubicBezTo>
                  <a:lnTo>
                    <a:pt x="14324" y="2614"/>
                  </a:lnTo>
                  <a:cubicBezTo>
                    <a:pt x="14306" y="2649"/>
                    <a:pt x="14296" y="2692"/>
                    <a:pt x="14296" y="2730"/>
                  </a:cubicBezTo>
                  <a:lnTo>
                    <a:pt x="14296" y="3279"/>
                  </a:lnTo>
                  <a:cubicBezTo>
                    <a:pt x="14296" y="4052"/>
                    <a:pt x="13673" y="4673"/>
                    <a:pt x="12905" y="4673"/>
                  </a:cubicBezTo>
                  <a:cubicBezTo>
                    <a:pt x="12890" y="4673"/>
                    <a:pt x="12875" y="4673"/>
                    <a:pt x="12860" y="4673"/>
                  </a:cubicBezTo>
                  <a:cubicBezTo>
                    <a:pt x="12121" y="4648"/>
                    <a:pt x="11513" y="3993"/>
                    <a:pt x="11513" y="3209"/>
                  </a:cubicBezTo>
                  <a:lnTo>
                    <a:pt x="11513" y="2730"/>
                  </a:lnTo>
                  <a:cubicBezTo>
                    <a:pt x="11513" y="2688"/>
                    <a:pt x="11502" y="2649"/>
                    <a:pt x="11485" y="2614"/>
                  </a:cubicBezTo>
                  <a:lnTo>
                    <a:pt x="11326" y="2298"/>
                  </a:lnTo>
                  <a:cubicBezTo>
                    <a:pt x="11270" y="2178"/>
                    <a:pt x="11238" y="2051"/>
                    <a:pt x="11238" y="1921"/>
                  </a:cubicBezTo>
                  <a:lnTo>
                    <a:pt x="11238" y="1903"/>
                  </a:lnTo>
                  <a:cubicBezTo>
                    <a:pt x="11238" y="1288"/>
                    <a:pt x="11738" y="788"/>
                    <a:pt x="12357" y="788"/>
                  </a:cubicBezTo>
                  <a:close/>
                  <a:moveTo>
                    <a:pt x="5209" y="513"/>
                  </a:moveTo>
                  <a:cubicBezTo>
                    <a:pt x="5626" y="513"/>
                    <a:pt x="6043" y="677"/>
                    <a:pt x="6355" y="1006"/>
                  </a:cubicBezTo>
                  <a:cubicBezTo>
                    <a:pt x="6664" y="1337"/>
                    <a:pt x="6851" y="1766"/>
                    <a:pt x="6875" y="2220"/>
                  </a:cubicBezTo>
                  <a:cubicBezTo>
                    <a:pt x="6914" y="2766"/>
                    <a:pt x="7097" y="3881"/>
                    <a:pt x="7340" y="4553"/>
                  </a:cubicBezTo>
                  <a:cubicBezTo>
                    <a:pt x="7340" y="4553"/>
                    <a:pt x="7340" y="4556"/>
                    <a:pt x="7340" y="4560"/>
                  </a:cubicBezTo>
                  <a:cubicBezTo>
                    <a:pt x="7336" y="4563"/>
                    <a:pt x="7333" y="4567"/>
                    <a:pt x="7329" y="4567"/>
                  </a:cubicBezTo>
                  <a:cubicBezTo>
                    <a:pt x="6645" y="4819"/>
                    <a:pt x="5927" y="4944"/>
                    <a:pt x="5209" y="4944"/>
                  </a:cubicBezTo>
                  <a:cubicBezTo>
                    <a:pt x="4491" y="4944"/>
                    <a:pt x="3772" y="4819"/>
                    <a:pt x="3086" y="4567"/>
                  </a:cubicBezTo>
                  <a:lnTo>
                    <a:pt x="3086" y="4570"/>
                  </a:lnTo>
                  <a:cubicBezTo>
                    <a:pt x="3082" y="4567"/>
                    <a:pt x="3079" y="4567"/>
                    <a:pt x="3075" y="4560"/>
                  </a:cubicBezTo>
                  <a:cubicBezTo>
                    <a:pt x="3075" y="4560"/>
                    <a:pt x="3075" y="4556"/>
                    <a:pt x="3075" y="4553"/>
                  </a:cubicBezTo>
                  <a:cubicBezTo>
                    <a:pt x="3318" y="3881"/>
                    <a:pt x="3501" y="2766"/>
                    <a:pt x="3540" y="2220"/>
                  </a:cubicBezTo>
                  <a:cubicBezTo>
                    <a:pt x="3568" y="1766"/>
                    <a:pt x="3751" y="1337"/>
                    <a:pt x="4061" y="1006"/>
                  </a:cubicBezTo>
                  <a:cubicBezTo>
                    <a:pt x="4374" y="677"/>
                    <a:pt x="4792" y="513"/>
                    <a:pt x="5209" y="513"/>
                  </a:cubicBezTo>
                  <a:close/>
                  <a:moveTo>
                    <a:pt x="12336" y="5095"/>
                  </a:moveTo>
                  <a:cubicBezTo>
                    <a:pt x="12501" y="5151"/>
                    <a:pt x="12674" y="5179"/>
                    <a:pt x="12846" y="5186"/>
                  </a:cubicBezTo>
                  <a:lnTo>
                    <a:pt x="12906" y="5186"/>
                  </a:lnTo>
                  <a:cubicBezTo>
                    <a:pt x="13100" y="5186"/>
                    <a:pt x="13290" y="5155"/>
                    <a:pt x="13476" y="5098"/>
                  </a:cubicBezTo>
                  <a:cubicBezTo>
                    <a:pt x="13480" y="5176"/>
                    <a:pt x="13494" y="5253"/>
                    <a:pt x="13522" y="5327"/>
                  </a:cubicBezTo>
                  <a:lnTo>
                    <a:pt x="13518" y="5327"/>
                  </a:lnTo>
                  <a:lnTo>
                    <a:pt x="13307" y="5538"/>
                  </a:lnTo>
                  <a:cubicBezTo>
                    <a:pt x="13196" y="5649"/>
                    <a:pt x="13051" y="5704"/>
                    <a:pt x="12906" y="5704"/>
                  </a:cubicBezTo>
                  <a:cubicBezTo>
                    <a:pt x="12761" y="5704"/>
                    <a:pt x="12616" y="5649"/>
                    <a:pt x="12505" y="5538"/>
                  </a:cubicBezTo>
                  <a:lnTo>
                    <a:pt x="12294" y="5327"/>
                  </a:lnTo>
                  <a:cubicBezTo>
                    <a:pt x="12318" y="5253"/>
                    <a:pt x="12333" y="5176"/>
                    <a:pt x="12336" y="5095"/>
                  </a:cubicBezTo>
                  <a:close/>
                  <a:moveTo>
                    <a:pt x="13181" y="7385"/>
                  </a:moveTo>
                  <a:cubicBezTo>
                    <a:pt x="13188" y="7385"/>
                    <a:pt x="13198" y="7396"/>
                    <a:pt x="13198" y="7403"/>
                  </a:cubicBezTo>
                  <a:lnTo>
                    <a:pt x="13198" y="9602"/>
                  </a:lnTo>
                  <a:cubicBezTo>
                    <a:pt x="13198" y="9612"/>
                    <a:pt x="13188" y="9619"/>
                    <a:pt x="13181" y="9619"/>
                  </a:cubicBezTo>
                  <a:lnTo>
                    <a:pt x="9880" y="9619"/>
                  </a:lnTo>
                  <a:cubicBezTo>
                    <a:pt x="9870" y="9619"/>
                    <a:pt x="9863" y="9612"/>
                    <a:pt x="9863" y="9602"/>
                  </a:cubicBezTo>
                  <a:lnTo>
                    <a:pt x="9863" y="7403"/>
                  </a:lnTo>
                  <a:cubicBezTo>
                    <a:pt x="9863" y="7396"/>
                    <a:pt x="9870" y="7385"/>
                    <a:pt x="9880" y="7385"/>
                  </a:cubicBezTo>
                  <a:close/>
                  <a:moveTo>
                    <a:pt x="5862" y="5429"/>
                  </a:moveTo>
                  <a:cubicBezTo>
                    <a:pt x="5964" y="5630"/>
                    <a:pt x="6147" y="5781"/>
                    <a:pt x="6362" y="5841"/>
                  </a:cubicBezTo>
                  <a:lnTo>
                    <a:pt x="7291" y="6105"/>
                  </a:lnTo>
                  <a:cubicBezTo>
                    <a:pt x="7533" y="6178"/>
                    <a:pt x="7699" y="6400"/>
                    <a:pt x="7702" y="6653"/>
                  </a:cubicBezTo>
                  <a:lnTo>
                    <a:pt x="7702" y="9053"/>
                  </a:lnTo>
                  <a:cubicBezTo>
                    <a:pt x="7702" y="9366"/>
                    <a:pt x="7445" y="9623"/>
                    <a:pt x="7132" y="9623"/>
                  </a:cubicBezTo>
                  <a:lnTo>
                    <a:pt x="7115" y="9623"/>
                  </a:lnTo>
                  <a:lnTo>
                    <a:pt x="7115" y="7681"/>
                  </a:lnTo>
                  <a:cubicBezTo>
                    <a:pt x="7115" y="7234"/>
                    <a:pt x="6752" y="6872"/>
                    <a:pt x="6309" y="6872"/>
                  </a:cubicBezTo>
                  <a:lnTo>
                    <a:pt x="6305" y="6875"/>
                  </a:lnTo>
                  <a:lnTo>
                    <a:pt x="4106" y="6875"/>
                  </a:lnTo>
                  <a:cubicBezTo>
                    <a:pt x="3663" y="6875"/>
                    <a:pt x="3301" y="7234"/>
                    <a:pt x="3301" y="7681"/>
                  </a:cubicBezTo>
                  <a:lnTo>
                    <a:pt x="3301" y="9623"/>
                  </a:lnTo>
                  <a:lnTo>
                    <a:pt x="3283" y="9623"/>
                  </a:lnTo>
                  <a:cubicBezTo>
                    <a:pt x="2970" y="9623"/>
                    <a:pt x="2717" y="9366"/>
                    <a:pt x="2717" y="9053"/>
                  </a:cubicBezTo>
                  <a:lnTo>
                    <a:pt x="2717" y="6653"/>
                  </a:lnTo>
                  <a:cubicBezTo>
                    <a:pt x="2717" y="6400"/>
                    <a:pt x="2885" y="6178"/>
                    <a:pt x="3128" y="6105"/>
                  </a:cubicBezTo>
                  <a:lnTo>
                    <a:pt x="4057" y="5841"/>
                  </a:lnTo>
                  <a:cubicBezTo>
                    <a:pt x="4272" y="5781"/>
                    <a:pt x="4455" y="5630"/>
                    <a:pt x="4557" y="5429"/>
                  </a:cubicBezTo>
                  <a:cubicBezTo>
                    <a:pt x="4773" y="5452"/>
                    <a:pt x="4991" y="5463"/>
                    <a:pt x="5209" y="5463"/>
                  </a:cubicBezTo>
                  <a:cubicBezTo>
                    <a:pt x="5428" y="5463"/>
                    <a:pt x="5646" y="5452"/>
                    <a:pt x="5862" y="5429"/>
                  </a:cubicBezTo>
                  <a:close/>
                  <a:moveTo>
                    <a:pt x="13835" y="5739"/>
                  </a:moveTo>
                  <a:cubicBezTo>
                    <a:pt x="13905" y="5784"/>
                    <a:pt x="13979" y="5820"/>
                    <a:pt x="14060" y="5841"/>
                  </a:cubicBezTo>
                  <a:lnTo>
                    <a:pt x="14985" y="6105"/>
                  </a:lnTo>
                  <a:cubicBezTo>
                    <a:pt x="15228" y="6178"/>
                    <a:pt x="15397" y="6400"/>
                    <a:pt x="15397" y="6653"/>
                  </a:cubicBezTo>
                  <a:lnTo>
                    <a:pt x="15397" y="9053"/>
                  </a:lnTo>
                  <a:cubicBezTo>
                    <a:pt x="15397" y="9366"/>
                    <a:pt x="15144" y="9623"/>
                    <a:pt x="14831" y="9623"/>
                  </a:cubicBezTo>
                  <a:lnTo>
                    <a:pt x="13712" y="9623"/>
                  </a:lnTo>
                  <a:lnTo>
                    <a:pt x="13712" y="9605"/>
                  </a:lnTo>
                  <a:lnTo>
                    <a:pt x="13712" y="9039"/>
                  </a:lnTo>
                  <a:lnTo>
                    <a:pt x="14556" y="9039"/>
                  </a:lnTo>
                  <a:cubicBezTo>
                    <a:pt x="14697" y="9039"/>
                    <a:pt x="14813" y="8923"/>
                    <a:pt x="14813" y="8779"/>
                  </a:cubicBezTo>
                  <a:lnTo>
                    <a:pt x="14813" y="7128"/>
                  </a:lnTo>
                  <a:cubicBezTo>
                    <a:pt x="14813" y="6988"/>
                    <a:pt x="14697" y="6872"/>
                    <a:pt x="14556" y="6872"/>
                  </a:cubicBezTo>
                  <a:cubicBezTo>
                    <a:pt x="14412" y="6872"/>
                    <a:pt x="14296" y="6988"/>
                    <a:pt x="14296" y="7128"/>
                  </a:cubicBezTo>
                  <a:lnTo>
                    <a:pt x="14296" y="8522"/>
                  </a:lnTo>
                  <a:lnTo>
                    <a:pt x="13715" y="8522"/>
                  </a:lnTo>
                  <a:lnTo>
                    <a:pt x="13715" y="7403"/>
                  </a:lnTo>
                  <a:cubicBezTo>
                    <a:pt x="13715" y="7111"/>
                    <a:pt x="13476" y="6872"/>
                    <a:pt x="13181" y="6872"/>
                  </a:cubicBezTo>
                  <a:lnTo>
                    <a:pt x="10415" y="6872"/>
                  </a:lnTo>
                  <a:lnTo>
                    <a:pt x="10415" y="6653"/>
                  </a:lnTo>
                  <a:cubicBezTo>
                    <a:pt x="10415" y="6400"/>
                    <a:pt x="10580" y="6178"/>
                    <a:pt x="10827" y="6105"/>
                  </a:cubicBezTo>
                  <a:lnTo>
                    <a:pt x="11752" y="5841"/>
                  </a:lnTo>
                  <a:cubicBezTo>
                    <a:pt x="11833" y="5820"/>
                    <a:pt x="11907" y="5784"/>
                    <a:pt x="11974" y="5739"/>
                  </a:cubicBezTo>
                  <a:lnTo>
                    <a:pt x="12139" y="5904"/>
                  </a:lnTo>
                  <a:cubicBezTo>
                    <a:pt x="12352" y="6115"/>
                    <a:pt x="12629" y="6221"/>
                    <a:pt x="12906" y="6221"/>
                  </a:cubicBezTo>
                  <a:cubicBezTo>
                    <a:pt x="13182" y="6221"/>
                    <a:pt x="13458" y="6115"/>
                    <a:pt x="13670" y="5904"/>
                  </a:cubicBezTo>
                  <a:lnTo>
                    <a:pt x="13835" y="5739"/>
                  </a:lnTo>
                  <a:close/>
                  <a:moveTo>
                    <a:pt x="3301" y="10137"/>
                  </a:moveTo>
                  <a:lnTo>
                    <a:pt x="3301" y="10721"/>
                  </a:lnTo>
                  <a:lnTo>
                    <a:pt x="1066" y="10721"/>
                  </a:lnTo>
                  <a:lnTo>
                    <a:pt x="1066" y="10137"/>
                  </a:lnTo>
                  <a:close/>
                  <a:moveTo>
                    <a:pt x="16498" y="10137"/>
                  </a:moveTo>
                  <a:lnTo>
                    <a:pt x="16498" y="10721"/>
                  </a:lnTo>
                  <a:lnTo>
                    <a:pt x="16498" y="10724"/>
                  </a:lnTo>
                  <a:lnTo>
                    <a:pt x="7115" y="10724"/>
                  </a:lnTo>
                  <a:lnTo>
                    <a:pt x="7115" y="10137"/>
                  </a:lnTo>
                  <a:close/>
                  <a:moveTo>
                    <a:pt x="6309" y="7385"/>
                  </a:moveTo>
                  <a:cubicBezTo>
                    <a:pt x="6471" y="7385"/>
                    <a:pt x="6601" y="7519"/>
                    <a:pt x="6601" y="7681"/>
                  </a:cubicBezTo>
                  <a:lnTo>
                    <a:pt x="6601" y="11273"/>
                  </a:lnTo>
                  <a:lnTo>
                    <a:pt x="3818" y="11273"/>
                  </a:lnTo>
                  <a:lnTo>
                    <a:pt x="3818" y="7681"/>
                  </a:lnTo>
                  <a:cubicBezTo>
                    <a:pt x="3818" y="7519"/>
                    <a:pt x="3948" y="7385"/>
                    <a:pt x="4110" y="7385"/>
                  </a:cubicBezTo>
                  <a:close/>
                  <a:moveTo>
                    <a:pt x="5208" y="0"/>
                  </a:moveTo>
                  <a:cubicBezTo>
                    <a:pt x="4050" y="0"/>
                    <a:pt x="3114" y="939"/>
                    <a:pt x="3026" y="2185"/>
                  </a:cubicBezTo>
                  <a:cubicBezTo>
                    <a:pt x="2987" y="2702"/>
                    <a:pt x="2819" y="3751"/>
                    <a:pt x="2590" y="4377"/>
                  </a:cubicBezTo>
                  <a:cubicBezTo>
                    <a:pt x="2544" y="4511"/>
                    <a:pt x="2551" y="4655"/>
                    <a:pt x="2611" y="4782"/>
                  </a:cubicBezTo>
                  <a:cubicBezTo>
                    <a:pt x="2671" y="4908"/>
                    <a:pt x="2780" y="5007"/>
                    <a:pt x="2910" y="5056"/>
                  </a:cubicBezTo>
                  <a:cubicBezTo>
                    <a:pt x="3248" y="5172"/>
                    <a:pt x="3593" y="5267"/>
                    <a:pt x="3941" y="5334"/>
                  </a:cubicBezTo>
                  <a:cubicBezTo>
                    <a:pt x="3930" y="5341"/>
                    <a:pt x="3920" y="5345"/>
                    <a:pt x="3913" y="5345"/>
                  </a:cubicBezTo>
                  <a:lnTo>
                    <a:pt x="2984" y="5608"/>
                  </a:lnTo>
                  <a:cubicBezTo>
                    <a:pt x="2520" y="5742"/>
                    <a:pt x="2199" y="6168"/>
                    <a:pt x="2199" y="6650"/>
                  </a:cubicBezTo>
                  <a:lnTo>
                    <a:pt x="2199" y="9053"/>
                  </a:lnTo>
                  <a:cubicBezTo>
                    <a:pt x="2199" y="9254"/>
                    <a:pt x="2256" y="9451"/>
                    <a:pt x="2361" y="9619"/>
                  </a:cubicBezTo>
                  <a:lnTo>
                    <a:pt x="257" y="9619"/>
                  </a:lnTo>
                  <a:cubicBezTo>
                    <a:pt x="116" y="9619"/>
                    <a:pt x="0" y="9736"/>
                    <a:pt x="0" y="9880"/>
                  </a:cubicBezTo>
                  <a:cubicBezTo>
                    <a:pt x="0" y="10021"/>
                    <a:pt x="116" y="10137"/>
                    <a:pt x="257" y="10137"/>
                  </a:cubicBezTo>
                  <a:lnTo>
                    <a:pt x="549" y="10137"/>
                  </a:lnTo>
                  <a:lnTo>
                    <a:pt x="549" y="12628"/>
                  </a:lnTo>
                  <a:cubicBezTo>
                    <a:pt x="549" y="12772"/>
                    <a:pt x="665" y="12885"/>
                    <a:pt x="806" y="12885"/>
                  </a:cubicBezTo>
                  <a:cubicBezTo>
                    <a:pt x="950" y="12885"/>
                    <a:pt x="1063" y="12772"/>
                    <a:pt x="1063" y="12628"/>
                  </a:cubicBezTo>
                  <a:lnTo>
                    <a:pt x="1063" y="11238"/>
                  </a:lnTo>
                  <a:lnTo>
                    <a:pt x="3301" y="11238"/>
                  </a:lnTo>
                  <a:lnTo>
                    <a:pt x="3301" y="12628"/>
                  </a:lnTo>
                  <a:cubicBezTo>
                    <a:pt x="3301" y="12772"/>
                    <a:pt x="3417" y="12885"/>
                    <a:pt x="3557" y="12885"/>
                  </a:cubicBezTo>
                  <a:cubicBezTo>
                    <a:pt x="3698" y="12885"/>
                    <a:pt x="3814" y="12772"/>
                    <a:pt x="3814" y="12628"/>
                  </a:cubicBezTo>
                  <a:lnTo>
                    <a:pt x="3814" y="11787"/>
                  </a:lnTo>
                  <a:lnTo>
                    <a:pt x="6601" y="11787"/>
                  </a:lnTo>
                  <a:lnTo>
                    <a:pt x="6601" y="12628"/>
                  </a:lnTo>
                  <a:cubicBezTo>
                    <a:pt x="6601" y="12772"/>
                    <a:pt x="6714" y="12885"/>
                    <a:pt x="6858" y="12885"/>
                  </a:cubicBezTo>
                  <a:cubicBezTo>
                    <a:pt x="6999" y="12885"/>
                    <a:pt x="7115" y="12772"/>
                    <a:pt x="7115" y="12628"/>
                  </a:cubicBezTo>
                  <a:lnTo>
                    <a:pt x="7115" y="11238"/>
                  </a:lnTo>
                  <a:lnTo>
                    <a:pt x="16502" y="11238"/>
                  </a:lnTo>
                  <a:lnTo>
                    <a:pt x="16502" y="12628"/>
                  </a:lnTo>
                  <a:cubicBezTo>
                    <a:pt x="16502" y="12772"/>
                    <a:pt x="16615" y="12885"/>
                    <a:pt x="16759" y="12885"/>
                  </a:cubicBezTo>
                  <a:cubicBezTo>
                    <a:pt x="16900" y="12885"/>
                    <a:pt x="17016" y="12772"/>
                    <a:pt x="17016" y="12628"/>
                  </a:cubicBezTo>
                  <a:lnTo>
                    <a:pt x="17016" y="10137"/>
                  </a:lnTo>
                  <a:lnTo>
                    <a:pt x="17308" y="10137"/>
                  </a:lnTo>
                  <a:cubicBezTo>
                    <a:pt x="17448" y="10137"/>
                    <a:pt x="17565" y="10021"/>
                    <a:pt x="17565" y="9880"/>
                  </a:cubicBezTo>
                  <a:cubicBezTo>
                    <a:pt x="17565" y="9736"/>
                    <a:pt x="17448" y="9623"/>
                    <a:pt x="17308" y="9623"/>
                  </a:cubicBezTo>
                  <a:lnTo>
                    <a:pt x="15753" y="9623"/>
                  </a:lnTo>
                  <a:cubicBezTo>
                    <a:pt x="15858" y="9451"/>
                    <a:pt x="15914" y="9254"/>
                    <a:pt x="15914" y="9053"/>
                  </a:cubicBezTo>
                  <a:lnTo>
                    <a:pt x="15914" y="6653"/>
                  </a:lnTo>
                  <a:cubicBezTo>
                    <a:pt x="15914" y="6168"/>
                    <a:pt x="15594" y="5746"/>
                    <a:pt x="15130" y="5612"/>
                  </a:cubicBezTo>
                  <a:lnTo>
                    <a:pt x="14201" y="5348"/>
                  </a:lnTo>
                  <a:cubicBezTo>
                    <a:pt x="14078" y="5309"/>
                    <a:pt x="13990" y="5197"/>
                    <a:pt x="13990" y="5067"/>
                  </a:cubicBezTo>
                  <a:lnTo>
                    <a:pt x="13990" y="4852"/>
                  </a:lnTo>
                  <a:cubicBezTo>
                    <a:pt x="14078" y="4792"/>
                    <a:pt x="14159" y="4722"/>
                    <a:pt x="14236" y="4651"/>
                  </a:cubicBezTo>
                  <a:cubicBezTo>
                    <a:pt x="14605" y="4293"/>
                    <a:pt x="14817" y="3796"/>
                    <a:pt x="14813" y="3283"/>
                  </a:cubicBezTo>
                  <a:lnTo>
                    <a:pt x="14813" y="2794"/>
                  </a:lnTo>
                  <a:lnTo>
                    <a:pt x="14915" y="2586"/>
                  </a:lnTo>
                  <a:cubicBezTo>
                    <a:pt x="15031" y="2361"/>
                    <a:pt x="15088" y="2111"/>
                    <a:pt x="15088" y="1858"/>
                  </a:cubicBezTo>
                  <a:lnTo>
                    <a:pt x="15088" y="531"/>
                  </a:lnTo>
                  <a:cubicBezTo>
                    <a:pt x="15088" y="387"/>
                    <a:pt x="14975" y="271"/>
                    <a:pt x="14831" y="271"/>
                  </a:cubicBezTo>
                  <a:lnTo>
                    <a:pt x="12357" y="271"/>
                  </a:lnTo>
                  <a:cubicBezTo>
                    <a:pt x="11456" y="274"/>
                    <a:pt x="10725" y="1003"/>
                    <a:pt x="10725" y="1903"/>
                  </a:cubicBezTo>
                  <a:lnTo>
                    <a:pt x="10725" y="1921"/>
                  </a:lnTo>
                  <a:cubicBezTo>
                    <a:pt x="10725" y="2132"/>
                    <a:pt x="10774" y="2340"/>
                    <a:pt x="10869" y="2526"/>
                  </a:cubicBezTo>
                  <a:lnTo>
                    <a:pt x="10999" y="2790"/>
                  </a:lnTo>
                  <a:lnTo>
                    <a:pt x="10999" y="3209"/>
                  </a:lnTo>
                  <a:cubicBezTo>
                    <a:pt x="10999" y="3853"/>
                    <a:pt x="11305" y="4454"/>
                    <a:pt x="11826" y="4834"/>
                  </a:cubicBezTo>
                  <a:lnTo>
                    <a:pt x="11826" y="5063"/>
                  </a:lnTo>
                  <a:cubicBezTo>
                    <a:pt x="11826" y="5193"/>
                    <a:pt x="11738" y="5309"/>
                    <a:pt x="11611" y="5345"/>
                  </a:cubicBezTo>
                  <a:lnTo>
                    <a:pt x="10686" y="5608"/>
                  </a:lnTo>
                  <a:cubicBezTo>
                    <a:pt x="10221" y="5742"/>
                    <a:pt x="9901" y="6168"/>
                    <a:pt x="9901" y="6650"/>
                  </a:cubicBezTo>
                  <a:lnTo>
                    <a:pt x="9901" y="6872"/>
                  </a:lnTo>
                  <a:lnTo>
                    <a:pt x="9884" y="6872"/>
                  </a:lnTo>
                  <a:cubicBezTo>
                    <a:pt x="9588" y="6872"/>
                    <a:pt x="9352" y="7107"/>
                    <a:pt x="9349" y="7403"/>
                  </a:cubicBezTo>
                  <a:lnTo>
                    <a:pt x="9349" y="9602"/>
                  </a:lnTo>
                  <a:lnTo>
                    <a:pt x="9349" y="9619"/>
                  </a:lnTo>
                  <a:lnTo>
                    <a:pt x="8054" y="9619"/>
                  </a:lnTo>
                  <a:cubicBezTo>
                    <a:pt x="8160" y="9447"/>
                    <a:pt x="8216" y="9254"/>
                    <a:pt x="8212" y="9053"/>
                  </a:cubicBezTo>
                  <a:lnTo>
                    <a:pt x="8212" y="6653"/>
                  </a:lnTo>
                  <a:cubicBezTo>
                    <a:pt x="8212" y="6168"/>
                    <a:pt x="7892" y="5746"/>
                    <a:pt x="7428" y="5612"/>
                  </a:cubicBezTo>
                  <a:lnTo>
                    <a:pt x="6502" y="5348"/>
                  </a:lnTo>
                  <a:cubicBezTo>
                    <a:pt x="6492" y="5345"/>
                    <a:pt x="6481" y="5341"/>
                    <a:pt x="6471" y="5338"/>
                  </a:cubicBezTo>
                  <a:cubicBezTo>
                    <a:pt x="6823" y="5267"/>
                    <a:pt x="7164" y="5176"/>
                    <a:pt x="7502" y="5056"/>
                  </a:cubicBezTo>
                  <a:cubicBezTo>
                    <a:pt x="7635" y="5010"/>
                    <a:pt x="7744" y="4912"/>
                    <a:pt x="7804" y="4782"/>
                  </a:cubicBezTo>
                  <a:cubicBezTo>
                    <a:pt x="7864" y="4655"/>
                    <a:pt x="7871" y="4511"/>
                    <a:pt x="7822" y="4380"/>
                  </a:cubicBezTo>
                  <a:cubicBezTo>
                    <a:pt x="7597" y="3754"/>
                    <a:pt x="7428" y="2702"/>
                    <a:pt x="7389" y="2185"/>
                  </a:cubicBezTo>
                  <a:cubicBezTo>
                    <a:pt x="7301" y="939"/>
                    <a:pt x="6362" y="0"/>
                    <a:pt x="5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5" name="Google Shape;18025;p76"/>
            <p:cNvSpPr/>
            <p:nvPr/>
          </p:nvSpPr>
          <p:spPr>
            <a:xfrm>
              <a:off x="1612960" y="2657206"/>
              <a:ext cx="13404" cy="13404"/>
            </a:xfrm>
            <a:custGeom>
              <a:avLst/>
              <a:gdLst/>
              <a:ahLst/>
              <a:cxnLst/>
              <a:rect l="l" t="t" r="r" b="b"/>
              <a:pathLst>
                <a:path w="515" h="515" extrusionOk="0">
                  <a:moveTo>
                    <a:pt x="258" y="1"/>
                  </a:moveTo>
                  <a:cubicBezTo>
                    <a:pt x="117" y="1"/>
                    <a:pt x="1" y="113"/>
                    <a:pt x="1" y="258"/>
                  </a:cubicBezTo>
                  <a:cubicBezTo>
                    <a:pt x="1" y="398"/>
                    <a:pt x="117" y="514"/>
                    <a:pt x="258" y="514"/>
                  </a:cubicBezTo>
                  <a:cubicBezTo>
                    <a:pt x="399" y="514"/>
                    <a:pt x="515" y="398"/>
                    <a:pt x="515" y="258"/>
                  </a:cubicBezTo>
                  <a:cubicBezTo>
                    <a:pt x="515" y="113"/>
                    <a:pt x="399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26" name="Google Shape;18026;p76"/>
          <p:cNvGrpSpPr/>
          <p:nvPr/>
        </p:nvGrpSpPr>
        <p:grpSpPr>
          <a:xfrm>
            <a:off x="4214512" y="2453905"/>
            <a:ext cx="314126" cy="312955"/>
            <a:chOff x="4214512" y="2453905"/>
            <a:chExt cx="314126" cy="312955"/>
          </a:xfrm>
        </p:grpSpPr>
        <p:sp>
          <p:nvSpPr>
            <p:cNvPr id="18027" name="Google Shape;18027;p76"/>
            <p:cNvSpPr/>
            <p:nvPr/>
          </p:nvSpPr>
          <p:spPr>
            <a:xfrm>
              <a:off x="4219067" y="2637347"/>
              <a:ext cx="55178" cy="124828"/>
            </a:xfrm>
            <a:custGeom>
              <a:avLst/>
              <a:gdLst/>
              <a:ahLst/>
              <a:cxnLst/>
              <a:rect l="l" t="t" r="r" b="b"/>
              <a:pathLst>
                <a:path w="2120" h="4796" extrusionOk="0">
                  <a:moveTo>
                    <a:pt x="304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4796"/>
                  </a:lnTo>
                  <a:lnTo>
                    <a:pt x="2119" y="4796"/>
                  </a:lnTo>
                  <a:lnTo>
                    <a:pt x="2119" y="303"/>
                  </a:lnTo>
                  <a:cubicBezTo>
                    <a:pt x="2119" y="134"/>
                    <a:pt x="1982" y="0"/>
                    <a:pt x="181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8" name="Google Shape;18028;p76"/>
            <p:cNvSpPr/>
            <p:nvPr/>
          </p:nvSpPr>
          <p:spPr>
            <a:xfrm>
              <a:off x="4219067" y="2637347"/>
              <a:ext cx="26314" cy="124828"/>
            </a:xfrm>
            <a:custGeom>
              <a:avLst/>
              <a:gdLst/>
              <a:ahLst/>
              <a:cxnLst/>
              <a:rect l="l" t="t" r="r" b="b"/>
              <a:pathLst>
                <a:path w="1011" h="4796" extrusionOk="0">
                  <a:moveTo>
                    <a:pt x="304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4796"/>
                  </a:lnTo>
                  <a:lnTo>
                    <a:pt x="708" y="4796"/>
                  </a:lnTo>
                  <a:lnTo>
                    <a:pt x="708" y="303"/>
                  </a:lnTo>
                  <a:cubicBezTo>
                    <a:pt x="708" y="134"/>
                    <a:pt x="842" y="0"/>
                    <a:pt x="10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9" name="Google Shape;18029;p76"/>
            <p:cNvSpPr/>
            <p:nvPr/>
          </p:nvSpPr>
          <p:spPr>
            <a:xfrm>
              <a:off x="4302329" y="2606479"/>
              <a:ext cx="55152" cy="155697"/>
            </a:xfrm>
            <a:custGeom>
              <a:avLst/>
              <a:gdLst/>
              <a:ahLst/>
              <a:cxnLst/>
              <a:rect l="l" t="t" r="r" b="b"/>
              <a:pathLst>
                <a:path w="2119" h="5982" extrusionOk="0">
                  <a:moveTo>
                    <a:pt x="303" y="1"/>
                  </a:moveTo>
                  <a:cubicBezTo>
                    <a:pt x="137" y="1"/>
                    <a:pt x="0" y="134"/>
                    <a:pt x="0" y="303"/>
                  </a:cubicBezTo>
                  <a:lnTo>
                    <a:pt x="0" y="5982"/>
                  </a:lnTo>
                  <a:lnTo>
                    <a:pt x="2118" y="5982"/>
                  </a:lnTo>
                  <a:lnTo>
                    <a:pt x="2118" y="303"/>
                  </a:lnTo>
                  <a:cubicBezTo>
                    <a:pt x="2118" y="134"/>
                    <a:pt x="1985" y="1"/>
                    <a:pt x="181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0" name="Google Shape;18030;p76"/>
            <p:cNvSpPr/>
            <p:nvPr/>
          </p:nvSpPr>
          <p:spPr>
            <a:xfrm>
              <a:off x="4302329" y="2606479"/>
              <a:ext cx="26392" cy="155697"/>
            </a:xfrm>
            <a:custGeom>
              <a:avLst/>
              <a:gdLst/>
              <a:ahLst/>
              <a:cxnLst/>
              <a:rect l="l" t="t" r="r" b="b"/>
              <a:pathLst>
                <a:path w="1014" h="5982" extrusionOk="0">
                  <a:moveTo>
                    <a:pt x="306" y="1"/>
                  </a:moveTo>
                  <a:cubicBezTo>
                    <a:pt x="137" y="1"/>
                    <a:pt x="0" y="134"/>
                    <a:pt x="4" y="303"/>
                  </a:cubicBezTo>
                  <a:lnTo>
                    <a:pt x="4" y="5982"/>
                  </a:lnTo>
                  <a:lnTo>
                    <a:pt x="711" y="5982"/>
                  </a:lnTo>
                  <a:lnTo>
                    <a:pt x="711" y="303"/>
                  </a:lnTo>
                  <a:cubicBezTo>
                    <a:pt x="711" y="134"/>
                    <a:pt x="845" y="1"/>
                    <a:pt x="101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1" name="Google Shape;18031;p76"/>
            <p:cNvSpPr/>
            <p:nvPr/>
          </p:nvSpPr>
          <p:spPr>
            <a:xfrm>
              <a:off x="4385669" y="2575610"/>
              <a:ext cx="55152" cy="186565"/>
            </a:xfrm>
            <a:custGeom>
              <a:avLst/>
              <a:gdLst/>
              <a:ahLst/>
              <a:cxnLst/>
              <a:rect l="l" t="t" r="r" b="b"/>
              <a:pathLst>
                <a:path w="2119" h="7168" extrusionOk="0">
                  <a:moveTo>
                    <a:pt x="303" y="1"/>
                  </a:moveTo>
                  <a:cubicBezTo>
                    <a:pt x="134" y="1"/>
                    <a:pt x="0" y="135"/>
                    <a:pt x="0" y="303"/>
                  </a:cubicBezTo>
                  <a:lnTo>
                    <a:pt x="0" y="7168"/>
                  </a:lnTo>
                  <a:lnTo>
                    <a:pt x="2118" y="7168"/>
                  </a:lnTo>
                  <a:lnTo>
                    <a:pt x="2118" y="303"/>
                  </a:lnTo>
                  <a:cubicBezTo>
                    <a:pt x="2118" y="135"/>
                    <a:pt x="1981" y="1"/>
                    <a:pt x="1816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2" name="Google Shape;18032;p76"/>
            <p:cNvSpPr/>
            <p:nvPr/>
          </p:nvSpPr>
          <p:spPr>
            <a:xfrm>
              <a:off x="4385669" y="2575610"/>
              <a:ext cx="26288" cy="186565"/>
            </a:xfrm>
            <a:custGeom>
              <a:avLst/>
              <a:gdLst/>
              <a:ahLst/>
              <a:cxnLst/>
              <a:rect l="l" t="t" r="r" b="b"/>
              <a:pathLst>
                <a:path w="1010" h="7168" extrusionOk="0">
                  <a:moveTo>
                    <a:pt x="303" y="1"/>
                  </a:moveTo>
                  <a:cubicBezTo>
                    <a:pt x="134" y="1"/>
                    <a:pt x="0" y="135"/>
                    <a:pt x="0" y="303"/>
                  </a:cubicBezTo>
                  <a:lnTo>
                    <a:pt x="0" y="7168"/>
                  </a:lnTo>
                  <a:lnTo>
                    <a:pt x="707" y="7168"/>
                  </a:lnTo>
                  <a:lnTo>
                    <a:pt x="707" y="303"/>
                  </a:lnTo>
                  <a:cubicBezTo>
                    <a:pt x="707" y="135"/>
                    <a:pt x="841" y="1"/>
                    <a:pt x="101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3" name="Google Shape;18033;p76"/>
            <p:cNvSpPr/>
            <p:nvPr/>
          </p:nvSpPr>
          <p:spPr>
            <a:xfrm>
              <a:off x="4468983" y="2544767"/>
              <a:ext cx="55152" cy="217408"/>
            </a:xfrm>
            <a:custGeom>
              <a:avLst/>
              <a:gdLst/>
              <a:ahLst/>
              <a:cxnLst/>
              <a:rect l="l" t="t" r="r" b="b"/>
              <a:pathLst>
                <a:path w="2119" h="8353" extrusionOk="0">
                  <a:moveTo>
                    <a:pt x="303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8353"/>
                  </a:lnTo>
                  <a:lnTo>
                    <a:pt x="2119" y="8353"/>
                  </a:lnTo>
                  <a:lnTo>
                    <a:pt x="2119" y="303"/>
                  </a:lnTo>
                  <a:cubicBezTo>
                    <a:pt x="2115" y="134"/>
                    <a:pt x="1982" y="0"/>
                    <a:pt x="1813" y="0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4" name="Google Shape;18034;p76"/>
            <p:cNvSpPr/>
            <p:nvPr/>
          </p:nvSpPr>
          <p:spPr>
            <a:xfrm>
              <a:off x="4468983" y="2544767"/>
              <a:ext cx="26314" cy="217408"/>
            </a:xfrm>
            <a:custGeom>
              <a:avLst/>
              <a:gdLst/>
              <a:ahLst/>
              <a:cxnLst/>
              <a:rect l="l" t="t" r="r" b="b"/>
              <a:pathLst>
                <a:path w="1011" h="8353" extrusionOk="0">
                  <a:moveTo>
                    <a:pt x="303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8353"/>
                  </a:lnTo>
                  <a:lnTo>
                    <a:pt x="708" y="8353"/>
                  </a:lnTo>
                  <a:lnTo>
                    <a:pt x="708" y="303"/>
                  </a:lnTo>
                  <a:cubicBezTo>
                    <a:pt x="708" y="134"/>
                    <a:pt x="842" y="0"/>
                    <a:pt x="101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5" name="Google Shape;18035;p76"/>
            <p:cNvSpPr/>
            <p:nvPr/>
          </p:nvSpPr>
          <p:spPr>
            <a:xfrm>
              <a:off x="4232367" y="2458408"/>
              <a:ext cx="283179" cy="114313"/>
            </a:xfrm>
            <a:custGeom>
              <a:avLst/>
              <a:gdLst/>
              <a:ahLst/>
              <a:cxnLst/>
              <a:rect l="l" t="t" r="r" b="b"/>
              <a:pathLst>
                <a:path w="10880" h="4392" extrusionOk="0">
                  <a:moveTo>
                    <a:pt x="8746" y="0"/>
                  </a:moveTo>
                  <a:cubicBezTo>
                    <a:pt x="8590" y="0"/>
                    <a:pt x="8495" y="174"/>
                    <a:pt x="8585" y="303"/>
                  </a:cubicBezTo>
                  <a:lnTo>
                    <a:pt x="8895" y="746"/>
                  </a:lnTo>
                  <a:cubicBezTo>
                    <a:pt x="7853" y="1369"/>
                    <a:pt x="4528" y="3121"/>
                    <a:pt x="0" y="3121"/>
                  </a:cubicBezTo>
                  <a:lnTo>
                    <a:pt x="0" y="4391"/>
                  </a:lnTo>
                  <a:cubicBezTo>
                    <a:pt x="2463" y="4384"/>
                    <a:pt x="4905" y="3909"/>
                    <a:pt x="7192" y="2994"/>
                  </a:cubicBezTo>
                  <a:cubicBezTo>
                    <a:pt x="8033" y="2660"/>
                    <a:pt x="8846" y="2259"/>
                    <a:pt x="9620" y="1795"/>
                  </a:cubicBezTo>
                  <a:lnTo>
                    <a:pt x="9894" y="2189"/>
                  </a:lnTo>
                  <a:cubicBezTo>
                    <a:pt x="9934" y="2245"/>
                    <a:pt x="9993" y="2272"/>
                    <a:pt x="10052" y="2272"/>
                  </a:cubicBezTo>
                  <a:cubicBezTo>
                    <a:pt x="10129" y="2272"/>
                    <a:pt x="10205" y="2225"/>
                    <a:pt x="10235" y="2139"/>
                  </a:cubicBezTo>
                  <a:lnTo>
                    <a:pt x="10837" y="324"/>
                  </a:lnTo>
                  <a:cubicBezTo>
                    <a:pt x="10879" y="201"/>
                    <a:pt x="10791" y="74"/>
                    <a:pt x="10665" y="71"/>
                  </a:cubicBezTo>
                  <a:lnTo>
                    <a:pt x="8751" y="0"/>
                  </a:lnTo>
                  <a:cubicBezTo>
                    <a:pt x="8749" y="0"/>
                    <a:pt x="8747" y="0"/>
                    <a:pt x="8746" y="0"/>
                  </a:cubicBez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6" name="Google Shape;18036;p76"/>
            <p:cNvSpPr/>
            <p:nvPr/>
          </p:nvSpPr>
          <p:spPr>
            <a:xfrm>
              <a:off x="4214512" y="2632766"/>
              <a:ext cx="64288" cy="134094"/>
            </a:xfrm>
            <a:custGeom>
              <a:avLst/>
              <a:gdLst/>
              <a:ahLst/>
              <a:cxnLst/>
              <a:rect l="l" t="t" r="r" b="b"/>
              <a:pathLst>
                <a:path w="2470" h="5152" extrusionOk="0">
                  <a:moveTo>
                    <a:pt x="1991" y="352"/>
                  </a:moveTo>
                  <a:cubicBezTo>
                    <a:pt x="2058" y="352"/>
                    <a:pt x="2115" y="408"/>
                    <a:pt x="2115" y="479"/>
                  </a:cubicBezTo>
                  <a:lnTo>
                    <a:pt x="2115" y="4796"/>
                  </a:lnTo>
                  <a:lnTo>
                    <a:pt x="352" y="4796"/>
                  </a:lnTo>
                  <a:lnTo>
                    <a:pt x="352" y="479"/>
                  </a:lnTo>
                  <a:cubicBezTo>
                    <a:pt x="352" y="408"/>
                    <a:pt x="408" y="352"/>
                    <a:pt x="479" y="352"/>
                  </a:cubicBezTo>
                  <a:close/>
                  <a:moveTo>
                    <a:pt x="479" y="0"/>
                  </a:moveTo>
                  <a:cubicBezTo>
                    <a:pt x="215" y="0"/>
                    <a:pt x="0" y="215"/>
                    <a:pt x="0" y="479"/>
                  </a:cubicBezTo>
                  <a:lnTo>
                    <a:pt x="0" y="4972"/>
                  </a:lnTo>
                  <a:cubicBezTo>
                    <a:pt x="0" y="5070"/>
                    <a:pt x="77" y="5148"/>
                    <a:pt x="176" y="5148"/>
                  </a:cubicBezTo>
                  <a:lnTo>
                    <a:pt x="2294" y="5151"/>
                  </a:lnTo>
                  <a:cubicBezTo>
                    <a:pt x="2389" y="5151"/>
                    <a:pt x="2470" y="5070"/>
                    <a:pt x="2470" y="4975"/>
                  </a:cubicBezTo>
                  <a:lnTo>
                    <a:pt x="2470" y="479"/>
                  </a:lnTo>
                  <a:cubicBezTo>
                    <a:pt x="2470" y="215"/>
                    <a:pt x="2255" y="0"/>
                    <a:pt x="1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7" name="Google Shape;18037;p76"/>
            <p:cNvSpPr/>
            <p:nvPr/>
          </p:nvSpPr>
          <p:spPr>
            <a:xfrm>
              <a:off x="4297748" y="2601820"/>
              <a:ext cx="64314" cy="164936"/>
            </a:xfrm>
            <a:custGeom>
              <a:avLst/>
              <a:gdLst/>
              <a:ahLst/>
              <a:cxnLst/>
              <a:rect l="l" t="t" r="r" b="b"/>
              <a:pathLst>
                <a:path w="2471" h="6337" extrusionOk="0">
                  <a:moveTo>
                    <a:pt x="1992" y="355"/>
                  </a:moveTo>
                  <a:cubicBezTo>
                    <a:pt x="2062" y="355"/>
                    <a:pt x="2118" y="412"/>
                    <a:pt x="2118" y="482"/>
                  </a:cubicBezTo>
                  <a:lnTo>
                    <a:pt x="2118" y="5985"/>
                  </a:lnTo>
                  <a:lnTo>
                    <a:pt x="356" y="5985"/>
                  </a:lnTo>
                  <a:lnTo>
                    <a:pt x="356" y="482"/>
                  </a:lnTo>
                  <a:cubicBezTo>
                    <a:pt x="356" y="412"/>
                    <a:pt x="412" y="355"/>
                    <a:pt x="479" y="355"/>
                  </a:cubicBezTo>
                  <a:close/>
                  <a:moveTo>
                    <a:pt x="479" y="0"/>
                  </a:moveTo>
                  <a:cubicBezTo>
                    <a:pt x="215" y="4"/>
                    <a:pt x="0" y="218"/>
                    <a:pt x="0" y="482"/>
                  </a:cubicBezTo>
                  <a:lnTo>
                    <a:pt x="0" y="6161"/>
                  </a:lnTo>
                  <a:cubicBezTo>
                    <a:pt x="0" y="6259"/>
                    <a:pt x="81" y="6337"/>
                    <a:pt x="176" y="6337"/>
                  </a:cubicBezTo>
                  <a:lnTo>
                    <a:pt x="2294" y="6337"/>
                  </a:lnTo>
                  <a:cubicBezTo>
                    <a:pt x="2393" y="6337"/>
                    <a:pt x="2470" y="6259"/>
                    <a:pt x="2470" y="6161"/>
                  </a:cubicBezTo>
                  <a:lnTo>
                    <a:pt x="2470" y="482"/>
                  </a:lnTo>
                  <a:cubicBezTo>
                    <a:pt x="2470" y="218"/>
                    <a:pt x="2256" y="4"/>
                    <a:pt x="19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8" name="Google Shape;18038;p76"/>
            <p:cNvSpPr/>
            <p:nvPr/>
          </p:nvSpPr>
          <p:spPr>
            <a:xfrm>
              <a:off x="4381088" y="2570951"/>
              <a:ext cx="64314" cy="195805"/>
            </a:xfrm>
            <a:custGeom>
              <a:avLst/>
              <a:gdLst/>
              <a:ahLst/>
              <a:cxnLst/>
              <a:rect l="l" t="t" r="r" b="b"/>
              <a:pathLst>
                <a:path w="2471" h="7523" extrusionOk="0">
                  <a:moveTo>
                    <a:pt x="1992" y="356"/>
                  </a:moveTo>
                  <a:cubicBezTo>
                    <a:pt x="2062" y="356"/>
                    <a:pt x="2118" y="412"/>
                    <a:pt x="2118" y="482"/>
                  </a:cubicBezTo>
                  <a:lnTo>
                    <a:pt x="2118" y="7171"/>
                  </a:lnTo>
                  <a:lnTo>
                    <a:pt x="355" y="7171"/>
                  </a:lnTo>
                  <a:lnTo>
                    <a:pt x="355" y="482"/>
                  </a:lnTo>
                  <a:cubicBezTo>
                    <a:pt x="355" y="412"/>
                    <a:pt x="412" y="356"/>
                    <a:pt x="482" y="356"/>
                  </a:cubicBezTo>
                  <a:close/>
                  <a:moveTo>
                    <a:pt x="479" y="0"/>
                  </a:moveTo>
                  <a:cubicBezTo>
                    <a:pt x="215" y="0"/>
                    <a:pt x="0" y="215"/>
                    <a:pt x="0" y="482"/>
                  </a:cubicBezTo>
                  <a:lnTo>
                    <a:pt x="0" y="7347"/>
                  </a:lnTo>
                  <a:cubicBezTo>
                    <a:pt x="0" y="7445"/>
                    <a:pt x="78" y="7523"/>
                    <a:pt x="176" y="7523"/>
                  </a:cubicBezTo>
                  <a:lnTo>
                    <a:pt x="2294" y="7523"/>
                  </a:lnTo>
                  <a:cubicBezTo>
                    <a:pt x="2296" y="7523"/>
                    <a:pt x="2298" y="7523"/>
                    <a:pt x="2300" y="7523"/>
                  </a:cubicBezTo>
                  <a:cubicBezTo>
                    <a:pt x="2393" y="7523"/>
                    <a:pt x="2470" y="7443"/>
                    <a:pt x="2470" y="7347"/>
                  </a:cubicBezTo>
                  <a:lnTo>
                    <a:pt x="2470" y="482"/>
                  </a:lnTo>
                  <a:cubicBezTo>
                    <a:pt x="2470" y="215"/>
                    <a:pt x="2255" y="0"/>
                    <a:pt x="19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9" name="Google Shape;18039;p76"/>
            <p:cNvSpPr/>
            <p:nvPr/>
          </p:nvSpPr>
          <p:spPr>
            <a:xfrm>
              <a:off x="4464324" y="2540082"/>
              <a:ext cx="64314" cy="226778"/>
            </a:xfrm>
            <a:custGeom>
              <a:avLst/>
              <a:gdLst/>
              <a:ahLst/>
              <a:cxnLst/>
              <a:rect l="l" t="t" r="r" b="b"/>
              <a:pathLst>
                <a:path w="2471" h="8713" extrusionOk="0">
                  <a:moveTo>
                    <a:pt x="1992" y="356"/>
                  </a:moveTo>
                  <a:cubicBezTo>
                    <a:pt x="2062" y="356"/>
                    <a:pt x="2119" y="412"/>
                    <a:pt x="2119" y="483"/>
                  </a:cubicBezTo>
                  <a:lnTo>
                    <a:pt x="2119" y="8357"/>
                  </a:lnTo>
                  <a:lnTo>
                    <a:pt x="352" y="8357"/>
                  </a:lnTo>
                  <a:lnTo>
                    <a:pt x="356" y="483"/>
                  </a:lnTo>
                  <a:cubicBezTo>
                    <a:pt x="356" y="412"/>
                    <a:pt x="412" y="356"/>
                    <a:pt x="479" y="356"/>
                  </a:cubicBezTo>
                  <a:close/>
                  <a:moveTo>
                    <a:pt x="479" y="1"/>
                  </a:moveTo>
                  <a:cubicBezTo>
                    <a:pt x="215" y="4"/>
                    <a:pt x="0" y="215"/>
                    <a:pt x="0" y="483"/>
                  </a:cubicBezTo>
                  <a:lnTo>
                    <a:pt x="0" y="8533"/>
                  </a:lnTo>
                  <a:cubicBezTo>
                    <a:pt x="0" y="8631"/>
                    <a:pt x="81" y="8712"/>
                    <a:pt x="180" y="8712"/>
                  </a:cubicBezTo>
                  <a:lnTo>
                    <a:pt x="2294" y="8712"/>
                  </a:lnTo>
                  <a:cubicBezTo>
                    <a:pt x="2393" y="8712"/>
                    <a:pt x="2470" y="8631"/>
                    <a:pt x="2470" y="8536"/>
                  </a:cubicBezTo>
                  <a:lnTo>
                    <a:pt x="2470" y="483"/>
                  </a:lnTo>
                  <a:cubicBezTo>
                    <a:pt x="2470" y="215"/>
                    <a:pt x="2256" y="1"/>
                    <a:pt x="19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0" name="Google Shape;18040;p76"/>
            <p:cNvSpPr/>
            <p:nvPr/>
          </p:nvSpPr>
          <p:spPr>
            <a:xfrm>
              <a:off x="4274506" y="2453905"/>
              <a:ext cx="246350" cy="87765"/>
            </a:xfrm>
            <a:custGeom>
              <a:avLst/>
              <a:gdLst/>
              <a:ahLst/>
              <a:cxnLst/>
              <a:rect l="l" t="t" r="r" b="b"/>
              <a:pathLst>
                <a:path w="9465" h="3372" extrusionOk="0">
                  <a:moveTo>
                    <a:pt x="7120" y="0"/>
                  </a:moveTo>
                  <a:cubicBezTo>
                    <a:pt x="6825" y="0"/>
                    <a:pt x="6650" y="333"/>
                    <a:pt x="6822" y="578"/>
                  </a:cubicBezTo>
                  <a:lnTo>
                    <a:pt x="7019" y="866"/>
                  </a:lnTo>
                  <a:cubicBezTo>
                    <a:pt x="5985" y="1461"/>
                    <a:pt x="3550" y="2668"/>
                    <a:pt x="228" y="3020"/>
                  </a:cubicBezTo>
                  <a:cubicBezTo>
                    <a:pt x="1" y="3033"/>
                    <a:pt x="13" y="3372"/>
                    <a:pt x="236" y="3372"/>
                  </a:cubicBezTo>
                  <a:cubicBezTo>
                    <a:pt x="240" y="3372"/>
                    <a:pt x="245" y="3372"/>
                    <a:pt x="249" y="3371"/>
                  </a:cubicBezTo>
                  <a:lnTo>
                    <a:pt x="267" y="3371"/>
                  </a:lnTo>
                  <a:cubicBezTo>
                    <a:pt x="3845" y="2991"/>
                    <a:pt x="6424" y="1640"/>
                    <a:pt x="7364" y="1074"/>
                  </a:cubicBezTo>
                  <a:cubicBezTo>
                    <a:pt x="7452" y="1021"/>
                    <a:pt x="7476" y="909"/>
                    <a:pt x="7420" y="824"/>
                  </a:cubicBezTo>
                  <a:lnTo>
                    <a:pt x="7110" y="377"/>
                  </a:lnTo>
                  <a:cubicBezTo>
                    <a:pt x="7104" y="368"/>
                    <a:pt x="7112" y="356"/>
                    <a:pt x="7121" y="356"/>
                  </a:cubicBezTo>
                  <a:cubicBezTo>
                    <a:pt x="7122" y="356"/>
                    <a:pt x="7123" y="356"/>
                    <a:pt x="7125" y="356"/>
                  </a:cubicBezTo>
                  <a:lnTo>
                    <a:pt x="9039" y="423"/>
                  </a:lnTo>
                  <a:cubicBezTo>
                    <a:pt x="9049" y="423"/>
                    <a:pt x="9056" y="434"/>
                    <a:pt x="9053" y="444"/>
                  </a:cubicBezTo>
                  <a:lnTo>
                    <a:pt x="8447" y="2260"/>
                  </a:lnTo>
                  <a:cubicBezTo>
                    <a:pt x="8445" y="2266"/>
                    <a:pt x="8440" y="2270"/>
                    <a:pt x="8434" y="2270"/>
                  </a:cubicBezTo>
                  <a:cubicBezTo>
                    <a:pt x="8430" y="2270"/>
                    <a:pt x="8426" y="2268"/>
                    <a:pt x="8423" y="2263"/>
                  </a:cubicBezTo>
                  <a:lnTo>
                    <a:pt x="8148" y="1866"/>
                  </a:lnTo>
                  <a:cubicBezTo>
                    <a:pt x="8115" y="1816"/>
                    <a:pt x="8060" y="1790"/>
                    <a:pt x="8003" y="1790"/>
                  </a:cubicBezTo>
                  <a:cubicBezTo>
                    <a:pt x="7971" y="1790"/>
                    <a:pt x="7939" y="1798"/>
                    <a:pt x="7909" y="1816"/>
                  </a:cubicBezTo>
                  <a:cubicBezTo>
                    <a:pt x="7255" y="2210"/>
                    <a:pt x="6569" y="2559"/>
                    <a:pt x="5861" y="2858"/>
                  </a:cubicBezTo>
                  <a:cubicBezTo>
                    <a:pt x="5673" y="2938"/>
                    <a:pt x="5756" y="3198"/>
                    <a:pt x="5927" y="3198"/>
                  </a:cubicBezTo>
                  <a:cubicBezTo>
                    <a:pt x="5950" y="3198"/>
                    <a:pt x="5976" y="3193"/>
                    <a:pt x="6002" y="3181"/>
                  </a:cubicBezTo>
                  <a:cubicBezTo>
                    <a:pt x="6671" y="2900"/>
                    <a:pt x="7322" y="2573"/>
                    <a:pt x="7951" y="2203"/>
                  </a:cubicBezTo>
                  <a:lnTo>
                    <a:pt x="8131" y="2460"/>
                  </a:lnTo>
                  <a:cubicBezTo>
                    <a:pt x="8205" y="2568"/>
                    <a:pt x="8319" y="2619"/>
                    <a:pt x="8432" y="2619"/>
                  </a:cubicBezTo>
                  <a:cubicBezTo>
                    <a:pt x="8581" y="2619"/>
                    <a:pt x="8728" y="2531"/>
                    <a:pt x="8782" y="2369"/>
                  </a:cubicBezTo>
                  <a:lnTo>
                    <a:pt x="9387" y="550"/>
                  </a:lnTo>
                  <a:cubicBezTo>
                    <a:pt x="9464" y="317"/>
                    <a:pt x="9295" y="75"/>
                    <a:pt x="9049" y="68"/>
                  </a:cubicBezTo>
                  <a:lnTo>
                    <a:pt x="7139" y="1"/>
                  </a:lnTo>
                  <a:cubicBezTo>
                    <a:pt x="7132" y="0"/>
                    <a:pt x="7126" y="0"/>
                    <a:pt x="7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1" name="Google Shape;18041;p76"/>
            <p:cNvSpPr/>
            <p:nvPr/>
          </p:nvSpPr>
          <p:spPr>
            <a:xfrm>
              <a:off x="4227786" y="2534018"/>
              <a:ext cx="189428" cy="43284"/>
            </a:xfrm>
            <a:custGeom>
              <a:avLst/>
              <a:gdLst/>
              <a:ahLst/>
              <a:cxnLst/>
              <a:rect l="l" t="t" r="r" b="b"/>
              <a:pathLst>
                <a:path w="7278" h="1663" extrusionOk="0">
                  <a:moveTo>
                    <a:pt x="1340" y="1"/>
                  </a:moveTo>
                  <a:cubicBezTo>
                    <a:pt x="1335" y="1"/>
                    <a:pt x="1329" y="1"/>
                    <a:pt x="1323" y="1"/>
                  </a:cubicBezTo>
                  <a:cubicBezTo>
                    <a:pt x="940" y="26"/>
                    <a:pt x="556" y="40"/>
                    <a:pt x="176" y="40"/>
                  </a:cubicBezTo>
                  <a:cubicBezTo>
                    <a:pt x="81" y="40"/>
                    <a:pt x="0" y="118"/>
                    <a:pt x="0" y="216"/>
                  </a:cubicBezTo>
                  <a:lnTo>
                    <a:pt x="0" y="1486"/>
                  </a:lnTo>
                  <a:cubicBezTo>
                    <a:pt x="0" y="1581"/>
                    <a:pt x="81" y="1662"/>
                    <a:pt x="176" y="1662"/>
                  </a:cubicBezTo>
                  <a:cubicBezTo>
                    <a:pt x="3103" y="1662"/>
                    <a:pt x="5549" y="969"/>
                    <a:pt x="7083" y="385"/>
                  </a:cubicBezTo>
                  <a:cubicBezTo>
                    <a:pt x="7278" y="313"/>
                    <a:pt x="7200" y="42"/>
                    <a:pt x="7024" y="42"/>
                  </a:cubicBezTo>
                  <a:cubicBezTo>
                    <a:pt x="7003" y="42"/>
                    <a:pt x="6980" y="45"/>
                    <a:pt x="6956" y="54"/>
                  </a:cubicBezTo>
                  <a:cubicBezTo>
                    <a:pt x="4845" y="853"/>
                    <a:pt x="2611" y="1275"/>
                    <a:pt x="352" y="1307"/>
                  </a:cubicBezTo>
                  <a:lnTo>
                    <a:pt x="352" y="392"/>
                  </a:lnTo>
                  <a:cubicBezTo>
                    <a:pt x="683" y="388"/>
                    <a:pt x="1017" y="374"/>
                    <a:pt x="1348" y="353"/>
                  </a:cubicBezTo>
                  <a:cubicBezTo>
                    <a:pt x="1578" y="336"/>
                    <a:pt x="1560" y="1"/>
                    <a:pt x="1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42" name="Google Shape;18042;p76"/>
          <p:cNvGrpSpPr/>
          <p:nvPr/>
        </p:nvGrpSpPr>
        <p:grpSpPr>
          <a:xfrm>
            <a:off x="895824" y="2452812"/>
            <a:ext cx="361938" cy="315063"/>
            <a:chOff x="895824" y="2452812"/>
            <a:chExt cx="361938" cy="315063"/>
          </a:xfrm>
        </p:grpSpPr>
        <p:sp>
          <p:nvSpPr>
            <p:cNvPr id="18043" name="Google Shape;18043;p76"/>
            <p:cNvSpPr/>
            <p:nvPr/>
          </p:nvSpPr>
          <p:spPr>
            <a:xfrm>
              <a:off x="976405" y="2492088"/>
              <a:ext cx="45002" cy="39510"/>
            </a:xfrm>
            <a:custGeom>
              <a:avLst/>
              <a:gdLst/>
              <a:ahLst/>
              <a:cxnLst/>
              <a:rect l="l" t="t" r="r" b="b"/>
              <a:pathLst>
                <a:path w="1729" h="1518" extrusionOk="0">
                  <a:moveTo>
                    <a:pt x="863" y="1"/>
                  </a:moveTo>
                  <a:cubicBezTo>
                    <a:pt x="388" y="1"/>
                    <a:pt x="1" y="342"/>
                    <a:pt x="1" y="761"/>
                  </a:cubicBezTo>
                  <a:cubicBezTo>
                    <a:pt x="1" y="1176"/>
                    <a:pt x="388" y="1517"/>
                    <a:pt x="863" y="1517"/>
                  </a:cubicBezTo>
                  <a:cubicBezTo>
                    <a:pt x="1342" y="1517"/>
                    <a:pt x="1729" y="1176"/>
                    <a:pt x="1729" y="761"/>
                  </a:cubicBezTo>
                  <a:cubicBezTo>
                    <a:pt x="1729" y="342"/>
                    <a:pt x="1342" y="1"/>
                    <a:pt x="863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4" name="Google Shape;18044;p76"/>
            <p:cNvSpPr/>
            <p:nvPr/>
          </p:nvSpPr>
          <p:spPr>
            <a:xfrm>
              <a:off x="976405" y="2492192"/>
              <a:ext cx="30999" cy="39406"/>
            </a:xfrm>
            <a:custGeom>
              <a:avLst/>
              <a:gdLst/>
              <a:ahLst/>
              <a:cxnLst/>
              <a:rect l="l" t="t" r="r" b="b"/>
              <a:pathLst>
                <a:path w="1191" h="1514" extrusionOk="0">
                  <a:moveTo>
                    <a:pt x="863" y="0"/>
                  </a:moveTo>
                  <a:cubicBezTo>
                    <a:pt x="388" y="0"/>
                    <a:pt x="1" y="338"/>
                    <a:pt x="1" y="757"/>
                  </a:cubicBezTo>
                  <a:cubicBezTo>
                    <a:pt x="1" y="1176"/>
                    <a:pt x="388" y="1513"/>
                    <a:pt x="863" y="1513"/>
                  </a:cubicBezTo>
                  <a:cubicBezTo>
                    <a:pt x="976" y="1513"/>
                    <a:pt x="1085" y="1496"/>
                    <a:pt x="1190" y="1457"/>
                  </a:cubicBezTo>
                  <a:cubicBezTo>
                    <a:pt x="874" y="1345"/>
                    <a:pt x="648" y="1074"/>
                    <a:pt x="648" y="757"/>
                  </a:cubicBezTo>
                  <a:cubicBezTo>
                    <a:pt x="648" y="440"/>
                    <a:pt x="874" y="169"/>
                    <a:pt x="1190" y="57"/>
                  </a:cubicBezTo>
                  <a:cubicBezTo>
                    <a:pt x="1085" y="18"/>
                    <a:pt x="976" y="0"/>
                    <a:pt x="86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5" name="Google Shape;18045;p76"/>
            <p:cNvSpPr/>
            <p:nvPr/>
          </p:nvSpPr>
          <p:spPr>
            <a:xfrm>
              <a:off x="959487" y="2514628"/>
              <a:ext cx="78759" cy="78863"/>
            </a:xfrm>
            <a:custGeom>
              <a:avLst/>
              <a:gdLst/>
              <a:ahLst/>
              <a:cxnLst/>
              <a:rect l="l" t="t" r="r" b="b"/>
              <a:pathLst>
                <a:path w="3026" h="3030" extrusionOk="0">
                  <a:moveTo>
                    <a:pt x="1513" y="1"/>
                  </a:moveTo>
                  <a:cubicBezTo>
                    <a:pt x="679" y="1"/>
                    <a:pt x="0" y="680"/>
                    <a:pt x="0" y="1513"/>
                  </a:cubicBezTo>
                  <a:cubicBezTo>
                    <a:pt x="0" y="2351"/>
                    <a:pt x="679" y="3030"/>
                    <a:pt x="1513" y="3030"/>
                  </a:cubicBezTo>
                  <a:cubicBezTo>
                    <a:pt x="2350" y="3030"/>
                    <a:pt x="3026" y="2351"/>
                    <a:pt x="3026" y="1513"/>
                  </a:cubicBezTo>
                  <a:cubicBezTo>
                    <a:pt x="3026" y="680"/>
                    <a:pt x="2350" y="1"/>
                    <a:pt x="151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6" name="Google Shape;18046;p76"/>
            <p:cNvSpPr/>
            <p:nvPr/>
          </p:nvSpPr>
          <p:spPr>
            <a:xfrm>
              <a:off x="973985" y="2514628"/>
              <a:ext cx="65928" cy="70899"/>
            </a:xfrm>
            <a:custGeom>
              <a:avLst/>
              <a:gdLst/>
              <a:ahLst/>
              <a:cxnLst/>
              <a:rect l="l" t="t" r="r" b="b"/>
              <a:pathLst>
                <a:path w="2533" h="2724" extrusionOk="0">
                  <a:moveTo>
                    <a:pt x="963" y="0"/>
                  </a:moveTo>
                  <a:cubicBezTo>
                    <a:pt x="241" y="0"/>
                    <a:pt x="0" y="1000"/>
                    <a:pt x="653" y="1316"/>
                  </a:cubicBezTo>
                  <a:cubicBezTo>
                    <a:pt x="671" y="1323"/>
                    <a:pt x="689" y="1334"/>
                    <a:pt x="710" y="1341"/>
                  </a:cubicBezTo>
                  <a:lnTo>
                    <a:pt x="1463" y="2703"/>
                  </a:lnTo>
                  <a:cubicBezTo>
                    <a:pt x="1463" y="2703"/>
                    <a:pt x="1663" y="2717"/>
                    <a:pt x="1864" y="2724"/>
                  </a:cubicBezTo>
                  <a:cubicBezTo>
                    <a:pt x="2307" y="2393"/>
                    <a:pt x="2532" y="1851"/>
                    <a:pt x="2458" y="1306"/>
                  </a:cubicBezTo>
                  <a:cubicBezTo>
                    <a:pt x="2370" y="683"/>
                    <a:pt x="1906" y="180"/>
                    <a:pt x="1294" y="39"/>
                  </a:cubicBezTo>
                  <a:cubicBezTo>
                    <a:pt x="1185" y="15"/>
                    <a:pt x="1076" y="1"/>
                    <a:pt x="967" y="1"/>
                  </a:cubicBezTo>
                  <a:cubicBezTo>
                    <a:pt x="965" y="1"/>
                    <a:pt x="964" y="0"/>
                    <a:pt x="96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7" name="Google Shape;18047;p76"/>
            <p:cNvSpPr/>
            <p:nvPr/>
          </p:nvSpPr>
          <p:spPr>
            <a:xfrm>
              <a:off x="1072030" y="2458408"/>
              <a:ext cx="168892" cy="164780"/>
            </a:xfrm>
            <a:custGeom>
              <a:avLst/>
              <a:gdLst/>
              <a:ahLst/>
              <a:cxnLst/>
              <a:rect l="l" t="t" r="r" b="b"/>
              <a:pathLst>
                <a:path w="6489" h="6331" extrusionOk="0">
                  <a:moveTo>
                    <a:pt x="648" y="0"/>
                  </a:moveTo>
                  <a:cubicBezTo>
                    <a:pt x="292" y="0"/>
                    <a:pt x="0" y="289"/>
                    <a:pt x="0" y="648"/>
                  </a:cubicBezTo>
                  <a:lnTo>
                    <a:pt x="0" y="4106"/>
                  </a:lnTo>
                  <a:cubicBezTo>
                    <a:pt x="0" y="4465"/>
                    <a:pt x="292" y="4757"/>
                    <a:pt x="651" y="4757"/>
                  </a:cubicBezTo>
                  <a:lnTo>
                    <a:pt x="1299" y="4757"/>
                  </a:lnTo>
                  <a:lnTo>
                    <a:pt x="940" y="6196"/>
                  </a:lnTo>
                  <a:cubicBezTo>
                    <a:pt x="921" y="6270"/>
                    <a:pt x="978" y="6330"/>
                    <a:pt x="1043" y="6330"/>
                  </a:cubicBezTo>
                  <a:cubicBezTo>
                    <a:pt x="1065" y="6330"/>
                    <a:pt x="1088" y="6324"/>
                    <a:pt x="1109" y="6309"/>
                  </a:cubicBezTo>
                  <a:lnTo>
                    <a:pt x="3244" y="4754"/>
                  </a:lnTo>
                  <a:lnTo>
                    <a:pt x="5841" y="4754"/>
                  </a:lnTo>
                  <a:cubicBezTo>
                    <a:pt x="6196" y="4754"/>
                    <a:pt x="6488" y="4465"/>
                    <a:pt x="6488" y="4106"/>
                  </a:cubicBezTo>
                  <a:lnTo>
                    <a:pt x="6488" y="648"/>
                  </a:lnTo>
                  <a:cubicBezTo>
                    <a:pt x="6488" y="289"/>
                    <a:pt x="6196" y="0"/>
                    <a:pt x="5837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8" name="Google Shape;18048;p76"/>
            <p:cNvSpPr/>
            <p:nvPr/>
          </p:nvSpPr>
          <p:spPr>
            <a:xfrm>
              <a:off x="948217" y="2591174"/>
              <a:ext cx="101299" cy="78889"/>
            </a:xfrm>
            <a:custGeom>
              <a:avLst/>
              <a:gdLst/>
              <a:ahLst/>
              <a:cxnLst/>
              <a:rect l="l" t="t" r="r" b="b"/>
              <a:pathLst>
                <a:path w="3892" h="3031" extrusionOk="0">
                  <a:moveTo>
                    <a:pt x="1299" y="1"/>
                  </a:moveTo>
                  <a:lnTo>
                    <a:pt x="1299" y="648"/>
                  </a:lnTo>
                  <a:cubicBezTo>
                    <a:pt x="1299" y="814"/>
                    <a:pt x="1207" y="961"/>
                    <a:pt x="1059" y="1035"/>
                  </a:cubicBezTo>
                  <a:lnTo>
                    <a:pt x="359" y="1387"/>
                  </a:lnTo>
                  <a:cubicBezTo>
                    <a:pt x="141" y="1496"/>
                    <a:pt x="0" y="1721"/>
                    <a:pt x="0" y="1968"/>
                  </a:cubicBezTo>
                  <a:lnTo>
                    <a:pt x="0" y="3030"/>
                  </a:lnTo>
                  <a:lnTo>
                    <a:pt x="3892" y="3030"/>
                  </a:lnTo>
                  <a:lnTo>
                    <a:pt x="3892" y="1968"/>
                  </a:lnTo>
                  <a:cubicBezTo>
                    <a:pt x="3892" y="1721"/>
                    <a:pt x="3755" y="1496"/>
                    <a:pt x="3536" y="1387"/>
                  </a:cubicBezTo>
                  <a:lnTo>
                    <a:pt x="2836" y="1035"/>
                  </a:lnTo>
                  <a:cubicBezTo>
                    <a:pt x="2688" y="961"/>
                    <a:pt x="2597" y="814"/>
                    <a:pt x="2597" y="648"/>
                  </a:cubicBezTo>
                  <a:lnTo>
                    <a:pt x="2597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9" name="Google Shape;18049;p76"/>
            <p:cNvSpPr/>
            <p:nvPr/>
          </p:nvSpPr>
          <p:spPr>
            <a:xfrm>
              <a:off x="948217" y="2620768"/>
              <a:ext cx="101403" cy="85292"/>
            </a:xfrm>
            <a:custGeom>
              <a:avLst/>
              <a:gdLst/>
              <a:ahLst/>
              <a:cxnLst/>
              <a:rect l="l" t="t" r="r" b="b"/>
              <a:pathLst>
                <a:path w="3896" h="3277" extrusionOk="0">
                  <a:moveTo>
                    <a:pt x="859" y="0"/>
                  </a:moveTo>
                  <a:lnTo>
                    <a:pt x="359" y="250"/>
                  </a:lnTo>
                  <a:cubicBezTo>
                    <a:pt x="141" y="359"/>
                    <a:pt x="0" y="584"/>
                    <a:pt x="0" y="831"/>
                  </a:cubicBezTo>
                  <a:lnTo>
                    <a:pt x="0" y="2629"/>
                  </a:lnTo>
                  <a:cubicBezTo>
                    <a:pt x="0" y="2984"/>
                    <a:pt x="292" y="3276"/>
                    <a:pt x="651" y="3276"/>
                  </a:cubicBezTo>
                  <a:lnTo>
                    <a:pt x="3892" y="3276"/>
                  </a:lnTo>
                  <a:lnTo>
                    <a:pt x="3892" y="831"/>
                  </a:lnTo>
                  <a:cubicBezTo>
                    <a:pt x="3895" y="584"/>
                    <a:pt x="3755" y="359"/>
                    <a:pt x="3536" y="250"/>
                  </a:cubicBezTo>
                  <a:lnTo>
                    <a:pt x="3037" y="0"/>
                  </a:lnTo>
                  <a:cubicBezTo>
                    <a:pt x="2597" y="32"/>
                    <a:pt x="2403" y="465"/>
                    <a:pt x="1946" y="465"/>
                  </a:cubicBezTo>
                  <a:cubicBezTo>
                    <a:pt x="1489" y="465"/>
                    <a:pt x="1299" y="32"/>
                    <a:pt x="85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0" name="Google Shape;18050;p76"/>
            <p:cNvSpPr/>
            <p:nvPr/>
          </p:nvSpPr>
          <p:spPr>
            <a:xfrm>
              <a:off x="948217" y="2632220"/>
              <a:ext cx="50676" cy="73840"/>
            </a:xfrm>
            <a:custGeom>
              <a:avLst/>
              <a:gdLst/>
              <a:ahLst/>
              <a:cxnLst/>
              <a:rect l="l" t="t" r="r" b="b"/>
              <a:pathLst>
                <a:path w="1947" h="2837" extrusionOk="0">
                  <a:moveTo>
                    <a:pt x="134" y="0"/>
                  </a:moveTo>
                  <a:cubicBezTo>
                    <a:pt x="46" y="113"/>
                    <a:pt x="0" y="250"/>
                    <a:pt x="0" y="391"/>
                  </a:cubicBezTo>
                  <a:lnTo>
                    <a:pt x="0" y="2185"/>
                  </a:lnTo>
                  <a:cubicBezTo>
                    <a:pt x="0" y="2544"/>
                    <a:pt x="292" y="2836"/>
                    <a:pt x="648" y="2836"/>
                  </a:cubicBezTo>
                  <a:lnTo>
                    <a:pt x="1946" y="2836"/>
                  </a:lnTo>
                  <a:lnTo>
                    <a:pt x="1946" y="1971"/>
                  </a:lnTo>
                  <a:lnTo>
                    <a:pt x="1084" y="1971"/>
                  </a:lnTo>
                  <a:cubicBezTo>
                    <a:pt x="964" y="1971"/>
                    <a:pt x="866" y="1872"/>
                    <a:pt x="866" y="1756"/>
                  </a:cubicBezTo>
                  <a:lnTo>
                    <a:pt x="866" y="795"/>
                  </a:lnTo>
                  <a:cubicBezTo>
                    <a:pt x="866" y="662"/>
                    <a:pt x="806" y="539"/>
                    <a:pt x="704" y="45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1" name="Google Shape;18051;p76"/>
            <p:cNvSpPr/>
            <p:nvPr/>
          </p:nvSpPr>
          <p:spPr>
            <a:xfrm>
              <a:off x="965343" y="2549348"/>
              <a:ext cx="67333" cy="55334"/>
            </a:xfrm>
            <a:custGeom>
              <a:avLst/>
              <a:gdLst/>
              <a:ahLst/>
              <a:cxnLst/>
              <a:rect l="l" t="t" r="r" b="b"/>
              <a:pathLst>
                <a:path w="2587" h="2126" extrusionOk="0">
                  <a:moveTo>
                    <a:pt x="987" y="1"/>
                  </a:moveTo>
                  <a:cubicBezTo>
                    <a:pt x="906" y="1"/>
                    <a:pt x="830" y="48"/>
                    <a:pt x="795" y="123"/>
                  </a:cubicBezTo>
                  <a:cubicBezTo>
                    <a:pt x="725" y="271"/>
                    <a:pt x="623" y="405"/>
                    <a:pt x="500" y="514"/>
                  </a:cubicBezTo>
                  <a:cubicBezTo>
                    <a:pt x="454" y="556"/>
                    <a:pt x="401" y="598"/>
                    <a:pt x="352" y="633"/>
                  </a:cubicBezTo>
                  <a:cubicBezTo>
                    <a:pt x="88" y="813"/>
                    <a:pt x="0" y="1158"/>
                    <a:pt x="145" y="1439"/>
                  </a:cubicBezTo>
                  <a:cubicBezTo>
                    <a:pt x="370" y="1861"/>
                    <a:pt x="810" y="2125"/>
                    <a:pt x="1288" y="2125"/>
                  </a:cubicBezTo>
                  <a:cubicBezTo>
                    <a:pt x="1290" y="2125"/>
                    <a:pt x="1293" y="2125"/>
                    <a:pt x="1295" y="2125"/>
                  </a:cubicBezTo>
                  <a:cubicBezTo>
                    <a:pt x="1971" y="2125"/>
                    <a:pt x="2530" y="1606"/>
                    <a:pt x="2583" y="932"/>
                  </a:cubicBezTo>
                  <a:cubicBezTo>
                    <a:pt x="2586" y="866"/>
                    <a:pt x="2558" y="802"/>
                    <a:pt x="2509" y="760"/>
                  </a:cubicBezTo>
                  <a:cubicBezTo>
                    <a:pt x="2083" y="401"/>
                    <a:pt x="1580" y="144"/>
                    <a:pt x="1038" y="7"/>
                  </a:cubicBezTo>
                  <a:cubicBezTo>
                    <a:pt x="1021" y="3"/>
                    <a:pt x="1004" y="1"/>
                    <a:pt x="98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2" name="Google Shape;18052;p76"/>
            <p:cNvSpPr/>
            <p:nvPr/>
          </p:nvSpPr>
          <p:spPr>
            <a:xfrm>
              <a:off x="965422" y="2549348"/>
              <a:ext cx="67255" cy="54866"/>
            </a:xfrm>
            <a:custGeom>
              <a:avLst/>
              <a:gdLst/>
              <a:ahLst/>
              <a:cxnLst/>
              <a:rect l="l" t="t" r="r" b="b"/>
              <a:pathLst>
                <a:path w="2584" h="2108" extrusionOk="0">
                  <a:moveTo>
                    <a:pt x="990" y="1"/>
                  </a:moveTo>
                  <a:cubicBezTo>
                    <a:pt x="908" y="1"/>
                    <a:pt x="831" y="50"/>
                    <a:pt x="796" y="127"/>
                  </a:cubicBezTo>
                  <a:cubicBezTo>
                    <a:pt x="743" y="232"/>
                    <a:pt x="676" y="327"/>
                    <a:pt x="595" y="415"/>
                  </a:cubicBezTo>
                  <a:cubicBezTo>
                    <a:pt x="567" y="450"/>
                    <a:pt x="532" y="482"/>
                    <a:pt x="500" y="514"/>
                  </a:cubicBezTo>
                  <a:cubicBezTo>
                    <a:pt x="455" y="556"/>
                    <a:pt x="405" y="595"/>
                    <a:pt x="353" y="630"/>
                  </a:cubicBezTo>
                  <a:cubicBezTo>
                    <a:pt x="43" y="830"/>
                    <a:pt x="1" y="1228"/>
                    <a:pt x="191" y="1520"/>
                  </a:cubicBezTo>
                  <a:cubicBezTo>
                    <a:pt x="391" y="1837"/>
                    <a:pt x="719" y="2051"/>
                    <a:pt x="1088" y="2108"/>
                  </a:cubicBezTo>
                  <a:cubicBezTo>
                    <a:pt x="831" y="1932"/>
                    <a:pt x="638" y="1692"/>
                    <a:pt x="638" y="1260"/>
                  </a:cubicBezTo>
                  <a:lnTo>
                    <a:pt x="638" y="1094"/>
                  </a:lnTo>
                  <a:cubicBezTo>
                    <a:pt x="687" y="1059"/>
                    <a:pt x="736" y="1020"/>
                    <a:pt x="785" y="978"/>
                  </a:cubicBezTo>
                  <a:cubicBezTo>
                    <a:pt x="905" y="869"/>
                    <a:pt x="1007" y="746"/>
                    <a:pt x="1092" y="612"/>
                  </a:cubicBezTo>
                  <a:cubicBezTo>
                    <a:pt x="1507" y="739"/>
                    <a:pt x="1890" y="950"/>
                    <a:pt x="2221" y="1224"/>
                  </a:cubicBezTo>
                  <a:cubicBezTo>
                    <a:pt x="2260" y="1263"/>
                    <a:pt x="2319" y="1312"/>
                    <a:pt x="2436" y="1425"/>
                  </a:cubicBezTo>
                  <a:cubicBezTo>
                    <a:pt x="2513" y="1302"/>
                    <a:pt x="2566" y="1070"/>
                    <a:pt x="2576" y="929"/>
                  </a:cubicBezTo>
                  <a:cubicBezTo>
                    <a:pt x="2583" y="866"/>
                    <a:pt x="2555" y="802"/>
                    <a:pt x="2506" y="760"/>
                  </a:cubicBezTo>
                  <a:cubicBezTo>
                    <a:pt x="2080" y="401"/>
                    <a:pt x="1577" y="144"/>
                    <a:pt x="1039" y="7"/>
                  </a:cubicBezTo>
                  <a:cubicBezTo>
                    <a:pt x="1022" y="3"/>
                    <a:pt x="1006" y="1"/>
                    <a:pt x="99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3" name="Google Shape;18053;p76"/>
            <p:cNvSpPr/>
            <p:nvPr/>
          </p:nvSpPr>
          <p:spPr>
            <a:xfrm>
              <a:off x="993271" y="2649710"/>
              <a:ext cx="78785" cy="56350"/>
            </a:xfrm>
            <a:custGeom>
              <a:avLst/>
              <a:gdLst/>
              <a:ahLst/>
              <a:cxnLst/>
              <a:rect l="l" t="t" r="r" b="b"/>
              <a:pathLst>
                <a:path w="3027" h="2165" extrusionOk="0">
                  <a:moveTo>
                    <a:pt x="215" y="0"/>
                  </a:moveTo>
                  <a:cubicBezTo>
                    <a:pt x="95" y="0"/>
                    <a:pt x="0" y="99"/>
                    <a:pt x="0" y="215"/>
                  </a:cubicBezTo>
                  <a:lnTo>
                    <a:pt x="0" y="1946"/>
                  </a:lnTo>
                  <a:cubicBezTo>
                    <a:pt x="0" y="2066"/>
                    <a:pt x="95" y="2164"/>
                    <a:pt x="215" y="2164"/>
                  </a:cubicBezTo>
                  <a:lnTo>
                    <a:pt x="2812" y="2164"/>
                  </a:lnTo>
                  <a:cubicBezTo>
                    <a:pt x="2928" y="2164"/>
                    <a:pt x="3026" y="2066"/>
                    <a:pt x="3026" y="1946"/>
                  </a:cubicBezTo>
                  <a:lnTo>
                    <a:pt x="3026" y="218"/>
                  </a:lnTo>
                  <a:cubicBezTo>
                    <a:pt x="3026" y="99"/>
                    <a:pt x="2928" y="0"/>
                    <a:pt x="281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4" name="Google Shape;18054;p76"/>
            <p:cNvSpPr/>
            <p:nvPr/>
          </p:nvSpPr>
          <p:spPr>
            <a:xfrm>
              <a:off x="914512" y="2705930"/>
              <a:ext cx="326411" cy="22566"/>
            </a:xfrm>
            <a:custGeom>
              <a:avLst/>
              <a:gdLst/>
              <a:ahLst/>
              <a:cxnLst/>
              <a:rect l="l" t="t" r="r" b="b"/>
              <a:pathLst>
                <a:path w="12541" h="867" extrusionOk="0">
                  <a:moveTo>
                    <a:pt x="1" y="1"/>
                  </a:moveTo>
                  <a:lnTo>
                    <a:pt x="1" y="866"/>
                  </a:lnTo>
                  <a:lnTo>
                    <a:pt x="12540" y="866"/>
                  </a:lnTo>
                  <a:lnTo>
                    <a:pt x="12540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5" name="Google Shape;18055;p76"/>
            <p:cNvSpPr/>
            <p:nvPr/>
          </p:nvSpPr>
          <p:spPr>
            <a:xfrm>
              <a:off x="895824" y="2486596"/>
              <a:ext cx="361938" cy="281279"/>
            </a:xfrm>
            <a:custGeom>
              <a:avLst/>
              <a:gdLst/>
              <a:ahLst/>
              <a:cxnLst/>
              <a:rect l="l" t="t" r="r" b="b"/>
              <a:pathLst>
                <a:path w="13906" h="10807" extrusionOk="0">
                  <a:moveTo>
                    <a:pt x="3956" y="409"/>
                  </a:moveTo>
                  <a:cubicBezTo>
                    <a:pt x="4321" y="409"/>
                    <a:pt x="4621" y="655"/>
                    <a:pt x="4621" y="961"/>
                  </a:cubicBezTo>
                  <a:lnTo>
                    <a:pt x="4621" y="1000"/>
                  </a:lnTo>
                  <a:cubicBezTo>
                    <a:pt x="4408" y="912"/>
                    <a:pt x="4182" y="868"/>
                    <a:pt x="3957" y="868"/>
                  </a:cubicBezTo>
                  <a:cubicBezTo>
                    <a:pt x="3732" y="868"/>
                    <a:pt x="3507" y="912"/>
                    <a:pt x="3294" y="1000"/>
                  </a:cubicBezTo>
                  <a:cubicBezTo>
                    <a:pt x="3291" y="990"/>
                    <a:pt x="3291" y="975"/>
                    <a:pt x="3291" y="961"/>
                  </a:cubicBezTo>
                  <a:cubicBezTo>
                    <a:pt x="3291" y="655"/>
                    <a:pt x="3590" y="409"/>
                    <a:pt x="3956" y="409"/>
                  </a:cubicBezTo>
                  <a:close/>
                  <a:moveTo>
                    <a:pt x="3959" y="1269"/>
                  </a:moveTo>
                  <a:cubicBezTo>
                    <a:pt x="4836" y="1269"/>
                    <a:pt x="5487" y="2134"/>
                    <a:pt x="5201" y="2999"/>
                  </a:cubicBezTo>
                  <a:cubicBezTo>
                    <a:pt x="4628" y="2415"/>
                    <a:pt x="3614" y="2182"/>
                    <a:pt x="3565" y="2172"/>
                  </a:cubicBezTo>
                  <a:cubicBezTo>
                    <a:pt x="3549" y="2168"/>
                    <a:pt x="3533" y="2166"/>
                    <a:pt x="3517" y="2166"/>
                  </a:cubicBezTo>
                  <a:cubicBezTo>
                    <a:pt x="3470" y="2166"/>
                    <a:pt x="3426" y="2182"/>
                    <a:pt x="3389" y="2210"/>
                  </a:cubicBezTo>
                  <a:cubicBezTo>
                    <a:pt x="3340" y="2249"/>
                    <a:pt x="3312" y="2309"/>
                    <a:pt x="3315" y="2369"/>
                  </a:cubicBezTo>
                  <a:cubicBezTo>
                    <a:pt x="3315" y="2390"/>
                    <a:pt x="3298" y="2520"/>
                    <a:pt x="3157" y="2661"/>
                  </a:cubicBezTo>
                  <a:cubicBezTo>
                    <a:pt x="3011" y="2806"/>
                    <a:pt x="3147" y="3010"/>
                    <a:pt x="3303" y="3010"/>
                  </a:cubicBezTo>
                  <a:cubicBezTo>
                    <a:pt x="3351" y="3010"/>
                    <a:pt x="3401" y="2991"/>
                    <a:pt x="3445" y="2946"/>
                  </a:cubicBezTo>
                  <a:cubicBezTo>
                    <a:pt x="3540" y="2854"/>
                    <a:pt x="3614" y="2742"/>
                    <a:pt x="3663" y="2619"/>
                  </a:cubicBezTo>
                  <a:cubicBezTo>
                    <a:pt x="4005" y="2721"/>
                    <a:pt x="4716" y="2977"/>
                    <a:pt x="5032" y="3428"/>
                  </a:cubicBezTo>
                  <a:cubicBezTo>
                    <a:pt x="4939" y="3951"/>
                    <a:pt x="4483" y="4333"/>
                    <a:pt x="3953" y="4333"/>
                  </a:cubicBezTo>
                  <a:cubicBezTo>
                    <a:pt x="3941" y="4333"/>
                    <a:pt x="3929" y="4332"/>
                    <a:pt x="3917" y="4332"/>
                  </a:cubicBezTo>
                  <a:cubicBezTo>
                    <a:pt x="3371" y="4314"/>
                    <a:pt x="2921" y="3899"/>
                    <a:pt x="2861" y="3357"/>
                  </a:cubicBezTo>
                  <a:lnTo>
                    <a:pt x="2865" y="3357"/>
                  </a:lnTo>
                  <a:cubicBezTo>
                    <a:pt x="2861" y="3326"/>
                    <a:pt x="2851" y="3298"/>
                    <a:pt x="2837" y="3273"/>
                  </a:cubicBezTo>
                  <a:cubicBezTo>
                    <a:pt x="2333" y="2453"/>
                    <a:pt x="2847" y="1391"/>
                    <a:pt x="3804" y="1278"/>
                  </a:cubicBezTo>
                  <a:cubicBezTo>
                    <a:pt x="3856" y="1272"/>
                    <a:pt x="3908" y="1269"/>
                    <a:pt x="3959" y="1269"/>
                  </a:cubicBezTo>
                  <a:close/>
                  <a:moveTo>
                    <a:pt x="3509" y="4670"/>
                  </a:moveTo>
                  <a:cubicBezTo>
                    <a:pt x="3653" y="4716"/>
                    <a:pt x="3804" y="4740"/>
                    <a:pt x="3956" y="4740"/>
                  </a:cubicBezTo>
                  <a:cubicBezTo>
                    <a:pt x="4107" y="4740"/>
                    <a:pt x="4258" y="4716"/>
                    <a:pt x="4402" y="4673"/>
                  </a:cubicBezTo>
                  <a:lnTo>
                    <a:pt x="4402" y="4888"/>
                  </a:lnTo>
                  <a:cubicBezTo>
                    <a:pt x="4402" y="4955"/>
                    <a:pt x="4420" y="5022"/>
                    <a:pt x="4452" y="5085"/>
                  </a:cubicBezTo>
                  <a:lnTo>
                    <a:pt x="4262" y="5264"/>
                  </a:lnTo>
                  <a:cubicBezTo>
                    <a:pt x="4175" y="5345"/>
                    <a:pt x="4065" y="5386"/>
                    <a:pt x="3954" y="5386"/>
                  </a:cubicBezTo>
                  <a:cubicBezTo>
                    <a:pt x="3843" y="5386"/>
                    <a:pt x="3732" y="5345"/>
                    <a:pt x="3646" y="5264"/>
                  </a:cubicBezTo>
                  <a:lnTo>
                    <a:pt x="3459" y="5085"/>
                  </a:lnTo>
                  <a:cubicBezTo>
                    <a:pt x="3491" y="5022"/>
                    <a:pt x="3509" y="4955"/>
                    <a:pt x="3509" y="4888"/>
                  </a:cubicBezTo>
                  <a:lnTo>
                    <a:pt x="3509" y="4670"/>
                  </a:lnTo>
                  <a:close/>
                  <a:moveTo>
                    <a:pt x="4775" y="5335"/>
                  </a:moveTo>
                  <a:lnTo>
                    <a:pt x="5454" y="5673"/>
                  </a:lnTo>
                  <a:cubicBezTo>
                    <a:pt x="5606" y="5747"/>
                    <a:pt x="5701" y="5898"/>
                    <a:pt x="5701" y="6067"/>
                  </a:cubicBezTo>
                  <a:lnTo>
                    <a:pt x="3956" y="6067"/>
                  </a:lnTo>
                  <a:cubicBezTo>
                    <a:pt x="3723" y="6067"/>
                    <a:pt x="3537" y="6257"/>
                    <a:pt x="3537" y="6485"/>
                  </a:cubicBezTo>
                  <a:lnTo>
                    <a:pt x="3537" y="7365"/>
                  </a:lnTo>
                  <a:lnTo>
                    <a:pt x="3072" y="7365"/>
                  </a:lnTo>
                  <a:lnTo>
                    <a:pt x="3072" y="6538"/>
                  </a:lnTo>
                  <a:cubicBezTo>
                    <a:pt x="3072" y="6403"/>
                    <a:pt x="2971" y="6335"/>
                    <a:pt x="2870" y="6335"/>
                  </a:cubicBezTo>
                  <a:cubicBezTo>
                    <a:pt x="2769" y="6335"/>
                    <a:pt x="2668" y="6403"/>
                    <a:pt x="2668" y="6538"/>
                  </a:cubicBezTo>
                  <a:lnTo>
                    <a:pt x="2668" y="7569"/>
                  </a:lnTo>
                  <a:cubicBezTo>
                    <a:pt x="2668" y="7682"/>
                    <a:pt x="2759" y="7773"/>
                    <a:pt x="2872" y="7773"/>
                  </a:cubicBezTo>
                  <a:lnTo>
                    <a:pt x="3537" y="7773"/>
                  </a:lnTo>
                  <a:lnTo>
                    <a:pt x="3537" y="8220"/>
                  </a:lnTo>
                  <a:lnTo>
                    <a:pt x="3537" y="8234"/>
                  </a:lnTo>
                  <a:lnTo>
                    <a:pt x="2657" y="8234"/>
                  </a:lnTo>
                  <a:cubicBezTo>
                    <a:pt x="2407" y="8234"/>
                    <a:pt x="2207" y="8033"/>
                    <a:pt x="2207" y="7787"/>
                  </a:cubicBezTo>
                  <a:lnTo>
                    <a:pt x="2207" y="6070"/>
                  </a:lnTo>
                  <a:cubicBezTo>
                    <a:pt x="2207" y="5901"/>
                    <a:pt x="2302" y="5747"/>
                    <a:pt x="2453" y="5673"/>
                  </a:cubicBezTo>
                  <a:lnTo>
                    <a:pt x="3132" y="5335"/>
                  </a:lnTo>
                  <a:lnTo>
                    <a:pt x="3368" y="5557"/>
                  </a:lnTo>
                  <a:cubicBezTo>
                    <a:pt x="3532" y="5713"/>
                    <a:pt x="3743" y="5791"/>
                    <a:pt x="3954" y="5791"/>
                  </a:cubicBezTo>
                  <a:cubicBezTo>
                    <a:pt x="4165" y="5791"/>
                    <a:pt x="4376" y="5713"/>
                    <a:pt x="4540" y="5557"/>
                  </a:cubicBezTo>
                  <a:lnTo>
                    <a:pt x="4775" y="5335"/>
                  </a:lnTo>
                  <a:close/>
                  <a:moveTo>
                    <a:pt x="6556" y="6471"/>
                  </a:moveTo>
                  <a:cubicBezTo>
                    <a:pt x="6563" y="6471"/>
                    <a:pt x="6566" y="6478"/>
                    <a:pt x="6570" y="6485"/>
                  </a:cubicBezTo>
                  <a:lnTo>
                    <a:pt x="6570" y="8220"/>
                  </a:lnTo>
                  <a:cubicBezTo>
                    <a:pt x="6570" y="8227"/>
                    <a:pt x="6563" y="8234"/>
                    <a:pt x="6556" y="8234"/>
                  </a:cubicBezTo>
                  <a:lnTo>
                    <a:pt x="3956" y="8234"/>
                  </a:lnTo>
                  <a:cubicBezTo>
                    <a:pt x="3945" y="8234"/>
                    <a:pt x="3941" y="8227"/>
                    <a:pt x="3941" y="8220"/>
                  </a:cubicBezTo>
                  <a:lnTo>
                    <a:pt x="3941" y="6485"/>
                  </a:lnTo>
                  <a:cubicBezTo>
                    <a:pt x="3941" y="6478"/>
                    <a:pt x="3945" y="6471"/>
                    <a:pt x="3956" y="6471"/>
                  </a:cubicBezTo>
                  <a:close/>
                  <a:moveTo>
                    <a:pt x="13068" y="8639"/>
                  </a:moveTo>
                  <a:lnTo>
                    <a:pt x="13068" y="9100"/>
                  </a:lnTo>
                  <a:lnTo>
                    <a:pt x="909" y="9100"/>
                  </a:lnTo>
                  <a:lnTo>
                    <a:pt x="909" y="8639"/>
                  </a:lnTo>
                  <a:close/>
                  <a:moveTo>
                    <a:pt x="3956" y="1"/>
                  </a:moveTo>
                  <a:cubicBezTo>
                    <a:pt x="3364" y="1"/>
                    <a:pt x="2886" y="434"/>
                    <a:pt x="2886" y="961"/>
                  </a:cubicBezTo>
                  <a:cubicBezTo>
                    <a:pt x="2886" y="1046"/>
                    <a:pt x="2896" y="1130"/>
                    <a:pt x="2921" y="1215"/>
                  </a:cubicBezTo>
                  <a:cubicBezTo>
                    <a:pt x="2228" y="1735"/>
                    <a:pt x="2031" y="2692"/>
                    <a:pt x="2467" y="3445"/>
                  </a:cubicBezTo>
                  <a:cubicBezTo>
                    <a:pt x="2523" y="3864"/>
                    <a:pt x="2756" y="4237"/>
                    <a:pt x="3101" y="4476"/>
                  </a:cubicBezTo>
                  <a:lnTo>
                    <a:pt x="3101" y="4888"/>
                  </a:lnTo>
                  <a:cubicBezTo>
                    <a:pt x="3101" y="4892"/>
                    <a:pt x="3097" y="4895"/>
                    <a:pt x="3093" y="4899"/>
                  </a:cubicBezTo>
                  <a:lnTo>
                    <a:pt x="2274" y="5310"/>
                  </a:lnTo>
                  <a:cubicBezTo>
                    <a:pt x="1985" y="5454"/>
                    <a:pt x="1802" y="5750"/>
                    <a:pt x="1806" y="6074"/>
                  </a:cubicBezTo>
                  <a:lnTo>
                    <a:pt x="1806" y="7791"/>
                  </a:lnTo>
                  <a:cubicBezTo>
                    <a:pt x="1802" y="7946"/>
                    <a:pt x="1848" y="8100"/>
                    <a:pt x="1932" y="8238"/>
                  </a:cubicBezTo>
                  <a:lnTo>
                    <a:pt x="272" y="8238"/>
                  </a:lnTo>
                  <a:cubicBezTo>
                    <a:pt x="1" y="8238"/>
                    <a:pt x="1" y="8642"/>
                    <a:pt x="272" y="8642"/>
                  </a:cubicBezTo>
                  <a:lnTo>
                    <a:pt x="504" y="8642"/>
                  </a:lnTo>
                  <a:lnTo>
                    <a:pt x="504" y="10605"/>
                  </a:lnTo>
                  <a:cubicBezTo>
                    <a:pt x="504" y="10715"/>
                    <a:pt x="592" y="10806"/>
                    <a:pt x="704" y="10806"/>
                  </a:cubicBezTo>
                  <a:cubicBezTo>
                    <a:pt x="817" y="10806"/>
                    <a:pt x="909" y="10715"/>
                    <a:pt x="909" y="10605"/>
                  </a:cubicBezTo>
                  <a:lnTo>
                    <a:pt x="909" y="9504"/>
                  </a:lnTo>
                  <a:lnTo>
                    <a:pt x="13068" y="9504"/>
                  </a:lnTo>
                  <a:lnTo>
                    <a:pt x="13068" y="10605"/>
                  </a:lnTo>
                  <a:cubicBezTo>
                    <a:pt x="13068" y="10715"/>
                    <a:pt x="13156" y="10806"/>
                    <a:pt x="13269" y="10806"/>
                  </a:cubicBezTo>
                  <a:cubicBezTo>
                    <a:pt x="13382" y="10806"/>
                    <a:pt x="13473" y="10715"/>
                    <a:pt x="13473" y="10605"/>
                  </a:cubicBezTo>
                  <a:lnTo>
                    <a:pt x="13473" y="8639"/>
                  </a:lnTo>
                  <a:lnTo>
                    <a:pt x="13702" y="8639"/>
                  </a:lnTo>
                  <a:cubicBezTo>
                    <a:pt x="13814" y="8639"/>
                    <a:pt x="13906" y="8551"/>
                    <a:pt x="13906" y="8438"/>
                  </a:cubicBezTo>
                  <a:cubicBezTo>
                    <a:pt x="13906" y="8326"/>
                    <a:pt x="13814" y="8234"/>
                    <a:pt x="13702" y="8234"/>
                  </a:cubicBezTo>
                  <a:lnTo>
                    <a:pt x="6974" y="8234"/>
                  </a:lnTo>
                  <a:lnTo>
                    <a:pt x="6974" y="8220"/>
                  </a:lnTo>
                  <a:lnTo>
                    <a:pt x="6974" y="6485"/>
                  </a:lnTo>
                  <a:cubicBezTo>
                    <a:pt x="6974" y="6253"/>
                    <a:pt x="6788" y="6067"/>
                    <a:pt x="6556" y="6067"/>
                  </a:cubicBezTo>
                  <a:lnTo>
                    <a:pt x="6105" y="6067"/>
                  </a:lnTo>
                  <a:cubicBezTo>
                    <a:pt x="6105" y="5747"/>
                    <a:pt x="5922" y="5454"/>
                    <a:pt x="5637" y="5310"/>
                  </a:cubicBezTo>
                  <a:lnTo>
                    <a:pt x="4814" y="4899"/>
                  </a:lnTo>
                  <a:cubicBezTo>
                    <a:pt x="4810" y="4899"/>
                    <a:pt x="4807" y="4892"/>
                    <a:pt x="4807" y="4888"/>
                  </a:cubicBezTo>
                  <a:lnTo>
                    <a:pt x="4807" y="4476"/>
                  </a:lnTo>
                  <a:cubicBezTo>
                    <a:pt x="5155" y="4237"/>
                    <a:pt x="5384" y="3864"/>
                    <a:pt x="5444" y="3445"/>
                  </a:cubicBezTo>
                  <a:cubicBezTo>
                    <a:pt x="5877" y="2692"/>
                    <a:pt x="5683" y="1735"/>
                    <a:pt x="4986" y="1215"/>
                  </a:cubicBezTo>
                  <a:cubicBezTo>
                    <a:pt x="5011" y="1130"/>
                    <a:pt x="5025" y="1046"/>
                    <a:pt x="5022" y="961"/>
                  </a:cubicBezTo>
                  <a:cubicBezTo>
                    <a:pt x="5022" y="434"/>
                    <a:pt x="4543" y="1"/>
                    <a:pt x="39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6" name="Google Shape;18056;p76"/>
            <p:cNvSpPr/>
            <p:nvPr/>
          </p:nvSpPr>
          <p:spPr>
            <a:xfrm>
              <a:off x="1019923" y="2672693"/>
              <a:ext cx="23555" cy="10541"/>
            </a:xfrm>
            <a:custGeom>
              <a:avLst/>
              <a:gdLst/>
              <a:ahLst/>
              <a:cxnLst/>
              <a:rect l="l" t="t" r="r" b="b"/>
              <a:pathLst>
                <a:path w="905" h="405" extrusionOk="0">
                  <a:moveTo>
                    <a:pt x="271" y="0"/>
                  </a:moveTo>
                  <a:cubicBezTo>
                    <a:pt x="0" y="0"/>
                    <a:pt x="0" y="405"/>
                    <a:pt x="271" y="405"/>
                  </a:cubicBezTo>
                  <a:lnTo>
                    <a:pt x="704" y="405"/>
                  </a:lnTo>
                  <a:cubicBezTo>
                    <a:pt x="813" y="405"/>
                    <a:pt x="905" y="317"/>
                    <a:pt x="905" y="204"/>
                  </a:cubicBezTo>
                  <a:cubicBezTo>
                    <a:pt x="905" y="92"/>
                    <a:pt x="813" y="0"/>
                    <a:pt x="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7" name="Google Shape;18057;p76"/>
            <p:cNvSpPr/>
            <p:nvPr/>
          </p:nvSpPr>
          <p:spPr>
            <a:xfrm>
              <a:off x="1066721" y="2452812"/>
              <a:ext cx="179798" cy="175764"/>
            </a:xfrm>
            <a:custGeom>
              <a:avLst/>
              <a:gdLst/>
              <a:ahLst/>
              <a:cxnLst/>
              <a:rect l="l" t="t" r="r" b="b"/>
              <a:pathLst>
                <a:path w="6908" h="6753" extrusionOk="0">
                  <a:moveTo>
                    <a:pt x="6056" y="405"/>
                  </a:moveTo>
                  <a:cubicBezTo>
                    <a:pt x="6302" y="405"/>
                    <a:pt x="6502" y="606"/>
                    <a:pt x="6502" y="852"/>
                  </a:cubicBezTo>
                  <a:lnTo>
                    <a:pt x="6502" y="4318"/>
                  </a:lnTo>
                  <a:cubicBezTo>
                    <a:pt x="6502" y="4564"/>
                    <a:pt x="6302" y="4765"/>
                    <a:pt x="6056" y="4765"/>
                  </a:cubicBezTo>
                  <a:lnTo>
                    <a:pt x="3455" y="4765"/>
                  </a:lnTo>
                  <a:cubicBezTo>
                    <a:pt x="3410" y="4765"/>
                    <a:pt x="3371" y="4779"/>
                    <a:pt x="3336" y="4803"/>
                  </a:cubicBezTo>
                  <a:lnTo>
                    <a:pt x="1404" y="6211"/>
                  </a:lnTo>
                  <a:lnTo>
                    <a:pt x="1404" y="6211"/>
                  </a:lnTo>
                  <a:lnTo>
                    <a:pt x="1703" y="5018"/>
                  </a:lnTo>
                  <a:cubicBezTo>
                    <a:pt x="1735" y="4891"/>
                    <a:pt x="1636" y="4765"/>
                    <a:pt x="1506" y="4765"/>
                  </a:cubicBezTo>
                  <a:lnTo>
                    <a:pt x="855" y="4765"/>
                  </a:lnTo>
                  <a:cubicBezTo>
                    <a:pt x="609" y="4765"/>
                    <a:pt x="408" y="4564"/>
                    <a:pt x="408" y="4318"/>
                  </a:cubicBezTo>
                  <a:lnTo>
                    <a:pt x="408" y="856"/>
                  </a:lnTo>
                  <a:cubicBezTo>
                    <a:pt x="405" y="606"/>
                    <a:pt x="605" y="405"/>
                    <a:pt x="855" y="405"/>
                  </a:cubicBezTo>
                  <a:close/>
                  <a:moveTo>
                    <a:pt x="855" y="1"/>
                  </a:moveTo>
                  <a:cubicBezTo>
                    <a:pt x="384" y="1"/>
                    <a:pt x="4" y="381"/>
                    <a:pt x="0" y="852"/>
                  </a:cubicBezTo>
                  <a:lnTo>
                    <a:pt x="0" y="4318"/>
                  </a:lnTo>
                  <a:cubicBezTo>
                    <a:pt x="0" y="4789"/>
                    <a:pt x="384" y="5173"/>
                    <a:pt x="855" y="5173"/>
                  </a:cubicBezTo>
                  <a:lnTo>
                    <a:pt x="1246" y="5173"/>
                  </a:lnTo>
                  <a:lnTo>
                    <a:pt x="947" y="6365"/>
                  </a:lnTo>
                  <a:cubicBezTo>
                    <a:pt x="894" y="6578"/>
                    <a:pt x="1063" y="6752"/>
                    <a:pt x="1249" y="6752"/>
                  </a:cubicBezTo>
                  <a:cubicBezTo>
                    <a:pt x="1310" y="6752"/>
                    <a:pt x="1372" y="6734"/>
                    <a:pt x="1429" y="6693"/>
                  </a:cubicBezTo>
                  <a:lnTo>
                    <a:pt x="3519" y="5173"/>
                  </a:lnTo>
                  <a:lnTo>
                    <a:pt x="6056" y="5173"/>
                  </a:lnTo>
                  <a:cubicBezTo>
                    <a:pt x="6523" y="5173"/>
                    <a:pt x="6907" y="4789"/>
                    <a:pt x="6907" y="4321"/>
                  </a:cubicBezTo>
                  <a:lnTo>
                    <a:pt x="6907" y="852"/>
                  </a:lnTo>
                  <a:cubicBezTo>
                    <a:pt x="6907" y="381"/>
                    <a:pt x="6523" y="1"/>
                    <a:pt x="6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8" name="Google Shape;18058;p76"/>
            <p:cNvSpPr/>
            <p:nvPr/>
          </p:nvSpPr>
          <p:spPr>
            <a:xfrm>
              <a:off x="1098865" y="2486596"/>
              <a:ext cx="29229" cy="10645"/>
            </a:xfrm>
            <a:custGeom>
              <a:avLst/>
              <a:gdLst/>
              <a:ahLst/>
              <a:cxnLst/>
              <a:rect l="l" t="t" r="r" b="b"/>
              <a:pathLst>
                <a:path w="1123" h="409" extrusionOk="0">
                  <a:moveTo>
                    <a:pt x="271" y="1"/>
                  </a:moveTo>
                  <a:cubicBezTo>
                    <a:pt x="0" y="1"/>
                    <a:pt x="0" y="409"/>
                    <a:pt x="271" y="409"/>
                  </a:cubicBezTo>
                  <a:lnTo>
                    <a:pt x="919" y="409"/>
                  </a:lnTo>
                  <a:cubicBezTo>
                    <a:pt x="1031" y="409"/>
                    <a:pt x="1123" y="318"/>
                    <a:pt x="1123" y="205"/>
                  </a:cubicBezTo>
                  <a:cubicBezTo>
                    <a:pt x="1123" y="92"/>
                    <a:pt x="1031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9" name="Google Shape;18059;p76"/>
            <p:cNvSpPr/>
            <p:nvPr/>
          </p:nvSpPr>
          <p:spPr>
            <a:xfrm>
              <a:off x="1138322" y="2486596"/>
              <a:ext cx="74387" cy="10645"/>
            </a:xfrm>
            <a:custGeom>
              <a:avLst/>
              <a:gdLst/>
              <a:ahLst/>
              <a:cxnLst/>
              <a:rect l="l" t="t" r="r" b="b"/>
              <a:pathLst>
                <a:path w="2858" h="409" extrusionOk="0">
                  <a:moveTo>
                    <a:pt x="272" y="1"/>
                  </a:moveTo>
                  <a:cubicBezTo>
                    <a:pt x="1" y="1"/>
                    <a:pt x="1" y="409"/>
                    <a:pt x="272" y="409"/>
                  </a:cubicBezTo>
                  <a:lnTo>
                    <a:pt x="2654" y="409"/>
                  </a:lnTo>
                  <a:cubicBezTo>
                    <a:pt x="2766" y="409"/>
                    <a:pt x="2858" y="318"/>
                    <a:pt x="2858" y="205"/>
                  </a:cubicBezTo>
                  <a:cubicBezTo>
                    <a:pt x="2858" y="92"/>
                    <a:pt x="2766" y="1"/>
                    <a:pt x="26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0" name="Google Shape;18060;p76"/>
            <p:cNvSpPr/>
            <p:nvPr/>
          </p:nvSpPr>
          <p:spPr>
            <a:xfrm>
              <a:off x="1098865" y="2514810"/>
              <a:ext cx="113766" cy="10567"/>
            </a:xfrm>
            <a:custGeom>
              <a:avLst/>
              <a:gdLst/>
              <a:ahLst/>
              <a:cxnLst/>
              <a:rect l="l" t="t" r="r" b="b"/>
              <a:pathLst>
                <a:path w="4371" h="406" extrusionOk="0">
                  <a:moveTo>
                    <a:pt x="271" y="1"/>
                  </a:moveTo>
                  <a:cubicBezTo>
                    <a:pt x="0" y="1"/>
                    <a:pt x="0" y="405"/>
                    <a:pt x="271" y="405"/>
                  </a:cubicBezTo>
                  <a:lnTo>
                    <a:pt x="4170" y="405"/>
                  </a:lnTo>
                  <a:cubicBezTo>
                    <a:pt x="4282" y="405"/>
                    <a:pt x="4370" y="314"/>
                    <a:pt x="4370" y="205"/>
                  </a:cubicBezTo>
                  <a:cubicBezTo>
                    <a:pt x="4370" y="92"/>
                    <a:pt x="4282" y="1"/>
                    <a:pt x="4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1" name="Google Shape;18061;p76"/>
            <p:cNvSpPr/>
            <p:nvPr/>
          </p:nvSpPr>
          <p:spPr>
            <a:xfrm>
              <a:off x="1098865" y="2543024"/>
              <a:ext cx="74282" cy="10541"/>
            </a:xfrm>
            <a:custGeom>
              <a:avLst/>
              <a:gdLst/>
              <a:ahLst/>
              <a:cxnLst/>
              <a:rect l="l" t="t" r="r" b="b"/>
              <a:pathLst>
                <a:path w="2854" h="405" extrusionOk="0">
                  <a:moveTo>
                    <a:pt x="271" y="0"/>
                  </a:moveTo>
                  <a:cubicBezTo>
                    <a:pt x="0" y="0"/>
                    <a:pt x="0" y="405"/>
                    <a:pt x="271" y="405"/>
                  </a:cubicBezTo>
                  <a:lnTo>
                    <a:pt x="2653" y="405"/>
                  </a:lnTo>
                  <a:cubicBezTo>
                    <a:pt x="2766" y="405"/>
                    <a:pt x="2854" y="313"/>
                    <a:pt x="2854" y="204"/>
                  </a:cubicBezTo>
                  <a:cubicBezTo>
                    <a:pt x="2854" y="92"/>
                    <a:pt x="2766" y="0"/>
                    <a:pt x="2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2" name="Google Shape;18062;p76"/>
            <p:cNvSpPr/>
            <p:nvPr/>
          </p:nvSpPr>
          <p:spPr>
            <a:xfrm>
              <a:off x="1183376" y="2543024"/>
              <a:ext cx="29255" cy="10541"/>
            </a:xfrm>
            <a:custGeom>
              <a:avLst/>
              <a:gdLst/>
              <a:ahLst/>
              <a:cxnLst/>
              <a:rect l="l" t="t" r="r" b="b"/>
              <a:pathLst>
                <a:path w="1124" h="405" extrusionOk="0">
                  <a:moveTo>
                    <a:pt x="272" y="0"/>
                  </a:moveTo>
                  <a:cubicBezTo>
                    <a:pt x="1" y="0"/>
                    <a:pt x="1" y="405"/>
                    <a:pt x="272" y="405"/>
                  </a:cubicBezTo>
                  <a:lnTo>
                    <a:pt x="923" y="405"/>
                  </a:lnTo>
                  <a:cubicBezTo>
                    <a:pt x="1035" y="405"/>
                    <a:pt x="1123" y="313"/>
                    <a:pt x="1123" y="204"/>
                  </a:cubicBezTo>
                  <a:cubicBezTo>
                    <a:pt x="1123" y="92"/>
                    <a:pt x="1035" y="0"/>
                    <a:pt x="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63" name="Google Shape;18063;p76"/>
          <p:cNvGrpSpPr/>
          <p:nvPr/>
        </p:nvGrpSpPr>
        <p:grpSpPr>
          <a:xfrm>
            <a:off x="3768323" y="2886769"/>
            <a:ext cx="242811" cy="379091"/>
            <a:chOff x="3768323" y="2886769"/>
            <a:chExt cx="242811" cy="379091"/>
          </a:xfrm>
        </p:grpSpPr>
        <p:sp>
          <p:nvSpPr>
            <p:cNvPr id="18064" name="Google Shape;18064;p76"/>
            <p:cNvSpPr/>
            <p:nvPr/>
          </p:nvSpPr>
          <p:spPr>
            <a:xfrm>
              <a:off x="3886930" y="2892391"/>
              <a:ext cx="29880" cy="35267"/>
            </a:xfrm>
            <a:custGeom>
              <a:avLst/>
              <a:gdLst/>
              <a:ahLst/>
              <a:cxnLst/>
              <a:rect l="l" t="t" r="r" b="b"/>
              <a:pathLst>
                <a:path w="1148" h="1355" extrusionOk="0">
                  <a:moveTo>
                    <a:pt x="138" y="1"/>
                  </a:moveTo>
                  <a:cubicBezTo>
                    <a:pt x="62" y="1"/>
                    <a:pt x="1" y="62"/>
                    <a:pt x="4" y="137"/>
                  </a:cubicBezTo>
                  <a:lnTo>
                    <a:pt x="4" y="1126"/>
                  </a:lnTo>
                  <a:lnTo>
                    <a:pt x="1147" y="1355"/>
                  </a:lnTo>
                  <a:cubicBezTo>
                    <a:pt x="1147" y="306"/>
                    <a:pt x="479" y="60"/>
                    <a:pt x="166" y="4"/>
                  </a:cubicBezTo>
                  <a:cubicBezTo>
                    <a:pt x="156" y="2"/>
                    <a:pt x="147" y="1"/>
                    <a:pt x="138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5" name="Google Shape;18065;p76"/>
            <p:cNvSpPr/>
            <p:nvPr/>
          </p:nvSpPr>
          <p:spPr>
            <a:xfrm>
              <a:off x="3863219" y="2915633"/>
              <a:ext cx="136644" cy="261576"/>
            </a:xfrm>
            <a:custGeom>
              <a:avLst/>
              <a:gdLst/>
              <a:ahLst/>
              <a:cxnLst/>
              <a:rect l="l" t="t" r="r" b="b"/>
              <a:pathLst>
                <a:path w="5250" h="10050" extrusionOk="0">
                  <a:moveTo>
                    <a:pt x="408" y="1"/>
                  </a:moveTo>
                  <a:cubicBezTo>
                    <a:pt x="302" y="1"/>
                    <a:pt x="211" y="77"/>
                    <a:pt x="194" y="184"/>
                  </a:cubicBezTo>
                  <a:lnTo>
                    <a:pt x="0" y="1144"/>
                  </a:lnTo>
                  <a:lnTo>
                    <a:pt x="2741" y="5708"/>
                  </a:lnTo>
                  <a:lnTo>
                    <a:pt x="2970" y="10046"/>
                  </a:lnTo>
                  <a:lnTo>
                    <a:pt x="4106" y="10046"/>
                  </a:lnTo>
                  <a:cubicBezTo>
                    <a:pt x="4107" y="7308"/>
                    <a:pt x="5250" y="6632"/>
                    <a:pt x="5250" y="4110"/>
                  </a:cubicBezTo>
                  <a:cubicBezTo>
                    <a:pt x="5250" y="279"/>
                    <a:pt x="1330" y="11"/>
                    <a:pt x="415" y="1"/>
                  </a:cubicBezTo>
                  <a:cubicBezTo>
                    <a:pt x="413" y="1"/>
                    <a:pt x="411" y="1"/>
                    <a:pt x="408" y="1"/>
                  </a:cubicBezTo>
                  <a:close/>
                  <a:moveTo>
                    <a:pt x="4106" y="10046"/>
                  </a:moveTo>
                  <a:lnTo>
                    <a:pt x="4106" y="10046"/>
                  </a:lnTo>
                  <a:cubicBezTo>
                    <a:pt x="4106" y="10047"/>
                    <a:pt x="4106" y="10048"/>
                    <a:pt x="4106" y="10050"/>
                  </a:cubicBezTo>
                  <a:lnTo>
                    <a:pt x="4113" y="10046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6" name="Google Shape;18066;p76"/>
            <p:cNvSpPr/>
            <p:nvPr/>
          </p:nvSpPr>
          <p:spPr>
            <a:xfrm>
              <a:off x="3774466" y="2937392"/>
              <a:ext cx="219828" cy="251712"/>
            </a:xfrm>
            <a:custGeom>
              <a:avLst/>
              <a:gdLst/>
              <a:ahLst/>
              <a:cxnLst/>
              <a:rect l="l" t="t" r="r" b="b"/>
              <a:pathLst>
                <a:path w="8446" h="9671" extrusionOk="0">
                  <a:moveTo>
                    <a:pt x="3360" y="1"/>
                  </a:moveTo>
                  <a:cubicBezTo>
                    <a:pt x="3068" y="1"/>
                    <a:pt x="2830" y="16"/>
                    <a:pt x="2682" y="30"/>
                  </a:cubicBezTo>
                  <a:cubicBezTo>
                    <a:pt x="2446" y="51"/>
                    <a:pt x="2267" y="249"/>
                    <a:pt x="2267" y="484"/>
                  </a:cubicBezTo>
                  <a:lnTo>
                    <a:pt x="2267" y="766"/>
                  </a:lnTo>
                  <a:lnTo>
                    <a:pt x="156" y="2877"/>
                  </a:lnTo>
                  <a:cubicBezTo>
                    <a:pt x="46" y="2986"/>
                    <a:pt x="1" y="3141"/>
                    <a:pt x="32" y="3288"/>
                  </a:cubicBezTo>
                  <a:lnTo>
                    <a:pt x="184" y="4045"/>
                  </a:lnTo>
                  <a:cubicBezTo>
                    <a:pt x="201" y="4136"/>
                    <a:pt x="268" y="4207"/>
                    <a:pt x="360" y="4224"/>
                  </a:cubicBezTo>
                  <a:cubicBezTo>
                    <a:pt x="607" y="4276"/>
                    <a:pt x="836" y="4298"/>
                    <a:pt x="1048" y="4298"/>
                  </a:cubicBezTo>
                  <a:cubicBezTo>
                    <a:pt x="1860" y="4298"/>
                    <a:pt x="2414" y="3974"/>
                    <a:pt x="2706" y="3742"/>
                  </a:cubicBezTo>
                  <a:cubicBezTo>
                    <a:pt x="2792" y="3670"/>
                    <a:pt x="2898" y="3632"/>
                    <a:pt x="3005" y="3632"/>
                  </a:cubicBezTo>
                  <a:cubicBezTo>
                    <a:pt x="3080" y="3632"/>
                    <a:pt x="3155" y="3650"/>
                    <a:pt x="3224" y="3686"/>
                  </a:cubicBezTo>
                  <a:cubicBezTo>
                    <a:pt x="3677" y="3943"/>
                    <a:pt x="4108" y="4000"/>
                    <a:pt x="4401" y="4000"/>
                  </a:cubicBezTo>
                  <a:cubicBezTo>
                    <a:pt x="4633" y="4000"/>
                    <a:pt x="4779" y="3964"/>
                    <a:pt x="4779" y="3964"/>
                  </a:cubicBezTo>
                  <a:lnTo>
                    <a:pt x="4779" y="3964"/>
                  </a:lnTo>
                  <a:cubicBezTo>
                    <a:pt x="2689" y="6054"/>
                    <a:pt x="2038" y="7472"/>
                    <a:pt x="2038" y="8302"/>
                  </a:cubicBezTo>
                  <a:cubicBezTo>
                    <a:pt x="2038" y="8841"/>
                    <a:pt x="2291" y="9347"/>
                    <a:pt x="2724" y="9671"/>
                  </a:cubicBezTo>
                  <a:lnTo>
                    <a:pt x="7745" y="9671"/>
                  </a:lnTo>
                  <a:cubicBezTo>
                    <a:pt x="7745" y="9671"/>
                    <a:pt x="7002" y="8542"/>
                    <a:pt x="7815" y="4763"/>
                  </a:cubicBezTo>
                  <a:cubicBezTo>
                    <a:pt x="8445" y="1842"/>
                    <a:pt x="7024" y="804"/>
                    <a:pt x="5423" y="291"/>
                  </a:cubicBezTo>
                  <a:cubicBezTo>
                    <a:pt x="4704" y="58"/>
                    <a:pt x="3929" y="1"/>
                    <a:pt x="336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7" name="Google Shape;18067;p76"/>
            <p:cNvSpPr/>
            <p:nvPr/>
          </p:nvSpPr>
          <p:spPr>
            <a:xfrm>
              <a:off x="3776209" y="2999754"/>
              <a:ext cx="152964" cy="183416"/>
            </a:xfrm>
            <a:custGeom>
              <a:avLst/>
              <a:gdLst/>
              <a:ahLst/>
              <a:cxnLst/>
              <a:rect l="l" t="t" r="r" b="b"/>
              <a:pathLst>
                <a:path w="5877" h="7047" extrusionOk="0">
                  <a:moveTo>
                    <a:pt x="3113" y="0"/>
                  </a:moveTo>
                  <a:cubicBezTo>
                    <a:pt x="2949" y="0"/>
                    <a:pt x="2798" y="54"/>
                    <a:pt x="2657" y="196"/>
                  </a:cubicBezTo>
                  <a:cubicBezTo>
                    <a:pt x="2218" y="635"/>
                    <a:pt x="1357" y="1074"/>
                    <a:pt x="152" y="1074"/>
                  </a:cubicBezTo>
                  <a:cubicBezTo>
                    <a:pt x="102" y="1074"/>
                    <a:pt x="52" y="1073"/>
                    <a:pt x="1" y="1072"/>
                  </a:cubicBezTo>
                  <a:lnTo>
                    <a:pt x="1" y="1072"/>
                  </a:lnTo>
                  <a:lnTo>
                    <a:pt x="117" y="1649"/>
                  </a:lnTo>
                  <a:cubicBezTo>
                    <a:pt x="134" y="1737"/>
                    <a:pt x="201" y="1807"/>
                    <a:pt x="293" y="1828"/>
                  </a:cubicBezTo>
                  <a:cubicBezTo>
                    <a:pt x="540" y="1880"/>
                    <a:pt x="770" y="1902"/>
                    <a:pt x="982" y="1902"/>
                  </a:cubicBezTo>
                  <a:cubicBezTo>
                    <a:pt x="1795" y="1902"/>
                    <a:pt x="2346" y="1577"/>
                    <a:pt x="2639" y="1343"/>
                  </a:cubicBezTo>
                  <a:cubicBezTo>
                    <a:pt x="2724" y="1271"/>
                    <a:pt x="2829" y="1234"/>
                    <a:pt x="2935" y="1234"/>
                  </a:cubicBezTo>
                  <a:cubicBezTo>
                    <a:pt x="3011" y="1234"/>
                    <a:pt x="3087" y="1252"/>
                    <a:pt x="3157" y="1290"/>
                  </a:cubicBezTo>
                  <a:cubicBezTo>
                    <a:pt x="3608" y="1545"/>
                    <a:pt x="4035" y="1602"/>
                    <a:pt x="4328" y="1602"/>
                  </a:cubicBezTo>
                  <a:cubicBezTo>
                    <a:pt x="4564" y="1602"/>
                    <a:pt x="4712" y="1565"/>
                    <a:pt x="4712" y="1564"/>
                  </a:cubicBezTo>
                  <a:lnTo>
                    <a:pt x="4712" y="1564"/>
                  </a:lnTo>
                  <a:cubicBezTo>
                    <a:pt x="2622" y="3654"/>
                    <a:pt x="1971" y="5072"/>
                    <a:pt x="1971" y="5903"/>
                  </a:cubicBezTo>
                  <a:cubicBezTo>
                    <a:pt x="1971" y="6325"/>
                    <a:pt x="2126" y="6733"/>
                    <a:pt x="2407" y="7046"/>
                  </a:cubicBezTo>
                  <a:lnTo>
                    <a:pt x="3797" y="7046"/>
                  </a:lnTo>
                  <a:lnTo>
                    <a:pt x="3797" y="6818"/>
                  </a:lnTo>
                  <a:cubicBezTo>
                    <a:pt x="3797" y="6818"/>
                    <a:pt x="2886" y="5220"/>
                    <a:pt x="4483" y="3391"/>
                  </a:cubicBezTo>
                  <a:cubicBezTo>
                    <a:pt x="5876" y="1800"/>
                    <a:pt x="5852" y="956"/>
                    <a:pt x="5729" y="615"/>
                  </a:cubicBezTo>
                  <a:cubicBezTo>
                    <a:pt x="5696" y="523"/>
                    <a:pt x="5612" y="464"/>
                    <a:pt x="5521" y="464"/>
                  </a:cubicBezTo>
                  <a:cubicBezTo>
                    <a:pt x="5503" y="464"/>
                    <a:pt x="5486" y="466"/>
                    <a:pt x="5468" y="470"/>
                  </a:cubicBezTo>
                  <a:cubicBezTo>
                    <a:pt x="5323" y="505"/>
                    <a:pt x="5182" y="520"/>
                    <a:pt x="5047" y="520"/>
                  </a:cubicBezTo>
                  <a:cubicBezTo>
                    <a:pt x="4246" y="520"/>
                    <a:pt x="3621" y="0"/>
                    <a:pt x="311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8" name="Google Shape;18068;p76"/>
            <p:cNvSpPr/>
            <p:nvPr/>
          </p:nvSpPr>
          <p:spPr>
            <a:xfrm>
              <a:off x="3815589" y="3177184"/>
              <a:ext cx="178314" cy="29697"/>
            </a:xfrm>
            <a:custGeom>
              <a:avLst/>
              <a:gdLst/>
              <a:ahLst/>
              <a:cxnLst/>
              <a:rect l="l" t="t" r="r" b="b"/>
              <a:pathLst>
                <a:path w="6851" h="1141" extrusionOk="0">
                  <a:moveTo>
                    <a:pt x="458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141"/>
                  </a:lnTo>
                  <a:lnTo>
                    <a:pt x="6851" y="1141"/>
                  </a:lnTo>
                  <a:lnTo>
                    <a:pt x="6851" y="458"/>
                  </a:lnTo>
                  <a:cubicBezTo>
                    <a:pt x="6851" y="205"/>
                    <a:pt x="6647" y="1"/>
                    <a:pt x="63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9" name="Google Shape;18069;p76"/>
            <p:cNvSpPr/>
            <p:nvPr/>
          </p:nvSpPr>
          <p:spPr>
            <a:xfrm>
              <a:off x="3815589" y="3177184"/>
              <a:ext cx="59447" cy="29697"/>
            </a:xfrm>
            <a:custGeom>
              <a:avLst/>
              <a:gdLst/>
              <a:ahLst/>
              <a:cxnLst/>
              <a:rect l="l" t="t" r="r" b="b"/>
              <a:pathLst>
                <a:path w="2284" h="1141" extrusionOk="0">
                  <a:moveTo>
                    <a:pt x="458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141"/>
                  </a:lnTo>
                  <a:lnTo>
                    <a:pt x="1827" y="1141"/>
                  </a:lnTo>
                  <a:lnTo>
                    <a:pt x="1827" y="458"/>
                  </a:lnTo>
                  <a:cubicBezTo>
                    <a:pt x="1827" y="205"/>
                    <a:pt x="2031" y="1"/>
                    <a:pt x="2284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0" name="Google Shape;18070;p76"/>
            <p:cNvSpPr/>
            <p:nvPr/>
          </p:nvSpPr>
          <p:spPr>
            <a:xfrm>
              <a:off x="3803772" y="3200895"/>
              <a:ext cx="202051" cy="59473"/>
            </a:xfrm>
            <a:custGeom>
              <a:avLst/>
              <a:gdLst/>
              <a:ahLst/>
              <a:cxnLst/>
              <a:rect l="l" t="t" r="r" b="b"/>
              <a:pathLst>
                <a:path w="7763" h="2285" extrusionOk="0">
                  <a:moveTo>
                    <a:pt x="455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827"/>
                  </a:lnTo>
                  <a:cubicBezTo>
                    <a:pt x="1" y="2080"/>
                    <a:pt x="205" y="2284"/>
                    <a:pt x="455" y="2284"/>
                  </a:cubicBezTo>
                  <a:lnTo>
                    <a:pt x="7305" y="2284"/>
                  </a:lnTo>
                  <a:cubicBezTo>
                    <a:pt x="7555" y="2284"/>
                    <a:pt x="7762" y="2080"/>
                    <a:pt x="7762" y="1827"/>
                  </a:cubicBezTo>
                  <a:lnTo>
                    <a:pt x="7762" y="458"/>
                  </a:lnTo>
                  <a:cubicBezTo>
                    <a:pt x="7762" y="205"/>
                    <a:pt x="7555" y="1"/>
                    <a:pt x="7305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1" name="Google Shape;18071;p76"/>
            <p:cNvSpPr/>
            <p:nvPr/>
          </p:nvSpPr>
          <p:spPr>
            <a:xfrm>
              <a:off x="3803772" y="3200895"/>
              <a:ext cx="77224" cy="59473"/>
            </a:xfrm>
            <a:custGeom>
              <a:avLst/>
              <a:gdLst/>
              <a:ahLst/>
              <a:cxnLst/>
              <a:rect l="l" t="t" r="r" b="b"/>
              <a:pathLst>
                <a:path w="2967" h="2285" extrusionOk="0">
                  <a:moveTo>
                    <a:pt x="455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827"/>
                  </a:lnTo>
                  <a:cubicBezTo>
                    <a:pt x="1" y="2080"/>
                    <a:pt x="205" y="2284"/>
                    <a:pt x="455" y="2284"/>
                  </a:cubicBezTo>
                  <a:lnTo>
                    <a:pt x="2967" y="2284"/>
                  </a:lnTo>
                  <a:cubicBezTo>
                    <a:pt x="2713" y="2284"/>
                    <a:pt x="2509" y="2080"/>
                    <a:pt x="2509" y="1827"/>
                  </a:cubicBezTo>
                  <a:lnTo>
                    <a:pt x="2509" y="458"/>
                  </a:lnTo>
                  <a:cubicBezTo>
                    <a:pt x="2509" y="205"/>
                    <a:pt x="2713" y="1"/>
                    <a:pt x="29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2" name="Google Shape;18072;p76"/>
            <p:cNvSpPr/>
            <p:nvPr/>
          </p:nvSpPr>
          <p:spPr>
            <a:xfrm>
              <a:off x="3768323" y="2886769"/>
              <a:ext cx="242811" cy="379091"/>
            </a:xfrm>
            <a:custGeom>
              <a:avLst/>
              <a:gdLst/>
              <a:ahLst/>
              <a:cxnLst/>
              <a:rect l="l" t="t" r="r" b="b"/>
              <a:pathLst>
                <a:path w="9329" h="14565" extrusionOk="0">
                  <a:moveTo>
                    <a:pt x="4772" y="452"/>
                  </a:moveTo>
                  <a:cubicBezTo>
                    <a:pt x="4832" y="466"/>
                    <a:pt x="4888" y="487"/>
                    <a:pt x="4944" y="512"/>
                  </a:cubicBezTo>
                  <a:cubicBezTo>
                    <a:pt x="5152" y="614"/>
                    <a:pt x="5307" y="797"/>
                    <a:pt x="5402" y="1054"/>
                  </a:cubicBezTo>
                  <a:cubicBezTo>
                    <a:pt x="5177" y="1008"/>
                    <a:pt x="4962" y="976"/>
                    <a:pt x="4772" y="955"/>
                  </a:cubicBezTo>
                  <a:lnTo>
                    <a:pt x="4772" y="452"/>
                  </a:lnTo>
                  <a:close/>
                  <a:moveTo>
                    <a:pt x="8206" y="11373"/>
                  </a:moveTo>
                  <a:cubicBezTo>
                    <a:pt x="8340" y="11373"/>
                    <a:pt x="8449" y="11482"/>
                    <a:pt x="8449" y="11616"/>
                  </a:cubicBezTo>
                  <a:lnTo>
                    <a:pt x="8449" y="11859"/>
                  </a:lnTo>
                  <a:lnTo>
                    <a:pt x="8206" y="11859"/>
                  </a:lnTo>
                  <a:cubicBezTo>
                    <a:pt x="7921" y="11859"/>
                    <a:pt x="7921" y="12288"/>
                    <a:pt x="8206" y="12288"/>
                  </a:cubicBezTo>
                  <a:lnTo>
                    <a:pt x="8663" y="12288"/>
                  </a:lnTo>
                  <a:cubicBezTo>
                    <a:pt x="8797" y="12288"/>
                    <a:pt x="8906" y="12394"/>
                    <a:pt x="8906" y="12531"/>
                  </a:cubicBezTo>
                  <a:lnTo>
                    <a:pt x="8906" y="13896"/>
                  </a:lnTo>
                  <a:cubicBezTo>
                    <a:pt x="8906" y="14030"/>
                    <a:pt x="8797" y="14139"/>
                    <a:pt x="8663" y="14139"/>
                  </a:cubicBezTo>
                  <a:lnTo>
                    <a:pt x="1820" y="14139"/>
                  </a:lnTo>
                  <a:cubicBezTo>
                    <a:pt x="1686" y="14139"/>
                    <a:pt x="1577" y="14030"/>
                    <a:pt x="1577" y="13896"/>
                  </a:cubicBezTo>
                  <a:lnTo>
                    <a:pt x="1577" y="12531"/>
                  </a:lnTo>
                  <a:cubicBezTo>
                    <a:pt x="1577" y="12394"/>
                    <a:pt x="1686" y="12288"/>
                    <a:pt x="1820" y="12288"/>
                  </a:cubicBezTo>
                  <a:lnTo>
                    <a:pt x="7295" y="12288"/>
                  </a:lnTo>
                  <a:cubicBezTo>
                    <a:pt x="7411" y="12288"/>
                    <a:pt x="7506" y="12189"/>
                    <a:pt x="7506" y="12073"/>
                  </a:cubicBezTo>
                  <a:cubicBezTo>
                    <a:pt x="7506" y="11954"/>
                    <a:pt x="7411" y="11859"/>
                    <a:pt x="7295" y="11859"/>
                  </a:cubicBezTo>
                  <a:lnTo>
                    <a:pt x="2035" y="11859"/>
                  </a:lnTo>
                  <a:lnTo>
                    <a:pt x="2035" y="11616"/>
                  </a:lnTo>
                  <a:cubicBezTo>
                    <a:pt x="2035" y="11482"/>
                    <a:pt x="2144" y="11373"/>
                    <a:pt x="2277" y="11373"/>
                  </a:cubicBezTo>
                  <a:close/>
                  <a:moveTo>
                    <a:pt x="4594" y="0"/>
                  </a:moveTo>
                  <a:cubicBezTo>
                    <a:pt x="4575" y="0"/>
                    <a:pt x="4556" y="1"/>
                    <a:pt x="4536" y="2"/>
                  </a:cubicBezTo>
                  <a:cubicBezTo>
                    <a:pt x="4427" y="12"/>
                    <a:pt x="4343" y="104"/>
                    <a:pt x="4343" y="213"/>
                  </a:cubicBezTo>
                  <a:lnTo>
                    <a:pt x="4343" y="916"/>
                  </a:lnTo>
                  <a:cubicBezTo>
                    <a:pt x="4218" y="910"/>
                    <a:pt x="4114" y="908"/>
                    <a:pt x="4033" y="908"/>
                  </a:cubicBezTo>
                  <a:cubicBezTo>
                    <a:pt x="3937" y="908"/>
                    <a:pt x="3876" y="911"/>
                    <a:pt x="3861" y="913"/>
                  </a:cubicBezTo>
                  <a:cubicBezTo>
                    <a:pt x="3583" y="923"/>
                    <a:pt x="3596" y="1339"/>
                    <a:pt x="3872" y="1339"/>
                  </a:cubicBezTo>
                  <a:cubicBezTo>
                    <a:pt x="3875" y="1339"/>
                    <a:pt x="3878" y="1339"/>
                    <a:pt x="3882" y="1339"/>
                  </a:cubicBezTo>
                  <a:cubicBezTo>
                    <a:pt x="3885" y="1339"/>
                    <a:pt x="3922" y="1337"/>
                    <a:pt x="3987" y="1337"/>
                  </a:cubicBezTo>
                  <a:cubicBezTo>
                    <a:pt x="4461" y="1337"/>
                    <a:pt x="6425" y="1408"/>
                    <a:pt x="7650" y="2577"/>
                  </a:cubicBezTo>
                  <a:cubicBezTo>
                    <a:pt x="8329" y="3228"/>
                    <a:pt x="8674" y="4122"/>
                    <a:pt x="8674" y="5230"/>
                  </a:cubicBezTo>
                  <a:cubicBezTo>
                    <a:pt x="8674" y="6426"/>
                    <a:pt x="8410" y="7186"/>
                    <a:pt x="8136" y="7988"/>
                  </a:cubicBezTo>
                  <a:cubicBezTo>
                    <a:pt x="7858" y="8794"/>
                    <a:pt x="7566" y="9635"/>
                    <a:pt x="7538" y="10944"/>
                  </a:cubicBezTo>
                  <a:lnTo>
                    <a:pt x="2629" y="10944"/>
                  </a:lnTo>
                  <a:cubicBezTo>
                    <a:pt x="2573" y="10828"/>
                    <a:pt x="2492" y="10599"/>
                    <a:pt x="2492" y="10244"/>
                  </a:cubicBezTo>
                  <a:cubicBezTo>
                    <a:pt x="2492" y="9681"/>
                    <a:pt x="2837" y="8393"/>
                    <a:pt x="5163" y="6064"/>
                  </a:cubicBezTo>
                  <a:cubicBezTo>
                    <a:pt x="5303" y="5923"/>
                    <a:pt x="5197" y="5698"/>
                    <a:pt x="5018" y="5698"/>
                  </a:cubicBezTo>
                  <a:cubicBezTo>
                    <a:pt x="5000" y="5698"/>
                    <a:pt x="4981" y="5700"/>
                    <a:pt x="4962" y="5705"/>
                  </a:cubicBezTo>
                  <a:cubicBezTo>
                    <a:pt x="4959" y="5705"/>
                    <a:pt x="4833" y="5735"/>
                    <a:pt x="4631" y="5735"/>
                  </a:cubicBezTo>
                  <a:cubicBezTo>
                    <a:pt x="4370" y="5735"/>
                    <a:pt x="3980" y="5684"/>
                    <a:pt x="3569" y="5452"/>
                  </a:cubicBezTo>
                  <a:cubicBezTo>
                    <a:pt x="3466" y="5396"/>
                    <a:pt x="3353" y="5368"/>
                    <a:pt x="3242" y="5368"/>
                  </a:cubicBezTo>
                  <a:cubicBezTo>
                    <a:pt x="3087" y="5368"/>
                    <a:pt x="2933" y="5421"/>
                    <a:pt x="2809" y="5525"/>
                  </a:cubicBezTo>
                  <a:cubicBezTo>
                    <a:pt x="2542" y="5737"/>
                    <a:pt x="2036" y="6036"/>
                    <a:pt x="1285" y="6036"/>
                  </a:cubicBezTo>
                  <a:cubicBezTo>
                    <a:pt x="1085" y="6036"/>
                    <a:pt x="868" y="6015"/>
                    <a:pt x="634" y="5965"/>
                  </a:cubicBezTo>
                  <a:lnTo>
                    <a:pt x="458" y="5072"/>
                  </a:lnTo>
                  <a:lnTo>
                    <a:pt x="2657" y="2873"/>
                  </a:lnTo>
                  <a:cubicBezTo>
                    <a:pt x="2696" y="2830"/>
                    <a:pt x="2717" y="2778"/>
                    <a:pt x="2717" y="2721"/>
                  </a:cubicBezTo>
                  <a:lnTo>
                    <a:pt x="2717" y="2443"/>
                  </a:lnTo>
                  <a:cubicBezTo>
                    <a:pt x="2717" y="2317"/>
                    <a:pt x="2812" y="2211"/>
                    <a:pt x="2939" y="2201"/>
                  </a:cubicBezTo>
                  <a:cubicBezTo>
                    <a:pt x="3090" y="2186"/>
                    <a:pt x="3327" y="2169"/>
                    <a:pt x="3619" y="2169"/>
                  </a:cubicBezTo>
                  <a:cubicBezTo>
                    <a:pt x="4155" y="2169"/>
                    <a:pt x="4875" y="2225"/>
                    <a:pt x="5592" y="2450"/>
                  </a:cubicBezTo>
                  <a:cubicBezTo>
                    <a:pt x="5618" y="2459"/>
                    <a:pt x="5643" y="2463"/>
                    <a:pt x="5667" y="2463"/>
                  </a:cubicBezTo>
                  <a:cubicBezTo>
                    <a:pt x="5887" y="2463"/>
                    <a:pt x="5967" y="2122"/>
                    <a:pt x="5722" y="2046"/>
                  </a:cubicBezTo>
                  <a:cubicBezTo>
                    <a:pt x="4949" y="1802"/>
                    <a:pt x="4177" y="1743"/>
                    <a:pt x="3606" y="1743"/>
                  </a:cubicBezTo>
                  <a:cubicBezTo>
                    <a:pt x="3302" y="1743"/>
                    <a:pt x="3056" y="1760"/>
                    <a:pt x="2897" y="1775"/>
                  </a:cubicBezTo>
                  <a:cubicBezTo>
                    <a:pt x="2552" y="1806"/>
                    <a:pt x="2291" y="2095"/>
                    <a:pt x="2291" y="2443"/>
                  </a:cubicBezTo>
                  <a:lnTo>
                    <a:pt x="2291" y="2637"/>
                  </a:lnTo>
                  <a:lnTo>
                    <a:pt x="75" y="4853"/>
                  </a:lnTo>
                  <a:cubicBezTo>
                    <a:pt x="22" y="4903"/>
                    <a:pt x="1" y="4977"/>
                    <a:pt x="15" y="5047"/>
                  </a:cubicBezTo>
                  <a:lnTo>
                    <a:pt x="244" y="6187"/>
                  </a:lnTo>
                  <a:cubicBezTo>
                    <a:pt x="258" y="6268"/>
                    <a:pt x="321" y="6331"/>
                    <a:pt x="399" y="6352"/>
                  </a:cubicBezTo>
                  <a:cubicBezTo>
                    <a:pt x="721" y="6433"/>
                    <a:pt x="1017" y="6466"/>
                    <a:pt x="1287" y="6466"/>
                  </a:cubicBezTo>
                  <a:cubicBezTo>
                    <a:pt x="2162" y="6466"/>
                    <a:pt x="2759" y="6113"/>
                    <a:pt x="3076" y="5863"/>
                  </a:cubicBezTo>
                  <a:cubicBezTo>
                    <a:pt x="3124" y="5820"/>
                    <a:pt x="3183" y="5798"/>
                    <a:pt x="3243" y="5798"/>
                  </a:cubicBezTo>
                  <a:cubicBezTo>
                    <a:pt x="3281" y="5798"/>
                    <a:pt x="3319" y="5807"/>
                    <a:pt x="3354" y="5825"/>
                  </a:cubicBezTo>
                  <a:cubicBezTo>
                    <a:pt x="3699" y="6022"/>
                    <a:pt x="4079" y="6138"/>
                    <a:pt x="4473" y="6162"/>
                  </a:cubicBezTo>
                  <a:cubicBezTo>
                    <a:pt x="2492" y="8242"/>
                    <a:pt x="2063" y="9526"/>
                    <a:pt x="2063" y="10251"/>
                  </a:cubicBezTo>
                  <a:cubicBezTo>
                    <a:pt x="2059" y="10490"/>
                    <a:pt x="2094" y="10729"/>
                    <a:pt x="2168" y="10958"/>
                  </a:cubicBezTo>
                  <a:cubicBezTo>
                    <a:pt x="1845" y="11007"/>
                    <a:pt x="1609" y="11289"/>
                    <a:pt x="1605" y="11616"/>
                  </a:cubicBezTo>
                  <a:lnTo>
                    <a:pt x="1605" y="11894"/>
                  </a:lnTo>
                  <a:cubicBezTo>
                    <a:pt x="1334" y="11985"/>
                    <a:pt x="1152" y="12242"/>
                    <a:pt x="1152" y="12527"/>
                  </a:cubicBezTo>
                  <a:lnTo>
                    <a:pt x="1152" y="13896"/>
                  </a:lnTo>
                  <a:cubicBezTo>
                    <a:pt x="1152" y="14265"/>
                    <a:pt x="1451" y="14564"/>
                    <a:pt x="1820" y="14564"/>
                  </a:cubicBezTo>
                  <a:lnTo>
                    <a:pt x="8660" y="14564"/>
                  </a:lnTo>
                  <a:cubicBezTo>
                    <a:pt x="9029" y="14564"/>
                    <a:pt x="9328" y="14265"/>
                    <a:pt x="9328" y="13896"/>
                  </a:cubicBezTo>
                  <a:lnTo>
                    <a:pt x="9328" y="12527"/>
                  </a:lnTo>
                  <a:cubicBezTo>
                    <a:pt x="9328" y="12242"/>
                    <a:pt x="9145" y="11985"/>
                    <a:pt x="8875" y="11894"/>
                  </a:cubicBezTo>
                  <a:lnTo>
                    <a:pt x="8875" y="11616"/>
                  </a:lnTo>
                  <a:cubicBezTo>
                    <a:pt x="8875" y="11247"/>
                    <a:pt x="8576" y="10947"/>
                    <a:pt x="8206" y="10947"/>
                  </a:cubicBezTo>
                  <a:lnTo>
                    <a:pt x="7967" y="10947"/>
                  </a:lnTo>
                  <a:cubicBezTo>
                    <a:pt x="7995" y="9709"/>
                    <a:pt x="8269" y="8910"/>
                    <a:pt x="8537" y="8133"/>
                  </a:cubicBezTo>
                  <a:cubicBezTo>
                    <a:pt x="8815" y="7330"/>
                    <a:pt x="9100" y="6500"/>
                    <a:pt x="9100" y="5230"/>
                  </a:cubicBezTo>
                  <a:cubicBezTo>
                    <a:pt x="9100" y="3998"/>
                    <a:pt x="8713" y="3006"/>
                    <a:pt x="7942" y="2271"/>
                  </a:cubicBezTo>
                  <a:cubicBezTo>
                    <a:pt x="7333" y="1687"/>
                    <a:pt x="6577" y="1353"/>
                    <a:pt x="5880" y="1163"/>
                  </a:cubicBezTo>
                  <a:cubicBezTo>
                    <a:pt x="5733" y="540"/>
                    <a:pt x="5395" y="255"/>
                    <a:pt x="5127" y="128"/>
                  </a:cubicBezTo>
                  <a:cubicBezTo>
                    <a:pt x="4962" y="45"/>
                    <a:pt x="4779" y="0"/>
                    <a:pt x="4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3" name="Google Shape;18073;p76"/>
            <p:cNvSpPr/>
            <p:nvPr/>
          </p:nvSpPr>
          <p:spPr>
            <a:xfrm>
              <a:off x="3929043" y="2948662"/>
              <a:ext cx="25949" cy="16970"/>
            </a:xfrm>
            <a:custGeom>
              <a:avLst/>
              <a:gdLst/>
              <a:ahLst/>
              <a:cxnLst/>
              <a:rect l="l" t="t" r="r" b="b"/>
              <a:pathLst>
                <a:path w="997" h="652" extrusionOk="0">
                  <a:moveTo>
                    <a:pt x="312" y="1"/>
                  </a:moveTo>
                  <a:cubicBezTo>
                    <a:pt x="116" y="1"/>
                    <a:pt x="0" y="296"/>
                    <a:pt x="219" y="407"/>
                  </a:cubicBezTo>
                  <a:cubicBezTo>
                    <a:pt x="339" y="470"/>
                    <a:pt x="451" y="537"/>
                    <a:pt x="557" y="611"/>
                  </a:cubicBezTo>
                  <a:cubicBezTo>
                    <a:pt x="599" y="639"/>
                    <a:pt x="641" y="651"/>
                    <a:pt x="681" y="651"/>
                  </a:cubicBezTo>
                  <a:cubicBezTo>
                    <a:pt x="866" y="651"/>
                    <a:pt x="996" y="383"/>
                    <a:pt x="796" y="255"/>
                  </a:cubicBezTo>
                  <a:cubicBezTo>
                    <a:pt x="676" y="174"/>
                    <a:pt x="550" y="101"/>
                    <a:pt x="420" y="30"/>
                  </a:cubicBezTo>
                  <a:cubicBezTo>
                    <a:pt x="382" y="10"/>
                    <a:pt x="346" y="1"/>
                    <a:pt x="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4" name="Google Shape;18074;p76"/>
            <p:cNvSpPr/>
            <p:nvPr/>
          </p:nvSpPr>
          <p:spPr>
            <a:xfrm>
              <a:off x="3851663" y="2958032"/>
              <a:ext cx="11114" cy="17074"/>
            </a:xfrm>
            <a:custGeom>
              <a:avLst/>
              <a:gdLst/>
              <a:ahLst/>
              <a:cxnLst/>
              <a:rect l="l" t="t" r="r" b="b"/>
              <a:pathLst>
                <a:path w="427" h="656" extrusionOk="0">
                  <a:moveTo>
                    <a:pt x="215" y="1"/>
                  </a:moveTo>
                  <a:cubicBezTo>
                    <a:pt x="96" y="1"/>
                    <a:pt x="1" y="96"/>
                    <a:pt x="1" y="216"/>
                  </a:cubicBezTo>
                  <a:lnTo>
                    <a:pt x="1" y="444"/>
                  </a:lnTo>
                  <a:cubicBezTo>
                    <a:pt x="1" y="560"/>
                    <a:pt x="96" y="655"/>
                    <a:pt x="215" y="655"/>
                  </a:cubicBezTo>
                  <a:cubicBezTo>
                    <a:pt x="332" y="655"/>
                    <a:pt x="427" y="560"/>
                    <a:pt x="427" y="444"/>
                  </a:cubicBezTo>
                  <a:lnTo>
                    <a:pt x="427" y="216"/>
                  </a:lnTo>
                  <a:cubicBezTo>
                    <a:pt x="427" y="96"/>
                    <a:pt x="332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75" name="Google Shape;18075;p76"/>
          <p:cNvGrpSpPr/>
          <p:nvPr/>
        </p:nvGrpSpPr>
        <p:grpSpPr>
          <a:xfrm>
            <a:off x="3727590" y="2438549"/>
            <a:ext cx="346921" cy="343953"/>
            <a:chOff x="3727590" y="2438549"/>
            <a:chExt cx="346921" cy="343953"/>
          </a:xfrm>
        </p:grpSpPr>
        <p:sp>
          <p:nvSpPr>
            <p:cNvPr id="18076" name="Google Shape;18076;p76"/>
            <p:cNvSpPr/>
            <p:nvPr/>
          </p:nvSpPr>
          <p:spPr>
            <a:xfrm>
              <a:off x="3975294" y="2622147"/>
              <a:ext cx="40421" cy="39770"/>
            </a:xfrm>
            <a:custGeom>
              <a:avLst/>
              <a:gdLst/>
              <a:ahLst/>
              <a:cxnLst/>
              <a:rect l="l" t="t" r="r" b="b"/>
              <a:pathLst>
                <a:path w="1553" h="1528" extrusionOk="0">
                  <a:moveTo>
                    <a:pt x="1" y="0"/>
                  </a:moveTo>
                  <a:lnTo>
                    <a:pt x="989" y="1527"/>
                  </a:lnTo>
                  <a:lnTo>
                    <a:pt x="1552" y="1527"/>
                  </a:lnTo>
                  <a:cubicBezTo>
                    <a:pt x="1552" y="683"/>
                    <a:pt x="849" y="0"/>
                    <a:pt x="1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7" name="Google Shape;18077;p76"/>
            <p:cNvSpPr/>
            <p:nvPr/>
          </p:nvSpPr>
          <p:spPr>
            <a:xfrm>
              <a:off x="3935003" y="2622147"/>
              <a:ext cx="66058" cy="39848"/>
            </a:xfrm>
            <a:custGeom>
              <a:avLst/>
              <a:gdLst/>
              <a:ahLst/>
              <a:cxnLst/>
              <a:rect l="l" t="t" r="r" b="b"/>
              <a:pathLst>
                <a:path w="2538" h="1531" extrusionOk="0">
                  <a:moveTo>
                    <a:pt x="1549" y="0"/>
                  </a:moveTo>
                  <a:cubicBezTo>
                    <a:pt x="704" y="0"/>
                    <a:pt x="1" y="683"/>
                    <a:pt x="1" y="1531"/>
                  </a:cubicBezTo>
                  <a:lnTo>
                    <a:pt x="2537" y="1531"/>
                  </a:lnTo>
                  <a:cubicBezTo>
                    <a:pt x="2537" y="683"/>
                    <a:pt x="2087" y="0"/>
                    <a:pt x="154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8" name="Google Shape;18078;p76"/>
            <p:cNvSpPr/>
            <p:nvPr/>
          </p:nvSpPr>
          <p:spPr>
            <a:xfrm>
              <a:off x="3974851" y="2556194"/>
              <a:ext cx="21993" cy="43986"/>
            </a:xfrm>
            <a:custGeom>
              <a:avLst/>
              <a:gdLst/>
              <a:ahLst/>
              <a:cxnLst/>
              <a:rect l="l" t="t" r="r" b="b"/>
              <a:pathLst>
                <a:path w="845" h="1690" extrusionOk="0">
                  <a:moveTo>
                    <a:pt x="0" y="1"/>
                  </a:moveTo>
                  <a:lnTo>
                    <a:pt x="0" y="1690"/>
                  </a:lnTo>
                  <a:cubicBezTo>
                    <a:pt x="465" y="1690"/>
                    <a:pt x="845" y="1310"/>
                    <a:pt x="845" y="845"/>
                  </a:cubicBezTo>
                  <a:cubicBezTo>
                    <a:pt x="845" y="381"/>
                    <a:pt x="465" y="1"/>
                    <a:pt x="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9" name="Google Shape;18079;p76"/>
            <p:cNvSpPr/>
            <p:nvPr/>
          </p:nvSpPr>
          <p:spPr>
            <a:xfrm>
              <a:off x="3826677" y="2622147"/>
              <a:ext cx="40317" cy="39770"/>
            </a:xfrm>
            <a:custGeom>
              <a:avLst/>
              <a:gdLst/>
              <a:ahLst/>
              <a:cxnLst/>
              <a:rect l="l" t="t" r="r" b="b"/>
              <a:pathLst>
                <a:path w="1549" h="1528" extrusionOk="0">
                  <a:moveTo>
                    <a:pt x="0" y="0"/>
                  </a:moveTo>
                  <a:lnTo>
                    <a:pt x="985" y="1527"/>
                  </a:lnTo>
                  <a:lnTo>
                    <a:pt x="1548" y="1527"/>
                  </a:lnTo>
                  <a:cubicBezTo>
                    <a:pt x="1548" y="683"/>
                    <a:pt x="845" y="0"/>
                    <a:pt x="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0" name="Google Shape;18080;p76"/>
            <p:cNvSpPr/>
            <p:nvPr/>
          </p:nvSpPr>
          <p:spPr>
            <a:xfrm>
              <a:off x="3786386" y="2622147"/>
              <a:ext cx="66032" cy="39848"/>
            </a:xfrm>
            <a:custGeom>
              <a:avLst/>
              <a:gdLst/>
              <a:ahLst/>
              <a:cxnLst/>
              <a:rect l="l" t="t" r="r" b="b"/>
              <a:pathLst>
                <a:path w="2537" h="1531" extrusionOk="0">
                  <a:moveTo>
                    <a:pt x="1548" y="0"/>
                  </a:moveTo>
                  <a:cubicBezTo>
                    <a:pt x="704" y="0"/>
                    <a:pt x="0" y="683"/>
                    <a:pt x="0" y="1531"/>
                  </a:cubicBezTo>
                  <a:lnTo>
                    <a:pt x="2533" y="1531"/>
                  </a:lnTo>
                  <a:cubicBezTo>
                    <a:pt x="2537" y="683"/>
                    <a:pt x="2087" y="0"/>
                    <a:pt x="154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1" name="Google Shape;18081;p76"/>
            <p:cNvSpPr/>
            <p:nvPr/>
          </p:nvSpPr>
          <p:spPr>
            <a:xfrm>
              <a:off x="3826208" y="2556194"/>
              <a:ext cx="22019" cy="43986"/>
            </a:xfrm>
            <a:custGeom>
              <a:avLst/>
              <a:gdLst/>
              <a:ahLst/>
              <a:cxnLst/>
              <a:rect l="l" t="t" r="r" b="b"/>
              <a:pathLst>
                <a:path w="846" h="1690" extrusionOk="0">
                  <a:moveTo>
                    <a:pt x="1" y="1"/>
                  </a:moveTo>
                  <a:lnTo>
                    <a:pt x="1" y="1690"/>
                  </a:lnTo>
                  <a:cubicBezTo>
                    <a:pt x="465" y="1690"/>
                    <a:pt x="845" y="1310"/>
                    <a:pt x="845" y="845"/>
                  </a:cubicBezTo>
                  <a:cubicBezTo>
                    <a:pt x="845" y="381"/>
                    <a:pt x="465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2" name="Google Shape;18082;p76"/>
            <p:cNvSpPr/>
            <p:nvPr/>
          </p:nvSpPr>
          <p:spPr>
            <a:xfrm>
              <a:off x="3901037" y="2624073"/>
              <a:ext cx="54137" cy="54137"/>
            </a:xfrm>
            <a:custGeom>
              <a:avLst/>
              <a:gdLst/>
              <a:ahLst/>
              <a:cxnLst/>
              <a:rect l="l" t="t" r="r" b="b"/>
              <a:pathLst>
                <a:path w="2080" h="2080" extrusionOk="0">
                  <a:moveTo>
                    <a:pt x="0" y="0"/>
                  </a:moveTo>
                  <a:lnTo>
                    <a:pt x="1235" y="2079"/>
                  </a:lnTo>
                  <a:lnTo>
                    <a:pt x="2080" y="2079"/>
                  </a:lnTo>
                  <a:cubicBezTo>
                    <a:pt x="2080" y="932"/>
                    <a:pt x="1147" y="0"/>
                    <a:pt x="0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3" name="Google Shape;18083;p76"/>
            <p:cNvSpPr/>
            <p:nvPr/>
          </p:nvSpPr>
          <p:spPr>
            <a:xfrm>
              <a:off x="3846900" y="2624073"/>
              <a:ext cx="86307" cy="54137"/>
            </a:xfrm>
            <a:custGeom>
              <a:avLst/>
              <a:gdLst/>
              <a:ahLst/>
              <a:cxnLst/>
              <a:rect l="l" t="t" r="r" b="b"/>
              <a:pathLst>
                <a:path w="3316" h="2080" extrusionOk="0">
                  <a:moveTo>
                    <a:pt x="2080" y="0"/>
                  </a:moveTo>
                  <a:cubicBezTo>
                    <a:pt x="930" y="0"/>
                    <a:pt x="1" y="932"/>
                    <a:pt x="1" y="2079"/>
                  </a:cubicBezTo>
                  <a:lnTo>
                    <a:pt x="3315" y="2079"/>
                  </a:lnTo>
                  <a:cubicBezTo>
                    <a:pt x="3315" y="932"/>
                    <a:pt x="2763" y="0"/>
                    <a:pt x="20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4" name="Google Shape;18084;p76"/>
            <p:cNvSpPr/>
            <p:nvPr/>
          </p:nvSpPr>
          <p:spPr>
            <a:xfrm>
              <a:off x="3901402" y="2542373"/>
              <a:ext cx="29333" cy="59733"/>
            </a:xfrm>
            <a:custGeom>
              <a:avLst/>
              <a:gdLst/>
              <a:ahLst/>
              <a:cxnLst/>
              <a:rect l="l" t="t" r="r" b="b"/>
              <a:pathLst>
                <a:path w="1127" h="2295" extrusionOk="0">
                  <a:moveTo>
                    <a:pt x="0" y="1"/>
                  </a:moveTo>
                  <a:lnTo>
                    <a:pt x="0" y="2295"/>
                  </a:lnTo>
                  <a:cubicBezTo>
                    <a:pt x="627" y="2284"/>
                    <a:pt x="1126" y="1774"/>
                    <a:pt x="1126" y="1148"/>
                  </a:cubicBezTo>
                  <a:cubicBezTo>
                    <a:pt x="1126" y="525"/>
                    <a:pt x="627" y="15"/>
                    <a:pt x="0" y="1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5" name="Google Shape;18085;p76"/>
            <p:cNvSpPr/>
            <p:nvPr/>
          </p:nvSpPr>
          <p:spPr>
            <a:xfrm>
              <a:off x="3871366" y="2542373"/>
              <a:ext cx="44976" cy="59733"/>
            </a:xfrm>
            <a:custGeom>
              <a:avLst/>
              <a:gdLst/>
              <a:ahLst/>
              <a:cxnLst/>
              <a:rect l="l" t="t" r="r" b="b"/>
              <a:pathLst>
                <a:path w="1728" h="2295" extrusionOk="0">
                  <a:moveTo>
                    <a:pt x="1126" y="1"/>
                  </a:moveTo>
                  <a:cubicBezTo>
                    <a:pt x="500" y="15"/>
                    <a:pt x="0" y="525"/>
                    <a:pt x="0" y="1148"/>
                  </a:cubicBezTo>
                  <a:cubicBezTo>
                    <a:pt x="0" y="1774"/>
                    <a:pt x="500" y="2284"/>
                    <a:pt x="1126" y="2295"/>
                  </a:cubicBezTo>
                  <a:lnTo>
                    <a:pt x="1154" y="2295"/>
                  </a:lnTo>
                  <a:cubicBezTo>
                    <a:pt x="1471" y="2281"/>
                    <a:pt x="1728" y="1774"/>
                    <a:pt x="1728" y="1148"/>
                  </a:cubicBezTo>
                  <a:cubicBezTo>
                    <a:pt x="1728" y="525"/>
                    <a:pt x="1471" y="18"/>
                    <a:pt x="115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6" name="Google Shape;18086;p76"/>
            <p:cNvSpPr/>
            <p:nvPr/>
          </p:nvSpPr>
          <p:spPr>
            <a:xfrm>
              <a:off x="3804241" y="2556194"/>
              <a:ext cx="29333" cy="43986"/>
            </a:xfrm>
            <a:custGeom>
              <a:avLst/>
              <a:gdLst/>
              <a:ahLst/>
              <a:cxnLst/>
              <a:rect l="l" t="t" r="r" b="b"/>
              <a:pathLst>
                <a:path w="1127" h="1690" extrusionOk="0">
                  <a:moveTo>
                    <a:pt x="845" y="1"/>
                  </a:moveTo>
                  <a:cubicBezTo>
                    <a:pt x="377" y="1"/>
                    <a:pt x="0" y="381"/>
                    <a:pt x="0" y="845"/>
                  </a:cubicBezTo>
                  <a:cubicBezTo>
                    <a:pt x="0" y="1310"/>
                    <a:pt x="377" y="1690"/>
                    <a:pt x="845" y="1690"/>
                  </a:cubicBezTo>
                  <a:cubicBezTo>
                    <a:pt x="999" y="1690"/>
                    <a:pt x="1126" y="1313"/>
                    <a:pt x="1126" y="845"/>
                  </a:cubicBezTo>
                  <a:cubicBezTo>
                    <a:pt x="1126" y="381"/>
                    <a:pt x="999" y="1"/>
                    <a:pt x="845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7" name="Google Shape;18087;p76"/>
            <p:cNvSpPr/>
            <p:nvPr/>
          </p:nvSpPr>
          <p:spPr>
            <a:xfrm>
              <a:off x="3952858" y="2556194"/>
              <a:ext cx="29333" cy="43986"/>
            </a:xfrm>
            <a:custGeom>
              <a:avLst/>
              <a:gdLst/>
              <a:ahLst/>
              <a:cxnLst/>
              <a:rect l="l" t="t" r="r" b="b"/>
              <a:pathLst>
                <a:path w="1127" h="1690" extrusionOk="0">
                  <a:moveTo>
                    <a:pt x="845" y="1"/>
                  </a:moveTo>
                  <a:cubicBezTo>
                    <a:pt x="381" y="1"/>
                    <a:pt x="1" y="381"/>
                    <a:pt x="1" y="845"/>
                  </a:cubicBezTo>
                  <a:cubicBezTo>
                    <a:pt x="1" y="1310"/>
                    <a:pt x="381" y="1690"/>
                    <a:pt x="845" y="1690"/>
                  </a:cubicBezTo>
                  <a:cubicBezTo>
                    <a:pt x="1000" y="1690"/>
                    <a:pt x="1127" y="1313"/>
                    <a:pt x="1127" y="845"/>
                  </a:cubicBezTo>
                  <a:cubicBezTo>
                    <a:pt x="1127" y="381"/>
                    <a:pt x="1000" y="1"/>
                    <a:pt x="845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8" name="Google Shape;18088;p76"/>
            <p:cNvSpPr/>
            <p:nvPr/>
          </p:nvSpPr>
          <p:spPr>
            <a:xfrm>
              <a:off x="3948381" y="2550650"/>
              <a:ext cx="64210" cy="55022"/>
            </a:xfrm>
            <a:custGeom>
              <a:avLst/>
              <a:gdLst/>
              <a:ahLst/>
              <a:cxnLst/>
              <a:rect l="l" t="t" r="r" b="b"/>
              <a:pathLst>
                <a:path w="2467" h="2114" extrusionOk="0">
                  <a:moveTo>
                    <a:pt x="1056" y="425"/>
                  </a:moveTo>
                  <a:cubicBezTo>
                    <a:pt x="1619" y="425"/>
                    <a:pt x="1900" y="1108"/>
                    <a:pt x="1503" y="1505"/>
                  </a:cubicBezTo>
                  <a:cubicBezTo>
                    <a:pt x="1374" y="1635"/>
                    <a:pt x="1216" y="1693"/>
                    <a:pt x="1060" y="1693"/>
                  </a:cubicBezTo>
                  <a:cubicBezTo>
                    <a:pt x="735" y="1693"/>
                    <a:pt x="423" y="1439"/>
                    <a:pt x="423" y="1058"/>
                  </a:cubicBezTo>
                  <a:cubicBezTo>
                    <a:pt x="423" y="710"/>
                    <a:pt x="704" y="425"/>
                    <a:pt x="1056" y="425"/>
                  </a:cubicBezTo>
                  <a:close/>
                  <a:moveTo>
                    <a:pt x="1062" y="0"/>
                  </a:moveTo>
                  <a:cubicBezTo>
                    <a:pt x="520" y="0"/>
                    <a:pt x="0" y="421"/>
                    <a:pt x="0" y="1058"/>
                  </a:cubicBezTo>
                  <a:cubicBezTo>
                    <a:pt x="0" y="1639"/>
                    <a:pt x="472" y="2114"/>
                    <a:pt x="1056" y="2114"/>
                  </a:cubicBezTo>
                  <a:cubicBezTo>
                    <a:pt x="1995" y="2114"/>
                    <a:pt x="2467" y="977"/>
                    <a:pt x="1802" y="312"/>
                  </a:cubicBezTo>
                  <a:cubicBezTo>
                    <a:pt x="1586" y="97"/>
                    <a:pt x="1321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9" name="Google Shape;18089;p76"/>
            <p:cNvSpPr/>
            <p:nvPr/>
          </p:nvSpPr>
          <p:spPr>
            <a:xfrm>
              <a:off x="3948954" y="2616655"/>
              <a:ext cx="72148" cy="50754"/>
            </a:xfrm>
            <a:custGeom>
              <a:avLst/>
              <a:gdLst/>
              <a:ahLst/>
              <a:cxnLst/>
              <a:rect l="l" t="t" r="r" b="b"/>
              <a:pathLst>
                <a:path w="2772" h="1950" extrusionOk="0">
                  <a:moveTo>
                    <a:pt x="1034" y="0"/>
                  </a:moveTo>
                  <a:cubicBezTo>
                    <a:pt x="745" y="0"/>
                    <a:pt x="464" y="70"/>
                    <a:pt x="211" y="204"/>
                  </a:cubicBezTo>
                  <a:cubicBezTo>
                    <a:pt x="0" y="318"/>
                    <a:pt x="113" y="604"/>
                    <a:pt x="306" y="604"/>
                  </a:cubicBezTo>
                  <a:cubicBezTo>
                    <a:pt x="339" y="604"/>
                    <a:pt x="375" y="596"/>
                    <a:pt x="411" y="577"/>
                  </a:cubicBezTo>
                  <a:cubicBezTo>
                    <a:pt x="612" y="470"/>
                    <a:pt x="823" y="421"/>
                    <a:pt x="1030" y="421"/>
                  </a:cubicBezTo>
                  <a:cubicBezTo>
                    <a:pt x="1648" y="421"/>
                    <a:pt x="2225" y="861"/>
                    <a:pt x="2336" y="1531"/>
                  </a:cubicBezTo>
                  <a:lnTo>
                    <a:pt x="1034" y="1531"/>
                  </a:lnTo>
                  <a:cubicBezTo>
                    <a:pt x="1030" y="1530"/>
                    <a:pt x="1025" y="1530"/>
                    <a:pt x="1021" y="1530"/>
                  </a:cubicBezTo>
                  <a:cubicBezTo>
                    <a:pt x="904" y="1530"/>
                    <a:pt x="812" y="1623"/>
                    <a:pt x="812" y="1738"/>
                  </a:cubicBezTo>
                  <a:cubicBezTo>
                    <a:pt x="812" y="1857"/>
                    <a:pt x="904" y="1950"/>
                    <a:pt x="1021" y="1950"/>
                  </a:cubicBezTo>
                  <a:cubicBezTo>
                    <a:pt x="1025" y="1950"/>
                    <a:pt x="1030" y="1950"/>
                    <a:pt x="1034" y="1949"/>
                  </a:cubicBezTo>
                  <a:lnTo>
                    <a:pt x="2561" y="1949"/>
                  </a:lnTo>
                  <a:cubicBezTo>
                    <a:pt x="2680" y="1949"/>
                    <a:pt x="2772" y="1858"/>
                    <a:pt x="2772" y="1738"/>
                  </a:cubicBezTo>
                  <a:cubicBezTo>
                    <a:pt x="2772" y="778"/>
                    <a:pt x="1994" y="0"/>
                    <a:pt x="1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0" name="Google Shape;18090;p76"/>
            <p:cNvSpPr/>
            <p:nvPr/>
          </p:nvSpPr>
          <p:spPr>
            <a:xfrm>
              <a:off x="3780790" y="2616551"/>
              <a:ext cx="71940" cy="50858"/>
            </a:xfrm>
            <a:custGeom>
              <a:avLst/>
              <a:gdLst/>
              <a:ahLst/>
              <a:cxnLst/>
              <a:rect l="l" t="t" r="r" b="b"/>
              <a:pathLst>
                <a:path w="2764" h="1954" extrusionOk="0">
                  <a:moveTo>
                    <a:pt x="1747" y="1"/>
                  </a:moveTo>
                  <a:cubicBezTo>
                    <a:pt x="835" y="1"/>
                    <a:pt x="4" y="732"/>
                    <a:pt x="4" y="1746"/>
                  </a:cubicBezTo>
                  <a:cubicBezTo>
                    <a:pt x="1" y="1860"/>
                    <a:pt x="92" y="1953"/>
                    <a:pt x="209" y="1953"/>
                  </a:cubicBezTo>
                  <a:cubicBezTo>
                    <a:pt x="211" y="1953"/>
                    <a:pt x="213" y="1953"/>
                    <a:pt x="215" y="1953"/>
                  </a:cubicBezTo>
                  <a:lnTo>
                    <a:pt x="1763" y="1953"/>
                  </a:lnTo>
                  <a:cubicBezTo>
                    <a:pt x="1879" y="1953"/>
                    <a:pt x="1974" y="1862"/>
                    <a:pt x="1974" y="1746"/>
                  </a:cubicBezTo>
                  <a:cubicBezTo>
                    <a:pt x="1974" y="1626"/>
                    <a:pt x="1879" y="1535"/>
                    <a:pt x="1763" y="1535"/>
                  </a:cubicBezTo>
                  <a:lnTo>
                    <a:pt x="444" y="1535"/>
                  </a:lnTo>
                  <a:cubicBezTo>
                    <a:pt x="554" y="865"/>
                    <a:pt x="1129" y="425"/>
                    <a:pt x="1746" y="425"/>
                  </a:cubicBezTo>
                  <a:cubicBezTo>
                    <a:pt x="1953" y="425"/>
                    <a:pt x="2164" y="474"/>
                    <a:pt x="2365" y="581"/>
                  </a:cubicBezTo>
                  <a:cubicBezTo>
                    <a:pt x="2398" y="596"/>
                    <a:pt x="2430" y="603"/>
                    <a:pt x="2460" y="603"/>
                  </a:cubicBezTo>
                  <a:cubicBezTo>
                    <a:pt x="2651" y="603"/>
                    <a:pt x="2763" y="327"/>
                    <a:pt x="2565" y="208"/>
                  </a:cubicBezTo>
                  <a:cubicBezTo>
                    <a:pt x="2299" y="66"/>
                    <a:pt x="2019" y="1"/>
                    <a:pt x="17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1" name="Google Shape;18091;p76"/>
            <p:cNvSpPr/>
            <p:nvPr/>
          </p:nvSpPr>
          <p:spPr>
            <a:xfrm>
              <a:off x="3798749" y="2550650"/>
              <a:ext cx="64210" cy="55022"/>
            </a:xfrm>
            <a:custGeom>
              <a:avLst/>
              <a:gdLst/>
              <a:ahLst/>
              <a:cxnLst/>
              <a:rect l="l" t="t" r="r" b="b"/>
              <a:pathLst>
                <a:path w="2467" h="2114" extrusionOk="0">
                  <a:moveTo>
                    <a:pt x="1056" y="425"/>
                  </a:moveTo>
                  <a:cubicBezTo>
                    <a:pt x="1619" y="425"/>
                    <a:pt x="1904" y="1108"/>
                    <a:pt x="1502" y="1505"/>
                  </a:cubicBezTo>
                  <a:cubicBezTo>
                    <a:pt x="1374" y="1635"/>
                    <a:pt x="1216" y="1693"/>
                    <a:pt x="1060" y="1693"/>
                  </a:cubicBezTo>
                  <a:cubicBezTo>
                    <a:pt x="735" y="1693"/>
                    <a:pt x="422" y="1439"/>
                    <a:pt x="422" y="1058"/>
                  </a:cubicBezTo>
                  <a:cubicBezTo>
                    <a:pt x="422" y="710"/>
                    <a:pt x="704" y="425"/>
                    <a:pt x="1056" y="425"/>
                  </a:cubicBezTo>
                  <a:close/>
                  <a:moveTo>
                    <a:pt x="1062" y="0"/>
                  </a:moveTo>
                  <a:cubicBezTo>
                    <a:pt x="520" y="0"/>
                    <a:pt x="0" y="421"/>
                    <a:pt x="0" y="1058"/>
                  </a:cubicBezTo>
                  <a:cubicBezTo>
                    <a:pt x="0" y="1639"/>
                    <a:pt x="472" y="2114"/>
                    <a:pt x="1056" y="2114"/>
                  </a:cubicBezTo>
                  <a:cubicBezTo>
                    <a:pt x="1995" y="2114"/>
                    <a:pt x="2467" y="977"/>
                    <a:pt x="1802" y="312"/>
                  </a:cubicBezTo>
                  <a:cubicBezTo>
                    <a:pt x="1586" y="97"/>
                    <a:pt x="1321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2" name="Google Shape;18092;p76"/>
            <p:cNvSpPr/>
            <p:nvPr/>
          </p:nvSpPr>
          <p:spPr>
            <a:xfrm>
              <a:off x="3865692" y="2536933"/>
              <a:ext cx="73450" cy="70769"/>
            </a:xfrm>
            <a:custGeom>
              <a:avLst/>
              <a:gdLst/>
              <a:ahLst/>
              <a:cxnLst/>
              <a:rect l="l" t="t" r="r" b="b"/>
              <a:pathLst>
                <a:path w="2822" h="2719" extrusionOk="0">
                  <a:moveTo>
                    <a:pt x="1358" y="421"/>
                  </a:moveTo>
                  <a:cubicBezTo>
                    <a:pt x="2192" y="421"/>
                    <a:pt x="2611" y="1431"/>
                    <a:pt x="2020" y="2018"/>
                  </a:cubicBezTo>
                  <a:cubicBezTo>
                    <a:pt x="1829" y="2210"/>
                    <a:pt x="1594" y="2296"/>
                    <a:pt x="1364" y="2296"/>
                  </a:cubicBezTo>
                  <a:cubicBezTo>
                    <a:pt x="883" y="2296"/>
                    <a:pt x="422" y="1923"/>
                    <a:pt x="422" y="1357"/>
                  </a:cubicBezTo>
                  <a:cubicBezTo>
                    <a:pt x="422" y="843"/>
                    <a:pt x="841" y="424"/>
                    <a:pt x="1358" y="421"/>
                  </a:cubicBezTo>
                  <a:close/>
                  <a:moveTo>
                    <a:pt x="1357" y="0"/>
                  </a:moveTo>
                  <a:cubicBezTo>
                    <a:pt x="1182" y="0"/>
                    <a:pt x="1005" y="34"/>
                    <a:pt x="838" y="104"/>
                  </a:cubicBezTo>
                  <a:cubicBezTo>
                    <a:pt x="331" y="315"/>
                    <a:pt x="0" y="808"/>
                    <a:pt x="0" y="1360"/>
                  </a:cubicBezTo>
                  <a:cubicBezTo>
                    <a:pt x="0" y="2110"/>
                    <a:pt x="609" y="2715"/>
                    <a:pt x="1358" y="2718"/>
                  </a:cubicBezTo>
                  <a:cubicBezTo>
                    <a:pt x="1907" y="2718"/>
                    <a:pt x="2403" y="2384"/>
                    <a:pt x="2611" y="1877"/>
                  </a:cubicBezTo>
                  <a:cubicBezTo>
                    <a:pt x="2822" y="1371"/>
                    <a:pt x="2706" y="787"/>
                    <a:pt x="2319" y="400"/>
                  </a:cubicBezTo>
                  <a:cubicBezTo>
                    <a:pt x="2058" y="138"/>
                    <a:pt x="1710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3" name="Google Shape;18093;p76"/>
            <p:cNvSpPr/>
            <p:nvPr/>
          </p:nvSpPr>
          <p:spPr>
            <a:xfrm>
              <a:off x="3841408" y="2618555"/>
              <a:ext cx="119258" cy="65147"/>
            </a:xfrm>
            <a:custGeom>
              <a:avLst/>
              <a:gdLst/>
              <a:ahLst/>
              <a:cxnLst/>
              <a:rect l="l" t="t" r="r" b="b"/>
              <a:pathLst>
                <a:path w="4582" h="2503" extrusionOk="0">
                  <a:moveTo>
                    <a:pt x="2288" y="423"/>
                  </a:moveTo>
                  <a:cubicBezTo>
                    <a:pt x="3238" y="423"/>
                    <a:pt x="4040" y="1137"/>
                    <a:pt x="4145" y="2080"/>
                  </a:cubicBezTo>
                  <a:lnTo>
                    <a:pt x="433" y="2080"/>
                  </a:lnTo>
                  <a:cubicBezTo>
                    <a:pt x="539" y="1137"/>
                    <a:pt x="1338" y="423"/>
                    <a:pt x="2288" y="423"/>
                  </a:cubicBezTo>
                  <a:close/>
                  <a:moveTo>
                    <a:pt x="2291" y="1"/>
                  </a:moveTo>
                  <a:cubicBezTo>
                    <a:pt x="1025" y="4"/>
                    <a:pt x="1" y="1028"/>
                    <a:pt x="1" y="2291"/>
                  </a:cubicBezTo>
                  <a:cubicBezTo>
                    <a:pt x="1" y="2411"/>
                    <a:pt x="96" y="2503"/>
                    <a:pt x="212" y="2503"/>
                  </a:cubicBezTo>
                  <a:lnTo>
                    <a:pt x="4371" y="2503"/>
                  </a:lnTo>
                  <a:cubicBezTo>
                    <a:pt x="4487" y="2503"/>
                    <a:pt x="4582" y="2411"/>
                    <a:pt x="4582" y="2291"/>
                  </a:cubicBezTo>
                  <a:cubicBezTo>
                    <a:pt x="4578" y="1028"/>
                    <a:pt x="3554" y="4"/>
                    <a:pt x="2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4" name="Google Shape;18094;p76"/>
            <p:cNvSpPr/>
            <p:nvPr/>
          </p:nvSpPr>
          <p:spPr>
            <a:xfrm>
              <a:off x="3727590" y="2438549"/>
              <a:ext cx="346921" cy="343953"/>
            </a:xfrm>
            <a:custGeom>
              <a:avLst/>
              <a:gdLst/>
              <a:ahLst/>
              <a:cxnLst/>
              <a:rect l="l" t="t" r="r" b="b"/>
              <a:pathLst>
                <a:path w="13329" h="13215" extrusionOk="0">
                  <a:moveTo>
                    <a:pt x="6872" y="1136"/>
                  </a:moveTo>
                  <a:cubicBezTo>
                    <a:pt x="9725" y="1249"/>
                    <a:pt x="12012" y="3536"/>
                    <a:pt x="12125" y="6389"/>
                  </a:cubicBezTo>
                  <a:lnTo>
                    <a:pt x="11622" y="6389"/>
                  </a:lnTo>
                  <a:cubicBezTo>
                    <a:pt x="11618" y="6389"/>
                    <a:pt x="11614" y="6389"/>
                    <a:pt x="11610" y="6389"/>
                  </a:cubicBezTo>
                  <a:cubicBezTo>
                    <a:pt x="11495" y="6389"/>
                    <a:pt x="11400" y="6485"/>
                    <a:pt x="11400" y="6600"/>
                  </a:cubicBezTo>
                  <a:cubicBezTo>
                    <a:pt x="11400" y="6718"/>
                    <a:pt x="11499" y="6811"/>
                    <a:pt x="11615" y="6811"/>
                  </a:cubicBezTo>
                  <a:cubicBezTo>
                    <a:pt x="11617" y="6811"/>
                    <a:pt x="11620" y="6811"/>
                    <a:pt x="11622" y="6811"/>
                  </a:cubicBezTo>
                  <a:lnTo>
                    <a:pt x="12125" y="6811"/>
                  </a:lnTo>
                  <a:cubicBezTo>
                    <a:pt x="12012" y="9661"/>
                    <a:pt x="9725" y="11948"/>
                    <a:pt x="6875" y="12064"/>
                  </a:cubicBezTo>
                  <a:lnTo>
                    <a:pt x="6875" y="12061"/>
                  </a:lnTo>
                  <a:lnTo>
                    <a:pt x="6875" y="11558"/>
                  </a:lnTo>
                  <a:cubicBezTo>
                    <a:pt x="6879" y="11438"/>
                    <a:pt x="6784" y="11340"/>
                    <a:pt x="6664" y="11340"/>
                  </a:cubicBezTo>
                  <a:cubicBezTo>
                    <a:pt x="6541" y="11340"/>
                    <a:pt x="6446" y="11438"/>
                    <a:pt x="6453" y="11558"/>
                  </a:cubicBezTo>
                  <a:lnTo>
                    <a:pt x="6453" y="12061"/>
                  </a:lnTo>
                  <a:cubicBezTo>
                    <a:pt x="3600" y="11948"/>
                    <a:pt x="1313" y="9665"/>
                    <a:pt x="1200" y="6811"/>
                  </a:cubicBezTo>
                  <a:lnTo>
                    <a:pt x="1703" y="6811"/>
                  </a:lnTo>
                  <a:cubicBezTo>
                    <a:pt x="1971" y="6797"/>
                    <a:pt x="1971" y="6400"/>
                    <a:pt x="1703" y="6389"/>
                  </a:cubicBezTo>
                  <a:lnTo>
                    <a:pt x="1200" y="6389"/>
                  </a:lnTo>
                  <a:cubicBezTo>
                    <a:pt x="1313" y="3536"/>
                    <a:pt x="3600" y="1249"/>
                    <a:pt x="6450" y="1136"/>
                  </a:cubicBezTo>
                  <a:lnTo>
                    <a:pt x="6450" y="1639"/>
                  </a:lnTo>
                  <a:cubicBezTo>
                    <a:pt x="6457" y="1775"/>
                    <a:pt x="6560" y="1842"/>
                    <a:pt x="6662" y="1842"/>
                  </a:cubicBezTo>
                  <a:cubicBezTo>
                    <a:pt x="6765" y="1842"/>
                    <a:pt x="6867" y="1775"/>
                    <a:pt x="6872" y="1639"/>
                  </a:cubicBezTo>
                  <a:lnTo>
                    <a:pt x="6872" y="1136"/>
                  </a:lnTo>
                  <a:close/>
                  <a:moveTo>
                    <a:pt x="6663" y="1"/>
                  </a:moveTo>
                  <a:cubicBezTo>
                    <a:pt x="6560" y="1"/>
                    <a:pt x="6458" y="68"/>
                    <a:pt x="6453" y="204"/>
                  </a:cubicBezTo>
                  <a:lnTo>
                    <a:pt x="6453" y="714"/>
                  </a:lnTo>
                  <a:cubicBezTo>
                    <a:pt x="3367" y="830"/>
                    <a:pt x="894" y="3304"/>
                    <a:pt x="781" y="6389"/>
                  </a:cubicBezTo>
                  <a:lnTo>
                    <a:pt x="268" y="6389"/>
                  </a:lnTo>
                  <a:cubicBezTo>
                    <a:pt x="0" y="6400"/>
                    <a:pt x="0" y="6797"/>
                    <a:pt x="268" y="6811"/>
                  </a:cubicBezTo>
                  <a:lnTo>
                    <a:pt x="781" y="6811"/>
                  </a:lnTo>
                  <a:cubicBezTo>
                    <a:pt x="894" y="9894"/>
                    <a:pt x="3367" y="12367"/>
                    <a:pt x="6453" y="12483"/>
                  </a:cubicBezTo>
                  <a:lnTo>
                    <a:pt x="6453" y="12997"/>
                  </a:lnTo>
                  <a:cubicBezTo>
                    <a:pt x="6446" y="13116"/>
                    <a:pt x="6545" y="13215"/>
                    <a:pt x="6664" y="13215"/>
                  </a:cubicBezTo>
                  <a:cubicBezTo>
                    <a:pt x="6784" y="13215"/>
                    <a:pt x="6879" y="13116"/>
                    <a:pt x="6875" y="12997"/>
                  </a:cubicBezTo>
                  <a:lnTo>
                    <a:pt x="6875" y="12487"/>
                  </a:lnTo>
                  <a:cubicBezTo>
                    <a:pt x="9961" y="12371"/>
                    <a:pt x="12435" y="9897"/>
                    <a:pt x="12547" y="6811"/>
                  </a:cubicBezTo>
                  <a:lnTo>
                    <a:pt x="13061" y="6811"/>
                  </a:lnTo>
                  <a:cubicBezTo>
                    <a:pt x="13328" y="6801"/>
                    <a:pt x="13328" y="6403"/>
                    <a:pt x="13061" y="6389"/>
                  </a:cubicBezTo>
                  <a:lnTo>
                    <a:pt x="12547" y="6389"/>
                  </a:lnTo>
                  <a:cubicBezTo>
                    <a:pt x="12435" y="3304"/>
                    <a:pt x="9961" y="830"/>
                    <a:pt x="6875" y="714"/>
                  </a:cubicBezTo>
                  <a:lnTo>
                    <a:pt x="6875" y="204"/>
                  </a:lnTo>
                  <a:cubicBezTo>
                    <a:pt x="6868" y="68"/>
                    <a:pt x="6765" y="1"/>
                    <a:pt x="66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95" name="Google Shape;18095;p76"/>
          <p:cNvGrpSpPr/>
          <p:nvPr/>
        </p:nvGrpSpPr>
        <p:grpSpPr>
          <a:xfrm>
            <a:off x="6085968" y="1559106"/>
            <a:ext cx="356004" cy="289061"/>
            <a:chOff x="6085968" y="1559106"/>
            <a:chExt cx="356004" cy="289061"/>
          </a:xfrm>
        </p:grpSpPr>
        <p:sp>
          <p:nvSpPr>
            <p:cNvPr id="18096" name="Google Shape;18096;p76"/>
            <p:cNvSpPr/>
            <p:nvPr/>
          </p:nvSpPr>
          <p:spPr>
            <a:xfrm>
              <a:off x="6091095" y="1586591"/>
              <a:ext cx="345645" cy="256345"/>
            </a:xfrm>
            <a:custGeom>
              <a:avLst/>
              <a:gdLst/>
              <a:ahLst/>
              <a:cxnLst/>
              <a:rect l="l" t="t" r="r" b="b"/>
              <a:pathLst>
                <a:path w="13280" h="9849" extrusionOk="0">
                  <a:moveTo>
                    <a:pt x="645" y="0"/>
                  </a:moveTo>
                  <a:cubicBezTo>
                    <a:pt x="289" y="0"/>
                    <a:pt x="4" y="289"/>
                    <a:pt x="4" y="644"/>
                  </a:cubicBezTo>
                  <a:lnTo>
                    <a:pt x="4" y="9208"/>
                  </a:lnTo>
                  <a:cubicBezTo>
                    <a:pt x="1" y="9560"/>
                    <a:pt x="289" y="9849"/>
                    <a:pt x="645" y="9849"/>
                  </a:cubicBezTo>
                  <a:lnTo>
                    <a:pt x="12636" y="9849"/>
                  </a:lnTo>
                  <a:cubicBezTo>
                    <a:pt x="12991" y="9849"/>
                    <a:pt x="13279" y="9564"/>
                    <a:pt x="13279" y="9208"/>
                  </a:cubicBezTo>
                  <a:lnTo>
                    <a:pt x="13279" y="644"/>
                  </a:lnTo>
                  <a:cubicBezTo>
                    <a:pt x="13279" y="289"/>
                    <a:pt x="12991" y="0"/>
                    <a:pt x="1263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7" name="Google Shape;18097;p76"/>
            <p:cNvSpPr/>
            <p:nvPr/>
          </p:nvSpPr>
          <p:spPr>
            <a:xfrm>
              <a:off x="6091199" y="1586591"/>
              <a:ext cx="345541" cy="33445"/>
            </a:xfrm>
            <a:custGeom>
              <a:avLst/>
              <a:gdLst/>
              <a:ahLst/>
              <a:cxnLst/>
              <a:rect l="l" t="t" r="r" b="b"/>
              <a:pathLst>
                <a:path w="13276" h="1285" extrusionOk="0">
                  <a:moveTo>
                    <a:pt x="641" y="0"/>
                  </a:moveTo>
                  <a:cubicBezTo>
                    <a:pt x="285" y="0"/>
                    <a:pt x="0" y="289"/>
                    <a:pt x="0" y="644"/>
                  </a:cubicBezTo>
                  <a:lnTo>
                    <a:pt x="0" y="1285"/>
                  </a:lnTo>
                  <a:lnTo>
                    <a:pt x="13275" y="1285"/>
                  </a:lnTo>
                  <a:lnTo>
                    <a:pt x="13275" y="644"/>
                  </a:lnTo>
                  <a:cubicBezTo>
                    <a:pt x="13275" y="289"/>
                    <a:pt x="12987" y="0"/>
                    <a:pt x="12632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8" name="Google Shape;18098;p76"/>
            <p:cNvSpPr/>
            <p:nvPr/>
          </p:nvSpPr>
          <p:spPr>
            <a:xfrm>
              <a:off x="6107857" y="1586591"/>
              <a:ext cx="55803" cy="27875"/>
            </a:xfrm>
            <a:custGeom>
              <a:avLst/>
              <a:gdLst/>
              <a:ahLst/>
              <a:cxnLst/>
              <a:rect l="l" t="t" r="r" b="b"/>
              <a:pathLst>
                <a:path w="2144" h="1071" extrusionOk="0">
                  <a:moveTo>
                    <a:pt x="1" y="0"/>
                  </a:moveTo>
                  <a:lnTo>
                    <a:pt x="1" y="215"/>
                  </a:lnTo>
                  <a:cubicBezTo>
                    <a:pt x="1" y="687"/>
                    <a:pt x="384" y="1070"/>
                    <a:pt x="859" y="1070"/>
                  </a:cubicBezTo>
                  <a:lnTo>
                    <a:pt x="1285" y="1070"/>
                  </a:lnTo>
                  <a:cubicBezTo>
                    <a:pt x="1760" y="1070"/>
                    <a:pt x="2143" y="687"/>
                    <a:pt x="2143" y="215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9" name="Google Shape;18099;p76"/>
            <p:cNvSpPr/>
            <p:nvPr/>
          </p:nvSpPr>
          <p:spPr>
            <a:xfrm>
              <a:off x="6364280" y="1586591"/>
              <a:ext cx="55699" cy="27875"/>
            </a:xfrm>
            <a:custGeom>
              <a:avLst/>
              <a:gdLst/>
              <a:ahLst/>
              <a:cxnLst/>
              <a:rect l="l" t="t" r="r" b="b"/>
              <a:pathLst>
                <a:path w="2140" h="1071" extrusionOk="0">
                  <a:moveTo>
                    <a:pt x="0" y="0"/>
                  </a:moveTo>
                  <a:lnTo>
                    <a:pt x="0" y="215"/>
                  </a:lnTo>
                  <a:cubicBezTo>
                    <a:pt x="0" y="687"/>
                    <a:pt x="384" y="1070"/>
                    <a:pt x="855" y="1070"/>
                  </a:cubicBezTo>
                  <a:lnTo>
                    <a:pt x="1285" y="1070"/>
                  </a:lnTo>
                  <a:cubicBezTo>
                    <a:pt x="1756" y="1070"/>
                    <a:pt x="2140" y="687"/>
                    <a:pt x="2140" y="215"/>
                  </a:cubicBezTo>
                  <a:lnTo>
                    <a:pt x="2140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0" name="Google Shape;18100;p76"/>
            <p:cNvSpPr/>
            <p:nvPr/>
          </p:nvSpPr>
          <p:spPr>
            <a:xfrm>
              <a:off x="6124619" y="1564338"/>
              <a:ext cx="22280" cy="33445"/>
            </a:xfrm>
            <a:custGeom>
              <a:avLst/>
              <a:gdLst/>
              <a:ahLst/>
              <a:cxnLst/>
              <a:rect l="l" t="t" r="r" b="b"/>
              <a:pathLst>
                <a:path w="856" h="1285" extrusionOk="0">
                  <a:moveTo>
                    <a:pt x="215" y="0"/>
                  </a:moveTo>
                  <a:cubicBezTo>
                    <a:pt x="96" y="0"/>
                    <a:pt x="1" y="95"/>
                    <a:pt x="1" y="212"/>
                  </a:cubicBezTo>
                  <a:lnTo>
                    <a:pt x="1" y="1070"/>
                  </a:lnTo>
                  <a:cubicBezTo>
                    <a:pt x="1" y="1186"/>
                    <a:pt x="96" y="1285"/>
                    <a:pt x="215" y="1285"/>
                  </a:cubicBezTo>
                  <a:lnTo>
                    <a:pt x="641" y="1285"/>
                  </a:lnTo>
                  <a:cubicBezTo>
                    <a:pt x="761" y="1285"/>
                    <a:pt x="856" y="1186"/>
                    <a:pt x="856" y="1070"/>
                  </a:cubicBezTo>
                  <a:lnTo>
                    <a:pt x="856" y="212"/>
                  </a:lnTo>
                  <a:cubicBezTo>
                    <a:pt x="856" y="95"/>
                    <a:pt x="761" y="0"/>
                    <a:pt x="641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1" name="Google Shape;18101;p76"/>
            <p:cNvSpPr/>
            <p:nvPr/>
          </p:nvSpPr>
          <p:spPr>
            <a:xfrm>
              <a:off x="6124619" y="1564338"/>
              <a:ext cx="22280" cy="16684"/>
            </a:xfrm>
            <a:custGeom>
              <a:avLst/>
              <a:gdLst/>
              <a:ahLst/>
              <a:cxnLst/>
              <a:rect l="l" t="t" r="r" b="b"/>
              <a:pathLst>
                <a:path w="856" h="641" extrusionOk="0">
                  <a:moveTo>
                    <a:pt x="647" y="0"/>
                  </a:moveTo>
                  <a:cubicBezTo>
                    <a:pt x="645" y="0"/>
                    <a:pt x="643" y="0"/>
                    <a:pt x="641" y="0"/>
                  </a:cubicBezTo>
                  <a:lnTo>
                    <a:pt x="215" y="0"/>
                  </a:lnTo>
                  <a:cubicBezTo>
                    <a:pt x="96" y="0"/>
                    <a:pt x="1" y="95"/>
                    <a:pt x="1" y="212"/>
                  </a:cubicBezTo>
                  <a:lnTo>
                    <a:pt x="1" y="641"/>
                  </a:lnTo>
                  <a:lnTo>
                    <a:pt x="856" y="641"/>
                  </a:lnTo>
                  <a:lnTo>
                    <a:pt x="856" y="212"/>
                  </a:lnTo>
                  <a:cubicBezTo>
                    <a:pt x="856" y="97"/>
                    <a:pt x="764" y="0"/>
                    <a:pt x="647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2" name="Google Shape;18102;p76"/>
            <p:cNvSpPr/>
            <p:nvPr/>
          </p:nvSpPr>
          <p:spPr>
            <a:xfrm>
              <a:off x="6380937" y="1564338"/>
              <a:ext cx="22384" cy="33445"/>
            </a:xfrm>
            <a:custGeom>
              <a:avLst/>
              <a:gdLst/>
              <a:ahLst/>
              <a:cxnLst/>
              <a:rect l="l" t="t" r="r" b="b"/>
              <a:pathLst>
                <a:path w="860" h="1285" extrusionOk="0">
                  <a:moveTo>
                    <a:pt x="651" y="0"/>
                  </a:moveTo>
                  <a:cubicBezTo>
                    <a:pt x="649" y="0"/>
                    <a:pt x="647" y="0"/>
                    <a:pt x="645" y="0"/>
                  </a:cubicBezTo>
                  <a:lnTo>
                    <a:pt x="215" y="0"/>
                  </a:lnTo>
                  <a:cubicBezTo>
                    <a:pt x="96" y="0"/>
                    <a:pt x="1" y="95"/>
                    <a:pt x="1" y="212"/>
                  </a:cubicBezTo>
                  <a:lnTo>
                    <a:pt x="1" y="1070"/>
                  </a:lnTo>
                  <a:cubicBezTo>
                    <a:pt x="1" y="1186"/>
                    <a:pt x="96" y="1285"/>
                    <a:pt x="215" y="1285"/>
                  </a:cubicBezTo>
                  <a:lnTo>
                    <a:pt x="645" y="1285"/>
                  </a:lnTo>
                  <a:cubicBezTo>
                    <a:pt x="761" y="1285"/>
                    <a:pt x="859" y="1186"/>
                    <a:pt x="859" y="1070"/>
                  </a:cubicBezTo>
                  <a:lnTo>
                    <a:pt x="859" y="212"/>
                  </a:lnTo>
                  <a:cubicBezTo>
                    <a:pt x="859" y="97"/>
                    <a:pt x="764" y="0"/>
                    <a:pt x="651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3" name="Google Shape;18103;p76"/>
            <p:cNvSpPr/>
            <p:nvPr/>
          </p:nvSpPr>
          <p:spPr>
            <a:xfrm>
              <a:off x="6380937" y="1564338"/>
              <a:ext cx="22384" cy="16684"/>
            </a:xfrm>
            <a:custGeom>
              <a:avLst/>
              <a:gdLst/>
              <a:ahLst/>
              <a:cxnLst/>
              <a:rect l="l" t="t" r="r" b="b"/>
              <a:pathLst>
                <a:path w="860" h="641" extrusionOk="0">
                  <a:moveTo>
                    <a:pt x="215" y="0"/>
                  </a:moveTo>
                  <a:cubicBezTo>
                    <a:pt x="96" y="0"/>
                    <a:pt x="1" y="95"/>
                    <a:pt x="1" y="212"/>
                  </a:cubicBezTo>
                  <a:lnTo>
                    <a:pt x="1" y="641"/>
                  </a:lnTo>
                  <a:lnTo>
                    <a:pt x="859" y="641"/>
                  </a:lnTo>
                  <a:lnTo>
                    <a:pt x="859" y="212"/>
                  </a:lnTo>
                  <a:cubicBezTo>
                    <a:pt x="859" y="95"/>
                    <a:pt x="761" y="0"/>
                    <a:pt x="64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4" name="Google Shape;18104;p76"/>
            <p:cNvSpPr/>
            <p:nvPr/>
          </p:nvSpPr>
          <p:spPr>
            <a:xfrm>
              <a:off x="6091199" y="1620010"/>
              <a:ext cx="345541" cy="16788"/>
            </a:xfrm>
            <a:custGeom>
              <a:avLst/>
              <a:gdLst/>
              <a:ahLst/>
              <a:cxnLst/>
              <a:rect l="l" t="t" r="r" b="b"/>
              <a:pathLst>
                <a:path w="13276" h="645" extrusionOk="0">
                  <a:moveTo>
                    <a:pt x="0" y="1"/>
                  </a:moveTo>
                  <a:lnTo>
                    <a:pt x="0" y="645"/>
                  </a:lnTo>
                  <a:lnTo>
                    <a:pt x="13275" y="645"/>
                  </a:lnTo>
                  <a:lnTo>
                    <a:pt x="1327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5" name="Google Shape;18105;p76"/>
            <p:cNvSpPr/>
            <p:nvPr/>
          </p:nvSpPr>
          <p:spPr>
            <a:xfrm>
              <a:off x="6085968" y="1559106"/>
              <a:ext cx="356004" cy="289061"/>
            </a:xfrm>
            <a:custGeom>
              <a:avLst/>
              <a:gdLst/>
              <a:ahLst/>
              <a:cxnLst/>
              <a:rect l="l" t="t" r="r" b="b"/>
              <a:pathLst>
                <a:path w="13678" h="11106" extrusionOk="0">
                  <a:moveTo>
                    <a:pt x="1695" y="401"/>
                  </a:moveTo>
                  <a:cubicBezTo>
                    <a:pt x="1696" y="401"/>
                    <a:pt x="1698" y="401"/>
                    <a:pt x="1700" y="402"/>
                  </a:cubicBezTo>
                  <a:lnTo>
                    <a:pt x="2126" y="402"/>
                  </a:lnTo>
                  <a:cubicBezTo>
                    <a:pt x="2133" y="402"/>
                    <a:pt x="2140" y="406"/>
                    <a:pt x="2140" y="413"/>
                  </a:cubicBezTo>
                  <a:lnTo>
                    <a:pt x="2140" y="1271"/>
                  </a:lnTo>
                  <a:cubicBezTo>
                    <a:pt x="2140" y="1278"/>
                    <a:pt x="2133" y="1285"/>
                    <a:pt x="2126" y="1285"/>
                  </a:cubicBezTo>
                  <a:lnTo>
                    <a:pt x="1697" y="1285"/>
                  </a:lnTo>
                  <a:cubicBezTo>
                    <a:pt x="1690" y="1285"/>
                    <a:pt x="1683" y="1278"/>
                    <a:pt x="1683" y="1271"/>
                  </a:cubicBezTo>
                  <a:lnTo>
                    <a:pt x="1683" y="413"/>
                  </a:lnTo>
                  <a:cubicBezTo>
                    <a:pt x="1683" y="407"/>
                    <a:pt x="1687" y="401"/>
                    <a:pt x="1695" y="401"/>
                  </a:cubicBezTo>
                  <a:close/>
                  <a:moveTo>
                    <a:pt x="11978" y="402"/>
                  </a:moveTo>
                  <a:cubicBezTo>
                    <a:pt x="11985" y="402"/>
                    <a:pt x="11992" y="406"/>
                    <a:pt x="11992" y="413"/>
                  </a:cubicBezTo>
                  <a:lnTo>
                    <a:pt x="11992" y="1271"/>
                  </a:lnTo>
                  <a:cubicBezTo>
                    <a:pt x="11992" y="1278"/>
                    <a:pt x="11985" y="1285"/>
                    <a:pt x="11978" y="1285"/>
                  </a:cubicBezTo>
                  <a:lnTo>
                    <a:pt x="11548" y="1285"/>
                  </a:lnTo>
                  <a:cubicBezTo>
                    <a:pt x="11541" y="1285"/>
                    <a:pt x="11534" y="1278"/>
                    <a:pt x="11534" y="1271"/>
                  </a:cubicBezTo>
                  <a:lnTo>
                    <a:pt x="11534" y="413"/>
                  </a:lnTo>
                  <a:cubicBezTo>
                    <a:pt x="11534" y="406"/>
                    <a:pt x="11541" y="402"/>
                    <a:pt x="11548" y="402"/>
                  </a:cubicBezTo>
                  <a:close/>
                  <a:moveTo>
                    <a:pt x="12833" y="1257"/>
                  </a:moveTo>
                  <a:cubicBezTo>
                    <a:pt x="13075" y="1257"/>
                    <a:pt x="13276" y="1454"/>
                    <a:pt x="13276" y="1700"/>
                  </a:cubicBezTo>
                  <a:lnTo>
                    <a:pt x="13276" y="10264"/>
                  </a:lnTo>
                  <a:cubicBezTo>
                    <a:pt x="13276" y="10507"/>
                    <a:pt x="13075" y="10704"/>
                    <a:pt x="12833" y="10704"/>
                  </a:cubicBezTo>
                  <a:lnTo>
                    <a:pt x="842" y="10704"/>
                  </a:lnTo>
                  <a:cubicBezTo>
                    <a:pt x="599" y="10704"/>
                    <a:pt x="402" y="10507"/>
                    <a:pt x="402" y="10264"/>
                  </a:cubicBezTo>
                  <a:lnTo>
                    <a:pt x="402" y="1700"/>
                  </a:lnTo>
                  <a:cubicBezTo>
                    <a:pt x="402" y="1454"/>
                    <a:pt x="599" y="1257"/>
                    <a:pt x="842" y="1257"/>
                  </a:cubicBezTo>
                  <a:lnTo>
                    <a:pt x="1285" y="1257"/>
                  </a:lnTo>
                  <a:lnTo>
                    <a:pt x="1285" y="1271"/>
                  </a:lnTo>
                  <a:cubicBezTo>
                    <a:pt x="1285" y="1500"/>
                    <a:pt x="1468" y="1683"/>
                    <a:pt x="1700" y="1686"/>
                  </a:cubicBezTo>
                  <a:lnTo>
                    <a:pt x="2126" y="1686"/>
                  </a:lnTo>
                  <a:cubicBezTo>
                    <a:pt x="2355" y="1683"/>
                    <a:pt x="2541" y="1500"/>
                    <a:pt x="2541" y="1271"/>
                  </a:cubicBezTo>
                  <a:lnTo>
                    <a:pt x="2541" y="1257"/>
                  </a:lnTo>
                  <a:lnTo>
                    <a:pt x="11133" y="1257"/>
                  </a:lnTo>
                  <a:lnTo>
                    <a:pt x="11133" y="1271"/>
                  </a:lnTo>
                  <a:cubicBezTo>
                    <a:pt x="11133" y="1500"/>
                    <a:pt x="11320" y="1683"/>
                    <a:pt x="11548" y="1686"/>
                  </a:cubicBezTo>
                  <a:lnTo>
                    <a:pt x="11978" y="1686"/>
                  </a:lnTo>
                  <a:cubicBezTo>
                    <a:pt x="12206" y="1683"/>
                    <a:pt x="12389" y="1500"/>
                    <a:pt x="12389" y="1271"/>
                  </a:cubicBezTo>
                  <a:lnTo>
                    <a:pt x="12389" y="1257"/>
                  </a:lnTo>
                  <a:close/>
                  <a:moveTo>
                    <a:pt x="1700" y="1"/>
                  </a:moveTo>
                  <a:cubicBezTo>
                    <a:pt x="1471" y="1"/>
                    <a:pt x="1285" y="184"/>
                    <a:pt x="1285" y="413"/>
                  </a:cubicBezTo>
                  <a:lnTo>
                    <a:pt x="1285" y="856"/>
                  </a:lnTo>
                  <a:lnTo>
                    <a:pt x="842" y="856"/>
                  </a:lnTo>
                  <a:cubicBezTo>
                    <a:pt x="377" y="856"/>
                    <a:pt x="1" y="1232"/>
                    <a:pt x="1" y="1700"/>
                  </a:cubicBezTo>
                  <a:lnTo>
                    <a:pt x="1" y="10264"/>
                  </a:lnTo>
                  <a:cubicBezTo>
                    <a:pt x="1" y="10729"/>
                    <a:pt x="377" y="11105"/>
                    <a:pt x="845" y="11105"/>
                  </a:cubicBezTo>
                  <a:lnTo>
                    <a:pt x="12836" y="11105"/>
                  </a:lnTo>
                  <a:cubicBezTo>
                    <a:pt x="13301" y="11105"/>
                    <a:pt x="13674" y="10729"/>
                    <a:pt x="13677" y="10264"/>
                  </a:cubicBezTo>
                  <a:lnTo>
                    <a:pt x="13677" y="1700"/>
                  </a:lnTo>
                  <a:cubicBezTo>
                    <a:pt x="13674" y="1232"/>
                    <a:pt x="13297" y="856"/>
                    <a:pt x="12833" y="856"/>
                  </a:cubicBezTo>
                  <a:lnTo>
                    <a:pt x="12393" y="856"/>
                  </a:lnTo>
                  <a:lnTo>
                    <a:pt x="12393" y="413"/>
                  </a:lnTo>
                  <a:cubicBezTo>
                    <a:pt x="12389" y="184"/>
                    <a:pt x="12206" y="1"/>
                    <a:pt x="11978" y="1"/>
                  </a:cubicBezTo>
                  <a:lnTo>
                    <a:pt x="11548" y="1"/>
                  </a:lnTo>
                  <a:cubicBezTo>
                    <a:pt x="11320" y="1"/>
                    <a:pt x="11133" y="184"/>
                    <a:pt x="11133" y="413"/>
                  </a:cubicBezTo>
                  <a:lnTo>
                    <a:pt x="11133" y="856"/>
                  </a:lnTo>
                  <a:lnTo>
                    <a:pt x="2541" y="856"/>
                  </a:lnTo>
                  <a:lnTo>
                    <a:pt x="2541" y="413"/>
                  </a:lnTo>
                  <a:cubicBezTo>
                    <a:pt x="2541" y="184"/>
                    <a:pt x="2355" y="1"/>
                    <a:pt x="2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6" name="Google Shape;18106;p76"/>
            <p:cNvSpPr/>
            <p:nvPr/>
          </p:nvSpPr>
          <p:spPr>
            <a:xfrm>
              <a:off x="6106243" y="1614779"/>
              <a:ext cx="314829" cy="10489"/>
            </a:xfrm>
            <a:custGeom>
              <a:avLst/>
              <a:gdLst/>
              <a:ahLst/>
              <a:cxnLst/>
              <a:rect l="l" t="t" r="r" b="b"/>
              <a:pathLst>
                <a:path w="12096" h="403" extrusionOk="0">
                  <a:moveTo>
                    <a:pt x="264" y="1"/>
                  </a:moveTo>
                  <a:cubicBezTo>
                    <a:pt x="0" y="1"/>
                    <a:pt x="0" y="403"/>
                    <a:pt x="264" y="403"/>
                  </a:cubicBezTo>
                  <a:cubicBezTo>
                    <a:pt x="268" y="403"/>
                    <a:pt x="273" y="402"/>
                    <a:pt x="277" y="402"/>
                  </a:cubicBezTo>
                  <a:lnTo>
                    <a:pt x="11839" y="402"/>
                  </a:lnTo>
                  <a:cubicBezTo>
                    <a:pt x="12096" y="392"/>
                    <a:pt x="12096" y="15"/>
                    <a:pt x="11839" y="1"/>
                  </a:cubicBezTo>
                  <a:lnTo>
                    <a:pt x="277" y="1"/>
                  </a:lnTo>
                  <a:cubicBezTo>
                    <a:pt x="273" y="1"/>
                    <a:pt x="26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7" name="Google Shape;18107;p76"/>
            <p:cNvSpPr/>
            <p:nvPr/>
          </p:nvSpPr>
          <p:spPr>
            <a:xfrm>
              <a:off x="6123525" y="1659390"/>
              <a:ext cx="46719" cy="10463"/>
            </a:xfrm>
            <a:custGeom>
              <a:avLst/>
              <a:gdLst/>
              <a:ahLst/>
              <a:cxnLst/>
              <a:rect l="l" t="t" r="r" b="b"/>
              <a:pathLst>
                <a:path w="1795" h="402" extrusionOk="0">
                  <a:moveTo>
                    <a:pt x="257" y="1"/>
                  </a:moveTo>
                  <a:cubicBezTo>
                    <a:pt x="0" y="11"/>
                    <a:pt x="0" y="388"/>
                    <a:pt x="257" y="402"/>
                  </a:cubicBezTo>
                  <a:lnTo>
                    <a:pt x="1541" y="402"/>
                  </a:lnTo>
                  <a:cubicBezTo>
                    <a:pt x="1795" y="388"/>
                    <a:pt x="1795" y="11"/>
                    <a:pt x="15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8" name="Google Shape;18108;p76"/>
            <p:cNvSpPr/>
            <p:nvPr/>
          </p:nvSpPr>
          <p:spPr>
            <a:xfrm>
              <a:off x="6201009" y="1659390"/>
              <a:ext cx="47266" cy="10489"/>
            </a:xfrm>
            <a:custGeom>
              <a:avLst/>
              <a:gdLst/>
              <a:ahLst/>
              <a:cxnLst/>
              <a:rect l="l" t="t" r="r" b="b"/>
              <a:pathLst>
                <a:path w="1816" h="403" extrusionOk="0">
                  <a:moveTo>
                    <a:pt x="264" y="0"/>
                  </a:moveTo>
                  <a:cubicBezTo>
                    <a:pt x="1" y="0"/>
                    <a:pt x="1" y="402"/>
                    <a:pt x="264" y="402"/>
                  </a:cubicBezTo>
                  <a:cubicBezTo>
                    <a:pt x="269" y="402"/>
                    <a:pt x="273" y="402"/>
                    <a:pt x="278" y="402"/>
                  </a:cubicBezTo>
                  <a:lnTo>
                    <a:pt x="1562" y="402"/>
                  </a:lnTo>
                  <a:cubicBezTo>
                    <a:pt x="1815" y="388"/>
                    <a:pt x="1815" y="11"/>
                    <a:pt x="1562" y="1"/>
                  </a:cubicBezTo>
                  <a:lnTo>
                    <a:pt x="278" y="1"/>
                  </a:lnTo>
                  <a:cubicBezTo>
                    <a:pt x="273" y="0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9" name="Google Shape;18109;p76"/>
            <p:cNvSpPr/>
            <p:nvPr/>
          </p:nvSpPr>
          <p:spPr>
            <a:xfrm>
              <a:off x="6357070" y="1659390"/>
              <a:ext cx="46069" cy="10489"/>
            </a:xfrm>
            <a:custGeom>
              <a:avLst/>
              <a:gdLst/>
              <a:ahLst/>
              <a:cxnLst/>
              <a:rect l="l" t="t" r="r" b="b"/>
              <a:pathLst>
                <a:path w="1770" h="403" extrusionOk="0">
                  <a:moveTo>
                    <a:pt x="1574" y="0"/>
                  </a:moveTo>
                  <a:cubicBezTo>
                    <a:pt x="1570" y="0"/>
                    <a:pt x="1566" y="0"/>
                    <a:pt x="1562" y="1"/>
                  </a:cubicBezTo>
                  <a:lnTo>
                    <a:pt x="277" y="1"/>
                  </a:lnTo>
                  <a:cubicBezTo>
                    <a:pt x="273" y="0"/>
                    <a:pt x="268" y="0"/>
                    <a:pt x="264" y="0"/>
                  </a:cubicBezTo>
                  <a:cubicBezTo>
                    <a:pt x="0" y="0"/>
                    <a:pt x="0" y="402"/>
                    <a:pt x="264" y="402"/>
                  </a:cubicBezTo>
                  <a:cubicBezTo>
                    <a:pt x="268" y="402"/>
                    <a:pt x="273" y="402"/>
                    <a:pt x="277" y="402"/>
                  </a:cubicBezTo>
                  <a:lnTo>
                    <a:pt x="1562" y="402"/>
                  </a:lnTo>
                  <a:cubicBezTo>
                    <a:pt x="1564" y="402"/>
                    <a:pt x="1566" y="402"/>
                    <a:pt x="1568" y="402"/>
                  </a:cubicBezTo>
                  <a:cubicBezTo>
                    <a:pt x="1678" y="402"/>
                    <a:pt x="1769" y="312"/>
                    <a:pt x="1769" y="201"/>
                  </a:cubicBezTo>
                  <a:cubicBezTo>
                    <a:pt x="1769" y="89"/>
                    <a:pt x="1681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0" name="Google Shape;18110;p76"/>
            <p:cNvSpPr/>
            <p:nvPr/>
          </p:nvSpPr>
          <p:spPr>
            <a:xfrm>
              <a:off x="6123525" y="1704001"/>
              <a:ext cx="46719" cy="10463"/>
            </a:xfrm>
            <a:custGeom>
              <a:avLst/>
              <a:gdLst/>
              <a:ahLst/>
              <a:cxnLst/>
              <a:rect l="l" t="t" r="r" b="b"/>
              <a:pathLst>
                <a:path w="1795" h="402" extrusionOk="0">
                  <a:moveTo>
                    <a:pt x="257" y="0"/>
                  </a:moveTo>
                  <a:cubicBezTo>
                    <a:pt x="0" y="11"/>
                    <a:pt x="0" y="387"/>
                    <a:pt x="257" y="401"/>
                  </a:cubicBezTo>
                  <a:lnTo>
                    <a:pt x="1541" y="401"/>
                  </a:lnTo>
                  <a:cubicBezTo>
                    <a:pt x="1795" y="387"/>
                    <a:pt x="1795" y="11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1" name="Google Shape;18111;p76"/>
            <p:cNvSpPr/>
            <p:nvPr/>
          </p:nvSpPr>
          <p:spPr>
            <a:xfrm>
              <a:off x="6279014" y="1703975"/>
              <a:ext cx="46095" cy="10489"/>
            </a:xfrm>
            <a:custGeom>
              <a:avLst/>
              <a:gdLst/>
              <a:ahLst/>
              <a:cxnLst/>
              <a:rect l="l" t="t" r="r" b="b"/>
              <a:pathLst>
                <a:path w="1771" h="403" extrusionOk="0">
                  <a:moveTo>
                    <a:pt x="1575" y="1"/>
                  </a:moveTo>
                  <a:cubicBezTo>
                    <a:pt x="1571" y="1"/>
                    <a:pt x="1567" y="1"/>
                    <a:pt x="1563" y="1"/>
                  </a:cubicBezTo>
                  <a:lnTo>
                    <a:pt x="279" y="1"/>
                  </a:lnTo>
                  <a:cubicBezTo>
                    <a:pt x="274" y="1"/>
                    <a:pt x="270" y="1"/>
                    <a:pt x="265" y="1"/>
                  </a:cubicBezTo>
                  <a:cubicBezTo>
                    <a:pt x="1" y="1"/>
                    <a:pt x="2" y="402"/>
                    <a:pt x="268" y="402"/>
                  </a:cubicBezTo>
                  <a:cubicBezTo>
                    <a:pt x="272" y="402"/>
                    <a:pt x="275" y="402"/>
                    <a:pt x="279" y="402"/>
                  </a:cubicBezTo>
                  <a:lnTo>
                    <a:pt x="1563" y="402"/>
                  </a:lnTo>
                  <a:cubicBezTo>
                    <a:pt x="1565" y="402"/>
                    <a:pt x="1567" y="402"/>
                    <a:pt x="1569" y="402"/>
                  </a:cubicBezTo>
                  <a:cubicBezTo>
                    <a:pt x="1679" y="402"/>
                    <a:pt x="1770" y="312"/>
                    <a:pt x="1770" y="202"/>
                  </a:cubicBezTo>
                  <a:cubicBezTo>
                    <a:pt x="1770" y="90"/>
                    <a:pt x="1682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2" name="Google Shape;18112;p76"/>
            <p:cNvSpPr/>
            <p:nvPr/>
          </p:nvSpPr>
          <p:spPr>
            <a:xfrm>
              <a:off x="6123525" y="1748586"/>
              <a:ext cx="46719" cy="10463"/>
            </a:xfrm>
            <a:custGeom>
              <a:avLst/>
              <a:gdLst/>
              <a:ahLst/>
              <a:cxnLst/>
              <a:rect l="l" t="t" r="r" b="b"/>
              <a:pathLst>
                <a:path w="1795" h="402" extrusionOk="0">
                  <a:moveTo>
                    <a:pt x="257" y="1"/>
                  </a:moveTo>
                  <a:cubicBezTo>
                    <a:pt x="0" y="11"/>
                    <a:pt x="0" y="388"/>
                    <a:pt x="257" y="402"/>
                  </a:cubicBezTo>
                  <a:lnTo>
                    <a:pt x="1541" y="402"/>
                  </a:lnTo>
                  <a:cubicBezTo>
                    <a:pt x="1795" y="388"/>
                    <a:pt x="1795" y="11"/>
                    <a:pt x="15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3" name="Google Shape;18113;p76"/>
            <p:cNvSpPr/>
            <p:nvPr/>
          </p:nvSpPr>
          <p:spPr>
            <a:xfrm>
              <a:off x="6200983" y="1748586"/>
              <a:ext cx="47292" cy="10463"/>
            </a:xfrm>
            <a:custGeom>
              <a:avLst/>
              <a:gdLst/>
              <a:ahLst/>
              <a:cxnLst/>
              <a:rect l="l" t="t" r="r" b="b"/>
              <a:pathLst>
                <a:path w="1817" h="402" extrusionOk="0">
                  <a:moveTo>
                    <a:pt x="265" y="0"/>
                  </a:moveTo>
                  <a:cubicBezTo>
                    <a:pt x="1" y="0"/>
                    <a:pt x="2" y="402"/>
                    <a:pt x="269" y="402"/>
                  </a:cubicBezTo>
                  <a:cubicBezTo>
                    <a:pt x="272" y="402"/>
                    <a:pt x="275" y="402"/>
                    <a:pt x="279" y="402"/>
                  </a:cubicBezTo>
                  <a:lnTo>
                    <a:pt x="1563" y="402"/>
                  </a:lnTo>
                  <a:cubicBezTo>
                    <a:pt x="1816" y="388"/>
                    <a:pt x="1816" y="11"/>
                    <a:pt x="1563" y="1"/>
                  </a:cubicBezTo>
                  <a:lnTo>
                    <a:pt x="279" y="1"/>
                  </a:lnTo>
                  <a:cubicBezTo>
                    <a:pt x="274" y="0"/>
                    <a:pt x="270" y="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4" name="Google Shape;18114;p76"/>
            <p:cNvSpPr/>
            <p:nvPr/>
          </p:nvSpPr>
          <p:spPr>
            <a:xfrm>
              <a:off x="6357044" y="1748586"/>
              <a:ext cx="46095" cy="10463"/>
            </a:xfrm>
            <a:custGeom>
              <a:avLst/>
              <a:gdLst/>
              <a:ahLst/>
              <a:cxnLst/>
              <a:rect l="l" t="t" r="r" b="b"/>
              <a:pathLst>
                <a:path w="1771" h="402" extrusionOk="0">
                  <a:moveTo>
                    <a:pt x="1575" y="0"/>
                  </a:moveTo>
                  <a:cubicBezTo>
                    <a:pt x="1571" y="0"/>
                    <a:pt x="1567" y="0"/>
                    <a:pt x="1563" y="1"/>
                  </a:cubicBezTo>
                  <a:lnTo>
                    <a:pt x="278" y="1"/>
                  </a:lnTo>
                  <a:cubicBezTo>
                    <a:pt x="274" y="0"/>
                    <a:pt x="269" y="0"/>
                    <a:pt x="265" y="0"/>
                  </a:cubicBezTo>
                  <a:cubicBezTo>
                    <a:pt x="0" y="0"/>
                    <a:pt x="1" y="402"/>
                    <a:pt x="268" y="402"/>
                  </a:cubicBezTo>
                  <a:cubicBezTo>
                    <a:pt x="272" y="402"/>
                    <a:pt x="275" y="402"/>
                    <a:pt x="278" y="402"/>
                  </a:cubicBezTo>
                  <a:lnTo>
                    <a:pt x="1563" y="402"/>
                  </a:lnTo>
                  <a:cubicBezTo>
                    <a:pt x="1565" y="402"/>
                    <a:pt x="1567" y="402"/>
                    <a:pt x="1569" y="402"/>
                  </a:cubicBezTo>
                  <a:cubicBezTo>
                    <a:pt x="1679" y="402"/>
                    <a:pt x="1770" y="312"/>
                    <a:pt x="1770" y="201"/>
                  </a:cubicBezTo>
                  <a:cubicBezTo>
                    <a:pt x="1770" y="89"/>
                    <a:pt x="168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5" name="Google Shape;18115;p76"/>
            <p:cNvSpPr/>
            <p:nvPr/>
          </p:nvSpPr>
          <p:spPr>
            <a:xfrm>
              <a:off x="6201009" y="1793171"/>
              <a:ext cx="47266" cy="10411"/>
            </a:xfrm>
            <a:custGeom>
              <a:avLst/>
              <a:gdLst/>
              <a:ahLst/>
              <a:cxnLst/>
              <a:rect l="l" t="t" r="r" b="b"/>
              <a:pathLst>
                <a:path w="1816" h="400" extrusionOk="0">
                  <a:moveTo>
                    <a:pt x="264" y="1"/>
                  </a:moveTo>
                  <a:cubicBezTo>
                    <a:pt x="1" y="1"/>
                    <a:pt x="1" y="399"/>
                    <a:pt x="264" y="399"/>
                  </a:cubicBezTo>
                  <a:cubicBezTo>
                    <a:pt x="269" y="399"/>
                    <a:pt x="273" y="399"/>
                    <a:pt x="278" y="399"/>
                  </a:cubicBezTo>
                  <a:lnTo>
                    <a:pt x="1562" y="399"/>
                  </a:lnTo>
                  <a:cubicBezTo>
                    <a:pt x="1815" y="388"/>
                    <a:pt x="1815" y="12"/>
                    <a:pt x="1562" y="1"/>
                  </a:cubicBezTo>
                  <a:lnTo>
                    <a:pt x="278" y="1"/>
                  </a:lnTo>
                  <a:cubicBezTo>
                    <a:pt x="273" y="1"/>
                    <a:pt x="26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6" name="Google Shape;18116;p76"/>
            <p:cNvSpPr/>
            <p:nvPr/>
          </p:nvSpPr>
          <p:spPr>
            <a:xfrm>
              <a:off x="6279040" y="1793171"/>
              <a:ext cx="46069" cy="10411"/>
            </a:xfrm>
            <a:custGeom>
              <a:avLst/>
              <a:gdLst/>
              <a:ahLst/>
              <a:cxnLst/>
              <a:rect l="l" t="t" r="r" b="b"/>
              <a:pathLst>
                <a:path w="1770" h="400" extrusionOk="0">
                  <a:moveTo>
                    <a:pt x="1574" y="1"/>
                  </a:moveTo>
                  <a:cubicBezTo>
                    <a:pt x="1570" y="1"/>
                    <a:pt x="1566" y="1"/>
                    <a:pt x="1562" y="1"/>
                  </a:cubicBezTo>
                  <a:lnTo>
                    <a:pt x="278" y="1"/>
                  </a:lnTo>
                  <a:cubicBezTo>
                    <a:pt x="273" y="1"/>
                    <a:pt x="269" y="1"/>
                    <a:pt x="264" y="1"/>
                  </a:cubicBezTo>
                  <a:cubicBezTo>
                    <a:pt x="1" y="1"/>
                    <a:pt x="1" y="399"/>
                    <a:pt x="264" y="399"/>
                  </a:cubicBezTo>
                  <a:cubicBezTo>
                    <a:pt x="269" y="399"/>
                    <a:pt x="273" y="399"/>
                    <a:pt x="278" y="399"/>
                  </a:cubicBezTo>
                  <a:lnTo>
                    <a:pt x="1562" y="399"/>
                  </a:lnTo>
                  <a:cubicBezTo>
                    <a:pt x="1566" y="399"/>
                    <a:pt x="1570" y="399"/>
                    <a:pt x="1574" y="399"/>
                  </a:cubicBezTo>
                  <a:cubicBezTo>
                    <a:pt x="1681" y="399"/>
                    <a:pt x="1769" y="310"/>
                    <a:pt x="1769" y="198"/>
                  </a:cubicBezTo>
                  <a:cubicBezTo>
                    <a:pt x="1769" y="90"/>
                    <a:pt x="1681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7" name="Google Shape;18117;p76"/>
            <p:cNvSpPr/>
            <p:nvPr/>
          </p:nvSpPr>
          <p:spPr>
            <a:xfrm>
              <a:off x="6357070" y="1793171"/>
              <a:ext cx="46069" cy="10411"/>
            </a:xfrm>
            <a:custGeom>
              <a:avLst/>
              <a:gdLst/>
              <a:ahLst/>
              <a:cxnLst/>
              <a:rect l="l" t="t" r="r" b="b"/>
              <a:pathLst>
                <a:path w="1770" h="400" extrusionOk="0">
                  <a:moveTo>
                    <a:pt x="1574" y="1"/>
                  </a:moveTo>
                  <a:cubicBezTo>
                    <a:pt x="1570" y="1"/>
                    <a:pt x="1566" y="1"/>
                    <a:pt x="1562" y="1"/>
                  </a:cubicBezTo>
                  <a:lnTo>
                    <a:pt x="277" y="1"/>
                  </a:lnTo>
                  <a:cubicBezTo>
                    <a:pt x="273" y="1"/>
                    <a:pt x="268" y="1"/>
                    <a:pt x="264" y="1"/>
                  </a:cubicBezTo>
                  <a:cubicBezTo>
                    <a:pt x="0" y="1"/>
                    <a:pt x="0" y="399"/>
                    <a:pt x="264" y="399"/>
                  </a:cubicBezTo>
                  <a:cubicBezTo>
                    <a:pt x="268" y="399"/>
                    <a:pt x="273" y="399"/>
                    <a:pt x="277" y="399"/>
                  </a:cubicBezTo>
                  <a:lnTo>
                    <a:pt x="1562" y="399"/>
                  </a:lnTo>
                  <a:cubicBezTo>
                    <a:pt x="1566" y="399"/>
                    <a:pt x="1570" y="399"/>
                    <a:pt x="1574" y="399"/>
                  </a:cubicBezTo>
                  <a:cubicBezTo>
                    <a:pt x="1681" y="399"/>
                    <a:pt x="1769" y="310"/>
                    <a:pt x="1769" y="198"/>
                  </a:cubicBezTo>
                  <a:cubicBezTo>
                    <a:pt x="1769" y="90"/>
                    <a:pt x="1681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8" name="Google Shape;18118;p76"/>
            <p:cNvSpPr/>
            <p:nvPr/>
          </p:nvSpPr>
          <p:spPr>
            <a:xfrm>
              <a:off x="6200749" y="1692939"/>
              <a:ext cx="47995" cy="32638"/>
            </a:xfrm>
            <a:custGeom>
              <a:avLst/>
              <a:gdLst/>
              <a:ahLst/>
              <a:cxnLst/>
              <a:rect l="l" t="t" r="r" b="b"/>
              <a:pathLst>
                <a:path w="1844" h="1254" extrusionOk="0">
                  <a:moveTo>
                    <a:pt x="1564" y="0"/>
                  </a:moveTo>
                  <a:cubicBezTo>
                    <a:pt x="1520" y="0"/>
                    <a:pt x="1474" y="17"/>
                    <a:pt x="1431" y="56"/>
                  </a:cubicBezTo>
                  <a:lnTo>
                    <a:pt x="714" y="770"/>
                  </a:lnTo>
                  <a:lnTo>
                    <a:pt x="429" y="481"/>
                  </a:lnTo>
                  <a:cubicBezTo>
                    <a:pt x="385" y="438"/>
                    <a:pt x="336" y="420"/>
                    <a:pt x="289" y="420"/>
                  </a:cubicBezTo>
                  <a:cubicBezTo>
                    <a:pt x="133" y="420"/>
                    <a:pt x="0" y="620"/>
                    <a:pt x="144" y="766"/>
                  </a:cubicBezTo>
                  <a:lnTo>
                    <a:pt x="573" y="1196"/>
                  </a:lnTo>
                  <a:cubicBezTo>
                    <a:pt x="612" y="1234"/>
                    <a:pt x="663" y="1254"/>
                    <a:pt x="714" y="1254"/>
                  </a:cubicBezTo>
                  <a:cubicBezTo>
                    <a:pt x="766" y="1254"/>
                    <a:pt x="817" y="1234"/>
                    <a:pt x="858" y="1196"/>
                  </a:cubicBezTo>
                  <a:lnTo>
                    <a:pt x="1713" y="337"/>
                  </a:lnTo>
                  <a:cubicBezTo>
                    <a:pt x="1844" y="193"/>
                    <a:pt x="1715" y="0"/>
                    <a:pt x="1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9" name="Google Shape;18119;p76"/>
            <p:cNvSpPr/>
            <p:nvPr/>
          </p:nvSpPr>
          <p:spPr>
            <a:xfrm>
              <a:off x="6356784" y="1692939"/>
              <a:ext cx="48021" cy="32638"/>
            </a:xfrm>
            <a:custGeom>
              <a:avLst/>
              <a:gdLst/>
              <a:ahLst/>
              <a:cxnLst/>
              <a:rect l="l" t="t" r="r" b="b"/>
              <a:pathLst>
                <a:path w="1845" h="1254" extrusionOk="0">
                  <a:moveTo>
                    <a:pt x="1563" y="0"/>
                  </a:moveTo>
                  <a:cubicBezTo>
                    <a:pt x="1518" y="0"/>
                    <a:pt x="1471" y="17"/>
                    <a:pt x="1428" y="56"/>
                  </a:cubicBezTo>
                  <a:lnTo>
                    <a:pt x="714" y="770"/>
                  </a:lnTo>
                  <a:lnTo>
                    <a:pt x="429" y="481"/>
                  </a:lnTo>
                  <a:cubicBezTo>
                    <a:pt x="385" y="438"/>
                    <a:pt x="336" y="420"/>
                    <a:pt x="290" y="420"/>
                  </a:cubicBezTo>
                  <a:cubicBezTo>
                    <a:pt x="134" y="420"/>
                    <a:pt x="1" y="620"/>
                    <a:pt x="144" y="766"/>
                  </a:cubicBezTo>
                  <a:lnTo>
                    <a:pt x="573" y="1196"/>
                  </a:lnTo>
                  <a:cubicBezTo>
                    <a:pt x="612" y="1234"/>
                    <a:pt x="663" y="1254"/>
                    <a:pt x="714" y="1254"/>
                  </a:cubicBezTo>
                  <a:cubicBezTo>
                    <a:pt x="765" y="1254"/>
                    <a:pt x="816" y="1234"/>
                    <a:pt x="855" y="1196"/>
                  </a:cubicBezTo>
                  <a:lnTo>
                    <a:pt x="1713" y="337"/>
                  </a:lnTo>
                  <a:cubicBezTo>
                    <a:pt x="1844" y="193"/>
                    <a:pt x="1716" y="0"/>
                    <a:pt x="1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0" name="Google Shape;18120;p76"/>
            <p:cNvSpPr/>
            <p:nvPr/>
          </p:nvSpPr>
          <p:spPr>
            <a:xfrm>
              <a:off x="6278780" y="1737472"/>
              <a:ext cx="47995" cy="32612"/>
            </a:xfrm>
            <a:custGeom>
              <a:avLst/>
              <a:gdLst/>
              <a:ahLst/>
              <a:cxnLst/>
              <a:rect l="l" t="t" r="r" b="b"/>
              <a:pathLst>
                <a:path w="1844" h="1253" extrusionOk="0">
                  <a:moveTo>
                    <a:pt x="1561" y="1"/>
                  </a:moveTo>
                  <a:cubicBezTo>
                    <a:pt x="1517" y="1"/>
                    <a:pt x="1470" y="17"/>
                    <a:pt x="1428" y="55"/>
                  </a:cubicBezTo>
                  <a:lnTo>
                    <a:pt x="1431" y="58"/>
                  </a:lnTo>
                  <a:lnTo>
                    <a:pt x="713" y="772"/>
                  </a:lnTo>
                  <a:lnTo>
                    <a:pt x="428" y="484"/>
                  </a:lnTo>
                  <a:cubicBezTo>
                    <a:pt x="384" y="440"/>
                    <a:pt x="335" y="421"/>
                    <a:pt x="288" y="421"/>
                  </a:cubicBezTo>
                  <a:cubicBezTo>
                    <a:pt x="133" y="421"/>
                    <a:pt x="0" y="623"/>
                    <a:pt x="143" y="769"/>
                  </a:cubicBezTo>
                  <a:lnTo>
                    <a:pt x="573" y="1195"/>
                  </a:lnTo>
                  <a:cubicBezTo>
                    <a:pt x="611" y="1233"/>
                    <a:pt x="662" y="1253"/>
                    <a:pt x="713" y="1253"/>
                  </a:cubicBezTo>
                  <a:cubicBezTo>
                    <a:pt x="764" y="1253"/>
                    <a:pt x="815" y="1233"/>
                    <a:pt x="854" y="1195"/>
                  </a:cubicBezTo>
                  <a:lnTo>
                    <a:pt x="1713" y="340"/>
                  </a:lnTo>
                  <a:cubicBezTo>
                    <a:pt x="1844" y="192"/>
                    <a:pt x="1714" y="1"/>
                    <a:pt x="1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1" name="Google Shape;18121;p76"/>
            <p:cNvSpPr/>
            <p:nvPr/>
          </p:nvSpPr>
          <p:spPr>
            <a:xfrm>
              <a:off x="6122745" y="1782110"/>
              <a:ext cx="47969" cy="32665"/>
            </a:xfrm>
            <a:custGeom>
              <a:avLst/>
              <a:gdLst/>
              <a:ahLst/>
              <a:cxnLst/>
              <a:rect l="l" t="t" r="r" b="b"/>
              <a:pathLst>
                <a:path w="1843" h="1255" extrusionOk="0">
                  <a:moveTo>
                    <a:pt x="1563" y="1"/>
                  </a:moveTo>
                  <a:cubicBezTo>
                    <a:pt x="1518" y="1"/>
                    <a:pt x="1470" y="17"/>
                    <a:pt x="1427" y="57"/>
                  </a:cubicBezTo>
                  <a:lnTo>
                    <a:pt x="1431" y="57"/>
                  </a:lnTo>
                  <a:lnTo>
                    <a:pt x="713" y="771"/>
                  </a:lnTo>
                  <a:lnTo>
                    <a:pt x="428" y="486"/>
                  </a:lnTo>
                  <a:cubicBezTo>
                    <a:pt x="383" y="441"/>
                    <a:pt x="334" y="423"/>
                    <a:pt x="286" y="423"/>
                  </a:cubicBezTo>
                  <a:cubicBezTo>
                    <a:pt x="132" y="423"/>
                    <a:pt x="0" y="622"/>
                    <a:pt x="143" y="767"/>
                  </a:cubicBezTo>
                  <a:lnTo>
                    <a:pt x="572" y="1197"/>
                  </a:lnTo>
                  <a:cubicBezTo>
                    <a:pt x="611" y="1235"/>
                    <a:pt x="662" y="1255"/>
                    <a:pt x="713" y="1255"/>
                  </a:cubicBezTo>
                  <a:cubicBezTo>
                    <a:pt x="764" y="1255"/>
                    <a:pt x="815" y="1235"/>
                    <a:pt x="854" y="1197"/>
                  </a:cubicBezTo>
                  <a:lnTo>
                    <a:pt x="1712" y="338"/>
                  </a:lnTo>
                  <a:cubicBezTo>
                    <a:pt x="1843" y="191"/>
                    <a:pt x="1715" y="1"/>
                    <a:pt x="1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2" name="Google Shape;18122;p76"/>
            <p:cNvSpPr/>
            <p:nvPr/>
          </p:nvSpPr>
          <p:spPr>
            <a:xfrm>
              <a:off x="6278780" y="1648380"/>
              <a:ext cx="47995" cy="32612"/>
            </a:xfrm>
            <a:custGeom>
              <a:avLst/>
              <a:gdLst/>
              <a:ahLst/>
              <a:cxnLst/>
              <a:rect l="l" t="t" r="r" b="b"/>
              <a:pathLst>
                <a:path w="1844" h="1253" extrusionOk="0">
                  <a:moveTo>
                    <a:pt x="1563" y="0"/>
                  </a:moveTo>
                  <a:cubicBezTo>
                    <a:pt x="1519" y="0"/>
                    <a:pt x="1473" y="16"/>
                    <a:pt x="1431" y="54"/>
                  </a:cubicBezTo>
                  <a:lnTo>
                    <a:pt x="713" y="768"/>
                  </a:lnTo>
                  <a:lnTo>
                    <a:pt x="428" y="483"/>
                  </a:lnTo>
                  <a:cubicBezTo>
                    <a:pt x="384" y="439"/>
                    <a:pt x="334" y="420"/>
                    <a:pt x="287" y="420"/>
                  </a:cubicBezTo>
                  <a:cubicBezTo>
                    <a:pt x="132" y="420"/>
                    <a:pt x="1" y="619"/>
                    <a:pt x="143" y="765"/>
                  </a:cubicBezTo>
                  <a:lnTo>
                    <a:pt x="573" y="1194"/>
                  </a:lnTo>
                  <a:cubicBezTo>
                    <a:pt x="611" y="1233"/>
                    <a:pt x="662" y="1252"/>
                    <a:pt x="714" y="1252"/>
                  </a:cubicBezTo>
                  <a:cubicBezTo>
                    <a:pt x="765" y="1252"/>
                    <a:pt x="817" y="1233"/>
                    <a:pt x="858" y="1194"/>
                  </a:cubicBezTo>
                  <a:lnTo>
                    <a:pt x="1713" y="339"/>
                  </a:lnTo>
                  <a:cubicBezTo>
                    <a:pt x="1844" y="192"/>
                    <a:pt x="1714" y="0"/>
                    <a:pt x="1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123" name="Google Shape;18123;p76"/>
          <p:cNvGrpSpPr/>
          <p:nvPr/>
        </p:nvGrpSpPr>
        <p:grpSpPr>
          <a:xfrm>
            <a:off x="7026393" y="1998398"/>
            <a:ext cx="347363" cy="317223"/>
            <a:chOff x="7026393" y="1998398"/>
            <a:chExt cx="347363" cy="317223"/>
          </a:xfrm>
        </p:grpSpPr>
        <p:sp>
          <p:nvSpPr>
            <p:cNvPr id="18124" name="Google Shape;18124;p76"/>
            <p:cNvSpPr/>
            <p:nvPr/>
          </p:nvSpPr>
          <p:spPr>
            <a:xfrm>
              <a:off x="7060359" y="2032104"/>
              <a:ext cx="279327" cy="279353"/>
            </a:xfrm>
            <a:custGeom>
              <a:avLst/>
              <a:gdLst/>
              <a:ahLst/>
              <a:cxnLst/>
              <a:rect l="l" t="t" r="r" b="b"/>
              <a:pathLst>
                <a:path w="10732" h="10733" extrusionOk="0">
                  <a:moveTo>
                    <a:pt x="5366" y="1"/>
                  </a:moveTo>
                  <a:cubicBezTo>
                    <a:pt x="2400" y="1"/>
                    <a:pt x="0" y="2404"/>
                    <a:pt x="0" y="5366"/>
                  </a:cubicBezTo>
                  <a:cubicBezTo>
                    <a:pt x="0" y="8329"/>
                    <a:pt x="2400" y="10732"/>
                    <a:pt x="5366" y="10732"/>
                  </a:cubicBezTo>
                  <a:cubicBezTo>
                    <a:pt x="8329" y="10732"/>
                    <a:pt x="10732" y="8329"/>
                    <a:pt x="10732" y="5366"/>
                  </a:cubicBezTo>
                  <a:cubicBezTo>
                    <a:pt x="10732" y="2404"/>
                    <a:pt x="8329" y="1"/>
                    <a:pt x="536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5" name="Google Shape;18125;p76"/>
            <p:cNvSpPr/>
            <p:nvPr/>
          </p:nvSpPr>
          <p:spPr>
            <a:xfrm>
              <a:off x="7199268" y="2112607"/>
              <a:ext cx="74491" cy="97551"/>
            </a:xfrm>
            <a:custGeom>
              <a:avLst/>
              <a:gdLst/>
              <a:ahLst/>
              <a:cxnLst/>
              <a:rect l="l" t="t" r="r" b="b"/>
              <a:pathLst>
                <a:path w="2862" h="3748" extrusionOk="0">
                  <a:moveTo>
                    <a:pt x="1" y="0"/>
                  </a:moveTo>
                  <a:lnTo>
                    <a:pt x="40" y="2302"/>
                  </a:lnTo>
                  <a:lnTo>
                    <a:pt x="1757" y="3748"/>
                  </a:lnTo>
                  <a:lnTo>
                    <a:pt x="1897" y="3540"/>
                  </a:lnTo>
                  <a:cubicBezTo>
                    <a:pt x="2861" y="2122"/>
                    <a:pt x="1957" y="190"/>
                    <a:pt x="251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6" name="Google Shape;18126;p76"/>
            <p:cNvSpPr/>
            <p:nvPr/>
          </p:nvSpPr>
          <p:spPr>
            <a:xfrm>
              <a:off x="7199008" y="2054279"/>
              <a:ext cx="125218" cy="193436"/>
            </a:xfrm>
            <a:custGeom>
              <a:avLst/>
              <a:gdLst/>
              <a:ahLst/>
              <a:cxnLst/>
              <a:rect l="l" t="t" r="r" b="b"/>
              <a:pathLst>
                <a:path w="4811" h="7432" extrusionOk="0">
                  <a:moveTo>
                    <a:pt x="0" y="0"/>
                  </a:moveTo>
                  <a:lnTo>
                    <a:pt x="11" y="2273"/>
                  </a:lnTo>
                  <a:lnTo>
                    <a:pt x="218" y="2287"/>
                  </a:lnTo>
                  <a:cubicBezTo>
                    <a:pt x="1376" y="2386"/>
                    <a:pt x="2266" y="3353"/>
                    <a:pt x="2270" y="4514"/>
                  </a:cubicBezTo>
                  <a:cubicBezTo>
                    <a:pt x="2270" y="4975"/>
                    <a:pt x="2129" y="5426"/>
                    <a:pt x="1862" y="5802"/>
                  </a:cubicBezTo>
                  <a:lnTo>
                    <a:pt x="1742" y="5968"/>
                  </a:lnTo>
                  <a:lnTo>
                    <a:pt x="3480" y="7431"/>
                  </a:lnTo>
                  <a:lnTo>
                    <a:pt x="3624" y="7241"/>
                  </a:lnTo>
                  <a:lnTo>
                    <a:pt x="3635" y="7227"/>
                  </a:lnTo>
                  <a:cubicBezTo>
                    <a:pt x="3656" y="7199"/>
                    <a:pt x="3674" y="7174"/>
                    <a:pt x="3691" y="7150"/>
                  </a:cubicBezTo>
                  <a:cubicBezTo>
                    <a:pt x="4634" y="5848"/>
                    <a:pt x="4810" y="4141"/>
                    <a:pt x="4152" y="2671"/>
                  </a:cubicBezTo>
                  <a:cubicBezTo>
                    <a:pt x="3494" y="1204"/>
                    <a:pt x="2108" y="197"/>
                    <a:pt x="507" y="28"/>
                  </a:cubicBezTo>
                  <a:cubicBezTo>
                    <a:pt x="465" y="25"/>
                    <a:pt x="423" y="21"/>
                    <a:pt x="380" y="18"/>
                  </a:cubicBezTo>
                  <a:lnTo>
                    <a:pt x="356" y="18"/>
                  </a:lnTo>
                  <a:cubicBezTo>
                    <a:pt x="321" y="14"/>
                    <a:pt x="285" y="11"/>
                    <a:pt x="254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7" name="Google Shape;18127;p76"/>
            <p:cNvSpPr/>
            <p:nvPr/>
          </p:nvSpPr>
          <p:spPr>
            <a:xfrm>
              <a:off x="7198904" y="2003526"/>
              <a:ext cx="169725" cy="272560"/>
            </a:xfrm>
            <a:custGeom>
              <a:avLst/>
              <a:gdLst/>
              <a:ahLst/>
              <a:cxnLst/>
              <a:rect l="l" t="t" r="r" b="b"/>
              <a:pathLst>
                <a:path w="6521" h="10472" extrusionOk="0">
                  <a:moveTo>
                    <a:pt x="402" y="1"/>
                  </a:moveTo>
                  <a:cubicBezTo>
                    <a:pt x="180" y="1"/>
                    <a:pt x="1" y="184"/>
                    <a:pt x="1" y="406"/>
                  </a:cubicBezTo>
                  <a:lnTo>
                    <a:pt x="8" y="1978"/>
                  </a:lnTo>
                  <a:lnTo>
                    <a:pt x="222" y="1989"/>
                  </a:lnTo>
                  <a:cubicBezTo>
                    <a:pt x="1897" y="2056"/>
                    <a:pt x="3393" y="3048"/>
                    <a:pt x="4100" y="4564"/>
                  </a:cubicBezTo>
                  <a:cubicBezTo>
                    <a:pt x="4811" y="6081"/>
                    <a:pt x="4617" y="7865"/>
                    <a:pt x="3597" y="9191"/>
                  </a:cubicBezTo>
                  <a:lnTo>
                    <a:pt x="3467" y="9364"/>
                  </a:lnTo>
                  <a:lnTo>
                    <a:pt x="4666" y="10377"/>
                  </a:lnTo>
                  <a:cubicBezTo>
                    <a:pt x="4740" y="10437"/>
                    <a:pt x="4832" y="10472"/>
                    <a:pt x="4927" y="10472"/>
                  </a:cubicBezTo>
                  <a:cubicBezTo>
                    <a:pt x="4944" y="10472"/>
                    <a:pt x="4958" y="10472"/>
                    <a:pt x="4976" y="10468"/>
                  </a:cubicBezTo>
                  <a:cubicBezTo>
                    <a:pt x="5085" y="10458"/>
                    <a:pt x="5187" y="10398"/>
                    <a:pt x="5250" y="10310"/>
                  </a:cubicBezTo>
                  <a:cubicBezTo>
                    <a:pt x="6077" y="9198"/>
                    <a:pt x="6521" y="7847"/>
                    <a:pt x="6517" y="6464"/>
                  </a:cubicBezTo>
                  <a:cubicBezTo>
                    <a:pt x="6517" y="3034"/>
                    <a:pt x="3843" y="198"/>
                    <a:pt x="42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8" name="Google Shape;18128;p76"/>
            <p:cNvSpPr/>
            <p:nvPr/>
          </p:nvSpPr>
          <p:spPr>
            <a:xfrm>
              <a:off x="7063561" y="2032104"/>
              <a:ext cx="136748" cy="140418"/>
            </a:xfrm>
            <a:custGeom>
              <a:avLst/>
              <a:gdLst/>
              <a:ahLst/>
              <a:cxnLst/>
              <a:rect l="l" t="t" r="r" b="b"/>
              <a:pathLst>
                <a:path w="5254" h="5395" extrusionOk="0">
                  <a:moveTo>
                    <a:pt x="5232" y="1"/>
                  </a:moveTo>
                  <a:cubicBezTo>
                    <a:pt x="2713" y="4"/>
                    <a:pt x="539" y="1760"/>
                    <a:pt x="1" y="4219"/>
                  </a:cubicBezTo>
                  <a:lnTo>
                    <a:pt x="5254" y="5395"/>
                  </a:lnTo>
                  <a:lnTo>
                    <a:pt x="5232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9" name="Google Shape;18129;p76"/>
            <p:cNvSpPr/>
            <p:nvPr/>
          </p:nvSpPr>
          <p:spPr>
            <a:xfrm>
              <a:off x="7060255" y="2141549"/>
              <a:ext cx="140054" cy="164858"/>
            </a:xfrm>
            <a:custGeom>
              <a:avLst/>
              <a:gdLst/>
              <a:ahLst/>
              <a:cxnLst/>
              <a:rect l="l" t="t" r="r" b="b"/>
              <a:pathLst>
                <a:path w="5381" h="6334" extrusionOk="0">
                  <a:moveTo>
                    <a:pt x="128" y="0"/>
                  </a:moveTo>
                  <a:cubicBezTo>
                    <a:pt x="43" y="380"/>
                    <a:pt x="1" y="771"/>
                    <a:pt x="4" y="1161"/>
                  </a:cubicBezTo>
                  <a:cubicBezTo>
                    <a:pt x="4" y="3575"/>
                    <a:pt x="1612" y="5690"/>
                    <a:pt x="3938" y="6334"/>
                  </a:cubicBezTo>
                  <a:lnTo>
                    <a:pt x="5381" y="11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0" name="Google Shape;18130;p76"/>
            <p:cNvSpPr/>
            <p:nvPr/>
          </p:nvSpPr>
          <p:spPr>
            <a:xfrm>
              <a:off x="7146901" y="2286132"/>
              <a:ext cx="74100" cy="25325"/>
            </a:xfrm>
            <a:custGeom>
              <a:avLst/>
              <a:gdLst/>
              <a:ahLst/>
              <a:cxnLst/>
              <a:rect l="l" t="t" r="r" b="b"/>
              <a:pathLst>
                <a:path w="2847" h="973" extrusionOk="0">
                  <a:moveTo>
                    <a:pt x="574" y="1"/>
                  </a:moveTo>
                  <a:lnTo>
                    <a:pt x="0" y="571"/>
                  </a:lnTo>
                  <a:cubicBezTo>
                    <a:pt x="648" y="835"/>
                    <a:pt x="1341" y="972"/>
                    <a:pt x="2041" y="972"/>
                  </a:cubicBezTo>
                  <a:cubicBezTo>
                    <a:pt x="2308" y="972"/>
                    <a:pt x="2579" y="951"/>
                    <a:pt x="2847" y="912"/>
                  </a:cubicBezTo>
                  <a:cubicBezTo>
                    <a:pt x="2027" y="789"/>
                    <a:pt x="1249" y="476"/>
                    <a:pt x="574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1" name="Google Shape;18131;p76"/>
            <p:cNvSpPr/>
            <p:nvPr/>
          </p:nvSpPr>
          <p:spPr>
            <a:xfrm>
              <a:off x="7063561" y="2032104"/>
              <a:ext cx="136202" cy="118816"/>
            </a:xfrm>
            <a:custGeom>
              <a:avLst/>
              <a:gdLst/>
              <a:ahLst/>
              <a:cxnLst/>
              <a:rect l="l" t="t" r="r" b="b"/>
              <a:pathLst>
                <a:path w="5233" h="4565" extrusionOk="0">
                  <a:moveTo>
                    <a:pt x="5232" y="1"/>
                  </a:moveTo>
                  <a:cubicBezTo>
                    <a:pt x="2713" y="4"/>
                    <a:pt x="539" y="1760"/>
                    <a:pt x="1" y="4219"/>
                  </a:cubicBezTo>
                  <a:lnTo>
                    <a:pt x="1552" y="4564"/>
                  </a:lnTo>
                  <a:cubicBezTo>
                    <a:pt x="1858" y="2545"/>
                    <a:pt x="3283" y="873"/>
                    <a:pt x="5232" y="251"/>
                  </a:cubicBezTo>
                  <a:lnTo>
                    <a:pt x="5232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2" name="Google Shape;18132;p76"/>
            <p:cNvSpPr/>
            <p:nvPr/>
          </p:nvSpPr>
          <p:spPr>
            <a:xfrm>
              <a:off x="7136099" y="2105527"/>
              <a:ext cx="35007" cy="30088"/>
            </a:xfrm>
            <a:custGeom>
              <a:avLst/>
              <a:gdLst/>
              <a:ahLst/>
              <a:cxnLst/>
              <a:rect l="l" t="t" r="r" b="b"/>
              <a:pathLst>
                <a:path w="1345" h="1156" extrusionOk="0">
                  <a:moveTo>
                    <a:pt x="765" y="1"/>
                  </a:moveTo>
                  <a:cubicBezTo>
                    <a:pt x="624" y="1"/>
                    <a:pt x="480" y="53"/>
                    <a:pt x="363" y="170"/>
                  </a:cubicBezTo>
                  <a:cubicBezTo>
                    <a:pt x="0" y="536"/>
                    <a:pt x="257" y="1156"/>
                    <a:pt x="771" y="1156"/>
                  </a:cubicBezTo>
                  <a:cubicBezTo>
                    <a:pt x="1087" y="1156"/>
                    <a:pt x="1344" y="895"/>
                    <a:pt x="1344" y="579"/>
                  </a:cubicBezTo>
                  <a:cubicBezTo>
                    <a:pt x="1344" y="231"/>
                    <a:pt x="1061" y="1"/>
                    <a:pt x="765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3" name="Google Shape;18133;p76"/>
            <p:cNvSpPr/>
            <p:nvPr/>
          </p:nvSpPr>
          <p:spPr>
            <a:xfrm>
              <a:off x="7047528" y="2141445"/>
              <a:ext cx="119909" cy="164962"/>
            </a:xfrm>
            <a:custGeom>
              <a:avLst/>
              <a:gdLst/>
              <a:ahLst/>
              <a:cxnLst/>
              <a:rect l="l" t="t" r="r" b="b"/>
              <a:pathLst>
                <a:path w="4607" h="6338" extrusionOk="0">
                  <a:moveTo>
                    <a:pt x="620" y="1"/>
                  </a:moveTo>
                  <a:lnTo>
                    <a:pt x="620" y="1"/>
                  </a:lnTo>
                  <a:cubicBezTo>
                    <a:pt x="1" y="2791"/>
                    <a:pt x="1676" y="5574"/>
                    <a:pt x="4427" y="6338"/>
                  </a:cubicBezTo>
                  <a:lnTo>
                    <a:pt x="4606" y="5701"/>
                  </a:lnTo>
                  <a:cubicBezTo>
                    <a:pt x="3048" y="4719"/>
                    <a:pt x="2105" y="3006"/>
                    <a:pt x="2105" y="1165"/>
                  </a:cubicBezTo>
                  <a:cubicBezTo>
                    <a:pt x="2105" y="894"/>
                    <a:pt x="2126" y="624"/>
                    <a:pt x="2168" y="353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4" name="Google Shape;18134;p76"/>
            <p:cNvSpPr/>
            <p:nvPr/>
          </p:nvSpPr>
          <p:spPr>
            <a:xfrm>
              <a:off x="7026393" y="1998398"/>
              <a:ext cx="347363" cy="317223"/>
            </a:xfrm>
            <a:custGeom>
              <a:avLst/>
              <a:gdLst/>
              <a:ahLst/>
              <a:cxnLst/>
              <a:rect l="l" t="t" r="r" b="b"/>
              <a:pathLst>
                <a:path w="13346" h="12188" extrusionOk="0">
                  <a:moveTo>
                    <a:pt x="4984" y="4343"/>
                  </a:moveTo>
                  <a:lnTo>
                    <a:pt x="4984" y="4343"/>
                  </a:lnTo>
                  <a:cubicBezTo>
                    <a:pt x="5296" y="4344"/>
                    <a:pt x="5453" y="4723"/>
                    <a:pt x="5232" y="4944"/>
                  </a:cubicBezTo>
                  <a:cubicBezTo>
                    <a:pt x="5161" y="5016"/>
                    <a:pt x="5073" y="5048"/>
                    <a:pt x="4986" y="5048"/>
                  </a:cubicBezTo>
                  <a:cubicBezTo>
                    <a:pt x="4805" y="5048"/>
                    <a:pt x="4630" y="4907"/>
                    <a:pt x="4630" y="4695"/>
                  </a:cubicBezTo>
                  <a:cubicBezTo>
                    <a:pt x="4630" y="4502"/>
                    <a:pt x="4788" y="4344"/>
                    <a:pt x="4984" y="4343"/>
                  </a:cubicBezTo>
                  <a:close/>
                  <a:moveTo>
                    <a:pt x="6432" y="1542"/>
                  </a:moveTo>
                  <a:lnTo>
                    <a:pt x="6435" y="2168"/>
                  </a:lnTo>
                  <a:lnTo>
                    <a:pt x="6446" y="4417"/>
                  </a:lnTo>
                  <a:lnTo>
                    <a:pt x="6456" y="6398"/>
                  </a:lnTo>
                  <a:lnTo>
                    <a:pt x="6456" y="6398"/>
                  </a:lnTo>
                  <a:lnTo>
                    <a:pt x="1717" y="5342"/>
                  </a:lnTo>
                  <a:cubicBezTo>
                    <a:pt x="2041" y="4149"/>
                    <a:pt x="2783" y="3111"/>
                    <a:pt x="3807" y="2415"/>
                  </a:cubicBezTo>
                  <a:lnTo>
                    <a:pt x="4666" y="3991"/>
                  </a:lnTo>
                  <a:cubicBezTo>
                    <a:pt x="4317" y="4149"/>
                    <a:pt x="4138" y="4536"/>
                    <a:pt x="4240" y="4906"/>
                  </a:cubicBezTo>
                  <a:cubicBezTo>
                    <a:pt x="4336" y="5240"/>
                    <a:pt x="4640" y="5468"/>
                    <a:pt x="4982" y="5468"/>
                  </a:cubicBezTo>
                  <a:cubicBezTo>
                    <a:pt x="5014" y="5468"/>
                    <a:pt x="5047" y="5466"/>
                    <a:pt x="5081" y="5462"/>
                  </a:cubicBezTo>
                  <a:cubicBezTo>
                    <a:pt x="5461" y="5412"/>
                    <a:pt x="5749" y="5096"/>
                    <a:pt x="5756" y="4712"/>
                  </a:cubicBezTo>
                  <a:cubicBezTo>
                    <a:pt x="5763" y="4329"/>
                    <a:pt x="5492" y="3998"/>
                    <a:pt x="5116" y="3935"/>
                  </a:cubicBezTo>
                  <a:lnTo>
                    <a:pt x="4166" y="2193"/>
                  </a:lnTo>
                  <a:cubicBezTo>
                    <a:pt x="4859" y="1802"/>
                    <a:pt x="5637" y="1577"/>
                    <a:pt x="6432" y="1542"/>
                  </a:cubicBezTo>
                  <a:close/>
                  <a:moveTo>
                    <a:pt x="6868" y="4635"/>
                  </a:moveTo>
                  <a:lnTo>
                    <a:pt x="6868" y="4635"/>
                  </a:lnTo>
                  <a:cubicBezTo>
                    <a:pt x="8406" y="4786"/>
                    <a:pt x="9222" y="6528"/>
                    <a:pt x="8353" y="7805"/>
                  </a:cubicBezTo>
                  <a:lnTo>
                    <a:pt x="6879" y="6563"/>
                  </a:lnTo>
                  <a:lnTo>
                    <a:pt x="6868" y="4635"/>
                  </a:lnTo>
                  <a:close/>
                  <a:moveTo>
                    <a:pt x="7025" y="423"/>
                  </a:moveTo>
                  <a:cubicBezTo>
                    <a:pt x="7029" y="423"/>
                    <a:pt x="7033" y="423"/>
                    <a:pt x="7037" y="423"/>
                  </a:cubicBezTo>
                  <a:cubicBezTo>
                    <a:pt x="10334" y="613"/>
                    <a:pt x="12916" y="3354"/>
                    <a:pt x="12916" y="6661"/>
                  </a:cubicBezTo>
                  <a:cubicBezTo>
                    <a:pt x="12920" y="7998"/>
                    <a:pt x="12494" y="9300"/>
                    <a:pt x="11695" y="10373"/>
                  </a:cubicBezTo>
                  <a:cubicBezTo>
                    <a:pt x="11664" y="10416"/>
                    <a:pt x="11615" y="10444"/>
                    <a:pt x="11558" y="10444"/>
                  </a:cubicBezTo>
                  <a:cubicBezTo>
                    <a:pt x="11512" y="10444"/>
                    <a:pt x="11470" y="10430"/>
                    <a:pt x="11435" y="10402"/>
                  </a:cubicBezTo>
                  <a:lnTo>
                    <a:pt x="10401" y="9525"/>
                  </a:lnTo>
                  <a:cubicBezTo>
                    <a:pt x="10914" y="8857"/>
                    <a:pt x="11238" y="8062"/>
                    <a:pt x="11340" y="7224"/>
                  </a:cubicBezTo>
                  <a:cubicBezTo>
                    <a:pt x="11354" y="7098"/>
                    <a:pt x="11256" y="6989"/>
                    <a:pt x="11132" y="6989"/>
                  </a:cubicBezTo>
                  <a:cubicBezTo>
                    <a:pt x="11023" y="6989"/>
                    <a:pt x="10935" y="7066"/>
                    <a:pt x="10921" y="7172"/>
                  </a:cubicBezTo>
                  <a:cubicBezTo>
                    <a:pt x="10833" y="7893"/>
                    <a:pt x="10566" y="8579"/>
                    <a:pt x="10144" y="9167"/>
                  </a:cubicBezTo>
                  <a:cubicBezTo>
                    <a:pt x="10126" y="9191"/>
                    <a:pt x="10109" y="9212"/>
                    <a:pt x="10087" y="9237"/>
                  </a:cubicBezTo>
                  <a:lnTo>
                    <a:pt x="10077" y="9255"/>
                  </a:lnTo>
                  <a:lnTo>
                    <a:pt x="8677" y="8076"/>
                  </a:lnTo>
                  <a:cubicBezTo>
                    <a:pt x="9187" y="7355"/>
                    <a:pt x="9268" y="6415"/>
                    <a:pt x="8895" y="5616"/>
                  </a:cubicBezTo>
                  <a:cubicBezTo>
                    <a:pt x="8522" y="4818"/>
                    <a:pt x="7748" y="4283"/>
                    <a:pt x="6868" y="4209"/>
                  </a:cubicBezTo>
                  <a:lnTo>
                    <a:pt x="6861" y="2379"/>
                  </a:lnTo>
                  <a:cubicBezTo>
                    <a:pt x="6896" y="2379"/>
                    <a:pt x="6935" y="2386"/>
                    <a:pt x="6970" y="2386"/>
                  </a:cubicBezTo>
                  <a:lnTo>
                    <a:pt x="6998" y="2386"/>
                  </a:lnTo>
                  <a:cubicBezTo>
                    <a:pt x="7037" y="2390"/>
                    <a:pt x="7076" y="2394"/>
                    <a:pt x="7118" y="2397"/>
                  </a:cubicBezTo>
                  <a:cubicBezTo>
                    <a:pt x="9123" y="2612"/>
                    <a:pt x="10710" y="4195"/>
                    <a:pt x="10928" y="6200"/>
                  </a:cubicBezTo>
                  <a:cubicBezTo>
                    <a:pt x="10939" y="6306"/>
                    <a:pt x="11030" y="6387"/>
                    <a:pt x="11136" y="6387"/>
                  </a:cubicBezTo>
                  <a:cubicBezTo>
                    <a:pt x="11263" y="6383"/>
                    <a:pt x="11361" y="6274"/>
                    <a:pt x="11347" y="6151"/>
                  </a:cubicBezTo>
                  <a:cubicBezTo>
                    <a:pt x="11090" y="3836"/>
                    <a:pt x="9183" y="2056"/>
                    <a:pt x="6858" y="1961"/>
                  </a:cubicBezTo>
                  <a:lnTo>
                    <a:pt x="6850" y="606"/>
                  </a:lnTo>
                  <a:cubicBezTo>
                    <a:pt x="6850" y="560"/>
                    <a:pt x="6865" y="518"/>
                    <a:pt x="6896" y="483"/>
                  </a:cubicBezTo>
                  <a:cubicBezTo>
                    <a:pt x="6929" y="444"/>
                    <a:pt x="6974" y="423"/>
                    <a:pt x="7025" y="423"/>
                  </a:cubicBezTo>
                  <a:close/>
                  <a:moveTo>
                    <a:pt x="1626" y="5757"/>
                  </a:moveTo>
                  <a:lnTo>
                    <a:pt x="6407" y="6820"/>
                  </a:lnTo>
                  <a:lnTo>
                    <a:pt x="5095" y="11538"/>
                  </a:lnTo>
                  <a:cubicBezTo>
                    <a:pt x="2980" y="10852"/>
                    <a:pt x="1548" y="8885"/>
                    <a:pt x="1545" y="6661"/>
                  </a:cubicBezTo>
                  <a:cubicBezTo>
                    <a:pt x="1545" y="6359"/>
                    <a:pt x="1569" y="6056"/>
                    <a:pt x="1626" y="5757"/>
                  </a:cubicBezTo>
                  <a:close/>
                  <a:moveTo>
                    <a:pt x="6784" y="7034"/>
                  </a:moveTo>
                  <a:lnTo>
                    <a:pt x="8251" y="8269"/>
                  </a:lnTo>
                  <a:lnTo>
                    <a:pt x="9971" y="9719"/>
                  </a:lnTo>
                  <a:lnTo>
                    <a:pt x="10450" y="10124"/>
                  </a:lnTo>
                  <a:cubicBezTo>
                    <a:pt x="9479" y="11183"/>
                    <a:pt x="8107" y="11788"/>
                    <a:pt x="6671" y="11788"/>
                  </a:cubicBezTo>
                  <a:lnTo>
                    <a:pt x="6668" y="11788"/>
                  </a:lnTo>
                  <a:cubicBezTo>
                    <a:pt x="6277" y="11788"/>
                    <a:pt x="5883" y="11742"/>
                    <a:pt x="5503" y="11654"/>
                  </a:cubicBezTo>
                  <a:lnTo>
                    <a:pt x="6784" y="7034"/>
                  </a:lnTo>
                  <a:close/>
                  <a:moveTo>
                    <a:pt x="7030" y="0"/>
                  </a:moveTo>
                  <a:cubicBezTo>
                    <a:pt x="6699" y="0"/>
                    <a:pt x="6428" y="268"/>
                    <a:pt x="6428" y="603"/>
                  </a:cubicBezTo>
                  <a:lnTo>
                    <a:pt x="6432" y="1120"/>
                  </a:lnTo>
                  <a:cubicBezTo>
                    <a:pt x="5566" y="1155"/>
                    <a:pt x="4718" y="1394"/>
                    <a:pt x="3962" y="1816"/>
                  </a:cubicBezTo>
                  <a:lnTo>
                    <a:pt x="3483" y="944"/>
                  </a:lnTo>
                  <a:cubicBezTo>
                    <a:pt x="3448" y="877"/>
                    <a:pt x="3378" y="835"/>
                    <a:pt x="3300" y="835"/>
                  </a:cubicBezTo>
                  <a:lnTo>
                    <a:pt x="422" y="835"/>
                  </a:lnTo>
                  <a:lnTo>
                    <a:pt x="422" y="483"/>
                  </a:lnTo>
                  <a:cubicBezTo>
                    <a:pt x="422" y="342"/>
                    <a:pt x="317" y="272"/>
                    <a:pt x="211" y="272"/>
                  </a:cubicBezTo>
                  <a:cubicBezTo>
                    <a:pt x="106" y="272"/>
                    <a:pt x="0" y="342"/>
                    <a:pt x="0" y="483"/>
                  </a:cubicBezTo>
                  <a:lnTo>
                    <a:pt x="0" y="1605"/>
                  </a:lnTo>
                  <a:cubicBezTo>
                    <a:pt x="0" y="1721"/>
                    <a:pt x="95" y="1816"/>
                    <a:pt x="211" y="1816"/>
                  </a:cubicBezTo>
                  <a:cubicBezTo>
                    <a:pt x="327" y="1816"/>
                    <a:pt x="422" y="1721"/>
                    <a:pt x="422" y="1605"/>
                  </a:cubicBezTo>
                  <a:lnTo>
                    <a:pt x="422" y="1254"/>
                  </a:lnTo>
                  <a:lnTo>
                    <a:pt x="3174" y="1254"/>
                  </a:lnTo>
                  <a:lnTo>
                    <a:pt x="3603" y="2038"/>
                  </a:lnTo>
                  <a:cubicBezTo>
                    <a:pt x="3286" y="2246"/>
                    <a:pt x="2994" y="2489"/>
                    <a:pt x="2727" y="2756"/>
                  </a:cubicBezTo>
                  <a:cubicBezTo>
                    <a:pt x="556" y="4969"/>
                    <a:pt x="619" y="8533"/>
                    <a:pt x="2868" y="10665"/>
                  </a:cubicBezTo>
                  <a:cubicBezTo>
                    <a:pt x="3941" y="11684"/>
                    <a:pt x="5314" y="12187"/>
                    <a:pt x="6684" y="12187"/>
                  </a:cubicBezTo>
                  <a:cubicBezTo>
                    <a:pt x="8183" y="12187"/>
                    <a:pt x="9678" y="11584"/>
                    <a:pt x="10774" y="10391"/>
                  </a:cubicBezTo>
                  <a:lnTo>
                    <a:pt x="11168" y="10725"/>
                  </a:lnTo>
                  <a:cubicBezTo>
                    <a:pt x="11280" y="10820"/>
                    <a:pt x="11417" y="10866"/>
                    <a:pt x="11553" y="10866"/>
                  </a:cubicBezTo>
                  <a:cubicBezTo>
                    <a:pt x="11736" y="10866"/>
                    <a:pt x="11918" y="10783"/>
                    <a:pt x="12037" y="10623"/>
                  </a:cubicBezTo>
                  <a:cubicBezTo>
                    <a:pt x="12888" y="9480"/>
                    <a:pt x="13346" y="8090"/>
                    <a:pt x="13342" y="6661"/>
                  </a:cubicBezTo>
                  <a:cubicBezTo>
                    <a:pt x="13339" y="3132"/>
                    <a:pt x="10584" y="205"/>
                    <a:pt x="7062" y="1"/>
                  </a:cubicBezTo>
                  <a:cubicBezTo>
                    <a:pt x="7051" y="0"/>
                    <a:pt x="7041" y="0"/>
                    <a:pt x="7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135" name="Google Shape;18135;p76"/>
          <p:cNvGrpSpPr/>
          <p:nvPr/>
        </p:nvGrpSpPr>
        <p:grpSpPr>
          <a:xfrm>
            <a:off x="2761007" y="2017372"/>
            <a:ext cx="360845" cy="302674"/>
            <a:chOff x="2761007" y="2017372"/>
            <a:chExt cx="360845" cy="302674"/>
          </a:xfrm>
        </p:grpSpPr>
        <p:sp>
          <p:nvSpPr>
            <p:cNvPr id="18136" name="Google Shape;18136;p76"/>
            <p:cNvSpPr/>
            <p:nvPr/>
          </p:nvSpPr>
          <p:spPr>
            <a:xfrm>
              <a:off x="2929587" y="2089078"/>
              <a:ext cx="183546" cy="166966"/>
            </a:xfrm>
            <a:custGeom>
              <a:avLst/>
              <a:gdLst/>
              <a:ahLst/>
              <a:cxnLst/>
              <a:rect l="l" t="t" r="r" b="b"/>
              <a:pathLst>
                <a:path w="7052" h="6415" extrusionOk="0">
                  <a:moveTo>
                    <a:pt x="4437" y="0"/>
                  </a:moveTo>
                  <a:lnTo>
                    <a:pt x="3082" y="1035"/>
                  </a:lnTo>
                  <a:lnTo>
                    <a:pt x="1953" y="662"/>
                  </a:lnTo>
                  <a:lnTo>
                    <a:pt x="0" y="2252"/>
                  </a:lnTo>
                  <a:lnTo>
                    <a:pt x="3012" y="6414"/>
                  </a:lnTo>
                  <a:lnTo>
                    <a:pt x="7051" y="3550"/>
                  </a:lnTo>
                  <a:lnTo>
                    <a:pt x="443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7" name="Google Shape;18137;p76"/>
            <p:cNvSpPr/>
            <p:nvPr/>
          </p:nvSpPr>
          <p:spPr>
            <a:xfrm>
              <a:off x="3010246" y="2022682"/>
              <a:ext cx="103980" cy="184275"/>
            </a:xfrm>
            <a:custGeom>
              <a:avLst/>
              <a:gdLst/>
              <a:ahLst/>
              <a:cxnLst/>
              <a:rect l="l" t="t" r="r" b="b"/>
              <a:pathLst>
                <a:path w="3995" h="7080" extrusionOk="0">
                  <a:moveTo>
                    <a:pt x="3994" y="0"/>
                  </a:moveTo>
                  <a:lnTo>
                    <a:pt x="1" y="2565"/>
                  </a:lnTo>
                  <a:lnTo>
                    <a:pt x="3439" y="7079"/>
                  </a:lnTo>
                  <a:lnTo>
                    <a:pt x="3994" y="6640"/>
                  </a:lnTo>
                  <a:lnTo>
                    <a:pt x="399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8" name="Google Shape;18138;p76"/>
            <p:cNvSpPr/>
            <p:nvPr/>
          </p:nvSpPr>
          <p:spPr>
            <a:xfrm>
              <a:off x="3080234" y="2158858"/>
              <a:ext cx="33992" cy="48099"/>
            </a:xfrm>
            <a:custGeom>
              <a:avLst/>
              <a:gdLst/>
              <a:ahLst/>
              <a:cxnLst/>
              <a:rect l="l" t="t" r="r" b="b"/>
              <a:pathLst>
                <a:path w="1306" h="1848" extrusionOk="0">
                  <a:moveTo>
                    <a:pt x="1305" y="0"/>
                  </a:moveTo>
                  <a:lnTo>
                    <a:pt x="0" y="862"/>
                  </a:lnTo>
                  <a:lnTo>
                    <a:pt x="750" y="1847"/>
                  </a:lnTo>
                  <a:lnTo>
                    <a:pt x="1305" y="1408"/>
                  </a:lnTo>
                  <a:lnTo>
                    <a:pt x="1305" y="0"/>
                  </a:lnTo>
                  <a:close/>
                </a:path>
              </a:pathLst>
            </a:custGeom>
            <a:solidFill>
              <a:srgbClr val="A8B9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9" name="Google Shape;18139;p76"/>
            <p:cNvSpPr/>
            <p:nvPr/>
          </p:nvSpPr>
          <p:spPr>
            <a:xfrm>
              <a:off x="2941586" y="2144282"/>
              <a:ext cx="139664" cy="92736"/>
            </a:xfrm>
            <a:custGeom>
              <a:avLst/>
              <a:gdLst/>
              <a:ahLst/>
              <a:cxnLst/>
              <a:rect l="l" t="t" r="r" b="b"/>
              <a:pathLst>
                <a:path w="5366" h="3563" extrusionOk="0">
                  <a:moveTo>
                    <a:pt x="616" y="1"/>
                  </a:moveTo>
                  <a:lnTo>
                    <a:pt x="0" y="1127"/>
                  </a:lnTo>
                  <a:lnTo>
                    <a:pt x="4324" y="3484"/>
                  </a:lnTo>
                  <a:cubicBezTo>
                    <a:pt x="4422" y="3537"/>
                    <a:pt x="4527" y="3562"/>
                    <a:pt x="4631" y="3562"/>
                  </a:cubicBezTo>
                  <a:cubicBezTo>
                    <a:pt x="4858" y="3562"/>
                    <a:pt x="5079" y="3442"/>
                    <a:pt x="5197" y="3227"/>
                  </a:cubicBezTo>
                  <a:cubicBezTo>
                    <a:pt x="5366" y="2918"/>
                    <a:pt x="5250" y="2527"/>
                    <a:pt x="4940" y="2358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0" name="Google Shape;18140;p76"/>
            <p:cNvSpPr/>
            <p:nvPr/>
          </p:nvSpPr>
          <p:spPr>
            <a:xfrm>
              <a:off x="2996165" y="2191002"/>
              <a:ext cx="81804" cy="46043"/>
            </a:xfrm>
            <a:custGeom>
              <a:avLst/>
              <a:gdLst/>
              <a:ahLst/>
              <a:cxnLst/>
              <a:rect l="l" t="t" r="r" b="b"/>
              <a:pathLst>
                <a:path w="3143" h="1769" extrusionOk="0">
                  <a:moveTo>
                    <a:pt x="278" y="0"/>
                  </a:moveTo>
                  <a:lnTo>
                    <a:pt x="0" y="475"/>
                  </a:lnTo>
                  <a:lnTo>
                    <a:pt x="2227" y="1689"/>
                  </a:lnTo>
                  <a:cubicBezTo>
                    <a:pt x="2325" y="1743"/>
                    <a:pt x="2429" y="1768"/>
                    <a:pt x="2532" y="1768"/>
                  </a:cubicBezTo>
                  <a:cubicBezTo>
                    <a:pt x="2797" y="1768"/>
                    <a:pt x="3051" y="1601"/>
                    <a:pt x="3142" y="1327"/>
                  </a:cubicBezTo>
                  <a:lnTo>
                    <a:pt x="3142" y="1327"/>
                  </a:lnTo>
                  <a:cubicBezTo>
                    <a:pt x="3075" y="1349"/>
                    <a:pt x="3005" y="1361"/>
                    <a:pt x="2935" y="1361"/>
                  </a:cubicBezTo>
                  <a:cubicBezTo>
                    <a:pt x="2831" y="1361"/>
                    <a:pt x="2727" y="1335"/>
                    <a:pt x="2632" y="1285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1" name="Google Shape;18141;p76"/>
            <p:cNvSpPr/>
            <p:nvPr/>
          </p:nvSpPr>
          <p:spPr>
            <a:xfrm>
              <a:off x="2915740" y="2168280"/>
              <a:ext cx="139690" cy="92762"/>
            </a:xfrm>
            <a:custGeom>
              <a:avLst/>
              <a:gdLst/>
              <a:ahLst/>
              <a:cxnLst/>
              <a:rect l="l" t="t" r="r" b="b"/>
              <a:pathLst>
                <a:path w="5367" h="3564" extrusionOk="0">
                  <a:moveTo>
                    <a:pt x="617" y="1"/>
                  </a:moveTo>
                  <a:lnTo>
                    <a:pt x="1" y="1130"/>
                  </a:lnTo>
                  <a:lnTo>
                    <a:pt x="4325" y="3484"/>
                  </a:lnTo>
                  <a:cubicBezTo>
                    <a:pt x="4424" y="3538"/>
                    <a:pt x="4530" y="3564"/>
                    <a:pt x="4634" y="3564"/>
                  </a:cubicBezTo>
                  <a:cubicBezTo>
                    <a:pt x="4862" y="3564"/>
                    <a:pt x="5082" y="3442"/>
                    <a:pt x="5198" y="3227"/>
                  </a:cubicBezTo>
                  <a:cubicBezTo>
                    <a:pt x="5367" y="2918"/>
                    <a:pt x="5254" y="2527"/>
                    <a:pt x="4941" y="2358"/>
                  </a:cubicBezTo>
                  <a:lnTo>
                    <a:pt x="617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2" name="Google Shape;18142;p76"/>
            <p:cNvSpPr/>
            <p:nvPr/>
          </p:nvSpPr>
          <p:spPr>
            <a:xfrm>
              <a:off x="2979299" y="2221115"/>
              <a:ext cx="72825" cy="39978"/>
            </a:xfrm>
            <a:custGeom>
              <a:avLst/>
              <a:gdLst/>
              <a:ahLst/>
              <a:cxnLst/>
              <a:rect l="l" t="t" r="r" b="b"/>
              <a:pathLst>
                <a:path w="2798" h="1536" extrusionOk="0">
                  <a:moveTo>
                    <a:pt x="251" y="1"/>
                  </a:moveTo>
                  <a:lnTo>
                    <a:pt x="1" y="430"/>
                  </a:lnTo>
                  <a:lnTo>
                    <a:pt x="1883" y="1457"/>
                  </a:lnTo>
                  <a:cubicBezTo>
                    <a:pt x="1980" y="1511"/>
                    <a:pt x="2085" y="1535"/>
                    <a:pt x="2187" y="1535"/>
                  </a:cubicBezTo>
                  <a:cubicBezTo>
                    <a:pt x="2453" y="1535"/>
                    <a:pt x="2707" y="1370"/>
                    <a:pt x="2798" y="1099"/>
                  </a:cubicBezTo>
                  <a:lnTo>
                    <a:pt x="2798" y="1099"/>
                  </a:lnTo>
                  <a:cubicBezTo>
                    <a:pt x="2714" y="1137"/>
                    <a:pt x="2625" y="1156"/>
                    <a:pt x="2536" y="1156"/>
                  </a:cubicBezTo>
                  <a:cubicBezTo>
                    <a:pt x="2430" y="1156"/>
                    <a:pt x="2324" y="1129"/>
                    <a:pt x="2228" y="1078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3" name="Google Shape;18143;p76"/>
            <p:cNvSpPr/>
            <p:nvPr/>
          </p:nvSpPr>
          <p:spPr>
            <a:xfrm>
              <a:off x="2889921" y="2192277"/>
              <a:ext cx="139690" cy="92788"/>
            </a:xfrm>
            <a:custGeom>
              <a:avLst/>
              <a:gdLst/>
              <a:ahLst/>
              <a:cxnLst/>
              <a:rect l="l" t="t" r="r" b="b"/>
              <a:pathLst>
                <a:path w="5367" h="3565" extrusionOk="0">
                  <a:moveTo>
                    <a:pt x="616" y="1"/>
                  </a:moveTo>
                  <a:lnTo>
                    <a:pt x="1" y="1130"/>
                  </a:lnTo>
                  <a:lnTo>
                    <a:pt x="4325" y="3487"/>
                  </a:lnTo>
                  <a:cubicBezTo>
                    <a:pt x="4423" y="3540"/>
                    <a:pt x="4528" y="3565"/>
                    <a:pt x="4631" y="3565"/>
                  </a:cubicBezTo>
                  <a:cubicBezTo>
                    <a:pt x="4860" y="3565"/>
                    <a:pt x="5081" y="3444"/>
                    <a:pt x="5197" y="3230"/>
                  </a:cubicBezTo>
                  <a:cubicBezTo>
                    <a:pt x="5366" y="2917"/>
                    <a:pt x="5250" y="2527"/>
                    <a:pt x="4941" y="2358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4" name="Google Shape;18144;p76"/>
            <p:cNvSpPr/>
            <p:nvPr/>
          </p:nvSpPr>
          <p:spPr>
            <a:xfrm>
              <a:off x="2962538" y="2250422"/>
              <a:ext cx="63507" cy="34591"/>
            </a:xfrm>
            <a:custGeom>
              <a:avLst/>
              <a:gdLst/>
              <a:ahLst/>
              <a:cxnLst/>
              <a:rect l="l" t="t" r="r" b="b"/>
              <a:pathLst>
                <a:path w="2440" h="1329" extrusionOk="0">
                  <a:moveTo>
                    <a:pt x="240" y="1"/>
                  </a:moveTo>
                  <a:lnTo>
                    <a:pt x="1" y="416"/>
                  </a:lnTo>
                  <a:lnTo>
                    <a:pt x="1535" y="1250"/>
                  </a:lnTo>
                  <a:cubicBezTo>
                    <a:pt x="1634" y="1303"/>
                    <a:pt x="1739" y="1328"/>
                    <a:pt x="1843" y="1328"/>
                  </a:cubicBezTo>
                  <a:cubicBezTo>
                    <a:pt x="2096" y="1328"/>
                    <a:pt x="2337" y="1180"/>
                    <a:pt x="2439" y="926"/>
                  </a:cubicBezTo>
                  <a:lnTo>
                    <a:pt x="2439" y="926"/>
                  </a:lnTo>
                  <a:cubicBezTo>
                    <a:pt x="2360" y="959"/>
                    <a:pt x="2277" y="975"/>
                    <a:pt x="2194" y="975"/>
                  </a:cubicBezTo>
                  <a:cubicBezTo>
                    <a:pt x="2089" y="975"/>
                    <a:pt x="1985" y="949"/>
                    <a:pt x="1890" y="898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5" name="Google Shape;18145;p76"/>
            <p:cNvSpPr/>
            <p:nvPr/>
          </p:nvSpPr>
          <p:spPr>
            <a:xfrm>
              <a:off x="2864180" y="2216274"/>
              <a:ext cx="139690" cy="92788"/>
            </a:xfrm>
            <a:custGeom>
              <a:avLst/>
              <a:gdLst/>
              <a:ahLst/>
              <a:cxnLst/>
              <a:rect l="l" t="t" r="r" b="b"/>
              <a:pathLst>
                <a:path w="5367" h="3565" extrusionOk="0">
                  <a:moveTo>
                    <a:pt x="617" y="0"/>
                  </a:moveTo>
                  <a:lnTo>
                    <a:pt x="1" y="1130"/>
                  </a:lnTo>
                  <a:lnTo>
                    <a:pt x="4325" y="3487"/>
                  </a:lnTo>
                  <a:cubicBezTo>
                    <a:pt x="4422" y="3540"/>
                    <a:pt x="4526" y="3565"/>
                    <a:pt x="4629" y="3565"/>
                  </a:cubicBezTo>
                  <a:cubicBezTo>
                    <a:pt x="4857" y="3565"/>
                    <a:pt x="5079" y="3443"/>
                    <a:pt x="5198" y="3230"/>
                  </a:cubicBezTo>
                  <a:cubicBezTo>
                    <a:pt x="5367" y="2917"/>
                    <a:pt x="5251" y="2527"/>
                    <a:pt x="4941" y="2358"/>
                  </a:cubicBezTo>
                  <a:lnTo>
                    <a:pt x="617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6" name="Google Shape;18146;p76"/>
            <p:cNvSpPr/>
            <p:nvPr/>
          </p:nvSpPr>
          <p:spPr>
            <a:xfrm>
              <a:off x="2945698" y="2278350"/>
              <a:ext cx="54788" cy="30712"/>
            </a:xfrm>
            <a:custGeom>
              <a:avLst/>
              <a:gdLst/>
              <a:ahLst/>
              <a:cxnLst/>
              <a:rect l="l" t="t" r="r" b="b"/>
              <a:pathLst>
                <a:path w="2105" h="1180" extrusionOk="0">
                  <a:moveTo>
                    <a:pt x="264" y="1"/>
                  </a:moveTo>
                  <a:lnTo>
                    <a:pt x="0" y="455"/>
                  </a:lnTo>
                  <a:lnTo>
                    <a:pt x="1193" y="1102"/>
                  </a:lnTo>
                  <a:cubicBezTo>
                    <a:pt x="1290" y="1155"/>
                    <a:pt x="1394" y="1180"/>
                    <a:pt x="1497" y="1180"/>
                  </a:cubicBezTo>
                  <a:cubicBezTo>
                    <a:pt x="1725" y="1180"/>
                    <a:pt x="1946" y="1058"/>
                    <a:pt x="2062" y="845"/>
                  </a:cubicBezTo>
                  <a:cubicBezTo>
                    <a:pt x="2080" y="814"/>
                    <a:pt x="2094" y="786"/>
                    <a:pt x="2104" y="754"/>
                  </a:cubicBezTo>
                  <a:lnTo>
                    <a:pt x="2104" y="754"/>
                  </a:lnTo>
                  <a:cubicBezTo>
                    <a:pt x="2033" y="780"/>
                    <a:pt x="1959" y="793"/>
                    <a:pt x="1885" y="793"/>
                  </a:cubicBezTo>
                  <a:cubicBezTo>
                    <a:pt x="1780" y="793"/>
                    <a:pt x="1675" y="767"/>
                    <a:pt x="1580" y="715"/>
                  </a:cubicBezTo>
                  <a:lnTo>
                    <a:pt x="2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7" name="Google Shape;18147;p76"/>
            <p:cNvSpPr/>
            <p:nvPr/>
          </p:nvSpPr>
          <p:spPr>
            <a:xfrm>
              <a:off x="2779851" y="2100712"/>
              <a:ext cx="177690" cy="161006"/>
            </a:xfrm>
            <a:custGeom>
              <a:avLst/>
              <a:gdLst/>
              <a:ahLst/>
              <a:cxnLst/>
              <a:rect l="l" t="t" r="r" b="b"/>
              <a:pathLst>
                <a:path w="6827" h="6186" extrusionOk="0">
                  <a:moveTo>
                    <a:pt x="2140" y="0"/>
                  </a:moveTo>
                  <a:lnTo>
                    <a:pt x="0" y="3856"/>
                  </a:lnTo>
                  <a:lnTo>
                    <a:pt x="4367" y="6186"/>
                  </a:lnTo>
                  <a:lnTo>
                    <a:pt x="6826" y="1675"/>
                  </a:lnTo>
                  <a:lnTo>
                    <a:pt x="4613" y="742"/>
                  </a:lnTo>
                  <a:lnTo>
                    <a:pt x="3614" y="859"/>
                  </a:lnTo>
                  <a:lnTo>
                    <a:pt x="2140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8" name="Google Shape;18148;p76"/>
            <p:cNvSpPr/>
            <p:nvPr/>
          </p:nvSpPr>
          <p:spPr>
            <a:xfrm>
              <a:off x="2774619" y="2074685"/>
              <a:ext cx="98124" cy="142527"/>
            </a:xfrm>
            <a:custGeom>
              <a:avLst/>
              <a:gdLst/>
              <a:ahLst/>
              <a:cxnLst/>
              <a:rect l="l" t="t" r="r" b="b"/>
              <a:pathLst>
                <a:path w="3770" h="5476" extrusionOk="0">
                  <a:moveTo>
                    <a:pt x="2840" y="1"/>
                  </a:moveTo>
                  <a:lnTo>
                    <a:pt x="1" y="4937"/>
                  </a:lnTo>
                  <a:lnTo>
                    <a:pt x="933" y="5476"/>
                  </a:lnTo>
                  <a:lnTo>
                    <a:pt x="3769" y="536"/>
                  </a:lnTo>
                  <a:lnTo>
                    <a:pt x="2840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9" name="Google Shape;18149;p76"/>
            <p:cNvSpPr/>
            <p:nvPr/>
          </p:nvSpPr>
          <p:spPr>
            <a:xfrm>
              <a:off x="2768685" y="2038064"/>
              <a:ext cx="84095" cy="176492"/>
            </a:xfrm>
            <a:custGeom>
              <a:avLst/>
              <a:gdLst/>
              <a:ahLst/>
              <a:cxnLst/>
              <a:rect l="l" t="t" r="r" b="b"/>
              <a:pathLst>
                <a:path w="3231" h="6781" extrusionOk="0">
                  <a:moveTo>
                    <a:pt x="0" y="0"/>
                  </a:moveTo>
                  <a:lnTo>
                    <a:pt x="0" y="6555"/>
                  </a:lnTo>
                  <a:lnTo>
                    <a:pt x="391" y="6781"/>
                  </a:lnTo>
                  <a:lnTo>
                    <a:pt x="3230" y="18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0" name="Google Shape;18150;p76"/>
            <p:cNvSpPr/>
            <p:nvPr/>
          </p:nvSpPr>
          <p:spPr>
            <a:xfrm>
              <a:off x="2772147" y="2179836"/>
              <a:ext cx="42060" cy="44793"/>
            </a:xfrm>
            <a:custGeom>
              <a:avLst/>
              <a:gdLst/>
              <a:ahLst/>
              <a:cxnLst/>
              <a:rect l="l" t="t" r="r" b="b"/>
              <a:pathLst>
                <a:path w="1616" h="1721" extrusionOk="0">
                  <a:moveTo>
                    <a:pt x="684" y="0"/>
                  </a:moveTo>
                  <a:lnTo>
                    <a:pt x="1" y="1186"/>
                  </a:lnTo>
                  <a:lnTo>
                    <a:pt x="926" y="1721"/>
                  </a:lnTo>
                  <a:lnTo>
                    <a:pt x="1616" y="528"/>
                  </a:lnTo>
                  <a:lnTo>
                    <a:pt x="684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1" name="Google Shape;18151;p76"/>
            <p:cNvSpPr/>
            <p:nvPr/>
          </p:nvSpPr>
          <p:spPr>
            <a:xfrm>
              <a:off x="2768685" y="2167733"/>
              <a:ext cx="28032" cy="46823"/>
            </a:xfrm>
            <a:custGeom>
              <a:avLst/>
              <a:gdLst/>
              <a:ahLst/>
              <a:cxnLst/>
              <a:rect l="l" t="t" r="r" b="b"/>
              <a:pathLst>
                <a:path w="1077" h="1799" extrusionOk="0">
                  <a:moveTo>
                    <a:pt x="0" y="1"/>
                  </a:moveTo>
                  <a:lnTo>
                    <a:pt x="0" y="1573"/>
                  </a:lnTo>
                  <a:lnTo>
                    <a:pt x="391" y="1799"/>
                  </a:lnTo>
                  <a:lnTo>
                    <a:pt x="1077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2" name="Google Shape;18152;p76"/>
            <p:cNvSpPr/>
            <p:nvPr/>
          </p:nvSpPr>
          <p:spPr>
            <a:xfrm>
              <a:off x="2816575" y="2192928"/>
              <a:ext cx="74933" cy="60150"/>
            </a:xfrm>
            <a:custGeom>
              <a:avLst/>
              <a:gdLst/>
              <a:ahLst/>
              <a:cxnLst/>
              <a:rect l="l" t="t" r="r" b="b"/>
              <a:pathLst>
                <a:path w="2879" h="2311" extrusionOk="0">
                  <a:moveTo>
                    <a:pt x="2150" y="1"/>
                  </a:moveTo>
                  <a:cubicBezTo>
                    <a:pt x="2020" y="1"/>
                    <a:pt x="1888" y="41"/>
                    <a:pt x="1774" y="123"/>
                  </a:cubicBezTo>
                  <a:lnTo>
                    <a:pt x="352" y="1151"/>
                  </a:lnTo>
                  <a:cubicBezTo>
                    <a:pt x="64" y="1358"/>
                    <a:pt x="0" y="1759"/>
                    <a:pt x="208" y="2048"/>
                  </a:cubicBezTo>
                  <a:cubicBezTo>
                    <a:pt x="333" y="2220"/>
                    <a:pt x="528" y="2311"/>
                    <a:pt x="727" y="2311"/>
                  </a:cubicBezTo>
                  <a:cubicBezTo>
                    <a:pt x="858" y="2311"/>
                    <a:pt x="991" y="2271"/>
                    <a:pt x="1105" y="2189"/>
                  </a:cubicBezTo>
                  <a:lnTo>
                    <a:pt x="2527" y="1161"/>
                  </a:lnTo>
                  <a:cubicBezTo>
                    <a:pt x="2819" y="950"/>
                    <a:pt x="2878" y="538"/>
                    <a:pt x="2657" y="250"/>
                  </a:cubicBezTo>
                  <a:cubicBezTo>
                    <a:pt x="2531" y="87"/>
                    <a:pt x="2342" y="1"/>
                    <a:pt x="215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3" name="Google Shape;18153;p76"/>
            <p:cNvSpPr/>
            <p:nvPr/>
          </p:nvSpPr>
          <p:spPr>
            <a:xfrm>
              <a:off x="2819959" y="2194099"/>
              <a:ext cx="71550" cy="59004"/>
            </a:xfrm>
            <a:custGeom>
              <a:avLst/>
              <a:gdLst/>
              <a:ahLst/>
              <a:cxnLst/>
              <a:rect l="l" t="t" r="r" b="b"/>
              <a:pathLst>
                <a:path w="2749" h="2267" extrusionOk="0">
                  <a:moveTo>
                    <a:pt x="2256" y="1"/>
                  </a:moveTo>
                  <a:cubicBezTo>
                    <a:pt x="2365" y="275"/>
                    <a:pt x="2277" y="588"/>
                    <a:pt x="2038" y="761"/>
                  </a:cubicBezTo>
                  <a:lnTo>
                    <a:pt x="616" y="1788"/>
                  </a:lnTo>
                  <a:cubicBezTo>
                    <a:pt x="507" y="1867"/>
                    <a:pt x="376" y="1908"/>
                    <a:pt x="242" y="1908"/>
                  </a:cubicBezTo>
                  <a:cubicBezTo>
                    <a:pt x="161" y="1908"/>
                    <a:pt x="79" y="1893"/>
                    <a:pt x="1" y="1862"/>
                  </a:cubicBezTo>
                  <a:lnTo>
                    <a:pt x="1" y="1862"/>
                  </a:lnTo>
                  <a:cubicBezTo>
                    <a:pt x="105" y="2118"/>
                    <a:pt x="350" y="2266"/>
                    <a:pt x="601" y="2266"/>
                  </a:cubicBezTo>
                  <a:cubicBezTo>
                    <a:pt x="730" y="2266"/>
                    <a:pt x="861" y="2227"/>
                    <a:pt x="975" y="2144"/>
                  </a:cubicBezTo>
                  <a:lnTo>
                    <a:pt x="2397" y="1116"/>
                  </a:lnTo>
                  <a:cubicBezTo>
                    <a:pt x="2689" y="905"/>
                    <a:pt x="2748" y="493"/>
                    <a:pt x="2527" y="205"/>
                  </a:cubicBezTo>
                  <a:cubicBezTo>
                    <a:pt x="2456" y="113"/>
                    <a:pt x="2365" y="43"/>
                    <a:pt x="225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4" name="Google Shape;18154;p76"/>
            <p:cNvSpPr/>
            <p:nvPr/>
          </p:nvSpPr>
          <p:spPr>
            <a:xfrm>
              <a:off x="2845232" y="2219476"/>
              <a:ext cx="66604" cy="54163"/>
            </a:xfrm>
            <a:custGeom>
              <a:avLst/>
              <a:gdLst/>
              <a:ahLst/>
              <a:cxnLst/>
              <a:rect l="l" t="t" r="r" b="b"/>
              <a:pathLst>
                <a:path w="2559" h="2081" extrusionOk="0">
                  <a:moveTo>
                    <a:pt x="1829" y="0"/>
                  </a:moveTo>
                  <a:cubicBezTo>
                    <a:pt x="1699" y="0"/>
                    <a:pt x="1567" y="39"/>
                    <a:pt x="1454" y="120"/>
                  </a:cubicBezTo>
                  <a:lnTo>
                    <a:pt x="363" y="912"/>
                  </a:lnTo>
                  <a:cubicBezTo>
                    <a:pt x="68" y="1123"/>
                    <a:pt x="1" y="1531"/>
                    <a:pt x="215" y="1827"/>
                  </a:cubicBezTo>
                  <a:cubicBezTo>
                    <a:pt x="341" y="1993"/>
                    <a:pt x="532" y="2081"/>
                    <a:pt x="727" y="2081"/>
                  </a:cubicBezTo>
                  <a:cubicBezTo>
                    <a:pt x="858" y="2081"/>
                    <a:pt x="991" y="2040"/>
                    <a:pt x="1105" y="1957"/>
                  </a:cubicBezTo>
                  <a:lnTo>
                    <a:pt x="2207" y="1165"/>
                  </a:lnTo>
                  <a:cubicBezTo>
                    <a:pt x="2499" y="951"/>
                    <a:pt x="2559" y="539"/>
                    <a:pt x="2340" y="250"/>
                  </a:cubicBezTo>
                  <a:cubicBezTo>
                    <a:pt x="2214" y="86"/>
                    <a:pt x="2023" y="0"/>
                    <a:pt x="18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5" name="Google Shape;18155;p76"/>
            <p:cNvSpPr/>
            <p:nvPr/>
          </p:nvSpPr>
          <p:spPr>
            <a:xfrm>
              <a:off x="2848719" y="2220673"/>
              <a:ext cx="63221" cy="52940"/>
            </a:xfrm>
            <a:custGeom>
              <a:avLst/>
              <a:gdLst/>
              <a:ahLst/>
              <a:cxnLst/>
              <a:rect l="l" t="t" r="r" b="b"/>
              <a:pathLst>
                <a:path w="2429" h="2034" extrusionOk="0">
                  <a:moveTo>
                    <a:pt x="1936" y="0"/>
                  </a:moveTo>
                  <a:cubicBezTo>
                    <a:pt x="2048" y="275"/>
                    <a:pt x="1957" y="588"/>
                    <a:pt x="1717" y="760"/>
                  </a:cubicBezTo>
                  <a:lnTo>
                    <a:pt x="616" y="1559"/>
                  </a:lnTo>
                  <a:cubicBezTo>
                    <a:pt x="504" y="1638"/>
                    <a:pt x="372" y="1678"/>
                    <a:pt x="239" y="1678"/>
                  </a:cubicBezTo>
                  <a:cubicBezTo>
                    <a:pt x="159" y="1678"/>
                    <a:pt x="77" y="1663"/>
                    <a:pt x="0" y="1633"/>
                  </a:cubicBezTo>
                  <a:lnTo>
                    <a:pt x="0" y="1633"/>
                  </a:lnTo>
                  <a:cubicBezTo>
                    <a:pt x="21" y="1686"/>
                    <a:pt x="50" y="1735"/>
                    <a:pt x="81" y="1781"/>
                  </a:cubicBezTo>
                  <a:cubicBezTo>
                    <a:pt x="207" y="1946"/>
                    <a:pt x="399" y="2033"/>
                    <a:pt x="593" y="2033"/>
                  </a:cubicBezTo>
                  <a:cubicBezTo>
                    <a:pt x="725" y="2033"/>
                    <a:pt x="858" y="1993"/>
                    <a:pt x="971" y="1911"/>
                  </a:cubicBezTo>
                  <a:lnTo>
                    <a:pt x="2073" y="1119"/>
                  </a:lnTo>
                  <a:cubicBezTo>
                    <a:pt x="2368" y="905"/>
                    <a:pt x="2428" y="493"/>
                    <a:pt x="2206" y="204"/>
                  </a:cubicBezTo>
                  <a:cubicBezTo>
                    <a:pt x="2136" y="113"/>
                    <a:pt x="2045" y="42"/>
                    <a:pt x="193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6" name="Google Shape;18156;p76"/>
            <p:cNvSpPr/>
            <p:nvPr/>
          </p:nvSpPr>
          <p:spPr>
            <a:xfrm>
              <a:off x="2873810" y="2245972"/>
              <a:ext cx="58458" cy="48229"/>
            </a:xfrm>
            <a:custGeom>
              <a:avLst/>
              <a:gdLst/>
              <a:ahLst/>
              <a:cxnLst/>
              <a:rect l="l" t="t" r="r" b="b"/>
              <a:pathLst>
                <a:path w="2246" h="1853" extrusionOk="0">
                  <a:moveTo>
                    <a:pt x="1514" y="0"/>
                  </a:moveTo>
                  <a:cubicBezTo>
                    <a:pt x="1383" y="0"/>
                    <a:pt x="1251" y="40"/>
                    <a:pt x="1137" y="123"/>
                  </a:cubicBezTo>
                  <a:lnTo>
                    <a:pt x="352" y="692"/>
                  </a:lnTo>
                  <a:cubicBezTo>
                    <a:pt x="67" y="900"/>
                    <a:pt x="0" y="1301"/>
                    <a:pt x="208" y="1590"/>
                  </a:cubicBezTo>
                  <a:cubicBezTo>
                    <a:pt x="333" y="1761"/>
                    <a:pt x="530" y="1853"/>
                    <a:pt x="729" y="1853"/>
                  </a:cubicBezTo>
                  <a:cubicBezTo>
                    <a:pt x="860" y="1853"/>
                    <a:pt x="992" y="1813"/>
                    <a:pt x="1105" y="1730"/>
                  </a:cubicBezTo>
                  <a:lnTo>
                    <a:pt x="1893" y="1164"/>
                  </a:lnTo>
                  <a:cubicBezTo>
                    <a:pt x="2185" y="949"/>
                    <a:pt x="2245" y="538"/>
                    <a:pt x="2024" y="253"/>
                  </a:cubicBezTo>
                  <a:cubicBezTo>
                    <a:pt x="1898" y="87"/>
                    <a:pt x="1707" y="0"/>
                    <a:pt x="151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7" name="Google Shape;18157;p76"/>
            <p:cNvSpPr/>
            <p:nvPr/>
          </p:nvSpPr>
          <p:spPr>
            <a:xfrm>
              <a:off x="2877011" y="2246961"/>
              <a:ext cx="55256" cy="47240"/>
            </a:xfrm>
            <a:custGeom>
              <a:avLst/>
              <a:gdLst/>
              <a:ahLst/>
              <a:cxnLst/>
              <a:rect l="l" t="t" r="r" b="b"/>
              <a:pathLst>
                <a:path w="2123" h="1815" extrusionOk="0">
                  <a:moveTo>
                    <a:pt x="1605" y="0"/>
                  </a:moveTo>
                  <a:cubicBezTo>
                    <a:pt x="1700" y="267"/>
                    <a:pt x="1609" y="567"/>
                    <a:pt x="1376" y="732"/>
                  </a:cubicBezTo>
                  <a:lnTo>
                    <a:pt x="592" y="1302"/>
                  </a:lnTo>
                  <a:cubicBezTo>
                    <a:pt x="480" y="1382"/>
                    <a:pt x="349" y="1423"/>
                    <a:pt x="216" y="1423"/>
                  </a:cubicBezTo>
                  <a:cubicBezTo>
                    <a:pt x="144" y="1423"/>
                    <a:pt x="71" y="1411"/>
                    <a:pt x="1" y="1386"/>
                  </a:cubicBezTo>
                  <a:lnTo>
                    <a:pt x="1" y="1386"/>
                  </a:lnTo>
                  <a:cubicBezTo>
                    <a:pt x="22" y="1446"/>
                    <a:pt x="50" y="1499"/>
                    <a:pt x="85" y="1552"/>
                  </a:cubicBezTo>
                  <a:cubicBezTo>
                    <a:pt x="210" y="1723"/>
                    <a:pt x="405" y="1815"/>
                    <a:pt x="604" y="1815"/>
                  </a:cubicBezTo>
                  <a:cubicBezTo>
                    <a:pt x="735" y="1815"/>
                    <a:pt x="868" y="1775"/>
                    <a:pt x="982" y="1692"/>
                  </a:cubicBezTo>
                  <a:lnTo>
                    <a:pt x="1767" y="1126"/>
                  </a:lnTo>
                  <a:cubicBezTo>
                    <a:pt x="2062" y="915"/>
                    <a:pt x="2122" y="500"/>
                    <a:pt x="1901" y="215"/>
                  </a:cubicBezTo>
                  <a:cubicBezTo>
                    <a:pt x="1827" y="116"/>
                    <a:pt x="1725" y="39"/>
                    <a:pt x="160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8" name="Google Shape;18158;p76"/>
            <p:cNvSpPr/>
            <p:nvPr/>
          </p:nvSpPr>
          <p:spPr>
            <a:xfrm>
              <a:off x="2902570" y="2272520"/>
              <a:ext cx="50103" cy="42295"/>
            </a:xfrm>
            <a:custGeom>
              <a:avLst/>
              <a:gdLst/>
              <a:ahLst/>
              <a:cxnLst/>
              <a:rect l="l" t="t" r="r" b="b"/>
              <a:pathLst>
                <a:path w="1925" h="1625" extrusionOk="0">
                  <a:moveTo>
                    <a:pt x="1194" y="0"/>
                  </a:moveTo>
                  <a:cubicBezTo>
                    <a:pt x="1063" y="0"/>
                    <a:pt x="931" y="40"/>
                    <a:pt x="817" y="123"/>
                  </a:cubicBezTo>
                  <a:lnTo>
                    <a:pt x="352" y="461"/>
                  </a:lnTo>
                  <a:cubicBezTo>
                    <a:pt x="64" y="668"/>
                    <a:pt x="0" y="1069"/>
                    <a:pt x="208" y="1358"/>
                  </a:cubicBezTo>
                  <a:cubicBezTo>
                    <a:pt x="333" y="1532"/>
                    <a:pt x="529" y="1624"/>
                    <a:pt x="728" y="1624"/>
                  </a:cubicBezTo>
                  <a:cubicBezTo>
                    <a:pt x="859" y="1624"/>
                    <a:pt x="991" y="1584"/>
                    <a:pt x="1105" y="1502"/>
                  </a:cubicBezTo>
                  <a:lnTo>
                    <a:pt x="1573" y="1164"/>
                  </a:lnTo>
                  <a:cubicBezTo>
                    <a:pt x="1865" y="950"/>
                    <a:pt x="1925" y="538"/>
                    <a:pt x="1703" y="250"/>
                  </a:cubicBezTo>
                  <a:cubicBezTo>
                    <a:pt x="1578" y="86"/>
                    <a:pt x="1387" y="0"/>
                    <a:pt x="11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9" name="Google Shape;18159;p76"/>
            <p:cNvSpPr/>
            <p:nvPr/>
          </p:nvSpPr>
          <p:spPr>
            <a:xfrm>
              <a:off x="2905850" y="2273691"/>
              <a:ext cx="46823" cy="41097"/>
            </a:xfrm>
            <a:custGeom>
              <a:avLst/>
              <a:gdLst/>
              <a:ahLst/>
              <a:cxnLst/>
              <a:rect l="l" t="t" r="r" b="b"/>
              <a:pathLst>
                <a:path w="1799" h="1579" extrusionOk="0">
                  <a:moveTo>
                    <a:pt x="1299" y="0"/>
                  </a:moveTo>
                  <a:lnTo>
                    <a:pt x="1299" y="0"/>
                  </a:lnTo>
                  <a:cubicBezTo>
                    <a:pt x="1405" y="271"/>
                    <a:pt x="1313" y="581"/>
                    <a:pt x="1078" y="750"/>
                  </a:cubicBezTo>
                  <a:lnTo>
                    <a:pt x="610" y="1091"/>
                  </a:lnTo>
                  <a:cubicBezTo>
                    <a:pt x="499" y="1171"/>
                    <a:pt x="366" y="1212"/>
                    <a:pt x="233" y="1212"/>
                  </a:cubicBezTo>
                  <a:cubicBezTo>
                    <a:pt x="154" y="1212"/>
                    <a:pt x="75" y="1197"/>
                    <a:pt x="1" y="1169"/>
                  </a:cubicBezTo>
                  <a:lnTo>
                    <a:pt x="1" y="1169"/>
                  </a:lnTo>
                  <a:cubicBezTo>
                    <a:pt x="101" y="1428"/>
                    <a:pt x="348" y="1579"/>
                    <a:pt x="601" y="1579"/>
                  </a:cubicBezTo>
                  <a:cubicBezTo>
                    <a:pt x="730" y="1579"/>
                    <a:pt x="861" y="1540"/>
                    <a:pt x="976" y="1457"/>
                  </a:cubicBezTo>
                  <a:lnTo>
                    <a:pt x="1443" y="1119"/>
                  </a:lnTo>
                  <a:cubicBezTo>
                    <a:pt x="1739" y="905"/>
                    <a:pt x="1799" y="493"/>
                    <a:pt x="1577" y="208"/>
                  </a:cubicBezTo>
                  <a:cubicBezTo>
                    <a:pt x="1507" y="113"/>
                    <a:pt x="1408" y="43"/>
                    <a:pt x="129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0" name="Google Shape;18160;p76"/>
            <p:cNvSpPr/>
            <p:nvPr/>
          </p:nvSpPr>
          <p:spPr>
            <a:xfrm>
              <a:off x="2907958" y="2106282"/>
              <a:ext cx="72461" cy="111476"/>
            </a:xfrm>
            <a:custGeom>
              <a:avLst/>
              <a:gdLst/>
              <a:ahLst/>
              <a:cxnLst/>
              <a:rect l="l" t="t" r="r" b="b"/>
              <a:pathLst>
                <a:path w="2784" h="4283" extrusionOk="0">
                  <a:moveTo>
                    <a:pt x="430" y="1"/>
                  </a:moveTo>
                  <a:lnTo>
                    <a:pt x="1" y="1714"/>
                  </a:lnTo>
                  <a:lnTo>
                    <a:pt x="1" y="3428"/>
                  </a:lnTo>
                  <a:cubicBezTo>
                    <a:pt x="1" y="3899"/>
                    <a:pt x="384" y="4283"/>
                    <a:pt x="859" y="4283"/>
                  </a:cubicBezTo>
                  <a:cubicBezTo>
                    <a:pt x="1331" y="4283"/>
                    <a:pt x="1714" y="3899"/>
                    <a:pt x="1714" y="3428"/>
                  </a:cubicBezTo>
                  <a:lnTo>
                    <a:pt x="1714" y="1714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1" name="Google Shape;18161;p76"/>
            <p:cNvSpPr/>
            <p:nvPr/>
          </p:nvSpPr>
          <p:spPr>
            <a:xfrm>
              <a:off x="2907958" y="2106282"/>
              <a:ext cx="30712" cy="111476"/>
            </a:xfrm>
            <a:custGeom>
              <a:avLst/>
              <a:gdLst/>
              <a:ahLst/>
              <a:cxnLst/>
              <a:rect l="l" t="t" r="r" b="b"/>
              <a:pathLst>
                <a:path w="1180" h="4283" extrusionOk="0">
                  <a:moveTo>
                    <a:pt x="430" y="1"/>
                  </a:moveTo>
                  <a:lnTo>
                    <a:pt x="1" y="1714"/>
                  </a:lnTo>
                  <a:lnTo>
                    <a:pt x="1" y="3428"/>
                  </a:lnTo>
                  <a:cubicBezTo>
                    <a:pt x="1" y="3899"/>
                    <a:pt x="384" y="4283"/>
                    <a:pt x="859" y="4283"/>
                  </a:cubicBezTo>
                  <a:cubicBezTo>
                    <a:pt x="968" y="4283"/>
                    <a:pt x="1077" y="4262"/>
                    <a:pt x="1180" y="4219"/>
                  </a:cubicBezTo>
                  <a:cubicBezTo>
                    <a:pt x="856" y="4089"/>
                    <a:pt x="645" y="3776"/>
                    <a:pt x="645" y="3428"/>
                  </a:cubicBezTo>
                  <a:lnTo>
                    <a:pt x="645" y="1714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2" name="Google Shape;18162;p76"/>
            <p:cNvSpPr/>
            <p:nvPr/>
          </p:nvSpPr>
          <p:spPr>
            <a:xfrm>
              <a:off x="2761007" y="2032807"/>
              <a:ext cx="360429" cy="287239"/>
            </a:xfrm>
            <a:custGeom>
              <a:avLst/>
              <a:gdLst/>
              <a:ahLst/>
              <a:cxnLst/>
              <a:rect l="l" t="t" r="r" b="b"/>
              <a:pathLst>
                <a:path w="13848" h="11036" extrusionOk="0">
                  <a:moveTo>
                    <a:pt x="8402" y="3024"/>
                  </a:moveTo>
                  <a:lnTo>
                    <a:pt x="9500" y="3387"/>
                  </a:lnTo>
                  <a:cubicBezTo>
                    <a:pt x="9521" y="3394"/>
                    <a:pt x="9543" y="3397"/>
                    <a:pt x="9564" y="3397"/>
                  </a:cubicBezTo>
                  <a:cubicBezTo>
                    <a:pt x="9608" y="3397"/>
                    <a:pt x="9651" y="3383"/>
                    <a:pt x="9686" y="3355"/>
                  </a:cubicBezTo>
                  <a:lnTo>
                    <a:pt x="10027" y="3091"/>
                  </a:lnTo>
                  <a:lnTo>
                    <a:pt x="12430" y="6247"/>
                  </a:lnTo>
                  <a:lnTo>
                    <a:pt x="12054" y="6511"/>
                  </a:lnTo>
                  <a:cubicBezTo>
                    <a:pt x="12026" y="6493"/>
                    <a:pt x="12001" y="6479"/>
                    <a:pt x="11973" y="6462"/>
                  </a:cubicBezTo>
                  <a:lnTo>
                    <a:pt x="7814" y="4196"/>
                  </a:lnTo>
                  <a:lnTo>
                    <a:pt x="7966" y="3950"/>
                  </a:lnTo>
                  <a:cubicBezTo>
                    <a:pt x="8066" y="3790"/>
                    <a:pt x="7930" y="3639"/>
                    <a:pt x="7791" y="3639"/>
                  </a:cubicBezTo>
                  <a:cubicBezTo>
                    <a:pt x="7731" y="3639"/>
                    <a:pt x="7670" y="3667"/>
                    <a:pt x="7628" y="3735"/>
                  </a:cubicBezTo>
                  <a:lnTo>
                    <a:pt x="7191" y="4432"/>
                  </a:lnTo>
                  <a:cubicBezTo>
                    <a:pt x="7170" y="4463"/>
                    <a:pt x="7160" y="4498"/>
                    <a:pt x="7160" y="4537"/>
                  </a:cubicBezTo>
                  <a:lnTo>
                    <a:pt x="7160" y="6251"/>
                  </a:lnTo>
                  <a:cubicBezTo>
                    <a:pt x="7160" y="6613"/>
                    <a:pt x="6868" y="6905"/>
                    <a:pt x="6505" y="6905"/>
                  </a:cubicBezTo>
                  <a:cubicBezTo>
                    <a:pt x="6143" y="6905"/>
                    <a:pt x="5851" y="6613"/>
                    <a:pt x="5851" y="6251"/>
                  </a:cubicBezTo>
                  <a:lnTo>
                    <a:pt x="5851" y="4562"/>
                  </a:lnTo>
                  <a:lnTo>
                    <a:pt x="6234" y="3024"/>
                  </a:lnTo>
                  <a:close/>
                  <a:moveTo>
                    <a:pt x="3599" y="2342"/>
                  </a:moveTo>
                  <a:lnTo>
                    <a:pt x="3919" y="2528"/>
                  </a:lnTo>
                  <a:lnTo>
                    <a:pt x="1284" y="7095"/>
                  </a:lnTo>
                  <a:lnTo>
                    <a:pt x="960" y="6909"/>
                  </a:lnTo>
                  <a:lnTo>
                    <a:pt x="3599" y="2342"/>
                  </a:lnTo>
                  <a:close/>
                  <a:moveTo>
                    <a:pt x="4283" y="6353"/>
                  </a:moveTo>
                  <a:cubicBezTo>
                    <a:pt x="4420" y="6353"/>
                    <a:pt x="4555" y="6417"/>
                    <a:pt x="4641" y="6536"/>
                  </a:cubicBezTo>
                  <a:cubicBezTo>
                    <a:pt x="4785" y="6733"/>
                    <a:pt x="4743" y="7011"/>
                    <a:pt x="4542" y="7151"/>
                  </a:cubicBezTo>
                  <a:lnTo>
                    <a:pt x="3124" y="8179"/>
                  </a:lnTo>
                  <a:cubicBezTo>
                    <a:pt x="3046" y="8236"/>
                    <a:pt x="2956" y="8263"/>
                    <a:pt x="2866" y="8263"/>
                  </a:cubicBezTo>
                  <a:cubicBezTo>
                    <a:pt x="2728" y="8263"/>
                    <a:pt x="2592" y="8199"/>
                    <a:pt x="2505" y="8080"/>
                  </a:cubicBezTo>
                  <a:lnTo>
                    <a:pt x="2508" y="8080"/>
                  </a:lnTo>
                  <a:cubicBezTo>
                    <a:pt x="2364" y="7883"/>
                    <a:pt x="2410" y="7609"/>
                    <a:pt x="2607" y="7465"/>
                  </a:cubicBezTo>
                  <a:lnTo>
                    <a:pt x="4025" y="6437"/>
                  </a:lnTo>
                  <a:cubicBezTo>
                    <a:pt x="4103" y="6380"/>
                    <a:pt x="4193" y="6353"/>
                    <a:pt x="4283" y="6353"/>
                  </a:cubicBezTo>
                  <a:close/>
                  <a:moveTo>
                    <a:pt x="5069" y="7372"/>
                  </a:moveTo>
                  <a:cubicBezTo>
                    <a:pt x="5203" y="7372"/>
                    <a:pt x="5333" y="7433"/>
                    <a:pt x="5418" y="7545"/>
                  </a:cubicBezTo>
                  <a:cubicBezTo>
                    <a:pt x="5566" y="7743"/>
                    <a:pt x="5524" y="8024"/>
                    <a:pt x="5327" y="8172"/>
                  </a:cubicBezTo>
                  <a:lnTo>
                    <a:pt x="4222" y="8970"/>
                  </a:lnTo>
                  <a:cubicBezTo>
                    <a:pt x="4144" y="9026"/>
                    <a:pt x="4054" y="9052"/>
                    <a:pt x="3965" y="9052"/>
                  </a:cubicBezTo>
                  <a:cubicBezTo>
                    <a:pt x="3831" y="9052"/>
                    <a:pt x="3700" y="8993"/>
                    <a:pt x="3613" y="8879"/>
                  </a:cubicBezTo>
                  <a:lnTo>
                    <a:pt x="3613" y="8875"/>
                  </a:lnTo>
                  <a:cubicBezTo>
                    <a:pt x="3462" y="8678"/>
                    <a:pt x="3522" y="8386"/>
                    <a:pt x="3719" y="8246"/>
                  </a:cubicBezTo>
                  <a:lnTo>
                    <a:pt x="4778" y="7479"/>
                  </a:lnTo>
                  <a:cubicBezTo>
                    <a:pt x="4813" y="7450"/>
                    <a:pt x="4855" y="7426"/>
                    <a:pt x="4894" y="7408"/>
                  </a:cubicBezTo>
                  <a:cubicBezTo>
                    <a:pt x="4951" y="7384"/>
                    <a:pt x="5010" y="7372"/>
                    <a:pt x="5069" y="7372"/>
                  </a:cubicBezTo>
                  <a:close/>
                  <a:moveTo>
                    <a:pt x="5849" y="8392"/>
                  </a:moveTo>
                  <a:cubicBezTo>
                    <a:pt x="5982" y="8392"/>
                    <a:pt x="6113" y="8453"/>
                    <a:pt x="6199" y="8566"/>
                  </a:cubicBezTo>
                  <a:cubicBezTo>
                    <a:pt x="6351" y="8763"/>
                    <a:pt x="6308" y="9044"/>
                    <a:pt x="6108" y="9192"/>
                  </a:cubicBezTo>
                  <a:lnTo>
                    <a:pt x="5323" y="9759"/>
                  </a:lnTo>
                  <a:cubicBezTo>
                    <a:pt x="5249" y="9814"/>
                    <a:pt x="5159" y="9843"/>
                    <a:pt x="5070" y="9843"/>
                  </a:cubicBezTo>
                  <a:cubicBezTo>
                    <a:pt x="5045" y="9843"/>
                    <a:pt x="5020" y="9841"/>
                    <a:pt x="4996" y="9836"/>
                  </a:cubicBezTo>
                  <a:cubicBezTo>
                    <a:pt x="4605" y="9776"/>
                    <a:pt x="4486" y="9277"/>
                    <a:pt x="4806" y="9044"/>
                  </a:cubicBezTo>
                  <a:lnTo>
                    <a:pt x="5562" y="8499"/>
                  </a:lnTo>
                  <a:lnTo>
                    <a:pt x="5591" y="8478"/>
                  </a:lnTo>
                  <a:cubicBezTo>
                    <a:pt x="5669" y="8420"/>
                    <a:pt x="5759" y="8392"/>
                    <a:pt x="5849" y="8392"/>
                  </a:cubicBezTo>
                  <a:close/>
                  <a:moveTo>
                    <a:pt x="3866" y="3422"/>
                  </a:moveTo>
                  <a:lnTo>
                    <a:pt x="4239" y="3636"/>
                  </a:lnTo>
                  <a:cubicBezTo>
                    <a:pt x="4269" y="3657"/>
                    <a:pt x="4306" y="3665"/>
                    <a:pt x="4342" y="3665"/>
                  </a:cubicBezTo>
                  <a:cubicBezTo>
                    <a:pt x="4349" y="3665"/>
                    <a:pt x="4356" y="3665"/>
                    <a:pt x="4363" y="3665"/>
                  </a:cubicBezTo>
                  <a:lnTo>
                    <a:pt x="5306" y="3552"/>
                  </a:lnTo>
                  <a:lnTo>
                    <a:pt x="5650" y="3696"/>
                  </a:lnTo>
                  <a:lnTo>
                    <a:pt x="5453" y="4484"/>
                  </a:lnTo>
                  <a:cubicBezTo>
                    <a:pt x="5450" y="4502"/>
                    <a:pt x="5446" y="4520"/>
                    <a:pt x="5446" y="4534"/>
                  </a:cubicBezTo>
                  <a:lnTo>
                    <a:pt x="5446" y="6247"/>
                  </a:lnTo>
                  <a:cubicBezTo>
                    <a:pt x="5446" y="6831"/>
                    <a:pt x="5921" y="7306"/>
                    <a:pt x="6505" y="7306"/>
                  </a:cubicBezTo>
                  <a:cubicBezTo>
                    <a:pt x="7086" y="7306"/>
                    <a:pt x="7561" y="6831"/>
                    <a:pt x="7561" y="6247"/>
                  </a:cubicBezTo>
                  <a:lnTo>
                    <a:pt x="7561" y="4593"/>
                  </a:lnTo>
                  <a:lnTo>
                    <a:pt x="7596" y="4537"/>
                  </a:lnTo>
                  <a:lnTo>
                    <a:pt x="11780" y="6817"/>
                  </a:lnTo>
                  <a:cubicBezTo>
                    <a:pt x="11991" y="6933"/>
                    <a:pt x="12072" y="7201"/>
                    <a:pt x="11955" y="7415"/>
                  </a:cubicBezTo>
                  <a:cubicBezTo>
                    <a:pt x="11875" y="7561"/>
                    <a:pt x="11723" y="7643"/>
                    <a:pt x="11566" y="7643"/>
                  </a:cubicBezTo>
                  <a:cubicBezTo>
                    <a:pt x="11496" y="7643"/>
                    <a:pt x="11424" y="7626"/>
                    <a:pt x="11357" y="7591"/>
                  </a:cubicBezTo>
                  <a:lnTo>
                    <a:pt x="9035" y="6325"/>
                  </a:lnTo>
                  <a:cubicBezTo>
                    <a:pt x="9002" y="6308"/>
                    <a:pt x="8971" y="6301"/>
                    <a:pt x="8941" y="6301"/>
                  </a:cubicBezTo>
                  <a:cubicBezTo>
                    <a:pt x="8762" y="6301"/>
                    <a:pt x="8652" y="6565"/>
                    <a:pt x="8845" y="6676"/>
                  </a:cubicBezTo>
                  <a:lnTo>
                    <a:pt x="10791" y="7739"/>
                  </a:lnTo>
                  <a:cubicBezTo>
                    <a:pt x="11002" y="7855"/>
                    <a:pt x="11083" y="8123"/>
                    <a:pt x="10967" y="8337"/>
                  </a:cubicBezTo>
                  <a:cubicBezTo>
                    <a:pt x="10885" y="8484"/>
                    <a:pt x="10733" y="8567"/>
                    <a:pt x="10577" y="8567"/>
                  </a:cubicBezTo>
                  <a:cubicBezTo>
                    <a:pt x="10505" y="8567"/>
                    <a:pt x="10433" y="8550"/>
                    <a:pt x="10365" y="8513"/>
                  </a:cubicBezTo>
                  <a:lnTo>
                    <a:pt x="8395" y="7436"/>
                  </a:lnTo>
                  <a:cubicBezTo>
                    <a:pt x="8362" y="7420"/>
                    <a:pt x="8329" y="7413"/>
                    <a:pt x="8299" y="7413"/>
                  </a:cubicBezTo>
                  <a:cubicBezTo>
                    <a:pt x="8118" y="7413"/>
                    <a:pt x="8008" y="7677"/>
                    <a:pt x="8201" y="7788"/>
                  </a:cubicBezTo>
                  <a:lnTo>
                    <a:pt x="9799" y="8661"/>
                  </a:lnTo>
                  <a:cubicBezTo>
                    <a:pt x="10013" y="8777"/>
                    <a:pt x="10091" y="9044"/>
                    <a:pt x="9975" y="9259"/>
                  </a:cubicBezTo>
                  <a:cubicBezTo>
                    <a:pt x="9895" y="9406"/>
                    <a:pt x="9743" y="9489"/>
                    <a:pt x="9587" y="9489"/>
                  </a:cubicBezTo>
                  <a:cubicBezTo>
                    <a:pt x="9515" y="9489"/>
                    <a:pt x="9443" y="9471"/>
                    <a:pt x="9376" y="9435"/>
                  </a:cubicBezTo>
                  <a:lnTo>
                    <a:pt x="7705" y="8524"/>
                  </a:lnTo>
                  <a:cubicBezTo>
                    <a:pt x="7672" y="8507"/>
                    <a:pt x="7640" y="8500"/>
                    <a:pt x="7610" y="8500"/>
                  </a:cubicBezTo>
                  <a:cubicBezTo>
                    <a:pt x="7428" y="8500"/>
                    <a:pt x="7319" y="8764"/>
                    <a:pt x="7512" y="8875"/>
                  </a:cubicBezTo>
                  <a:lnTo>
                    <a:pt x="8810" y="9583"/>
                  </a:lnTo>
                  <a:cubicBezTo>
                    <a:pt x="9021" y="9699"/>
                    <a:pt x="9102" y="9970"/>
                    <a:pt x="8986" y="10181"/>
                  </a:cubicBezTo>
                  <a:cubicBezTo>
                    <a:pt x="8903" y="10329"/>
                    <a:pt x="8750" y="10413"/>
                    <a:pt x="8593" y="10413"/>
                  </a:cubicBezTo>
                  <a:cubicBezTo>
                    <a:pt x="8522" y="10413"/>
                    <a:pt x="8451" y="10396"/>
                    <a:pt x="8384" y="10360"/>
                  </a:cubicBezTo>
                  <a:lnTo>
                    <a:pt x="7476" y="9864"/>
                  </a:lnTo>
                  <a:cubicBezTo>
                    <a:pt x="7480" y="9410"/>
                    <a:pt x="7128" y="9030"/>
                    <a:pt x="6674" y="9006"/>
                  </a:cubicBezTo>
                  <a:cubicBezTo>
                    <a:pt x="6678" y="8988"/>
                    <a:pt x="6681" y="8970"/>
                    <a:pt x="6685" y="8953"/>
                  </a:cubicBezTo>
                  <a:cubicBezTo>
                    <a:pt x="6755" y="8460"/>
                    <a:pt x="6389" y="8013"/>
                    <a:pt x="5893" y="7989"/>
                  </a:cubicBezTo>
                  <a:cubicBezTo>
                    <a:pt x="5897" y="7968"/>
                    <a:pt x="5900" y="7954"/>
                    <a:pt x="5900" y="7933"/>
                  </a:cubicBezTo>
                  <a:cubicBezTo>
                    <a:pt x="5974" y="7440"/>
                    <a:pt x="5605" y="6993"/>
                    <a:pt x="5108" y="6968"/>
                  </a:cubicBezTo>
                  <a:cubicBezTo>
                    <a:pt x="5112" y="6951"/>
                    <a:pt x="5116" y="6933"/>
                    <a:pt x="5119" y="6912"/>
                  </a:cubicBezTo>
                  <a:cubicBezTo>
                    <a:pt x="5154" y="6687"/>
                    <a:pt x="5094" y="6458"/>
                    <a:pt x="4954" y="6279"/>
                  </a:cubicBezTo>
                  <a:cubicBezTo>
                    <a:pt x="4788" y="6063"/>
                    <a:pt x="4537" y="5948"/>
                    <a:pt x="4283" y="5948"/>
                  </a:cubicBezTo>
                  <a:cubicBezTo>
                    <a:pt x="4111" y="5948"/>
                    <a:pt x="3938" y="6001"/>
                    <a:pt x="3789" y="6110"/>
                  </a:cubicBezTo>
                  <a:lnTo>
                    <a:pt x="2389" y="7120"/>
                  </a:lnTo>
                  <a:lnTo>
                    <a:pt x="1886" y="6852"/>
                  </a:lnTo>
                  <a:lnTo>
                    <a:pt x="3866" y="3422"/>
                  </a:lnTo>
                  <a:close/>
                  <a:moveTo>
                    <a:pt x="6637" y="9410"/>
                  </a:moveTo>
                  <a:cubicBezTo>
                    <a:pt x="6769" y="9410"/>
                    <a:pt x="6899" y="9470"/>
                    <a:pt x="6987" y="9583"/>
                  </a:cubicBezTo>
                  <a:cubicBezTo>
                    <a:pt x="7058" y="9678"/>
                    <a:pt x="7089" y="9797"/>
                    <a:pt x="7068" y="9917"/>
                  </a:cubicBezTo>
                  <a:cubicBezTo>
                    <a:pt x="7054" y="10033"/>
                    <a:pt x="6991" y="10139"/>
                    <a:pt x="6892" y="10209"/>
                  </a:cubicBezTo>
                  <a:lnTo>
                    <a:pt x="6424" y="10550"/>
                  </a:lnTo>
                  <a:cubicBezTo>
                    <a:pt x="6347" y="10606"/>
                    <a:pt x="6257" y="10633"/>
                    <a:pt x="6167" y="10633"/>
                  </a:cubicBezTo>
                  <a:cubicBezTo>
                    <a:pt x="6031" y="10633"/>
                    <a:pt x="5896" y="10570"/>
                    <a:pt x="5809" y="10448"/>
                  </a:cubicBezTo>
                  <a:cubicBezTo>
                    <a:pt x="5664" y="10251"/>
                    <a:pt x="5710" y="9977"/>
                    <a:pt x="5907" y="9832"/>
                  </a:cubicBezTo>
                  <a:lnTo>
                    <a:pt x="6347" y="9516"/>
                  </a:lnTo>
                  <a:lnTo>
                    <a:pt x="6379" y="9495"/>
                  </a:lnTo>
                  <a:cubicBezTo>
                    <a:pt x="6457" y="9438"/>
                    <a:pt x="6548" y="9410"/>
                    <a:pt x="6637" y="9410"/>
                  </a:cubicBezTo>
                  <a:close/>
                  <a:moveTo>
                    <a:pt x="290" y="0"/>
                  </a:moveTo>
                  <a:cubicBezTo>
                    <a:pt x="113" y="0"/>
                    <a:pt x="0" y="266"/>
                    <a:pt x="193" y="378"/>
                  </a:cubicBezTo>
                  <a:lnTo>
                    <a:pt x="3251" y="2141"/>
                  </a:lnTo>
                  <a:lnTo>
                    <a:pt x="612" y="6708"/>
                  </a:lnTo>
                  <a:lnTo>
                    <a:pt x="394" y="6581"/>
                  </a:lnTo>
                  <a:cubicBezTo>
                    <a:pt x="358" y="6561"/>
                    <a:pt x="323" y="6551"/>
                    <a:pt x="290" y="6551"/>
                  </a:cubicBezTo>
                  <a:cubicBezTo>
                    <a:pt x="113" y="6551"/>
                    <a:pt x="0" y="6817"/>
                    <a:pt x="193" y="6930"/>
                  </a:cubicBezTo>
                  <a:lnTo>
                    <a:pt x="1256" y="7545"/>
                  </a:lnTo>
                  <a:cubicBezTo>
                    <a:pt x="1287" y="7563"/>
                    <a:pt x="1321" y="7571"/>
                    <a:pt x="1354" y="7571"/>
                  </a:cubicBezTo>
                  <a:cubicBezTo>
                    <a:pt x="1424" y="7571"/>
                    <a:pt x="1492" y="7536"/>
                    <a:pt x="1530" y="7472"/>
                  </a:cubicBezTo>
                  <a:lnTo>
                    <a:pt x="1681" y="7208"/>
                  </a:lnTo>
                  <a:lnTo>
                    <a:pt x="2114" y="7436"/>
                  </a:lnTo>
                  <a:cubicBezTo>
                    <a:pt x="1816" y="8021"/>
                    <a:pt x="2265" y="8668"/>
                    <a:pt x="2861" y="8668"/>
                  </a:cubicBezTo>
                  <a:cubicBezTo>
                    <a:pt x="2946" y="8668"/>
                    <a:pt x="3034" y="8654"/>
                    <a:pt x="3124" y="8626"/>
                  </a:cubicBezTo>
                  <a:cubicBezTo>
                    <a:pt x="3124" y="8805"/>
                    <a:pt x="3184" y="8977"/>
                    <a:pt x="3289" y="9122"/>
                  </a:cubicBezTo>
                  <a:cubicBezTo>
                    <a:pt x="3454" y="9334"/>
                    <a:pt x="3705" y="9454"/>
                    <a:pt x="3966" y="9454"/>
                  </a:cubicBezTo>
                  <a:cubicBezTo>
                    <a:pt x="4051" y="9454"/>
                    <a:pt x="4137" y="9441"/>
                    <a:pt x="4222" y="9414"/>
                  </a:cubicBezTo>
                  <a:cubicBezTo>
                    <a:pt x="4225" y="9825"/>
                    <a:pt x="4524" y="10170"/>
                    <a:pt x="4929" y="10234"/>
                  </a:cubicBezTo>
                  <a:cubicBezTo>
                    <a:pt x="4975" y="10241"/>
                    <a:pt x="5021" y="10244"/>
                    <a:pt x="5066" y="10248"/>
                  </a:cubicBezTo>
                  <a:cubicBezTo>
                    <a:pt x="5151" y="10244"/>
                    <a:pt x="5239" y="10234"/>
                    <a:pt x="5320" y="10205"/>
                  </a:cubicBezTo>
                  <a:cubicBezTo>
                    <a:pt x="5327" y="10614"/>
                    <a:pt x="5626" y="10958"/>
                    <a:pt x="6030" y="11025"/>
                  </a:cubicBezTo>
                  <a:cubicBezTo>
                    <a:pt x="6076" y="11032"/>
                    <a:pt x="6122" y="11036"/>
                    <a:pt x="6168" y="11036"/>
                  </a:cubicBezTo>
                  <a:cubicBezTo>
                    <a:pt x="6343" y="11036"/>
                    <a:pt x="6516" y="10979"/>
                    <a:pt x="6660" y="10877"/>
                  </a:cubicBezTo>
                  <a:lnTo>
                    <a:pt x="7128" y="10536"/>
                  </a:lnTo>
                  <a:cubicBezTo>
                    <a:pt x="7227" y="10466"/>
                    <a:pt x="7308" y="10371"/>
                    <a:pt x="7367" y="10265"/>
                  </a:cubicBezTo>
                  <a:lnTo>
                    <a:pt x="8194" y="10716"/>
                  </a:lnTo>
                  <a:cubicBezTo>
                    <a:pt x="8325" y="10786"/>
                    <a:pt x="8462" y="10819"/>
                    <a:pt x="8595" y="10819"/>
                  </a:cubicBezTo>
                  <a:cubicBezTo>
                    <a:pt x="9069" y="10819"/>
                    <a:pt x="9493" y="10409"/>
                    <a:pt x="9433" y="9878"/>
                  </a:cubicBezTo>
                  <a:lnTo>
                    <a:pt x="9433" y="9878"/>
                  </a:lnTo>
                  <a:cubicBezTo>
                    <a:pt x="9485" y="9888"/>
                    <a:pt x="9536" y="9892"/>
                    <a:pt x="9587" y="9892"/>
                  </a:cubicBezTo>
                  <a:cubicBezTo>
                    <a:pt x="10077" y="9892"/>
                    <a:pt x="10482" y="9463"/>
                    <a:pt x="10425" y="8956"/>
                  </a:cubicBezTo>
                  <a:lnTo>
                    <a:pt x="10425" y="8956"/>
                  </a:lnTo>
                  <a:cubicBezTo>
                    <a:pt x="10477" y="8966"/>
                    <a:pt x="10529" y="8971"/>
                    <a:pt x="10579" y="8971"/>
                  </a:cubicBezTo>
                  <a:cubicBezTo>
                    <a:pt x="11070" y="8971"/>
                    <a:pt x="11475" y="8541"/>
                    <a:pt x="11417" y="8031"/>
                  </a:cubicBezTo>
                  <a:lnTo>
                    <a:pt x="11417" y="8031"/>
                  </a:lnTo>
                  <a:cubicBezTo>
                    <a:pt x="11466" y="8042"/>
                    <a:pt x="11516" y="8045"/>
                    <a:pt x="11568" y="8045"/>
                  </a:cubicBezTo>
                  <a:cubicBezTo>
                    <a:pt x="11649" y="8045"/>
                    <a:pt x="11730" y="8035"/>
                    <a:pt x="11808" y="8010"/>
                  </a:cubicBezTo>
                  <a:cubicBezTo>
                    <a:pt x="12255" y="7880"/>
                    <a:pt x="12508" y="7412"/>
                    <a:pt x="12378" y="6965"/>
                  </a:cubicBezTo>
                  <a:cubicBezTo>
                    <a:pt x="12364" y="6912"/>
                    <a:pt x="12342" y="6863"/>
                    <a:pt x="12318" y="6817"/>
                  </a:cubicBezTo>
                  <a:lnTo>
                    <a:pt x="12670" y="6567"/>
                  </a:lnTo>
                  <a:lnTo>
                    <a:pt x="12856" y="6810"/>
                  </a:lnTo>
                  <a:cubicBezTo>
                    <a:pt x="12897" y="6861"/>
                    <a:pt x="12957" y="6889"/>
                    <a:pt x="13018" y="6889"/>
                  </a:cubicBezTo>
                  <a:cubicBezTo>
                    <a:pt x="13061" y="6889"/>
                    <a:pt x="13104" y="6875"/>
                    <a:pt x="13141" y="6845"/>
                  </a:cubicBezTo>
                  <a:lnTo>
                    <a:pt x="13697" y="6405"/>
                  </a:lnTo>
                  <a:cubicBezTo>
                    <a:pt x="13848" y="6269"/>
                    <a:pt x="13725" y="6052"/>
                    <a:pt x="13564" y="6052"/>
                  </a:cubicBezTo>
                  <a:cubicBezTo>
                    <a:pt x="13526" y="6052"/>
                    <a:pt x="13486" y="6064"/>
                    <a:pt x="13447" y="6092"/>
                  </a:cubicBezTo>
                  <a:lnTo>
                    <a:pt x="13444" y="6092"/>
                  </a:lnTo>
                  <a:lnTo>
                    <a:pt x="13050" y="6405"/>
                  </a:lnTo>
                  <a:lnTo>
                    <a:pt x="9865" y="2226"/>
                  </a:lnTo>
                  <a:lnTo>
                    <a:pt x="11685" y="1057"/>
                  </a:lnTo>
                  <a:cubicBezTo>
                    <a:pt x="11871" y="938"/>
                    <a:pt x="11755" y="685"/>
                    <a:pt x="11582" y="685"/>
                  </a:cubicBezTo>
                  <a:cubicBezTo>
                    <a:pt x="11546" y="685"/>
                    <a:pt x="11508" y="695"/>
                    <a:pt x="11470" y="720"/>
                  </a:cubicBezTo>
                  <a:lnTo>
                    <a:pt x="9468" y="2007"/>
                  </a:lnTo>
                  <a:cubicBezTo>
                    <a:pt x="9369" y="2071"/>
                    <a:pt x="9345" y="2204"/>
                    <a:pt x="9415" y="2296"/>
                  </a:cubicBezTo>
                  <a:lnTo>
                    <a:pt x="9781" y="2774"/>
                  </a:lnTo>
                  <a:lnTo>
                    <a:pt x="9521" y="2975"/>
                  </a:lnTo>
                  <a:lnTo>
                    <a:pt x="8493" y="2634"/>
                  </a:lnTo>
                  <a:cubicBezTo>
                    <a:pt x="8472" y="2627"/>
                    <a:pt x="8451" y="2623"/>
                    <a:pt x="8430" y="2623"/>
                  </a:cubicBezTo>
                  <a:lnTo>
                    <a:pt x="6073" y="2623"/>
                  </a:lnTo>
                  <a:cubicBezTo>
                    <a:pt x="5981" y="2623"/>
                    <a:pt x="5900" y="2686"/>
                    <a:pt x="5879" y="2774"/>
                  </a:cubicBezTo>
                  <a:lnTo>
                    <a:pt x="5745" y="3306"/>
                  </a:lnTo>
                  <a:lnTo>
                    <a:pt x="5411" y="3165"/>
                  </a:lnTo>
                  <a:cubicBezTo>
                    <a:pt x="5387" y="3154"/>
                    <a:pt x="5361" y="3150"/>
                    <a:pt x="5335" y="3150"/>
                  </a:cubicBezTo>
                  <a:cubicBezTo>
                    <a:pt x="5328" y="3150"/>
                    <a:pt x="5320" y="3150"/>
                    <a:pt x="5313" y="3151"/>
                  </a:cubicBezTo>
                  <a:lnTo>
                    <a:pt x="4384" y="3260"/>
                  </a:lnTo>
                  <a:lnTo>
                    <a:pt x="4067" y="3077"/>
                  </a:lnTo>
                  <a:lnTo>
                    <a:pt x="4366" y="2556"/>
                  </a:lnTo>
                  <a:cubicBezTo>
                    <a:pt x="4422" y="2458"/>
                    <a:pt x="4387" y="2338"/>
                    <a:pt x="4292" y="2282"/>
                  </a:cubicBezTo>
                  <a:lnTo>
                    <a:pt x="394" y="30"/>
                  </a:lnTo>
                  <a:cubicBezTo>
                    <a:pt x="358" y="9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3" name="Google Shape;18163;p76"/>
            <p:cNvSpPr/>
            <p:nvPr/>
          </p:nvSpPr>
          <p:spPr>
            <a:xfrm>
              <a:off x="3077657" y="2017372"/>
              <a:ext cx="44195" cy="29411"/>
            </a:xfrm>
            <a:custGeom>
              <a:avLst/>
              <a:gdLst/>
              <a:ahLst/>
              <a:cxnLst/>
              <a:rect l="l" t="t" r="r" b="b"/>
              <a:pathLst>
                <a:path w="1698" h="1130" extrusionOk="0">
                  <a:moveTo>
                    <a:pt x="1407" y="0"/>
                  </a:moveTo>
                  <a:cubicBezTo>
                    <a:pt x="1372" y="0"/>
                    <a:pt x="1334" y="11"/>
                    <a:pt x="1295" y="35"/>
                  </a:cubicBezTo>
                  <a:lnTo>
                    <a:pt x="169" y="757"/>
                  </a:lnTo>
                  <a:cubicBezTo>
                    <a:pt x="1" y="866"/>
                    <a:pt x="78" y="1130"/>
                    <a:pt x="279" y="1130"/>
                  </a:cubicBezTo>
                  <a:cubicBezTo>
                    <a:pt x="317" y="1130"/>
                    <a:pt x="356" y="1116"/>
                    <a:pt x="388" y="1095"/>
                  </a:cubicBezTo>
                  <a:lnTo>
                    <a:pt x="1514" y="373"/>
                  </a:lnTo>
                  <a:cubicBezTo>
                    <a:pt x="1698" y="253"/>
                    <a:pt x="1581" y="0"/>
                    <a:pt x="1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164" name="Google Shape;18164;p76"/>
          <p:cNvGrpSpPr/>
          <p:nvPr/>
        </p:nvGrpSpPr>
        <p:grpSpPr>
          <a:xfrm>
            <a:off x="5575621" y="2902906"/>
            <a:ext cx="379143" cy="337499"/>
            <a:chOff x="5575621" y="2902906"/>
            <a:chExt cx="379143" cy="337499"/>
          </a:xfrm>
        </p:grpSpPr>
        <p:sp>
          <p:nvSpPr>
            <p:cNvPr id="18165" name="Google Shape;18165;p76"/>
            <p:cNvSpPr/>
            <p:nvPr/>
          </p:nvSpPr>
          <p:spPr>
            <a:xfrm>
              <a:off x="5735508" y="2908398"/>
              <a:ext cx="213764" cy="178158"/>
            </a:xfrm>
            <a:custGeom>
              <a:avLst/>
              <a:gdLst/>
              <a:ahLst/>
              <a:cxnLst/>
              <a:rect l="l" t="t" r="r" b="b"/>
              <a:pathLst>
                <a:path w="8213" h="6845" extrusionOk="0">
                  <a:moveTo>
                    <a:pt x="458" y="1"/>
                  </a:moveTo>
                  <a:cubicBezTo>
                    <a:pt x="205" y="1"/>
                    <a:pt x="0" y="205"/>
                    <a:pt x="0" y="458"/>
                  </a:cubicBezTo>
                  <a:lnTo>
                    <a:pt x="0" y="6387"/>
                  </a:lnTo>
                  <a:cubicBezTo>
                    <a:pt x="0" y="6640"/>
                    <a:pt x="205" y="6844"/>
                    <a:pt x="458" y="6844"/>
                  </a:cubicBezTo>
                  <a:lnTo>
                    <a:pt x="7755" y="6844"/>
                  </a:lnTo>
                  <a:cubicBezTo>
                    <a:pt x="8009" y="6844"/>
                    <a:pt x="8213" y="6640"/>
                    <a:pt x="8209" y="6387"/>
                  </a:cubicBezTo>
                  <a:lnTo>
                    <a:pt x="8209" y="458"/>
                  </a:lnTo>
                  <a:cubicBezTo>
                    <a:pt x="8209" y="205"/>
                    <a:pt x="8005" y="1"/>
                    <a:pt x="775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6" name="Google Shape;18166;p76"/>
            <p:cNvSpPr/>
            <p:nvPr/>
          </p:nvSpPr>
          <p:spPr>
            <a:xfrm>
              <a:off x="5788994" y="2944029"/>
              <a:ext cx="106791" cy="106895"/>
            </a:xfrm>
            <a:custGeom>
              <a:avLst/>
              <a:gdLst/>
              <a:ahLst/>
              <a:cxnLst/>
              <a:rect l="l" t="t" r="r" b="b"/>
              <a:pathLst>
                <a:path w="4103" h="4107" extrusionOk="0">
                  <a:moveTo>
                    <a:pt x="2052" y="1"/>
                  </a:moveTo>
                  <a:cubicBezTo>
                    <a:pt x="919" y="1"/>
                    <a:pt x="0" y="919"/>
                    <a:pt x="0" y="2052"/>
                  </a:cubicBezTo>
                  <a:cubicBezTo>
                    <a:pt x="0" y="3188"/>
                    <a:pt x="919" y="4107"/>
                    <a:pt x="2052" y="4107"/>
                  </a:cubicBezTo>
                  <a:cubicBezTo>
                    <a:pt x="3185" y="4107"/>
                    <a:pt x="4103" y="3188"/>
                    <a:pt x="4103" y="2052"/>
                  </a:cubicBezTo>
                  <a:cubicBezTo>
                    <a:pt x="4103" y="919"/>
                    <a:pt x="3185" y="1"/>
                    <a:pt x="2052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7" name="Google Shape;18167;p76"/>
            <p:cNvSpPr/>
            <p:nvPr/>
          </p:nvSpPr>
          <p:spPr>
            <a:xfrm>
              <a:off x="5812705" y="2967740"/>
              <a:ext cx="59369" cy="59369"/>
            </a:xfrm>
            <a:custGeom>
              <a:avLst/>
              <a:gdLst/>
              <a:ahLst/>
              <a:cxnLst/>
              <a:rect l="l" t="t" r="r" b="b"/>
              <a:pathLst>
                <a:path w="2281" h="2281" extrusionOk="0">
                  <a:moveTo>
                    <a:pt x="1141" y="1"/>
                  </a:moveTo>
                  <a:cubicBezTo>
                    <a:pt x="511" y="1"/>
                    <a:pt x="1" y="515"/>
                    <a:pt x="1" y="1141"/>
                  </a:cubicBezTo>
                  <a:cubicBezTo>
                    <a:pt x="1" y="1771"/>
                    <a:pt x="511" y="2281"/>
                    <a:pt x="1141" y="2281"/>
                  </a:cubicBezTo>
                  <a:cubicBezTo>
                    <a:pt x="1770" y="2281"/>
                    <a:pt x="2281" y="1771"/>
                    <a:pt x="2281" y="1141"/>
                  </a:cubicBezTo>
                  <a:cubicBezTo>
                    <a:pt x="2281" y="515"/>
                    <a:pt x="1770" y="1"/>
                    <a:pt x="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8" name="Google Shape;18168;p76"/>
            <p:cNvSpPr/>
            <p:nvPr/>
          </p:nvSpPr>
          <p:spPr>
            <a:xfrm>
              <a:off x="5581295" y="3065734"/>
              <a:ext cx="192239" cy="169179"/>
            </a:xfrm>
            <a:custGeom>
              <a:avLst/>
              <a:gdLst/>
              <a:ahLst/>
              <a:cxnLst/>
              <a:rect l="l" t="t" r="r" b="b"/>
              <a:pathLst>
                <a:path w="7386" h="6500" extrusionOk="0">
                  <a:moveTo>
                    <a:pt x="7182" y="1"/>
                  </a:moveTo>
                  <a:lnTo>
                    <a:pt x="3551" y="3410"/>
                  </a:lnTo>
                  <a:cubicBezTo>
                    <a:pt x="3466" y="3487"/>
                    <a:pt x="3353" y="3533"/>
                    <a:pt x="3237" y="3533"/>
                  </a:cubicBezTo>
                  <a:lnTo>
                    <a:pt x="3192" y="3533"/>
                  </a:lnTo>
                  <a:cubicBezTo>
                    <a:pt x="2942" y="3533"/>
                    <a:pt x="2738" y="3329"/>
                    <a:pt x="2738" y="3079"/>
                  </a:cubicBezTo>
                  <a:lnTo>
                    <a:pt x="2738" y="2851"/>
                  </a:lnTo>
                  <a:lnTo>
                    <a:pt x="1369" y="2851"/>
                  </a:lnTo>
                  <a:lnTo>
                    <a:pt x="1369" y="3445"/>
                  </a:lnTo>
                  <a:cubicBezTo>
                    <a:pt x="1369" y="3533"/>
                    <a:pt x="1320" y="3614"/>
                    <a:pt x="1242" y="3653"/>
                  </a:cubicBezTo>
                  <a:lnTo>
                    <a:pt x="377" y="4082"/>
                  </a:lnTo>
                  <a:cubicBezTo>
                    <a:pt x="145" y="4198"/>
                    <a:pt x="0" y="4434"/>
                    <a:pt x="0" y="4694"/>
                  </a:cubicBezTo>
                  <a:lnTo>
                    <a:pt x="0" y="6499"/>
                  </a:lnTo>
                  <a:lnTo>
                    <a:pt x="3192" y="6499"/>
                  </a:lnTo>
                  <a:lnTo>
                    <a:pt x="3192" y="5507"/>
                  </a:lnTo>
                  <a:cubicBezTo>
                    <a:pt x="3192" y="5264"/>
                    <a:pt x="3287" y="5032"/>
                    <a:pt x="3459" y="4863"/>
                  </a:cubicBezTo>
                  <a:lnTo>
                    <a:pt x="7227" y="1095"/>
                  </a:lnTo>
                  <a:cubicBezTo>
                    <a:pt x="7340" y="982"/>
                    <a:pt x="7386" y="817"/>
                    <a:pt x="7347" y="662"/>
                  </a:cubicBezTo>
                  <a:lnTo>
                    <a:pt x="718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9" name="Google Shape;18169;p76"/>
            <p:cNvSpPr/>
            <p:nvPr/>
          </p:nvSpPr>
          <p:spPr>
            <a:xfrm>
              <a:off x="5582127" y="3050898"/>
              <a:ext cx="106713" cy="106817"/>
            </a:xfrm>
            <a:custGeom>
              <a:avLst/>
              <a:gdLst/>
              <a:ahLst/>
              <a:cxnLst/>
              <a:rect l="l" t="t" r="r" b="b"/>
              <a:pathLst>
                <a:path w="4100" h="4104" extrusionOk="0">
                  <a:moveTo>
                    <a:pt x="2048" y="1"/>
                  </a:moveTo>
                  <a:cubicBezTo>
                    <a:pt x="1154" y="1"/>
                    <a:pt x="489" y="718"/>
                    <a:pt x="426" y="1594"/>
                  </a:cubicBezTo>
                  <a:cubicBezTo>
                    <a:pt x="394" y="2059"/>
                    <a:pt x="239" y="2946"/>
                    <a:pt x="46" y="3463"/>
                  </a:cubicBezTo>
                  <a:cubicBezTo>
                    <a:pt x="0" y="3575"/>
                    <a:pt x="53" y="3702"/>
                    <a:pt x="162" y="3751"/>
                  </a:cubicBezTo>
                  <a:cubicBezTo>
                    <a:pt x="542" y="3927"/>
                    <a:pt x="943" y="4043"/>
                    <a:pt x="1355" y="4103"/>
                  </a:cubicBezTo>
                  <a:lnTo>
                    <a:pt x="2744" y="4103"/>
                  </a:lnTo>
                  <a:cubicBezTo>
                    <a:pt x="3156" y="4043"/>
                    <a:pt x="3557" y="3924"/>
                    <a:pt x="3934" y="3751"/>
                  </a:cubicBezTo>
                  <a:cubicBezTo>
                    <a:pt x="4046" y="3702"/>
                    <a:pt x="4099" y="3575"/>
                    <a:pt x="4053" y="3463"/>
                  </a:cubicBezTo>
                  <a:cubicBezTo>
                    <a:pt x="3860" y="2946"/>
                    <a:pt x="3705" y="2059"/>
                    <a:pt x="3670" y="1594"/>
                  </a:cubicBezTo>
                  <a:cubicBezTo>
                    <a:pt x="3606" y="715"/>
                    <a:pt x="2945" y="1"/>
                    <a:pt x="204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0" name="Google Shape;18170;p76"/>
            <p:cNvSpPr/>
            <p:nvPr/>
          </p:nvSpPr>
          <p:spPr>
            <a:xfrm>
              <a:off x="5611148" y="3050898"/>
              <a:ext cx="77692" cy="106817"/>
            </a:xfrm>
            <a:custGeom>
              <a:avLst/>
              <a:gdLst/>
              <a:ahLst/>
              <a:cxnLst/>
              <a:rect l="l" t="t" r="r" b="b"/>
              <a:pathLst>
                <a:path w="2985" h="4104" extrusionOk="0">
                  <a:moveTo>
                    <a:pt x="929" y="1"/>
                  </a:moveTo>
                  <a:cubicBezTo>
                    <a:pt x="243" y="4"/>
                    <a:pt x="0" y="940"/>
                    <a:pt x="591" y="1288"/>
                  </a:cubicBezTo>
                  <a:cubicBezTo>
                    <a:pt x="609" y="1302"/>
                    <a:pt x="630" y="1313"/>
                    <a:pt x="648" y="1320"/>
                  </a:cubicBezTo>
                  <a:lnTo>
                    <a:pt x="1169" y="4103"/>
                  </a:lnTo>
                  <a:lnTo>
                    <a:pt x="1629" y="4103"/>
                  </a:lnTo>
                  <a:cubicBezTo>
                    <a:pt x="2041" y="4043"/>
                    <a:pt x="2442" y="3924"/>
                    <a:pt x="2822" y="3751"/>
                  </a:cubicBezTo>
                  <a:cubicBezTo>
                    <a:pt x="2931" y="3702"/>
                    <a:pt x="2984" y="3575"/>
                    <a:pt x="2942" y="3463"/>
                  </a:cubicBezTo>
                  <a:cubicBezTo>
                    <a:pt x="2745" y="2946"/>
                    <a:pt x="2590" y="2059"/>
                    <a:pt x="2558" y="1594"/>
                  </a:cubicBezTo>
                  <a:cubicBezTo>
                    <a:pt x="2495" y="715"/>
                    <a:pt x="1830" y="1"/>
                    <a:pt x="93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1" name="Google Shape;18171;p76"/>
            <p:cNvSpPr/>
            <p:nvPr/>
          </p:nvSpPr>
          <p:spPr>
            <a:xfrm>
              <a:off x="5581190" y="3177184"/>
              <a:ext cx="23841" cy="57729"/>
            </a:xfrm>
            <a:custGeom>
              <a:avLst/>
              <a:gdLst/>
              <a:ahLst/>
              <a:cxnLst/>
              <a:rect l="l" t="t" r="r" b="b"/>
              <a:pathLst>
                <a:path w="916" h="2218" extrusionOk="0">
                  <a:moveTo>
                    <a:pt x="142" y="1"/>
                  </a:moveTo>
                  <a:cubicBezTo>
                    <a:pt x="50" y="120"/>
                    <a:pt x="1" y="264"/>
                    <a:pt x="1" y="412"/>
                  </a:cubicBezTo>
                  <a:lnTo>
                    <a:pt x="1" y="2217"/>
                  </a:lnTo>
                  <a:lnTo>
                    <a:pt x="916" y="2217"/>
                  </a:lnTo>
                  <a:lnTo>
                    <a:pt x="916" y="838"/>
                  </a:lnTo>
                  <a:cubicBezTo>
                    <a:pt x="916" y="701"/>
                    <a:pt x="852" y="571"/>
                    <a:pt x="743" y="48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2" name="Google Shape;18172;p76"/>
            <p:cNvSpPr/>
            <p:nvPr/>
          </p:nvSpPr>
          <p:spPr>
            <a:xfrm>
              <a:off x="5616822" y="3133952"/>
              <a:ext cx="35658" cy="41618"/>
            </a:xfrm>
            <a:custGeom>
              <a:avLst/>
              <a:gdLst/>
              <a:ahLst/>
              <a:cxnLst/>
              <a:rect l="l" t="t" r="r" b="b"/>
              <a:pathLst>
                <a:path w="1370" h="1599" extrusionOk="0">
                  <a:moveTo>
                    <a:pt x="1" y="1"/>
                  </a:moveTo>
                  <a:lnTo>
                    <a:pt x="1" y="912"/>
                  </a:lnTo>
                  <a:cubicBezTo>
                    <a:pt x="1" y="1292"/>
                    <a:pt x="307" y="1598"/>
                    <a:pt x="687" y="1598"/>
                  </a:cubicBezTo>
                  <a:cubicBezTo>
                    <a:pt x="1063" y="1598"/>
                    <a:pt x="1369" y="1292"/>
                    <a:pt x="1369" y="912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3" name="Google Shape;18173;p76"/>
            <p:cNvSpPr/>
            <p:nvPr/>
          </p:nvSpPr>
          <p:spPr>
            <a:xfrm>
              <a:off x="5599149" y="3087467"/>
              <a:ext cx="71185" cy="58432"/>
            </a:xfrm>
            <a:custGeom>
              <a:avLst/>
              <a:gdLst/>
              <a:ahLst/>
              <a:cxnLst/>
              <a:rect l="l" t="t" r="r" b="b"/>
              <a:pathLst>
                <a:path w="2735" h="2245" extrusionOk="0">
                  <a:moveTo>
                    <a:pt x="1050" y="0"/>
                  </a:moveTo>
                  <a:cubicBezTo>
                    <a:pt x="963" y="0"/>
                    <a:pt x="883" y="51"/>
                    <a:pt x="845" y="133"/>
                  </a:cubicBezTo>
                  <a:cubicBezTo>
                    <a:pt x="767" y="288"/>
                    <a:pt x="662" y="429"/>
                    <a:pt x="532" y="545"/>
                  </a:cubicBezTo>
                  <a:cubicBezTo>
                    <a:pt x="482" y="587"/>
                    <a:pt x="430" y="629"/>
                    <a:pt x="373" y="668"/>
                  </a:cubicBezTo>
                  <a:cubicBezTo>
                    <a:pt x="102" y="861"/>
                    <a:pt x="0" y="1227"/>
                    <a:pt x="155" y="1519"/>
                  </a:cubicBezTo>
                  <a:cubicBezTo>
                    <a:pt x="395" y="1966"/>
                    <a:pt x="859" y="2244"/>
                    <a:pt x="1366" y="2244"/>
                  </a:cubicBezTo>
                  <a:cubicBezTo>
                    <a:pt x="2080" y="2244"/>
                    <a:pt x="2675" y="1695"/>
                    <a:pt x="2731" y="981"/>
                  </a:cubicBezTo>
                  <a:cubicBezTo>
                    <a:pt x="2734" y="911"/>
                    <a:pt x="2706" y="844"/>
                    <a:pt x="2653" y="802"/>
                  </a:cubicBezTo>
                  <a:cubicBezTo>
                    <a:pt x="2200" y="422"/>
                    <a:pt x="1672" y="151"/>
                    <a:pt x="1102" y="6"/>
                  </a:cubicBezTo>
                  <a:cubicBezTo>
                    <a:pt x="1084" y="2"/>
                    <a:pt x="1067" y="0"/>
                    <a:pt x="105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4" name="Google Shape;18174;p76"/>
            <p:cNvSpPr/>
            <p:nvPr/>
          </p:nvSpPr>
          <p:spPr>
            <a:xfrm>
              <a:off x="5599436" y="3087467"/>
              <a:ext cx="70795" cy="57885"/>
            </a:xfrm>
            <a:custGeom>
              <a:avLst/>
              <a:gdLst/>
              <a:ahLst/>
              <a:cxnLst/>
              <a:rect l="l" t="t" r="r" b="b"/>
              <a:pathLst>
                <a:path w="2720" h="2224" extrusionOk="0">
                  <a:moveTo>
                    <a:pt x="1040" y="0"/>
                  </a:moveTo>
                  <a:cubicBezTo>
                    <a:pt x="954" y="0"/>
                    <a:pt x="872" y="50"/>
                    <a:pt x="834" y="130"/>
                  </a:cubicBezTo>
                  <a:cubicBezTo>
                    <a:pt x="781" y="242"/>
                    <a:pt x="711" y="344"/>
                    <a:pt x="626" y="436"/>
                  </a:cubicBezTo>
                  <a:cubicBezTo>
                    <a:pt x="595" y="471"/>
                    <a:pt x="559" y="506"/>
                    <a:pt x="521" y="541"/>
                  </a:cubicBezTo>
                  <a:cubicBezTo>
                    <a:pt x="475" y="584"/>
                    <a:pt x="422" y="626"/>
                    <a:pt x="369" y="661"/>
                  </a:cubicBezTo>
                  <a:cubicBezTo>
                    <a:pt x="56" y="872"/>
                    <a:pt x="0" y="1294"/>
                    <a:pt x="197" y="1604"/>
                  </a:cubicBezTo>
                  <a:cubicBezTo>
                    <a:pt x="408" y="1938"/>
                    <a:pt x="756" y="2163"/>
                    <a:pt x="1147" y="2223"/>
                  </a:cubicBezTo>
                  <a:cubicBezTo>
                    <a:pt x="873" y="2037"/>
                    <a:pt x="669" y="1787"/>
                    <a:pt x="669" y="1329"/>
                  </a:cubicBezTo>
                  <a:lnTo>
                    <a:pt x="669" y="1154"/>
                  </a:lnTo>
                  <a:cubicBezTo>
                    <a:pt x="721" y="1115"/>
                    <a:pt x="774" y="1076"/>
                    <a:pt x="827" y="1030"/>
                  </a:cubicBezTo>
                  <a:cubicBezTo>
                    <a:pt x="954" y="918"/>
                    <a:pt x="1063" y="788"/>
                    <a:pt x="1151" y="647"/>
                  </a:cubicBezTo>
                  <a:cubicBezTo>
                    <a:pt x="1587" y="781"/>
                    <a:pt x="1991" y="1002"/>
                    <a:pt x="2340" y="1294"/>
                  </a:cubicBezTo>
                  <a:cubicBezTo>
                    <a:pt x="2382" y="1329"/>
                    <a:pt x="2442" y="1386"/>
                    <a:pt x="2569" y="1502"/>
                  </a:cubicBezTo>
                  <a:cubicBezTo>
                    <a:pt x="2649" y="1375"/>
                    <a:pt x="2706" y="1129"/>
                    <a:pt x="2716" y="981"/>
                  </a:cubicBezTo>
                  <a:cubicBezTo>
                    <a:pt x="2720" y="911"/>
                    <a:pt x="2692" y="844"/>
                    <a:pt x="2642" y="802"/>
                  </a:cubicBezTo>
                  <a:cubicBezTo>
                    <a:pt x="2189" y="422"/>
                    <a:pt x="1661" y="151"/>
                    <a:pt x="1091" y="6"/>
                  </a:cubicBezTo>
                  <a:cubicBezTo>
                    <a:pt x="1074" y="2"/>
                    <a:pt x="1057" y="0"/>
                    <a:pt x="1040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5" name="Google Shape;18175;p76"/>
            <p:cNvSpPr/>
            <p:nvPr/>
          </p:nvSpPr>
          <p:spPr>
            <a:xfrm>
              <a:off x="5746777" y="3065734"/>
              <a:ext cx="26756" cy="35658"/>
            </a:xfrm>
            <a:custGeom>
              <a:avLst/>
              <a:gdLst/>
              <a:ahLst/>
              <a:cxnLst/>
              <a:rect l="l" t="t" r="r" b="b"/>
              <a:pathLst>
                <a:path w="1028" h="1370" extrusionOk="0">
                  <a:moveTo>
                    <a:pt x="824" y="1"/>
                  </a:moveTo>
                  <a:lnTo>
                    <a:pt x="0" y="775"/>
                  </a:lnTo>
                  <a:lnTo>
                    <a:pt x="595" y="1369"/>
                  </a:lnTo>
                  <a:lnTo>
                    <a:pt x="869" y="1095"/>
                  </a:lnTo>
                  <a:cubicBezTo>
                    <a:pt x="982" y="982"/>
                    <a:pt x="1028" y="817"/>
                    <a:pt x="989" y="662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6" name="Google Shape;18176;p76"/>
            <p:cNvSpPr/>
            <p:nvPr/>
          </p:nvSpPr>
          <p:spPr>
            <a:xfrm>
              <a:off x="5599436" y="3195143"/>
              <a:ext cx="11088" cy="45262"/>
            </a:xfrm>
            <a:custGeom>
              <a:avLst/>
              <a:gdLst/>
              <a:ahLst/>
              <a:cxnLst/>
              <a:rect l="l" t="t" r="r" b="b"/>
              <a:pathLst>
                <a:path w="426" h="1739" extrusionOk="0">
                  <a:moveTo>
                    <a:pt x="215" y="0"/>
                  </a:moveTo>
                  <a:cubicBezTo>
                    <a:pt x="95" y="0"/>
                    <a:pt x="0" y="95"/>
                    <a:pt x="0" y="211"/>
                  </a:cubicBezTo>
                  <a:lnTo>
                    <a:pt x="0" y="1527"/>
                  </a:lnTo>
                  <a:cubicBezTo>
                    <a:pt x="0" y="1643"/>
                    <a:pt x="95" y="1738"/>
                    <a:pt x="211" y="1738"/>
                  </a:cubicBezTo>
                  <a:cubicBezTo>
                    <a:pt x="331" y="1738"/>
                    <a:pt x="426" y="1643"/>
                    <a:pt x="426" y="1527"/>
                  </a:cubicBezTo>
                  <a:lnTo>
                    <a:pt x="426" y="211"/>
                  </a:lnTo>
                  <a:cubicBezTo>
                    <a:pt x="426" y="95"/>
                    <a:pt x="331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7" name="Google Shape;18177;p76"/>
            <p:cNvSpPr/>
            <p:nvPr/>
          </p:nvSpPr>
          <p:spPr>
            <a:xfrm>
              <a:off x="5575621" y="3045302"/>
              <a:ext cx="204706" cy="195102"/>
            </a:xfrm>
            <a:custGeom>
              <a:avLst/>
              <a:gdLst/>
              <a:ahLst/>
              <a:cxnLst/>
              <a:rect l="l" t="t" r="r" b="b"/>
              <a:pathLst>
                <a:path w="7865" h="7496" extrusionOk="0">
                  <a:moveTo>
                    <a:pt x="7280" y="1180"/>
                  </a:moveTo>
                  <a:lnTo>
                    <a:pt x="7357" y="1500"/>
                  </a:lnTo>
                  <a:cubicBezTo>
                    <a:pt x="7378" y="1584"/>
                    <a:pt x="7354" y="1669"/>
                    <a:pt x="7294" y="1732"/>
                  </a:cubicBezTo>
                  <a:lnTo>
                    <a:pt x="7171" y="1852"/>
                  </a:lnTo>
                  <a:lnTo>
                    <a:pt x="6879" y="1560"/>
                  </a:lnTo>
                  <a:lnTo>
                    <a:pt x="7280" y="1180"/>
                  </a:lnTo>
                  <a:close/>
                  <a:moveTo>
                    <a:pt x="2268" y="428"/>
                  </a:moveTo>
                  <a:cubicBezTo>
                    <a:pt x="2614" y="428"/>
                    <a:pt x="2961" y="562"/>
                    <a:pt x="3223" y="831"/>
                  </a:cubicBezTo>
                  <a:cubicBezTo>
                    <a:pt x="3476" y="1102"/>
                    <a:pt x="3631" y="1454"/>
                    <a:pt x="3652" y="1827"/>
                  </a:cubicBezTo>
                  <a:cubicBezTo>
                    <a:pt x="3663" y="1961"/>
                    <a:pt x="3684" y="2137"/>
                    <a:pt x="3712" y="2334"/>
                  </a:cubicBezTo>
                  <a:cubicBezTo>
                    <a:pt x="3484" y="1943"/>
                    <a:pt x="3111" y="1655"/>
                    <a:pt x="2618" y="1496"/>
                  </a:cubicBezTo>
                  <a:cubicBezTo>
                    <a:pt x="2358" y="1412"/>
                    <a:pt x="2083" y="1370"/>
                    <a:pt x="1809" y="1370"/>
                  </a:cubicBezTo>
                  <a:cubicBezTo>
                    <a:pt x="1752" y="1370"/>
                    <a:pt x="1700" y="1394"/>
                    <a:pt x="1661" y="1433"/>
                  </a:cubicBezTo>
                  <a:lnTo>
                    <a:pt x="1274" y="1831"/>
                  </a:lnTo>
                  <a:cubicBezTo>
                    <a:pt x="1124" y="1989"/>
                    <a:pt x="1268" y="2198"/>
                    <a:pt x="1432" y="2198"/>
                  </a:cubicBezTo>
                  <a:cubicBezTo>
                    <a:pt x="1484" y="2198"/>
                    <a:pt x="1537" y="2178"/>
                    <a:pt x="1584" y="2130"/>
                  </a:cubicBezTo>
                  <a:lnTo>
                    <a:pt x="1904" y="1795"/>
                  </a:lnTo>
                  <a:cubicBezTo>
                    <a:pt x="2178" y="1809"/>
                    <a:pt x="3065" y="1911"/>
                    <a:pt x="3410" y="2671"/>
                  </a:cubicBezTo>
                  <a:cubicBezTo>
                    <a:pt x="3323" y="3240"/>
                    <a:pt x="2832" y="3649"/>
                    <a:pt x="2267" y="3649"/>
                  </a:cubicBezTo>
                  <a:cubicBezTo>
                    <a:pt x="2238" y="3649"/>
                    <a:pt x="2208" y="3648"/>
                    <a:pt x="2178" y="3646"/>
                  </a:cubicBezTo>
                  <a:cubicBezTo>
                    <a:pt x="1576" y="3600"/>
                    <a:pt x="1112" y="3097"/>
                    <a:pt x="1116" y="2492"/>
                  </a:cubicBezTo>
                  <a:cubicBezTo>
                    <a:pt x="1116" y="2372"/>
                    <a:pt x="1016" y="2279"/>
                    <a:pt x="904" y="2279"/>
                  </a:cubicBezTo>
                  <a:cubicBezTo>
                    <a:pt x="881" y="2279"/>
                    <a:pt x="857" y="2283"/>
                    <a:pt x="834" y="2291"/>
                  </a:cubicBezTo>
                  <a:cubicBezTo>
                    <a:pt x="859" y="2112"/>
                    <a:pt x="876" y="1950"/>
                    <a:pt x="887" y="1824"/>
                  </a:cubicBezTo>
                  <a:cubicBezTo>
                    <a:pt x="908" y="1454"/>
                    <a:pt x="1059" y="1102"/>
                    <a:pt x="1316" y="831"/>
                  </a:cubicBezTo>
                  <a:cubicBezTo>
                    <a:pt x="1576" y="562"/>
                    <a:pt x="1922" y="428"/>
                    <a:pt x="2268" y="428"/>
                  </a:cubicBezTo>
                  <a:close/>
                  <a:moveTo>
                    <a:pt x="732" y="2869"/>
                  </a:moveTo>
                  <a:cubicBezTo>
                    <a:pt x="824" y="3245"/>
                    <a:pt x="1052" y="3576"/>
                    <a:pt x="1372" y="3797"/>
                  </a:cubicBezTo>
                  <a:lnTo>
                    <a:pt x="1372" y="4033"/>
                  </a:lnTo>
                  <a:cubicBezTo>
                    <a:pt x="1073" y="3984"/>
                    <a:pt x="781" y="3896"/>
                    <a:pt x="503" y="3773"/>
                  </a:cubicBezTo>
                  <a:cubicBezTo>
                    <a:pt x="489" y="3769"/>
                    <a:pt x="493" y="3755"/>
                    <a:pt x="496" y="3752"/>
                  </a:cubicBezTo>
                  <a:cubicBezTo>
                    <a:pt x="595" y="3463"/>
                    <a:pt x="676" y="3168"/>
                    <a:pt x="732" y="2869"/>
                  </a:cubicBezTo>
                  <a:close/>
                  <a:moveTo>
                    <a:pt x="3807" y="2872"/>
                  </a:moveTo>
                  <a:cubicBezTo>
                    <a:pt x="3860" y="3143"/>
                    <a:pt x="3930" y="3410"/>
                    <a:pt x="4015" y="3674"/>
                  </a:cubicBezTo>
                  <a:lnTo>
                    <a:pt x="3624" y="4040"/>
                  </a:lnTo>
                  <a:cubicBezTo>
                    <a:pt x="3579" y="4082"/>
                    <a:pt x="3519" y="4107"/>
                    <a:pt x="3455" y="4107"/>
                  </a:cubicBezTo>
                  <a:lnTo>
                    <a:pt x="3413" y="4107"/>
                  </a:lnTo>
                  <a:cubicBezTo>
                    <a:pt x="3276" y="4107"/>
                    <a:pt x="3170" y="3998"/>
                    <a:pt x="3170" y="3864"/>
                  </a:cubicBezTo>
                  <a:lnTo>
                    <a:pt x="3170" y="3801"/>
                  </a:lnTo>
                  <a:cubicBezTo>
                    <a:pt x="3491" y="3579"/>
                    <a:pt x="3716" y="3249"/>
                    <a:pt x="3807" y="2872"/>
                  </a:cubicBezTo>
                  <a:close/>
                  <a:moveTo>
                    <a:pt x="2755" y="3998"/>
                  </a:moveTo>
                  <a:cubicBezTo>
                    <a:pt x="2780" y="4118"/>
                    <a:pt x="2836" y="4227"/>
                    <a:pt x="2917" y="4315"/>
                  </a:cubicBezTo>
                  <a:lnTo>
                    <a:pt x="2593" y="4631"/>
                  </a:lnTo>
                  <a:cubicBezTo>
                    <a:pt x="2502" y="4717"/>
                    <a:pt x="2385" y="4761"/>
                    <a:pt x="2268" y="4761"/>
                  </a:cubicBezTo>
                  <a:cubicBezTo>
                    <a:pt x="2152" y="4761"/>
                    <a:pt x="2036" y="4717"/>
                    <a:pt x="1946" y="4631"/>
                  </a:cubicBezTo>
                  <a:lnTo>
                    <a:pt x="1745" y="4441"/>
                  </a:lnTo>
                  <a:cubicBezTo>
                    <a:pt x="1781" y="4378"/>
                    <a:pt x="1798" y="4308"/>
                    <a:pt x="1798" y="4234"/>
                  </a:cubicBezTo>
                  <a:lnTo>
                    <a:pt x="1798" y="4005"/>
                  </a:lnTo>
                  <a:cubicBezTo>
                    <a:pt x="1952" y="4052"/>
                    <a:pt x="2110" y="4075"/>
                    <a:pt x="2268" y="4075"/>
                  </a:cubicBezTo>
                  <a:cubicBezTo>
                    <a:pt x="2432" y="4075"/>
                    <a:pt x="2596" y="4050"/>
                    <a:pt x="2755" y="3998"/>
                  </a:cubicBezTo>
                  <a:close/>
                  <a:moveTo>
                    <a:pt x="2270" y="1"/>
                  </a:moveTo>
                  <a:cubicBezTo>
                    <a:pt x="1309" y="1"/>
                    <a:pt x="532" y="772"/>
                    <a:pt x="461" y="1795"/>
                  </a:cubicBezTo>
                  <a:cubicBezTo>
                    <a:pt x="429" y="2214"/>
                    <a:pt x="285" y="3097"/>
                    <a:pt x="95" y="3604"/>
                  </a:cubicBezTo>
                  <a:cubicBezTo>
                    <a:pt x="11" y="3818"/>
                    <a:pt x="113" y="4065"/>
                    <a:pt x="324" y="4160"/>
                  </a:cubicBezTo>
                  <a:cubicBezTo>
                    <a:pt x="556" y="4265"/>
                    <a:pt x="799" y="4346"/>
                    <a:pt x="1049" y="4403"/>
                  </a:cubicBezTo>
                  <a:lnTo>
                    <a:pt x="500" y="4677"/>
                  </a:lnTo>
                  <a:cubicBezTo>
                    <a:pt x="194" y="4828"/>
                    <a:pt x="0" y="5138"/>
                    <a:pt x="4" y="5479"/>
                  </a:cubicBezTo>
                  <a:lnTo>
                    <a:pt x="4" y="7284"/>
                  </a:lnTo>
                  <a:cubicBezTo>
                    <a:pt x="4" y="7400"/>
                    <a:pt x="99" y="7495"/>
                    <a:pt x="215" y="7495"/>
                  </a:cubicBezTo>
                  <a:cubicBezTo>
                    <a:pt x="334" y="7495"/>
                    <a:pt x="429" y="7400"/>
                    <a:pt x="429" y="7284"/>
                  </a:cubicBezTo>
                  <a:lnTo>
                    <a:pt x="429" y="5479"/>
                  </a:lnTo>
                  <a:cubicBezTo>
                    <a:pt x="429" y="5300"/>
                    <a:pt x="528" y="5138"/>
                    <a:pt x="690" y="5061"/>
                  </a:cubicBezTo>
                  <a:lnTo>
                    <a:pt x="1401" y="4702"/>
                  </a:lnTo>
                  <a:lnTo>
                    <a:pt x="1650" y="4937"/>
                  </a:lnTo>
                  <a:cubicBezTo>
                    <a:pt x="1823" y="5103"/>
                    <a:pt x="2045" y="5185"/>
                    <a:pt x="2268" y="5185"/>
                  </a:cubicBezTo>
                  <a:cubicBezTo>
                    <a:pt x="2491" y="5185"/>
                    <a:pt x="2715" y="5103"/>
                    <a:pt x="2889" y="4937"/>
                  </a:cubicBezTo>
                  <a:lnTo>
                    <a:pt x="3311" y="4526"/>
                  </a:lnTo>
                  <a:cubicBezTo>
                    <a:pt x="3343" y="4533"/>
                    <a:pt x="3378" y="4533"/>
                    <a:pt x="3410" y="4533"/>
                  </a:cubicBezTo>
                  <a:lnTo>
                    <a:pt x="3452" y="4533"/>
                  </a:lnTo>
                  <a:cubicBezTo>
                    <a:pt x="3624" y="4533"/>
                    <a:pt x="3790" y="4469"/>
                    <a:pt x="3913" y="4350"/>
                  </a:cubicBezTo>
                  <a:lnTo>
                    <a:pt x="6566" y="1852"/>
                  </a:lnTo>
                  <a:lnTo>
                    <a:pt x="6868" y="2154"/>
                  </a:lnTo>
                  <a:lnTo>
                    <a:pt x="3526" y="5497"/>
                  </a:lnTo>
                  <a:cubicBezTo>
                    <a:pt x="3311" y="5708"/>
                    <a:pt x="3195" y="5993"/>
                    <a:pt x="3195" y="6292"/>
                  </a:cubicBezTo>
                  <a:lnTo>
                    <a:pt x="3195" y="7284"/>
                  </a:lnTo>
                  <a:cubicBezTo>
                    <a:pt x="3195" y="7400"/>
                    <a:pt x="3290" y="7495"/>
                    <a:pt x="3410" y="7495"/>
                  </a:cubicBezTo>
                  <a:cubicBezTo>
                    <a:pt x="3526" y="7495"/>
                    <a:pt x="3621" y="7400"/>
                    <a:pt x="3621" y="7284"/>
                  </a:cubicBezTo>
                  <a:lnTo>
                    <a:pt x="3621" y="6292"/>
                  </a:lnTo>
                  <a:cubicBezTo>
                    <a:pt x="3621" y="6109"/>
                    <a:pt x="3695" y="5930"/>
                    <a:pt x="3825" y="5799"/>
                  </a:cubicBezTo>
                  <a:lnTo>
                    <a:pt x="7597" y="2031"/>
                  </a:lnTo>
                  <a:cubicBezTo>
                    <a:pt x="7762" y="1862"/>
                    <a:pt x="7829" y="1623"/>
                    <a:pt x="7773" y="1394"/>
                  </a:cubicBezTo>
                  <a:lnTo>
                    <a:pt x="7632" y="845"/>
                  </a:lnTo>
                  <a:lnTo>
                    <a:pt x="7773" y="712"/>
                  </a:lnTo>
                  <a:cubicBezTo>
                    <a:pt x="7857" y="631"/>
                    <a:pt x="7864" y="497"/>
                    <a:pt x="7783" y="409"/>
                  </a:cubicBezTo>
                  <a:cubicBezTo>
                    <a:pt x="7741" y="366"/>
                    <a:pt x="7685" y="344"/>
                    <a:pt x="7628" y="344"/>
                  </a:cubicBezTo>
                  <a:cubicBezTo>
                    <a:pt x="7575" y="344"/>
                    <a:pt x="7521" y="363"/>
                    <a:pt x="7481" y="402"/>
                  </a:cubicBezTo>
                  <a:lnTo>
                    <a:pt x="4360" y="3347"/>
                  </a:lnTo>
                  <a:cubicBezTo>
                    <a:pt x="4219" y="2837"/>
                    <a:pt x="4124" y="2320"/>
                    <a:pt x="4078" y="1795"/>
                  </a:cubicBezTo>
                  <a:cubicBezTo>
                    <a:pt x="4004" y="772"/>
                    <a:pt x="3227" y="1"/>
                    <a:pt x="2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8" name="Google Shape;18178;p76"/>
            <p:cNvSpPr/>
            <p:nvPr/>
          </p:nvSpPr>
          <p:spPr>
            <a:xfrm>
              <a:off x="5730016" y="2902906"/>
              <a:ext cx="224747" cy="189142"/>
            </a:xfrm>
            <a:custGeom>
              <a:avLst/>
              <a:gdLst/>
              <a:ahLst/>
              <a:cxnLst/>
              <a:rect l="l" t="t" r="r" b="b"/>
              <a:pathLst>
                <a:path w="8635" h="7267" extrusionOk="0">
                  <a:moveTo>
                    <a:pt x="669" y="1"/>
                  </a:moveTo>
                  <a:cubicBezTo>
                    <a:pt x="299" y="1"/>
                    <a:pt x="0" y="300"/>
                    <a:pt x="0" y="669"/>
                  </a:cubicBezTo>
                  <a:lnTo>
                    <a:pt x="0" y="6200"/>
                  </a:lnTo>
                  <a:cubicBezTo>
                    <a:pt x="0" y="6316"/>
                    <a:pt x="95" y="6411"/>
                    <a:pt x="211" y="6411"/>
                  </a:cubicBezTo>
                  <a:cubicBezTo>
                    <a:pt x="331" y="6411"/>
                    <a:pt x="426" y="6316"/>
                    <a:pt x="426" y="6200"/>
                  </a:cubicBezTo>
                  <a:lnTo>
                    <a:pt x="426" y="669"/>
                  </a:lnTo>
                  <a:cubicBezTo>
                    <a:pt x="426" y="536"/>
                    <a:pt x="535" y="427"/>
                    <a:pt x="669" y="427"/>
                  </a:cubicBezTo>
                  <a:lnTo>
                    <a:pt x="7966" y="427"/>
                  </a:lnTo>
                  <a:cubicBezTo>
                    <a:pt x="8100" y="427"/>
                    <a:pt x="8209" y="536"/>
                    <a:pt x="8209" y="669"/>
                  </a:cubicBezTo>
                  <a:lnTo>
                    <a:pt x="8209" y="6598"/>
                  </a:lnTo>
                  <a:cubicBezTo>
                    <a:pt x="8209" y="6732"/>
                    <a:pt x="8100" y="6841"/>
                    <a:pt x="7966" y="6841"/>
                  </a:cubicBezTo>
                  <a:lnTo>
                    <a:pt x="2576" y="6841"/>
                  </a:lnTo>
                  <a:cubicBezTo>
                    <a:pt x="2291" y="6841"/>
                    <a:pt x="2291" y="7266"/>
                    <a:pt x="2576" y="7266"/>
                  </a:cubicBezTo>
                  <a:lnTo>
                    <a:pt x="7966" y="7266"/>
                  </a:lnTo>
                  <a:cubicBezTo>
                    <a:pt x="8336" y="7266"/>
                    <a:pt x="8635" y="6967"/>
                    <a:pt x="8635" y="6598"/>
                  </a:cubicBezTo>
                  <a:lnTo>
                    <a:pt x="8635" y="669"/>
                  </a:lnTo>
                  <a:cubicBezTo>
                    <a:pt x="8635" y="300"/>
                    <a:pt x="8336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9" name="Google Shape;18179;p76"/>
            <p:cNvSpPr/>
            <p:nvPr/>
          </p:nvSpPr>
          <p:spPr>
            <a:xfrm>
              <a:off x="5777438" y="2926539"/>
              <a:ext cx="138206" cy="130007"/>
            </a:xfrm>
            <a:custGeom>
              <a:avLst/>
              <a:gdLst/>
              <a:ahLst/>
              <a:cxnLst/>
              <a:rect l="l" t="t" r="r" b="b"/>
              <a:pathLst>
                <a:path w="5310" h="4995" extrusionOk="0">
                  <a:moveTo>
                    <a:pt x="2491" y="886"/>
                  </a:moveTo>
                  <a:cubicBezTo>
                    <a:pt x="2895" y="886"/>
                    <a:pt x="3299" y="1019"/>
                    <a:pt x="3636" y="1285"/>
                  </a:cubicBezTo>
                  <a:lnTo>
                    <a:pt x="2344" y="2576"/>
                  </a:lnTo>
                  <a:cubicBezTo>
                    <a:pt x="2191" y="2730"/>
                    <a:pt x="2330" y="2943"/>
                    <a:pt x="2495" y="2943"/>
                  </a:cubicBezTo>
                  <a:cubicBezTo>
                    <a:pt x="2546" y="2943"/>
                    <a:pt x="2599" y="2923"/>
                    <a:pt x="2647" y="2875"/>
                  </a:cubicBezTo>
                  <a:lnTo>
                    <a:pt x="3284" y="2238"/>
                  </a:lnTo>
                  <a:cubicBezTo>
                    <a:pt x="3375" y="2386"/>
                    <a:pt x="3421" y="2555"/>
                    <a:pt x="3421" y="2724"/>
                  </a:cubicBezTo>
                  <a:cubicBezTo>
                    <a:pt x="3421" y="3284"/>
                    <a:pt x="2963" y="3655"/>
                    <a:pt x="2487" y="3655"/>
                  </a:cubicBezTo>
                  <a:cubicBezTo>
                    <a:pt x="2260" y="3655"/>
                    <a:pt x="2029" y="3570"/>
                    <a:pt x="1841" y="3382"/>
                  </a:cubicBezTo>
                  <a:cubicBezTo>
                    <a:pt x="1257" y="2798"/>
                    <a:pt x="1669" y="1798"/>
                    <a:pt x="2496" y="1798"/>
                  </a:cubicBezTo>
                  <a:cubicBezTo>
                    <a:pt x="2612" y="1798"/>
                    <a:pt x="2707" y="1703"/>
                    <a:pt x="2707" y="1584"/>
                  </a:cubicBezTo>
                  <a:cubicBezTo>
                    <a:pt x="2707" y="1468"/>
                    <a:pt x="2612" y="1373"/>
                    <a:pt x="2496" y="1373"/>
                  </a:cubicBezTo>
                  <a:cubicBezTo>
                    <a:pt x="1869" y="1373"/>
                    <a:pt x="1324" y="1802"/>
                    <a:pt x="1180" y="2411"/>
                  </a:cubicBezTo>
                  <a:cubicBezTo>
                    <a:pt x="1032" y="3019"/>
                    <a:pt x="1320" y="3646"/>
                    <a:pt x="1880" y="3931"/>
                  </a:cubicBezTo>
                  <a:cubicBezTo>
                    <a:pt x="2075" y="4031"/>
                    <a:pt x="2286" y="4079"/>
                    <a:pt x="2495" y="4079"/>
                  </a:cubicBezTo>
                  <a:cubicBezTo>
                    <a:pt x="2880" y="4079"/>
                    <a:pt x="3258" y="3915"/>
                    <a:pt x="3523" y="3607"/>
                  </a:cubicBezTo>
                  <a:cubicBezTo>
                    <a:pt x="3931" y="3132"/>
                    <a:pt x="3959" y="2439"/>
                    <a:pt x="3590" y="1932"/>
                  </a:cubicBezTo>
                  <a:lnTo>
                    <a:pt x="3938" y="1587"/>
                  </a:lnTo>
                  <a:cubicBezTo>
                    <a:pt x="4195" y="1911"/>
                    <a:pt x="4336" y="2312"/>
                    <a:pt x="4336" y="2727"/>
                  </a:cubicBezTo>
                  <a:cubicBezTo>
                    <a:pt x="4336" y="3586"/>
                    <a:pt x="3741" y="4332"/>
                    <a:pt x="2907" y="4522"/>
                  </a:cubicBezTo>
                  <a:cubicBezTo>
                    <a:pt x="2769" y="4554"/>
                    <a:pt x="2630" y="4569"/>
                    <a:pt x="2492" y="4569"/>
                  </a:cubicBezTo>
                  <a:cubicBezTo>
                    <a:pt x="1799" y="4569"/>
                    <a:pt x="1149" y="4176"/>
                    <a:pt x="835" y="3533"/>
                  </a:cubicBezTo>
                  <a:cubicBezTo>
                    <a:pt x="462" y="2759"/>
                    <a:pt x="669" y="1830"/>
                    <a:pt x="1338" y="1292"/>
                  </a:cubicBezTo>
                  <a:cubicBezTo>
                    <a:pt x="1676" y="1021"/>
                    <a:pt x="2083" y="886"/>
                    <a:pt x="2491" y="886"/>
                  </a:cubicBezTo>
                  <a:close/>
                  <a:moveTo>
                    <a:pt x="5002" y="1"/>
                  </a:moveTo>
                  <a:cubicBezTo>
                    <a:pt x="4952" y="1"/>
                    <a:pt x="4900" y="21"/>
                    <a:pt x="4853" y="67"/>
                  </a:cubicBezTo>
                  <a:lnTo>
                    <a:pt x="4533" y="388"/>
                  </a:lnTo>
                  <a:lnTo>
                    <a:pt x="4533" y="219"/>
                  </a:lnTo>
                  <a:cubicBezTo>
                    <a:pt x="4533" y="99"/>
                    <a:pt x="4438" y="4"/>
                    <a:pt x="4318" y="4"/>
                  </a:cubicBezTo>
                  <a:cubicBezTo>
                    <a:pt x="4202" y="4"/>
                    <a:pt x="4107" y="99"/>
                    <a:pt x="4107" y="219"/>
                  </a:cubicBezTo>
                  <a:lnTo>
                    <a:pt x="4107" y="813"/>
                  </a:lnTo>
                  <a:lnTo>
                    <a:pt x="3938" y="979"/>
                  </a:lnTo>
                  <a:cubicBezTo>
                    <a:pt x="3517" y="630"/>
                    <a:pt x="3005" y="460"/>
                    <a:pt x="2495" y="460"/>
                  </a:cubicBezTo>
                  <a:cubicBezTo>
                    <a:pt x="1877" y="460"/>
                    <a:pt x="1263" y="711"/>
                    <a:pt x="817" y="1200"/>
                  </a:cubicBezTo>
                  <a:cubicBezTo>
                    <a:pt x="1" y="2098"/>
                    <a:pt x="33" y="3473"/>
                    <a:pt x="891" y="4332"/>
                  </a:cubicBezTo>
                  <a:cubicBezTo>
                    <a:pt x="1332" y="4773"/>
                    <a:pt x="1913" y="4995"/>
                    <a:pt x="2494" y="4995"/>
                  </a:cubicBezTo>
                  <a:cubicBezTo>
                    <a:pt x="3040" y="4995"/>
                    <a:pt x="3586" y="4799"/>
                    <a:pt x="4019" y="4406"/>
                  </a:cubicBezTo>
                  <a:cubicBezTo>
                    <a:pt x="4916" y="3589"/>
                    <a:pt x="5011" y="2214"/>
                    <a:pt x="4241" y="1281"/>
                  </a:cubicBezTo>
                  <a:lnTo>
                    <a:pt x="4406" y="1116"/>
                  </a:lnTo>
                  <a:lnTo>
                    <a:pt x="5004" y="1116"/>
                  </a:lnTo>
                  <a:cubicBezTo>
                    <a:pt x="5120" y="1116"/>
                    <a:pt x="5215" y="1017"/>
                    <a:pt x="5215" y="901"/>
                  </a:cubicBezTo>
                  <a:cubicBezTo>
                    <a:pt x="5215" y="785"/>
                    <a:pt x="5120" y="687"/>
                    <a:pt x="5004" y="687"/>
                  </a:cubicBezTo>
                  <a:lnTo>
                    <a:pt x="4835" y="687"/>
                  </a:lnTo>
                  <a:lnTo>
                    <a:pt x="5156" y="366"/>
                  </a:lnTo>
                  <a:cubicBezTo>
                    <a:pt x="5309" y="213"/>
                    <a:pt x="5167" y="1"/>
                    <a:pt x="50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180" name="Google Shape;18180;p76"/>
          <p:cNvGrpSpPr/>
          <p:nvPr/>
        </p:nvGrpSpPr>
        <p:grpSpPr>
          <a:xfrm>
            <a:off x="7540306" y="1997409"/>
            <a:ext cx="265611" cy="319800"/>
            <a:chOff x="7540306" y="1997409"/>
            <a:chExt cx="265611" cy="319800"/>
          </a:xfrm>
        </p:grpSpPr>
        <p:sp>
          <p:nvSpPr>
            <p:cNvPr id="18181" name="Google Shape;18181;p76"/>
            <p:cNvSpPr/>
            <p:nvPr/>
          </p:nvSpPr>
          <p:spPr>
            <a:xfrm>
              <a:off x="7663026" y="2178717"/>
              <a:ext cx="20354" cy="92424"/>
            </a:xfrm>
            <a:custGeom>
              <a:avLst/>
              <a:gdLst/>
              <a:ahLst/>
              <a:cxnLst/>
              <a:rect l="l" t="t" r="r" b="b"/>
              <a:pathLst>
                <a:path w="782" h="3551" extrusionOk="0">
                  <a:moveTo>
                    <a:pt x="0" y="1"/>
                  </a:moveTo>
                  <a:lnTo>
                    <a:pt x="0" y="3551"/>
                  </a:lnTo>
                  <a:lnTo>
                    <a:pt x="782" y="3551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2" name="Google Shape;18182;p76"/>
            <p:cNvSpPr/>
            <p:nvPr/>
          </p:nvSpPr>
          <p:spPr>
            <a:xfrm>
              <a:off x="7598374" y="2012323"/>
              <a:ext cx="149580" cy="182739"/>
            </a:xfrm>
            <a:custGeom>
              <a:avLst/>
              <a:gdLst/>
              <a:ahLst/>
              <a:cxnLst/>
              <a:rect l="l" t="t" r="r" b="b"/>
              <a:pathLst>
                <a:path w="5747" h="7021" extrusionOk="0">
                  <a:moveTo>
                    <a:pt x="5746" y="1"/>
                  </a:moveTo>
                  <a:lnTo>
                    <a:pt x="0" y="4"/>
                  </a:lnTo>
                  <a:lnTo>
                    <a:pt x="0" y="2305"/>
                  </a:lnTo>
                  <a:cubicBezTo>
                    <a:pt x="0" y="3941"/>
                    <a:pt x="778" y="5475"/>
                    <a:pt x="2094" y="6447"/>
                  </a:cubicBezTo>
                  <a:lnTo>
                    <a:pt x="2875" y="7020"/>
                  </a:lnTo>
                  <a:lnTo>
                    <a:pt x="3653" y="6447"/>
                  </a:lnTo>
                  <a:cubicBezTo>
                    <a:pt x="4969" y="5475"/>
                    <a:pt x="5746" y="3941"/>
                    <a:pt x="5746" y="2305"/>
                  </a:cubicBezTo>
                  <a:lnTo>
                    <a:pt x="5746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3" name="Google Shape;18183;p76"/>
            <p:cNvSpPr/>
            <p:nvPr/>
          </p:nvSpPr>
          <p:spPr>
            <a:xfrm>
              <a:off x="7658992" y="2012323"/>
              <a:ext cx="88962" cy="182817"/>
            </a:xfrm>
            <a:custGeom>
              <a:avLst/>
              <a:gdLst/>
              <a:ahLst/>
              <a:cxnLst/>
              <a:rect l="l" t="t" r="r" b="b"/>
              <a:pathLst>
                <a:path w="3418" h="7024" extrusionOk="0">
                  <a:moveTo>
                    <a:pt x="3417" y="1"/>
                  </a:moveTo>
                  <a:lnTo>
                    <a:pt x="2330" y="4"/>
                  </a:lnTo>
                  <a:lnTo>
                    <a:pt x="2330" y="2305"/>
                  </a:lnTo>
                  <a:cubicBezTo>
                    <a:pt x="2330" y="3941"/>
                    <a:pt x="1552" y="5475"/>
                    <a:pt x="240" y="6447"/>
                  </a:cubicBezTo>
                  <a:lnTo>
                    <a:pt x="1" y="6623"/>
                  </a:lnTo>
                  <a:lnTo>
                    <a:pt x="546" y="7024"/>
                  </a:lnTo>
                  <a:lnTo>
                    <a:pt x="1324" y="6447"/>
                  </a:lnTo>
                  <a:cubicBezTo>
                    <a:pt x="2640" y="5479"/>
                    <a:pt x="3417" y="3941"/>
                    <a:pt x="3417" y="2305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4" name="Google Shape;18184;p76"/>
            <p:cNvSpPr/>
            <p:nvPr/>
          </p:nvSpPr>
          <p:spPr>
            <a:xfrm>
              <a:off x="7588666" y="2002068"/>
              <a:ext cx="168997" cy="20640"/>
            </a:xfrm>
            <a:custGeom>
              <a:avLst/>
              <a:gdLst/>
              <a:ahLst/>
              <a:cxnLst/>
              <a:rect l="l" t="t" r="r" b="b"/>
              <a:pathLst>
                <a:path w="6493" h="793" extrusionOk="0">
                  <a:moveTo>
                    <a:pt x="162" y="1"/>
                  </a:moveTo>
                  <a:cubicBezTo>
                    <a:pt x="71" y="1"/>
                    <a:pt x="0" y="75"/>
                    <a:pt x="0" y="166"/>
                  </a:cubicBezTo>
                  <a:lnTo>
                    <a:pt x="0" y="631"/>
                  </a:lnTo>
                  <a:cubicBezTo>
                    <a:pt x="0" y="718"/>
                    <a:pt x="71" y="792"/>
                    <a:pt x="162" y="792"/>
                  </a:cubicBezTo>
                  <a:lnTo>
                    <a:pt x="6330" y="792"/>
                  </a:lnTo>
                  <a:cubicBezTo>
                    <a:pt x="6422" y="792"/>
                    <a:pt x="6492" y="718"/>
                    <a:pt x="6492" y="631"/>
                  </a:cubicBezTo>
                  <a:lnTo>
                    <a:pt x="6492" y="166"/>
                  </a:lnTo>
                  <a:cubicBezTo>
                    <a:pt x="6492" y="75"/>
                    <a:pt x="6422" y="1"/>
                    <a:pt x="633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5" name="Google Shape;18185;p76"/>
            <p:cNvSpPr/>
            <p:nvPr/>
          </p:nvSpPr>
          <p:spPr>
            <a:xfrm>
              <a:off x="7729500" y="2002068"/>
              <a:ext cx="28162" cy="20640"/>
            </a:xfrm>
            <a:custGeom>
              <a:avLst/>
              <a:gdLst/>
              <a:ahLst/>
              <a:cxnLst/>
              <a:rect l="l" t="t" r="r" b="b"/>
              <a:pathLst>
                <a:path w="1082" h="793" extrusionOk="0">
                  <a:moveTo>
                    <a:pt x="1" y="1"/>
                  </a:moveTo>
                  <a:lnTo>
                    <a:pt x="1" y="792"/>
                  </a:lnTo>
                  <a:lnTo>
                    <a:pt x="919" y="792"/>
                  </a:lnTo>
                  <a:cubicBezTo>
                    <a:pt x="1011" y="792"/>
                    <a:pt x="1081" y="718"/>
                    <a:pt x="1081" y="631"/>
                  </a:cubicBezTo>
                  <a:lnTo>
                    <a:pt x="1081" y="166"/>
                  </a:lnTo>
                  <a:cubicBezTo>
                    <a:pt x="1081" y="75"/>
                    <a:pt x="1011" y="1"/>
                    <a:pt x="919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6" name="Google Shape;18186;p76"/>
            <p:cNvSpPr/>
            <p:nvPr/>
          </p:nvSpPr>
          <p:spPr>
            <a:xfrm>
              <a:off x="7636192" y="2057455"/>
              <a:ext cx="73918" cy="69936"/>
            </a:xfrm>
            <a:custGeom>
              <a:avLst/>
              <a:gdLst/>
              <a:ahLst/>
              <a:cxnLst/>
              <a:rect l="l" t="t" r="r" b="b"/>
              <a:pathLst>
                <a:path w="2840" h="2687" extrusionOk="0">
                  <a:moveTo>
                    <a:pt x="1421" y="0"/>
                  </a:moveTo>
                  <a:cubicBezTo>
                    <a:pt x="1408" y="0"/>
                    <a:pt x="1396" y="7"/>
                    <a:pt x="1390" y="19"/>
                  </a:cubicBezTo>
                  <a:lnTo>
                    <a:pt x="982" y="846"/>
                  </a:lnTo>
                  <a:cubicBezTo>
                    <a:pt x="975" y="856"/>
                    <a:pt x="965" y="867"/>
                    <a:pt x="954" y="867"/>
                  </a:cubicBezTo>
                  <a:lnTo>
                    <a:pt x="39" y="1001"/>
                  </a:lnTo>
                  <a:cubicBezTo>
                    <a:pt x="11" y="1004"/>
                    <a:pt x="1" y="1039"/>
                    <a:pt x="22" y="1060"/>
                  </a:cubicBezTo>
                  <a:lnTo>
                    <a:pt x="680" y="1704"/>
                  </a:lnTo>
                  <a:cubicBezTo>
                    <a:pt x="690" y="1711"/>
                    <a:pt x="694" y="1725"/>
                    <a:pt x="690" y="1736"/>
                  </a:cubicBezTo>
                  <a:lnTo>
                    <a:pt x="535" y="2644"/>
                  </a:lnTo>
                  <a:cubicBezTo>
                    <a:pt x="530" y="2669"/>
                    <a:pt x="548" y="2687"/>
                    <a:pt x="570" y="2687"/>
                  </a:cubicBezTo>
                  <a:cubicBezTo>
                    <a:pt x="576" y="2687"/>
                    <a:pt x="582" y="2685"/>
                    <a:pt x="588" y="2682"/>
                  </a:cubicBezTo>
                  <a:lnTo>
                    <a:pt x="1404" y="2253"/>
                  </a:lnTo>
                  <a:cubicBezTo>
                    <a:pt x="1410" y="2250"/>
                    <a:pt x="1415" y="2248"/>
                    <a:pt x="1420" y="2248"/>
                  </a:cubicBezTo>
                  <a:cubicBezTo>
                    <a:pt x="1426" y="2248"/>
                    <a:pt x="1431" y="2250"/>
                    <a:pt x="1436" y="2253"/>
                  </a:cubicBezTo>
                  <a:lnTo>
                    <a:pt x="2252" y="2682"/>
                  </a:lnTo>
                  <a:cubicBezTo>
                    <a:pt x="2258" y="2685"/>
                    <a:pt x="2264" y="2687"/>
                    <a:pt x="2269" y="2687"/>
                  </a:cubicBezTo>
                  <a:cubicBezTo>
                    <a:pt x="2292" y="2687"/>
                    <a:pt x="2311" y="2666"/>
                    <a:pt x="2305" y="2644"/>
                  </a:cubicBezTo>
                  <a:lnTo>
                    <a:pt x="2150" y="1736"/>
                  </a:lnTo>
                  <a:cubicBezTo>
                    <a:pt x="2147" y="1722"/>
                    <a:pt x="2150" y="1711"/>
                    <a:pt x="2161" y="1704"/>
                  </a:cubicBezTo>
                  <a:lnTo>
                    <a:pt x="2819" y="1060"/>
                  </a:lnTo>
                  <a:cubicBezTo>
                    <a:pt x="2840" y="1039"/>
                    <a:pt x="2829" y="1001"/>
                    <a:pt x="2801" y="997"/>
                  </a:cubicBezTo>
                  <a:lnTo>
                    <a:pt x="1886" y="867"/>
                  </a:lnTo>
                  <a:cubicBezTo>
                    <a:pt x="1876" y="863"/>
                    <a:pt x="1865" y="856"/>
                    <a:pt x="1862" y="846"/>
                  </a:cubicBezTo>
                  <a:lnTo>
                    <a:pt x="1454" y="19"/>
                  </a:lnTo>
                  <a:cubicBezTo>
                    <a:pt x="1447" y="7"/>
                    <a:pt x="1433" y="0"/>
                    <a:pt x="14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7" name="Google Shape;18187;p76"/>
            <p:cNvSpPr/>
            <p:nvPr/>
          </p:nvSpPr>
          <p:spPr>
            <a:xfrm>
              <a:off x="7653786" y="2183219"/>
              <a:ext cx="38755" cy="19078"/>
            </a:xfrm>
            <a:custGeom>
              <a:avLst/>
              <a:gdLst/>
              <a:ahLst/>
              <a:cxnLst/>
              <a:rect l="l" t="t" r="r" b="b"/>
              <a:pathLst>
                <a:path w="1489" h="733" extrusionOk="0">
                  <a:moveTo>
                    <a:pt x="303" y="0"/>
                  </a:moveTo>
                  <a:cubicBezTo>
                    <a:pt x="134" y="0"/>
                    <a:pt x="0" y="134"/>
                    <a:pt x="0" y="299"/>
                  </a:cubicBezTo>
                  <a:lnTo>
                    <a:pt x="0" y="433"/>
                  </a:lnTo>
                  <a:cubicBezTo>
                    <a:pt x="0" y="598"/>
                    <a:pt x="134" y="732"/>
                    <a:pt x="303" y="732"/>
                  </a:cubicBezTo>
                  <a:lnTo>
                    <a:pt x="1189" y="732"/>
                  </a:lnTo>
                  <a:cubicBezTo>
                    <a:pt x="1355" y="732"/>
                    <a:pt x="1488" y="598"/>
                    <a:pt x="1488" y="433"/>
                  </a:cubicBezTo>
                  <a:lnTo>
                    <a:pt x="1488" y="299"/>
                  </a:lnTo>
                  <a:cubicBezTo>
                    <a:pt x="1488" y="134"/>
                    <a:pt x="1355" y="0"/>
                    <a:pt x="118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8" name="Google Shape;18188;p76"/>
            <p:cNvSpPr/>
            <p:nvPr/>
          </p:nvSpPr>
          <p:spPr>
            <a:xfrm>
              <a:off x="7633459" y="2257398"/>
              <a:ext cx="79410" cy="27407"/>
            </a:xfrm>
            <a:custGeom>
              <a:avLst/>
              <a:gdLst/>
              <a:ahLst/>
              <a:cxnLst/>
              <a:rect l="l" t="t" r="r" b="b"/>
              <a:pathLst>
                <a:path w="3051" h="1053" extrusionOk="0">
                  <a:moveTo>
                    <a:pt x="405" y="0"/>
                  </a:moveTo>
                  <a:cubicBezTo>
                    <a:pt x="183" y="0"/>
                    <a:pt x="0" y="180"/>
                    <a:pt x="0" y="405"/>
                  </a:cubicBezTo>
                  <a:lnTo>
                    <a:pt x="0" y="1052"/>
                  </a:lnTo>
                  <a:lnTo>
                    <a:pt x="3051" y="1052"/>
                  </a:lnTo>
                  <a:lnTo>
                    <a:pt x="3051" y="405"/>
                  </a:lnTo>
                  <a:cubicBezTo>
                    <a:pt x="3051" y="180"/>
                    <a:pt x="2871" y="0"/>
                    <a:pt x="264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9" name="Google Shape;18189;p76"/>
            <p:cNvSpPr/>
            <p:nvPr/>
          </p:nvSpPr>
          <p:spPr>
            <a:xfrm>
              <a:off x="7684811" y="2257398"/>
              <a:ext cx="28058" cy="27407"/>
            </a:xfrm>
            <a:custGeom>
              <a:avLst/>
              <a:gdLst/>
              <a:ahLst/>
              <a:cxnLst/>
              <a:rect l="l" t="t" r="r" b="b"/>
              <a:pathLst>
                <a:path w="1078" h="1053" extrusionOk="0">
                  <a:moveTo>
                    <a:pt x="1" y="0"/>
                  </a:moveTo>
                  <a:lnTo>
                    <a:pt x="1" y="1052"/>
                  </a:lnTo>
                  <a:lnTo>
                    <a:pt x="1078" y="1052"/>
                  </a:lnTo>
                  <a:lnTo>
                    <a:pt x="1078" y="405"/>
                  </a:lnTo>
                  <a:cubicBezTo>
                    <a:pt x="1078" y="180"/>
                    <a:pt x="898" y="0"/>
                    <a:pt x="673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0" name="Google Shape;18190;p76"/>
            <p:cNvSpPr/>
            <p:nvPr/>
          </p:nvSpPr>
          <p:spPr>
            <a:xfrm>
              <a:off x="7604881" y="2277986"/>
              <a:ext cx="136566" cy="34460"/>
            </a:xfrm>
            <a:custGeom>
              <a:avLst/>
              <a:gdLst/>
              <a:ahLst/>
              <a:cxnLst/>
              <a:rect l="l" t="t" r="r" b="b"/>
              <a:pathLst>
                <a:path w="5247" h="1324" extrusionOk="0">
                  <a:moveTo>
                    <a:pt x="419" y="1"/>
                  </a:moveTo>
                  <a:cubicBezTo>
                    <a:pt x="310" y="1"/>
                    <a:pt x="218" y="78"/>
                    <a:pt x="197" y="184"/>
                  </a:cubicBezTo>
                  <a:lnTo>
                    <a:pt x="28" y="1056"/>
                  </a:lnTo>
                  <a:cubicBezTo>
                    <a:pt x="0" y="1194"/>
                    <a:pt x="106" y="1324"/>
                    <a:pt x="250" y="1324"/>
                  </a:cubicBezTo>
                  <a:lnTo>
                    <a:pt x="5000" y="1324"/>
                  </a:lnTo>
                  <a:cubicBezTo>
                    <a:pt x="5141" y="1324"/>
                    <a:pt x="5246" y="1194"/>
                    <a:pt x="5218" y="1056"/>
                  </a:cubicBezTo>
                  <a:lnTo>
                    <a:pt x="5049" y="184"/>
                  </a:lnTo>
                  <a:cubicBezTo>
                    <a:pt x="5028" y="78"/>
                    <a:pt x="4937" y="1"/>
                    <a:pt x="4828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1" name="Google Shape;18191;p76"/>
            <p:cNvSpPr/>
            <p:nvPr/>
          </p:nvSpPr>
          <p:spPr>
            <a:xfrm>
              <a:off x="7706882" y="2277986"/>
              <a:ext cx="34565" cy="34460"/>
            </a:xfrm>
            <a:custGeom>
              <a:avLst/>
              <a:gdLst/>
              <a:ahLst/>
              <a:cxnLst/>
              <a:rect l="l" t="t" r="r" b="b"/>
              <a:pathLst>
                <a:path w="1328" h="1324" extrusionOk="0">
                  <a:moveTo>
                    <a:pt x="1" y="1"/>
                  </a:moveTo>
                  <a:lnTo>
                    <a:pt x="258" y="1324"/>
                  </a:lnTo>
                  <a:lnTo>
                    <a:pt x="1078" y="1324"/>
                  </a:lnTo>
                  <a:cubicBezTo>
                    <a:pt x="1218" y="1324"/>
                    <a:pt x="1327" y="1194"/>
                    <a:pt x="1303" y="1056"/>
                  </a:cubicBezTo>
                  <a:lnTo>
                    <a:pt x="1130" y="184"/>
                  </a:lnTo>
                  <a:cubicBezTo>
                    <a:pt x="1109" y="78"/>
                    <a:pt x="1018" y="1"/>
                    <a:pt x="91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2" name="Google Shape;18192;p76"/>
            <p:cNvSpPr/>
            <p:nvPr/>
          </p:nvSpPr>
          <p:spPr>
            <a:xfrm>
              <a:off x="7540306" y="1997409"/>
              <a:ext cx="265611" cy="319800"/>
            </a:xfrm>
            <a:custGeom>
              <a:avLst/>
              <a:gdLst/>
              <a:ahLst/>
              <a:cxnLst/>
              <a:rect l="l" t="t" r="r" b="b"/>
              <a:pathLst>
                <a:path w="10205" h="12287" extrusionOk="0">
                  <a:moveTo>
                    <a:pt x="546" y="1190"/>
                  </a:moveTo>
                  <a:cubicBezTo>
                    <a:pt x="831" y="1190"/>
                    <a:pt x="1095" y="1330"/>
                    <a:pt x="1260" y="1562"/>
                  </a:cubicBezTo>
                  <a:lnTo>
                    <a:pt x="1398" y="1767"/>
                  </a:lnTo>
                  <a:cubicBezTo>
                    <a:pt x="1545" y="1978"/>
                    <a:pt x="1785" y="2104"/>
                    <a:pt x="2045" y="2104"/>
                  </a:cubicBezTo>
                  <a:lnTo>
                    <a:pt x="2052" y="2104"/>
                  </a:lnTo>
                  <a:lnTo>
                    <a:pt x="2052" y="2878"/>
                  </a:lnTo>
                  <a:cubicBezTo>
                    <a:pt x="2052" y="3424"/>
                    <a:pt x="2136" y="3969"/>
                    <a:pt x="2302" y="4490"/>
                  </a:cubicBezTo>
                  <a:cubicBezTo>
                    <a:pt x="2140" y="4405"/>
                    <a:pt x="1975" y="4331"/>
                    <a:pt x="1806" y="4268"/>
                  </a:cubicBezTo>
                  <a:cubicBezTo>
                    <a:pt x="1454" y="4124"/>
                    <a:pt x="1084" y="3976"/>
                    <a:pt x="817" y="3677"/>
                  </a:cubicBezTo>
                  <a:cubicBezTo>
                    <a:pt x="511" y="3336"/>
                    <a:pt x="363" y="2829"/>
                    <a:pt x="363" y="2122"/>
                  </a:cubicBezTo>
                  <a:lnTo>
                    <a:pt x="363" y="1369"/>
                  </a:lnTo>
                  <a:cubicBezTo>
                    <a:pt x="363" y="1270"/>
                    <a:pt x="444" y="1190"/>
                    <a:pt x="546" y="1190"/>
                  </a:cubicBezTo>
                  <a:close/>
                  <a:moveTo>
                    <a:pt x="9662" y="1186"/>
                  </a:moveTo>
                  <a:cubicBezTo>
                    <a:pt x="9765" y="1186"/>
                    <a:pt x="9845" y="1267"/>
                    <a:pt x="9845" y="1369"/>
                  </a:cubicBezTo>
                  <a:lnTo>
                    <a:pt x="9845" y="2122"/>
                  </a:lnTo>
                  <a:cubicBezTo>
                    <a:pt x="9845" y="2826"/>
                    <a:pt x="9698" y="3332"/>
                    <a:pt x="9392" y="3674"/>
                  </a:cubicBezTo>
                  <a:cubicBezTo>
                    <a:pt x="9124" y="3973"/>
                    <a:pt x="8758" y="4124"/>
                    <a:pt x="8403" y="4265"/>
                  </a:cubicBezTo>
                  <a:cubicBezTo>
                    <a:pt x="8234" y="4331"/>
                    <a:pt x="8069" y="4405"/>
                    <a:pt x="7907" y="4490"/>
                  </a:cubicBezTo>
                  <a:cubicBezTo>
                    <a:pt x="8072" y="3969"/>
                    <a:pt x="8157" y="3424"/>
                    <a:pt x="8157" y="2878"/>
                  </a:cubicBezTo>
                  <a:lnTo>
                    <a:pt x="8157" y="2104"/>
                  </a:lnTo>
                  <a:lnTo>
                    <a:pt x="8164" y="2104"/>
                  </a:lnTo>
                  <a:cubicBezTo>
                    <a:pt x="8420" y="2104"/>
                    <a:pt x="8663" y="1978"/>
                    <a:pt x="8807" y="1767"/>
                  </a:cubicBezTo>
                  <a:lnTo>
                    <a:pt x="8948" y="1562"/>
                  </a:lnTo>
                  <a:cubicBezTo>
                    <a:pt x="9110" y="1330"/>
                    <a:pt x="9377" y="1190"/>
                    <a:pt x="9662" y="1186"/>
                  </a:cubicBezTo>
                  <a:close/>
                  <a:moveTo>
                    <a:pt x="8171" y="363"/>
                  </a:moveTo>
                  <a:lnTo>
                    <a:pt x="8171" y="792"/>
                  </a:lnTo>
                  <a:lnTo>
                    <a:pt x="6626" y="792"/>
                  </a:lnTo>
                  <a:cubicBezTo>
                    <a:pt x="6387" y="792"/>
                    <a:pt x="6387" y="1151"/>
                    <a:pt x="6626" y="1151"/>
                  </a:cubicBezTo>
                  <a:lnTo>
                    <a:pt x="7798" y="1151"/>
                  </a:lnTo>
                  <a:lnTo>
                    <a:pt x="7798" y="2878"/>
                  </a:lnTo>
                  <a:cubicBezTo>
                    <a:pt x="7794" y="4455"/>
                    <a:pt x="7045" y="5936"/>
                    <a:pt x="5778" y="6875"/>
                  </a:cubicBezTo>
                  <a:lnTo>
                    <a:pt x="5651" y="6970"/>
                  </a:lnTo>
                  <a:cubicBezTo>
                    <a:pt x="5616" y="6960"/>
                    <a:pt x="5581" y="6956"/>
                    <a:pt x="5549" y="6956"/>
                  </a:cubicBezTo>
                  <a:lnTo>
                    <a:pt x="4663" y="6956"/>
                  </a:lnTo>
                  <a:cubicBezTo>
                    <a:pt x="4628" y="6956"/>
                    <a:pt x="4592" y="6960"/>
                    <a:pt x="4561" y="6970"/>
                  </a:cubicBezTo>
                  <a:lnTo>
                    <a:pt x="4431" y="6875"/>
                  </a:lnTo>
                  <a:cubicBezTo>
                    <a:pt x="3164" y="5936"/>
                    <a:pt x="2414" y="4455"/>
                    <a:pt x="2411" y="2878"/>
                  </a:cubicBezTo>
                  <a:lnTo>
                    <a:pt x="2411" y="1151"/>
                  </a:lnTo>
                  <a:lnTo>
                    <a:pt x="5789" y="1151"/>
                  </a:lnTo>
                  <a:cubicBezTo>
                    <a:pt x="6028" y="1151"/>
                    <a:pt x="6028" y="792"/>
                    <a:pt x="5789" y="792"/>
                  </a:cubicBezTo>
                  <a:lnTo>
                    <a:pt x="2038" y="792"/>
                  </a:lnTo>
                  <a:lnTo>
                    <a:pt x="2038" y="363"/>
                  </a:lnTo>
                  <a:close/>
                  <a:moveTo>
                    <a:pt x="5549" y="7319"/>
                  </a:moveTo>
                  <a:cubicBezTo>
                    <a:pt x="5616" y="7319"/>
                    <a:pt x="5669" y="7371"/>
                    <a:pt x="5669" y="7438"/>
                  </a:cubicBezTo>
                  <a:lnTo>
                    <a:pt x="5669" y="7572"/>
                  </a:lnTo>
                  <a:cubicBezTo>
                    <a:pt x="5669" y="7639"/>
                    <a:pt x="5616" y="7692"/>
                    <a:pt x="5549" y="7692"/>
                  </a:cubicBezTo>
                  <a:lnTo>
                    <a:pt x="4663" y="7692"/>
                  </a:lnTo>
                  <a:cubicBezTo>
                    <a:pt x="4596" y="7692"/>
                    <a:pt x="4540" y="7639"/>
                    <a:pt x="4540" y="7572"/>
                  </a:cubicBezTo>
                  <a:lnTo>
                    <a:pt x="4540" y="7438"/>
                  </a:lnTo>
                  <a:cubicBezTo>
                    <a:pt x="4540" y="7371"/>
                    <a:pt x="4596" y="7319"/>
                    <a:pt x="4663" y="7319"/>
                  </a:cubicBezTo>
                  <a:close/>
                  <a:moveTo>
                    <a:pt x="5317" y="8050"/>
                  </a:moveTo>
                  <a:lnTo>
                    <a:pt x="5317" y="9810"/>
                  </a:lnTo>
                  <a:lnTo>
                    <a:pt x="4895" y="9810"/>
                  </a:lnTo>
                  <a:lnTo>
                    <a:pt x="4895" y="8050"/>
                  </a:lnTo>
                  <a:close/>
                  <a:moveTo>
                    <a:pt x="6225" y="10169"/>
                  </a:moveTo>
                  <a:cubicBezTo>
                    <a:pt x="6348" y="10169"/>
                    <a:pt x="6450" y="10271"/>
                    <a:pt x="6450" y="10394"/>
                  </a:cubicBezTo>
                  <a:lnTo>
                    <a:pt x="6450" y="10601"/>
                  </a:lnTo>
                  <a:lnTo>
                    <a:pt x="4849" y="10601"/>
                  </a:lnTo>
                  <a:cubicBezTo>
                    <a:pt x="4610" y="10601"/>
                    <a:pt x="4610" y="10964"/>
                    <a:pt x="4849" y="10964"/>
                  </a:cubicBezTo>
                  <a:lnTo>
                    <a:pt x="7312" y="10964"/>
                  </a:lnTo>
                  <a:cubicBezTo>
                    <a:pt x="7314" y="10963"/>
                    <a:pt x="7316" y="10963"/>
                    <a:pt x="7318" y="10963"/>
                  </a:cubicBezTo>
                  <a:cubicBezTo>
                    <a:pt x="7336" y="10963"/>
                    <a:pt x="7351" y="10980"/>
                    <a:pt x="7354" y="10999"/>
                  </a:cubicBezTo>
                  <a:lnTo>
                    <a:pt x="7527" y="11872"/>
                  </a:lnTo>
                  <a:cubicBezTo>
                    <a:pt x="7534" y="11900"/>
                    <a:pt x="7513" y="11924"/>
                    <a:pt x="7481" y="11924"/>
                  </a:cubicBezTo>
                  <a:lnTo>
                    <a:pt x="2731" y="11924"/>
                  </a:lnTo>
                  <a:cubicBezTo>
                    <a:pt x="2703" y="11924"/>
                    <a:pt x="2682" y="11900"/>
                    <a:pt x="2689" y="11872"/>
                  </a:cubicBezTo>
                  <a:lnTo>
                    <a:pt x="2858" y="10999"/>
                  </a:lnTo>
                  <a:cubicBezTo>
                    <a:pt x="2861" y="10980"/>
                    <a:pt x="2876" y="10963"/>
                    <a:pt x="2897" y="10963"/>
                  </a:cubicBezTo>
                  <a:cubicBezTo>
                    <a:pt x="2899" y="10963"/>
                    <a:pt x="2901" y="10963"/>
                    <a:pt x="2903" y="10964"/>
                  </a:cubicBezTo>
                  <a:lnTo>
                    <a:pt x="4012" y="10964"/>
                  </a:lnTo>
                  <a:cubicBezTo>
                    <a:pt x="4255" y="10964"/>
                    <a:pt x="4255" y="10601"/>
                    <a:pt x="4012" y="10601"/>
                  </a:cubicBezTo>
                  <a:lnTo>
                    <a:pt x="3762" y="10601"/>
                  </a:lnTo>
                  <a:lnTo>
                    <a:pt x="3762" y="10394"/>
                  </a:lnTo>
                  <a:cubicBezTo>
                    <a:pt x="3762" y="10271"/>
                    <a:pt x="3864" y="10169"/>
                    <a:pt x="3987" y="10169"/>
                  </a:cubicBezTo>
                  <a:close/>
                  <a:moveTo>
                    <a:pt x="2020" y="0"/>
                  </a:moveTo>
                  <a:cubicBezTo>
                    <a:pt x="1830" y="0"/>
                    <a:pt x="1679" y="155"/>
                    <a:pt x="1679" y="345"/>
                  </a:cubicBezTo>
                  <a:lnTo>
                    <a:pt x="1679" y="810"/>
                  </a:lnTo>
                  <a:cubicBezTo>
                    <a:pt x="1679" y="996"/>
                    <a:pt x="1830" y="1151"/>
                    <a:pt x="2020" y="1151"/>
                  </a:cubicBezTo>
                  <a:lnTo>
                    <a:pt x="2052" y="1151"/>
                  </a:lnTo>
                  <a:lnTo>
                    <a:pt x="2052" y="1745"/>
                  </a:lnTo>
                  <a:lnTo>
                    <a:pt x="2045" y="1745"/>
                  </a:lnTo>
                  <a:cubicBezTo>
                    <a:pt x="1904" y="1745"/>
                    <a:pt x="1774" y="1679"/>
                    <a:pt x="1697" y="1562"/>
                  </a:cubicBezTo>
                  <a:lnTo>
                    <a:pt x="1556" y="1358"/>
                  </a:lnTo>
                  <a:cubicBezTo>
                    <a:pt x="1327" y="1028"/>
                    <a:pt x="947" y="827"/>
                    <a:pt x="546" y="827"/>
                  </a:cubicBezTo>
                  <a:cubicBezTo>
                    <a:pt x="244" y="827"/>
                    <a:pt x="1" y="1070"/>
                    <a:pt x="1" y="1369"/>
                  </a:cubicBezTo>
                  <a:lnTo>
                    <a:pt x="1" y="2122"/>
                  </a:lnTo>
                  <a:cubicBezTo>
                    <a:pt x="1" y="3927"/>
                    <a:pt x="926" y="4300"/>
                    <a:pt x="1668" y="4602"/>
                  </a:cubicBezTo>
                  <a:cubicBezTo>
                    <a:pt x="2087" y="4771"/>
                    <a:pt x="2446" y="4916"/>
                    <a:pt x="2618" y="5274"/>
                  </a:cubicBezTo>
                  <a:cubicBezTo>
                    <a:pt x="2668" y="5376"/>
                    <a:pt x="2657" y="5464"/>
                    <a:pt x="2587" y="5542"/>
                  </a:cubicBezTo>
                  <a:cubicBezTo>
                    <a:pt x="2521" y="5610"/>
                    <a:pt x="2420" y="5649"/>
                    <a:pt x="2327" y="5649"/>
                  </a:cubicBezTo>
                  <a:cubicBezTo>
                    <a:pt x="2291" y="5649"/>
                    <a:pt x="2255" y="5643"/>
                    <a:pt x="2224" y="5630"/>
                  </a:cubicBezTo>
                  <a:cubicBezTo>
                    <a:pt x="2098" y="5573"/>
                    <a:pt x="2077" y="5412"/>
                    <a:pt x="2084" y="5289"/>
                  </a:cubicBezTo>
                  <a:cubicBezTo>
                    <a:pt x="2089" y="5163"/>
                    <a:pt x="1996" y="5099"/>
                    <a:pt x="1903" y="5099"/>
                  </a:cubicBezTo>
                  <a:cubicBezTo>
                    <a:pt x="1816" y="5099"/>
                    <a:pt x="1728" y="5155"/>
                    <a:pt x="1721" y="5271"/>
                  </a:cubicBezTo>
                  <a:cubicBezTo>
                    <a:pt x="1714" y="5429"/>
                    <a:pt x="1735" y="5809"/>
                    <a:pt x="2084" y="5961"/>
                  </a:cubicBezTo>
                  <a:cubicBezTo>
                    <a:pt x="2155" y="5990"/>
                    <a:pt x="2231" y="6007"/>
                    <a:pt x="2309" y="6007"/>
                  </a:cubicBezTo>
                  <a:cubicBezTo>
                    <a:pt x="2316" y="6007"/>
                    <a:pt x="2323" y="6007"/>
                    <a:pt x="2330" y="6006"/>
                  </a:cubicBezTo>
                  <a:cubicBezTo>
                    <a:pt x="2523" y="6006"/>
                    <a:pt x="2713" y="5929"/>
                    <a:pt x="2847" y="5788"/>
                  </a:cubicBezTo>
                  <a:cubicBezTo>
                    <a:pt x="2861" y="5774"/>
                    <a:pt x="2875" y="5756"/>
                    <a:pt x="2889" y="5742"/>
                  </a:cubicBezTo>
                  <a:cubicBezTo>
                    <a:pt x="3238" y="6295"/>
                    <a:pt x="3688" y="6777"/>
                    <a:pt x="4216" y="7164"/>
                  </a:cubicBezTo>
                  <a:lnTo>
                    <a:pt x="4248" y="7188"/>
                  </a:lnTo>
                  <a:cubicBezTo>
                    <a:pt x="4202" y="7266"/>
                    <a:pt x="4177" y="7350"/>
                    <a:pt x="4177" y="7438"/>
                  </a:cubicBezTo>
                  <a:lnTo>
                    <a:pt x="4177" y="7572"/>
                  </a:lnTo>
                  <a:cubicBezTo>
                    <a:pt x="4181" y="7787"/>
                    <a:pt x="4321" y="7977"/>
                    <a:pt x="4529" y="8036"/>
                  </a:cubicBezTo>
                  <a:lnTo>
                    <a:pt x="4529" y="9810"/>
                  </a:lnTo>
                  <a:lnTo>
                    <a:pt x="3980" y="9810"/>
                  </a:lnTo>
                  <a:cubicBezTo>
                    <a:pt x="3660" y="9810"/>
                    <a:pt x="3396" y="10074"/>
                    <a:pt x="3396" y="10394"/>
                  </a:cubicBezTo>
                  <a:lnTo>
                    <a:pt x="3396" y="10601"/>
                  </a:lnTo>
                  <a:lnTo>
                    <a:pt x="2896" y="10601"/>
                  </a:lnTo>
                  <a:cubicBezTo>
                    <a:pt x="2703" y="10605"/>
                    <a:pt x="2534" y="10742"/>
                    <a:pt x="2499" y="10932"/>
                  </a:cubicBezTo>
                  <a:lnTo>
                    <a:pt x="2326" y="11801"/>
                  </a:lnTo>
                  <a:cubicBezTo>
                    <a:pt x="2277" y="12051"/>
                    <a:pt x="2471" y="12287"/>
                    <a:pt x="2728" y="12287"/>
                  </a:cubicBezTo>
                  <a:lnTo>
                    <a:pt x="7478" y="12287"/>
                  </a:lnTo>
                  <a:cubicBezTo>
                    <a:pt x="7731" y="12287"/>
                    <a:pt x="7924" y="12051"/>
                    <a:pt x="7875" y="11801"/>
                  </a:cubicBezTo>
                  <a:lnTo>
                    <a:pt x="7703" y="10932"/>
                  </a:lnTo>
                  <a:cubicBezTo>
                    <a:pt x="7668" y="10742"/>
                    <a:pt x="7499" y="10605"/>
                    <a:pt x="7305" y="10601"/>
                  </a:cubicBezTo>
                  <a:lnTo>
                    <a:pt x="6805" y="10601"/>
                  </a:lnTo>
                  <a:lnTo>
                    <a:pt x="6805" y="10394"/>
                  </a:lnTo>
                  <a:cubicBezTo>
                    <a:pt x="6805" y="10074"/>
                    <a:pt x="6542" y="9810"/>
                    <a:pt x="6221" y="9810"/>
                  </a:cubicBezTo>
                  <a:lnTo>
                    <a:pt x="5676" y="9810"/>
                  </a:lnTo>
                  <a:lnTo>
                    <a:pt x="5676" y="8033"/>
                  </a:lnTo>
                  <a:cubicBezTo>
                    <a:pt x="5884" y="7977"/>
                    <a:pt x="6024" y="7787"/>
                    <a:pt x="6028" y="7572"/>
                  </a:cubicBezTo>
                  <a:lnTo>
                    <a:pt x="6028" y="7438"/>
                  </a:lnTo>
                  <a:cubicBezTo>
                    <a:pt x="6028" y="7350"/>
                    <a:pt x="6003" y="7262"/>
                    <a:pt x="5958" y="7188"/>
                  </a:cubicBezTo>
                  <a:lnTo>
                    <a:pt x="5989" y="7164"/>
                  </a:lnTo>
                  <a:cubicBezTo>
                    <a:pt x="6517" y="6777"/>
                    <a:pt x="6967" y="6291"/>
                    <a:pt x="7319" y="5739"/>
                  </a:cubicBezTo>
                  <a:cubicBezTo>
                    <a:pt x="7330" y="5756"/>
                    <a:pt x="7344" y="5771"/>
                    <a:pt x="7358" y="5788"/>
                  </a:cubicBezTo>
                  <a:cubicBezTo>
                    <a:pt x="7495" y="5925"/>
                    <a:pt x="7682" y="6006"/>
                    <a:pt x="7875" y="6006"/>
                  </a:cubicBezTo>
                  <a:cubicBezTo>
                    <a:pt x="7960" y="6006"/>
                    <a:pt x="8044" y="5992"/>
                    <a:pt x="8121" y="5957"/>
                  </a:cubicBezTo>
                  <a:cubicBezTo>
                    <a:pt x="8470" y="5809"/>
                    <a:pt x="8491" y="5426"/>
                    <a:pt x="8484" y="5271"/>
                  </a:cubicBezTo>
                  <a:cubicBezTo>
                    <a:pt x="8479" y="5154"/>
                    <a:pt x="8391" y="5097"/>
                    <a:pt x="8304" y="5097"/>
                  </a:cubicBezTo>
                  <a:cubicBezTo>
                    <a:pt x="8211" y="5097"/>
                    <a:pt x="8118" y="5161"/>
                    <a:pt x="8125" y="5285"/>
                  </a:cubicBezTo>
                  <a:cubicBezTo>
                    <a:pt x="8128" y="5412"/>
                    <a:pt x="8111" y="5573"/>
                    <a:pt x="7981" y="5626"/>
                  </a:cubicBezTo>
                  <a:cubicBezTo>
                    <a:pt x="7949" y="5640"/>
                    <a:pt x="7914" y="5647"/>
                    <a:pt x="7877" y="5647"/>
                  </a:cubicBezTo>
                  <a:cubicBezTo>
                    <a:pt x="7785" y="5647"/>
                    <a:pt x="7684" y="5606"/>
                    <a:pt x="7618" y="5538"/>
                  </a:cubicBezTo>
                  <a:cubicBezTo>
                    <a:pt x="7548" y="5464"/>
                    <a:pt x="7537" y="5376"/>
                    <a:pt x="7587" y="5274"/>
                  </a:cubicBezTo>
                  <a:cubicBezTo>
                    <a:pt x="7759" y="4916"/>
                    <a:pt x="8121" y="4771"/>
                    <a:pt x="8537" y="4599"/>
                  </a:cubicBezTo>
                  <a:cubicBezTo>
                    <a:pt x="9279" y="4300"/>
                    <a:pt x="10204" y="3923"/>
                    <a:pt x="10204" y="2122"/>
                  </a:cubicBezTo>
                  <a:lnTo>
                    <a:pt x="10204" y="1369"/>
                  </a:lnTo>
                  <a:cubicBezTo>
                    <a:pt x="10204" y="1225"/>
                    <a:pt x="10148" y="1087"/>
                    <a:pt x="10046" y="989"/>
                  </a:cubicBezTo>
                  <a:cubicBezTo>
                    <a:pt x="9947" y="890"/>
                    <a:pt x="9814" y="830"/>
                    <a:pt x="9675" y="830"/>
                  </a:cubicBezTo>
                  <a:cubicBezTo>
                    <a:pt x="9671" y="830"/>
                    <a:pt x="9667" y="831"/>
                    <a:pt x="9662" y="831"/>
                  </a:cubicBezTo>
                  <a:cubicBezTo>
                    <a:pt x="9258" y="831"/>
                    <a:pt x="8881" y="1028"/>
                    <a:pt x="8653" y="1362"/>
                  </a:cubicBezTo>
                  <a:lnTo>
                    <a:pt x="8512" y="1562"/>
                  </a:lnTo>
                  <a:cubicBezTo>
                    <a:pt x="8435" y="1679"/>
                    <a:pt x="8304" y="1745"/>
                    <a:pt x="8164" y="1745"/>
                  </a:cubicBezTo>
                  <a:lnTo>
                    <a:pt x="8157" y="1745"/>
                  </a:lnTo>
                  <a:lnTo>
                    <a:pt x="8157" y="1151"/>
                  </a:lnTo>
                  <a:lnTo>
                    <a:pt x="8188" y="1151"/>
                  </a:lnTo>
                  <a:cubicBezTo>
                    <a:pt x="8378" y="1151"/>
                    <a:pt x="8530" y="996"/>
                    <a:pt x="8530" y="806"/>
                  </a:cubicBezTo>
                  <a:lnTo>
                    <a:pt x="8530" y="345"/>
                  </a:lnTo>
                  <a:cubicBezTo>
                    <a:pt x="8530" y="155"/>
                    <a:pt x="8378" y="0"/>
                    <a:pt x="8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3" name="Google Shape;18193;p76"/>
            <p:cNvSpPr/>
            <p:nvPr/>
          </p:nvSpPr>
          <p:spPr>
            <a:xfrm>
              <a:off x="7630153" y="2052744"/>
              <a:ext cx="86099" cy="79384"/>
            </a:xfrm>
            <a:custGeom>
              <a:avLst/>
              <a:gdLst/>
              <a:ahLst/>
              <a:cxnLst/>
              <a:rect l="l" t="t" r="r" b="b"/>
              <a:pathLst>
                <a:path w="3308" h="3050" extrusionOk="0">
                  <a:moveTo>
                    <a:pt x="1651" y="541"/>
                  </a:moveTo>
                  <a:lnTo>
                    <a:pt x="1928" y="1108"/>
                  </a:lnTo>
                  <a:cubicBezTo>
                    <a:pt x="1960" y="1171"/>
                    <a:pt x="2020" y="1213"/>
                    <a:pt x="2094" y="1224"/>
                  </a:cubicBezTo>
                  <a:lnTo>
                    <a:pt x="2717" y="1315"/>
                  </a:lnTo>
                  <a:lnTo>
                    <a:pt x="2266" y="1755"/>
                  </a:lnTo>
                  <a:cubicBezTo>
                    <a:pt x="2213" y="1804"/>
                    <a:pt x="2189" y="1875"/>
                    <a:pt x="2203" y="1945"/>
                  </a:cubicBezTo>
                  <a:lnTo>
                    <a:pt x="2308" y="2568"/>
                  </a:lnTo>
                  <a:lnTo>
                    <a:pt x="1753" y="2276"/>
                  </a:lnTo>
                  <a:cubicBezTo>
                    <a:pt x="1721" y="2258"/>
                    <a:pt x="1686" y="2249"/>
                    <a:pt x="1651" y="2249"/>
                  </a:cubicBezTo>
                  <a:cubicBezTo>
                    <a:pt x="1616" y="2249"/>
                    <a:pt x="1582" y="2258"/>
                    <a:pt x="1552" y="2276"/>
                  </a:cubicBezTo>
                  <a:lnTo>
                    <a:pt x="993" y="2568"/>
                  </a:lnTo>
                  <a:lnTo>
                    <a:pt x="1098" y="1945"/>
                  </a:lnTo>
                  <a:cubicBezTo>
                    <a:pt x="1112" y="1875"/>
                    <a:pt x="1088" y="1804"/>
                    <a:pt x="1038" y="1755"/>
                  </a:cubicBezTo>
                  <a:lnTo>
                    <a:pt x="584" y="1315"/>
                  </a:lnTo>
                  <a:lnTo>
                    <a:pt x="1211" y="1224"/>
                  </a:lnTo>
                  <a:cubicBezTo>
                    <a:pt x="1281" y="1213"/>
                    <a:pt x="1341" y="1171"/>
                    <a:pt x="1373" y="1108"/>
                  </a:cubicBezTo>
                  <a:lnTo>
                    <a:pt x="1651" y="541"/>
                  </a:lnTo>
                  <a:close/>
                  <a:moveTo>
                    <a:pt x="1652" y="0"/>
                  </a:moveTo>
                  <a:cubicBezTo>
                    <a:pt x="1575" y="0"/>
                    <a:pt x="1497" y="40"/>
                    <a:pt x="1457" y="119"/>
                  </a:cubicBezTo>
                  <a:lnTo>
                    <a:pt x="1084" y="879"/>
                  </a:lnTo>
                  <a:lnTo>
                    <a:pt x="247" y="1002"/>
                  </a:lnTo>
                  <a:cubicBezTo>
                    <a:pt x="71" y="1027"/>
                    <a:pt x="0" y="1245"/>
                    <a:pt x="127" y="1368"/>
                  </a:cubicBezTo>
                  <a:lnTo>
                    <a:pt x="736" y="1959"/>
                  </a:lnTo>
                  <a:lnTo>
                    <a:pt x="591" y="2797"/>
                  </a:lnTo>
                  <a:cubicBezTo>
                    <a:pt x="566" y="2936"/>
                    <a:pt x="679" y="3049"/>
                    <a:pt x="806" y="3049"/>
                  </a:cubicBezTo>
                  <a:cubicBezTo>
                    <a:pt x="838" y="3049"/>
                    <a:pt x="872" y="3042"/>
                    <a:pt x="905" y="3025"/>
                  </a:cubicBezTo>
                  <a:lnTo>
                    <a:pt x="1654" y="2628"/>
                  </a:lnTo>
                  <a:lnTo>
                    <a:pt x="2400" y="3025"/>
                  </a:lnTo>
                  <a:cubicBezTo>
                    <a:pt x="2433" y="3042"/>
                    <a:pt x="2466" y="3049"/>
                    <a:pt x="2499" y="3049"/>
                  </a:cubicBezTo>
                  <a:cubicBezTo>
                    <a:pt x="2626" y="3049"/>
                    <a:pt x="2738" y="2936"/>
                    <a:pt x="2713" y="2797"/>
                  </a:cubicBezTo>
                  <a:lnTo>
                    <a:pt x="2569" y="1959"/>
                  </a:lnTo>
                  <a:lnTo>
                    <a:pt x="3178" y="1368"/>
                  </a:lnTo>
                  <a:cubicBezTo>
                    <a:pt x="3308" y="1245"/>
                    <a:pt x="3237" y="1027"/>
                    <a:pt x="3058" y="999"/>
                  </a:cubicBezTo>
                  <a:lnTo>
                    <a:pt x="2221" y="879"/>
                  </a:lnTo>
                  <a:lnTo>
                    <a:pt x="1844" y="119"/>
                  </a:lnTo>
                  <a:cubicBezTo>
                    <a:pt x="1805" y="40"/>
                    <a:pt x="1729" y="0"/>
                    <a:pt x="16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194" name="Google Shape;18194;p76"/>
          <p:cNvGrpSpPr/>
          <p:nvPr/>
        </p:nvGrpSpPr>
        <p:grpSpPr>
          <a:xfrm>
            <a:off x="917089" y="2925706"/>
            <a:ext cx="319722" cy="301320"/>
            <a:chOff x="917089" y="2925706"/>
            <a:chExt cx="319722" cy="301320"/>
          </a:xfrm>
        </p:grpSpPr>
        <p:sp>
          <p:nvSpPr>
            <p:cNvPr id="18195" name="Google Shape;18195;p76"/>
            <p:cNvSpPr/>
            <p:nvPr/>
          </p:nvSpPr>
          <p:spPr>
            <a:xfrm>
              <a:off x="952069" y="2999884"/>
              <a:ext cx="249734" cy="154707"/>
            </a:xfrm>
            <a:custGeom>
              <a:avLst/>
              <a:gdLst/>
              <a:ahLst/>
              <a:cxnLst/>
              <a:rect l="l" t="t" r="r" b="b"/>
              <a:pathLst>
                <a:path w="9595" h="5944" extrusionOk="0">
                  <a:moveTo>
                    <a:pt x="0" y="1"/>
                  </a:moveTo>
                  <a:lnTo>
                    <a:pt x="0" y="5943"/>
                  </a:lnTo>
                  <a:lnTo>
                    <a:pt x="9595" y="5943"/>
                  </a:lnTo>
                  <a:lnTo>
                    <a:pt x="9595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6" name="Google Shape;18196;p76"/>
            <p:cNvSpPr/>
            <p:nvPr/>
          </p:nvSpPr>
          <p:spPr>
            <a:xfrm>
              <a:off x="921747" y="2930391"/>
              <a:ext cx="310378" cy="81804"/>
            </a:xfrm>
            <a:custGeom>
              <a:avLst/>
              <a:gdLst/>
              <a:ahLst/>
              <a:cxnLst/>
              <a:rect l="l" t="t" r="r" b="b"/>
              <a:pathLst>
                <a:path w="11925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47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11675" y="3142"/>
                  </a:lnTo>
                  <a:cubicBezTo>
                    <a:pt x="11812" y="3142"/>
                    <a:pt x="11925" y="3030"/>
                    <a:pt x="11925" y="2892"/>
                  </a:cubicBezTo>
                  <a:lnTo>
                    <a:pt x="11925" y="247"/>
                  </a:lnTo>
                  <a:cubicBezTo>
                    <a:pt x="11925" y="109"/>
                    <a:pt x="11812" y="0"/>
                    <a:pt x="11675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7" name="Google Shape;18197;p76"/>
            <p:cNvSpPr/>
            <p:nvPr/>
          </p:nvSpPr>
          <p:spPr>
            <a:xfrm>
              <a:off x="1214531" y="2930391"/>
              <a:ext cx="17595" cy="81804"/>
            </a:xfrm>
            <a:custGeom>
              <a:avLst/>
              <a:gdLst/>
              <a:ahLst/>
              <a:cxnLst/>
              <a:rect l="l" t="t" r="r" b="b"/>
              <a:pathLst>
                <a:path w="676" h="3143" extrusionOk="0">
                  <a:moveTo>
                    <a:pt x="0" y="0"/>
                  </a:moveTo>
                  <a:lnTo>
                    <a:pt x="0" y="3142"/>
                  </a:lnTo>
                  <a:lnTo>
                    <a:pt x="426" y="3142"/>
                  </a:lnTo>
                  <a:cubicBezTo>
                    <a:pt x="563" y="3142"/>
                    <a:pt x="676" y="3030"/>
                    <a:pt x="676" y="2892"/>
                  </a:cubicBezTo>
                  <a:lnTo>
                    <a:pt x="676" y="247"/>
                  </a:lnTo>
                  <a:cubicBezTo>
                    <a:pt x="676" y="109"/>
                    <a:pt x="563" y="0"/>
                    <a:pt x="42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8" name="Google Shape;18198;p76"/>
            <p:cNvSpPr/>
            <p:nvPr/>
          </p:nvSpPr>
          <p:spPr>
            <a:xfrm>
              <a:off x="921747" y="2930391"/>
              <a:ext cx="17621" cy="81804"/>
            </a:xfrm>
            <a:custGeom>
              <a:avLst/>
              <a:gdLst/>
              <a:ahLst/>
              <a:cxnLst/>
              <a:rect l="l" t="t" r="r" b="b"/>
              <a:pathLst>
                <a:path w="677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47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676" y="3142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9" name="Google Shape;18199;p76"/>
            <p:cNvSpPr/>
            <p:nvPr/>
          </p:nvSpPr>
          <p:spPr>
            <a:xfrm>
              <a:off x="1179732" y="2957303"/>
              <a:ext cx="29697" cy="29619"/>
            </a:xfrm>
            <a:custGeom>
              <a:avLst/>
              <a:gdLst/>
              <a:ahLst/>
              <a:cxnLst/>
              <a:rect l="l" t="t" r="r" b="b"/>
              <a:pathLst>
                <a:path w="1141" h="1138" extrusionOk="0">
                  <a:moveTo>
                    <a:pt x="570" y="1"/>
                  </a:moveTo>
                  <a:cubicBezTo>
                    <a:pt x="257" y="1"/>
                    <a:pt x="0" y="254"/>
                    <a:pt x="0" y="567"/>
                  </a:cubicBezTo>
                  <a:cubicBezTo>
                    <a:pt x="0" y="884"/>
                    <a:pt x="257" y="1137"/>
                    <a:pt x="570" y="1137"/>
                  </a:cubicBezTo>
                  <a:cubicBezTo>
                    <a:pt x="887" y="1137"/>
                    <a:pt x="1140" y="884"/>
                    <a:pt x="1140" y="567"/>
                  </a:cubicBezTo>
                  <a:cubicBezTo>
                    <a:pt x="1140" y="254"/>
                    <a:pt x="887" y="1"/>
                    <a:pt x="570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0" name="Google Shape;18200;p76"/>
            <p:cNvSpPr/>
            <p:nvPr/>
          </p:nvSpPr>
          <p:spPr>
            <a:xfrm>
              <a:off x="1129343" y="2957303"/>
              <a:ext cx="29697" cy="29619"/>
            </a:xfrm>
            <a:custGeom>
              <a:avLst/>
              <a:gdLst/>
              <a:ahLst/>
              <a:cxnLst/>
              <a:rect l="l" t="t" r="r" b="b"/>
              <a:pathLst>
                <a:path w="1141" h="1138" extrusionOk="0">
                  <a:moveTo>
                    <a:pt x="571" y="1"/>
                  </a:moveTo>
                  <a:cubicBezTo>
                    <a:pt x="258" y="1"/>
                    <a:pt x="1" y="254"/>
                    <a:pt x="1" y="567"/>
                  </a:cubicBezTo>
                  <a:cubicBezTo>
                    <a:pt x="1" y="884"/>
                    <a:pt x="258" y="1137"/>
                    <a:pt x="571" y="1137"/>
                  </a:cubicBezTo>
                  <a:cubicBezTo>
                    <a:pt x="888" y="1137"/>
                    <a:pt x="1141" y="884"/>
                    <a:pt x="1141" y="567"/>
                  </a:cubicBezTo>
                  <a:cubicBezTo>
                    <a:pt x="1141" y="254"/>
                    <a:pt x="888" y="1"/>
                    <a:pt x="571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1" name="Google Shape;18201;p76"/>
            <p:cNvSpPr/>
            <p:nvPr/>
          </p:nvSpPr>
          <p:spPr>
            <a:xfrm>
              <a:off x="921747" y="3035516"/>
              <a:ext cx="310378" cy="81700"/>
            </a:xfrm>
            <a:custGeom>
              <a:avLst/>
              <a:gdLst/>
              <a:ahLst/>
              <a:cxnLst/>
              <a:rect l="l" t="t" r="r" b="b"/>
              <a:pathLst>
                <a:path w="11925" h="3139" extrusionOk="0">
                  <a:moveTo>
                    <a:pt x="250" y="0"/>
                  </a:moveTo>
                  <a:cubicBezTo>
                    <a:pt x="113" y="0"/>
                    <a:pt x="0" y="110"/>
                    <a:pt x="0" y="247"/>
                  </a:cubicBezTo>
                  <a:lnTo>
                    <a:pt x="0" y="2893"/>
                  </a:lnTo>
                  <a:cubicBezTo>
                    <a:pt x="0" y="3030"/>
                    <a:pt x="113" y="3139"/>
                    <a:pt x="250" y="3139"/>
                  </a:cubicBezTo>
                  <a:lnTo>
                    <a:pt x="11675" y="3139"/>
                  </a:lnTo>
                  <a:cubicBezTo>
                    <a:pt x="11812" y="3139"/>
                    <a:pt x="11925" y="3030"/>
                    <a:pt x="11925" y="2893"/>
                  </a:cubicBezTo>
                  <a:lnTo>
                    <a:pt x="11925" y="247"/>
                  </a:lnTo>
                  <a:cubicBezTo>
                    <a:pt x="11925" y="110"/>
                    <a:pt x="11812" y="0"/>
                    <a:pt x="11675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2" name="Google Shape;18202;p76"/>
            <p:cNvSpPr/>
            <p:nvPr/>
          </p:nvSpPr>
          <p:spPr>
            <a:xfrm>
              <a:off x="1214531" y="3035516"/>
              <a:ext cx="17595" cy="81700"/>
            </a:xfrm>
            <a:custGeom>
              <a:avLst/>
              <a:gdLst/>
              <a:ahLst/>
              <a:cxnLst/>
              <a:rect l="l" t="t" r="r" b="b"/>
              <a:pathLst>
                <a:path w="676" h="3139" extrusionOk="0">
                  <a:moveTo>
                    <a:pt x="0" y="0"/>
                  </a:moveTo>
                  <a:lnTo>
                    <a:pt x="0" y="3139"/>
                  </a:lnTo>
                  <a:lnTo>
                    <a:pt x="426" y="3139"/>
                  </a:lnTo>
                  <a:cubicBezTo>
                    <a:pt x="563" y="3139"/>
                    <a:pt x="676" y="3030"/>
                    <a:pt x="676" y="2893"/>
                  </a:cubicBezTo>
                  <a:lnTo>
                    <a:pt x="676" y="247"/>
                  </a:lnTo>
                  <a:cubicBezTo>
                    <a:pt x="676" y="110"/>
                    <a:pt x="563" y="0"/>
                    <a:pt x="42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3" name="Google Shape;18203;p76"/>
            <p:cNvSpPr/>
            <p:nvPr/>
          </p:nvSpPr>
          <p:spPr>
            <a:xfrm>
              <a:off x="921747" y="3035516"/>
              <a:ext cx="17621" cy="81700"/>
            </a:xfrm>
            <a:custGeom>
              <a:avLst/>
              <a:gdLst/>
              <a:ahLst/>
              <a:cxnLst/>
              <a:rect l="l" t="t" r="r" b="b"/>
              <a:pathLst>
                <a:path w="677" h="3139" extrusionOk="0">
                  <a:moveTo>
                    <a:pt x="250" y="0"/>
                  </a:moveTo>
                  <a:cubicBezTo>
                    <a:pt x="113" y="0"/>
                    <a:pt x="0" y="110"/>
                    <a:pt x="0" y="247"/>
                  </a:cubicBezTo>
                  <a:lnTo>
                    <a:pt x="0" y="2893"/>
                  </a:lnTo>
                  <a:cubicBezTo>
                    <a:pt x="0" y="3030"/>
                    <a:pt x="113" y="3139"/>
                    <a:pt x="250" y="3139"/>
                  </a:cubicBezTo>
                  <a:lnTo>
                    <a:pt x="676" y="3139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4" name="Google Shape;18204;p76"/>
            <p:cNvSpPr/>
            <p:nvPr/>
          </p:nvSpPr>
          <p:spPr>
            <a:xfrm>
              <a:off x="1179732" y="3062350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0" y="0"/>
                  </a:moveTo>
                  <a:cubicBezTo>
                    <a:pt x="257" y="0"/>
                    <a:pt x="0" y="254"/>
                    <a:pt x="0" y="570"/>
                  </a:cubicBezTo>
                  <a:cubicBezTo>
                    <a:pt x="0" y="884"/>
                    <a:pt x="257" y="1140"/>
                    <a:pt x="570" y="1140"/>
                  </a:cubicBezTo>
                  <a:cubicBezTo>
                    <a:pt x="887" y="1140"/>
                    <a:pt x="1140" y="884"/>
                    <a:pt x="1140" y="570"/>
                  </a:cubicBezTo>
                  <a:cubicBezTo>
                    <a:pt x="1140" y="254"/>
                    <a:pt x="887" y="0"/>
                    <a:pt x="57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5" name="Google Shape;18205;p76"/>
            <p:cNvSpPr/>
            <p:nvPr/>
          </p:nvSpPr>
          <p:spPr>
            <a:xfrm>
              <a:off x="1129343" y="3062350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1" y="0"/>
                  </a:moveTo>
                  <a:cubicBezTo>
                    <a:pt x="258" y="0"/>
                    <a:pt x="1" y="254"/>
                    <a:pt x="1" y="570"/>
                  </a:cubicBezTo>
                  <a:cubicBezTo>
                    <a:pt x="1" y="884"/>
                    <a:pt x="258" y="1140"/>
                    <a:pt x="571" y="1140"/>
                  </a:cubicBezTo>
                  <a:cubicBezTo>
                    <a:pt x="888" y="1140"/>
                    <a:pt x="1141" y="884"/>
                    <a:pt x="1141" y="570"/>
                  </a:cubicBezTo>
                  <a:cubicBezTo>
                    <a:pt x="1141" y="254"/>
                    <a:pt x="888" y="0"/>
                    <a:pt x="57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6" name="Google Shape;18206;p76"/>
            <p:cNvSpPr/>
            <p:nvPr/>
          </p:nvSpPr>
          <p:spPr>
            <a:xfrm>
              <a:off x="921747" y="3140563"/>
              <a:ext cx="310378" cy="81804"/>
            </a:xfrm>
            <a:custGeom>
              <a:avLst/>
              <a:gdLst/>
              <a:ahLst/>
              <a:cxnLst/>
              <a:rect l="l" t="t" r="r" b="b"/>
              <a:pathLst>
                <a:path w="11925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50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11675" y="3142"/>
                  </a:lnTo>
                  <a:cubicBezTo>
                    <a:pt x="11812" y="3142"/>
                    <a:pt x="11921" y="3030"/>
                    <a:pt x="11925" y="2896"/>
                  </a:cubicBezTo>
                  <a:lnTo>
                    <a:pt x="11925" y="250"/>
                  </a:lnTo>
                  <a:cubicBezTo>
                    <a:pt x="11925" y="109"/>
                    <a:pt x="11812" y="0"/>
                    <a:pt x="11675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7" name="Google Shape;18207;p76"/>
            <p:cNvSpPr/>
            <p:nvPr/>
          </p:nvSpPr>
          <p:spPr>
            <a:xfrm>
              <a:off x="1214531" y="3140563"/>
              <a:ext cx="17595" cy="81804"/>
            </a:xfrm>
            <a:custGeom>
              <a:avLst/>
              <a:gdLst/>
              <a:ahLst/>
              <a:cxnLst/>
              <a:rect l="l" t="t" r="r" b="b"/>
              <a:pathLst>
                <a:path w="676" h="3143" extrusionOk="0">
                  <a:moveTo>
                    <a:pt x="0" y="0"/>
                  </a:moveTo>
                  <a:lnTo>
                    <a:pt x="0" y="3142"/>
                  </a:lnTo>
                  <a:lnTo>
                    <a:pt x="426" y="3142"/>
                  </a:lnTo>
                  <a:cubicBezTo>
                    <a:pt x="563" y="3142"/>
                    <a:pt x="672" y="3030"/>
                    <a:pt x="676" y="2896"/>
                  </a:cubicBezTo>
                  <a:lnTo>
                    <a:pt x="676" y="250"/>
                  </a:lnTo>
                  <a:cubicBezTo>
                    <a:pt x="676" y="113"/>
                    <a:pt x="563" y="0"/>
                    <a:pt x="42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8" name="Google Shape;18208;p76"/>
            <p:cNvSpPr/>
            <p:nvPr/>
          </p:nvSpPr>
          <p:spPr>
            <a:xfrm>
              <a:off x="921747" y="3140563"/>
              <a:ext cx="17621" cy="81804"/>
            </a:xfrm>
            <a:custGeom>
              <a:avLst/>
              <a:gdLst/>
              <a:ahLst/>
              <a:cxnLst/>
              <a:rect l="l" t="t" r="r" b="b"/>
              <a:pathLst>
                <a:path w="677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50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676" y="3142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9" name="Google Shape;18209;p76"/>
            <p:cNvSpPr/>
            <p:nvPr/>
          </p:nvSpPr>
          <p:spPr>
            <a:xfrm>
              <a:off x="1179732" y="3167397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0" y="0"/>
                  </a:moveTo>
                  <a:cubicBezTo>
                    <a:pt x="257" y="0"/>
                    <a:pt x="0" y="257"/>
                    <a:pt x="0" y="570"/>
                  </a:cubicBezTo>
                  <a:cubicBezTo>
                    <a:pt x="0" y="887"/>
                    <a:pt x="257" y="1140"/>
                    <a:pt x="570" y="1140"/>
                  </a:cubicBezTo>
                  <a:cubicBezTo>
                    <a:pt x="887" y="1140"/>
                    <a:pt x="1140" y="887"/>
                    <a:pt x="1140" y="570"/>
                  </a:cubicBezTo>
                  <a:cubicBezTo>
                    <a:pt x="1140" y="257"/>
                    <a:pt x="887" y="0"/>
                    <a:pt x="57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0" name="Google Shape;18210;p76"/>
            <p:cNvSpPr/>
            <p:nvPr/>
          </p:nvSpPr>
          <p:spPr>
            <a:xfrm>
              <a:off x="1129343" y="3167397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1" y="0"/>
                  </a:moveTo>
                  <a:cubicBezTo>
                    <a:pt x="258" y="0"/>
                    <a:pt x="1" y="257"/>
                    <a:pt x="1" y="570"/>
                  </a:cubicBezTo>
                  <a:cubicBezTo>
                    <a:pt x="1" y="887"/>
                    <a:pt x="258" y="1140"/>
                    <a:pt x="571" y="1140"/>
                  </a:cubicBezTo>
                  <a:cubicBezTo>
                    <a:pt x="888" y="1140"/>
                    <a:pt x="1141" y="887"/>
                    <a:pt x="1141" y="570"/>
                  </a:cubicBezTo>
                  <a:cubicBezTo>
                    <a:pt x="1141" y="257"/>
                    <a:pt x="888" y="0"/>
                    <a:pt x="57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1" name="Google Shape;18211;p76"/>
            <p:cNvSpPr/>
            <p:nvPr/>
          </p:nvSpPr>
          <p:spPr>
            <a:xfrm>
              <a:off x="917088" y="2925706"/>
              <a:ext cx="319722" cy="301320"/>
            </a:xfrm>
            <a:custGeom>
              <a:avLst/>
              <a:gdLst/>
              <a:ahLst/>
              <a:cxnLst/>
              <a:rect l="l" t="t" r="r" b="b"/>
              <a:pathLst>
                <a:path w="12284" h="11577" extrusionOk="0">
                  <a:moveTo>
                    <a:pt x="10760" y="3502"/>
                  </a:moveTo>
                  <a:lnTo>
                    <a:pt x="10760" y="4040"/>
                  </a:lnTo>
                  <a:lnTo>
                    <a:pt x="2934" y="4040"/>
                  </a:lnTo>
                  <a:cubicBezTo>
                    <a:pt x="2695" y="4040"/>
                    <a:pt x="2695" y="4399"/>
                    <a:pt x="2934" y="4399"/>
                  </a:cubicBezTo>
                  <a:lnTo>
                    <a:pt x="11854" y="4399"/>
                  </a:lnTo>
                  <a:cubicBezTo>
                    <a:pt x="11892" y="4399"/>
                    <a:pt x="11924" y="4431"/>
                    <a:pt x="11924" y="4466"/>
                  </a:cubicBezTo>
                  <a:lnTo>
                    <a:pt x="11924" y="7112"/>
                  </a:lnTo>
                  <a:cubicBezTo>
                    <a:pt x="11924" y="7150"/>
                    <a:pt x="11892" y="7179"/>
                    <a:pt x="11854" y="7179"/>
                  </a:cubicBezTo>
                  <a:lnTo>
                    <a:pt x="429" y="7179"/>
                  </a:lnTo>
                  <a:cubicBezTo>
                    <a:pt x="391" y="7179"/>
                    <a:pt x="359" y="7150"/>
                    <a:pt x="359" y="7112"/>
                  </a:cubicBezTo>
                  <a:lnTo>
                    <a:pt x="359" y="4466"/>
                  </a:lnTo>
                  <a:cubicBezTo>
                    <a:pt x="359" y="4431"/>
                    <a:pt x="391" y="4399"/>
                    <a:pt x="429" y="4399"/>
                  </a:cubicBezTo>
                  <a:lnTo>
                    <a:pt x="2213" y="4399"/>
                  </a:lnTo>
                  <a:cubicBezTo>
                    <a:pt x="2456" y="4399"/>
                    <a:pt x="2456" y="4040"/>
                    <a:pt x="2213" y="4040"/>
                  </a:cubicBezTo>
                  <a:lnTo>
                    <a:pt x="1524" y="4040"/>
                  </a:lnTo>
                  <a:lnTo>
                    <a:pt x="1524" y="3502"/>
                  </a:lnTo>
                  <a:close/>
                  <a:moveTo>
                    <a:pt x="10760" y="7541"/>
                  </a:moveTo>
                  <a:lnTo>
                    <a:pt x="10760" y="8076"/>
                  </a:lnTo>
                  <a:lnTo>
                    <a:pt x="1524" y="8076"/>
                  </a:lnTo>
                  <a:lnTo>
                    <a:pt x="1524" y="7541"/>
                  </a:lnTo>
                  <a:close/>
                  <a:moveTo>
                    <a:pt x="429" y="1"/>
                  </a:moveTo>
                  <a:cubicBezTo>
                    <a:pt x="190" y="1"/>
                    <a:pt x="0" y="194"/>
                    <a:pt x="0" y="430"/>
                  </a:cubicBezTo>
                  <a:lnTo>
                    <a:pt x="0" y="3072"/>
                  </a:lnTo>
                  <a:cubicBezTo>
                    <a:pt x="0" y="3308"/>
                    <a:pt x="190" y="3502"/>
                    <a:pt x="429" y="3502"/>
                  </a:cubicBezTo>
                  <a:lnTo>
                    <a:pt x="1165" y="3502"/>
                  </a:lnTo>
                  <a:lnTo>
                    <a:pt x="1165" y="4037"/>
                  </a:lnTo>
                  <a:lnTo>
                    <a:pt x="429" y="4037"/>
                  </a:lnTo>
                  <a:cubicBezTo>
                    <a:pt x="190" y="4037"/>
                    <a:pt x="0" y="4230"/>
                    <a:pt x="0" y="4466"/>
                  </a:cubicBezTo>
                  <a:lnTo>
                    <a:pt x="0" y="7112"/>
                  </a:lnTo>
                  <a:cubicBezTo>
                    <a:pt x="0" y="7347"/>
                    <a:pt x="190" y="7537"/>
                    <a:pt x="429" y="7537"/>
                  </a:cubicBezTo>
                  <a:lnTo>
                    <a:pt x="1165" y="7537"/>
                  </a:lnTo>
                  <a:lnTo>
                    <a:pt x="1165" y="8076"/>
                  </a:lnTo>
                  <a:lnTo>
                    <a:pt x="429" y="8076"/>
                  </a:lnTo>
                  <a:cubicBezTo>
                    <a:pt x="190" y="8076"/>
                    <a:pt x="0" y="8266"/>
                    <a:pt x="0" y="8505"/>
                  </a:cubicBezTo>
                  <a:lnTo>
                    <a:pt x="0" y="11151"/>
                  </a:lnTo>
                  <a:cubicBezTo>
                    <a:pt x="0" y="11387"/>
                    <a:pt x="190" y="11577"/>
                    <a:pt x="429" y="11577"/>
                  </a:cubicBezTo>
                  <a:lnTo>
                    <a:pt x="5485" y="11577"/>
                  </a:lnTo>
                  <a:cubicBezTo>
                    <a:pt x="5725" y="11577"/>
                    <a:pt x="5725" y="11218"/>
                    <a:pt x="5485" y="11218"/>
                  </a:cubicBezTo>
                  <a:lnTo>
                    <a:pt x="429" y="11218"/>
                  </a:lnTo>
                  <a:cubicBezTo>
                    <a:pt x="391" y="11218"/>
                    <a:pt x="359" y="11186"/>
                    <a:pt x="359" y="11151"/>
                  </a:cubicBezTo>
                  <a:lnTo>
                    <a:pt x="359" y="8505"/>
                  </a:lnTo>
                  <a:cubicBezTo>
                    <a:pt x="359" y="8466"/>
                    <a:pt x="391" y="8438"/>
                    <a:pt x="429" y="8438"/>
                  </a:cubicBezTo>
                  <a:lnTo>
                    <a:pt x="11854" y="8438"/>
                  </a:lnTo>
                  <a:cubicBezTo>
                    <a:pt x="11892" y="8438"/>
                    <a:pt x="11924" y="8466"/>
                    <a:pt x="11924" y="8505"/>
                  </a:cubicBezTo>
                  <a:lnTo>
                    <a:pt x="11924" y="11151"/>
                  </a:lnTo>
                  <a:cubicBezTo>
                    <a:pt x="11924" y="11186"/>
                    <a:pt x="11892" y="11218"/>
                    <a:pt x="11854" y="11218"/>
                  </a:cubicBezTo>
                  <a:lnTo>
                    <a:pt x="6263" y="11218"/>
                  </a:lnTo>
                  <a:cubicBezTo>
                    <a:pt x="6020" y="11218"/>
                    <a:pt x="6020" y="11577"/>
                    <a:pt x="6263" y="11577"/>
                  </a:cubicBezTo>
                  <a:lnTo>
                    <a:pt x="11854" y="11577"/>
                  </a:lnTo>
                  <a:cubicBezTo>
                    <a:pt x="12090" y="11577"/>
                    <a:pt x="12283" y="11387"/>
                    <a:pt x="12283" y="11151"/>
                  </a:cubicBezTo>
                  <a:lnTo>
                    <a:pt x="12283" y="8505"/>
                  </a:lnTo>
                  <a:cubicBezTo>
                    <a:pt x="12283" y="8269"/>
                    <a:pt x="12090" y="8076"/>
                    <a:pt x="11854" y="8076"/>
                  </a:cubicBezTo>
                  <a:lnTo>
                    <a:pt x="11118" y="8076"/>
                  </a:lnTo>
                  <a:lnTo>
                    <a:pt x="11118" y="7541"/>
                  </a:lnTo>
                  <a:lnTo>
                    <a:pt x="11854" y="7541"/>
                  </a:lnTo>
                  <a:cubicBezTo>
                    <a:pt x="12090" y="7541"/>
                    <a:pt x="12283" y="7347"/>
                    <a:pt x="12283" y="7112"/>
                  </a:cubicBezTo>
                  <a:lnTo>
                    <a:pt x="12283" y="4469"/>
                  </a:lnTo>
                  <a:cubicBezTo>
                    <a:pt x="12283" y="4230"/>
                    <a:pt x="12090" y="4040"/>
                    <a:pt x="11854" y="4040"/>
                  </a:cubicBezTo>
                  <a:lnTo>
                    <a:pt x="11118" y="4040"/>
                  </a:lnTo>
                  <a:lnTo>
                    <a:pt x="11118" y="3505"/>
                  </a:lnTo>
                  <a:lnTo>
                    <a:pt x="11854" y="3502"/>
                  </a:lnTo>
                  <a:cubicBezTo>
                    <a:pt x="12090" y="3502"/>
                    <a:pt x="12283" y="3308"/>
                    <a:pt x="12283" y="3072"/>
                  </a:cubicBezTo>
                  <a:lnTo>
                    <a:pt x="12283" y="430"/>
                  </a:lnTo>
                  <a:cubicBezTo>
                    <a:pt x="12283" y="194"/>
                    <a:pt x="12090" y="1"/>
                    <a:pt x="11854" y="1"/>
                  </a:cubicBezTo>
                  <a:lnTo>
                    <a:pt x="10650" y="1"/>
                  </a:lnTo>
                  <a:cubicBezTo>
                    <a:pt x="10411" y="1"/>
                    <a:pt x="10411" y="360"/>
                    <a:pt x="10650" y="360"/>
                  </a:cubicBezTo>
                  <a:lnTo>
                    <a:pt x="11854" y="360"/>
                  </a:lnTo>
                  <a:cubicBezTo>
                    <a:pt x="11892" y="360"/>
                    <a:pt x="11924" y="391"/>
                    <a:pt x="11924" y="430"/>
                  </a:cubicBezTo>
                  <a:lnTo>
                    <a:pt x="11924" y="3072"/>
                  </a:lnTo>
                  <a:cubicBezTo>
                    <a:pt x="11924" y="3111"/>
                    <a:pt x="11892" y="3143"/>
                    <a:pt x="11854" y="3143"/>
                  </a:cubicBezTo>
                  <a:lnTo>
                    <a:pt x="429" y="3143"/>
                  </a:lnTo>
                  <a:cubicBezTo>
                    <a:pt x="391" y="3143"/>
                    <a:pt x="359" y="3111"/>
                    <a:pt x="359" y="3072"/>
                  </a:cubicBezTo>
                  <a:lnTo>
                    <a:pt x="359" y="430"/>
                  </a:lnTo>
                  <a:cubicBezTo>
                    <a:pt x="359" y="391"/>
                    <a:pt x="391" y="360"/>
                    <a:pt x="429" y="360"/>
                  </a:cubicBezTo>
                  <a:lnTo>
                    <a:pt x="9940" y="360"/>
                  </a:lnTo>
                  <a:cubicBezTo>
                    <a:pt x="10179" y="360"/>
                    <a:pt x="10179" y="1"/>
                    <a:pt x="9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2" name="Google Shape;18212;p76"/>
            <p:cNvSpPr/>
            <p:nvPr/>
          </p:nvSpPr>
          <p:spPr>
            <a:xfrm>
              <a:off x="1175151" y="2952670"/>
              <a:ext cx="45522" cy="39015"/>
            </a:xfrm>
            <a:custGeom>
              <a:avLst/>
              <a:gdLst/>
              <a:ahLst/>
              <a:cxnLst/>
              <a:rect l="l" t="t" r="r" b="b"/>
              <a:pathLst>
                <a:path w="1749" h="1499" extrusionOk="0">
                  <a:moveTo>
                    <a:pt x="750" y="358"/>
                  </a:moveTo>
                  <a:cubicBezTo>
                    <a:pt x="1094" y="358"/>
                    <a:pt x="1270" y="777"/>
                    <a:pt x="1024" y="1023"/>
                  </a:cubicBezTo>
                  <a:cubicBezTo>
                    <a:pt x="945" y="1103"/>
                    <a:pt x="847" y="1138"/>
                    <a:pt x="752" y="1138"/>
                  </a:cubicBezTo>
                  <a:cubicBezTo>
                    <a:pt x="551" y="1138"/>
                    <a:pt x="359" y="981"/>
                    <a:pt x="359" y="745"/>
                  </a:cubicBezTo>
                  <a:cubicBezTo>
                    <a:pt x="359" y="531"/>
                    <a:pt x="531" y="358"/>
                    <a:pt x="750" y="358"/>
                  </a:cubicBezTo>
                  <a:close/>
                  <a:moveTo>
                    <a:pt x="754" y="0"/>
                  </a:moveTo>
                  <a:cubicBezTo>
                    <a:pt x="369" y="0"/>
                    <a:pt x="0" y="299"/>
                    <a:pt x="0" y="749"/>
                  </a:cubicBezTo>
                  <a:cubicBezTo>
                    <a:pt x="0" y="1160"/>
                    <a:pt x="334" y="1495"/>
                    <a:pt x="750" y="1498"/>
                  </a:cubicBezTo>
                  <a:cubicBezTo>
                    <a:pt x="1415" y="1498"/>
                    <a:pt x="1749" y="692"/>
                    <a:pt x="1277" y="221"/>
                  </a:cubicBezTo>
                  <a:cubicBezTo>
                    <a:pt x="1125" y="68"/>
                    <a:pt x="937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3" name="Google Shape;18213;p76"/>
            <p:cNvSpPr/>
            <p:nvPr/>
          </p:nvSpPr>
          <p:spPr>
            <a:xfrm>
              <a:off x="1124684" y="2952644"/>
              <a:ext cx="45548" cy="38911"/>
            </a:xfrm>
            <a:custGeom>
              <a:avLst/>
              <a:gdLst/>
              <a:ahLst/>
              <a:cxnLst/>
              <a:rect l="l" t="t" r="r" b="b"/>
              <a:pathLst>
                <a:path w="1750" h="1495" extrusionOk="0">
                  <a:moveTo>
                    <a:pt x="750" y="356"/>
                  </a:moveTo>
                  <a:cubicBezTo>
                    <a:pt x="964" y="356"/>
                    <a:pt x="1140" y="532"/>
                    <a:pt x="1140" y="746"/>
                  </a:cubicBezTo>
                  <a:cubicBezTo>
                    <a:pt x="1140" y="981"/>
                    <a:pt x="949" y="1136"/>
                    <a:pt x="750" y="1136"/>
                  </a:cubicBezTo>
                  <a:cubicBezTo>
                    <a:pt x="654" y="1136"/>
                    <a:pt x="555" y="1101"/>
                    <a:pt x="475" y="1021"/>
                  </a:cubicBezTo>
                  <a:cubicBezTo>
                    <a:pt x="229" y="778"/>
                    <a:pt x="402" y="356"/>
                    <a:pt x="750" y="356"/>
                  </a:cubicBezTo>
                  <a:close/>
                  <a:moveTo>
                    <a:pt x="750" y="0"/>
                  </a:moveTo>
                  <a:cubicBezTo>
                    <a:pt x="335" y="0"/>
                    <a:pt x="4" y="335"/>
                    <a:pt x="0" y="746"/>
                  </a:cubicBezTo>
                  <a:cubicBezTo>
                    <a:pt x="0" y="1196"/>
                    <a:pt x="369" y="1495"/>
                    <a:pt x="754" y="1495"/>
                  </a:cubicBezTo>
                  <a:cubicBezTo>
                    <a:pt x="938" y="1495"/>
                    <a:pt x="1125" y="1426"/>
                    <a:pt x="1278" y="1274"/>
                  </a:cubicBezTo>
                  <a:cubicBezTo>
                    <a:pt x="1749" y="802"/>
                    <a:pt x="1415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4" name="Google Shape;18214;p76"/>
            <p:cNvSpPr/>
            <p:nvPr/>
          </p:nvSpPr>
          <p:spPr>
            <a:xfrm>
              <a:off x="942621" y="2967376"/>
              <a:ext cx="171651" cy="9474"/>
            </a:xfrm>
            <a:custGeom>
              <a:avLst/>
              <a:gdLst/>
              <a:ahLst/>
              <a:cxnLst/>
              <a:rect l="l" t="t" r="r" b="b"/>
              <a:pathLst>
                <a:path w="6595" h="364" extrusionOk="0">
                  <a:moveTo>
                    <a:pt x="240" y="1"/>
                  </a:moveTo>
                  <a:cubicBezTo>
                    <a:pt x="1" y="1"/>
                    <a:pt x="1" y="363"/>
                    <a:pt x="240" y="363"/>
                  </a:cubicBezTo>
                  <a:lnTo>
                    <a:pt x="6352" y="363"/>
                  </a:lnTo>
                  <a:cubicBezTo>
                    <a:pt x="6594" y="363"/>
                    <a:pt x="6594" y="1"/>
                    <a:pt x="63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5" name="Google Shape;18215;p76"/>
            <p:cNvSpPr/>
            <p:nvPr/>
          </p:nvSpPr>
          <p:spPr>
            <a:xfrm>
              <a:off x="1175151" y="3057691"/>
              <a:ext cx="45522" cy="39015"/>
            </a:xfrm>
            <a:custGeom>
              <a:avLst/>
              <a:gdLst/>
              <a:ahLst/>
              <a:cxnLst/>
              <a:rect l="l" t="t" r="r" b="b"/>
              <a:pathLst>
                <a:path w="1749" h="1499" extrusionOk="0">
                  <a:moveTo>
                    <a:pt x="750" y="359"/>
                  </a:moveTo>
                  <a:cubicBezTo>
                    <a:pt x="1094" y="359"/>
                    <a:pt x="1270" y="778"/>
                    <a:pt x="1024" y="1024"/>
                  </a:cubicBezTo>
                  <a:cubicBezTo>
                    <a:pt x="944" y="1104"/>
                    <a:pt x="846" y="1140"/>
                    <a:pt x="750" y="1140"/>
                  </a:cubicBezTo>
                  <a:cubicBezTo>
                    <a:pt x="550" y="1140"/>
                    <a:pt x="359" y="985"/>
                    <a:pt x="359" y="749"/>
                  </a:cubicBezTo>
                  <a:cubicBezTo>
                    <a:pt x="359" y="535"/>
                    <a:pt x="535" y="362"/>
                    <a:pt x="750" y="362"/>
                  </a:cubicBezTo>
                  <a:lnTo>
                    <a:pt x="750" y="359"/>
                  </a:lnTo>
                  <a:close/>
                  <a:moveTo>
                    <a:pt x="754" y="1"/>
                  </a:moveTo>
                  <a:cubicBezTo>
                    <a:pt x="369" y="1"/>
                    <a:pt x="0" y="299"/>
                    <a:pt x="0" y="749"/>
                  </a:cubicBezTo>
                  <a:cubicBezTo>
                    <a:pt x="0" y="1165"/>
                    <a:pt x="334" y="1495"/>
                    <a:pt x="750" y="1499"/>
                  </a:cubicBezTo>
                  <a:cubicBezTo>
                    <a:pt x="1415" y="1499"/>
                    <a:pt x="1749" y="693"/>
                    <a:pt x="1277" y="222"/>
                  </a:cubicBezTo>
                  <a:cubicBezTo>
                    <a:pt x="1125" y="69"/>
                    <a:pt x="937" y="1"/>
                    <a:pt x="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6" name="Google Shape;18216;p76"/>
            <p:cNvSpPr/>
            <p:nvPr/>
          </p:nvSpPr>
          <p:spPr>
            <a:xfrm>
              <a:off x="1124762" y="3057691"/>
              <a:ext cx="45548" cy="39015"/>
            </a:xfrm>
            <a:custGeom>
              <a:avLst/>
              <a:gdLst/>
              <a:ahLst/>
              <a:cxnLst/>
              <a:rect l="l" t="t" r="r" b="b"/>
              <a:pathLst>
                <a:path w="1750" h="1499" extrusionOk="0">
                  <a:moveTo>
                    <a:pt x="750" y="359"/>
                  </a:moveTo>
                  <a:cubicBezTo>
                    <a:pt x="1095" y="359"/>
                    <a:pt x="1271" y="778"/>
                    <a:pt x="1025" y="1024"/>
                  </a:cubicBezTo>
                  <a:cubicBezTo>
                    <a:pt x="945" y="1104"/>
                    <a:pt x="847" y="1140"/>
                    <a:pt x="751" y="1140"/>
                  </a:cubicBezTo>
                  <a:cubicBezTo>
                    <a:pt x="551" y="1140"/>
                    <a:pt x="360" y="985"/>
                    <a:pt x="360" y="749"/>
                  </a:cubicBezTo>
                  <a:cubicBezTo>
                    <a:pt x="360" y="535"/>
                    <a:pt x="536" y="362"/>
                    <a:pt x="750" y="362"/>
                  </a:cubicBezTo>
                  <a:lnTo>
                    <a:pt x="750" y="359"/>
                  </a:lnTo>
                  <a:close/>
                  <a:moveTo>
                    <a:pt x="754" y="1"/>
                  </a:moveTo>
                  <a:cubicBezTo>
                    <a:pt x="370" y="1"/>
                    <a:pt x="1" y="299"/>
                    <a:pt x="1" y="749"/>
                  </a:cubicBezTo>
                  <a:cubicBezTo>
                    <a:pt x="1" y="1165"/>
                    <a:pt x="335" y="1495"/>
                    <a:pt x="750" y="1499"/>
                  </a:cubicBezTo>
                  <a:cubicBezTo>
                    <a:pt x="1415" y="1499"/>
                    <a:pt x="1750" y="693"/>
                    <a:pt x="1278" y="222"/>
                  </a:cubicBezTo>
                  <a:cubicBezTo>
                    <a:pt x="1126" y="69"/>
                    <a:pt x="938" y="1"/>
                    <a:pt x="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7" name="Google Shape;18217;p76"/>
            <p:cNvSpPr/>
            <p:nvPr/>
          </p:nvSpPr>
          <p:spPr>
            <a:xfrm>
              <a:off x="944183" y="3072501"/>
              <a:ext cx="170090" cy="9370"/>
            </a:xfrm>
            <a:custGeom>
              <a:avLst/>
              <a:gdLst/>
              <a:ahLst/>
              <a:cxnLst/>
              <a:rect l="l" t="t" r="r" b="b"/>
              <a:pathLst>
                <a:path w="6535" h="360" extrusionOk="0">
                  <a:moveTo>
                    <a:pt x="180" y="1"/>
                  </a:moveTo>
                  <a:cubicBezTo>
                    <a:pt x="81" y="1"/>
                    <a:pt x="0" y="82"/>
                    <a:pt x="0" y="180"/>
                  </a:cubicBezTo>
                  <a:cubicBezTo>
                    <a:pt x="0" y="279"/>
                    <a:pt x="81" y="360"/>
                    <a:pt x="180" y="360"/>
                  </a:cubicBezTo>
                  <a:lnTo>
                    <a:pt x="6292" y="360"/>
                  </a:lnTo>
                  <a:cubicBezTo>
                    <a:pt x="6534" y="360"/>
                    <a:pt x="6534" y="1"/>
                    <a:pt x="6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8" name="Google Shape;18218;p76"/>
            <p:cNvSpPr/>
            <p:nvPr/>
          </p:nvSpPr>
          <p:spPr>
            <a:xfrm>
              <a:off x="1168540" y="3162738"/>
              <a:ext cx="45548" cy="39015"/>
            </a:xfrm>
            <a:custGeom>
              <a:avLst/>
              <a:gdLst/>
              <a:ahLst/>
              <a:cxnLst/>
              <a:rect l="l" t="t" r="r" b="b"/>
              <a:pathLst>
                <a:path w="1750" h="1499" extrusionOk="0">
                  <a:moveTo>
                    <a:pt x="1003" y="360"/>
                  </a:moveTo>
                  <a:cubicBezTo>
                    <a:pt x="1099" y="360"/>
                    <a:pt x="1196" y="395"/>
                    <a:pt x="1274" y="475"/>
                  </a:cubicBezTo>
                  <a:cubicBezTo>
                    <a:pt x="1521" y="721"/>
                    <a:pt x="1348" y="1140"/>
                    <a:pt x="1000" y="1140"/>
                  </a:cubicBezTo>
                  <a:cubicBezTo>
                    <a:pt x="785" y="1140"/>
                    <a:pt x="613" y="964"/>
                    <a:pt x="613" y="749"/>
                  </a:cubicBezTo>
                  <a:lnTo>
                    <a:pt x="609" y="749"/>
                  </a:lnTo>
                  <a:cubicBezTo>
                    <a:pt x="609" y="516"/>
                    <a:pt x="803" y="360"/>
                    <a:pt x="1003" y="360"/>
                  </a:cubicBezTo>
                  <a:close/>
                  <a:moveTo>
                    <a:pt x="996" y="1"/>
                  </a:moveTo>
                  <a:cubicBezTo>
                    <a:pt x="812" y="1"/>
                    <a:pt x="625" y="69"/>
                    <a:pt x="472" y="221"/>
                  </a:cubicBezTo>
                  <a:cubicBezTo>
                    <a:pt x="1" y="693"/>
                    <a:pt x="335" y="1498"/>
                    <a:pt x="1004" y="1498"/>
                  </a:cubicBezTo>
                  <a:cubicBezTo>
                    <a:pt x="1415" y="1495"/>
                    <a:pt x="1749" y="1161"/>
                    <a:pt x="1749" y="749"/>
                  </a:cubicBezTo>
                  <a:cubicBezTo>
                    <a:pt x="1749" y="299"/>
                    <a:pt x="1381" y="1"/>
                    <a:pt x="9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9" name="Google Shape;18219;p76"/>
            <p:cNvSpPr/>
            <p:nvPr/>
          </p:nvSpPr>
          <p:spPr>
            <a:xfrm>
              <a:off x="1118177" y="3162738"/>
              <a:ext cx="45548" cy="39015"/>
            </a:xfrm>
            <a:custGeom>
              <a:avLst/>
              <a:gdLst/>
              <a:ahLst/>
              <a:cxnLst/>
              <a:rect l="l" t="t" r="r" b="b"/>
              <a:pathLst>
                <a:path w="1750" h="1499" extrusionOk="0">
                  <a:moveTo>
                    <a:pt x="1003" y="360"/>
                  </a:moveTo>
                  <a:cubicBezTo>
                    <a:pt x="1099" y="360"/>
                    <a:pt x="1196" y="395"/>
                    <a:pt x="1274" y="475"/>
                  </a:cubicBezTo>
                  <a:cubicBezTo>
                    <a:pt x="1521" y="721"/>
                    <a:pt x="1348" y="1140"/>
                    <a:pt x="1000" y="1140"/>
                  </a:cubicBezTo>
                  <a:cubicBezTo>
                    <a:pt x="785" y="1140"/>
                    <a:pt x="609" y="964"/>
                    <a:pt x="609" y="749"/>
                  </a:cubicBezTo>
                  <a:cubicBezTo>
                    <a:pt x="609" y="516"/>
                    <a:pt x="803" y="360"/>
                    <a:pt x="1003" y="360"/>
                  </a:cubicBezTo>
                  <a:close/>
                  <a:moveTo>
                    <a:pt x="996" y="1"/>
                  </a:moveTo>
                  <a:cubicBezTo>
                    <a:pt x="812" y="1"/>
                    <a:pt x="625" y="69"/>
                    <a:pt x="472" y="221"/>
                  </a:cubicBezTo>
                  <a:cubicBezTo>
                    <a:pt x="1" y="693"/>
                    <a:pt x="335" y="1498"/>
                    <a:pt x="1003" y="1498"/>
                  </a:cubicBezTo>
                  <a:cubicBezTo>
                    <a:pt x="1415" y="1495"/>
                    <a:pt x="1749" y="1161"/>
                    <a:pt x="1749" y="749"/>
                  </a:cubicBezTo>
                  <a:cubicBezTo>
                    <a:pt x="1749" y="299"/>
                    <a:pt x="1380" y="1"/>
                    <a:pt x="9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0" name="Google Shape;18220;p76"/>
            <p:cNvSpPr/>
            <p:nvPr/>
          </p:nvSpPr>
          <p:spPr>
            <a:xfrm>
              <a:off x="942543" y="3177548"/>
              <a:ext cx="170064" cy="9370"/>
            </a:xfrm>
            <a:custGeom>
              <a:avLst/>
              <a:gdLst/>
              <a:ahLst/>
              <a:cxnLst/>
              <a:rect l="l" t="t" r="r" b="b"/>
              <a:pathLst>
                <a:path w="6534" h="360" extrusionOk="0">
                  <a:moveTo>
                    <a:pt x="243" y="1"/>
                  </a:moveTo>
                  <a:cubicBezTo>
                    <a:pt x="0" y="1"/>
                    <a:pt x="0" y="360"/>
                    <a:pt x="243" y="360"/>
                  </a:cubicBezTo>
                  <a:lnTo>
                    <a:pt x="6355" y="360"/>
                  </a:lnTo>
                  <a:cubicBezTo>
                    <a:pt x="6453" y="360"/>
                    <a:pt x="6534" y="279"/>
                    <a:pt x="6534" y="180"/>
                  </a:cubicBezTo>
                  <a:cubicBezTo>
                    <a:pt x="6534" y="82"/>
                    <a:pt x="6453" y="1"/>
                    <a:pt x="6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1" name="Google Shape;18221;p76"/>
            <p:cNvSpPr/>
            <p:nvPr/>
          </p:nvSpPr>
          <p:spPr>
            <a:xfrm>
              <a:off x="942621" y="3087337"/>
              <a:ext cx="26314" cy="9370"/>
            </a:xfrm>
            <a:custGeom>
              <a:avLst/>
              <a:gdLst/>
              <a:ahLst/>
              <a:cxnLst/>
              <a:rect l="l" t="t" r="r" b="b"/>
              <a:pathLst>
                <a:path w="1011" h="360" extrusionOk="0">
                  <a:moveTo>
                    <a:pt x="243" y="1"/>
                  </a:moveTo>
                  <a:cubicBezTo>
                    <a:pt x="1" y="1"/>
                    <a:pt x="1" y="360"/>
                    <a:pt x="243" y="360"/>
                  </a:cubicBezTo>
                  <a:lnTo>
                    <a:pt x="771" y="360"/>
                  </a:lnTo>
                  <a:cubicBezTo>
                    <a:pt x="1010" y="360"/>
                    <a:pt x="1010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222" name="Google Shape;18222;p76"/>
          <p:cNvGrpSpPr/>
          <p:nvPr/>
        </p:nvGrpSpPr>
        <p:grpSpPr>
          <a:xfrm>
            <a:off x="4599121" y="3415570"/>
            <a:ext cx="365973" cy="243695"/>
            <a:chOff x="4599121" y="3415570"/>
            <a:chExt cx="365973" cy="243695"/>
          </a:xfrm>
        </p:grpSpPr>
        <p:sp>
          <p:nvSpPr>
            <p:cNvPr id="18223" name="Google Shape;18223;p76"/>
            <p:cNvSpPr/>
            <p:nvPr/>
          </p:nvSpPr>
          <p:spPr>
            <a:xfrm>
              <a:off x="4604795" y="3421243"/>
              <a:ext cx="354521" cy="232269"/>
            </a:xfrm>
            <a:custGeom>
              <a:avLst/>
              <a:gdLst/>
              <a:ahLst/>
              <a:cxnLst/>
              <a:rect l="l" t="t" r="r" b="b"/>
              <a:pathLst>
                <a:path w="13621" h="8924" extrusionOk="0">
                  <a:moveTo>
                    <a:pt x="472" y="0"/>
                  </a:moveTo>
                  <a:cubicBezTo>
                    <a:pt x="212" y="0"/>
                    <a:pt x="1" y="211"/>
                    <a:pt x="1" y="472"/>
                  </a:cubicBezTo>
                  <a:lnTo>
                    <a:pt x="1" y="8455"/>
                  </a:lnTo>
                  <a:cubicBezTo>
                    <a:pt x="1" y="8712"/>
                    <a:pt x="212" y="8923"/>
                    <a:pt x="472" y="8923"/>
                  </a:cubicBezTo>
                  <a:lnTo>
                    <a:pt x="13153" y="8923"/>
                  </a:lnTo>
                  <a:cubicBezTo>
                    <a:pt x="13410" y="8923"/>
                    <a:pt x="13621" y="8712"/>
                    <a:pt x="13621" y="8455"/>
                  </a:cubicBezTo>
                  <a:lnTo>
                    <a:pt x="13621" y="472"/>
                  </a:lnTo>
                  <a:cubicBezTo>
                    <a:pt x="13621" y="211"/>
                    <a:pt x="13410" y="0"/>
                    <a:pt x="131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4" name="Google Shape;18224;p76"/>
            <p:cNvSpPr/>
            <p:nvPr/>
          </p:nvSpPr>
          <p:spPr>
            <a:xfrm>
              <a:off x="4641520" y="3445683"/>
              <a:ext cx="281175" cy="183364"/>
            </a:xfrm>
            <a:custGeom>
              <a:avLst/>
              <a:gdLst/>
              <a:ahLst/>
              <a:cxnLst/>
              <a:rect l="l" t="t" r="r" b="b"/>
              <a:pathLst>
                <a:path w="10803" h="7045" extrusionOk="0">
                  <a:moveTo>
                    <a:pt x="1" y="1"/>
                  </a:moveTo>
                  <a:lnTo>
                    <a:pt x="1" y="7045"/>
                  </a:lnTo>
                  <a:lnTo>
                    <a:pt x="10802" y="7045"/>
                  </a:lnTo>
                  <a:lnTo>
                    <a:pt x="10802" y="1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5" name="Google Shape;18225;p76"/>
            <p:cNvSpPr/>
            <p:nvPr/>
          </p:nvSpPr>
          <p:spPr>
            <a:xfrm>
              <a:off x="4721008" y="3470149"/>
              <a:ext cx="122277" cy="97811"/>
            </a:xfrm>
            <a:custGeom>
              <a:avLst/>
              <a:gdLst/>
              <a:ahLst/>
              <a:cxnLst/>
              <a:rect l="l" t="t" r="r" b="b"/>
              <a:pathLst>
                <a:path w="4698" h="3758" extrusionOk="0">
                  <a:moveTo>
                    <a:pt x="1878" y="1084"/>
                  </a:moveTo>
                  <a:cubicBezTo>
                    <a:pt x="1912" y="1084"/>
                    <a:pt x="1948" y="1091"/>
                    <a:pt x="1982" y="1108"/>
                  </a:cubicBezTo>
                  <a:lnTo>
                    <a:pt x="3101" y="1668"/>
                  </a:lnTo>
                  <a:cubicBezTo>
                    <a:pt x="3276" y="1756"/>
                    <a:pt x="3273" y="2002"/>
                    <a:pt x="3101" y="2090"/>
                  </a:cubicBezTo>
                  <a:lnTo>
                    <a:pt x="1982" y="2649"/>
                  </a:lnTo>
                  <a:cubicBezTo>
                    <a:pt x="1948" y="2667"/>
                    <a:pt x="1912" y="2674"/>
                    <a:pt x="1878" y="2674"/>
                  </a:cubicBezTo>
                  <a:cubicBezTo>
                    <a:pt x="1755" y="2674"/>
                    <a:pt x="1644" y="2576"/>
                    <a:pt x="1644" y="2438"/>
                  </a:cubicBezTo>
                  <a:lnTo>
                    <a:pt x="1644" y="1320"/>
                  </a:lnTo>
                  <a:cubicBezTo>
                    <a:pt x="1644" y="1182"/>
                    <a:pt x="1755" y="1084"/>
                    <a:pt x="1878" y="1084"/>
                  </a:cubicBezTo>
                  <a:close/>
                  <a:moveTo>
                    <a:pt x="940" y="0"/>
                  </a:moveTo>
                  <a:cubicBezTo>
                    <a:pt x="419" y="0"/>
                    <a:pt x="1" y="422"/>
                    <a:pt x="1" y="940"/>
                  </a:cubicBezTo>
                  <a:lnTo>
                    <a:pt x="1" y="2818"/>
                  </a:lnTo>
                  <a:cubicBezTo>
                    <a:pt x="1" y="3336"/>
                    <a:pt x="419" y="3758"/>
                    <a:pt x="940" y="3758"/>
                  </a:cubicBezTo>
                  <a:lnTo>
                    <a:pt x="3758" y="3758"/>
                  </a:lnTo>
                  <a:cubicBezTo>
                    <a:pt x="4276" y="3758"/>
                    <a:pt x="4698" y="3336"/>
                    <a:pt x="4698" y="2818"/>
                  </a:cubicBezTo>
                  <a:lnTo>
                    <a:pt x="4698" y="940"/>
                  </a:lnTo>
                  <a:cubicBezTo>
                    <a:pt x="4698" y="422"/>
                    <a:pt x="4276" y="0"/>
                    <a:pt x="3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6" name="Google Shape;18226;p76"/>
            <p:cNvSpPr/>
            <p:nvPr/>
          </p:nvSpPr>
          <p:spPr>
            <a:xfrm>
              <a:off x="4702606" y="3586258"/>
              <a:ext cx="24466" cy="24466"/>
            </a:xfrm>
            <a:custGeom>
              <a:avLst/>
              <a:gdLst/>
              <a:ahLst/>
              <a:cxnLst/>
              <a:rect l="l" t="t" r="r" b="b"/>
              <a:pathLst>
                <a:path w="940" h="940" extrusionOk="0">
                  <a:moveTo>
                    <a:pt x="468" y="0"/>
                  </a:moveTo>
                  <a:cubicBezTo>
                    <a:pt x="212" y="0"/>
                    <a:pt x="1" y="212"/>
                    <a:pt x="1" y="472"/>
                  </a:cubicBezTo>
                  <a:cubicBezTo>
                    <a:pt x="1" y="729"/>
                    <a:pt x="212" y="940"/>
                    <a:pt x="468" y="940"/>
                  </a:cubicBezTo>
                  <a:cubicBezTo>
                    <a:pt x="729" y="940"/>
                    <a:pt x="940" y="729"/>
                    <a:pt x="940" y="472"/>
                  </a:cubicBezTo>
                  <a:cubicBezTo>
                    <a:pt x="940" y="212"/>
                    <a:pt x="72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7" name="Google Shape;18227;p76"/>
            <p:cNvSpPr/>
            <p:nvPr/>
          </p:nvSpPr>
          <p:spPr>
            <a:xfrm>
              <a:off x="4599121" y="3415570"/>
              <a:ext cx="365973" cy="243695"/>
            </a:xfrm>
            <a:custGeom>
              <a:avLst/>
              <a:gdLst/>
              <a:ahLst/>
              <a:cxnLst/>
              <a:rect l="l" t="t" r="r" b="b"/>
              <a:pathLst>
                <a:path w="14061" h="9363" extrusionOk="0">
                  <a:moveTo>
                    <a:pt x="13371" y="440"/>
                  </a:moveTo>
                  <a:cubicBezTo>
                    <a:pt x="13508" y="440"/>
                    <a:pt x="13621" y="549"/>
                    <a:pt x="13621" y="690"/>
                  </a:cubicBezTo>
                  <a:lnTo>
                    <a:pt x="13621" y="8673"/>
                  </a:lnTo>
                  <a:cubicBezTo>
                    <a:pt x="13621" y="8810"/>
                    <a:pt x="13508" y="8923"/>
                    <a:pt x="13371" y="8923"/>
                  </a:cubicBezTo>
                  <a:lnTo>
                    <a:pt x="690" y="8923"/>
                  </a:lnTo>
                  <a:cubicBezTo>
                    <a:pt x="553" y="8923"/>
                    <a:pt x="440" y="8810"/>
                    <a:pt x="440" y="8673"/>
                  </a:cubicBezTo>
                  <a:lnTo>
                    <a:pt x="440" y="690"/>
                  </a:lnTo>
                  <a:cubicBezTo>
                    <a:pt x="440" y="549"/>
                    <a:pt x="553" y="440"/>
                    <a:pt x="690" y="440"/>
                  </a:cubicBezTo>
                  <a:close/>
                  <a:moveTo>
                    <a:pt x="690" y="0"/>
                  </a:moveTo>
                  <a:cubicBezTo>
                    <a:pt x="307" y="0"/>
                    <a:pt x="1" y="306"/>
                    <a:pt x="1" y="690"/>
                  </a:cubicBezTo>
                  <a:lnTo>
                    <a:pt x="1" y="8673"/>
                  </a:lnTo>
                  <a:cubicBezTo>
                    <a:pt x="1" y="9053"/>
                    <a:pt x="307" y="9363"/>
                    <a:pt x="690" y="9363"/>
                  </a:cubicBezTo>
                  <a:lnTo>
                    <a:pt x="13371" y="9363"/>
                  </a:lnTo>
                  <a:cubicBezTo>
                    <a:pt x="13751" y="9363"/>
                    <a:pt x="14060" y="9053"/>
                    <a:pt x="14060" y="8673"/>
                  </a:cubicBezTo>
                  <a:lnTo>
                    <a:pt x="14060" y="690"/>
                  </a:lnTo>
                  <a:cubicBezTo>
                    <a:pt x="14060" y="306"/>
                    <a:pt x="13751" y="0"/>
                    <a:pt x="13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8" name="Google Shape;18228;p76"/>
            <p:cNvSpPr/>
            <p:nvPr/>
          </p:nvSpPr>
          <p:spPr>
            <a:xfrm>
              <a:off x="4635768" y="3440009"/>
              <a:ext cx="292601" cy="194816"/>
            </a:xfrm>
            <a:custGeom>
              <a:avLst/>
              <a:gdLst/>
              <a:ahLst/>
              <a:cxnLst/>
              <a:rect l="l" t="t" r="r" b="b"/>
              <a:pathLst>
                <a:path w="11242" h="7485" extrusionOk="0">
                  <a:moveTo>
                    <a:pt x="10802" y="440"/>
                  </a:moveTo>
                  <a:lnTo>
                    <a:pt x="10802" y="7044"/>
                  </a:lnTo>
                  <a:lnTo>
                    <a:pt x="440" y="7044"/>
                  </a:lnTo>
                  <a:lnTo>
                    <a:pt x="440" y="440"/>
                  </a:lnTo>
                  <a:close/>
                  <a:moveTo>
                    <a:pt x="222" y="1"/>
                  </a:moveTo>
                  <a:cubicBezTo>
                    <a:pt x="99" y="1"/>
                    <a:pt x="0" y="96"/>
                    <a:pt x="0" y="219"/>
                  </a:cubicBezTo>
                  <a:lnTo>
                    <a:pt x="0" y="7263"/>
                  </a:lnTo>
                  <a:cubicBezTo>
                    <a:pt x="0" y="7386"/>
                    <a:pt x="99" y="7484"/>
                    <a:pt x="222" y="7484"/>
                  </a:cubicBezTo>
                  <a:lnTo>
                    <a:pt x="11023" y="7484"/>
                  </a:lnTo>
                  <a:cubicBezTo>
                    <a:pt x="11143" y="7484"/>
                    <a:pt x="11242" y="7386"/>
                    <a:pt x="11242" y="7263"/>
                  </a:cubicBezTo>
                  <a:lnTo>
                    <a:pt x="11242" y="219"/>
                  </a:lnTo>
                  <a:cubicBezTo>
                    <a:pt x="11242" y="96"/>
                    <a:pt x="11143" y="1"/>
                    <a:pt x="1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9" name="Google Shape;18229;p76"/>
            <p:cNvSpPr/>
            <p:nvPr/>
          </p:nvSpPr>
          <p:spPr>
            <a:xfrm>
              <a:off x="4617444" y="3525536"/>
              <a:ext cx="11478" cy="23659"/>
            </a:xfrm>
            <a:custGeom>
              <a:avLst/>
              <a:gdLst/>
              <a:ahLst/>
              <a:cxnLst/>
              <a:rect l="l" t="t" r="r" b="b"/>
              <a:pathLst>
                <a:path w="441" h="909" extrusionOk="0">
                  <a:moveTo>
                    <a:pt x="218" y="1"/>
                  </a:moveTo>
                  <a:cubicBezTo>
                    <a:pt x="99" y="1"/>
                    <a:pt x="0" y="99"/>
                    <a:pt x="0" y="219"/>
                  </a:cubicBezTo>
                  <a:lnTo>
                    <a:pt x="0" y="690"/>
                  </a:lnTo>
                  <a:cubicBezTo>
                    <a:pt x="0" y="810"/>
                    <a:pt x="99" y="909"/>
                    <a:pt x="218" y="909"/>
                  </a:cubicBezTo>
                  <a:cubicBezTo>
                    <a:pt x="342" y="909"/>
                    <a:pt x="440" y="810"/>
                    <a:pt x="440" y="690"/>
                  </a:cubicBezTo>
                  <a:lnTo>
                    <a:pt x="440" y="219"/>
                  </a:lnTo>
                  <a:cubicBezTo>
                    <a:pt x="440" y="99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0" name="Google Shape;18230;p76"/>
            <p:cNvSpPr/>
            <p:nvPr/>
          </p:nvSpPr>
          <p:spPr>
            <a:xfrm>
              <a:off x="4935292" y="3519419"/>
              <a:ext cx="11478" cy="35918"/>
            </a:xfrm>
            <a:custGeom>
              <a:avLst/>
              <a:gdLst/>
              <a:ahLst/>
              <a:cxnLst/>
              <a:rect l="l" t="t" r="r" b="b"/>
              <a:pathLst>
                <a:path w="441" h="1380" extrusionOk="0">
                  <a:moveTo>
                    <a:pt x="219" y="0"/>
                  </a:moveTo>
                  <a:cubicBezTo>
                    <a:pt x="96" y="0"/>
                    <a:pt x="1" y="99"/>
                    <a:pt x="1" y="222"/>
                  </a:cubicBezTo>
                  <a:lnTo>
                    <a:pt x="1" y="1161"/>
                  </a:lnTo>
                  <a:cubicBezTo>
                    <a:pt x="1" y="1281"/>
                    <a:pt x="96" y="1379"/>
                    <a:pt x="219" y="1379"/>
                  </a:cubicBezTo>
                  <a:cubicBezTo>
                    <a:pt x="342" y="1379"/>
                    <a:pt x="441" y="1281"/>
                    <a:pt x="441" y="1161"/>
                  </a:cubicBezTo>
                  <a:lnTo>
                    <a:pt x="441" y="222"/>
                  </a:lnTo>
                  <a:cubicBezTo>
                    <a:pt x="441" y="99"/>
                    <a:pt x="34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1" name="Google Shape;18231;p76"/>
            <p:cNvSpPr/>
            <p:nvPr/>
          </p:nvSpPr>
          <p:spPr>
            <a:xfrm>
              <a:off x="4932013" y="3440009"/>
              <a:ext cx="14758" cy="11374"/>
            </a:xfrm>
            <a:custGeom>
              <a:avLst/>
              <a:gdLst/>
              <a:ahLst/>
              <a:cxnLst/>
              <a:rect l="l" t="t" r="r" b="b"/>
              <a:pathLst>
                <a:path w="567" h="437" extrusionOk="0">
                  <a:moveTo>
                    <a:pt x="345" y="1"/>
                  </a:moveTo>
                  <a:cubicBezTo>
                    <a:pt x="0" y="1"/>
                    <a:pt x="106" y="437"/>
                    <a:pt x="345" y="437"/>
                  </a:cubicBezTo>
                  <a:cubicBezTo>
                    <a:pt x="468" y="437"/>
                    <a:pt x="567" y="342"/>
                    <a:pt x="567" y="219"/>
                  </a:cubicBezTo>
                  <a:cubicBezTo>
                    <a:pt x="567" y="99"/>
                    <a:pt x="468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2" name="Google Shape;18232;p76"/>
            <p:cNvSpPr/>
            <p:nvPr/>
          </p:nvSpPr>
          <p:spPr>
            <a:xfrm>
              <a:off x="4617444" y="3494953"/>
              <a:ext cx="11478" cy="17621"/>
            </a:xfrm>
            <a:custGeom>
              <a:avLst/>
              <a:gdLst/>
              <a:ahLst/>
              <a:cxnLst/>
              <a:rect l="l" t="t" r="r" b="b"/>
              <a:pathLst>
                <a:path w="441" h="677" extrusionOk="0">
                  <a:moveTo>
                    <a:pt x="218" y="1"/>
                  </a:moveTo>
                  <a:cubicBezTo>
                    <a:pt x="99" y="1"/>
                    <a:pt x="0" y="99"/>
                    <a:pt x="0" y="222"/>
                  </a:cubicBezTo>
                  <a:lnTo>
                    <a:pt x="0" y="454"/>
                  </a:lnTo>
                  <a:cubicBezTo>
                    <a:pt x="0" y="578"/>
                    <a:pt x="99" y="676"/>
                    <a:pt x="218" y="676"/>
                  </a:cubicBezTo>
                  <a:cubicBezTo>
                    <a:pt x="342" y="676"/>
                    <a:pt x="440" y="578"/>
                    <a:pt x="440" y="454"/>
                  </a:cubicBezTo>
                  <a:lnTo>
                    <a:pt x="440" y="222"/>
                  </a:lnTo>
                  <a:cubicBezTo>
                    <a:pt x="440" y="99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3" name="Google Shape;18233;p76"/>
            <p:cNvSpPr/>
            <p:nvPr/>
          </p:nvSpPr>
          <p:spPr>
            <a:xfrm>
              <a:off x="4617444" y="3562182"/>
              <a:ext cx="11478" cy="17595"/>
            </a:xfrm>
            <a:custGeom>
              <a:avLst/>
              <a:gdLst/>
              <a:ahLst/>
              <a:cxnLst/>
              <a:rect l="l" t="t" r="r" b="b"/>
              <a:pathLst>
                <a:path w="441" h="676" extrusionOk="0">
                  <a:moveTo>
                    <a:pt x="218" y="0"/>
                  </a:moveTo>
                  <a:cubicBezTo>
                    <a:pt x="99" y="0"/>
                    <a:pt x="0" y="99"/>
                    <a:pt x="0" y="222"/>
                  </a:cubicBezTo>
                  <a:lnTo>
                    <a:pt x="0" y="458"/>
                  </a:lnTo>
                  <a:cubicBezTo>
                    <a:pt x="0" y="577"/>
                    <a:pt x="99" y="676"/>
                    <a:pt x="218" y="676"/>
                  </a:cubicBezTo>
                  <a:cubicBezTo>
                    <a:pt x="342" y="676"/>
                    <a:pt x="440" y="577"/>
                    <a:pt x="440" y="458"/>
                  </a:cubicBezTo>
                  <a:lnTo>
                    <a:pt x="440" y="222"/>
                  </a:lnTo>
                  <a:cubicBezTo>
                    <a:pt x="440" y="99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4" name="Google Shape;18234;p76"/>
            <p:cNvSpPr/>
            <p:nvPr/>
          </p:nvSpPr>
          <p:spPr>
            <a:xfrm>
              <a:off x="4658281" y="3580532"/>
              <a:ext cx="245648" cy="35918"/>
            </a:xfrm>
            <a:custGeom>
              <a:avLst/>
              <a:gdLst/>
              <a:ahLst/>
              <a:cxnLst/>
              <a:rect l="l" t="t" r="r" b="b"/>
              <a:pathLst>
                <a:path w="9438" h="1380" extrusionOk="0">
                  <a:moveTo>
                    <a:pt x="2173" y="442"/>
                  </a:moveTo>
                  <a:lnTo>
                    <a:pt x="2173" y="442"/>
                  </a:lnTo>
                  <a:cubicBezTo>
                    <a:pt x="2394" y="444"/>
                    <a:pt x="2505" y="710"/>
                    <a:pt x="2351" y="868"/>
                  </a:cubicBezTo>
                  <a:cubicBezTo>
                    <a:pt x="2300" y="918"/>
                    <a:pt x="2237" y="940"/>
                    <a:pt x="2176" y="940"/>
                  </a:cubicBezTo>
                  <a:cubicBezTo>
                    <a:pt x="2048" y="940"/>
                    <a:pt x="1925" y="842"/>
                    <a:pt x="1925" y="692"/>
                  </a:cubicBezTo>
                  <a:cubicBezTo>
                    <a:pt x="1925" y="552"/>
                    <a:pt x="2033" y="443"/>
                    <a:pt x="2173" y="442"/>
                  </a:cubicBezTo>
                  <a:close/>
                  <a:moveTo>
                    <a:pt x="2173" y="1"/>
                  </a:moveTo>
                  <a:cubicBezTo>
                    <a:pt x="1900" y="1"/>
                    <a:pt x="1626" y="157"/>
                    <a:pt x="1521" y="470"/>
                  </a:cubicBezTo>
                  <a:lnTo>
                    <a:pt x="296" y="470"/>
                  </a:lnTo>
                  <a:cubicBezTo>
                    <a:pt x="1" y="470"/>
                    <a:pt x="1" y="910"/>
                    <a:pt x="296" y="910"/>
                  </a:cubicBezTo>
                  <a:lnTo>
                    <a:pt x="1521" y="910"/>
                  </a:lnTo>
                  <a:cubicBezTo>
                    <a:pt x="1626" y="1223"/>
                    <a:pt x="1900" y="1380"/>
                    <a:pt x="2173" y="1380"/>
                  </a:cubicBezTo>
                  <a:cubicBezTo>
                    <a:pt x="2447" y="1380"/>
                    <a:pt x="2720" y="1223"/>
                    <a:pt x="2826" y="910"/>
                  </a:cubicBezTo>
                  <a:lnTo>
                    <a:pt x="9219" y="910"/>
                  </a:lnTo>
                  <a:cubicBezTo>
                    <a:pt x="9339" y="910"/>
                    <a:pt x="9437" y="812"/>
                    <a:pt x="9437" y="692"/>
                  </a:cubicBezTo>
                  <a:cubicBezTo>
                    <a:pt x="9437" y="569"/>
                    <a:pt x="9339" y="470"/>
                    <a:pt x="9219" y="470"/>
                  </a:cubicBezTo>
                  <a:lnTo>
                    <a:pt x="2826" y="470"/>
                  </a:lnTo>
                  <a:cubicBezTo>
                    <a:pt x="2720" y="157"/>
                    <a:pt x="2447" y="1"/>
                    <a:pt x="2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5" name="Google Shape;18235;p76"/>
            <p:cNvSpPr/>
            <p:nvPr/>
          </p:nvSpPr>
          <p:spPr>
            <a:xfrm>
              <a:off x="4757915" y="3492585"/>
              <a:ext cx="55074" cy="52914"/>
            </a:xfrm>
            <a:custGeom>
              <a:avLst/>
              <a:gdLst/>
              <a:ahLst/>
              <a:cxnLst/>
              <a:rect l="l" t="t" r="r" b="b"/>
              <a:pathLst>
                <a:path w="2116" h="2033" extrusionOk="0">
                  <a:moveTo>
                    <a:pt x="463" y="441"/>
                  </a:moveTo>
                  <a:cubicBezTo>
                    <a:pt x="464" y="441"/>
                    <a:pt x="465" y="442"/>
                    <a:pt x="465" y="443"/>
                  </a:cubicBezTo>
                  <a:lnTo>
                    <a:pt x="1584" y="1003"/>
                  </a:lnTo>
                  <a:cubicBezTo>
                    <a:pt x="1595" y="1006"/>
                    <a:pt x="1595" y="1024"/>
                    <a:pt x="1584" y="1028"/>
                  </a:cubicBezTo>
                  <a:lnTo>
                    <a:pt x="465" y="1587"/>
                  </a:lnTo>
                  <a:cubicBezTo>
                    <a:pt x="463" y="1589"/>
                    <a:pt x="460" y="1589"/>
                    <a:pt x="458" y="1589"/>
                  </a:cubicBezTo>
                  <a:cubicBezTo>
                    <a:pt x="450" y="1589"/>
                    <a:pt x="444" y="1581"/>
                    <a:pt x="444" y="1573"/>
                  </a:cubicBezTo>
                  <a:lnTo>
                    <a:pt x="444" y="458"/>
                  </a:lnTo>
                  <a:cubicBezTo>
                    <a:pt x="444" y="450"/>
                    <a:pt x="448" y="447"/>
                    <a:pt x="451" y="443"/>
                  </a:cubicBezTo>
                  <a:lnTo>
                    <a:pt x="458" y="443"/>
                  </a:lnTo>
                  <a:cubicBezTo>
                    <a:pt x="460" y="442"/>
                    <a:pt x="462" y="441"/>
                    <a:pt x="463" y="441"/>
                  </a:cubicBezTo>
                  <a:close/>
                  <a:moveTo>
                    <a:pt x="458" y="1"/>
                  </a:moveTo>
                  <a:cubicBezTo>
                    <a:pt x="218" y="1"/>
                    <a:pt x="1" y="192"/>
                    <a:pt x="1" y="458"/>
                  </a:cubicBezTo>
                  <a:lnTo>
                    <a:pt x="1" y="1576"/>
                  </a:lnTo>
                  <a:cubicBezTo>
                    <a:pt x="1" y="1735"/>
                    <a:pt x="85" y="1882"/>
                    <a:pt x="219" y="1963"/>
                  </a:cubicBezTo>
                  <a:cubicBezTo>
                    <a:pt x="292" y="2009"/>
                    <a:pt x="375" y="2033"/>
                    <a:pt x="459" y="2033"/>
                  </a:cubicBezTo>
                  <a:cubicBezTo>
                    <a:pt x="528" y="2033"/>
                    <a:pt x="598" y="2017"/>
                    <a:pt x="662" y="1985"/>
                  </a:cubicBezTo>
                  <a:lnTo>
                    <a:pt x="1781" y="1425"/>
                  </a:lnTo>
                  <a:cubicBezTo>
                    <a:pt x="2115" y="1256"/>
                    <a:pt x="2115" y="778"/>
                    <a:pt x="1781" y="609"/>
                  </a:cubicBezTo>
                  <a:lnTo>
                    <a:pt x="662" y="49"/>
                  </a:lnTo>
                  <a:cubicBezTo>
                    <a:pt x="595" y="16"/>
                    <a:pt x="526" y="1"/>
                    <a:pt x="4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6" name="Google Shape;18236;p76"/>
            <p:cNvSpPr/>
            <p:nvPr/>
          </p:nvSpPr>
          <p:spPr>
            <a:xfrm>
              <a:off x="4715256" y="3464449"/>
              <a:ext cx="133729" cy="109289"/>
            </a:xfrm>
            <a:custGeom>
              <a:avLst/>
              <a:gdLst/>
              <a:ahLst/>
              <a:cxnLst/>
              <a:rect l="l" t="t" r="r" b="b"/>
              <a:pathLst>
                <a:path w="5138" h="4199" extrusionOk="0">
                  <a:moveTo>
                    <a:pt x="3979" y="441"/>
                  </a:moveTo>
                  <a:cubicBezTo>
                    <a:pt x="4374" y="441"/>
                    <a:pt x="4697" y="761"/>
                    <a:pt x="4697" y="1159"/>
                  </a:cubicBezTo>
                  <a:lnTo>
                    <a:pt x="4697" y="3037"/>
                  </a:lnTo>
                  <a:cubicBezTo>
                    <a:pt x="4697" y="3435"/>
                    <a:pt x="4374" y="3755"/>
                    <a:pt x="3979" y="3755"/>
                  </a:cubicBezTo>
                  <a:lnTo>
                    <a:pt x="1161" y="3755"/>
                  </a:lnTo>
                  <a:cubicBezTo>
                    <a:pt x="764" y="3755"/>
                    <a:pt x="440" y="3435"/>
                    <a:pt x="440" y="3037"/>
                  </a:cubicBezTo>
                  <a:lnTo>
                    <a:pt x="440" y="1159"/>
                  </a:lnTo>
                  <a:cubicBezTo>
                    <a:pt x="440" y="761"/>
                    <a:pt x="760" y="441"/>
                    <a:pt x="1158" y="441"/>
                  </a:cubicBezTo>
                  <a:close/>
                  <a:moveTo>
                    <a:pt x="1161" y="1"/>
                  </a:moveTo>
                  <a:cubicBezTo>
                    <a:pt x="521" y="1"/>
                    <a:pt x="0" y="518"/>
                    <a:pt x="0" y="1159"/>
                  </a:cubicBezTo>
                  <a:lnTo>
                    <a:pt x="0" y="3037"/>
                  </a:lnTo>
                  <a:cubicBezTo>
                    <a:pt x="0" y="3678"/>
                    <a:pt x="517" y="4195"/>
                    <a:pt x="1158" y="4198"/>
                  </a:cubicBezTo>
                  <a:lnTo>
                    <a:pt x="3979" y="4198"/>
                  </a:lnTo>
                  <a:cubicBezTo>
                    <a:pt x="4616" y="4195"/>
                    <a:pt x="5137" y="3678"/>
                    <a:pt x="5137" y="3037"/>
                  </a:cubicBezTo>
                  <a:lnTo>
                    <a:pt x="5137" y="1159"/>
                  </a:lnTo>
                  <a:cubicBezTo>
                    <a:pt x="5137" y="518"/>
                    <a:pt x="4616" y="1"/>
                    <a:pt x="3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237" name="Google Shape;18237;p76"/>
          <p:cNvGrpSpPr/>
          <p:nvPr/>
        </p:nvGrpSpPr>
        <p:grpSpPr>
          <a:xfrm>
            <a:off x="3236451" y="1990798"/>
            <a:ext cx="356160" cy="356186"/>
            <a:chOff x="3236451" y="1990798"/>
            <a:chExt cx="356160" cy="356186"/>
          </a:xfrm>
        </p:grpSpPr>
        <p:sp>
          <p:nvSpPr>
            <p:cNvPr id="18238" name="Google Shape;18238;p76"/>
            <p:cNvSpPr/>
            <p:nvPr/>
          </p:nvSpPr>
          <p:spPr>
            <a:xfrm>
              <a:off x="3342123" y="2018283"/>
              <a:ext cx="167253" cy="152990"/>
            </a:xfrm>
            <a:custGeom>
              <a:avLst/>
              <a:gdLst/>
              <a:ahLst/>
              <a:cxnLst/>
              <a:rect l="l" t="t" r="r" b="b"/>
              <a:pathLst>
                <a:path w="6426" h="5878" extrusionOk="0">
                  <a:moveTo>
                    <a:pt x="645" y="0"/>
                  </a:moveTo>
                  <a:cubicBezTo>
                    <a:pt x="289" y="0"/>
                    <a:pt x="1" y="285"/>
                    <a:pt x="1" y="641"/>
                  </a:cubicBezTo>
                  <a:lnTo>
                    <a:pt x="1" y="4068"/>
                  </a:lnTo>
                  <a:cubicBezTo>
                    <a:pt x="1" y="4423"/>
                    <a:pt x="286" y="4712"/>
                    <a:pt x="641" y="4712"/>
                  </a:cubicBezTo>
                  <a:lnTo>
                    <a:pt x="2355" y="4712"/>
                  </a:lnTo>
                  <a:lnTo>
                    <a:pt x="4079" y="5859"/>
                  </a:lnTo>
                  <a:cubicBezTo>
                    <a:pt x="4098" y="5872"/>
                    <a:pt x="4118" y="5877"/>
                    <a:pt x="4138" y="5877"/>
                  </a:cubicBezTo>
                  <a:cubicBezTo>
                    <a:pt x="4199" y="5877"/>
                    <a:pt x="4255" y="5822"/>
                    <a:pt x="4244" y="5753"/>
                  </a:cubicBezTo>
                  <a:lnTo>
                    <a:pt x="4068" y="4712"/>
                  </a:lnTo>
                  <a:lnTo>
                    <a:pt x="5782" y="4712"/>
                  </a:lnTo>
                  <a:cubicBezTo>
                    <a:pt x="6137" y="4712"/>
                    <a:pt x="6426" y="4423"/>
                    <a:pt x="6426" y="4068"/>
                  </a:cubicBezTo>
                  <a:lnTo>
                    <a:pt x="6426" y="641"/>
                  </a:lnTo>
                  <a:cubicBezTo>
                    <a:pt x="6426" y="289"/>
                    <a:pt x="6137" y="0"/>
                    <a:pt x="578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9" name="Google Shape;18239;p76"/>
            <p:cNvSpPr/>
            <p:nvPr/>
          </p:nvSpPr>
          <p:spPr>
            <a:xfrm>
              <a:off x="3242594" y="2152065"/>
              <a:ext cx="122459" cy="122668"/>
            </a:xfrm>
            <a:custGeom>
              <a:avLst/>
              <a:gdLst/>
              <a:ahLst/>
              <a:cxnLst/>
              <a:rect l="l" t="t" r="r" b="b"/>
              <a:pathLst>
                <a:path w="4705" h="4713" extrusionOk="0">
                  <a:moveTo>
                    <a:pt x="2354" y="1"/>
                  </a:moveTo>
                  <a:cubicBezTo>
                    <a:pt x="1327" y="1"/>
                    <a:pt x="567" y="824"/>
                    <a:pt x="493" y="1831"/>
                  </a:cubicBezTo>
                  <a:cubicBezTo>
                    <a:pt x="454" y="2362"/>
                    <a:pt x="278" y="3382"/>
                    <a:pt x="53" y="3973"/>
                  </a:cubicBezTo>
                  <a:cubicBezTo>
                    <a:pt x="0" y="4103"/>
                    <a:pt x="60" y="4248"/>
                    <a:pt x="190" y="4308"/>
                  </a:cubicBezTo>
                  <a:cubicBezTo>
                    <a:pt x="623" y="4505"/>
                    <a:pt x="1084" y="4642"/>
                    <a:pt x="1556" y="4712"/>
                  </a:cubicBezTo>
                  <a:lnTo>
                    <a:pt x="3153" y="4712"/>
                  </a:lnTo>
                  <a:cubicBezTo>
                    <a:pt x="3624" y="4642"/>
                    <a:pt x="4085" y="4505"/>
                    <a:pt x="4518" y="4308"/>
                  </a:cubicBezTo>
                  <a:cubicBezTo>
                    <a:pt x="4645" y="4251"/>
                    <a:pt x="4705" y="4103"/>
                    <a:pt x="4655" y="3973"/>
                  </a:cubicBezTo>
                  <a:cubicBezTo>
                    <a:pt x="4434" y="3382"/>
                    <a:pt x="4254" y="2362"/>
                    <a:pt x="4216" y="1831"/>
                  </a:cubicBezTo>
                  <a:cubicBezTo>
                    <a:pt x="4142" y="821"/>
                    <a:pt x="3382" y="1"/>
                    <a:pt x="235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0" name="Google Shape;18240;p76"/>
            <p:cNvSpPr/>
            <p:nvPr/>
          </p:nvSpPr>
          <p:spPr>
            <a:xfrm>
              <a:off x="3275831" y="2152065"/>
              <a:ext cx="89326" cy="122563"/>
            </a:xfrm>
            <a:custGeom>
              <a:avLst/>
              <a:gdLst/>
              <a:ahLst/>
              <a:cxnLst/>
              <a:rect l="l" t="t" r="r" b="b"/>
              <a:pathLst>
                <a:path w="3432" h="4709" extrusionOk="0">
                  <a:moveTo>
                    <a:pt x="1070" y="1"/>
                  </a:moveTo>
                  <a:cubicBezTo>
                    <a:pt x="282" y="1"/>
                    <a:pt x="1" y="1078"/>
                    <a:pt x="680" y="1479"/>
                  </a:cubicBezTo>
                  <a:cubicBezTo>
                    <a:pt x="704" y="1493"/>
                    <a:pt x="725" y="1503"/>
                    <a:pt x="746" y="1514"/>
                  </a:cubicBezTo>
                  <a:lnTo>
                    <a:pt x="1341" y="4709"/>
                  </a:lnTo>
                  <a:lnTo>
                    <a:pt x="1876" y="4709"/>
                  </a:lnTo>
                  <a:cubicBezTo>
                    <a:pt x="2347" y="4642"/>
                    <a:pt x="2808" y="4505"/>
                    <a:pt x="3241" y="4304"/>
                  </a:cubicBezTo>
                  <a:cubicBezTo>
                    <a:pt x="3368" y="4248"/>
                    <a:pt x="3431" y="4103"/>
                    <a:pt x="3378" y="3973"/>
                  </a:cubicBezTo>
                  <a:cubicBezTo>
                    <a:pt x="3157" y="3379"/>
                    <a:pt x="2977" y="2362"/>
                    <a:pt x="2939" y="1831"/>
                  </a:cubicBezTo>
                  <a:cubicBezTo>
                    <a:pt x="2865" y="821"/>
                    <a:pt x="2105" y="1"/>
                    <a:pt x="107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1" name="Google Shape;18241;p76"/>
            <p:cNvSpPr/>
            <p:nvPr/>
          </p:nvSpPr>
          <p:spPr>
            <a:xfrm>
              <a:off x="3241761" y="2244670"/>
              <a:ext cx="122642" cy="96900"/>
            </a:xfrm>
            <a:custGeom>
              <a:avLst/>
              <a:gdLst/>
              <a:ahLst/>
              <a:cxnLst/>
              <a:rect l="l" t="t" r="r" b="b"/>
              <a:pathLst>
                <a:path w="4712" h="3723" extrusionOk="0">
                  <a:moveTo>
                    <a:pt x="1573" y="0"/>
                  </a:moveTo>
                  <a:lnTo>
                    <a:pt x="1573" y="785"/>
                  </a:lnTo>
                  <a:cubicBezTo>
                    <a:pt x="1573" y="982"/>
                    <a:pt x="1461" y="1165"/>
                    <a:pt x="1285" y="1253"/>
                  </a:cubicBezTo>
                  <a:lnTo>
                    <a:pt x="437" y="1678"/>
                  </a:lnTo>
                  <a:cubicBezTo>
                    <a:pt x="170" y="1809"/>
                    <a:pt x="1" y="2083"/>
                    <a:pt x="4" y="2382"/>
                  </a:cubicBezTo>
                  <a:lnTo>
                    <a:pt x="4" y="3723"/>
                  </a:lnTo>
                  <a:lnTo>
                    <a:pt x="4712" y="3723"/>
                  </a:lnTo>
                  <a:lnTo>
                    <a:pt x="4712" y="2379"/>
                  </a:lnTo>
                  <a:cubicBezTo>
                    <a:pt x="4712" y="2083"/>
                    <a:pt x="4547" y="1809"/>
                    <a:pt x="4279" y="1678"/>
                  </a:cubicBezTo>
                  <a:lnTo>
                    <a:pt x="3431" y="1253"/>
                  </a:lnTo>
                  <a:cubicBezTo>
                    <a:pt x="3255" y="1165"/>
                    <a:pt x="3143" y="982"/>
                    <a:pt x="3143" y="785"/>
                  </a:cubicBezTo>
                  <a:lnTo>
                    <a:pt x="3143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2" name="Google Shape;18242;p76"/>
            <p:cNvSpPr/>
            <p:nvPr/>
          </p:nvSpPr>
          <p:spPr>
            <a:xfrm>
              <a:off x="3282338" y="2244670"/>
              <a:ext cx="41696" cy="27303"/>
            </a:xfrm>
            <a:custGeom>
              <a:avLst/>
              <a:gdLst/>
              <a:ahLst/>
              <a:cxnLst/>
              <a:rect l="l" t="t" r="r" b="b"/>
              <a:pathLst>
                <a:path w="1602" h="1049" extrusionOk="0">
                  <a:moveTo>
                    <a:pt x="14" y="0"/>
                  </a:moveTo>
                  <a:lnTo>
                    <a:pt x="14" y="785"/>
                  </a:lnTo>
                  <a:cubicBezTo>
                    <a:pt x="14" y="820"/>
                    <a:pt x="11" y="852"/>
                    <a:pt x="0" y="887"/>
                  </a:cubicBezTo>
                  <a:cubicBezTo>
                    <a:pt x="254" y="992"/>
                    <a:pt x="528" y="1045"/>
                    <a:pt x="803" y="1049"/>
                  </a:cubicBezTo>
                  <a:cubicBezTo>
                    <a:pt x="1077" y="1045"/>
                    <a:pt x="1348" y="992"/>
                    <a:pt x="1601" y="887"/>
                  </a:cubicBezTo>
                  <a:cubicBezTo>
                    <a:pt x="1591" y="852"/>
                    <a:pt x="1587" y="820"/>
                    <a:pt x="1587" y="785"/>
                  </a:cubicBezTo>
                  <a:lnTo>
                    <a:pt x="1587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3" name="Google Shape;18243;p76"/>
            <p:cNvSpPr/>
            <p:nvPr/>
          </p:nvSpPr>
          <p:spPr>
            <a:xfrm>
              <a:off x="3241761" y="2280458"/>
              <a:ext cx="122746" cy="61113"/>
            </a:xfrm>
            <a:custGeom>
              <a:avLst/>
              <a:gdLst/>
              <a:ahLst/>
              <a:cxnLst/>
              <a:rect l="l" t="t" r="r" b="b"/>
              <a:pathLst>
                <a:path w="4716" h="2348" extrusionOk="0">
                  <a:moveTo>
                    <a:pt x="1042" y="1"/>
                  </a:moveTo>
                  <a:lnTo>
                    <a:pt x="437" y="303"/>
                  </a:lnTo>
                  <a:cubicBezTo>
                    <a:pt x="170" y="434"/>
                    <a:pt x="1" y="708"/>
                    <a:pt x="4" y="1007"/>
                  </a:cubicBezTo>
                  <a:lnTo>
                    <a:pt x="4" y="2348"/>
                  </a:lnTo>
                  <a:lnTo>
                    <a:pt x="4715" y="2348"/>
                  </a:lnTo>
                  <a:lnTo>
                    <a:pt x="4715" y="1004"/>
                  </a:lnTo>
                  <a:cubicBezTo>
                    <a:pt x="4715" y="708"/>
                    <a:pt x="4547" y="434"/>
                    <a:pt x="4279" y="303"/>
                  </a:cubicBezTo>
                  <a:lnTo>
                    <a:pt x="3678" y="1"/>
                  </a:lnTo>
                  <a:cubicBezTo>
                    <a:pt x="3368" y="479"/>
                    <a:pt x="2863" y="719"/>
                    <a:pt x="2359" y="719"/>
                  </a:cubicBezTo>
                  <a:cubicBezTo>
                    <a:pt x="1854" y="719"/>
                    <a:pt x="1350" y="479"/>
                    <a:pt x="1042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4" name="Google Shape;18244;p76"/>
            <p:cNvSpPr/>
            <p:nvPr/>
          </p:nvSpPr>
          <p:spPr>
            <a:xfrm>
              <a:off x="3262192" y="2191262"/>
              <a:ext cx="81804" cy="67073"/>
            </a:xfrm>
            <a:custGeom>
              <a:avLst/>
              <a:gdLst/>
              <a:ahLst/>
              <a:cxnLst/>
              <a:rect l="l" t="t" r="r" b="b"/>
              <a:pathLst>
                <a:path w="3143" h="2577" extrusionOk="0">
                  <a:moveTo>
                    <a:pt x="1215" y="1"/>
                  </a:moveTo>
                  <a:cubicBezTo>
                    <a:pt x="1116" y="1"/>
                    <a:pt x="1022" y="58"/>
                    <a:pt x="978" y="152"/>
                  </a:cubicBezTo>
                  <a:cubicBezTo>
                    <a:pt x="890" y="332"/>
                    <a:pt x="771" y="493"/>
                    <a:pt x="620" y="624"/>
                  </a:cubicBezTo>
                  <a:cubicBezTo>
                    <a:pt x="479" y="747"/>
                    <a:pt x="324" y="852"/>
                    <a:pt x="159" y="937"/>
                  </a:cubicBezTo>
                  <a:cubicBezTo>
                    <a:pt x="57" y="990"/>
                    <a:pt x="0" y="1099"/>
                    <a:pt x="18" y="1208"/>
                  </a:cubicBezTo>
                  <a:cubicBezTo>
                    <a:pt x="120" y="1992"/>
                    <a:pt x="785" y="2576"/>
                    <a:pt x="1577" y="2576"/>
                  </a:cubicBezTo>
                  <a:cubicBezTo>
                    <a:pt x="2393" y="2573"/>
                    <a:pt x="3072" y="1947"/>
                    <a:pt x="3139" y="1130"/>
                  </a:cubicBezTo>
                  <a:cubicBezTo>
                    <a:pt x="3142" y="1049"/>
                    <a:pt x="3111" y="972"/>
                    <a:pt x="3051" y="919"/>
                  </a:cubicBezTo>
                  <a:cubicBezTo>
                    <a:pt x="2534" y="486"/>
                    <a:pt x="1925" y="177"/>
                    <a:pt x="1274" y="8"/>
                  </a:cubicBezTo>
                  <a:cubicBezTo>
                    <a:pt x="1254" y="3"/>
                    <a:pt x="1234" y="1"/>
                    <a:pt x="121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5" name="Google Shape;18245;p76"/>
            <p:cNvSpPr/>
            <p:nvPr/>
          </p:nvSpPr>
          <p:spPr>
            <a:xfrm>
              <a:off x="3262192" y="2191262"/>
              <a:ext cx="81883" cy="66422"/>
            </a:xfrm>
            <a:custGeom>
              <a:avLst/>
              <a:gdLst/>
              <a:ahLst/>
              <a:cxnLst/>
              <a:rect l="l" t="t" r="r" b="b"/>
              <a:pathLst>
                <a:path w="3146" h="2552" extrusionOk="0">
                  <a:moveTo>
                    <a:pt x="1213" y="1"/>
                  </a:moveTo>
                  <a:cubicBezTo>
                    <a:pt x="1112" y="1"/>
                    <a:pt x="1020" y="58"/>
                    <a:pt x="978" y="152"/>
                  </a:cubicBezTo>
                  <a:cubicBezTo>
                    <a:pt x="915" y="279"/>
                    <a:pt x="834" y="398"/>
                    <a:pt x="739" y="500"/>
                  </a:cubicBezTo>
                  <a:cubicBezTo>
                    <a:pt x="700" y="546"/>
                    <a:pt x="662" y="585"/>
                    <a:pt x="620" y="624"/>
                  </a:cubicBezTo>
                  <a:cubicBezTo>
                    <a:pt x="479" y="747"/>
                    <a:pt x="324" y="852"/>
                    <a:pt x="155" y="937"/>
                  </a:cubicBezTo>
                  <a:cubicBezTo>
                    <a:pt x="57" y="986"/>
                    <a:pt x="0" y="1095"/>
                    <a:pt x="18" y="1208"/>
                  </a:cubicBezTo>
                  <a:cubicBezTo>
                    <a:pt x="109" y="1901"/>
                    <a:pt x="644" y="2450"/>
                    <a:pt x="1337" y="2552"/>
                  </a:cubicBezTo>
                  <a:cubicBezTo>
                    <a:pt x="1024" y="2341"/>
                    <a:pt x="788" y="2052"/>
                    <a:pt x="788" y="1528"/>
                  </a:cubicBezTo>
                  <a:lnTo>
                    <a:pt x="788" y="1155"/>
                  </a:lnTo>
                  <a:cubicBezTo>
                    <a:pt x="848" y="1113"/>
                    <a:pt x="908" y="1067"/>
                    <a:pt x="968" y="1014"/>
                  </a:cubicBezTo>
                  <a:cubicBezTo>
                    <a:pt x="1112" y="884"/>
                    <a:pt x="1239" y="736"/>
                    <a:pt x="1341" y="574"/>
                  </a:cubicBezTo>
                  <a:cubicBezTo>
                    <a:pt x="2643" y="849"/>
                    <a:pt x="3065" y="1486"/>
                    <a:pt x="3065" y="1486"/>
                  </a:cubicBezTo>
                  <a:cubicBezTo>
                    <a:pt x="3104" y="1370"/>
                    <a:pt x="3128" y="1253"/>
                    <a:pt x="3139" y="1134"/>
                  </a:cubicBezTo>
                  <a:cubicBezTo>
                    <a:pt x="3146" y="1053"/>
                    <a:pt x="3111" y="972"/>
                    <a:pt x="3047" y="919"/>
                  </a:cubicBezTo>
                  <a:cubicBezTo>
                    <a:pt x="2534" y="486"/>
                    <a:pt x="1925" y="177"/>
                    <a:pt x="1274" y="8"/>
                  </a:cubicBezTo>
                  <a:cubicBezTo>
                    <a:pt x="1254" y="3"/>
                    <a:pt x="1233" y="1"/>
                    <a:pt x="1213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6" name="Google Shape;18246;p76"/>
            <p:cNvSpPr/>
            <p:nvPr/>
          </p:nvSpPr>
          <p:spPr>
            <a:xfrm>
              <a:off x="3342045" y="2294305"/>
              <a:ext cx="22462" cy="47266"/>
            </a:xfrm>
            <a:custGeom>
              <a:avLst/>
              <a:gdLst/>
              <a:ahLst/>
              <a:cxnLst/>
              <a:rect l="l" t="t" r="r" b="b"/>
              <a:pathLst>
                <a:path w="863" h="1816" extrusionOk="0">
                  <a:moveTo>
                    <a:pt x="701" y="0"/>
                  </a:moveTo>
                  <a:lnTo>
                    <a:pt x="124" y="584"/>
                  </a:lnTo>
                  <a:cubicBezTo>
                    <a:pt x="46" y="662"/>
                    <a:pt x="0" y="771"/>
                    <a:pt x="4" y="883"/>
                  </a:cubicBezTo>
                  <a:lnTo>
                    <a:pt x="4" y="1816"/>
                  </a:lnTo>
                  <a:lnTo>
                    <a:pt x="862" y="1816"/>
                  </a:lnTo>
                  <a:lnTo>
                    <a:pt x="862" y="472"/>
                  </a:lnTo>
                  <a:cubicBezTo>
                    <a:pt x="859" y="303"/>
                    <a:pt x="803" y="137"/>
                    <a:pt x="70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7" name="Google Shape;18247;p76"/>
            <p:cNvSpPr/>
            <p:nvPr/>
          </p:nvSpPr>
          <p:spPr>
            <a:xfrm>
              <a:off x="3241761" y="2294305"/>
              <a:ext cx="22384" cy="47266"/>
            </a:xfrm>
            <a:custGeom>
              <a:avLst/>
              <a:gdLst/>
              <a:ahLst/>
              <a:cxnLst/>
              <a:rect l="l" t="t" r="r" b="b"/>
              <a:pathLst>
                <a:path w="860" h="1816" extrusionOk="0">
                  <a:moveTo>
                    <a:pt x="163" y="0"/>
                  </a:moveTo>
                  <a:cubicBezTo>
                    <a:pt x="57" y="137"/>
                    <a:pt x="1" y="303"/>
                    <a:pt x="1" y="472"/>
                  </a:cubicBezTo>
                  <a:lnTo>
                    <a:pt x="1" y="1816"/>
                  </a:lnTo>
                  <a:lnTo>
                    <a:pt x="856" y="1816"/>
                  </a:lnTo>
                  <a:lnTo>
                    <a:pt x="856" y="883"/>
                  </a:lnTo>
                  <a:cubicBezTo>
                    <a:pt x="859" y="771"/>
                    <a:pt x="813" y="662"/>
                    <a:pt x="736" y="584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8" name="Google Shape;18248;p76"/>
            <p:cNvSpPr/>
            <p:nvPr/>
          </p:nvSpPr>
          <p:spPr>
            <a:xfrm>
              <a:off x="3476581" y="2163881"/>
              <a:ext cx="31415" cy="68999"/>
            </a:xfrm>
            <a:custGeom>
              <a:avLst/>
              <a:gdLst/>
              <a:ahLst/>
              <a:cxnLst/>
              <a:rect l="l" t="t" r="r" b="b"/>
              <a:pathLst>
                <a:path w="1207" h="2651" extrusionOk="0">
                  <a:moveTo>
                    <a:pt x="721" y="1"/>
                  </a:moveTo>
                  <a:cubicBezTo>
                    <a:pt x="324" y="1"/>
                    <a:pt x="0" y="325"/>
                    <a:pt x="0" y="722"/>
                  </a:cubicBezTo>
                  <a:lnTo>
                    <a:pt x="0" y="891"/>
                  </a:lnTo>
                  <a:cubicBezTo>
                    <a:pt x="0" y="1099"/>
                    <a:pt x="35" y="1306"/>
                    <a:pt x="99" y="1500"/>
                  </a:cubicBezTo>
                  <a:lnTo>
                    <a:pt x="482" y="2650"/>
                  </a:lnTo>
                  <a:lnTo>
                    <a:pt x="1207" y="2650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9" name="Google Shape;18249;p76"/>
            <p:cNvSpPr/>
            <p:nvPr/>
          </p:nvSpPr>
          <p:spPr>
            <a:xfrm>
              <a:off x="3489022" y="2157582"/>
              <a:ext cx="75298" cy="75298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5" y="0"/>
                  </a:moveTo>
                  <a:cubicBezTo>
                    <a:pt x="324" y="0"/>
                    <a:pt x="1" y="324"/>
                    <a:pt x="1" y="721"/>
                  </a:cubicBezTo>
                  <a:cubicBezTo>
                    <a:pt x="1" y="989"/>
                    <a:pt x="219" y="1207"/>
                    <a:pt x="486" y="1207"/>
                  </a:cubicBezTo>
                  <a:lnTo>
                    <a:pt x="2414" y="2892"/>
                  </a:lnTo>
                  <a:lnTo>
                    <a:pt x="2822" y="1464"/>
                  </a:lnTo>
                  <a:cubicBezTo>
                    <a:pt x="2868" y="1291"/>
                    <a:pt x="2893" y="1112"/>
                    <a:pt x="2893" y="932"/>
                  </a:cubicBezTo>
                  <a:lnTo>
                    <a:pt x="2893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0" name="Google Shape;18250;p76"/>
            <p:cNvSpPr/>
            <p:nvPr/>
          </p:nvSpPr>
          <p:spPr>
            <a:xfrm>
              <a:off x="3500370" y="2252348"/>
              <a:ext cx="40239" cy="35189"/>
            </a:xfrm>
            <a:custGeom>
              <a:avLst/>
              <a:gdLst/>
              <a:ahLst/>
              <a:cxnLst/>
              <a:rect l="l" t="t" r="r" b="b"/>
              <a:pathLst>
                <a:path w="1546" h="1352" extrusionOk="0">
                  <a:moveTo>
                    <a:pt x="1" y="1"/>
                  </a:moveTo>
                  <a:lnTo>
                    <a:pt x="1" y="1352"/>
                  </a:lnTo>
                  <a:lnTo>
                    <a:pt x="1545" y="1352"/>
                  </a:lnTo>
                  <a:lnTo>
                    <a:pt x="154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1" name="Google Shape;18251;p76"/>
            <p:cNvSpPr/>
            <p:nvPr/>
          </p:nvSpPr>
          <p:spPr>
            <a:xfrm>
              <a:off x="3500370" y="2252348"/>
              <a:ext cx="40239" cy="21811"/>
            </a:xfrm>
            <a:custGeom>
              <a:avLst/>
              <a:gdLst/>
              <a:ahLst/>
              <a:cxnLst/>
              <a:rect l="l" t="t" r="r" b="b"/>
              <a:pathLst>
                <a:path w="1546" h="838" extrusionOk="0">
                  <a:moveTo>
                    <a:pt x="1" y="1"/>
                  </a:moveTo>
                  <a:lnTo>
                    <a:pt x="1" y="687"/>
                  </a:lnTo>
                  <a:cubicBezTo>
                    <a:pt x="249" y="787"/>
                    <a:pt x="511" y="837"/>
                    <a:pt x="773" y="837"/>
                  </a:cubicBezTo>
                  <a:cubicBezTo>
                    <a:pt x="1035" y="837"/>
                    <a:pt x="1297" y="787"/>
                    <a:pt x="1545" y="687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2" name="Google Shape;18252;p76"/>
            <p:cNvSpPr/>
            <p:nvPr/>
          </p:nvSpPr>
          <p:spPr>
            <a:xfrm>
              <a:off x="3453572" y="2274160"/>
              <a:ext cx="133833" cy="67411"/>
            </a:xfrm>
            <a:custGeom>
              <a:avLst/>
              <a:gdLst/>
              <a:ahLst/>
              <a:cxnLst/>
              <a:rect l="l" t="t" r="r" b="b"/>
              <a:pathLst>
                <a:path w="5142" h="2590" extrusionOk="0">
                  <a:moveTo>
                    <a:pt x="1799" y="0"/>
                  </a:moveTo>
                  <a:lnTo>
                    <a:pt x="560" y="355"/>
                  </a:lnTo>
                  <a:cubicBezTo>
                    <a:pt x="230" y="447"/>
                    <a:pt x="1" y="749"/>
                    <a:pt x="1" y="1094"/>
                  </a:cubicBezTo>
                  <a:lnTo>
                    <a:pt x="1" y="2590"/>
                  </a:lnTo>
                  <a:lnTo>
                    <a:pt x="5141" y="2590"/>
                  </a:lnTo>
                  <a:lnTo>
                    <a:pt x="5141" y="1094"/>
                  </a:lnTo>
                  <a:cubicBezTo>
                    <a:pt x="5141" y="749"/>
                    <a:pt x="4913" y="447"/>
                    <a:pt x="4582" y="355"/>
                  </a:cubicBezTo>
                  <a:lnTo>
                    <a:pt x="3343" y="0"/>
                  </a:lnTo>
                  <a:lnTo>
                    <a:pt x="2573" y="510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3" name="Google Shape;18253;p76"/>
            <p:cNvSpPr/>
            <p:nvPr/>
          </p:nvSpPr>
          <p:spPr>
            <a:xfrm>
              <a:off x="3482879" y="2188972"/>
              <a:ext cx="75402" cy="68999"/>
            </a:xfrm>
            <a:custGeom>
              <a:avLst/>
              <a:gdLst/>
              <a:ahLst/>
              <a:cxnLst/>
              <a:rect l="l" t="t" r="r" b="b"/>
              <a:pathLst>
                <a:path w="2897" h="2651" extrusionOk="0">
                  <a:moveTo>
                    <a:pt x="917" y="1"/>
                  </a:moveTo>
                  <a:cubicBezTo>
                    <a:pt x="792" y="1"/>
                    <a:pt x="670" y="53"/>
                    <a:pt x="578" y="145"/>
                  </a:cubicBezTo>
                  <a:lnTo>
                    <a:pt x="142" y="581"/>
                  </a:lnTo>
                  <a:cubicBezTo>
                    <a:pt x="50" y="669"/>
                    <a:pt x="1" y="793"/>
                    <a:pt x="1" y="923"/>
                  </a:cubicBezTo>
                  <a:lnTo>
                    <a:pt x="1" y="1204"/>
                  </a:lnTo>
                  <a:cubicBezTo>
                    <a:pt x="1" y="2003"/>
                    <a:pt x="648" y="2647"/>
                    <a:pt x="1447" y="2650"/>
                  </a:cubicBezTo>
                  <a:cubicBezTo>
                    <a:pt x="2246" y="2650"/>
                    <a:pt x="2893" y="2003"/>
                    <a:pt x="2893" y="1204"/>
                  </a:cubicBezTo>
                  <a:lnTo>
                    <a:pt x="2893" y="898"/>
                  </a:lnTo>
                  <a:cubicBezTo>
                    <a:pt x="2897" y="768"/>
                    <a:pt x="2844" y="645"/>
                    <a:pt x="2756" y="557"/>
                  </a:cubicBezTo>
                  <a:cubicBezTo>
                    <a:pt x="2383" y="191"/>
                    <a:pt x="1700" y="26"/>
                    <a:pt x="930" y="1"/>
                  </a:cubicBezTo>
                  <a:cubicBezTo>
                    <a:pt x="926" y="1"/>
                    <a:pt x="922" y="1"/>
                    <a:pt x="9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4" name="Google Shape;18254;p76"/>
            <p:cNvSpPr/>
            <p:nvPr/>
          </p:nvSpPr>
          <p:spPr>
            <a:xfrm>
              <a:off x="3482879" y="2188972"/>
              <a:ext cx="75037" cy="67515"/>
            </a:xfrm>
            <a:custGeom>
              <a:avLst/>
              <a:gdLst/>
              <a:ahLst/>
              <a:cxnLst/>
              <a:rect l="l" t="t" r="r" b="b"/>
              <a:pathLst>
                <a:path w="2883" h="2594" extrusionOk="0">
                  <a:moveTo>
                    <a:pt x="914" y="1"/>
                  </a:moveTo>
                  <a:cubicBezTo>
                    <a:pt x="788" y="1"/>
                    <a:pt x="666" y="53"/>
                    <a:pt x="574" y="142"/>
                  </a:cubicBezTo>
                  <a:lnTo>
                    <a:pt x="1" y="722"/>
                  </a:lnTo>
                  <a:lnTo>
                    <a:pt x="1" y="1204"/>
                  </a:lnTo>
                  <a:cubicBezTo>
                    <a:pt x="1" y="1848"/>
                    <a:pt x="427" y="2415"/>
                    <a:pt x="1046" y="2594"/>
                  </a:cubicBezTo>
                  <a:cubicBezTo>
                    <a:pt x="838" y="2337"/>
                    <a:pt x="722" y="2017"/>
                    <a:pt x="722" y="1686"/>
                  </a:cubicBezTo>
                  <a:lnTo>
                    <a:pt x="722" y="1151"/>
                  </a:lnTo>
                  <a:cubicBezTo>
                    <a:pt x="722" y="873"/>
                    <a:pt x="954" y="669"/>
                    <a:pt x="1232" y="669"/>
                  </a:cubicBezTo>
                  <a:cubicBezTo>
                    <a:pt x="1658" y="669"/>
                    <a:pt x="2517" y="722"/>
                    <a:pt x="2882" y="993"/>
                  </a:cubicBezTo>
                  <a:cubicBezTo>
                    <a:pt x="2868" y="891"/>
                    <a:pt x="2826" y="627"/>
                    <a:pt x="2752" y="553"/>
                  </a:cubicBezTo>
                  <a:cubicBezTo>
                    <a:pt x="2379" y="191"/>
                    <a:pt x="1697" y="26"/>
                    <a:pt x="926" y="1"/>
                  </a:cubicBezTo>
                  <a:cubicBezTo>
                    <a:pt x="922" y="1"/>
                    <a:pt x="918" y="1"/>
                    <a:pt x="914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5" name="Google Shape;18255;p76"/>
            <p:cNvSpPr/>
            <p:nvPr/>
          </p:nvSpPr>
          <p:spPr>
            <a:xfrm>
              <a:off x="3453677" y="2291182"/>
              <a:ext cx="26756" cy="50389"/>
            </a:xfrm>
            <a:custGeom>
              <a:avLst/>
              <a:gdLst/>
              <a:ahLst/>
              <a:cxnLst/>
              <a:rect l="l" t="t" r="r" b="b"/>
              <a:pathLst>
                <a:path w="1028" h="1936" extrusionOk="0">
                  <a:moveTo>
                    <a:pt x="141" y="0"/>
                  </a:moveTo>
                  <a:cubicBezTo>
                    <a:pt x="50" y="131"/>
                    <a:pt x="0" y="285"/>
                    <a:pt x="0" y="440"/>
                  </a:cubicBezTo>
                  <a:lnTo>
                    <a:pt x="0" y="1936"/>
                  </a:lnTo>
                  <a:lnTo>
                    <a:pt x="1028" y="1936"/>
                  </a:lnTo>
                  <a:lnTo>
                    <a:pt x="1028" y="1207"/>
                  </a:lnTo>
                  <a:lnTo>
                    <a:pt x="1024" y="1207"/>
                  </a:lnTo>
                  <a:cubicBezTo>
                    <a:pt x="1024" y="1003"/>
                    <a:pt x="943" y="806"/>
                    <a:pt x="799" y="662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6" name="Google Shape;18256;p76"/>
            <p:cNvSpPr/>
            <p:nvPr/>
          </p:nvSpPr>
          <p:spPr>
            <a:xfrm>
              <a:off x="3560546" y="2291182"/>
              <a:ext cx="26756" cy="50389"/>
            </a:xfrm>
            <a:custGeom>
              <a:avLst/>
              <a:gdLst/>
              <a:ahLst/>
              <a:cxnLst/>
              <a:rect l="l" t="t" r="r" b="b"/>
              <a:pathLst>
                <a:path w="1028" h="1936" extrusionOk="0">
                  <a:moveTo>
                    <a:pt x="887" y="0"/>
                  </a:moveTo>
                  <a:lnTo>
                    <a:pt x="229" y="662"/>
                  </a:lnTo>
                  <a:cubicBezTo>
                    <a:pt x="85" y="806"/>
                    <a:pt x="4" y="1003"/>
                    <a:pt x="4" y="1207"/>
                  </a:cubicBezTo>
                  <a:lnTo>
                    <a:pt x="1" y="1207"/>
                  </a:lnTo>
                  <a:lnTo>
                    <a:pt x="1" y="1936"/>
                  </a:lnTo>
                  <a:lnTo>
                    <a:pt x="1028" y="1936"/>
                  </a:lnTo>
                  <a:lnTo>
                    <a:pt x="1028" y="440"/>
                  </a:lnTo>
                  <a:cubicBezTo>
                    <a:pt x="1028" y="285"/>
                    <a:pt x="979" y="131"/>
                    <a:pt x="8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7" name="Google Shape;18257;p76"/>
            <p:cNvSpPr/>
            <p:nvPr/>
          </p:nvSpPr>
          <p:spPr>
            <a:xfrm>
              <a:off x="3297538" y="1995926"/>
              <a:ext cx="189506" cy="163323"/>
            </a:xfrm>
            <a:custGeom>
              <a:avLst/>
              <a:gdLst/>
              <a:ahLst/>
              <a:cxnLst/>
              <a:rect l="l" t="t" r="r" b="b"/>
              <a:pathLst>
                <a:path w="7281" h="6275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4072"/>
                  </a:lnTo>
                  <a:cubicBezTo>
                    <a:pt x="0" y="4427"/>
                    <a:pt x="289" y="4712"/>
                    <a:pt x="644" y="4712"/>
                  </a:cubicBezTo>
                  <a:lnTo>
                    <a:pt x="2998" y="4712"/>
                  </a:lnTo>
                  <a:lnTo>
                    <a:pt x="2643" y="6141"/>
                  </a:lnTo>
                  <a:cubicBezTo>
                    <a:pt x="2624" y="6215"/>
                    <a:pt x="2681" y="6275"/>
                    <a:pt x="2745" y="6275"/>
                  </a:cubicBezTo>
                  <a:cubicBezTo>
                    <a:pt x="2766" y="6275"/>
                    <a:pt x="2788" y="6268"/>
                    <a:pt x="2808" y="6253"/>
                  </a:cubicBezTo>
                  <a:lnTo>
                    <a:pt x="4926" y="4716"/>
                  </a:lnTo>
                  <a:lnTo>
                    <a:pt x="6640" y="4716"/>
                  </a:lnTo>
                  <a:cubicBezTo>
                    <a:pt x="6992" y="4716"/>
                    <a:pt x="7280" y="4427"/>
                    <a:pt x="7280" y="4072"/>
                  </a:cubicBezTo>
                  <a:lnTo>
                    <a:pt x="7280" y="645"/>
                  </a:lnTo>
                  <a:cubicBezTo>
                    <a:pt x="7280" y="289"/>
                    <a:pt x="6992" y="1"/>
                    <a:pt x="664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8" name="Google Shape;18258;p76"/>
            <p:cNvSpPr/>
            <p:nvPr/>
          </p:nvSpPr>
          <p:spPr>
            <a:xfrm>
              <a:off x="3236451" y="2146755"/>
              <a:ext cx="133365" cy="200230"/>
            </a:xfrm>
            <a:custGeom>
              <a:avLst/>
              <a:gdLst/>
              <a:ahLst/>
              <a:cxnLst/>
              <a:rect l="l" t="t" r="r" b="b"/>
              <a:pathLst>
                <a:path w="5124" h="7693" extrusionOk="0">
                  <a:moveTo>
                    <a:pt x="2562" y="405"/>
                  </a:moveTo>
                  <a:cubicBezTo>
                    <a:pt x="2617" y="405"/>
                    <a:pt x="2673" y="407"/>
                    <a:pt x="2727" y="413"/>
                  </a:cubicBezTo>
                  <a:cubicBezTo>
                    <a:pt x="3600" y="490"/>
                    <a:pt x="4286" y="1257"/>
                    <a:pt x="4290" y="2151"/>
                  </a:cubicBezTo>
                  <a:cubicBezTo>
                    <a:pt x="4293" y="3002"/>
                    <a:pt x="4494" y="3790"/>
                    <a:pt x="4666" y="4205"/>
                  </a:cubicBezTo>
                  <a:cubicBezTo>
                    <a:pt x="4670" y="4209"/>
                    <a:pt x="4666" y="4216"/>
                    <a:pt x="4659" y="4219"/>
                  </a:cubicBezTo>
                  <a:cubicBezTo>
                    <a:pt x="4483" y="4343"/>
                    <a:pt x="4089" y="4571"/>
                    <a:pt x="3414" y="4709"/>
                  </a:cubicBezTo>
                  <a:cubicBezTo>
                    <a:pt x="3407" y="4691"/>
                    <a:pt x="3403" y="4670"/>
                    <a:pt x="3403" y="4649"/>
                  </a:cubicBezTo>
                  <a:lnTo>
                    <a:pt x="3403" y="4248"/>
                  </a:lnTo>
                  <a:cubicBezTo>
                    <a:pt x="3670" y="4096"/>
                    <a:pt x="3889" y="3875"/>
                    <a:pt x="4040" y="3611"/>
                  </a:cubicBezTo>
                  <a:cubicBezTo>
                    <a:pt x="4321" y="3111"/>
                    <a:pt x="4219" y="2481"/>
                    <a:pt x="3797" y="2094"/>
                  </a:cubicBezTo>
                  <a:cubicBezTo>
                    <a:pt x="3505" y="1823"/>
                    <a:pt x="2974" y="1500"/>
                    <a:pt x="2133" y="1500"/>
                  </a:cubicBezTo>
                  <a:cubicBezTo>
                    <a:pt x="2080" y="1500"/>
                    <a:pt x="2031" y="1521"/>
                    <a:pt x="1992" y="1560"/>
                  </a:cubicBezTo>
                  <a:lnTo>
                    <a:pt x="1563" y="1989"/>
                  </a:lnTo>
                  <a:cubicBezTo>
                    <a:pt x="1417" y="2132"/>
                    <a:pt x="1551" y="2333"/>
                    <a:pt x="1707" y="2333"/>
                  </a:cubicBezTo>
                  <a:cubicBezTo>
                    <a:pt x="1754" y="2333"/>
                    <a:pt x="1804" y="2314"/>
                    <a:pt x="1848" y="2270"/>
                  </a:cubicBezTo>
                  <a:lnTo>
                    <a:pt x="2214" y="1904"/>
                  </a:lnTo>
                  <a:cubicBezTo>
                    <a:pt x="2752" y="1918"/>
                    <a:pt x="3192" y="2080"/>
                    <a:pt x="3530" y="2386"/>
                  </a:cubicBezTo>
                  <a:cubicBezTo>
                    <a:pt x="3815" y="2650"/>
                    <a:pt x="3882" y="3072"/>
                    <a:pt x="3692" y="3410"/>
                  </a:cubicBezTo>
                  <a:cubicBezTo>
                    <a:pt x="3456" y="3824"/>
                    <a:pt x="3022" y="4069"/>
                    <a:pt x="2563" y="4069"/>
                  </a:cubicBezTo>
                  <a:cubicBezTo>
                    <a:pt x="2453" y="4069"/>
                    <a:pt x="2342" y="4055"/>
                    <a:pt x="2231" y="4026"/>
                  </a:cubicBezTo>
                  <a:cubicBezTo>
                    <a:pt x="1661" y="3875"/>
                    <a:pt x="1264" y="3361"/>
                    <a:pt x="1264" y="2770"/>
                  </a:cubicBezTo>
                  <a:cubicBezTo>
                    <a:pt x="1257" y="2643"/>
                    <a:pt x="1159" y="2580"/>
                    <a:pt x="1062" y="2580"/>
                  </a:cubicBezTo>
                  <a:cubicBezTo>
                    <a:pt x="965" y="2580"/>
                    <a:pt x="868" y="2643"/>
                    <a:pt x="863" y="2770"/>
                  </a:cubicBezTo>
                  <a:cubicBezTo>
                    <a:pt x="863" y="3379"/>
                    <a:pt x="1190" y="3942"/>
                    <a:pt x="1718" y="4244"/>
                  </a:cubicBezTo>
                  <a:lnTo>
                    <a:pt x="1718" y="4649"/>
                  </a:lnTo>
                  <a:cubicBezTo>
                    <a:pt x="1718" y="4666"/>
                    <a:pt x="1714" y="4687"/>
                    <a:pt x="1711" y="4709"/>
                  </a:cubicBezTo>
                  <a:cubicBezTo>
                    <a:pt x="1035" y="4568"/>
                    <a:pt x="641" y="4343"/>
                    <a:pt x="462" y="4219"/>
                  </a:cubicBezTo>
                  <a:cubicBezTo>
                    <a:pt x="458" y="4216"/>
                    <a:pt x="455" y="4209"/>
                    <a:pt x="458" y="4205"/>
                  </a:cubicBezTo>
                  <a:cubicBezTo>
                    <a:pt x="630" y="3790"/>
                    <a:pt x="831" y="3002"/>
                    <a:pt x="835" y="2151"/>
                  </a:cubicBezTo>
                  <a:cubicBezTo>
                    <a:pt x="838" y="1257"/>
                    <a:pt x="1524" y="490"/>
                    <a:pt x="2397" y="413"/>
                  </a:cubicBezTo>
                  <a:cubicBezTo>
                    <a:pt x="2451" y="407"/>
                    <a:pt x="2507" y="405"/>
                    <a:pt x="2562" y="405"/>
                  </a:cubicBezTo>
                  <a:close/>
                  <a:moveTo>
                    <a:pt x="3005" y="4413"/>
                  </a:moveTo>
                  <a:lnTo>
                    <a:pt x="3005" y="4652"/>
                  </a:lnTo>
                  <a:cubicBezTo>
                    <a:pt x="3002" y="4888"/>
                    <a:pt x="3139" y="5106"/>
                    <a:pt x="3350" y="5212"/>
                  </a:cubicBezTo>
                  <a:lnTo>
                    <a:pt x="3480" y="5279"/>
                  </a:lnTo>
                  <a:cubicBezTo>
                    <a:pt x="3283" y="5592"/>
                    <a:pt x="2935" y="5785"/>
                    <a:pt x="2566" y="5785"/>
                  </a:cubicBezTo>
                  <a:cubicBezTo>
                    <a:pt x="2189" y="5785"/>
                    <a:pt x="1844" y="5592"/>
                    <a:pt x="1644" y="5279"/>
                  </a:cubicBezTo>
                  <a:lnTo>
                    <a:pt x="1774" y="5212"/>
                  </a:lnTo>
                  <a:cubicBezTo>
                    <a:pt x="1985" y="5106"/>
                    <a:pt x="2122" y="4888"/>
                    <a:pt x="2119" y="4652"/>
                  </a:cubicBezTo>
                  <a:lnTo>
                    <a:pt x="2119" y="4413"/>
                  </a:lnTo>
                  <a:cubicBezTo>
                    <a:pt x="2265" y="4453"/>
                    <a:pt x="2413" y="4474"/>
                    <a:pt x="2562" y="4474"/>
                  </a:cubicBezTo>
                  <a:cubicBezTo>
                    <a:pt x="2711" y="4474"/>
                    <a:pt x="2859" y="4453"/>
                    <a:pt x="3005" y="4413"/>
                  </a:cubicBezTo>
                  <a:close/>
                  <a:moveTo>
                    <a:pt x="2562" y="1"/>
                  </a:moveTo>
                  <a:cubicBezTo>
                    <a:pt x="2495" y="1"/>
                    <a:pt x="2428" y="4"/>
                    <a:pt x="2362" y="11"/>
                  </a:cubicBezTo>
                  <a:cubicBezTo>
                    <a:pt x="1285" y="110"/>
                    <a:pt x="440" y="1049"/>
                    <a:pt x="433" y="2151"/>
                  </a:cubicBezTo>
                  <a:cubicBezTo>
                    <a:pt x="433" y="2942"/>
                    <a:pt x="247" y="3667"/>
                    <a:pt x="89" y="4051"/>
                  </a:cubicBezTo>
                  <a:cubicBezTo>
                    <a:pt x="11" y="4230"/>
                    <a:pt x="75" y="4438"/>
                    <a:pt x="233" y="4547"/>
                  </a:cubicBezTo>
                  <a:cubicBezTo>
                    <a:pt x="402" y="4663"/>
                    <a:pt x="736" y="4860"/>
                    <a:pt x="1271" y="5015"/>
                  </a:cubicBezTo>
                  <a:lnTo>
                    <a:pt x="472" y="5412"/>
                  </a:lnTo>
                  <a:cubicBezTo>
                    <a:pt x="187" y="5553"/>
                    <a:pt x="4" y="5845"/>
                    <a:pt x="8" y="6165"/>
                  </a:cubicBezTo>
                  <a:lnTo>
                    <a:pt x="8" y="7481"/>
                  </a:lnTo>
                  <a:cubicBezTo>
                    <a:pt x="1" y="7597"/>
                    <a:pt x="92" y="7692"/>
                    <a:pt x="208" y="7692"/>
                  </a:cubicBezTo>
                  <a:cubicBezTo>
                    <a:pt x="321" y="7692"/>
                    <a:pt x="412" y="7597"/>
                    <a:pt x="409" y="7481"/>
                  </a:cubicBezTo>
                  <a:lnTo>
                    <a:pt x="409" y="6169"/>
                  </a:lnTo>
                  <a:cubicBezTo>
                    <a:pt x="405" y="6000"/>
                    <a:pt x="500" y="5845"/>
                    <a:pt x="652" y="5771"/>
                  </a:cubicBezTo>
                  <a:lnTo>
                    <a:pt x="1285" y="5454"/>
                  </a:lnTo>
                  <a:cubicBezTo>
                    <a:pt x="1572" y="5940"/>
                    <a:pt x="2067" y="6183"/>
                    <a:pt x="2562" y="6183"/>
                  </a:cubicBezTo>
                  <a:cubicBezTo>
                    <a:pt x="3057" y="6183"/>
                    <a:pt x="3553" y="5940"/>
                    <a:pt x="3839" y="5454"/>
                  </a:cubicBezTo>
                  <a:lnTo>
                    <a:pt x="4473" y="5771"/>
                  </a:lnTo>
                  <a:cubicBezTo>
                    <a:pt x="4624" y="5845"/>
                    <a:pt x="4719" y="6000"/>
                    <a:pt x="4719" y="6169"/>
                  </a:cubicBezTo>
                  <a:lnTo>
                    <a:pt x="4719" y="7485"/>
                  </a:lnTo>
                  <a:cubicBezTo>
                    <a:pt x="4712" y="7597"/>
                    <a:pt x="4803" y="7692"/>
                    <a:pt x="4919" y="7692"/>
                  </a:cubicBezTo>
                  <a:cubicBezTo>
                    <a:pt x="5032" y="7692"/>
                    <a:pt x="5124" y="7597"/>
                    <a:pt x="5120" y="7485"/>
                  </a:cubicBezTo>
                  <a:lnTo>
                    <a:pt x="5120" y="6169"/>
                  </a:lnTo>
                  <a:cubicBezTo>
                    <a:pt x="5120" y="5849"/>
                    <a:pt x="4937" y="5557"/>
                    <a:pt x="4652" y="5412"/>
                  </a:cubicBezTo>
                  <a:lnTo>
                    <a:pt x="3853" y="5015"/>
                  </a:lnTo>
                  <a:cubicBezTo>
                    <a:pt x="4388" y="4860"/>
                    <a:pt x="4722" y="4663"/>
                    <a:pt x="4891" y="4547"/>
                  </a:cubicBezTo>
                  <a:cubicBezTo>
                    <a:pt x="5050" y="4438"/>
                    <a:pt x="5113" y="4230"/>
                    <a:pt x="5039" y="4051"/>
                  </a:cubicBezTo>
                  <a:cubicBezTo>
                    <a:pt x="4881" y="3667"/>
                    <a:pt x="4694" y="2942"/>
                    <a:pt x="4691" y="2151"/>
                  </a:cubicBezTo>
                  <a:cubicBezTo>
                    <a:pt x="4684" y="1049"/>
                    <a:pt x="3839" y="110"/>
                    <a:pt x="2763" y="11"/>
                  </a:cubicBezTo>
                  <a:cubicBezTo>
                    <a:pt x="2696" y="4"/>
                    <a:pt x="2629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9" name="Google Shape;18259;p76"/>
            <p:cNvSpPr/>
            <p:nvPr/>
          </p:nvSpPr>
          <p:spPr>
            <a:xfrm>
              <a:off x="3258705" y="2313982"/>
              <a:ext cx="10749" cy="33003"/>
            </a:xfrm>
            <a:custGeom>
              <a:avLst/>
              <a:gdLst/>
              <a:ahLst/>
              <a:cxnLst/>
              <a:rect l="l" t="t" r="r" b="b"/>
              <a:pathLst>
                <a:path w="413" h="1268" extrusionOk="0">
                  <a:moveTo>
                    <a:pt x="208" y="1"/>
                  </a:moveTo>
                  <a:cubicBezTo>
                    <a:pt x="96" y="1"/>
                    <a:pt x="8" y="92"/>
                    <a:pt x="8" y="201"/>
                  </a:cubicBezTo>
                  <a:lnTo>
                    <a:pt x="8" y="1060"/>
                  </a:lnTo>
                  <a:cubicBezTo>
                    <a:pt x="1" y="1172"/>
                    <a:pt x="92" y="1267"/>
                    <a:pt x="208" y="1267"/>
                  </a:cubicBezTo>
                  <a:cubicBezTo>
                    <a:pt x="321" y="1267"/>
                    <a:pt x="412" y="1172"/>
                    <a:pt x="409" y="1060"/>
                  </a:cubicBezTo>
                  <a:lnTo>
                    <a:pt x="409" y="201"/>
                  </a:lnTo>
                  <a:cubicBezTo>
                    <a:pt x="409" y="92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0" name="Google Shape;18260;p76"/>
            <p:cNvSpPr/>
            <p:nvPr/>
          </p:nvSpPr>
          <p:spPr>
            <a:xfrm>
              <a:off x="3336735" y="2313982"/>
              <a:ext cx="10749" cy="33003"/>
            </a:xfrm>
            <a:custGeom>
              <a:avLst/>
              <a:gdLst/>
              <a:ahLst/>
              <a:cxnLst/>
              <a:rect l="l" t="t" r="r" b="b"/>
              <a:pathLst>
                <a:path w="413" h="1268" extrusionOk="0">
                  <a:moveTo>
                    <a:pt x="208" y="1"/>
                  </a:moveTo>
                  <a:cubicBezTo>
                    <a:pt x="95" y="1"/>
                    <a:pt x="4" y="92"/>
                    <a:pt x="7" y="201"/>
                  </a:cubicBezTo>
                  <a:lnTo>
                    <a:pt x="7" y="1060"/>
                  </a:lnTo>
                  <a:cubicBezTo>
                    <a:pt x="0" y="1172"/>
                    <a:pt x="92" y="1267"/>
                    <a:pt x="204" y="1267"/>
                  </a:cubicBezTo>
                  <a:cubicBezTo>
                    <a:pt x="321" y="1267"/>
                    <a:pt x="412" y="1172"/>
                    <a:pt x="405" y="1060"/>
                  </a:cubicBezTo>
                  <a:lnTo>
                    <a:pt x="405" y="201"/>
                  </a:lnTo>
                  <a:cubicBezTo>
                    <a:pt x="405" y="92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1" name="Google Shape;18261;p76"/>
            <p:cNvSpPr/>
            <p:nvPr/>
          </p:nvSpPr>
          <p:spPr>
            <a:xfrm>
              <a:off x="3492952" y="2184287"/>
              <a:ext cx="56922" cy="17438"/>
            </a:xfrm>
            <a:custGeom>
              <a:avLst/>
              <a:gdLst/>
              <a:ahLst/>
              <a:cxnLst/>
              <a:rect l="l" t="t" r="r" b="b"/>
              <a:pathLst>
                <a:path w="2187" h="670" extrusionOk="0">
                  <a:moveTo>
                    <a:pt x="790" y="1"/>
                  </a:moveTo>
                  <a:cubicBezTo>
                    <a:pt x="598" y="1"/>
                    <a:pt x="388" y="19"/>
                    <a:pt x="159" y="65"/>
                  </a:cubicBezTo>
                  <a:cubicBezTo>
                    <a:pt x="68" y="82"/>
                    <a:pt x="1" y="167"/>
                    <a:pt x="1" y="262"/>
                  </a:cubicBezTo>
                  <a:lnTo>
                    <a:pt x="1" y="476"/>
                  </a:lnTo>
                  <a:cubicBezTo>
                    <a:pt x="6" y="603"/>
                    <a:pt x="103" y="666"/>
                    <a:pt x="200" y="666"/>
                  </a:cubicBezTo>
                  <a:cubicBezTo>
                    <a:pt x="297" y="666"/>
                    <a:pt x="395" y="603"/>
                    <a:pt x="402" y="476"/>
                  </a:cubicBezTo>
                  <a:lnTo>
                    <a:pt x="402" y="473"/>
                  </a:lnTo>
                  <a:lnTo>
                    <a:pt x="402" y="431"/>
                  </a:lnTo>
                  <a:cubicBezTo>
                    <a:pt x="527" y="411"/>
                    <a:pt x="654" y="401"/>
                    <a:pt x="780" y="401"/>
                  </a:cubicBezTo>
                  <a:cubicBezTo>
                    <a:pt x="985" y="401"/>
                    <a:pt x="1189" y="426"/>
                    <a:pt x="1387" y="476"/>
                  </a:cubicBezTo>
                  <a:cubicBezTo>
                    <a:pt x="1535" y="512"/>
                    <a:pt x="1676" y="568"/>
                    <a:pt x="1802" y="642"/>
                  </a:cubicBezTo>
                  <a:cubicBezTo>
                    <a:pt x="1837" y="661"/>
                    <a:pt x="1871" y="669"/>
                    <a:pt x="1903" y="669"/>
                  </a:cubicBezTo>
                  <a:cubicBezTo>
                    <a:pt x="2073" y="669"/>
                    <a:pt x="2187" y="435"/>
                    <a:pt x="2024" y="308"/>
                  </a:cubicBezTo>
                  <a:cubicBezTo>
                    <a:pt x="2002" y="293"/>
                    <a:pt x="1552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2" name="Google Shape;18262;p76"/>
            <p:cNvSpPr/>
            <p:nvPr/>
          </p:nvSpPr>
          <p:spPr>
            <a:xfrm>
              <a:off x="3448263" y="2152351"/>
              <a:ext cx="144349" cy="194634"/>
            </a:xfrm>
            <a:custGeom>
              <a:avLst/>
              <a:gdLst/>
              <a:ahLst/>
              <a:cxnLst/>
              <a:rect l="l" t="t" r="r" b="b"/>
              <a:pathLst>
                <a:path w="5546" h="7478" extrusionOk="0">
                  <a:moveTo>
                    <a:pt x="4286" y="405"/>
                  </a:moveTo>
                  <a:lnTo>
                    <a:pt x="4286" y="1401"/>
                  </a:lnTo>
                  <a:cubicBezTo>
                    <a:pt x="4286" y="1570"/>
                    <a:pt x="4248" y="1735"/>
                    <a:pt x="4174" y="1886"/>
                  </a:cubicBezTo>
                  <a:lnTo>
                    <a:pt x="4096" y="2041"/>
                  </a:lnTo>
                  <a:cubicBezTo>
                    <a:pt x="4082" y="2069"/>
                    <a:pt x="4075" y="2097"/>
                    <a:pt x="4075" y="2129"/>
                  </a:cubicBezTo>
                  <a:lnTo>
                    <a:pt x="4075" y="2558"/>
                  </a:lnTo>
                  <a:cubicBezTo>
                    <a:pt x="4075" y="3277"/>
                    <a:pt x="3488" y="3857"/>
                    <a:pt x="2773" y="3857"/>
                  </a:cubicBezTo>
                  <a:cubicBezTo>
                    <a:pt x="2760" y="3857"/>
                    <a:pt x="2748" y="3857"/>
                    <a:pt x="2735" y="3857"/>
                  </a:cubicBezTo>
                  <a:cubicBezTo>
                    <a:pt x="2042" y="3836"/>
                    <a:pt x="1475" y="3223"/>
                    <a:pt x="1475" y="2495"/>
                  </a:cubicBezTo>
                  <a:lnTo>
                    <a:pt x="1475" y="2129"/>
                  </a:lnTo>
                  <a:cubicBezTo>
                    <a:pt x="1475" y="2097"/>
                    <a:pt x="1468" y="2069"/>
                    <a:pt x="1454" y="2041"/>
                  </a:cubicBezTo>
                  <a:lnTo>
                    <a:pt x="1377" y="1883"/>
                  </a:lnTo>
                  <a:cubicBezTo>
                    <a:pt x="1303" y="1735"/>
                    <a:pt x="1264" y="1566"/>
                    <a:pt x="1264" y="1401"/>
                  </a:cubicBezTo>
                  <a:cubicBezTo>
                    <a:pt x="1264" y="852"/>
                    <a:pt x="1707" y="405"/>
                    <a:pt x="2256" y="405"/>
                  </a:cubicBezTo>
                  <a:close/>
                  <a:moveTo>
                    <a:pt x="2119" y="4117"/>
                  </a:moveTo>
                  <a:cubicBezTo>
                    <a:pt x="2309" y="4202"/>
                    <a:pt x="2513" y="4251"/>
                    <a:pt x="2724" y="4254"/>
                  </a:cubicBezTo>
                  <a:lnTo>
                    <a:pt x="2777" y="4254"/>
                  </a:lnTo>
                  <a:cubicBezTo>
                    <a:pt x="3002" y="4254"/>
                    <a:pt x="3224" y="4209"/>
                    <a:pt x="3431" y="4121"/>
                  </a:cubicBezTo>
                  <a:lnTo>
                    <a:pt x="3431" y="4402"/>
                  </a:lnTo>
                  <a:cubicBezTo>
                    <a:pt x="3431" y="4462"/>
                    <a:pt x="3438" y="4522"/>
                    <a:pt x="3456" y="4578"/>
                  </a:cubicBezTo>
                  <a:lnTo>
                    <a:pt x="2773" y="5088"/>
                  </a:lnTo>
                  <a:lnTo>
                    <a:pt x="2094" y="4578"/>
                  </a:lnTo>
                  <a:cubicBezTo>
                    <a:pt x="2108" y="4522"/>
                    <a:pt x="2119" y="4462"/>
                    <a:pt x="2119" y="4402"/>
                  </a:cubicBezTo>
                  <a:lnTo>
                    <a:pt x="2119" y="4117"/>
                  </a:lnTo>
                  <a:close/>
                  <a:moveTo>
                    <a:pt x="2256" y="0"/>
                  </a:moveTo>
                  <a:cubicBezTo>
                    <a:pt x="1486" y="4"/>
                    <a:pt x="863" y="627"/>
                    <a:pt x="863" y="1397"/>
                  </a:cubicBezTo>
                  <a:cubicBezTo>
                    <a:pt x="863" y="1630"/>
                    <a:pt x="916" y="1855"/>
                    <a:pt x="1018" y="2062"/>
                  </a:cubicBezTo>
                  <a:lnTo>
                    <a:pt x="1074" y="2175"/>
                  </a:lnTo>
                  <a:lnTo>
                    <a:pt x="1074" y="2495"/>
                  </a:lnTo>
                  <a:cubicBezTo>
                    <a:pt x="1074" y="3026"/>
                    <a:pt x="1310" y="3530"/>
                    <a:pt x="1718" y="3867"/>
                  </a:cubicBezTo>
                  <a:lnTo>
                    <a:pt x="1718" y="4402"/>
                  </a:lnTo>
                  <a:cubicBezTo>
                    <a:pt x="1718" y="4497"/>
                    <a:pt x="1658" y="4582"/>
                    <a:pt x="1570" y="4617"/>
                  </a:cubicBezTo>
                  <a:lnTo>
                    <a:pt x="553" y="4997"/>
                  </a:lnTo>
                  <a:cubicBezTo>
                    <a:pt x="223" y="5120"/>
                    <a:pt x="8" y="5437"/>
                    <a:pt x="4" y="5785"/>
                  </a:cubicBezTo>
                  <a:lnTo>
                    <a:pt x="4" y="7270"/>
                  </a:lnTo>
                  <a:cubicBezTo>
                    <a:pt x="1" y="7382"/>
                    <a:pt x="92" y="7477"/>
                    <a:pt x="205" y="7477"/>
                  </a:cubicBezTo>
                  <a:cubicBezTo>
                    <a:pt x="321" y="7477"/>
                    <a:pt x="413" y="7382"/>
                    <a:pt x="405" y="7270"/>
                  </a:cubicBezTo>
                  <a:lnTo>
                    <a:pt x="405" y="5785"/>
                  </a:lnTo>
                  <a:cubicBezTo>
                    <a:pt x="405" y="5602"/>
                    <a:pt x="522" y="5437"/>
                    <a:pt x="694" y="5373"/>
                  </a:cubicBezTo>
                  <a:lnTo>
                    <a:pt x="1711" y="4990"/>
                  </a:lnTo>
                  <a:cubicBezTo>
                    <a:pt x="1764" y="4969"/>
                    <a:pt x="1816" y="4940"/>
                    <a:pt x="1862" y="4909"/>
                  </a:cubicBezTo>
                  <a:lnTo>
                    <a:pt x="2576" y="5440"/>
                  </a:lnTo>
                  <a:lnTo>
                    <a:pt x="2576" y="7270"/>
                  </a:lnTo>
                  <a:cubicBezTo>
                    <a:pt x="2582" y="7396"/>
                    <a:pt x="2678" y="7460"/>
                    <a:pt x="2775" y="7460"/>
                  </a:cubicBezTo>
                  <a:cubicBezTo>
                    <a:pt x="2872" y="7460"/>
                    <a:pt x="2969" y="7396"/>
                    <a:pt x="2974" y="7270"/>
                  </a:cubicBezTo>
                  <a:lnTo>
                    <a:pt x="2974" y="5440"/>
                  </a:lnTo>
                  <a:lnTo>
                    <a:pt x="3688" y="4909"/>
                  </a:lnTo>
                  <a:cubicBezTo>
                    <a:pt x="3734" y="4940"/>
                    <a:pt x="3783" y="4969"/>
                    <a:pt x="3840" y="4990"/>
                  </a:cubicBezTo>
                  <a:lnTo>
                    <a:pt x="4856" y="5373"/>
                  </a:lnTo>
                  <a:cubicBezTo>
                    <a:pt x="5029" y="5437"/>
                    <a:pt x="5141" y="5602"/>
                    <a:pt x="5145" y="5785"/>
                  </a:cubicBezTo>
                  <a:lnTo>
                    <a:pt x="5145" y="7266"/>
                  </a:lnTo>
                  <a:cubicBezTo>
                    <a:pt x="5150" y="7395"/>
                    <a:pt x="5247" y="7459"/>
                    <a:pt x="5344" y="7459"/>
                  </a:cubicBezTo>
                  <a:cubicBezTo>
                    <a:pt x="5441" y="7459"/>
                    <a:pt x="5539" y="7395"/>
                    <a:pt x="5546" y="7266"/>
                  </a:cubicBezTo>
                  <a:lnTo>
                    <a:pt x="5546" y="5785"/>
                  </a:lnTo>
                  <a:cubicBezTo>
                    <a:pt x="5542" y="5437"/>
                    <a:pt x="5324" y="5120"/>
                    <a:pt x="4997" y="4997"/>
                  </a:cubicBezTo>
                  <a:lnTo>
                    <a:pt x="3980" y="4617"/>
                  </a:lnTo>
                  <a:cubicBezTo>
                    <a:pt x="3892" y="4582"/>
                    <a:pt x="3832" y="4497"/>
                    <a:pt x="3832" y="4402"/>
                  </a:cubicBezTo>
                  <a:lnTo>
                    <a:pt x="3832" y="3888"/>
                  </a:lnTo>
                  <a:cubicBezTo>
                    <a:pt x="3875" y="3853"/>
                    <a:pt x="3917" y="3815"/>
                    <a:pt x="3959" y="3776"/>
                  </a:cubicBezTo>
                  <a:cubicBezTo>
                    <a:pt x="4290" y="3459"/>
                    <a:pt x="4476" y="3016"/>
                    <a:pt x="4473" y="2558"/>
                  </a:cubicBezTo>
                  <a:lnTo>
                    <a:pt x="4473" y="2175"/>
                  </a:lnTo>
                  <a:lnTo>
                    <a:pt x="4533" y="2062"/>
                  </a:lnTo>
                  <a:cubicBezTo>
                    <a:pt x="4635" y="1855"/>
                    <a:pt x="4687" y="1630"/>
                    <a:pt x="4687" y="1397"/>
                  </a:cubicBezTo>
                  <a:lnTo>
                    <a:pt x="4687" y="201"/>
                  </a:lnTo>
                  <a:cubicBezTo>
                    <a:pt x="4687" y="92"/>
                    <a:pt x="4600" y="0"/>
                    <a:pt x="4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3" name="Google Shape;18263;p76"/>
            <p:cNvSpPr/>
            <p:nvPr/>
          </p:nvSpPr>
          <p:spPr>
            <a:xfrm>
              <a:off x="3476216" y="2308386"/>
              <a:ext cx="10463" cy="38130"/>
            </a:xfrm>
            <a:custGeom>
              <a:avLst/>
              <a:gdLst/>
              <a:ahLst/>
              <a:cxnLst/>
              <a:rect l="l" t="t" r="r" b="b"/>
              <a:pathLst>
                <a:path w="402" h="1465" extrusionOk="0">
                  <a:moveTo>
                    <a:pt x="204" y="1"/>
                  </a:moveTo>
                  <a:cubicBezTo>
                    <a:pt x="91" y="1"/>
                    <a:pt x="0" y="92"/>
                    <a:pt x="4" y="201"/>
                  </a:cubicBezTo>
                  <a:lnTo>
                    <a:pt x="4" y="1275"/>
                  </a:lnTo>
                  <a:cubicBezTo>
                    <a:pt x="9" y="1401"/>
                    <a:pt x="106" y="1465"/>
                    <a:pt x="202" y="1465"/>
                  </a:cubicBezTo>
                  <a:cubicBezTo>
                    <a:pt x="299" y="1465"/>
                    <a:pt x="396" y="1401"/>
                    <a:pt x="401" y="1275"/>
                  </a:cubicBezTo>
                  <a:lnTo>
                    <a:pt x="401" y="201"/>
                  </a:lnTo>
                  <a:cubicBezTo>
                    <a:pt x="401" y="92"/>
                    <a:pt x="313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4" name="Google Shape;18264;p76"/>
            <p:cNvSpPr/>
            <p:nvPr/>
          </p:nvSpPr>
          <p:spPr>
            <a:xfrm>
              <a:off x="3554221" y="2308386"/>
              <a:ext cx="10463" cy="38130"/>
            </a:xfrm>
            <a:custGeom>
              <a:avLst/>
              <a:gdLst/>
              <a:ahLst/>
              <a:cxnLst/>
              <a:rect l="l" t="t" r="r" b="b"/>
              <a:pathLst>
                <a:path w="402" h="1465" extrusionOk="0">
                  <a:moveTo>
                    <a:pt x="205" y="1"/>
                  </a:moveTo>
                  <a:cubicBezTo>
                    <a:pt x="92" y="1"/>
                    <a:pt x="1" y="92"/>
                    <a:pt x="4" y="201"/>
                  </a:cubicBezTo>
                  <a:lnTo>
                    <a:pt x="4" y="1275"/>
                  </a:lnTo>
                  <a:cubicBezTo>
                    <a:pt x="10" y="1401"/>
                    <a:pt x="106" y="1465"/>
                    <a:pt x="203" y="1465"/>
                  </a:cubicBezTo>
                  <a:cubicBezTo>
                    <a:pt x="300" y="1465"/>
                    <a:pt x="397" y="1401"/>
                    <a:pt x="402" y="1275"/>
                  </a:cubicBezTo>
                  <a:lnTo>
                    <a:pt x="402" y="201"/>
                  </a:lnTo>
                  <a:cubicBezTo>
                    <a:pt x="402" y="92"/>
                    <a:pt x="314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5" name="Google Shape;18265;p76"/>
            <p:cNvSpPr/>
            <p:nvPr/>
          </p:nvSpPr>
          <p:spPr>
            <a:xfrm>
              <a:off x="3292306" y="1990798"/>
              <a:ext cx="222301" cy="185680"/>
            </a:xfrm>
            <a:custGeom>
              <a:avLst/>
              <a:gdLst/>
              <a:ahLst/>
              <a:cxnLst/>
              <a:rect l="l" t="t" r="r" b="b"/>
              <a:pathLst>
                <a:path w="8541" h="7134" extrusionOk="0">
                  <a:moveTo>
                    <a:pt x="2942" y="5113"/>
                  </a:moveTo>
                  <a:lnTo>
                    <a:pt x="2830" y="5567"/>
                  </a:lnTo>
                  <a:lnTo>
                    <a:pt x="2559" y="5567"/>
                  </a:lnTo>
                  <a:cubicBezTo>
                    <a:pt x="2313" y="5567"/>
                    <a:pt x="2116" y="5367"/>
                    <a:pt x="2116" y="5124"/>
                  </a:cubicBezTo>
                  <a:lnTo>
                    <a:pt x="2116" y="5113"/>
                  </a:lnTo>
                  <a:close/>
                  <a:moveTo>
                    <a:pt x="6841" y="402"/>
                  </a:moveTo>
                  <a:cubicBezTo>
                    <a:pt x="7084" y="402"/>
                    <a:pt x="7281" y="599"/>
                    <a:pt x="7281" y="842"/>
                  </a:cubicBezTo>
                  <a:lnTo>
                    <a:pt x="7281" y="4269"/>
                  </a:lnTo>
                  <a:cubicBezTo>
                    <a:pt x="7281" y="4512"/>
                    <a:pt x="7084" y="4709"/>
                    <a:pt x="6841" y="4709"/>
                  </a:cubicBezTo>
                  <a:lnTo>
                    <a:pt x="5127" y="4709"/>
                  </a:lnTo>
                  <a:cubicBezTo>
                    <a:pt x="5085" y="4709"/>
                    <a:pt x="5043" y="4723"/>
                    <a:pt x="5008" y="4747"/>
                  </a:cubicBezTo>
                  <a:lnTo>
                    <a:pt x="3101" y="6137"/>
                  </a:lnTo>
                  <a:lnTo>
                    <a:pt x="3393" y="4958"/>
                  </a:lnTo>
                  <a:cubicBezTo>
                    <a:pt x="3424" y="4832"/>
                    <a:pt x="3329" y="4712"/>
                    <a:pt x="3199" y="4712"/>
                  </a:cubicBezTo>
                  <a:lnTo>
                    <a:pt x="845" y="4712"/>
                  </a:lnTo>
                  <a:cubicBezTo>
                    <a:pt x="599" y="4712"/>
                    <a:pt x="402" y="4512"/>
                    <a:pt x="402" y="4269"/>
                  </a:cubicBezTo>
                  <a:lnTo>
                    <a:pt x="402" y="842"/>
                  </a:lnTo>
                  <a:cubicBezTo>
                    <a:pt x="402" y="599"/>
                    <a:pt x="599" y="402"/>
                    <a:pt x="845" y="402"/>
                  </a:cubicBezTo>
                  <a:close/>
                  <a:moveTo>
                    <a:pt x="7696" y="1257"/>
                  </a:moveTo>
                  <a:cubicBezTo>
                    <a:pt x="7939" y="1257"/>
                    <a:pt x="8136" y="1454"/>
                    <a:pt x="8139" y="1697"/>
                  </a:cubicBezTo>
                  <a:lnTo>
                    <a:pt x="8139" y="5124"/>
                  </a:lnTo>
                  <a:cubicBezTo>
                    <a:pt x="8136" y="5367"/>
                    <a:pt x="7939" y="5567"/>
                    <a:pt x="7696" y="5567"/>
                  </a:cubicBezTo>
                  <a:lnTo>
                    <a:pt x="5982" y="5567"/>
                  </a:lnTo>
                  <a:cubicBezTo>
                    <a:pt x="5859" y="5567"/>
                    <a:pt x="5764" y="5676"/>
                    <a:pt x="5785" y="5799"/>
                  </a:cubicBezTo>
                  <a:lnTo>
                    <a:pt x="5922" y="6630"/>
                  </a:lnTo>
                  <a:lnTo>
                    <a:pt x="4452" y="5648"/>
                  </a:lnTo>
                  <a:lnTo>
                    <a:pt x="5191" y="5113"/>
                  </a:lnTo>
                  <a:lnTo>
                    <a:pt x="6841" y="5113"/>
                  </a:lnTo>
                  <a:cubicBezTo>
                    <a:pt x="7305" y="5110"/>
                    <a:pt x="7682" y="4733"/>
                    <a:pt x="7682" y="4269"/>
                  </a:cubicBezTo>
                  <a:lnTo>
                    <a:pt x="7682" y="1257"/>
                  </a:lnTo>
                  <a:close/>
                  <a:moveTo>
                    <a:pt x="6847" y="1"/>
                  </a:moveTo>
                  <a:cubicBezTo>
                    <a:pt x="6845" y="1"/>
                    <a:pt x="6843" y="1"/>
                    <a:pt x="6841" y="1"/>
                  </a:cubicBezTo>
                  <a:lnTo>
                    <a:pt x="845" y="1"/>
                  </a:lnTo>
                  <a:cubicBezTo>
                    <a:pt x="381" y="1"/>
                    <a:pt x="1" y="377"/>
                    <a:pt x="1" y="842"/>
                  </a:cubicBezTo>
                  <a:lnTo>
                    <a:pt x="1" y="4269"/>
                  </a:lnTo>
                  <a:cubicBezTo>
                    <a:pt x="1" y="4733"/>
                    <a:pt x="377" y="5110"/>
                    <a:pt x="845" y="5113"/>
                  </a:cubicBezTo>
                  <a:lnTo>
                    <a:pt x="1714" y="5113"/>
                  </a:lnTo>
                  <a:lnTo>
                    <a:pt x="1714" y="5124"/>
                  </a:lnTo>
                  <a:cubicBezTo>
                    <a:pt x="1714" y="5592"/>
                    <a:pt x="2091" y="5968"/>
                    <a:pt x="2559" y="5968"/>
                  </a:cubicBezTo>
                  <a:lnTo>
                    <a:pt x="2728" y="5968"/>
                  </a:lnTo>
                  <a:lnTo>
                    <a:pt x="2647" y="6288"/>
                  </a:lnTo>
                  <a:cubicBezTo>
                    <a:pt x="2596" y="6498"/>
                    <a:pt x="2764" y="6672"/>
                    <a:pt x="2950" y="6672"/>
                  </a:cubicBezTo>
                  <a:cubicBezTo>
                    <a:pt x="3010" y="6672"/>
                    <a:pt x="3072" y="6654"/>
                    <a:pt x="3129" y="6612"/>
                  </a:cubicBezTo>
                  <a:lnTo>
                    <a:pt x="4015" y="5968"/>
                  </a:lnTo>
                  <a:lnTo>
                    <a:pt x="4209" y="5968"/>
                  </a:lnTo>
                  <a:lnTo>
                    <a:pt x="5880" y="7080"/>
                  </a:lnTo>
                  <a:cubicBezTo>
                    <a:pt x="5932" y="7116"/>
                    <a:pt x="5992" y="7133"/>
                    <a:pt x="6051" y="7133"/>
                  </a:cubicBezTo>
                  <a:cubicBezTo>
                    <a:pt x="6110" y="7133"/>
                    <a:pt x="6168" y="7117"/>
                    <a:pt x="6218" y="7084"/>
                  </a:cubicBezTo>
                  <a:cubicBezTo>
                    <a:pt x="6320" y="7017"/>
                    <a:pt x="6373" y="6897"/>
                    <a:pt x="6355" y="6774"/>
                  </a:cubicBezTo>
                  <a:lnTo>
                    <a:pt x="6222" y="5968"/>
                  </a:lnTo>
                  <a:lnTo>
                    <a:pt x="7696" y="5968"/>
                  </a:lnTo>
                  <a:cubicBezTo>
                    <a:pt x="8160" y="5968"/>
                    <a:pt x="8537" y="5592"/>
                    <a:pt x="8540" y="5124"/>
                  </a:cubicBezTo>
                  <a:lnTo>
                    <a:pt x="8540" y="1700"/>
                  </a:lnTo>
                  <a:cubicBezTo>
                    <a:pt x="8537" y="1232"/>
                    <a:pt x="8160" y="856"/>
                    <a:pt x="7696" y="856"/>
                  </a:cubicBezTo>
                  <a:lnTo>
                    <a:pt x="7682" y="856"/>
                  </a:lnTo>
                  <a:lnTo>
                    <a:pt x="7682" y="842"/>
                  </a:lnTo>
                  <a:cubicBezTo>
                    <a:pt x="7682" y="380"/>
                    <a:pt x="7309" y="1"/>
                    <a:pt x="6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6" name="Google Shape;18266;p76"/>
            <p:cNvSpPr/>
            <p:nvPr/>
          </p:nvSpPr>
          <p:spPr>
            <a:xfrm>
              <a:off x="3329395" y="2024217"/>
              <a:ext cx="30530" cy="10489"/>
            </a:xfrm>
            <a:custGeom>
              <a:avLst/>
              <a:gdLst/>
              <a:ahLst/>
              <a:cxnLst/>
              <a:rect l="l" t="t" r="r" b="b"/>
              <a:pathLst>
                <a:path w="1173" h="403" extrusionOk="0">
                  <a:moveTo>
                    <a:pt x="262" y="1"/>
                  </a:moveTo>
                  <a:cubicBezTo>
                    <a:pt x="1" y="1"/>
                    <a:pt x="2" y="402"/>
                    <a:pt x="265" y="402"/>
                  </a:cubicBezTo>
                  <a:cubicBezTo>
                    <a:pt x="269" y="402"/>
                    <a:pt x="272" y="402"/>
                    <a:pt x="275" y="402"/>
                  </a:cubicBezTo>
                  <a:lnTo>
                    <a:pt x="919" y="402"/>
                  </a:lnTo>
                  <a:cubicBezTo>
                    <a:pt x="1173" y="388"/>
                    <a:pt x="1173" y="12"/>
                    <a:pt x="919" y="1"/>
                  </a:cubicBezTo>
                  <a:lnTo>
                    <a:pt x="275" y="1"/>
                  </a:lnTo>
                  <a:cubicBezTo>
                    <a:pt x="271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7" name="Google Shape;18267;p76"/>
            <p:cNvSpPr/>
            <p:nvPr/>
          </p:nvSpPr>
          <p:spPr>
            <a:xfrm>
              <a:off x="3368957" y="2024243"/>
              <a:ext cx="85761" cy="10463"/>
            </a:xfrm>
            <a:custGeom>
              <a:avLst/>
              <a:gdLst/>
              <a:ahLst/>
              <a:cxnLst/>
              <a:rect l="l" t="t" r="r" b="b"/>
              <a:pathLst>
                <a:path w="3295" h="402" extrusionOk="0">
                  <a:moveTo>
                    <a:pt x="254" y="0"/>
                  </a:moveTo>
                  <a:cubicBezTo>
                    <a:pt x="1" y="11"/>
                    <a:pt x="1" y="387"/>
                    <a:pt x="254" y="401"/>
                  </a:cubicBezTo>
                  <a:lnTo>
                    <a:pt x="3037" y="401"/>
                  </a:lnTo>
                  <a:cubicBezTo>
                    <a:pt x="3294" y="387"/>
                    <a:pt x="3294" y="11"/>
                    <a:pt x="3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8" name="Google Shape;18268;p76"/>
            <p:cNvSpPr/>
            <p:nvPr/>
          </p:nvSpPr>
          <p:spPr>
            <a:xfrm>
              <a:off x="3329395" y="2052067"/>
              <a:ext cx="125322" cy="10489"/>
            </a:xfrm>
            <a:custGeom>
              <a:avLst/>
              <a:gdLst/>
              <a:ahLst/>
              <a:cxnLst/>
              <a:rect l="l" t="t" r="r" b="b"/>
              <a:pathLst>
                <a:path w="4815" h="403" extrusionOk="0">
                  <a:moveTo>
                    <a:pt x="262" y="0"/>
                  </a:moveTo>
                  <a:cubicBezTo>
                    <a:pt x="1" y="0"/>
                    <a:pt x="2" y="402"/>
                    <a:pt x="265" y="402"/>
                  </a:cubicBezTo>
                  <a:cubicBezTo>
                    <a:pt x="269" y="402"/>
                    <a:pt x="272" y="402"/>
                    <a:pt x="275" y="402"/>
                  </a:cubicBezTo>
                  <a:lnTo>
                    <a:pt x="4557" y="402"/>
                  </a:lnTo>
                  <a:cubicBezTo>
                    <a:pt x="4814" y="388"/>
                    <a:pt x="4814" y="11"/>
                    <a:pt x="4557" y="1"/>
                  </a:cubicBezTo>
                  <a:lnTo>
                    <a:pt x="275" y="1"/>
                  </a:lnTo>
                  <a:cubicBezTo>
                    <a:pt x="271" y="1"/>
                    <a:pt x="26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9" name="Google Shape;18269;p76"/>
            <p:cNvSpPr/>
            <p:nvPr/>
          </p:nvSpPr>
          <p:spPr>
            <a:xfrm>
              <a:off x="3329421" y="2079916"/>
              <a:ext cx="86281" cy="10463"/>
            </a:xfrm>
            <a:custGeom>
              <a:avLst/>
              <a:gdLst/>
              <a:ahLst/>
              <a:cxnLst/>
              <a:rect l="l" t="t" r="r" b="b"/>
              <a:pathLst>
                <a:path w="3315" h="402" extrusionOk="0">
                  <a:moveTo>
                    <a:pt x="261" y="0"/>
                  </a:moveTo>
                  <a:cubicBezTo>
                    <a:pt x="1" y="0"/>
                    <a:pt x="1" y="402"/>
                    <a:pt x="261" y="402"/>
                  </a:cubicBezTo>
                  <a:cubicBezTo>
                    <a:pt x="265" y="402"/>
                    <a:pt x="270" y="402"/>
                    <a:pt x="274" y="401"/>
                  </a:cubicBezTo>
                  <a:lnTo>
                    <a:pt x="3057" y="401"/>
                  </a:lnTo>
                  <a:cubicBezTo>
                    <a:pt x="3314" y="391"/>
                    <a:pt x="3314" y="14"/>
                    <a:pt x="3057" y="0"/>
                  </a:cubicBezTo>
                  <a:lnTo>
                    <a:pt x="274" y="0"/>
                  </a:lnTo>
                  <a:cubicBezTo>
                    <a:pt x="270" y="0"/>
                    <a:pt x="26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0" name="Google Shape;18270;p76"/>
            <p:cNvSpPr/>
            <p:nvPr/>
          </p:nvSpPr>
          <p:spPr>
            <a:xfrm>
              <a:off x="3424656" y="2079916"/>
              <a:ext cx="30062" cy="10463"/>
            </a:xfrm>
            <a:custGeom>
              <a:avLst/>
              <a:gdLst/>
              <a:ahLst/>
              <a:cxnLst/>
              <a:rect l="l" t="t" r="r" b="b"/>
              <a:pathLst>
                <a:path w="1155" h="402" extrusionOk="0">
                  <a:moveTo>
                    <a:pt x="257" y="0"/>
                  </a:moveTo>
                  <a:cubicBezTo>
                    <a:pt x="0" y="14"/>
                    <a:pt x="0" y="391"/>
                    <a:pt x="257" y="401"/>
                  </a:cubicBezTo>
                  <a:lnTo>
                    <a:pt x="897" y="401"/>
                  </a:lnTo>
                  <a:cubicBezTo>
                    <a:pt x="1154" y="391"/>
                    <a:pt x="1154" y="14"/>
                    <a:pt x="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271" name="Google Shape;18271;p76"/>
          <p:cNvGrpSpPr/>
          <p:nvPr/>
        </p:nvGrpSpPr>
        <p:grpSpPr>
          <a:xfrm>
            <a:off x="4198844" y="2918392"/>
            <a:ext cx="319982" cy="315974"/>
            <a:chOff x="4198844" y="2918392"/>
            <a:chExt cx="319982" cy="315974"/>
          </a:xfrm>
        </p:grpSpPr>
        <p:sp>
          <p:nvSpPr>
            <p:cNvPr id="18272" name="Google Shape;18272;p76"/>
            <p:cNvSpPr/>
            <p:nvPr/>
          </p:nvSpPr>
          <p:spPr>
            <a:xfrm>
              <a:off x="4398110" y="2971046"/>
              <a:ext cx="115770" cy="258635"/>
            </a:xfrm>
            <a:custGeom>
              <a:avLst/>
              <a:gdLst/>
              <a:ahLst/>
              <a:cxnLst/>
              <a:rect l="l" t="t" r="r" b="b"/>
              <a:pathLst>
                <a:path w="4448" h="9937" extrusionOk="0">
                  <a:moveTo>
                    <a:pt x="1" y="0"/>
                  </a:moveTo>
                  <a:lnTo>
                    <a:pt x="1" y="9937"/>
                  </a:lnTo>
                  <a:lnTo>
                    <a:pt x="1366" y="9937"/>
                  </a:lnTo>
                  <a:lnTo>
                    <a:pt x="2618" y="5897"/>
                  </a:lnTo>
                  <a:lnTo>
                    <a:pt x="4448" y="0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3" name="Google Shape;18273;p76"/>
            <p:cNvSpPr/>
            <p:nvPr/>
          </p:nvSpPr>
          <p:spPr>
            <a:xfrm>
              <a:off x="4398110" y="2971046"/>
              <a:ext cx="93517" cy="258635"/>
            </a:xfrm>
            <a:custGeom>
              <a:avLst/>
              <a:gdLst/>
              <a:ahLst/>
              <a:cxnLst/>
              <a:rect l="l" t="t" r="r" b="b"/>
              <a:pathLst>
                <a:path w="3593" h="9937" extrusionOk="0">
                  <a:moveTo>
                    <a:pt x="1" y="0"/>
                  </a:moveTo>
                  <a:lnTo>
                    <a:pt x="1" y="9937"/>
                  </a:lnTo>
                  <a:lnTo>
                    <a:pt x="1366" y="9937"/>
                  </a:lnTo>
                  <a:lnTo>
                    <a:pt x="2618" y="5897"/>
                  </a:lnTo>
                  <a:lnTo>
                    <a:pt x="3593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4" name="Google Shape;18274;p76"/>
            <p:cNvSpPr/>
            <p:nvPr/>
          </p:nvSpPr>
          <p:spPr>
            <a:xfrm>
              <a:off x="4377497" y="2956939"/>
              <a:ext cx="101143" cy="272742"/>
            </a:xfrm>
            <a:custGeom>
              <a:avLst/>
              <a:gdLst/>
              <a:ahLst/>
              <a:cxnLst/>
              <a:rect l="l" t="t" r="r" b="b"/>
              <a:pathLst>
                <a:path w="3886" h="10479" extrusionOk="0">
                  <a:moveTo>
                    <a:pt x="1" y="1"/>
                  </a:moveTo>
                  <a:lnTo>
                    <a:pt x="1" y="10479"/>
                  </a:lnTo>
                  <a:lnTo>
                    <a:pt x="2158" y="10479"/>
                  </a:lnTo>
                  <a:lnTo>
                    <a:pt x="2759" y="6823"/>
                  </a:lnTo>
                  <a:lnTo>
                    <a:pt x="388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5" name="Google Shape;18275;p76"/>
            <p:cNvSpPr/>
            <p:nvPr/>
          </p:nvSpPr>
          <p:spPr>
            <a:xfrm>
              <a:off x="4377497" y="2956939"/>
              <a:ext cx="71836" cy="272742"/>
            </a:xfrm>
            <a:custGeom>
              <a:avLst/>
              <a:gdLst/>
              <a:ahLst/>
              <a:cxnLst/>
              <a:rect l="l" t="t" r="r" b="b"/>
              <a:pathLst>
                <a:path w="2760" h="10479" extrusionOk="0">
                  <a:moveTo>
                    <a:pt x="1" y="1"/>
                  </a:moveTo>
                  <a:lnTo>
                    <a:pt x="1" y="10479"/>
                  </a:lnTo>
                  <a:lnTo>
                    <a:pt x="2158" y="10479"/>
                  </a:lnTo>
                  <a:lnTo>
                    <a:pt x="2759" y="6823"/>
                  </a:lnTo>
                  <a:lnTo>
                    <a:pt x="2759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6" name="Google Shape;18276;p76"/>
            <p:cNvSpPr/>
            <p:nvPr/>
          </p:nvSpPr>
          <p:spPr>
            <a:xfrm>
              <a:off x="4203607" y="2923051"/>
              <a:ext cx="230057" cy="306630"/>
            </a:xfrm>
            <a:custGeom>
              <a:avLst/>
              <a:gdLst/>
              <a:ahLst/>
              <a:cxnLst/>
              <a:rect l="l" t="t" r="r" b="b"/>
              <a:pathLst>
                <a:path w="8839" h="11781" extrusionOk="0">
                  <a:moveTo>
                    <a:pt x="0" y="1"/>
                  </a:moveTo>
                  <a:lnTo>
                    <a:pt x="0" y="10542"/>
                  </a:lnTo>
                  <a:lnTo>
                    <a:pt x="0" y="11781"/>
                  </a:lnTo>
                  <a:lnTo>
                    <a:pt x="8839" y="11781"/>
                  </a:lnTo>
                  <a:lnTo>
                    <a:pt x="8839" y="838"/>
                  </a:lnTo>
                  <a:lnTo>
                    <a:pt x="3181" y="838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7" name="Google Shape;18277;p76"/>
            <p:cNvSpPr/>
            <p:nvPr/>
          </p:nvSpPr>
          <p:spPr>
            <a:xfrm>
              <a:off x="4416616" y="2944758"/>
              <a:ext cx="17048" cy="284923"/>
            </a:xfrm>
            <a:custGeom>
              <a:avLst/>
              <a:gdLst/>
              <a:ahLst/>
              <a:cxnLst/>
              <a:rect l="l" t="t" r="r" b="b"/>
              <a:pathLst>
                <a:path w="655" h="10947" extrusionOk="0">
                  <a:moveTo>
                    <a:pt x="0" y="1"/>
                  </a:moveTo>
                  <a:lnTo>
                    <a:pt x="0" y="10947"/>
                  </a:lnTo>
                  <a:lnTo>
                    <a:pt x="655" y="1094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8" name="Google Shape;18278;p76"/>
            <p:cNvSpPr/>
            <p:nvPr/>
          </p:nvSpPr>
          <p:spPr>
            <a:xfrm>
              <a:off x="4243533" y="3002825"/>
              <a:ext cx="22462" cy="22462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0" y="0"/>
                  </a:moveTo>
                  <a:lnTo>
                    <a:pt x="0" y="862"/>
                  </a:lnTo>
                  <a:lnTo>
                    <a:pt x="862" y="862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9" name="Google Shape;18279;p76"/>
            <p:cNvSpPr/>
            <p:nvPr/>
          </p:nvSpPr>
          <p:spPr>
            <a:xfrm>
              <a:off x="4243533" y="3076353"/>
              <a:ext cx="22462" cy="22462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0" y="1"/>
                  </a:moveTo>
                  <a:lnTo>
                    <a:pt x="0" y="863"/>
                  </a:lnTo>
                  <a:lnTo>
                    <a:pt x="862" y="863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0" name="Google Shape;18280;p76"/>
            <p:cNvSpPr/>
            <p:nvPr/>
          </p:nvSpPr>
          <p:spPr>
            <a:xfrm>
              <a:off x="4243533" y="3149907"/>
              <a:ext cx="22462" cy="22462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0" y="0"/>
                  </a:moveTo>
                  <a:lnTo>
                    <a:pt x="0" y="862"/>
                  </a:lnTo>
                  <a:lnTo>
                    <a:pt x="862" y="862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1" name="Google Shape;18281;p76"/>
            <p:cNvSpPr/>
            <p:nvPr/>
          </p:nvSpPr>
          <p:spPr>
            <a:xfrm>
              <a:off x="4198844" y="2940099"/>
              <a:ext cx="319982" cy="294267"/>
            </a:xfrm>
            <a:custGeom>
              <a:avLst/>
              <a:gdLst/>
              <a:ahLst/>
              <a:cxnLst/>
              <a:rect l="l" t="t" r="r" b="b"/>
              <a:pathLst>
                <a:path w="12294" h="11306" extrusionOk="0">
                  <a:moveTo>
                    <a:pt x="10538" y="827"/>
                  </a:moveTo>
                  <a:lnTo>
                    <a:pt x="9205" y="8927"/>
                  </a:lnTo>
                  <a:lnTo>
                    <a:pt x="9205" y="827"/>
                  </a:lnTo>
                  <a:close/>
                  <a:moveTo>
                    <a:pt x="6946" y="0"/>
                  </a:moveTo>
                  <a:cubicBezTo>
                    <a:pt x="6707" y="0"/>
                    <a:pt x="6707" y="363"/>
                    <a:pt x="6946" y="363"/>
                  </a:cubicBezTo>
                  <a:lnTo>
                    <a:pt x="8849" y="363"/>
                  </a:lnTo>
                  <a:lnTo>
                    <a:pt x="8849" y="10946"/>
                  </a:lnTo>
                  <a:lnTo>
                    <a:pt x="363" y="10946"/>
                  </a:lnTo>
                  <a:lnTo>
                    <a:pt x="363" y="10060"/>
                  </a:lnTo>
                  <a:cubicBezTo>
                    <a:pt x="363" y="9938"/>
                    <a:pt x="272" y="9877"/>
                    <a:pt x="182" y="9877"/>
                  </a:cubicBezTo>
                  <a:cubicBezTo>
                    <a:pt x="91" y="9877"/>
                    <a:pt x="0" y="9938"/>
                    <a:pt x="0" y="10060"/>
                  </a:cubicBezTo>
                  <a:lnTo>
                    <a:pt x="0" y="11126"/>
                  </a:lnTo>
                  <a:cubicBezTo>
                    <a:pt x="0" y="11224"/>
                    <a:pt x="81" y="11305"/>
                    <a:pt x="183" y="11305"/>
                  </a:cubicBezTo>
                  <a:lnTo>
                    <a:pt x="9022" y="11305"/>
                  </a:lnTo>
                  <a:cubicBezTo>
                    <a:pt x="9103" y="11305"/>
                    <a:pt x="9170" y="11252"/>
                    <a:pt x="9194" y="11175"/>
                  </a:cubicBezTo>
                  <a:lnTo>
                    <a:pt x="11055" y="5172"/>
                  </a:lnTo>
                  <a:cubicBezTo>
                    <a:pt x="11105" y="5029"/>
                    <a:pt x="10993" y="4933"/>
                    <a:pt x="10882" y="4933"/>
                  </a:cubicBezTo>
                  <a:cubicBezTo>
                    <a:pt x="10811" y="4933"/>
                    <a:pt x="10740" y="4973"/>
                    <a:pt x="10714" y="5067"/>
                  </a:cubicBezTo>
                  <a:lnTo>
                    <a:pt x="9623" y="8575"/>
                  </a:lnTo>
                  <a:lnTo>
                    <a:pt x="10813" y="1365"/>
                  </a:lnTo>
                  <a:lnTo>
                    <a:pt x="11861" y="1365"/>
                  </a:lnTo>
                  <a:lnTo>
                    <a:pt x="10922" y="4395"/>
                  </a:lnTo>
                  <a:cubicBezTo>
                    <a:pt x="10872" y="4536"/>
                    <a:pt x="10987" y="4634"/>
                    <a:pt x="11098" y="4634"/>
                  </a:cubicBezTo>
                  <a:cubicBezTo>
                    <a:pt x="11170" y="4634"/>
                    <a:pt x="11240" y="4594"/>
                    <a:pt x="11267" y="4500"/>
                  </a:cubicBezTo>
                  <a:lnTo>
                    <a:pt x="12276" y="1242"/>
                  </a:lnTo>
                  <a:cubicBezTo>
                    <a:pt x="12294" y="1186"/>
                    <a:pt x="12283" y="1130"/>
                    <a:pt x="12252" y="1084"/>
                  </a:cubicBezTo>
                  <a:lnTo>
                    <a:pt x="12252" y="1080"/>
                  </a:lnTo>
                  <a:cubicBezTo>
                    <a:pt x="12217" y="1035"/>
                    <a:pt x="12164" y="1007"/>
                    <a:pt x="12107" y="1007"/>
                  </a:cubicBezTo>
                  <a:lnTo>
                    <a:pt x="10876" y="1007"/>
                  </a:lnTo>
                  <a:lnTo>
                    <a:pt x="10929" y="679"/>
                  </a:lnTo>
                  <a:cubicBezTo>
                    <a:pt x="10950" y="570"/>
                    <a:pt x="10865" y="468"/>
                    <a:pt x="10753" y="468"/>
                  </a:cubicBezTo>
                  <a:lnTo>
                    <a:pt x="9208" y="468"/>
                  </a:lnTo>
                  <a:lnTo>
                    <a:pt x="9208" y="183"/>
                  </a:lnTo>
                  <a:cubicBezTo>
                    <a:pt x="9208" y="81"/>
                    <a:pt x="9127" y="0"/>
                    <a:pt x="9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2" name="Google Shape;18282;p76"/>
            <p:cNvSpPr/>
            <p:nvPr/>
          </p:nvSpPr>
          <p:spPr>
            <a:xfrm>
              <a:off x="4198844" y="2918392"/>
              <a:ext cx="167435" cy="268630"/>
            </a:xfrm>
            <a:custGeom>
              <a:avLst/>
              <a:gdLst/>
              <a:ahLst/>
              <a:cxnLst/>
              <a:rect l="l" t="t" r="r" b="b"/>
              <a:pathLst>
                <a:path w="6433" h="10321" extrusionOk="0">
                  <a:moveTo>
                    <a:pt x="183" y="0"/>
                  </a:moveTo>
                  <a:cubicBezTo>
                    <a:pt x="81" y="0"/>
                    <a:pt x="0" y="81"/>
                    <a:pt x="0" y="180"/>
                  </a:cubicBezTo>
                  <a:lnTo>
                    <a:pt x="0" y="10141"/>
                  </a:lnTo>
                  <a:cubicBezTo>
                    <a:pt x="0" y="10239"/>
                    <a:pt x="81" y="10320"/>
                    <a:pt x="183" y="10320"/>
                  </a:cubicBezTo>
                  <a:cubicBezTo>
                    <a:pt x="282" y="10320"/>
                    <a:pt x="363" y="10239"/>
                    <a:pt x="363" y="10141"/>
                  </a:cubicBezTo>
                  <a:lnTo>
                    <a:pt x="363" y="359"/>
                  </a:lnTo>
                  <a:lnTo>
                    <a:pt x="2477" y="359"/>
                  </a:lnTo>
                  <a:lnTo>
                    <a:pt x="3234" y="1140"/>
                  </a:lnTo>
                  <a:cubicBezTo>
                    <a:pt x="3266" y="1176"/>
                    <a:pt x="3315" y="1197"/>
                    <a:pt x="3364" y="1197"/>
                  </a:cubicBezTo>
                  <a:lnTo>
                    <a:pt x="6193" y="1197"/>
                  </a:lnTo>
                  <a:cubicBezTo>
                    <a:pt x="6432" y="1197"/>
                    <a:pt x="6432" y="834"/>
                    <a:pt x="6193" y="834"/>
                  </a:cubicBezTo>
                  <a:lnTo>
                    <a:pt x="3438" y="834"/>
                  </a:lnTo>
                  <a:lnTo>
                    <a:pt x="2681" y="53"/>
                  </a:lnTo>
                  <a:cubicBezTo>
                    <a:pt x="2650" y="21"/>
                    <a:pt x="2601" y="0"/>
                    <a:pt x="2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3" name="Google Shape;18283;p76"/>
            <p:cNvSpPr/>
            <p:nvPr/>
          </p:nvSpPr>
          <p:spPr>
            <a:xfrm>
              <a:off x="4238848" y="2998140"/>
              <a:ext cx="31910" cy="31806"/>
            </a:xfrm>
            <a:custGeom>
              <a:avLst/>
              <a:gdLst/>
              <a:ahLst/>
              <a:cxnLst/>
              <a:rect l="l" t="t" r="r" b="b"/>
              <a:pathLst>
                <a:path w="1226" h="1222" extrusionOk="0">
                  <a:moveTo>
                    <a:pt x="863" y="363"/>
                  </a:moveTo>
                  <a:lnTo>
                    <a:pt x="863" y="863"/>
                  </a:lnTo>
                  <a:lnTo>
                    <a:pt x="360" y="863"/>
                  </a:lnTo>
                  <a:lnTo>
                    <a:pt x="360" y="363"/>
                  </a:lnTo>
                  <a:close/>
                  <a:moveTo>
                    <a:pt x="180" y="1"/>
                  </a:moveTo>
                  <a:cubicBezTo>
                    <a:pt x="82" y="1"/>
                    <a:pt x="1" y="82"/>
                    <a:pt x="1" y="180"/>
                  </a:cubicBezTo>
                  <a:lnTo>
                    <a:pt x="1" y="1042"/>
                  </a:lnTo>
                  <a:cubicBezTo>
                    <a:pt x="1" y="1141"/>
                    <a:pt x="82" y="1222"/>
                    <a:pt x="180" y="1222"/>
                  </a:cubicBezTo>
                  <a:lnTo>
                    <a:pt x="1042" y="1222"/>
                  </a:lnTo>
                  <a:cubicBezTo>
                    <a:pt x="1144" y="1222"/>
                    <a:pt x="1225" y="1141"/>
                    <a:pt x="1225" y="1042"/>
                  </a:cubicBezTo>
                  <a:lnTo>
                    <a:pt x="1225" y="180"/>
                  </a:lnTo>
                  <a:cubicBezTo>
                    <a:pt x="1225" y="82"/>
                    <a:pt x="1144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4" name="Google Shape;18284;p76"/>
            <p:cNvSpPr/>
            <p:nvPr/>
          </p:nvSpPr>
          <p:spPr>
            <a:xfrm>
              <a:off x="4282626" y="3020576"/>
              <a:ext cx="114963" cy="9370"/>
            </a:xfrm>
            <a:custGeom>
              <a:avLst/>
              <a:gdLst/>
              <a:ahLst/>
              <a:cxnLst/>
              <a:rect l="l" t="t" r="r" b="b"/>
              <a:pathLst>
                <a:path w="441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4177" y="360"/>
                  </a:lnTo>
                  <a:cubicBezTo>
                    <a:pt x="4416" y="360"/>
                    <a:pt x="4416" y="1"/>
                    <a:pt x="4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5" name="Google Shape;18285;p76"/>
            <p:cNvSpPr/>
            <p:nvPr/>
          </p:nvSpPr>
          <p:spPr>
            <a:xfrm>
              <a:off x="4282626" y="3004934"/>
              <a:ext cx="37402" cy="9370"/>
            </a:xfrm>
            <a:custGeom>
              <a:avLst/>
              <a:gdLst/>
              <a:ahLst/>
              <a:cxnLst/>
              <a:rect l="l" t="t" r="r" b="b"/>
              <a:pathLst>
                <a:path w="1437" h="360" extrusionOk="0">
                  <a:moveTo>
                    <a:pt x="244" y="0"/>
                  </a:moveTo>
                  <a:cubicBezTo>
                    <a:pt x="1" y="0"/>
                    <a:pt x="1" y="359"/>
                    <a:pt x="244" y="359"/>
                  </a:cubicBezTo>
                  <a:lnTo>
                    <a:pt x="1194" y="359"/>
                  </a:lnTo>
                  <a:cubicBezTo>
                    <a:pt x="1436" y="359"/>
                    <a:pt x="1436" y="0"/>
                    <a:pt x="1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6" name="Google Shape;18286;p76"/>
            <p:cNvSpPr/>
            <p:nvPr/>
          </p:nvSpPr>
          <p:spPr>
            <a:xfrm>
              <a:off x="4238848" y="3071694"/>
              <a:ext cx="31910" cy="31806"/>
            </a:xfrm>
            <a:custGeom>
              <a:avLst/>
              <a:gdLst/>
              <a:ahLst/>
              <a:cxnLst/>
              <a:rect l="l" t="t" r="r" b="b"/>
              <a:pathLst>
                <a:path w="1226" h="1222" extrusionOk="0">
                  <a:moveTo>
                    <a:pt x="863" y="359"/>
                  </a:moveTo>
                  <a:lnTo>
                    <a:pt x="863" y="862"/>
                  </a:lnTo>
                  <a:lnTo>
                    <a:pt x="360" y="862"/>
                  </a:lnTo>
                  <a:lnTo>
                    <a:pt x="360" y="359"/>
                  </a:lnTo>
                  <a:close/>
                  <a:moveTo>
                    <a:pt x="180" y="0"/>
                  </a:moveTo>
                  <a:cubicBezTo>
                    <a:pt x="82" y="0"/>
                    <a:pt x="1" y="81"/>
                    <a:pt x="1" y="180"/>
                  </a:cubicBezTo>
                  <a:lnTo>
                    <a:pt x="1" y="1042"/>
                  </a:lnTo>
                  <a:cubicBezTo>
                    <a:pt x="1" y="1140"/>
                    <a:pt x="82" y="1221"/>
                    <a:pt x="180" y="1221"/>
                  </a:cubicBezTo>
                  <a:lnTo>
                    <a:pt x="1042" y="1221"/>
                  </a:lnTo>
                  <a:cubicBezTo>
                    <a:pt x="1144" y="1221"/>
                    <a:pt x="1225" y="1140"/>
                    <a:pt x="1225" y="1042"/>
                  </a:cubicBezTo>
                  <a:lnTo>
                    <a:pt x="1225" y="180"/>
                  </a:lnTo>
                  <a:cubicBezTo>
                    <a:pt x="1225" y="81"/>
                    <a:pt x="114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7" name="Google Shape;18287;p76"/>
            <p:cNvSpPr/>
            <p:nvPr/>
          </p:nvSpPr>
          <p:spPr>
            <a:xfrm>
              <a:off x="4282626" y="3094130"/>
              <a:ext cx="114963" cy="9370"/>
            </a:xfrm>
            <a:custGeom>
              <a:avLst/>
              <a:gdLst/>
              <a:ahLst/>
              <a:cxnLst/>
              <a:rect l="l" t="t" r="r" b="b"/>
              <a:pathLst>
                <a:path w="4417" h="360" extrusionOk="0">
                  <a:moveTo>
                    <a:pt x="244" y="0"/>
                  </a:moveTo>
                  <a:cubicBezTo>
                    <a:pt x="1" y="0"/>
                    <a:pt x="1" y="359"/>
                    <a:pt x="244" y="359"/>
                  </a:cubicBezTo>
                  <a:lnTo>
                    <a:pt x="4177" y="359"/>
                  </a:lnTo>
                  <a:cubicBezTo>
                    <a:pt x="4416" y="359"/>
                    <a:pt x="4416" y="0"/>
                    <a:pt x="4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8" name="Google Shape;18288;p76"/>
            <p:cNvSpPr/>
            <p:nvPr/>
          </p:nvSpPr>
          <p:spPr>
            <a:xfrm>
              <a:off x="4282626" y="3078461"/>
              <a:ext cx="37402" cy="9370"/>
            </a:xfrm>
            <a:custGeom>
              <a:avLst/>
              <a:gdLst/>
              <a:ahLst/>
              <a:cxnLst/>
              <a:rect l="l" t="t" r="r" b="b"/>
              <a:pathLst>
                <a:path w="143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1194" y="360"/>
                  </a:lnTo>
                  <a:cubicBezTo>
                    <a:pt x="1436" y="360"/>
                    <a:pt x="1436" y="1"/>
                    <a:pt x="1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9" name="Google Shape;18289;p76"/>
            <p:cNvSpPr/>
            <p:nvPr/>
          </p:nvSpPr>
          <p:spPr>
            <a:xfrm>
              <a:off x="4238848" y="3145222"/>
              <a:ext cx="31910" cy="31910"/>
            </a:xfrm>
            <a:custGeom>
              <a:avLst/>
              <a:gdLst/>
              <a:ahLst/>
              <a:cxnLst/>
              <a:rect l="l" t="t" r="r" b="b"/>
              <a:pathLst>
                <a:path w="1226" h="1226" extrusionOk="0">
                  <a:moveTo>
                    <a:pt x="863" y="359"/>
                  </a:moveTo>
                  <a:lnTo>
                    <a:pt x="863" y="863"/>
                  </a:lnTo>
                  <a:lnTo>
                    <a:pt x="360" y="863"/>
                  </a:lnTo>
                  <a:lnTo>
                    <a:pt x="360" y="359"/>
                  </a:lnTo>
                  <a:close/>
                  <a:moveTo>
                    <a:pt x="180" y="1"/>
                  </a:moveTo>
                  <a:cubicBezTo>
                    <a:pt x="82" y="1"/>
                    <a:pt x="1" y="82"/>
                    <a:pt x="1" y="180"/>
                  </a:cubicBezTo>
                  <a:lnTo>
                    <a:pt x="1" y="1046"/>
                  </a:lnTo>
                  <a:cubicBezTo>
                    <a:pt x="1" y="1144"/>
                    <a:pt x="82" y="1225"/>
                    <a:pt x="180" y="1225"/>
                  </a:cubicBezTo>
                  <a:lnTo>
                    <a:pt x="1042" y="1225"/>
                  </a:lnTo>
                  <a:cubicBezTo>
                    <a:pt x="1141" y="1225"/>
                    <a:pt x="1222" y="1144"/>
                    <a:pt x="1222" y="1046"/>
                  </a:cubicBezTo>
                  <a:lnTo>
                    <a:pt x="1222" y="180"/>
                  </a:lnTo>
                  <a:cubicBezTo>
                    <a:pt x="1225" y="82"/>
                    <a:pt x="1144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0" name="Google Shape;18290;p76"/>
            <p:cNvSpPr/>
            <p:nvPr/>
          </p:nvSpPr>
          <p:spPr>
            <a:xfrm>
              <a:off x="4282626" y="3167658"/>
              <a:ext cx="114963" cy="9370"/>
            </a:xfrm>
            <a:custGeom>
              <a:avLst/>
              <a:gdLst/>
              <a:ahLst/>
              <a:cxnLst/>
              <a:rect l="l" t="t" r="r" b="b"/>
              <a:pathLst>
                <a:path w="441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4177" y="360"/>
                  </a:lnTo>
                  <a:cubicBezTo>
                    <a:pt x="4416" y="360"/>
                    <a:pt x="4416" y="1"/>
                    <a:pt x="4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1" name="Google Shape;18291;p76"/>
            <p:cNvSpPr/>
            <p:nvPr/>
          </p:nvSpPr>
          <p:spPr>
            <a:xfrm>
              <a:off x="4282626" y="3151989"/>
              <a:ext cx="37402" cy="9370"/>
            </a:xfrm>
            <a:custGeom>
              <a:avLst/>
              <a:gdLst/>
              <a:ahLst/>
              <a:cxnLst/>
              <a:rect l="l" t="t" r="r" b="b"/>
              <a:pathLst>
                <a:path w="143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1194" y="360"/>
                  </a:lnTo>
                  <a:cubicBezTo>
                    <a:pt x="1436" y="360"/>
                    <a:pt x="1436" y="1"/>
                    <a:pt x="1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292" name="Google Shape;18292;p76"/>
          <p:cNvGrpSpPr/>
          <p:nvPr/>
        </p:nvGrpSpPr>
        <p:grpSpPr>
          <a:xfrm>
            <a:off x="4657084" y="2911911"/>
            <a:ext cx="332007" cy="319592"/>
            <a:chOff x="4657084" y="2911911"/>
            <a:chExt cx="332007" cy="319592"/>
          </a:xfrm>
        </p:grpSpPr>
        <p:sp>
          <p:nvSpPr>
            <p:cNvPr id="18293" name="Google Shape;18293;p76"/>
            <p:cNvSpPr/>
            <p:nvPr/>
          </p:nvSpPr>
          <p:spPr>
            <a:xfrm>
              <a:off x="4825690" y="3069768"/>
              <a:ext cx="48750" cy="48645"/>
            </a:xfrm>
            <a:custGeom>
              <a:avLst/>
              <a:gdLst/>
              <a:ahLst/>
              <a:cxnLst/>
              <a:rect l="l" t="t" r="r" b="b"/>
              <a:pathLst>
                <a:path w="1873" h="1869" extrusionOk="0">
                  <a:moveTo>
                    <a:pt x="482" y="0"/>
                  </a:moveTo>
                  <a:lnTo>
                    <a:pt x="0" y="482"/>
                  </a:lnTo>
                  <a:lnTo>
                    <a:pt x="1387" y="1869"/>
                  </a:lnTo>
                  <a:lnTo>
                    <a:pt x="1872" y="138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4" name="Google Shape;18294;p76"/>
            <p:cNvSpPr/>
            <p:nvPr/>
          </p:nvSpPr>
          <p:spPr>
            <a:xfrm>
              <a:off x="4672388" y="2916466"/>
              <a:ext cx="200125" cy="200125"/>
            </a:xfrm>
            <a:custGeom>
              <a:avLst/>
              <a:gdLst/>
              <a:ahLst/>
              <a:cxnLst/>
              <a:rect l="l" t="t" r="r" b="b"/>
              <a:pathLst>
                <a:path w="7689" h="7689" extrusionOk="0">
                  <a:moveTo>
                    <a:pt x="3846" y="0"/>
                  </a:moveTo>
                  <a:cubicBezTo>
                    <a:pt x="1721" y="0"/>
                    <a:pt x="0" y="1721"/>
                    <a:pt x="0" y="3846"/>
                  </a:cubicBezTo>
                  <a:cubicBezTo>
                    <a:pt x="0" y="5968"/>
                    <a:pt x="1721" y="7688"/>
                    <a:pt x="3846" y="7688"/>
                  </a:cubicBezTo>
                  <a:cubicBezTo>
                    <a:pt x="5968" y="7688"/>
                    <a:pt x="7688" y="5968"/>
                    <a:pt x="7688" y="3846"/>
                  </a:cubicBezTo>
                  <a:cubicBezTo>
                    <a:pt x="7688" y="1721"/>
                    <a:pt x="5968" y="0"/>
                    <a:pt x="3846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5" name="Google Shape;18295;p76"/>
            <p:cNvSpPr/>
            <p:nvPr/>
          </p:nvSpPr>
          <p:spPr>
            <a:xfrm>
              <a:off x="4695475" y="2939448"/>
              <a:ext cx="154057" cy="154161"/>
            </a:xfrm>
            <a:custGeom>
              <a:avLst/>
              <a:gdLst/>
              <a:ahLst/>
              <a:cxnLst/>
              <a:rect l="l" t="t" r="r" b="b"/>
              <a:pathLst>
                <a:path w="5919" h="5923" extrusionOk="0">
                  <a:moveTo>
                    <a:pt x="2959" y="1"/>
                  </a:moveTo>
                  <a:cubicBezTo>
                    <a:pt x="1323" y="1"/>
                    <a:pt x="0" y="1327"/>
                    <a:pt x="0" y="2963"/>
                  </a:cubicBezTo>
                  <a:cubicBezTo>
                    <a:pt x="0" y="4596"/>
                    <a:pt x="1323" y="5922"/>
                    <a:pt x="2959" y="5922"/>
                  </a:cubicBezTo>
                  <a:cubicBezTo>
                    <a:pt x="4592" y="5922"/>
                    <a:pt x="5918" y="4596"/>
                    <a:pt x="5918" y="2963"/>
                  </a:cubicBezTo>
                  <a:cubicBezTo>
                    <a:pt x="5918" y="1327"/>
                    <a:pt x="4592" y="1"/>
                    <a:pt x="29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6" name="Google Shape;18296;p76"/>
            <p:cNvSpPr/>
            <p:nvPr/>
          </p:nvSpPr>
          <p:spPr>
            <a:xfrm>
              <a:off x="4847840" y="3093115"/>
              <a:ext cx="136124" cy="133729"/>
            </a:xfrm>
            <a:custGeom>
              <a:avLst/>
              <a:gdLst/>
              <a:ahLst/>
              <a:cxnLst/>
              <a:rect l="l" t="t" r="r" b="b"/>
              <a:pathLst>
                <a:path w="5230" h="5138" extrusionOk="0">
                  <a:moveTo>
                    <a:pt x="1044" y="1"/>
                  </a:moveTo>
                  <a:cubicBezTo>
                    <a:pt x="924" y="1"/>
                    <a:pt x="803" y="46"/>
                    <a:pt x="712" y="138"/>
                  </a:cubicBezTo>
                  <a:lnTo>
                    <a:pt x="184" y="666"/>
                  </a:lnTo>
                  <a:cubicBezTo>
                    <a:pt x="1" y="849"/>
                    <a:pt x="1" y="1148"/>
                    <a:pt x="184" y="1331"/>
                  </a:cubicBezTo>
                  <a:lnTo>
                    <a:pt x="3854" y="5000"/>
                  </a:lnTo>
                  <a:cubicBezTo>
                    <a:pt x="3945" y="5092"/>
                    <a:pt x="4065" y="5138"/>
                    <a:pt x="4185" y="5138"/>
                  </a:cubicBezTo>
                  <a:cubicBezTo>
                    <a:pt x="4305" y="5138"/>
                    <a:pt x="4425" y="5092"/>
                    <a:pt x="4519" y="5000"/>
                  </a:cubicBezTo>
                  <a:lnTo>
                    <a:pt x="5046" y="4473"/>
                  </a:lnTo>
                  <a:cubicBezTo>
                    <a:pt x="5229" y="4286"/>
                    <a:pt x="5229" y="3987"/>
                    <a:pt x="5046" y="3804"/>
                  </a:cubicBezTo>
                  <a:lnTo>
                    <a:pt x="1377" y="138"/>
                  </a:lnTo>
                  <a:cubicBezTo>
                    <a:pt x="1285" y="46"/>
                    <a:pt x="1165" y="1"/>
                    <a:pt x="104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7" name="Google Shape;18297;p76"/>
            <p:cNvSpPr/>
            <p:nvPr/>
          </p:nvSpPr>
          <p:spPr>
            <a:xfrm>
              <a:off x="4857184" y="3093141"/>
              <a:ext cx="126780" cy="125557"/>
            </a:xfrm>
            <a:custGeom>
              <a:avLst/>
              <a:gdLst/>
              <a:ahLst/>
              <a:cxnLst/>
              <a:rect l="l" t="t" r="r" b="b"/>
              <a:pathLst>
                <a:path w="4871" h="4824" extrusionOk="0">
                  <a:moveTo>
                    <a:pt x="7" y="489"/>
                  </a:moveTo>
                  <a:cubicBezTo>
                    <a:pt x="5" y="491"/>
                    <a:pt x="3" y="494"/>
                    <a:pt x="1" y="496"/>
                  </a:cubicBezTo>
                  <a:lnTo>
                    <a:pt x="7" y="489"/>
                  </a:lnTo>
                  <a:close/>
                  <a:moveTo>
                    <a:pt x="689" y="0"/>
                  </a:moveTo>
                  <a:cubicBezTo>
                    <a:pt x="568" y="0"/>
                    <a:pt x="448" y="47"/>
                    <a:pt x="356" y="140"/>
                  </a:cubicBezTo>
                  <a:lnTo>
                    <a:pt x="7" y="489"/>
                  </a:lnTo>
                  <a:lnTo>
                    <a:pt x="7" y="489"/>
                  </a:lnTo>
                  <a:cubicBezTo>
                    <a:pt x="98" y="400"/>
                    <a:pt x="215" y="356"/>
                    <a:pt x="332" y="356"/>
                  </a:cubicBezTo>
                  <a:cubicBezTo>
                    <a:pt x="452" y="356"/>
                    <a:pt x="572" y="402"/>
                    <a:pt x="666" y="496"/>
                  </a:cubicBezTo>
                  <a:lnTo>
                    <a:pt x="4332" y="4158"/>
                  </a:lnTo>
                  <a:cubicBezTo>
                    <a:pt x="4515" y="4345"/>
                    <a:pt x="4515" y="4640"/>
                    <a:pt x="4332" y="4823"/>
                  </a:cubicBezTo>
                  <a:lnTo>
                    <a:pt x="4687" y="4472"/>
                  </a:lnTo>
                  <a:cubicBezTo>
                    <a:pt x="4870" y="4285"/>
                    <a:pt x="4870" y="3990"/>
                    <a:pt x="4687" y="3807"/>
                  </a:cubicBezTo>
                  <a:lnTo>
                    <a:pt x="1018" y="137"/>
                  </a:lnTo>
                  <a:cubicBezTo>
                    <a:pt x="927" y="46"/>
                    <a:pt x="808" y="0"/>
                    <a:pt x="689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8" name="Google Shape;18298;p76"/>
            <p:cNvSpPr/>
            <p:nvPr/>
          </p:nvSpPr>
          <p:spPr>
            <a:xfrm>
              <a:off x="4914965" y="3159042"/>
              <a:ext cx="43726" cy="43726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1194" y="1"/>
                  </a:moveTo>
                  <a:lnTo>
                    <a:pt x="1" y="1194"/>
                  </a:lnTo>
                  <a:lnTo>
                    <a:pt x="486" y="1679"/>
                  </a:lnTo>
                  <a:lnTo>
                    <a:pt x="1679" y="486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9" name="Google Shape;18299;p76"/>
            <p:cNvSpPr/>
            <p:nvPr/>
          </p:nvSpPr>
          <p:spPr>
            <a:xfrm>
              <a:off x="4739878" y="2961780"/>
              <a:ext cx="70899" cy="77614"/>
            </a:xfrm>
            <a:custGeom>
              <a:avLst/>
              <a:gdLst/>
              <a:ahLst/>
              <a:cxnLst/>
              <a:rect l="l" t="t" r="r" b="b"/>
              <a:pathLst>
                <a:path w="2724" h="2982" extrusionOk="0">
                  <a:moveTo>
                    <a:pt x="1253" y="1"/>
                  </a:moveTo>
                  <a:cubicBezTo>
                    <a:pt x="947" y="1"/>
                    <a:pt x="639" y="112"/>
                    <a:pt x="395" y="342"/>
                  </a:cubicBezTo>
                  <a:cubicBezTo>
                    <a:pt x="145" y="578"/>
                    <a:pt x="1" y="905"/>
                    <a:pt x="1" y="1254"/>
                  </a:cubicBezTo>
                  <a:cubicBezTo>
                    <a:pt x="8" y="1479"/>
                    <a:pt x="194" y="1658"/>
                    <a:pt x="419" y="1658"/>
                  </a:cubicBezTo>
                  <a:cubicBezTo>
                    <a:pt x="644" y="1658"/>
                    <a:pt x="831" y="1479"/>
                    <a:pt x="838" y="1254"/>
                  </a:cubicBezTo>
                  <a:cubicBezTo>
                    <a:pt x="838" y="1025"/>
                    <a:pt x="1025" y="841"/>
                    <a:pt x="1247" y="841"/>
                  </a:cubicBezTo>
                  <a:cubicBezTo>
                    <a:pt x="1258" y="841"/>
                    <a:pt x="1268" y="841"/>
                    <a:pt x="1278" y="842"/>
                  </a:cubicBezTo>
                  <a:cubicBezTo>
                    <a:pt x="1485" y="856"/>
                    <a:pt x="1647" y="1021"/>
                    <a:pt x="1661" y="1226"/>
                  </a:cubicBezTo>
                  <a:cubicBezTo>
                    <a:pt x="1675" y="1394"/>
                    <a:pt x="1577" y="1556"/>
                    <a:pt x="1422" y="1627"/>
                  </a:cubicBezTo>
                  <a:cubicBezTo>
                    <a:pt x="1060" y="1796"/>
                    <a:pt x="831" y="2161"/>
                    <a:pt x="831" y="2559"/>
                  </a:cubicBezTo>
                  <a:cubicBezTo>
                    <a:pt x="831" y="2791"/>
                    <a:pt x="1021" y="2981"/>
                    <a:pt x="1253" y="2981"/>
                  </a:cubicBezTo>
                  <a:cubicBezTo>
                    <a:pt x="1485" y="2981"/>
                    <a:pt x="1672" y="2791"/>
                    <a:pt x="1672" y="2559"/>
                  </a:cubicBezTo>
                  <a:cubicBezTo>
                    <a:pt x="1668" y="2489"/>
                    <a:pt x="1711" y="2422"/>
                    <a:pt x="1774" y="2390"/>
                  </a:cubicBezTo>
                  <a:cubicBezTo>
                    <a:pt x="2478" y="2066"/>
                    <a:pt x="2724" y="1194"/>
                    <a:pt x="2291" y="554"/>
                  </a:cubicBezTo>
                  <a:cubicBezTo>
                    <a:pt x="2048" y="191"/>
                    <a:pt x="1652" y="1"/>
                    <a:pt x="12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0" name="Google Shape;18300;p76"/>
            <p:cNvSpPr/>
            <p:nvPr/>
          </p:nvSpPr>
          <p:spPr>
            <a:xfrm>
              <a:off x="4761298" y="3049623"/>
              <a:ext cx="22280" cy="22904"/>
            </a:xfrm>
            <a:custGeom>
              <a:avLst/>
              <a:gdLst/>
              <a:ahLst/>
              <a:cxnLst/>
              <a:rect l="l" t="t" r="r" b="b"/>
              <a:pathLst>
                <a:path w="856" h="880" extrusionOk="0">
                  <a:moveTo>
                    <a:pt x="430" y="0"/>
                  </a:moveTo>
                  <a:cubicBezTo>
                    <a:pt x="191" y="0"/>
                    <a:pt x="1" y="197"/>
                    <a:pt x="8" y="433"/>
                  </a:cubicBezTo>
                  <a:lnTo>
                    <a:pt x="8" y="461"/>
                  </a:lnTo>
                  <a:cubicBezTo>
                    <a:pt x="8" y="693"/>
                    <a:pt x="198" y="880"/>
                    <a:pt x="430" y="880"/>
                  </a:cubicBezTo>
                  <a:cubicBezTo>
                    <a:pt x="662" y="880"/>
                    <a:pt x="849" y="693"/>
                    <a:pt x="849" y="461"/>
                  </a:cubicBezTo>
                  <a:lnTo>
                    <a:pt x="849" y="433"/>
                  </a:lnTo>
                  <a:cubicBezTo>
                    <a:pt x="856" y="197"/>
                    <a:pt x="666" y="0"/>
                    <a:pt x="4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1" name="Google Shape;18301;p76"/>
            <p:cNvSpPr/>
            <p:nvPr/>
          </p:nvSpPr>
          <p:spPr>
            <a:xfrm>
              <a:off x="4685584" y="2934946"/>
              <a:ext cx="176206" cy="162776"/>
            </a:xfrm>
            <a:custGeom>
              <a:avLst/>
              <a:gdLst/>
              <a:ahLst/>
              <a:cxnLst/>
              <a:rect l="l" t="t" r="r" b="b"/>
              <a:pathLst>
                <a:path w="6770" h="6254" extrusionOk="0">
                  <a:moveTo>
                    <a:pt x="3327" y="1"/>
                  </a:moveTo>
                  <a:cubicBezTo>
                    <a:pt x="2087" y="1"/>
                    <a:pt x="919" y="744"/>
                    <a:pt x="429" y="1954"/>
                  </a:cubicBezTo>
                  <a:cubicBezTo>
                    <a:pt x="367" y="2098"/>
                    <a:pt x="484" y="2205"/>
                    <a:pt x="600" y="2205"/>
                  </a:cubicBezTo>
                  <a:cubicBezTo>
                    <a:pt x="666" y="2205"/>
                    <a:pt x="732" y="2171"/>
                    <a:pt x="764" y="2088"/>
                  </a:cubicBezTo>
                  <a:cubicBezTo>
                    <a:pt x="1198" y="1010"/>
                    <a:pt x="2238" y="347"/>
                    <a:pt x="3343" y="347"/>
                  </a:cubicBezTo>
                  <a:cubicBezTo>
                    <a:pt x="3635" y="347"/>
                    <a:pt x="3931" y="393"/>
                    <a:pt x="4222" y="490"/>
                  </a:cubicBezTo>
                  <a:cubicBezTo>
                    <a:pt x="5619" y="955"/>
                    <a:pt x="6411" y="2425"/>
                    <a:pt x="6031" y="3847"/>
                  </a:cubicBezTo>
                  <a:cubicBezTo>
                    <a:pt x="5699" y="5087"/>
                    <a:pt x="4578" y="5914"/>
                    <a:pt x="3343" y="5914"/>
                  </a:cubicBezTo>
                  <a:cubicBezTo>
                    <a:pt x="3161" y="5914"/>
                    <a:pt x="2978" y="5896"/>
                    <a:pt x="2794" y="5859"/>
                  </a:cubicBezTo>
                  <a:cubicBezTo>
                    <a:pt x="1351" y="5567"/>
                    <a:pt x="384" y="4206"/>
                    <a:pt x="588" y="2749"/>
                  </a:cubicBezTo>
                  <a:cubicBezTo>
                    <a:pt x="602" y="2651"/>
                    <a:pt x="531" y="2556"/>
                    <a:pt x="433" y="2545"/>
                  </a:cubicBezTo>
                  <a:cubicBezTo>
                    <a:pt x="424" y="2544"/>
                    <a:pt x="415" y="2543"/>
                    <a:pt x="407" y="2543"/>
                  </a:cubicBezTo>
                  <a:cubicBezTo>
                    <a:pt x="319" y="2543"/>
                    <a:pt x="242" y="2607"/>
                    <a:pt x="229" y="2696"/>
                  </a:cubicBezTo>
                  <a:cubicBezTo>
                    <a:pt x="0" y="4332"/>
                    <a:pt x="1084" y="5863"/>
                    <a:pt x="2702" y="6190"/>
                  </a:cubicBezTo>
                  <a:cubicBezTo>
                    <a:pt x="2913" y="6233"/>
                    <a:pt x="3122" y="6254"/>
                    <a:pt x="3329" y="6254"/>
                  </a:cubicBezTo>
                  <a:cubicBezTo>
                    <a:pt x="4715" y="6254"/>
                    <a:pt x="5970" y="5325"/>
                    <a:pt x="6344" y="3938"/>
                  </a:cubicBezTo>
                  <a:cubicBezTo>
                    <a:pt x="6770" y="2341"/>
                    <a:pt x="5883" y="691"/>
                    <a:pt x="4317" y="163"/>
                  </a:cubicBezTo>
                  <a:cubicBezTo>
                    <a:pt x="3990" y="53"/>
                    <a:pt x="3656" y="1"/>
                    <a:pt x="3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2" name="Google Shape;18302;p76"/>
            <p:cNvSpPr/>
            <p:nvPr/>
          </p:nvSpPr>
          <p:spPr>
            <a:xfrm>
              <a:off x="4657084" y="2911911"/>
              <a:ext cx="332007" cy="319592"/>
            </a:xfrm>
            <a:custGeom>
              <a:avLst/>
              <a:gdLst/>
              <a:ahLst/>
              <a:cxnLst/>
              <a:rect l="l" t="t" r="r" b="b"/>
              <a:pathLst>
                <a:path w="12756" h="12279" extrusionOk="0">
                  <a:moveTo>
                    <a:pt x="7393" y="6748"/>
                  </a:moveTo>
                  <a:lnTo>
                    <a:pt x="7766" y="7124"/>
                  </a:lnTo>
                  <a:lnTo>
                    <a:pt x="7537" y="7353"/>
                  </a:lnTo>
                  <a:lnTo>
                    <a:pt x="7161" y="6980"/>
                  </a:lnTo>
                  <a:cubicBezTo>
                    <a:pt x="7200" y="6941"/>
                    <a:pt x="7242" y="6903"/>
                    <a:pt x="7281" y="6864"/>
                  </a:cubicBezTo>
                  <a:lnTo>
                    <a:pt x="7281" y="6868"/>
                  </a:lnTo>
                  <a:cubicBezTo>
                    <a:pt x="7319" y="6829"/>
                    <a:pt x="7354" y="6790"/>
                    <a:pt x="7393" y="6748"/>
                  </a:cubicBezTo>
                  <a:close/>
                  <a:moveTo>
                    <a:pt x="10672" y="9320"/>
                  </a:moveTo>
                  <a:lnTo>
                    <a:pt x="10848" y="9496"/>
                  </a:lnTo>
                  <a:lnTo>
                    <a:pt x="9909" y="10435"/>
                  </a:lnTo>
                  <a:lnTo>
                    <a:pt x="9733" y="10259"/>
                  </a:lnTo>
                  <a:lnTo>
                    <a:pt x="10672" y="9320"/>
                  </a:lnTo>
                  <a:close/>
                  <a:moveTo>
                    <a:pt x="11102" y="9749"/>
                  </a:moveTo>
                  <a:lnTo>
                    <a:pt x="11334" y="9981"/>
                  </a:lnTo>
                  <a:lnTo>
                    <a:pt x="10394" y="10921"/>
                  </a:lnTo>
                  <a:lnTo>
                    <a:pt x="10215" y="10741"/>
                  </a:lnTo>
                  <a:lnTo>
                    <a:pt x="10162" y="10689"/>
                  </a:lnTo>
                  <a:lnTo>
                    <a:pt x="11102" y="9749"/>
                  </a:lnTo>
                  <a:close/>
                  <a:moveTo>
                    <a:pt x="11587" y="10235"/>
                  </a:moveTo>
                  <a:lnTo>
                    <a:pt x="12249" y="10896"/>
                  </a:lnTo>
                  <a:cubicBezTo>
                    <a:pt x="12361" y="11009"/>
                    <a:pt x="12361" y="11192"/>
                    <a:pt x="12249" y="11304"/>
                  </a:cubicBezTo>
                  <a:lnTo>
                    <a:pt x="11721" y="11832"/>
                  </a:lnTo>
                  <a:cubicBezTo>
                    <a:pt x="11663" y="11890"/>
                    <a:pt x="11588" y="11919"/>
                    <a:pt x="11514" y="11919"/>
                  </a:cubicBezTo>
                  <a:cubicBezTo>
                    <a:pt x="11439" y="11919"/>
                    <a:pt x="11366" y="11890"/>
                    <a:pt x="11309" y="11832"/>
                  </a:cubicBezTo>
                  <a:lnTo>
                    <a:pt x="10651" y="11174"/>
                  </a:lnTo>
                  <a:lnTo>
                    <a:pt x="11587" y="10235"/>
                  </a:lnTo>
                  <a:close/>
                  <a:moveTo>
                    <a:pt x="4436" y="1"/>
                  </a:moveTo>
                  <a:cubicBezTo>
                    <a:pt x="2984" y="1"/>
                    <a:pt x="1607" y="792"/>
                    <a:pt x="895" y="2125"/>
                  </a:cubicBezTo>
                  <a:cubicBezTo>
                    <a:pt x="1" y="3792"/>
                    <a:pt x="391" y="5861"/>
                    <a:pt x="1834" y="7086"/>
                  </a:cubicBezTo>
                  <a:cubicBezTo>
                    <a:pt x="2584" y="7722"/>
                    <a:pt x="3510" y="8042"/>
                    <a:pt x="4438" y="8042"/>
                  </a:cubicBezTo>
                  <a:cubicBezTo>
                    <a:pt x="5300" y="8042"/>
                    <a:pt x="6163" y="7766"/>
                    <a:pt x="6887" y="7212"/>
                  </a:cubicBezTo>
                  <a:lnTo>
                    <a:pt x="7295" y="7621"/>
                  </a:lnTo>
                  <a:cubicBezTo>
                    <a:pt x="7136" y="7874"/>
                    <a:pt x="7175" y="8208"/>
                    <a:pt x="7386" y="8423"/>
                  </a:cubicBezTo>
                  <a:lnTo>
                    <a:pt x="8224" y="9257"/>
                  </a:lnTo>
                  <a:cubicBezTo>
                    <a:pt x="8263" y="9296"/>
                    <a:pt x="8307" y="9312"/>
                    <a:pt x="8349" y="9312"/>
                  </a:cubicBezTo>
                  <a:cubicBezTo>
                    <a:pt x="8487" y="9312"/>
                    <a:pt x="8606" y="9133"/>
                    <a:pt x="8477" y="9003"/>
                  </a:cubicBezTo>
                  <a:lnTo>
                    <a:pt x="7643" y="8166"/>
                  </a:lnTo>
                  <a:cubicBezTo>
                    <a:pt x="7527" y="8053"/>
                    <a:pt x="7527" y="7870"/>
                    <a:pt x="7643" y="7758"/>
                  </a:cubicBezTo>
                  <a:lnTo>
                    <a:pt x="8171" y="7230"/>
                  </a:lnTo>
                  <a:cubicBezTo>
                    <a:pt x="8227" y="7172"/>
                    <a:pt x="8301" y="7143"/>
                    <a:pt x="8375" y="7143"/>
                  </a:cubicBezTo>
                  <a:cubicBezTo>
                    <a:pt x="8449" y="7143"/>
                    <a:pt x="8523" y="7172"/>
                    <a:pt x="8579" y="7230"/>
                  </a:cubicBezTo>
                  <a:lnTo>
                    <a:pt x="10416" y="9063"/>
                  </a:lnTo>
                  <a:lnTo>
                    <a:pt x="9476" y="10003"/>
                  </a:lnTo>
                  <a:lnTo>
                    <a:pt x="8945" y="9471"/>
                  </a:lnTo>
                  <a:cubicBezTo>
                    <a:pt x="8906" y="9432"/>
                    <a:pt x="8862" y="9416"/>
                    <a:pt x="8820" y="9416"/>
                  </a:cubicBezTo>
                  <a:cubicBezTo>
                    <a:pt x="8681" y="9416"/>
                    <a:pt x="8562" y="9596"/>
                    <a:pt x="8691" y="9728"/>
                  </a:cubicBezTo>
                  <a:lnTo>
                    <a:pt x="11052" y="12089"/>
                  </a:lnTo>
                  <a:cubicBezTo>
                    <a:pt x="11179" y="12216"/>
                    <a:pt x="11345" y="12279"/>
                    <a:pt x="11512" y="12279"/>
                  </a:cubicBezTo>
                  <a:cubicBezTo>
                    <a:pt x="11679" y="12279"/>
                    <a:pt x="11846" y="12216"/>
                    <a:pt x="11974" y="12089"/>
                  </a:cubicBezTo>
                  <a:lnTo>
                    <a:pt x="12502" y="11561"/>
                  </a:lnTo>
                  <a:cubicBezTo>
                    <a:pt x="12755" y="11308"/>
                    <a:pt x="12755" y="10896"/>
                    <a:pt x="12502" y="10639"/>
                  </a:cubicBezTo>
                  <a:lnTo>
                    <a:pt x="8836" y="6973"/>
                  </a:lnTo>
                  <a:cubicBezTo>
                    <a:pt x="8710" y="6847"/>
                    <a:pt x="8543" y="6782"/>
                    <a:pt x="8376" y="6782"/>
                  </a:cubicBezTo>
                  <a:cubicBezTo>
                    <a:pt x="8257" y="6782"/>
                    <a:pt x="8138" y="6815"/>
                    <a:pt x="8034" y="6882"/>
                  </a:cubicBezTo>
                  <a:lnTo>
                    <a:pt x="7625" y="6474"/>
                  </a:lnTo>
                  <a:cubicBezTo>
                    <a:pt x="7953" y="6048"/>
                    <a:pt x="8192" y="5559"/>
                    <a:pt x="8329" y="5038"/>
                  </a:cubicBezTo>
                  <a:cubicBezTo>
                    <a:pt x="8365" y="4900"/>
                    <a:pt x="8256" y="4812"/>
                    <a:pt x="8149" y="4812"/>
                  </a:cubicBezTo>
                  <a:cubicBezTo>
                    <a:pt x="8077" y="4812"/>
                    <a:pt x="8005" y="4852"/>
                    <a:pt x="7981" y="4947"/>
                  </a:cubicBezTo>
                  <a:cubicBezTo>
                    <a:pt x="7551" y="6591"/>
                    <a:pt x="6065" y="7693"/>
                    <a:pt x="4430" y="7693"/>
                  </a:cubicBezTo>
                  <a:cubicBezTo>
                    <a:pt x="4179" y="7693"/>
                    <a:pt x="3925" y="7667"/>
                    <a:pt x="3671" y="7614"/>
                  </a:cubicBezTo>
                  <a:cubicBezTo>
                    <a:pt x="1753" y="7209"/>
                    <a:pt x="493" y="5365"/>
                    <a:pt x="807" y="3434"/>
                  </a:cubicBezTo>
                  <a:cubicBezTo>
                    <a:pt x="1100" y="1640"/>
                    <a:pt x="2648" y="351"/>
                    <a:pt x="4421" y="351"/>
                  </a:cubicBezTo>
                  <a:cubicBezTo>
                    <a:pt x="4562" y="351"/>
                    <a:pt x="4703" y="360"/>
                    <a:pt x="4846" y="376"/>
                  </a:cubicBezTo>
                  <a:cubicBezTo>
                    <a:pt x="6795" y="598"/>
                    <a:pt x="8224" y="2315"/>
                    <a:pt x="8090" y="4271"/>
                  </a:cubicBezTo>
                  <a:cubicBezTo>
                    <a:pt x="8084" y="4393"/>
                    <a:pt x="8177" y="4457"/>
                    <a:pt x="8270" y="4457"/>
                  </a:cubicBezTo>
                  <a:cubicBezTo>
                    <a:pt x="8355" y="4457"/>
                    <a:pt x="8439" y="4404"/>
                    <a:pt x="8449" y="4292"/>
                  </a:cubicBezTo>
                  <a:cubicBezTo>
                    <a:pt x="8575" y="2403"/>
                    <a:pt x="7369" y="682"/>
                    <a:pt x="5546" y="158"/>
                  </a:cubicBezTo>
                  <a:cubicBezTo>
                    <a:pt x="5178" y="52"/>
                    <a:pt x="4804" y="1"/>
                    <a:pt x="4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3" name="Google Shape;18303;p76"/>
            <p:cNvSpPr/>
            <p:nvPr/>
          </p:nvSpPr>
          <p:spPr>
            <a:xfrm>
              <a:off x="4735219" y="2957069"/>
              <a:ext cx="82169" cy="87452"/>
            </a:xfrm>
            <a:custGeom>
              <a:avLst/>
              <a:gdLst/>
              <a:ahLst/>
              <a:cxnLst/>
              <a:rect l="l" t="t" r="r" b="b"/>
              <a:pathLst>
                <a:path w="3157" h="3360" extrusionOk="0">
                  <a:moveTo>
                    <a:pt x="1428" y="365"/>
                  </a:moveTo>
                  <a:cubicBezTo>
                    <a:pt x="1770" y="365"/>
                    <a:pt x="2109" y="527"/>
                    <a:pt x="2319" y="837"/>
                  </a:cubicBezTo>
                  <a:cubicBezTo>
                    <a:pt x="2688" y="1385"/>
                    <a:pt x="2477" y="2131"/>
                    <a:pt x="1879" y="2409"/>
                  </a:cubicBezTo>
                  <a:cubicBezTo>
                    <a:pt x="1749" y="2469"/>
                    <a:pt x="1668" y="2599"/>
                    <a:pt x="1671" y="2743"/>
                  </a:cubicBezTo>
                  <a:lnTo>
                    <a:pt x="1671" y="2743"/>
                  </a:lnTo>
                  <a:cubicBezTo>
                    <a:pt x="1670" y="2875"/>
                    <a:pt x="1561" y="2979"/>
                    <a:pt x="1432" y="2979"/>
                  </a:cubicBezTo>
                  <a:cubicBezTo>
                    <a:pt x="1298" y="2979"/>
                    <a:pt x="1193" y="2874"/>
                    <a:pt x="1193" y="2740"/>
                  </a:cubicBezTo>
                  <a:cubicBezTo>
                    <a:pt x="1189" y="2409"/>
                    <a:pt x="1379" y="2110"/>
                    <a:pt x="1678" y="1970"/>
                  </a:cubicBezTo>
                  <a:cubicBezTo>
                    <a:pt x="1900" y="1867"/>
                    <a:pt x="2037" y="1639"/>
                    <a:pt x="2020" y="1396"/>
                  </a:cubicBezTo>
                  <a:cubicBezTo>
                    <a:pt x="1999" y="1100"/>
                    <a:pt x="1766" y="865"/>
                    <a:pt x="1471" y="844"/>
                  </a:cubicBezTo>
                  <a:lnTo>
                    <a:pt x="1432" y="844"/>
                  </a:lnTo>
                  <a:cubicBezTo>
                    <a:pt x="1105" y="844"/>
                    <a:pt x="841" y="1107"/>
                    <a:pt x="841" y="1435"/>
                  </a:cubicBezTo>
                  <a:cubicBezTo>
                    <a:pt x="841" y="1565"/>
                    <a:pt x="732" y="1674"/>
                    <a:pt x="598" y="1674"/>
                  </a:cubicBezTo>
                  <a:cubicBezTo>
                    <a:pt x="468" y="1674"/>
                    <a:pt x="359" y="1565"/>
                    <a:pt x="359" y="1435"/>
                  </a:cubicBezTo>
                  <a:cubicBezTo>
                    <a:pt x="359" y="1139"/>
                    <a:pt x="482" y="854"/>
                    <a:pt x="697" y="654"/>
                  </a:cubicBezTo>
                  <a:cubicBezTo>
                    <a:pt x="905" y="459"/>
                    <a:pt x="1168" y="365"/>
                    <a:pt x="1428" y="365"/>
                  </a:cubicBezTo>
                  <a:close/>
                  <a:moveTo>
                    <a:pt x="1434" y="0"/>
                  </a:moveTo>
                  <a:cubicBezTo>
                    <a:pt x="689" y="0"/>
                    <a:pt x="0" y="593"/>
                    <a:pt x="0" y="1435"/>
                  </a:cubicBezTo>
                  <a:cubicBezTo>
                    <a:pt x="11" y="1758"/>
                    <a:pt x="275" y="2019"/>
                    <a:pt x="598" y="2019"/>
                  </a:cubicBezTo>
                  <a:cubicBezTo>
                    <a:pt x="925" y="2019"/>
                    <a:pt x="1189" y="1758"/>
                    <a:pt x="1200" y="1435"/>
                  </a:cubicBezTo>
                  <a:cubicBezTo>
                    <a:pt x="1200" y="1305"/>
                    <a:pt x="1305" y="1202"/>
                    <a:pt x="1434" y="1202"/>
                  </a:cubicBezTo>
                  <a:cubicBezTo>
                    <a:pt x="1438" y="1202"/>
                    <a:pt x="1442" y="1202"/>
                    <a:pt x="1446" y="1202"/>
                  </a:cubicBezTo>
                  <a:cubicBezTo>
                    <a:pt x="1562" y="1213"/>
                    <a:pt x="1654" y="1305"/>
                    <a:pt x="1661" y="1417"/>
                  </a:cubicBezTo>
                  <a:cubicBezTo>
                    <a:pt x="1668" y="1516"/>
                    <a:pt x="1615" y="1604"/>
                    <a:pt x="1527" y="1646"/>
                  </a:cubicBezTo>
                  <a:cubicBezTo>
                    <a:pt x="1101" y="1843"/>
                    <a:pt x="830" y="2272"/>
                    <a:pt x="830" y="2744"/>
                  </a:cubicBezTo>
                  <a:cubicBezTo>
                    <a:pt x="823" y="3078"/>
                    <a:pt x="1094" y="3359"/>
                    <a:pt x="1432" y="3359"/>
                  </a:cubicBezTo>
                  <a:cubicBezTo>
                    <a:pt x="1770" y="3359"/>
                    <a:pt x="2041" y="3078"/>
                    <a:pt x="2030" y="2744"/>
                  </a:cubicBezTo>
                  <a:cubicBezTo>
                    <a:pt x="2030" y="2737"/>
                    <a:pt x="2030" y="2733"/>
                    <a:pt x="2034" y="2733"/>
                  </a:cubicBezTo>
                  <a:cubicBezTo>
                    <a:pt x="3058" y="2255"/>
                    <a:pt x="3156" y="833"/>
                    <a:pt x="2203" y="228"/>
                  </a:cubicBezTo>
                  <a:cubicBezTo>
                    <a:pt x="1957" y="71"/>
                    <a:pt x="1693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4" name="Google Shape;18304;p76"/>
            <p:cNvSpPr/>
            <p:nvPr/>
          </p:nvSpPr>
          <p:spPr>
            <a:xfrm>
              <a:off x="4756639" y="3045302"/>
              <a:ext cx="31701" cy="32352"/>
            </a:xfrm>
            <a:custGeom>
              <a:avLst/>
              <a:gdLst/>
              <a:ahLst/>
              <a:cxnLst/>
              <a:rect l="l" t="t" r="r" b="b"/>
              <a:pathLst>
                <a:path w="1218" h="1243" extrusionOk="0">
                  <a:moveTo>
                    <a:pt x="609" y="362"/>
                  </a:moveTo>
                  <a:cubicBezTo>
                    <a:pt x="729" y="362"/>
                    <a:pt x="848" y="443"/>
                    <a:pt x="848" y="603"/>
                  </a:cubicBezTo>
                  <a:lnTo>
                    <a:pt x="848" y="627"/>
                  </a:lnTo>
                  <a:cubicBezTo>
                    <a:pt x="848" y="761"/>
                    <a:pt x="739" y="867"/>
                    <a:pt x="609" y="867"/>
                  </a:cubicBezTo>
                  <a:cubicBezTo>
                    <a:pt x="475" y="867"/>
                    <a:pt x="370" y="761"/>
                    <a:pt x="370" y="627"/>
                  </a:cubicBezTo>
                  <a:lnTo>
                    <a:pt x="370" y="603"/>
                  </a:lnTo>
                  <a:cubicBezTo>
                    <a:pt x="370" y="443"/>
                    <a:pt x="489" y="362"/>
                    <a:pt x="609" y="362"/>
                  </a:cubicBezTo>
                  <a:close/>
                  <a:moveTo>
                    <a:pt x="609" y="1"/>
                  </a:moveTo>
                  <a:cubicBezTo>
                    <a:pt x="275" y="1"/>
                    <a:pt x="7" y="268"/>
                    <a:pt x="7" y="603"/>
                  </a:cubicBezTo>
                  <a:lnTo>
                    <a:pt x="7" y="627"/>
                  </a:lnTo>
                  <a:cubicBezTo>
                    <a:pt x="0" y="965"/>
                    <a:pt x="271" y="1243"/>
                    <a:pt x="609" y="1243"/>
                  </a:cubicBezTo>
                  <a:cubicBezTo>
                    <a:pt x="947" y="1243"/>
                    <a:pt x="1218" y="965"/>
                    <a:pt x="1207" y="627"/>
                  </a:cubicBezTo>
                  <a:lnTo>
                    <a:pt x="1207" y="603"/>
                  </a:lnTo>
                  <a:cubicBezTo>
                    <a:pt x="1207" y="268"/>
                    <a:pt x="940" y="1"/>
                    <a:pt x="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05" name="Google Shape;18305;p76"/>
          <p:cNvGrpSpPr/>
          <p:nvPr/>
        </p:nvGrpSpPr>
        <p:grpSpPr>
          <a:xfrm>
            <a:off x="7003021" y="2476992"/>
            <a:ext cx="383749" cy="266600"/>
            <a:chOff x="7003021" y="2476992"/>
            <a:chExt cx="383749" cy="266600"/>
          </a:xfrm>
        </p:grpSpPr>
        <p:sp>
          <p:nvSpPr>
            <p:cNvPr id="18306" name="Google Shape;18306;p76"/>
            <p:cNvSpPr/>
            <p:nvPr/>
          </p:nvSpPr>
          <p:spPr>
            <a:xfrm>
              <a:off x="7009345" y="2514445"/>
              <a:ext cx="371178" cy="223654"/>
            </a:xfrm>
            <a:custGeom>
              <a:avLst/>
              <a:gdLst/>
              <a:ahLst/>
              <a:cxnLst/>
              <a:rect l="l" t="t" r="r" b="b"/>
              <a:pathLst>
                <a:path w="14261" h="8593" extrusionOk="0">
                  <a:moveTo>
                    <a:pt x="7129" y="0"/>
                  </a:moveTo>
                  <a:cubicBezTo>
                    <a:pt x="6281" y="0"/>
                    <a:pt x="5007" y="546"/>
                    <a:pt x="3347" y="1619"/>
                  </a:cubicBezTo>
                  <a:cubicBezTo>
                    <a:pt x="2048" y="2463"/>
                    <a:pt x="852" y="3406"/>
                    <a:pt x="254" y="3892"/>
                  </a:cubicBezTo>
                  <a:cubicBezTo>
                    <a:pt x="1" y="4099"/>
                    <a:pt x="1" y="4490"/>
                    <a:pt x="254" y="4698"/>
                  </a:cubicBezTo>
                  <a:cubicBezTo>
                    <a:pt x="852" y="5187"/>
                    <a:pt x="2045" y="6130"/>
                    <a:pt x="3347" y="6971"/>
                  </a:cubicBezTo>
                  <a:cubicBezTo>
                    <a:pt x="5007" y="8047"/>
                    <a:pt x="6281" y="8593"/>
                    <a:pt x="7129" y="8593"/>
                  </a:cubicBezTo>
                  <a:cubicBezTo>
                    <a:pt x="7977" y="8593"/>
                    <a:pt x="9254" y="8047"/>
                    <a:pt x="10911" y="6971"/>
                  </a:cubicBezTo>
                  <a:cubicBezTo>
                    <a:pt x="12213" y="6130"/>
                    <a:pt x="13410" y="5187"/>
                    <a:pt x="14004" y="4698"/>
                  </a:cubicBezTo>
                  <a:cubicBezTo>
                    <a:pt x="14261" y="4490"/>
                    <a:pt x="14261" y="4099"/>
                    <a:pt x="14004" y="3892"/>
                  </a:cubicBezTo>
                  <a:cubicBezTo>
                    <a:pt x="13410" y="3406"/>
                    <a:pt x="12213" y="2463"/>
                    <a:pt x="10911" y="1619"/>
                  </a:cubicBezTo>
                  <a:cubicBezTo>
                    <a:pt x="9251" y="546"/>
                    <a:pt x="7977" y="0"/>
                    <a:pt x="712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7" name="Google Shape;18307;p76"/>
            <p:cNvSpPr/>
            <p:nvPr/>
          </p:nvSpPr>
          <p:spPr>
            <a:xfrm>
              <a:off x="7009267" y="2514445"/>
              <a:ext cx="204134" cy="223654"/>
            </a:xfrm>
            <a:custGeom>
              <a:avLst/>
              <a:gdLst/>
              <a:ahLst/>
              <a:cxnLst/>
              <a:rect l="l" t="t" r="r" b="b"/>
              <a:pathLst>
                <a:path w="7843" h="8593" extrusionOk="0">
                  <a:moveTo>
                    <a:pt x="7132" y="0"/>
                  </a:moveTo>
                  <a:cubicBezTo>
                    <a:pt x="6281" y="0"/>
                    <a:pt x="5010" y="546"/>
                    <a:pt x="3350" y="1619"/>
                  </a:cubicBezTo>
                  <a:cubicBezTo>
                    <a:pt x="2048" y="2463"/>
                    <a:pt x="852" y="3406"/>
                    <a:pt x="257" y="3892"/>
                  </a:cubicBezTo>
                  <a:cubicBezTo>
                    <a:pt x="0" y="4099"/>
                    <a:pt x="0" y="4490"/>
                    <a:pt x="257" y="4698"/>
                  </a:cubicBezTo>
                  <a:cubicBezTo>
                    <a:pt x="852" y="5187"/>
                    <a:pt x="2048" y="6130"/>
                    <a:pt x="3350" y="6971"/>
                  </a:cubicBezTo>
                  <a:cubicBezTo>
                    <a:pt x="5010" y="8047"/>
                    <a:pt x="6284" y="8593"/>
                    <a:pt x="7132" y="8593"/>
                  </a:cubicBezTo>
                  <a:cubicBezTo>
                    <a:pt x="7371" y="8586"/>
                    <a:pt x="7611" y="8554"/>
                    <a:pt x="7843" y="8491"/>
                  </a:cubicBezTo>
                  <a:cubicBezTo>
                    <a:pt x="7048" y="8286"/>
                    <a:pt x="6020" y="7780"/>
                    <a:pt x="4771" y="6971"/>
                  </a:cubicBezTo>
                  <a:cubicBezTo>
                    <a:pt x="3469" y="6130"/>
                    <a:pt x="2273" y="5187"/>
                    <a:pt x="1675" y="4698"/>
                  </a:cubicBezTo>
                  <a:cubicBezTo>
                    <a:pt x="1422" y="4490"/>
                    <a:pt x="1422" y="4099"/>
                    <a:pt x="1675" y="3892"/>
                  </a:cubicBezTo>
                  <a:cubicBezTo>
                    <a:pt x="2273" y="3406"/>
                    <a:pt x="3469" y="2463"/>
                    <a:pt x="4771" y="1619"/>
                  </a:cubicBezTo>
                  <a:cubicBezTo>
                    <a:pt x="6017" y="813"/>
                    <a:pt x="7048" y="303"/>
                    <a:pt x="7843" y="99"/>
                  </a:cubicBezTo>
                  <a:cubicBezTo>
                    <a:pt x="7611" y="39"/>
                    <a:pt x="7371" y="4"/>
                    <a:pt x="713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8" name="Google Shape;18308;p76"/>
            <p:cNvSpPr/>
            <p:nvPr/>
          </p:nvSpPr>
          <p:spPr>
            <a:xfrm>
              <a:off x="7108614" y="2546251"/>
              <a:ext cx="166342" cy="159991"/>
            </a:xfrm>
            <a:custGeom>
              <a:avLst/>
              <a:gdLst/>
              <a:ahLst/>
              <a:cxnLst/>
              <a:rect l="l" t="t" r="r" b="b"/>
              <a:pathLst>
                <a:path w="6391" h="6147" extrusionOk="0">
                  <a:moveTo>
                    <a:pt x="3314" y="1"/>
                  </a:moveTo>
                  <a:cubicBezTo>
                    <a:pt x="2516" y="1"/>
                    <a:pt x="1732" y="312"/>
                    <a:pt x="1144" y="900"/>
                  </a:cubicBezTo>
                  <a:cubicBezTo>
                    <a:pt x="264" y="1780"/>
                    <a:pt x="1" y="3103"/>
                    <a:pt x="476" y="4250"/>
                  </a:cubicBezTo>
                  <a:cubicBezTo>
                    <a:pt x="954" y="5397"/>
                    <a:pt x="2073" y="6146"/>
                    <a:pt x="3315" y="6146"/>
                  </a:cubicBezTo>
                  <a:cubicBezTo>
                    <a:pt x="5011" y="6143"/>
                    <a:pt x="6387" y="4770"/>
                    <a:pt x="6390" y="3075"/>
                  </a:cubicBezTo>
                  <a:cubicBezTo>
                    <a:pt x="6390" y="1829"/>
                    <a:pt x="5641" y="710"/>
                    <a:pt x="4490" y="235"/>
                  </a:cubicBezTo>
                  <a:cubicBezTo>
                    <a:pt x="4110" y="78"/>
                    <a:pt x="3710" y="1"/>
                    <a:pt x="3314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9" name="Google Shape;18309;p76"/>
            <p:cNvSpPr/>
            <p:nvPr/>
          </p:nvSpPr>
          <p:spPr>
            <a:xfrm>
              <a:off x="7114939" y="2546225"/>
              <a:ext cx="95183" cy="160017"/>
            </a:xfrm>
            <a:custGeom>
              <a:avLst/>
              <a:gdLst/>
              <a:ahLst/>
              <a:cxnLst/>
              <a:rect l="l" t="t" r="r" b="b"/>
              <a:pathLst>
                <a:path w="3657" h="6148" extrusionOk="0">
                  <a:moveTo>
                    <a:pt x="3067" y="0"/>
                  </a:moveTo>
                  <a:cubicBezTo>
                    <a:pt x="1411" y="0"/>
                    <a:pt x="0" y="1346"/>
                    <a:pt x="0" y="3076"/>
                  </a:cubicBezTo>
                  <a:cubicBezTo>
                    <a:pt x="0" y="4802"/>
                    <a:pt x="1411" y="6147"/>
                    <a:pt x="3067" y="6147"/>
                  </a:cubicBezTo>
                  <a:cubicBezTo>
                    <a:pt x="3261" y="6147"/>
                    <a:pt x="3458" y="6129"/>
                    <a:pt x="3656" y="6091"/>
                  </a:cubicBezTo>
                  <a:cubicBezTo>
                    <a:pt x="2214" y="5809"/>
                    <a:pt x="1172" y="4546"/>
                    <a:pt x="1169" y="3076"/>
                  </a:cubicBezTo>
                  <a:cubicBezTo>
                    <a:pt x="1172" y="1605"/>
                    <a:pt x="2214" y="338"/>
                    <a:pt x="3656" y="57"/>
                  </a:cubicBezTo>
                  <a:cubicBezTo>
                    <a:pt x="3458" y="18"/>
                    <a:pt x="3261" y="0"/>
                    <a:pt x="306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0" name="Google Shape;18310;p76"/>
            <p:cNvSpPr/>
            <p:nvPr/>
          </p:nvSpPr>
          <p:spPr>
            <a:xfrm>
              <a:off x="7151377" y="2585865"/>
              <a:ext cx="83913" cy="80711"/>
            </a:xfrm>
            <a:custGeom>
              <a:avLst/>
              <a:gdLst/>
              <a:ahLst/>
              <a:cxnLst/>
              <a:rect l="l" t="t" r="r" b="b"/>
              <a:pathLst>
                <a:path w="3224" h="3101" extrusionOk="0">
                  <a:moveTo>
                    <a:pt x="1671" y="1"/>
                  </a:moveTo>
                  <a:cubicBezTo>
                    <a:pt x="1269" y="1"/>
                    <a:pt x="874" y="159"/>
                    <a:pt x="578" y="455"/>
                  </a:cubicBezTo>
                  <a:cubicBezTo>
                    <a:pt x="134" y="898"/>
                    <a:pt x="1" y="1567"/>
                    <a:pt x="240" y="2144"/>
                  </a:cubicBezTo>
                  <a:cubicBezTo>
                    <a:pt x="479" y="2724"/>
                    <a:pt x="1046" y="3101"/>
                    <a:pt x="1672" y="3101"/>
                  </a:cubicBezTo>
                  <a:cubicBezTo>
                    <a:pt x="2531" y="3101"/>
                    <a:pt x="3224" y="2407"/>
                    <a:pt x="3224" y="1553"/>
                  </a:cubicBezTo>
                  <a:cubicBezTo>
                    <a:pt x="3224" y="923"/>
                    <a:pt x="2847" y="360"/>
                    <a:pt x="2267" y="120"/>
                  </a:cubicBezTo>
                  <a:cubicBezTo>
                    <a:pt x="2074" y="40"/>
                    <a:pt x="1872" y="1"/>
                    <a:pt x="1671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1" name="Google Shape;18311;p76"/>
            <p:cNvSpPr/>
            <p:nvPr/>
          </p:nvSpPr>
          <p:spPr>
            <a:xfrm>
              <a:off x="7154501" y="2585839"/>
              <a:ext cx="56167" cy="80815"/>
            </a:xfrm>
            <a:custGeom>
              <a:avLst/>
              <a:gdLst/>
              <a:ahLst/>
              <a:cxnLst/>
              <a:rect l="l" t="t" r="r" b="b"/>
              <a:pathLst>
                <a:path w="2158" h="3105" extrusionOk="0">
                  <a:moveTo>
                    <a:pt x="1552" y="1"/>
                  </a:moveTo>
                  <a:cubicBezTo>
                    <a:pt x="734" y="1"/>
                    <a:pt x="0" y="660"/>
                    <a:pt x="0" y="1554"/>
                  </a:cubicBezTo>
                  <a:cubicBezTo>
                    <a:pt x="0" y="2443"/>
                    <a:pt x="733" y="3104"/>
                    <a:pt x="1550" y="3104"/>
                  </a:cubicBezTo>
                  <a:cubicBezTo>
                    <a:pt x="1751" y="3104"/>
                    <a:pt x="1956" y="3064"/>
                    <a:pt x="2157" y="2978"/>
                  </a:cubicBezTo>
                  <a:cubicBezTo>
                    <a:pt x="1584" y="2736"/>
                    <a:pt x="1214" y="2173"/>
                    <a:pt x="1214" y="1554"/>
                  </a:cubicBezTo>
                  <a:cubicBezTo>
                    <a:pt x="1214" y="931"/>
                    <a:pt x="1584" y="368"/>
                    <a:pt x="2157" y="125"/>
                  </a:cubicBezTo>
                  <a:cubicBezTo>
                    <a:pt x="1957" y="40"/>
                    <a:pt x="1752" y="1"/>
                    <a:pt x="1552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2" name="Google Shape;18312;p76"/>
            <p:cNvSpPr/>
            <p:nvPr/>
          </p:nvSpPr>
          <p:spPr>
            <a:xfrm>
              <a:off x="7204864" y="2588390"/>
              <a:ext cx="32534" cy="27901"/>
            </a:xfrm>
            <a:custGeom>
              <a:avLst/>
              <a:gdLst/>
              <a:ahLst/>
              <a:cxnLst/>
              <a:rect l="l" t="t" r="r" b="b"/>
              <a:pathLst>
                <a:path w="1250" h="1072" extrusionOk="0">
                  <a:moveTo>
                    <a:pt x="540" y="1"/>
                  </a:moveTo>
                  <a:cubicBezTo>
                    <a:pt x="265" y="1"/>
                    <a:pt x="1" y="213"/>
                    <a:pt x="1" y="537"/>
                  </a:cubicBezTo>
                  <a:cubicBezTo>
                    <a:pt x="1" y="833"/>
                    <a:pt x="240" y="1072"/>
                    <a:pt x="535" y="1072"/>
                  </a:cubicBezTo>
                  <a:cubicBezTo>
                    <a:pt x="1010" y="1072"/>
                    <a:pt x="1250" y="495"/>
                    <a:pt x="915" y="157"/>
                  </a:cubicBezTo>
                  <a:cubicBezTo>
                    <a:pt x="806" y="49"/>
                    <a:pt x="672" y="1"/>
                    <a:pt x="540" y="1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3" name="Google Shape;18313;p76"/>
            <p:cNvSpPr/>
            <p:nvPr/>
          </p:nvSpPr>
          <p:spPr>
            <a:xfrm>
              <a:off x="7309521" y="2529255"/>
              <a:ext cx="37063" cy="25663"/>
            </a:xfrm>
            <a:custGeom>
              <a:avLst/>
              <a:gdLst/>
              <a:ahLst/>
              <a:cxnLst/>
              <a:rect l="l" t="t" r="r" b="b"/>
              <a:pathLst>
                <a:path w="1424" h="986" extrusionOk="0">
                  <a:moveTo>
                    <a:pt x="333" y="0"/>
                  </a:moveTo>
                  <a:cubicBezTo>
                    <a:pt x="135" y="0"/>
                    <a:pt x="0" y="285"/>
                    <a:pt x="209" y="424"/>
                  </a:cubicBezTo>
                  <a:lnTo>
                    <a:pt x="212" y="424"/>
                  </a:lnTo>
                  <a:cubicBezTo>
                    <a:pt x="455" y="589"/>
                    <a:pt x="712" y="761"/>
                    <a:pt x="969" y="944"/>
                  </a:cubicBezTo>
                  <a:cubicBezTo>
                    <a:pt x="1012" y="973"/>
                    <a:pt x="1056" y="985"/>
                    <a:pt x="1097" y="985"/>
                  </a:cubicBezTo>
                  <a:cubicBezTo>
                    <a:pt x="1288" y="985"/>
                    <a:pt x="1424" y="716"/>
                    <a:pt x="1233" y="571"/>
                  </a:cubicBezTo>
                  <a:cubicBezTo>
                    <a:pt x="972" y="385"/>
                    <a:pt x="712" y="209"/>
                    <a:pt x="466" y="44"/>
                  </a:cubicBezTo>
                  <a:cubicBezTo>
                    <a:pt x="420" y="13"/>
                    <a:pt x="375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4" name="Google Shape;18314;p76"/>
            <p:cNvSpPr/>
            <p:nvPr/>
          </p:nvSpPr>
          <p:spPr>
            <a:xfrm>
              <a:off x="7073998" y="2476992"/>
              <a:ext cx="225216" cy="57260"/>
            </a:xfrm>
            <a:custGeom>
              <a:avLst/>
              <a:gdLst/>
              <a:ahLst/>
              <a:cxnLst/>
              <a:rect l="l" t="t" r="r" b="b"/>
              <a:pathLst>
                <a:path w="8653" h="2200" extrusionOk="0">
                  <a:moveTo>
                    <a:pt x="4645" y="0"/>
                  </a:moveTo>
                  <a:cubicBezTo>
                    <a:pt x="3523" y="0"/>
                    <a:pt x="2066" y="581"/>
                    <a:pt x="194" y="1777"/>
                  </a:cubicBezTo>
                  <a:cubicBezTo>
                    <a:pt x="1" y="1900"/>
                    <a:pt x="89" y="2199"/>
                    <a:pt x="317" y="2199"/>
                  </a:cubicBezTo>
                  <a:cubicBezTo>
                    <a:pt x="363" y="2199"/>
                    <a:pt x="405" y="2189"/>
                    <a:pt x="440" y="2164"/>
                  </a:cubicBezTo>
                  <a:cubicBezTo>
                    <a:pt x="2235" y="1017"/>
                    <a:pt x="3611" y="461"/>
                    <a:pt x="4645" y="461"/>
                  </a:cubicBezTo>
                  <a:cubicBezTo>
                    <a:pt x="5553" y="461"/>
                    <a:pt x="6714" y="887"/>
                    <a:pt x="8199" y="1763"/>
                  </a:cubicBezTo>
                  <a:cubicBezTo>
                    <a:pt x="8241" y="1788"/>
                    <a:pt x="8282" y="1799"/>
                    <a:pt x="8320" y="1799"/>
                  </a:cubicBezTo>
                  <a:cubicBezTo>
                    <a:pt x="8524" y="1799"/>
                    <a:pt x="8653" y="1499"/>
                    <a:pt x="8431" y="1366"/>
                  </a:cubicBezTo>
                  <a:cubicBezTo>
                    <a:pt x="6876" y="447"/>
                    <a:pt x="5637" y="0"/>
                    <a:pt x="4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5" name="Google Shape;18315;p76"/>
            <p:cNvSpPr/>
            <p:nvPr/>
          </p:nvSpPr>
          <p:spPr>
            <a:xfrm>
              <a:off x="7003021" y="2508849"/>
              <a:ext cx="383749" cy="234742"/>
            </a:xfrm>
            <a:custGeom>
              <a:avLst/>
              <a:gdLst/>
              <a:ahLst/>
              <a:cxnLst/>
              <a:rect l="l" t="t" r="r" b="b"/>
              <a:pathLst>
                <a:path w="14744" h="9019" extrusionOk="0">
                  <a:moveTo>
                    <a:pt x="7372" y="458"/>
                  </a:moveTo>
                  <a:cubicBezTo>
                    <a:pt x="9247" y="458"/>
                    <a:pt x="12991" y="3396"/>
                    <a:pt x="14096" y="4297"/>
                  </a:cubicBezTo>
                  <a:cubicBezTo>
                    <a:pt x="14230" y="4406"/>
                    <a:pt x="14230" y="4614"/>
                    <a:pt x="14096" y="4723"/>
                  </a:cubicBezTo>
                  <a:lnTo>
                    <a:pt x="14096" y="4726"/>
                  </a:lnTo>
                  <a:cubicBezTo>
                    <a:pt x="12991" y="5623"/>
                    <a:pt x="9247" y="8561"/>
                    <a:pt x="7372" y="8561"/>
                  </a:cubicBezTo>
                  <a:cubicBezTo>
                    <a:pt x="5497" y="8561"/>
                    <a:pt x="1757" y="5623"/>
                    <a:pt x="652" y="4726"/>
                  </a:cubicBezTo>
                  <a:cubicBezTo>
                    <a:pt x="514" y="4614"/>
                    <a:pt x="514" y="4406"/>
                    <a:pt x="652" y="4297"/>
                  </a:cubicBezTo>
                  <a:cubicBezTo>
                    <a:pt x="1753" y="3396"/>
                    <a:pt x="5497" y="458"/>
                    <a:pt x="7372" y="458"/>
                  </a:cubicBezTo>
                  <a:close/>
                  <a:moveTo>
                    <a:pt x="7372" y="1"/>
                  </a:moveTo>
                  <a:cubicBezTo>
                    <a:pt x="5402" y="1"/>
                    <a:pt x="1813" y="2756"/>
                    <a:pt x="360" y="3942"/>
                  </a:cubicBezTo>
                  <a:cubicBezTo>
                    <a:pt x="1" y="4234"/>
                    <a:pt x="1" y="4786"/>
                    <a:pt x="360" y="5081"/>
                  </a:cubicBezTo>
                  <a:cubicBezTo>
                    <a:pt x="1813" y="6264"/>
                    <a:pt x="5402" y="9019"/>
                    <a:pt x="7372" y="9019"/>
                  </a:cubicBezTo>
                  <a:cubicBezTo>
                    <a:pt x="9342" y="9019"/>
                    <a:pt x="12931" y="6264"/>
                    <a:pt x="14384" y="5081"/>
                  </a:cubicBezTo>
                  <a:cubicBezTo>
                    <a:pt x="14743" y="4786"/>
                    <a:pt x="14743" y="4234"/>
                    <a:pt x="14384" y="3942"/>
                  </a:cubicBezTo>
                  <a:cubicBezTo>
                    <a:pt x="12935" y="2756"/>
                    <a:pt x="9342" y="1"/>
                    <a:pt x="73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6" name="Google Shape;18316;p76"/>
            <p:cNvSpPr/>
            <p:nvPr/>
          </p:nvSpPr>
          <p:spPr>
            <a:xfrm>
              <a:off x="7103305" y="2540733"/>
              <a:ext cx="187528" cy="171131"/>
            </a:xfrm>
            <a:custGeom>
              <a:avLst/>
              <a:gdLst/>
              <a:ahLst/>
              <a:cxnLst/>
              <a:rect l="l" t="t" r="r" b="b"/>
              <a:pathLst>
                <a:path w="7205" h="6575" extrusionOk="0">
                  <a:moveTo>
                    <a:pt x="3410" y="0"/>
                  </a:moveTo>
                  <a:cubicBezTo>
                    <a:pt x="2147" y="42"/>
                    <a:pt x="1017" y="806"/>
                    <a:pt x="511" y="1964"/>
                  </a:cubicBezTo>
                  <a:cubicBezTo>
                    <a:pt x="1" y="3121"/>
                    <a:pt x="205" y="4469"/>
                    <a:pt x="1028" y="5426"/>
                  </a:cubicBezTo>
                  <a:cubicBezTo>
                    <a:pt x="1074" y="5477"/>
                    <a:pt x="1137" y="5504"/>
                    <a:pt x="1200" y="5504"/>
                  </a:cubicBezTo>
                  <a:cubicBezTo>
                    <a:pt x="1258" y="5504"/>
                    <a:pt x="1315" y="5482"/>
                    <a:pt x="1359" y="5436"/>
                  </a:cubicBezTo>
                  <a:lnTo>
                    <a:pt x="1362" y="5433"/>
                  </a:lnTo>
                  <a:cubicBezTo>
                    <a:pt x="1447" y="5348"/>
                    <a:pt x="1450" y="5215"/>
                    <a:pt x="1373" y="5127"/>
                  </a:cubicBezTo>
                  <a:cubicBezTo>
                    <a:pt x="423" y="4015"/>
                    <a:pt x="476" y="2365"/>
                    <a:pt x="1496" y="1320"/>
                  </a:cubicBezTo>
                  <a:cubicBezTo>
                    <a:pt x="2047" y="754"/>
                    <a:pt x="2782" y="465"/>
                    <a:pt x="3521" y="465"/>
                  </a:cubicBezTo>
                  <a:cubicBezTo>
                    <a:pt x="4146" y="465"/>
                    <a:pt x="4773" y="672"/>
                    <a:pt x="5292" y="1091"/>
                  </a:cubicBezTo>
                  <a:cubicBezTo>
                    <a:pt x="6429" y="2009"/>
                    <a:pt x="6682" y="3638"/>
                    <a:pt x="5873" y="4856"/>
                  </a:cubicBezTo>
                  <a:cubicBezTo>
                    <a:pt x="5331" y="5668"/>
                    <a:pt x="4435" y="6116"/>
                    <a:pt x="3517" y="6116"/>
                  </a:cubicBezTo>
                  <a:cubicBezTo>
                    <a:pt x="3063" y="6116"/>
                    <a:pt x="2603" y="6007"/>
                    <a:pt x="2178" y="5778"/>
                  </a:cubicBezTo>
                  <a:cubicBezTo>
                    <a:pt x="2145" y="5759"/>
                    <a:pt x="2108" y="5750"/>
                    <a:pt x="2071" y="5750"/>
                  </a:cubicBezTo>
                  <a:cubicBezTo>
                    <a:pt x="2012" y="5750"/>
                    <a:pt x="1954" y="5773"/>
                    <a:pt x="1911" y="5816"/>
                  </a:cubicBezTo>
                  <a:lnTo>
                    <a:pt x="1908" y="5820"/>
                  </a:lnTo>
                  <a:cubicBezTo>
                    <a:pt x="1802" y="5929"/>
                    <a:pt x="1827" y="6108"/>
                    <a:pt x="1960" y="6179"/>
                  </a:cubicBezTo>
                  <a:cubicBezTo>
                    <a:pt x="2461" y="6449"/>
                    <a:pt x="2994" y="6575"/>
                    <a:pt x="3516" y="6575"/>
                  </a:cubicBezTo>
                  <a:cubicBezTo>
                    <a:pt x="4977" y="6575"/>
                    <a:pt x="6354" y="5590"/>
                    <a:pt x="6717" y="4039"/>
                  </a:cubicBezTo>
                  <a:cubicBezTo>
                    <a:pt x="7205" y="1970"/>
                    <a:pt x="5632" y="2"/>
                    <a:pt x="3526" y="2"/>
                  </a:cubicBezTo>
                  <a:cubicBezTo>
                    <a:pt x="3487" y="2"/>
                    <a:pt x="3449" y="2"/>
                    <a:pt x="3410" y="4"/>
                  </a:cubicBezTo>
                  <a:lnTo>
                    <a:pt x="341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7" name="Google Shape;18317;p76"/>
            <p:cNvSpPr/>
            <p:nvPr/>
          </p:nvSpPr>
          <p:spPr>
            <a:xfrm>
              <a:off x="7145521" y="2580477"/>
              <a:ext cx="95183" cy="91591"/>
            </a:xfrm>
            <a:custGeom>
              <a:avLst/>
              <a:gdLst/>
              <a:ahLst/>
              <a:cxnLst/>
              <a:rect l="l" t="t" r="r" b="b"/>
              <a:pathLst>
                <a:path w="3657" h="3519" extrusionOk="0">
                  <a:moveTo>
                    <a:pt x="1897" y="0"/>
                  </a:moveTo>
                  <a:cubicBezTo>
                    <a:pt x="1186" y="0"/>
                    <a:pt x="546" y="430"/>
                    <a:pt x="271" y="1087"/>
                  </a:cubicBezTo>
                  <a:cubicBezTo>
                    <a:pt x="1" y="1742"/>
                    <a:pt x="152" y="2502"/>
                    <a:pt x="655" y="3005"/>
                  </a:cubicBezTo>
                  <a:cubicBezTo>
                    <a:pt x="991" y="3341"/>
                    <a:pt x="1440" y="3519"/>
                    <a:pt x="1898" y="3519"/>
                  </a:cubicBezTo>
                  <a:cubicBezTo>
                    <a:pt x="2125" y="3519"/>
                    <a:pt x="2354" y="3475"/>
                    <a:pt x="2573" y="3385"/>
                  </a:cubicBezTo>
                  <a:cubicBezTo>
                    <a:pt x="3227" y="3114"/>
                    <a:pt x="3656" y="2470"/>
                    <a:pt x="3656" y="1760"/>
                  </a:cubicBezTo>
                  <a:cubicBezTo>
                    <a:pt x="3656" y="1635"/>
                    <a:pt x="3558" y="1531"/>
                    <a:pt x="3434" y="1531"/>
                  </a:cubicBezTo>
                  <a:cubicBezTo>
                    <a:pt x="3432" y="1531"/>
                    <a:pt x="3430" y="1531"/>
                    <a:pt x="3428" y="1531"/>
                  </a:cubicBezTo>
                  <a:cubicBezTo>
                    <a:pt x="3301" y="1531"/>
                    <a:pt x="3199" y="1633"/>
                    <a:pt x="3199" y="1760"/>
                  </a:cubicBezTo>
                  <a:cubicBezTo>
                    <a:pt x="3199" y="2284"/>
                    <a:pt x="2882" y="2759"/>
                    <a:pt x="2397" y="2959"/>
                  </a:cubicBezTo>
                  <a:cubicBezTo>
                    <a:pt x="2236" y="3025"/>
                    <a:pt x="2068" y="3058"/>
                    <a:pt x="1901" y="3058"/>
                  </a:cubicBezTo>
                  <a:cubicBezTo>
                    <a:pt x="1562" y="3058"/>
                    <a:pt x="1229" y="2925"/>
                    <a:pt x="979" y="2678"/>
                  </a:cubicBezTo>
                  <a:cubicBezTo>
                    <a:pt x="162" y="1858"/>
                    <a:pt x="739" y="458"/>
                    <a:pt x="1897" y="458"/>
                  </a:cubicBezTo>
                  <a:cubicBezTo>
                    <a:pt x="2024" y="458"/>
                    <a:pt x="2126" y="356"/>
                    <a:pt x="2126" y="229"/>
                  </a:cubicBezTo>
                  <a:cubicBezTo>
                    <a:pt x="2126" y="102"/>
                    <a:pt x="2024" y="0"/>
                    <a:pt x="1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18" name="Google Shape;18318;p76"/>
          <p:cNvGrpSpPr/>
          <p:nvPr/>
        </p:nvGrpSpPr>
        <p:grpSpPr>
          <a:xfrm>
            <a:off x="5597041" y="2013989"/>
            <a:ext cx="366884" cy="286563"/>
            <a:chOff x="5597041" y="2013989"/>
            <a:chExt cx="366884" cy="286563"/>
          </a:xfrm>
        </p:grpSpPr>
        <p:sp>
          <p:nvSpPr>
            <p:cNvPr id="18319" name="Google Shape;18319;p76"/>
            <p:cNvSpPr/>
            <p:nvPr/>
          </p:nvSpPr>
          <p:spPr>
            <a:xfrm>
              <a:off x="5659950" y="2025519"/>
              <a:ext cx="292341" cy="17985"/>
            </a:xfrm>
            <a:custGeom>
              <a:avLst/>
              <a:gdLst/>
              <a:ahLst/>
              <a:cxnLst/>
              <a:rect l="l" t="t" r="r" b="b"/>
              <a:pathLst>
                <a:path w="11232" h="691" extrusionOk="0">
                  <a:moveTo>
                    <a:pt x="1" y="0"/>
                  </a:moveTo>
                  <a:lnTo>
                    <a:pt x="1" y="690"/>
                  </a:lnTo>
                  <a:lnTo>
                    <a:pt x="11232" y="690"/>
                  </a:lnTo>
                  <a:lnTo>
                    <a:pt x="11232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0" name="Google Shape;18320;p76"/>
            <p:cNvSpPr/>
            <p:nvPr/>
          </p:nvSpPr>
          <p:spPr>
            <a:xfrm>
              <a:off x="5744019" y="2227544"/>
              <a:ext cx="208376" cy="17517"/>
            </a:xfrm>
            <a:custGeom>
              <a:avLst/>
              <a:gdLst/>
              <a:ahLst/>
              <a:cxnLst/>
              <a:rect l="l" t="t" r="r" b="b"/>
              <a:pathLst>
                <a:path w="8006" h="673" extrusionOk="0">
                  <a:moveTo>
                    <a:pt x="7988" y="0"/>
                  </a:moveTo>
                  <a:cubicBezTo>
                    <a:pt x="7956" y="39"/>
                    <a:pt x="7907" y="60"/>
                    <a:pt x="7857" y="63"/>
                  </a:cubicBezTo>
                  <a:lnTo>
                    <a:pt x="61" y="63"/>
                  </a:lnTo>
                  <a:lnTo>
                    <a:pt x="61" y="443"/>
                  </a:lnTo>
                  <a:cubicBezTo>
                    <a:pt x="61" y="524"/>
                    <a:pt x="39" y="602"/>
                    <a:pt x="1" y="672"/>
                  </a:cubicBezTo>
                  <a:lnTo>
                    <a:pt x="8005" y="672"/>
                  </a:lnTo>
                  <a:lnTo>
                    <a:pt x="8005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1" name="Google Shape;18321;p76"/>
            <p:cNvSpPr/>
            <p:nvPr/>
          </p:nvSpPr>
          <p:spPr>
            <a:xfrm>
              <a:off x="5767834" y="2139519"/>
              <a:ext cx="23295" cy="54424"/>
            </a:xfrm>
            <a:custGeom>
              <a:avLst/>
              <a:gdLst/>
              <a:ahLst/>
              <a:cxnLst/>
              <a:rect l="l" t="t" r="r" b="b"/>
              <a:pathLst>
                <a:path w="895" h="2091" extrusionOk="0">
                  <a:moveTo>
                    <a:pt x="1" y="1"/>
                  </a:moveTo>
                  <a:lnTo>
                    <a:pt x="1" y="2091"/>
                  </a:lnTo>
                  <a:lnTo>
                    <a:pt x="894" y="2091"/>
                  </a:lnTo>
                  <a:lnTo>
                    <a:pt x="89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2" name="Google Shape;18322;p76"/>
            <p:cNvSpPr/>
            <p:nvPr/>
          </p:nvSpPr>
          <p:spPr>
            <a:xfrm>
              <a:off x="5809400" y="2113258"/>
              <a:ext cx="23295" cy="78759"/>
            </a:xfrm>
            <a:custGeom>
              <a:avLst/>
              <a:gdLst/>
              <a:ahLst/>
              <a:cxnLst/>
              <a:rect l="l" t="t" r="r" b="b"/>
              <a:pathLst>
                <a:path w="895" h="3026" extrusionOk="0">
                  <a:moveTo>
                    <a:pt x="1" y="0"/>
                  </a:moveTo>
                  <a:lnTo>
                    <a:pt x="1" y="3026"/>
                  </a:lnTo>
                  <a:lnTo>
                    <a:pt x="895" y="3026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3" name="Google Shape;18323;p76"/>
            <p:cNvSpPr/>
            <p:nvPr/>
          </p:nvSpPr>
          <p:spPr>
            <a:xfrm>
              <a:off x="5851070" y="2127989"/>
              <a:ext cx="22019" cy="64028"/>
            </a:xfrm>
            <a:custGeom>
              <a:avLst/>
              <a:gdLst/>
              <a:ahLst/>
              <a:cxnLst/>
              <a:rect l="l" t="t" r="r" b="b"/>
              <a:pathLst>
                <a:path w="846" h="2460" extrusionOk="0">
                  <a:moveTo>
                    <a:pt x="1" y="1"/>
                  </a:moveTo>
                  <a:lnTo>
                    <a:pt x="1" y="2460"/>
                  </a:lnTo>
                  <a:lnTo>
                    <a:pt x="845" y="2460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4" name="Google Shape;18324;p76"/>
            <p:cNvSpPr/>
            <p:nvPr/>
          </p:nvSpPr>
          <p:spPr>
            <a:xfrm>
              <a:off x="5892662" y="2080098"/>
              <a:ext cx="23269" cy="111918"/>
            </a:xfrm>
            <a:custGeom>
              <a:avLst/>
              <a:gdLst/>
              <a:ahLst/>
              <a:cxnLst/>
              <a:rect l="l" t="t" r="r" b="b"/>
              <a:pathLst>
                <a:path w="894" h="4300" extrusionOk="0">
                  <a:moveTo>
                    <a:pt x="0" y="0"/>
                  </a:moveTo>
                  <a:lnTo>
                    <a:pt x="0" y="4300"/>
                  </a:lnTo>
                  <a:lnTo>
                    <a:pt x="894" y="4300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5" name="Google Shape;18325;p76"/>
            <p:cNvSpPr/>
            <p:nvPr/>
          </p:nvSpPr>
          <p:spPr>
            <a:xfrm>
              <a:off x="5669476" y="2048865"/>
              <a:ext cx="273289" cy="170532"/>
            </a:xfrm>
            <a:custGeom>
              <a:avLst/>
              <a:gdLst/>
              <a:ahLst/>
              <a:cxnLst/>
              <a:rect l="l" t="t" r="r" b="b"/>
              <a:pathLst>
                <a:path w="10500" h="6552" extrusionOk="0">
                  <a:moveTo>
                    <a:pt x="2115" y="1313"/>
                  </a:moveTo>
                  <a:cubicBezTo>
                    <a:pt x="2238" y="1313"/>
                    <a:pt x="2337" y="1412"/>
                    <a:pt x="2337" y="1535"/>
                  </a:cubicBezTo>
                  <a:cubicBezTo>
                    <a:pt x="2337" y="1658"/>
                    <a:pt x="2238" y="1760"/>
                    <a:pt x="2115" y="1760"/>
                  </a:cubicBezTo>
                  <a:lnTo>
                    <a:pt x="926" y="1760"/>
                  </a:lnTo>
                  <a:cubicBezTo>
                    <a:pt x="630" y="1760"/>
                    <a:pt x="630" y="1313"/>
                    <a:pt x="926" y="1313"/>
                  </a:cubicBezTo>
                  <a:close/>
                  <a:moveTo>
                    <a:pt x="2763" y="2017"/>
                  </a:moveTo>
                  <a:cubicBezTo>
                    <a:pt x="2882" y="2017"/>
                    <a:pt x="2984" y="2115"/>
                    <a:pt x="2984" y="2238"/>
                  </a:cubicBezTo>
                  <a:cubicBezTo>
                    <a:pt x="2984" y="2362"/>
                    <a:pt x="2882" y="2464"/>
                    <a:pt x="2763" y="2464"/>
                  </a:cubicBezTo>
                  <a:lnTo>
                    <a:pt x="926" y="2464"/>
                  </a:lnTo>
                  <a:cubicBezTo>
                    <a:pt x="630" y="2464"/>
                    <a:pt x="630" y="2017"/>
                    <a:pt x="926" y="2017"/>
                  </a:cubicBezTo>
                  <a:close/>
                  <a:moveTo>
                    <a:pt x="2763" y="2720"/>
                  </a:moveTo>
                  <a:cubicBezTo>
                    <a:pt x="2882" y="2720"/>
                    <a:pt x="2984" y="2819"/>
                    <a:pt x="2984" y="2942"/>
                  </a:cubicBezTo>
                  <a:cubicBezTo>
                    <a:pt x="2984" y="3065"/>
                    <a:pt x="2882" y="3167"/>
                    <a:pt x="2763" y="3167"/>
                  </a:cubicBezTo>
                  <a:lnTo>
                    <a:pt x="926" y="3167"/>
                  </a:lnTo>
                  <a:cubicBezTo>
                    <a:pt x="630" y="3167"/>
                    <a:pt x="630" y="2720"/>
                    <a:pt x="926" y="2720"/>
                  </a:cubicBezTo>
                  <a:close/>
                  <a:moveTo>
                    <a:pt x="2763" y="3424"/>
                  </a:moveTo>
                  <a:cubicBezTo>
                    <a:pt x="2882" y="3424"/>
                    <a:pt x="2984" y="3523"/>
                    <a:pt x="2984" y="3646"/>
                  </a:cubicBezTo>
                  <a:cubicBezTo>
                    <a:pt x="2984" y="3769"/>
                    <a:pt x="2882" y="3871"/>
                    <a:pt x="2763" y="3871"/>
                  </a:cubicBezTo>
                  <a:lnTo>
                    <a:pt x="926" y="3871"/>
                  </a:lnTo>
                  <a:cubicBezTo>
                    <a:pt x="630" y="3871"/>
                    <a:pt x="630" y="3424"/>
                    <a:pt x="926" y="3424"/>
                  </a:cubicBezTo>
                  <a:close/>
                  <a:moveTo>
                    <a:pt x="6274" y="2031"/>
                  </a:moveTo>
                  <a:cubicBezTo>
                    <a:pt x="6394" y="2031"/>
                    <a:pt x="6496" y="2129"/>
                    <a:pt x="6496" y="2252"/>
                  </a:cubicBezTo>
                  <a:lnTo>
                    <a:pt x="6496" y="5722"/>
                  </a:lnTo>
                  <a:cubicBezTo>
                    <a:pt x="6496" y="5845"/>
                    <a:pt x="6394" y="5943"/>
                    <a:pt x="6274" y="5943"/>
                  </a:cubicBezTo>
                  <a:lnTo>
                    <a:pt x="5377" y="5943"/>
                  </a:lnTo>
                  <a:cubicBezTo>
                    <a:pt x="5254" y="5943"/>
                    <a:pt x="5155" y="5845"/>
                    <a:pt x="5155" y="5722"/>
                  </a:cubicBezTo>
                  <a:lnTo>
                    <a:pt x="5155" y="2252"/>
                  </a:lnTo>
                  <a:cubicBezTo>
                    <a:pt x="5155" y="2129"/>
                    <a:pt x="5254" y="2031"/>
                    <a:pt x="5377" y="2031"/>
                  </a:cubicBezTo>
                  <a:close/>
                  <a:moveTo>
                    <a:pt x="7871" y="2594"/>
                  </a:moveTo>
                  <a:cubicBezTo>
                    <a:pt x="7995" y="2594"/>
                    <a:pt x="8093" y="2692"/>
                    <a:pt x="8093" y="2815"/>
                  </a:cubicBezTo>
                  <a:lnTo>
                    <a:pt x="8093" y="5722"/>
                  </a:lnTo>
                  <a:cubicBezTo>
                    <a:pt x="8093" y="5845"/>
                    <a:pt x="7995" y="5943"/>
                    <a:pt x="7871" y="5943"/>
                  </a:cubicBezTo>
                  <a:lnTo>
                    <a:pt x="6978" y="5943"/>
                  </a:lnTo>
                  <a:cubicBezTo>
                    <a:pt x="6855" y="5943"/>
                    <a:pt x="6756" y="5845"/>
                    <a:pt x="6756" y="5722"/>
                  </a:cubicBezTo>
                  <a:lnTo>
                    <a:pt x="6756" y="2815"/>
                  </a:lnTo>
                  <a:cubicBezTo>
                    <a:pt x="6756" y="2692"/>
                    <a:pt x="6855" y="2594"/>
                    <a:pt x="6978" y="2594"/>
                  </a:cubicBezTo>
                  <a:close/>
                  <a:moveTo>
                    <a:pt x="4673" y="3114"/>
                  </a:moveTo>
                  <a:cubicBezTo>
                    <a:pt x="4796" y="3114"/>
                    <a:pt x="4895" y="3213"/>
                    <a:pt x="4895" y="3336"/>
                  </a:cubicBezTo>
                  <a:lnTo>
                    <a:pt x="4895" y="5722"/>
                  </a:lnTo>
                  <a:cubicBezTo>
                    <a:pt x="4895" y="5845"/>
                    <a:pt x="4796" y="5947"/>
                    <a:pt x="4673" y="5947"/>
                  </a:cubicBezTo>
                  <a:lnTo>
                    <a:pt x="3780" y="5947"/>
                  </a:lnTo>
                  <a:cubicBezTo>
                    <a:pt x="3656" y="5947"/>
                    <a:pt x="3558" y="5845"/>
                    <a:pt x="3558" y="5722"/>
                  </a:cubicBezTo>
                  <a:lnTo>
                    <a:pt x="3558" y="3336"/>
                  </a:lnTo>
                  <a:cubicBezTo>
                    <a:pt x="3558" y="3213"/>
                    <a:pt x="3656" y="3114"/>
                    <a:pt x="3780" y="3114"/>
                  </a:cubicBezTo>
                  <a:close/>
                  <a:moveTo>
                    <a:pt x="9472" y="754"/>
                  </a:moveTo>
                  <a:cubicBezTo>
                    <a:pt x="9592" y="754"/>
                    <a:pt x="9694" y="852"/>
                    <a:pt x="9694" y="975"/>
                  </a:cubicBezTo>
                  <a:lnTo>
                    <a:pt x="9694" y="5722"/>
                  </a:lnTo>
                  <a:cubicBezTo>
                    <a:pt x="9694" y="5845"/>
                    <a:pt x="9592" y="5947"/>
                    <a:pt x="9472" y="5947"/>
                  </a:cubicBezTo>
                  <a:lnTo>
                    <a:pt x="8575" y="5947"/>
                  </a:lnTo>
                  <a:cubicBezTo>
                    <a:pt x="8452" y="5947"/>
                    <a:pt x="8354" y="5845"/>
                    <a:pt x="8354" y="5722"/>
                  </a:cubicBezTo>
                  <a:lnTo>
                    <a:pt x="8354" y="975"/>
                  </a:lnTo>
                  <a:cubicBezTo>
                    <a:pt x="8354" y="852"/>
                    <a:pt x="8452" y="754"/>
                    <a:pt x="8575" y="754"/>
                  </a:cubicBezTo>
                  <a:close/>
                  <a:moveTo>
                    <a:pt x="1" y="1"/>
                  </a:moveTo>
                  <a:lnTo>
                    <a:pt x="1" y="3966"/>
                  </a:lnTo>
                  <a:lnTo>
                    <a:pt x="550" y="3966"/>
                  </a:lnTo>
                  <a:cubicBezTo>
                    <a:pt x="673" y="3966"/>
                    <a:pt x="771" y="4064"/>
                    <a:pt x="771" y="4188"/>
                  </a:cubicBezTo>
                  <a:lnTo>
                    <a:pt x="771" y="4554"/>
                  </a:lnTo>
                  <a:cubicBezTo>
                    <a:pt x="912" y="4596"/>
                    <a:pt x="1046" y="4652"/>
                    <a:pt x="1176" y="4719"/>
                  </a:cubicBezTo>
                  <a:lnTo>
                    <a:pt x="1436" y="4462"/>
                  </a:lnTo>
                  <a:cubicBezTo>
                    <a:pt x="1478" y="4418"/>
                    <a:pt x="1535" y="4396"/>
                    <a:pt x="1591" y="4396"/>
                  </a:cubicBezTo>
                  <a:cubicBezTo>
                    <a:pt x="1648" y="4396"/>
                    <a:pt x="1705" y="4418"/>
                    <a:pt x="1749" y="4462"/>
                  </a:cubicBezTo>
                  <a:lnTo>
                    <a:pt x="2428" y="5138"/>
                  </a:lnTo>
                  <a:cubicBezTo>
                    <a:pt x="2513" y="5226"/>
                    <a:pt x="2513" y="5366"/>
                    <a:pt x="2428" y="5454"/>
                  </a:cubicBezTo>
                  <a:lnTo>
                    <a:pt x="2168" y="5711"/>
                  </a:lnTo>
                  <a:cubicBezTo>
                    <a:pt x="2238" y="5841"/>
                    <a:pt x="2295" y="5975"/>
                    <a:pt x="2337" y="6116"/>
                  </a:cubicBezTo>
                  <a:lnTo>
                    <a:pt x="2703" y="6116"/>
                  </a:lnTo>
                  <a:cubicBezTo>
                    <a:pt x="2826" y="6116"/>
                    <a:pt x="2925" y="6214"/>
                    <a:pt x="2925" y="6337"/>
                  </a:cubicBezTo>
                  <a:lnTo>
                    <a:pt x="2925" y="6552"/>
                  </a:lnTo>
                  <a:lnTo>
                    <a:pt x="10500" y="6552"/>
                  </a:lnTo>
                  <a:lnTo>
                    <a:pt x="105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6" name="Google Shape;18326;p76"/>
            <p:cNvSpPr/>
            <p:nvPr/>
          </p:nvSpPr>
          <p:spPr>
            <a:xfrm>
              <a:off x="5669476" y="2043478"/>
              <a:ext cx="273289" cy="108613"/>
            </a:xfrm>
            <a:custGeom>
              <a:avLst/>
              <a:gdLst/>
              <a:ahLst/>
              <a:cxnLst/>
              <a:rect l="l" t="t" r="r" b="b"/>
              <a:pathLst>
                <a:path w="10500" h="4173" extrusionOk="0">
                  <a:moveTo>
                    <a:pt x="1" y="0"/>
                  </a:moveTo>
                  <a:lnTo>
                    <a:pt x="1" y="4173"/>
                  </a:lnTo>
                  <a:lnTo>
                    <a:pt x="328" y="4173"/>
                  </a:lnTo>
                  <a:lnTo>
                    <a:pt x="328" y="503"/>
                  </a:lnTo>
                  <a:lnTo>
                    <a:pt x="10500" y="503"/>
                  </a:lnTo>
                  <a:lnTo>
                    <a:pt x="10500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7" name="Google Shape;18327;p76"/>
            <p:cNvSpPr/>
            <p:nvPr/>
          </p:nvSpPr>
          <p:spPr>
            <a:xfrm>
              <a:off x="5659950" y="2025519"/>
              <a:ext cx="9292" cy="11738"/>
            </a:xfrm>
            <a:custGeom>
              <a:avLst/>
              <a:gdLst/>
              <a:ahLst/>
              <a:cxnLst/>
              <a:rect l="l" t="t" r="r" b="b"/>
              <a:pathLst>
                <a:path w="357" h="451" extrusionOk="0">
                  <a:moveTo>
                    <a:pt x="1" y="0"/>
                  </a:moveTo>
                  <a:lnTo>
                    <a:pt x="1" y="451"/>
                  </a:lnTo>
                  <a:lnTo>
                    <a:pt x="356" y="451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8" name="Google Shape;18328;p76"/>
            <p:cNvSpPr/>
            <p:nvPr/>
          </p:nvSpPr>
          <p:spPr>
            <a:xfrm>
              <a:off x="5744019" y="2232125"/>
              <a:ext cx="10827" cy="10645"/>
            </a:xfrm>
            <a:custGeom>
              <a:avLst/>
              <a:gdLst/>
              <a:ahLst/>
              <a:cxnLst/>
              <a:rect l="l" t="t" r="r" b="b"/>
              <a:pathLst>
                <a:path w="416" h="409" extrusionOk="0">
                  <a:moveTo>
                    <a:pt x="61" y="0"/>
                  </a:moveTo>
                  <a:lnTo>
                    <a:pt x="61" y="257"/>
                  </a:lnTo>
                  <a:cubicBezTo>
                    <a:pt x="61" y="313"/>
                    <a:pt x="39" y="366"/>
                    <a:pt x="1" y="408"/>
                  </a:cubicBezTo>
                  <a:lnTo>
                    <a:pt x="356" y="408"/>
                  </a:lnTo>
                  <a:cubicBezTo>
                    <a:pt x="395" y="366"/>
                    <a:pt x="416" y="313"/>
                    <a:pt x="416" y="257"/>
                  </a:cubicBezTo>
                  <a:lnTo>
                    <a:pt x="416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9" name="Google Shape;18329;p76"/>
            <p:cNvSpPr/>
            <p:nvPr/>
          </p:nvSpPr>
          <p:spPr>
            <a:xfrm>
              <a:off x="5608676" y="2163621"/>
              <a:ext cx="125296" cy="125400"/>
            </a:xfrm>
            <a:custGeom>
              <a:avLst/>
              <a:gdLst/>
              <a:ahLst/>
              <a:cxnLst/>
              <a:rect l="l" t="t" r="r" b="b"/>
              <a:pathLst>
                <a:path w="4814" h="4818" extrusionOk="0">
                  <a:moveTo>
                    <a:pt x="2421" y="1014"/>
                  </a:moveTo>
                  <a:cubicBezTo>
                    <a:pt x="3192" y="1014"/>
                    <a:pt x="3814" y="1636"/>
                    <a:pt x="3814" y="2407"/>
                  </a:cubicBezTo>
                  <a:cubicBezTo>
                    <a:pt x="3814" y="2435"/>
                    <a:pt x="3814" y="2460"/>
                    <a:pt x="3811" y="2488"/>
                  </a:cubicBezTo>
                  <a:lnTo>
                    <a:pt x="3811" y="2509"/>
                  </a:lnTo>
                  <a:cubicBezTo>
                    <a:pt x="3811" y="2530"/>
                    <a:pt x="3811" y="2548"/>
                    <a:pt x="3807" y="2569"/>
                  </a:cubicBezTo>
                  <a:cubicBezTo>
                    <a:pt x="3807" y="2576"/>
                    <a:pt x="3807" y="2586"/>
                    <a:pt x="3804" y="2593"/>
                  </a:cubicBezTo>
                  <a:cubicBezTo>
                    <a:pt x="3800" y="2611"/>
                    <a:pt x="3797" y="2632"/>
                    <a:pt x="3793" y="2650"/>
                  </a:cubicBezTo>
                  <a:cubicBezTo>
                    <a:pt x="3793" y="2657"/>
                    <a:pt x="3793" y="2664"/>
                    <a:pt x="3790" y="2674"/>
                  </a:cubicBezTo>
                  <a:cubicBezTo>
                    <a:pt x="3786" y="2692"/>
                    <a:pt x="3783" y="2713"/>
                    <a:pt x="3776" y="2734"/>
                  </a:cubicBezTo>
                  <a:cubicBezTo>
                    <a:pt x="3776" y="2741"/>
                    <a:pt x="3776" y="2745"/>
                    <a:pt x="3772" y="2748"/>
                  </a:cubicBezTo>
                  <a:cubicBezTo>
                    <a:pt x="3765" y="2776"/>
                    <a:pt x="3758" y="2801"/>
                    <a:pt x="3751" y="2826"/>
                  </a:cubicBezTo>
                  <a:cubicBezTo>
                    <a:pt x="3751" y="2833"/>
                    <a:pt x="3748" y="2840"/>
                    <a:pt x="3744" y="2847"/>
                  </a:cubicBezTo>
                  <a:cubicBezTo>
                    <a:pt x="3741" y="2864"/>
                    <a:pt x="3733" y="2878"/>
                    <a:pt x="3726" y="2896"/>
                  </a:cubicBezTo>
                  <a:cubicBezTo>
                    <a:pt x="3723" y="2914"/>
                    <a:pt x="3702" y="2921"/>
                    <a:pt x="3698" y="2935"/>
                  </a:cubicBezTo>
                  <a:lnTo>
                    <a:pt x="3684" y="2966"/>
                  </a:lnTo>
                  <a:cubicBezTo>
                    <a:pt x="3681" y="2980"/>
                    <a:pt x="3674" y="2994"/>
                    <a:pt x="3667" y="3005"/>
                  </a:cubicBezTo>
                  <a:lnTo>
                    <a:pt x="3656" y="3030"/>
                  </a:lnTo>
                  <a:cubicBezTo>
                    <a:pt x="3568" y="3206"/>
                    <a:pt x="3445" y="3360"/>
                    <a:pt x="3294" y="3484"/>
                  </a:cubicBezTo>
                  <a:lnTo>
                    <a:pt x="3290" y="3484"/>
                  </a:lnTo>
                  <a:cubicBezTo>
                    <a:pt x="3258" y="3512"/>
                    <a:pt x="3223" y="3540"/>
                    <a:pt x="3185" y="3564"/>
                  </a:cubicBezTo>
                  <a:cubicBezTo>
                    <a:pt x="3167" y="3575"/>
                    <a:pt x="3153" y="3586"/>
                    <a:pt x="3135" y="3596"/>
                  </a:cubicBezTo>
                  <a:lnTo>
                    <a:pt x="3121" y="3607"/>
                  </a:lnTo>
                  <a:lnTo>
                    <a:pt x="3083" y="3628"/>
                  </a:lnTo>
                  <a:lnTo>
                    <a:pt x="3065" y="3635"/>
                  </a:lnTo>
                  <a:cubicBezTo>
                    <a:pt x="3047" y="3645"/>
                    <a:pt x="3030" y="3656"/>
                    <a:pt x="3012" y="3663"/>
                  </a:cubicBezTo>
                  <a:lnTo>
                    <a:pt x="3009" y="3663"/>
                  </a:lnTo>
                  <a:cubicBezTo>
                    <a:pt x="2991" y="3674"/>
                    <a:pt x="2974" y="3681"/>
                    <a:pt x="2956" y="3688"/>
                  </a:cubicBezTo>
                  <a:lnTo>
                    <a:pt x="2938" y="3695"/>
                  </a:lnTo>
                  <a:lnTo>
                    <a:pt x="2896" y="3712"/>
                  </a:lnTo>
                  <a:lnTo>
                    <a:pt x="2879" y="3719"/>
                  </a:lnTo>
                  <a:cubicBezTo>
                    <a:pt x="2857" y="3726"/>
                    <a:pt x="2840" y="3730"/>
                    <a:pt x="2822" y="3737"/>
                  </a:cubicBezTo>
                  <a:lnTo>
                    <a:pt x="2815" y="3737"/>
                  </a:lnTo>
                  <a:cubicBezTo>
                    <a:pt x="2798" y="3744"/>
                    <a:pt x="2780" y="3747"/>
                    <a:pt x="2759" y="3754"/>
                  </a:cubicBezTo>
                  <a:lnTo>
                    <a:pt x="2741" y="3754"/>
                  </a:lnTo>
                  <a:lnTo>
                    <a:pt x="2699" y="3765"/>
                  </a:lnTo>
                  <a:lnTo>
                    <a:pt x="2678" y="3765"/>
                  </a:lnTo>
                  <a:cubicBezTo>
                    <a:pt x="2660" y="3769"/>
                    <a:pt x="2639" y="3772"/>
                    <a:pt x="2618" y="3776"/>
                  </a:cubicBezTo>
                  <a:cubicBezTo>
                    <a:pt x="2601" y="3779"/>
                    <a:pt x="2576" y="3783"/>
                    <a:pt x="2555" y="3786"/>
                  </a:cubicBezTo>
                  <a:lnTo>
                    <a:pt x="2541" y="3786"/>
                  </a:lnTo>
                  <a:lnTo>
                    <a:pt x="2491" y="3790"/>
                  </a:lnTo>
                  <a:lnTo>
                    <a:pt x="2330" y="3790"/>
                  </a:lnTo>
                  <a:lnTo>
                    <a:pt x="2284" y="3786"/>
                  </a:lnTo>
                  <a:lnTo>
                    <a:pt x="2266" y="3786"/>
                  </a:lnTo>
                  <a:cubicBezTo>
                    <a:pt x="2245" y="3783"/>
                    <a:pt x="2224" y="3779"/>
                    <a:pt x="2203" y="3779"/>
                  </a:cubicBezTo>
                  <a:lnTo>
                    <a:pt x="2199" y="3779"/>
                  </a:lnTo>
                  <a:lnTo>
                    <a:pt x="2164" y="3772"/>
                  </a:lnTo>
                  <a:lnTo>
                    <a:pt x="2143" y="3769"/>
                  </a:lnTo>
                  <a:lnTo>
                    <a:pt x="2129" y="3765"/>
                  </a:lnTo>
                  <a:cubicBezTo>
                    <a:pt x="2087" y="3758"/>
                    <a:pt x="2041" y="3744"/>
                    <a:pt x="2002" y="3733"/>
                  </a:cubicBezTo>
                  <a:lnTo>
                    <a:pt x="1995" y="3733"/>
                  </a:lnTo>
                  <a:lnTo>
                    <a:pt x="1943" y="3716"/>
                  </a:lnTo>
                  <a:lnTo>
                    <a:pt x="1936" y="3712"/>
                  </a:lnTo>
                  <a:cubicBezTo>
                    <a:pt x="1893" y="3695"/>
                    <a:pt x="1851" y="3677"/>
                    <a:pt x="1812" y="3659"/>
                  </a:cubicBezTo>
                  <a:lnTo>
                    <a:pt x="1809" y="3656"/>
                  </a:lnTo>
                  <a:lnTo>
                    <a:pt x="1781" y="3642"/>
                  </a:lnTo>
                  <a:lnTo>
                    <a:pt x="1763" y="3635"/>
                  </a:lnTo>
                  <a:lnTo>
                    <a:pt x="1760" y="3635"/>
                  </a:lnTo>
                  <a:lnTo>
                    <a:pt x="1742" y="3624"/>
                  </a:lnTo>
                  <a:lnTo>
                    <a:pt x="1707" y="3603"/>
                  </a:lnTo>
                  <a:lnTo>
                    <a:pt x="1703" y="3603"/>
                  </a:lnTo>
                  <a:lnTo>
                    <a:pt x="1689" y="3596"/>
                  </a:lnTo>
                  <a:cubicBezTo>
                    <a:pt x="1672" y="3586"/>
                    <a:pt x="1654" y="3575"/>
                    <a:pt x="1636" y="3561"/>
                  </a:cubicBezTo>
                  <a:lnTo>
                    <a:pt x="1633" y="3557"/>
                  </a:lnTo>
                  <a:cubicBezTo>
                    <a:pt x="1415" y="3410"/>
                    <a:pt x="1242" y="3202"/>
                    <a:pt x="1140" y="2963"/>
                  </a:cubicBezTo>
                  <a:cubicBezTo>
                    <a:pt x="1140" y="2956"/>
                    <a:pt x="1133" y="2952"/>
                    <a:pt x="1133" y="2949"/>
                  </a:cubicBezTo>
                  <a:cubicBezTo>
                    <a:pt x="1130" y="2945"/>
                    <a:pt x="1126" y="2931"/>
                    <a:pt x="1123" y="2921"/>
                  </a:cubicBezTo>
                  <a:lnTo>
                    <a:pt x="1116" y="2899"/>
                  </a:lnTo>
                  <a:cubicBezTo>
                    <a:pt x="1105" y="2878"/>
                    <a:pt x="1098" y="2857"/>
                    <a:pt x="1091" y="2833"/>
                  </a:cubicBezTo>
                  <a:lnTo>
                    <a:pt x="1091" y="2829"/>
                  </a:lnTo>
                  <a:cubicBezTo>
                    <a:pt x="1074" y="2776"/>
                    <a:pt x="1059" y="2724"/>
                    <a:pt x="1049" y="2667"/>
                  </a:cubicBezTo>
                  <a:lnTo>
                    <a:pt x="1049" y="2657"/>
                  </a:lnTo>
                  <a:cubicBezTo>
                    <a:pt x="1045" y="2632"/>
                    <a:pt x="1042" y="2611"/>
                    <a:pt x="1038" y="2590"/>
                  </a:cubicBezTo>
                  <a:cubicBezTo>
                    <a:pt x="1038" y="2583"/>
                    <a:pt x="1038" y="2576"/>
                    <a:pt x="1035" y="2569"/>
                  </a:cubicBezTo>
                  <a:cubicBezTo>
                    <a:pt x="1031" y="2548"/>
                    <a:pt x="1031" y="2530"/>
                    <a:pt x="1031" y="2509"/>
                  </a:cubicBezTo>
                  <a:lnTo>
                    <a:pt x="1031" y="2488"/>
                  </a:lnTo>
                  <a:cubicBezTo>
                    <a:pt x="1031" y="2460"/>
                    <a:pt x="1028" y="2435"/>
                    <a:pt x="1028" y="2410"/>
                  </a:cubicBezTo>
                  <a:lnTo>
                    <a:pt x="1028" y="2407"/>
                  </a:lnTo>
                  <a:cubicBezTo>
                    <a:pt x="1028" y="1636"/>
                    <a:pt x="1651" y="1014"/>
                    <a:pt x="2421" y="1014"/>
                  </a:cubicBezTo>
                  <a:close/>
                  <a:moveTo>
                    <a:pt x="2150" y="0"/>
                  </a:moveTo>
                  <a:lnTo>
                    <a:pt x="2150" y="313"/>
                  </a:lnTo>
                  <a:cubicBezTo>
                    <a:pt x="2150" y="419"/>
                    <a:pt x="2080" y="510"/>
                    <a:pt x="1978" y="532"/>
                  </a:cubicBezTo>
                  <a:cubicBezTo>
                    <a:pt x="1767" y="581"/>
                    <a:pt x="1566" y="662"/>
                    <a:pt x="1383" y="778"/>
                  </a:cubicBezTo>
                  <a:cubicBezTo>
                    <a:pt x="1347" y="801"/>
                    <a:pt x="1306" y="812"/>
                    <a:pt x="1265" y="812"/>
                  </a:cubicBezTo>
                  <a:cubicBezTo>
                    <a:pt x="1207" y="812"/>
                    <a:pt x="1149" y="790"/>
                    <a:pt x="1105" y="746"/>
                  </a:cubicBezTo>
                  <a:lnTo>
                    <a:pt x="887" y="528"/>
                  </a:lnTo>
                  <a:lnTo>
                    <a:pt x="525" y="890"/>
                  </a:lnTo>
                  <a:lnTo>
                    <a:pt x="743" y="1109"/>
                  </a:lnTo>
                  <a:cubicBezTo>
                    <a:pt x="817" y="1182"/>
                    <a:pt x="831" y="1299"/>
                    <a:pt x="774" y="1387"/>
                  </a:cubicBezTo>
                  <a:cubicBezTo>
                    <a:pt x="658" y="1569"/>
                    <a:pt x="577" y="1770"/>
                    <a:pt x="528" y="1981"/>
                  </a:cubicBezTo>
                  <a:cubicBezTo>
                    <a:pt x="507" y="2083"/>
                    <a:pt x="416" y="2154"/>
                    <a:pt x="314" y="2154"/>
                  </a:cubicBezTo>
                  <a:lnTo>
                    <a:pt x="0" y="2154"/>
                  </a:lnTo>
                  <a:lnTo>
                    <a:pt x="0" y="2667"/>
                  </a:lnTo>
                  <a:lnTo>
                    <a:pt x="314" y="2667"/>
                  </a:lnTo>
                  <a:cubicBezTo>
                    <a:pt x="416" y="2667"/>
                    <a:pt x="507" y="2738"/>
                    <a:pt x="528" y="2840"/>
                  </a:cubicBezTo>
                  <a:cubicBezTo>
                    <a:pt x="577" y="3051"/>
                    <a:pt x="658" y="3251"/>
                    <a:pt x="774" y="3434"/>
                  </a:cubicBezTo>
                  <a:cubicBezTo>
                    <a:pt x="831" y="3522"/>
                    <a:pt x="817" y="3635"/>
                    <a:pt x="746" y="3709"/>
                  </a:cubicBezTo>
                  <a:lnTo>
                    <a:pt x="525" y="3930"/>
                  </a:lnTo>
                  <a:lnTo>
                    <a:pt x="887" y="4293"/>
                  </a:lnTo>
                  <a:lnTo>
                    <a:pt x="1109" y="4071"/>
                  </a:lnTo>
                  <a:cubicBezTo>
                    <a:pt x="1150" y="4030"/>
                    <a:pt x="1206" y="4008"/>
                    <a:pt x="1264" y="4008"/>
                  </a:cubicBezTo>
                  <a:cubicBezTo>
                    <a:pt x="1305" y="4008"/>
                    <a:pt x="1346" y="4019"/>
                    <a:pt x="1383" y="4043"/>
                  </a:cubicBezTo>
                  <a:cubicBezTo>
                    <a:pt x="1566" y="4156"/>
                    <a:pt x="1767" y="4240"/>
                    <a:pt x="1978" y="4289"/>
                  </a:cubicBezTo>
                  <a:cubicBezTo>
                    <a:pt x="2080" y="4310"/>
                    <a:pt x="2150" y="4402"/>
                    <a:pt x="2150" y="4504"/>
                  </a:cubicBezTo>
                  <a:lnTo>
                    <a:pt x="2150" y="4817"/>
                  </a:lnTo>
                  <a:lnTo>
                    <a:pt x="2664" y="4817"/>
                  </a:lnTo>
                  <a:lnTo>
                    <a:pt x="2664" y="4504"/>
                  </a:lnTo>
                  <a:cubicBezTo>
                    <a:pt x="2664" y="4402"/>
                    <a:pt x="2734" y="4310"/>
                    <a:pt x="2836" y="4289"/>
                  </a:cubicBezTo>
                  <a:cubicBezTo>
                    <a:pt x="3047" y="4240"/>
                    <a:pt x="3248" y="4156"/>
                    <a:pt x="3431" y="4043"/>
                  </a:cubicBezTo>
                  <a:cubicBezTo>
                    <a:pt x="3468" y="4019"/>
                    <a:pt x="3509" y="4008"/>
                    <a:pt x="3549" y="4008"/>
                  </a:cubicBezTo>
                  <a:cubicBezTo>
                    <a:pt x="3606" y="4008"/>
                    <a:pt x="3662" y="4030"/>
                    <a:pt x="3705" y="4071"/>
                  </a:cubicBezTo>
                  <a:lnTo>
                    <a:pt x="3927" y="4293"/>
                  </a:lnTo>
                  <a:lnTo>
                    <a:pt x="4289" y="3930"/>
                  </a:lnTo>
                  <a:lnTo>
                    <a:pt x="4068" y="3709"/>
                  </a:lnTo>
                  <a:cubicBezTo>
                    <a:pt x="3997" y="3635"/>
                    <a:pt x="3983" y="3522"/>
                    <a:pt x="4040" y="3434"/>
                  </a:cubicBezTo>
                  <a:cubicBezTo>
                    <a:pt x="4152" y="3251"/>
                    <a:pt x="4237" y="3051"/>
                    <a:pt x="4286" y="2840"/>
                  </a:cubicBezTo>
                  <a:cubicBezTo>
                    <a:pt x="4307" y="2738"/>
                    <a:pt x="4398" y="2667"/>
                    <a:pt x="4501" y="2667"/>
                  </a:cubicBezTo>
                  <a:lnTo>
                    <a:pt x="4814" y="2667"/>
                  </a:lnTo>
                  <a:lnTo>
                    <a:pt x="4814" y="2154"/>
                  </a:lnTo>
                  <a:lnTo>
                    <a:pt x="4501" y="2154"/>
                  </a:lnTo>
                  <a:cubicBezTo>
                    <a:pt x="4398" y="2154"/>
                    <a:pt x="4307" y="2083"/>
                    <a:pt x="4286" y="1981"/>
                  </a:cubicBezTo>
                  <a:cubicBezTo>
                    <a:pt x="4237" y="1770"/>
                    <a:pt x="4152" y="1569"/>
                    <a:pt x="4040" y="1387"/>
                  </a:cubicBezTo>
                  <a:cubicBezTo>
                    <a:pt x="3983" y="1299"/>
                    <a:pt x="3994" y="1182"/>
                    <a:pt x="4068" y="1109"/>
                  </a:cubicBezTo>
                  <a:lnTo>
                    <a:pt x="4289" y="890"/>
                  </a:lnTo>
                  <a:lnTo>
                    <a:pt x="3927" y="528"/>
                  </a:lnTo>
                  <a:lnTo>
                    <a:pt x="3705" y="746"/>
                  </a:lnTo>
                  <a:cubicBezTo>
                    <a:pt x="3662" y="790"/>
                    <a:pt x="3605" y="812"/>
                    <a:pt x="3548" y="812"/>
                  </a:cubicBezTo>
                  <a:cubicBezTo>
                    <a:pt x="3508" y="812"/>
                    <a:pt x="3467" y="801"/>
                    <a:pt x="3431" y="778"/>
                  </a:cubicBezTo>
                  <a:cubicBezTo>
                    <a:pt x="3248" y="662"/>
                    <a:pt x="3047" y="581"/>
                    <a:pt x="2836" y="532"/>
                  </a:cubicBezTo>
                  <a:cubicBezTo>
                    <a:pt x="2734" y="507"/>
                    <a:pt x="2664" y="419"/>
                    <a:pt x="2664" y="313"/>
                  </a:cubicBezTo>
                  <a:lnTo>
                    <a:pt x="2664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0" name="Google Shape;18330;p76"/>
            <p:cNvSpPr/>
            <p:nvPr/>
          </p:nvSpPr>
          <p:spPr>
            <a:xfrm>
              <a:off x="5597041" y="2013989"/>
              <a:ext cx="366884" cy="286563"/>
            </a:xfrm>
            <a:custGeom>
              <a:avLst/>
              <a:gdLst/>
              <a:ahLst/>
              <a:cxnLst/>
              <a:rect l="l" t="t" r="r" b="b"/>
              <a:pathLst>
                <a:path w="14096" h="11010" extrusionOk="0">
                  <a:moveTo>
                    <a:pt x="13649" y="443"/>
                  </a:moveTo>
                  <a:lnTo>
                    <a:pt x="13649" y="894"/>
                  </a:lnTo>
                  <a:lnTo>
                    <a:pt x="12016" y="894"/>
                  </a:lnTo>
                  <a:cubicBezTo>
                    <a:pt x="11721" y="894"/>
                    <a:pt x="11721" y="1341"/>
                    <a:pt x="12016" y="1341"/>
                  </a:cubicBezTo>
                  <a:lnTo>
                    <a:pt x="13283" y="1341"/>
                  </a:lnTo>
                  <a:lnTo>
                    <a:pt x="13283" y="7896"/>
                  </a:lnTo>
                  <a:lnTo>
                    <a:pt x="5708" y="7896"/>
                  </a:lnTo>
                  <a:lnTo>
                    <a:pt x="5708" y="7681"/>
                  </a:lnTo>
                  <a:cubicBezTo>
                    <a:pt x="5708" y="7558"/>
                    <a:pt x="5605" y="7459"/>
                    <a:pt x="5482" y="7459"/>
                  </a:cubicBezTo>
                  <a:lnTo>
                    <a:pt x="5120" y="7459"/>
                  </a:lnTo>
                  <a:cubicBezTo>
                    <a:pt x="5074" y="7318"/>
                    <a:pt x="5018" y="7181"/>
                    <a:pt x="4951" y="7055"/>
                  </a:cubicBezTo>
                  <a:lnTo>
                    <a:pt x="5208" y="6794"/>
                  </a:lnTo>
                  <a:cubicBezTo>
                    <a:pt x="5296" y="6706"/>
                    <a:pt x="5296" y="6566"/>
                    <a:pt x="5208" y="6481"/>
                  </a:cubicBezTo>
                  <a:lnTo>
                    <a:pt x="4532" y="5806"/>
                  </a:lnTo>
                  <a:cubicBezTo>
                    <a:pt x="4488" y="5762"/>
                    <a:pt x="4431" y="5740"/>
                    <a:pt x="4374" y="5740"/>
                  </a:cubicBezTo>
                  <a:cubicBezTo>
                    <a:pt x="4318" y="5740"/>
                    <a:pt x="4261" y="5762"/>
                    <a:pt x="4219" y="5806"/>
                  </a:cubicBezTo>
                  <a:lnTo>
                    <a:pt x="3959" y="6062"/>
                  </a:lnTo>
                  <a:cubicBezTo>
                    <a:pt x="3829" y="5992"/>
                    <a:pt x="3695" y="5936"/>
                    <a:pt x="3554" y="5894"/>
                  </a:cubicBezTo>
                  <a:lnTo>
                    <a:pt x="3554" y="5528"/>
                  </a:lnTo>
                  <a:cubicBezTo>
                    <a:pt x="3554" y="5404"/>
                    <a:pt x="3456" y="5306"/>
                    <a:pt x="3333" y="5306"/>
                  </a:cubicBezTo>
                  <a:lnTo>
                    <a:pt x="2784" y="5306"/>
                  </a:lnTo>
                  <a:lnTo>
                    <a:pt x="2784" y="1341"/>
                  </a:lnTo>
                  <a:lnTo>
                    <a:pt x="11246" y="1341"/>
                  </a:lnTo>
                  <a:cubicBezTo>
                    <a:pt x="11369" y="1341"/>
                    <a:pt x="11467" y="1239"/>
                    <a:pt x="11467" y="1115"/>
                  </a:cubicBezTo>
                  <a:cubicBezTo>
                    <a:pt x="11467" y="992"/>
                    <a:pt x="11369" y="894"/>
                    <a:pt x="11246" y="894"/>
                  </a:cubicBezTo>
                  <a:lnTo>
                    <a:pt x="2418" y="894"/>
                  </a:lnTo>
                  <a:lnTo>
                    <a:pt x="2418" y="443"/>
                  </a:lnTo>
                  <a:close/>
                  <a:moveTo>
                    <a:pt x="13645" y="8339"/>
                  </a:moveTo>
                  <a:lnTo>
                    <a:pt x="13645" y="8789"/>
                  </a:lnTo>
                  <a:lnTo>
                    <a:pt x="5644" y="8789"/>
                  </a:lnTo>
                  <a:cubicBezTo>
                    <a:pt x="5683" y="8747"/>
                    <a:pt x="5704" y="8694"/>
                    <a:pt x="5704" y="8638"/>
                  </a:cubicBezTo>
                  <a:lnTo>
                    <a:pt x="5704" y="8381"/>
                  </a:lnTo>
                  <a:lnTo>
                    <a:pt x="13504" y="8381"/>
                  </a:lnTo>
                  <a:cubicBezTo>
                    <a:pt x="13550" y="8381"/>
                    <a:pt x="13592" y="8367"/>
                    <a:pt x="13631" y="8339"/>
                  </a:cubicBezTo>
                  <a:close/>
                  <a:moveTo>
                    <a:pt x="3111" y="5749"/>
                  </a:moveTo>
                  <a:lnTo>
                    <a:pt x="3111" y="6062"/>
                  </a:lnTo>
                  <a:cubicBezTo>
                    <a:pt x="3111" y="6168"/>
                    <a:pt x="3185" y="6259"/>
                    <a:pt x="3283" y="6281"/>
                  </a:cubicBezTo>
                  <a:cubicBezTo>
                    <a:pt x="3494" y="6330"/>
                    <a:pt x="3698" y="6411"/>
                    <a:pt x="3881" y="6527"/>
                  </a:cubicBezTo>
                  <a:cubicBezTo>
                    <a:pt x="3916" y="6550"/>
                    <a:pt x="3957" y="6561"/>
                    <a:pt x="3997" y="6561"/>
                  </a:cubicBezTo>
                  <a:cubicBezTo>
                    <a:pt x="4055" y="6561"/>
                    <a:pt x="4112" y="6539"/>
                    <a:pt x="4156" y="6495"/>
                  </a:cubicBezTo>
                  <a:lnTo>
                    <a:pt x="4374" y="6277"/>
                  </a:lnTo>
                  <a:lnTo>
                    <a:pt x="4736" y="6639"/>
                  </a:lnTo>
                  <a:lnTo>
                    <a:pt x="4518" y="6858"/>
                  </a:lnTo>
                  <a:cubicBezTo>
                    <a:pt x="4444" y="6931"/>
                    <a:pt x="4430" y="7048"/>
                    <a:pt x="4487" y="7136"/>
                  </a:cubicBezTo>
                  <a:cubicBezTo>
                    <a:pt x="4603" y="7318"/>
                    <a:pt x="4687" y="7519"/>
                    <a:pt x="4733" y="7730"/>
                  </a:cubicBezTo>
                  <a:cubicBezTo>
                    <a:pt x="4758" y="7832"/>
                    <a:pt x="4845" y="7903"/>
                    <a:pt x="4951" y="7903"/>
                  </a:cubicBezTo>
                  <a:lnTo>
                    <a:pt x="5264" y="7903"/>
                  </a:lnTo>
                  <a:lnTo>
                    <a:pt x="5264" y="8416"/>
                  </a:lnTo>
                  <a:lnTo>
                    <a:pt x="4951" y="8416"/>
                  </a:lnTo>
                  <a:cubicBezTo>
                    <a:pt x="4845" y="8416"/>
                    <a:pt x="4758" y="8487"/>
                    <a:pt x="4733" y="8589"/>
                  </a:cubicBezTo>
                  <a:cubicBezTo>
                    <a:pt x="4687" y="8800"/>
                    <a:pt x="4603" y="9000"/>
                    <a:pt x="4487" y="9183"/>
                  </a:cubicBezTo>
                  <a:cubicBezTo>
                    <a:pt x="4430" y="9271"/>
                    <a:pt x="4444" y="9384"/>
                    <a:pt x="4518" y="9458"/>
                  </a:cubicBezTo>
                  <a:lnTo>
                    <a:pt x="4736" y="9679"/>
                  </a:lnTo>
                  <a:lnTo>
                    <a:pt x="4374" y="10042"/>
                  </a:lnTo>
                  <a:lnTo>
                    <a:pt x="4156" y="9824"/>
                  </a:lnTo>
                  <a:cubicBezTo>
                    <a:pt x="4112" y="9780"/>
                    <a:pt x="4055" y="9757"/>
                    <a:pt x="3997" y="9757"/>
                  </a:cubicBezTo>
                  <a:cubicBezTo>
                    <a:pt x="3957" y="9757"/>
                    <a:pt x="3916" y="9769"/>
                    <a:pt x="3881" y="9792"/>
                  </a:cubicBezTo>
                  <a:cubicBezTo>
                    <a:pt x="3698" y="9908"/>
                    <a:pt x="3494" y="9989"/>
                    <a:pt x="3283" y="10038"/>
                  </a:cubicBezTo>
                  <a:cubicBezTo>
                    <a:pt x="3185" y="10063"/>
                    <a:pt x="3111" y="10151"/>
                    <a:pt x="3111" y="10256"/>
                  </a:cubicBezTo>
                  <a:lnTo>
                    <a:pt x="3111" y="10570"/>
                  </a:lnTo>
                  <a:lnTo>
                    <a:pt x="2601" y="10570"/>
                  </a:lnTo>
                  <a:lnTo>
                    <a:pt x="2601" y="10256"/>
                  </a:lnTo>
                  <a:cubicBezTo>
                    <a:pt x="2601" y="10151"/>
                    <a:pt x="2527" y="10063"/>
                    <a:pt x="2425" y="10038"/>
                  </a:cubicBezTo>
                  <a:cubicBezTo>
                    <a:pt x="2214" y="9989"/>
                    <a:pt x="2013" y="9908"/>
                    <a:pt x="1830" y="9792"/>
                  </a:cubicBezTo>
                  <a:cubicBezTo>
                    <a:pt x="1794" y="9769"/>
                    <a:pt x="1753" y="9757"/>
                    <a:pt x="1713" y="9757"/>
                  </a:cubicBezTo>
                  <a:cubicBezTo>
                    <a:pt x="1656" y="9757"/>
                    <a:pt x="1599" y="9780"/>
                    <a:pt x="1556" y="9824"/>
                  </a:cubicBezTo>
                  <a:lnTo>
                    <a:pt x="1338" y="10042"/>
                  </a:lnTo>
                  <a:lnTo>
                    <a:pt x="975" y="9679"/>
                  </a:lnTo>
                  <a:lnTo>
                    <a:pt x="1193" y="9461"/>
                  </a:lnTo>
                  <a:cubicBezTo>
                    <a:pt x="1267" y="9387"/>
                    <a:pt x="1278" y="9271"/>
                    <a:pt x="1225" y="9183"/>
                  </a:cubicBezTo>
                  <a:cubicBezTo>
                    <a:pt x="1109" y="9000"/>
                    <a:pt x="1024" y="8800"/>
                    <a:pt x="979" y="8589"/>
                  </a:cubicBezTo>
                  <a:cubicBezTo>
                    <a:pt x="954" y="8490"/>
                    <a:pt x="866" y="8416"/>
                    <a:pt x="761" y="8416"/>
                  </a:cubicBezTo>
                  <a:lnTo>
                    <a:pt x="447" y="8416"/>
                  </a:lnTo>
                  <a:lnTo>
                    <a:pt x="447" y="7903"/>
                  </a:lnTo>
                  <a:lnTo>
                    <a:pt x="761" y="7903"/>
                  </a:lnTo>
                  <a:cubicBezTo>
                    <a:pt x="863" y="7903"/>
                    <a:pt x="954" y="7832"/>
                    <a:pt x="975" y="7730"/>
                  </a:cubicBezTo>
                  <a:cubicBezTo>
                    <a:pt x="1024" y="7519"/>
                    <a:pt x="1105" y="7318"/>
                    <a:pt x="1221" y="7136"/>
                  </a:cubicBezTo>
                  <a:cubicBezTo>
                    <a:pt x="1278" y="7048"/>
                    <a:pt x="1267" y="6931"/>
                    <a:pt x="1193" y="6861"/>
                  </a:cubicBezTo>
                  <a:lnTo>
                    <a:pt x="975" y="6639"/>
                  </a:lnTo>
                  <a:lnTo>
                    <a:pt x="1338" y="6277"/>
                  </a:lnTo>
                  <a:lnTo>
                    <a:pt x="1556" y="6499"/>
                  </a:lnTo>
                  <a:cubicBezTo>
                    <a:pt x="1599" y="6540"/>
                    <a:pt x="1655" y="6562"/>
                    <a:pt x="1712" y="6562"/>
                  </a:cubicBezTo>
                  <a:cubicBezTo>
                    <a:pt x="1752" y="6562"/>
                    <a:pt x="1793" y="6550"/>
                    <a:pt x="1830" y="6527"/>
                  </a:cubicBezTo>
                  <a:cubicBezTo>
                    <a:pt x="2013" y="6411"/>
                    <a:pt x="2214" y="6330"/>
                    <a:pt x="2425" y="6281"/>
                  </a:cubicBezTo>
                  <a:cubicBezTo>
                    <a:pt x="2527" y="6259"/>
                    <a:pt x="2601" y="6168"/>
                    <a:pt x="2601" y="6066"/>
                  </a:cubicBezTo>
                  <a:lnTo>
                    <a:pt x="2601" y="5749"/>
                  </a:lnTo>
                  <a:close/>
                  <a:moveTo>
                    <a:pt x="2193" y="0"/>
                  </a:moveTo>
                  <a:cubicBezTo>
                    <a:pt x="2069" y="0"/>
                    <a:pt x="1971" y="99"/>
                    <a:pt x="1971" y="222"/>
                  </a:cubicBezTo>
                  <a:lnTo>
                    <a:pt x="1971" y="1115"/>
                  </a:lnTo>
                  <a:cubicBezTo>
                    <a:pt x="1971" y="1239"/>
                    <a:pt x="2069" y="1337"/>
                    <a:pt x="2193" y="1337"/>
                  </a:cubicBezTo>
                  <a:lnTo>
                    <a:pt x="2337" y="1337"/>
                  </a:lnTo>
                  <a:lnTo>
                    <a:pt x="2337" y="5309"/>
                  </a:lnTo>
                  <a:cubicBezTo>
                    <a:pt x="2231" y="5327"/>
                    <a:pt x="2150" y="5422"/>
                    <a:pt x="2150" y="5531"/>
                  </a:cubicBezTo>
                  <a:lnTo>
                    <a:pt x="2150" y="5894"/>
                  </a:lnTo>
                  <a:cubicBezTo>
                    <a:pt x="2013" y="5936"/>
                    <a:pt x="1876" y="5992"/>
                    <a:pt x="1746" y="6059"/>
                  </a:cubicBezTo>
                  <a:lnTo>
                    <a:pt x="1489" y="5802"/>
                  </a:lnTo>
                  <a:cubicBezTo>
                    <a:pt x="1445" y="5758"/>
                    <a:pt x="1388" y="5736"/>
                    <a:pt x="1331" y="5736"/>
                  </a:cubicBezTo>
                  <a:cubicBezTo>
                    <a:pt x="1274" y="5736"/>
                    <a:pt x="1218" y="5758"/>
                    <a:pt x="1176" y="5802"/>
                  </a:cubicBezTo>
                  <a:lnTo>
                    <a:pt x="497" y="6478"/>
                  </a:lnTo>
                  <a:cubicBezTo>
                    <a:pt x="409" y="6566"/>
                    <a:pt x="409" y="6706"/>
                    <a:pt x="497" y="6794"/>
                  </a:cubicBezTo>
                  <a:lnTo>
                    <a:pt x="757" y="7051"/>
                  </a:lnTo>
                  <a:cubicBezTo>
                    <a:pt x="687" y="7181"/>
                    <a:pt x="630" y="7315"/>
                    <a:pt x="588" y="7456"/>
                  </a:cubicBezTo>
                  <a:lnTo>
                    <a:pt x="222" y="7456"/>
                  </a:lnTo>
                  <a:cubicBezTo>
                    <a:pt x="99" y="7456"/>
                    <a:pt x="1" y="7554"/>
                    <a:pt x="1" y="7677"/>
                  </a:cubicBezTo>
                  <a:lnTo>
                    <a:pt x="1" y="8634"/>
                  </a:lnTo>
                  <a:cubicBezTo>
                    <a:pt x="1" y="8758"/>
                    <a:pt x="99" y="8860"/>
                    <a:pt x="222" y="8860"/>
                  </a:cubicBezTo>
                  <a:lnTo>
                    <a:pt x="588" y="8860"/>
                  </a:lnTo>
                  <a:cubicBezTo>
                    <a:pt x="630" y="8997"/>
                    <a:pt x="687" y="9134"/>
                    <a:pt x="757" y="9264"/>
                  </a:cubicBezTo>
                  <a:lnTo>
                    <a:pt x="497" y="9521"/>
                  </a:lnTo>
                  <a:cubicBezTo>
                    <a:pt x="412" y="9609"/>
                    <a:pt x="412" y="9750"/>
                    <a:pt x="497" y="9838"/>
                  </a:cubicBezTo>
                  <a:lnTo>
                    <a:pt x="1176" y="10513"/>
                  </a:lnTo>
                  <a:cubicBezTo>
                    <a:pt x="1218" y="10557"/>
                    <a:pt x="1274" y="10579"/>
                    <a:pt x="1331" y="10579"/>
                  </a:cubicBezTo>
                  <a:cubicBezTo>
                    <a:pt x="1388" y="10579"/>
                    <a:pt x="1445" y="10557"/>
                    <a:pt x="1489" y="10513"/>
                  </a:cubicBezTo>
                  <a:lnTo>
                    <a:pt x="1749" y="10256"/>
                  </a:lnTo>
                  <a:cubicBezTo>
                    <a:pt x="1876" y="10323"/>
                    <a:pt x="2013" y="10380"/>
                    <a:pt x="2154" y="10422"/>
                  </a:cubicBezTo>
                  <a:lnTo>
                    <a:pt x="2154" y="10788"/>
                  </a:lnTo>
                  <a:cubicBezTo>
                    <a:pt x="2154" y="10911"/>
                    <a:pt x="2252" y="11009"/>
                    <a:pt x="2376" y="11009"/>
                  </a:cubicBezTo>
                  <a:lnTo>
                    <a:pt x="3333" y="11009"/>
                  </a:lnTo>
                  <a:cubicBezTo>
                    <a:pt x="3456" y="11009"/>
                    <a:pt x="3554" y="10911"/>
                    <a:pt x="3554" y="10788"/>
                  </a:cubicBezTo>
                  <a:lnTo>
                    <a:pt x="3554" y="10422"/>
                  </a:lnTo>
                  <a:cubicBezTo>
                    <a:pt x="3695" y="10380"/>
                    <a:pt x="3829" y="10323"/>
                    <a:pt x="3959" y="10256"/>
                  </a:cubicBezTo>
                  <a:lnTo>
                    <a:pt x="4219" y="10513"/>
                  </a:lnTo>
                  <a:cubicBezTo>
                    <a:pt x="4261" y="10557"/>
                    <a:pt x="4318" y="10579"/>
                    <a:pt x="4374" y="10579"/>
                  </a:cubicBezTo>
                  <a:cubicBezTo>
                    <a:pt x="4431" y="10579"/>
                    <a:pt x="4488" y="10557"/>
                    <a:pt x="4532" y="10513"/>
                  </a:cubicBezTo>
                  <a:lnTo>
                    <a:pt x="5208" y="9838"/>
                  </a:lnTo>
                  <a:cubicBezTo>
                    <a:pt x="5296" y="9750"/>
                    <a:pt x="5296" y="9609"/>
                    <a:pt x="5208" y="9521"/>
                  </a:cubicBezTo>
                  <a:lnTo>
                    <a:pt x="4951" y="9264"/>
                  </a:lnTo>
                  <a:cubicBezTo>
                    <a:pt x="4955" y="9254"/>
                    <a:pt x="4962" y="9243"/>
                    <a:pt x="4965" y="9233"/>
                  </a:cubicBezTo>
                  <a:lnTo>
                    <a:pt x="13870" y="9233"/>
                  </a:lnTo>
                  <a:cubicBezTo>
                    <a:pt x="13994" y="9233"/>
                    <a:pt x="14092" y="9134"/>
                    <a:pt x="14092" y="9011"/>
                  </a:cubicBezTo>
                  <a:lnTo>
                    <a:pt x="14092" y="8117"/>
                  </a:lnTo>
                  <a:cubicBezTo>
                    <a:pt x="14092" y="7994"/>
                    <a:pt x="13994" y="7896"/>
                    <a:pt x="13870" y="7896"/>
                  </a:cubicBezTo>
                  <a:lnTo>
                    <a:pt x="13730" y="7896"/>
                  </a:lnTo>
                  <a:lnTo>
                    <a:pt x="13730" y="1341"/>
                  </a:lnTo>
                  <a:lnTo>
                    <a:pt x="13870" y="1341"/>
                  </a:lnTo>
                  <a:cubicBezTo>
                    <a:pt x="13994" y="1341"/>
                    <a:pt x="14096" y="1239"/>
                    <a:pt x="14096" y="1115"/>
                  </a:cubicBezTo>
                  <a:lnTo>
                    <a:pt x="14096" y="222"/>
                  </a:lnTo>
                  <a:cubicBezTo>
                    <a:pt x="14096" y="99"/>
                    <a:pt x="13994" y="0"/>
                    <a:pt x="1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1" name="Google Shape;18331;p76"/>
            <p:cNvSpPr/>
            <p:nvPr/>
          </p:nvSpPr>
          <p:spPr>
            <a:xfrm>
              <a:off x="5761977" y="2129915"/>
              <a:ext cx="34903" cy="73736"/>
            </a:xfrm>
            <a:custGeom>
              <a:avLst/>
              <a:gdLst/>
              <a:ahLst/>
              <a:cxnLst/>
              <a:rect l="l" t="t" r="r" b="b"/>
              <a:pathLst>
                <a:path w="1341" h="2833" extrusionOk="0">
                  <a:moveTo>
                    <a:pt x="898" y="444"/>
                  </a:moveTo>
                  <a:lnTo>
                    <a:pt x="898" y="2386"/>
                  </a:lnTo>
                  <a:lnTo>
                    <a:pt x="447" y="2386"/>
                  </a:lnTo>
                  <a:lnTo>
                    <a:pt x="447" y="444"/>
                  </a:lnTo>
                  <a:close/>
                  <a:moveTo>
                    <a:pt x="226" y="0"/>
                  </a:moveTo>
                  <a:cubicBezTo>
                    <a:pt x="102" y="0"/>
                    <a:pt x="0" y="99"/>
                    <a:pt x="0" y="222"/>
                  </a:cubicBezTo>
                  <a:lnTo>
                    <a:pt x="0" y="2608"/>
                  </a:lnTo>
                  <a:cubicBezTo>
                    <a:pt x="0" y="2731"/>
                    <a:pt x="102" y="2833"/>
                    <a:pt x="226" y="2833"/>
                  </a:cubicBezTo>
                  <a:lnTo>
                    <a:pt x="1119" y="2833"/>
                  </a:lnTo>
                  <a:cubicBezTo>
                    <a:pt x="1242" y="2833"/>
                    <a:pt x="1341" y="2731"/>
                    <a:pt x="1341" y="2608"/>
                  </a:cubicBezTo>
                  <a:lnTo>
                    <a:pt x="1341" y="222"/>
                  </a:lnTo>
                  <a:cubicBezTo>
                    <a:pt x="1341" y="99"/>
                    <a:pt x="1242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2" name="Google Shape;18332;p76"/>
            <p:cNvSpPr/>
            <p:nvPr/>
          </p:nvSpPr>
          <p:spPr>
            <a:xfrm>
              <a:off x="5803648" y="2101701"/>
              <a:ext cx="34903" cy="101950"/>
            </a:xfrm>
            <a:custGeom>
              <a:avLst/>
              <a:gdLst/>
              <a:ahLst/>
              <a:cxnLst/>
              <a:rect l="l" t="t" r="r" b="b"/>
              <a:pathLst>
                <a:path w="1341" h="3917" extrusionOk="0">
                  <a:moveTo>
                    <a:pt x="894" y="444"/>
                  </a:moveTo>
                  <a:lnTo>
                    <a:pt x="894" y="3470"/>
                  </a:lnTo>
                  <a:lnTo>
                    <a:pt x="444" y="3470"/>
                  </a:lnTo>
                  <a:lnTo>
                    <a:pt x="444" y="444"/>
                  </a:lnTo>
                  <a:close/>
                  <a:moveTo>
                    <a:pt x="222" y="1"/>
                  </a:moveTo>
                  <a:cubicBezTo>
                    <a:pt x="99" y="1"/>
                    <a:pt x="0" y="99"/>
                    <a:pt x="0" y="222"/>
                  </a:cubicBezTo>
                  <a:lnTo>
                    <a:pt x="0" y="3692"/>
                  </a:lnTo>
                  <a:cubicBezTo>
                    <a:pt x="0" y="3815"/>
                    <a:pt x="99" y="3917"/>
                    <a:pt x="222" y="3917"/>
                  </a:cubicBezTo>
                  <a:lnTo>
                    <a:pt x="1116" y="3917"/>
                  </a:lnTo>
                  <a:cubicBezTo>
                    <a:pt x="1239" y="3917"/>
                    <a:pt x="1341" y="3815"/>
                    <a:pt x="1341" y="3692"/>
                  </a:cubicBezTo>
                  <a:lnTo>
                    <a:pt x="1341" y="222"/>
                  </a:lnTo>
                  <a:cubicBezTo>
                    <a:pt x="1341" y="99"/>
                    <a:pt x="1239" y="1"/>
                    <a:pt x="11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3" name="Google Shape;18333;p76"/>
            <p:cNvSpPr/>
            <p:nvPr/>
          </p:nvSpPr>
          <p:spPr>
            <a:xfrm>
              <a:off x="5845213" y="2116355"/>
              <a:ext cx="34929" cy="87296"/>
            </a:xfrm>
            <a:custGeom>
              <a:avLst/>
              <a:gdLst/>
              <a:ahLst/>
              <a:cxnLst/>
              <a:rect l="l" t="t" r="r" b="b"/>
              <a:pathLst>
                <a:path w="1342" h="3354" extrusionOk="0">
                  <a:moveTo>
                    <a:pt x="898" y="444"/>
                  </a:moveTo>
                  <a:lnTo>
                    <a:pt x="898" y="2907"/>
                  </a:lnTo>
                  <a:lnTo>
                    <a:pt x="447" y="2907"/>
                  </a:lnTo>
                  <a:lnTo>
                    <a:pt x="447" y="444"/>
                  </a:lnTo>
                  <a:close/>
                  <a:moveTo>
                    <a:pt x="226" y="1"/>
                  </a:moveTo>
                  <a:cubicBezTo>
                    <a:pt x="103" y="1"/>
                    <a:pt x="1" y="103"/>
                    <a:pt x="1" y="222"/>
                  </a:cubicBezTo>
                  <a:lnTo>
                    <a:pt x="1" y="3132"/>
                  </a:lnTo>
                  <a:cubicBezTo>
                    <a:pt x="1" y="3252"/>
                    <a:pt x="103" y="3354"/>
                    <a:pt x="226" y="3354"/>
                  </a:cubicBezTo>
                  <a:lnTo>
                    <a:pt x="1119" y="3354"/>
                  </a:lnTo>
                  <a:cubicBezTo>
                    <a:pt x="1243" y="3354"/>
                    <a:pt x="1341" y="3252"/>
                    <a:pt x="1341" y="3132"/>
                  </a:cubicBezTo>
                  <a:lnTo>
                    <a:pt x="1341" y="222"/>
                  </a:lnTo>
                  <a:cubicBezTo>
                    <a:pt x="1341" y="103"/>
                    <a:pt x="1243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4" name="Google Shape;18334;p76"/>
            <p:cNvSpPr/>
            <p:nvPr/>
          </p:nvSpPr>
          <p:spPr>
            <a:xfrm>
              <a:off x="5886883" y="2068464"/>
              <a:ext cx="34929" cy="135187"/>
            </a:xfrm>
            <a:custGeom>
              <a:avLst/>
              <a:gdLst/>
              <a:ahLst/>
              <a:cxnLst/>
              <a:rect l="l" t="t" r="r" b="b"/>
              <a:pathLst>
                <a:path w="1342" h="5194" extrusionOk="0">
                  <a:moveTo>
                    <a:pt x="894" y="447"/>
                  </a:moveTo>
                  <a:lnTo>
                    <a:pt x="894" y="4747"/>
                  </a:lnTo>
                  <a:lnTo>
                    <a:pt x="444" y="4747"/>
                  </a:lnTo>
                  <a:lnTo>
                    <a:pt x="444" y="447"/>
                  </a:lnTo>
                  <a:close/>
                  <a:moveTo>
                    <a:pt x="222" y="1"/>
                  </a:moveTo>
                  <a:cubicBezTo>
                    <a:pt x="99" y="1"/>
                    <a:pt x="1" y="99"/>
                    <a:pt x="1" y="222"/>
                  </a:cubicBezTo>
                  <a:lnTo>
                    <a:pt x="1" y="4969"/>
                  </a:lnTo>
                  <a:cubicBezTo>
                    <a:pt x="1" y="5092"/>
                    <a:pt x="99" y="5194"/>
                    <a:pt x="222" y="5194"/>
                  </a:cubicBezTo>
                  <a:lnTo>
                    <a:pt x="1116" y="5194"/>
                  </a:lnTo>
                  <a:cubicBezTo>
                    <a:pt x="1239" y="5194"/>
                    <a:pt x="1341" y="5092"/>
                    <a:pt x="1341" y="4969"/>
                  </a:cubicBezTo>
                  <a:lnTo>
                    <a:pt x="1341" y="222"/>
                  </a:lnTo>
                  <a:cubicBezTo>
                    <a:pt x="1341" y="99"/>
                    <a:pt x="1239" y="1"/>
                    <a:pt x="11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5" name="Google Shape;18335;p76"/>
            <p:cNvSpPr/>
            <p:nvPr/>
          </p:nvSpPr>
          <p:spPr>
            <a:xfrm>
              <a:off x="5685873" y="2083040"/>
              <a:ext cx="44429" cy="11634"/>
            </a:xfrm>
            <a:custGeom>
              <a:avLst/>
              <a:gdLst/>
              <a:ahLst/>
              <a:cxnLst/>
              <a:rect l="l" t="t" r="r" b="b"/>
              <a:pathLst>
                <a:path w="1707" h="447" extrusionOk="0">
                  <a:moveTo>
                    <a:pt x="296" y="0"/>
                  </a:moveTo>
                  <a:cubicBezTo>
                    <a:pt x="0" y="0"/>
                    <a:pt x="0" y="447"/>
                    <a:pt x="296" y="447"/>
                  </a:cubicBezTo>
                  <a:lnTo>
                    <a:pt x="1485" y="447"/>
                  </a:lnTo>
                  <a:cubicBezTo>
                    <a:pt x="1608" y="447"/>
                    <a:pt x="1707" y="345"/>
                    <a:pt x="1707" y="222"/>
                  </a:cubicBezTo>
                  <a:cubicBezTo>
                    <a:pt x="1707" y="99"/>
                    <a:pt x="1608" y="0"/>
                    <a:pt x="14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6" name="Google Shape;18336;p76"/>
            <p:cNvSpPr/>
            <p:nvPr/>
          </p:nvSpPr>
          <p:spPr>
            <a:xfrm>
              <a:off x="5685873" y="2101337"/>
              <a:ext cx="61295" cy="11582"/>
            </a:xfrm>
            <a:custGeom>
              <a:avLst/>
              <a:gdLst/>
              <a:ahLst/>
              <a:cxnLst/>
              <a:rect l="l" t="t" r="r" b="b"/>
              <a:pathLst>
                <a:path w="2355" h="445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2129" y="444"/>
                  </a:lnTo>
                  <a:cubicBezTo>
                    <a:pt x="2252" y="444"/>
                    <a:pt x="2354" y="346"/>
                    <a:pt x="2354" y="222"/>
                  </a:cubicBezTo>
                  <a:cubicBezTo>
                    <a:pt x="2354" y="99"/>
                    <a:pt x="2252" y="1"/>
                    <a:pt x="21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7" name="Google Shape;18337;p76"/>
            <p:cNvSpPr/>
            <p:nvPr/>
          </p:nvSpPr>
          <p:spPr>
            <a:xfrm>
              <a:off x="5685873" y="2119556"/>
              <a:ext cx="61295" cy="11660"/>
            </a:xfrm>
            <a:custGeom>
              <a:avLst/>
              <a:gdLst/>
              <a:ahLst/>
              <a:cxnLst/>
              <a:rect l="l" t="t" r="r" b="b"/>
              <a:pathLst>
                <a:path w="2355" h="448" extrusionOk="0">
                  <a:moveTo>
                    <a:pt x="296" y="1"/>
                  </a:moveTo>
                  <a:cubicBezTo>
                    <a:pt x="0" y="1"/>
                    <a:pt x="0" y="448"/>
                    <a:pt x="296" y="448"/>
                  </a:cubicBezTo>
                  <a:lnTo>
                    <a:pt x="2129" y="448"/>
                  </a:lnTo>
                  <a:cubicBezTo>
                    <a:pt x="2252" y="448"/>
                    <a:pt x="2354" y="346"/>
                    <a:pt x="2354" y="223"/>
                  </a:cubicBezTo>
                  <a:cubicBezTo>
                    <a:pt x="2354" y="103"/>
                    <a:pt x="2252" y="1"/>
                    <a:pt x="21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8" name="Google Shape;18338;p76"/>
            <p:cNvSpPr/>
            <p:nvPr/>
          </p:nvSpPr>
          <p:spPr>
            <a:xfrm>
              <a:off x="5685873" y="2137880"/>
              <a:ext cx="61295" cy="11556"/>
            </a:xfrm>
            <a:custGeom>
              <a:avLst/>
              <a:gdLst/>
              <a:ahLst/>
              <a:cxnLst/>
              <a:rect l="l" t="t" r="r" b="b"/>
              <a:pathLst>
                <a:path w="2355" h="444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2129" y="444"/>
                  </a:lnTo>
                  <a:cubicBezTo>
                    <a:pt x="2252" y="444"/>
                    <a:pt x="2354" y="345"/>
                    <a:pt x="2354" y="222"/>
                  </a:cubicBezTo>
                  <a:cubicBezTo>
                    <a:pt x="2354" y="99"/>
                    <a:pt x="2252" y="1"/>
                    <a:pt x="21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9" name="Google Shape;18339;p76"/>
            <p:cNvSpPr/>
            <p:nvPr/>
          </p:nvSpPr>
          <p:spPr>
            <a:xfrm>
              <a:off x="5628092" y="2190091"/>
              <a:ext cx="39770" cy="72278"/>
            </a:xfrm>
            <a:custGeom>
              <a:avLst/>
              <a:gdLst/>
              <a:ahLst/>
              <a:cxnLst/>
              <a:rect l="l" t="t" r="r" b="b"/>
              <a:pathLst>
                <a:path w="1528" h="2777" extrusionOk="0">
                  <a:moveTo>
                    <a:pt x="1503" y="2769"/>
                  </a:moveTo>
                  <a:cubicBezTo>
                    <a:pt x="1501" y="2770"/>
                    <a:pt x="1500" y="2771"/>
                    <a:pt x="1498" y="2771"/>
                  </a:cubicBezTo>
                  <a:lnTo>
                    <a:pt x="1498" y="2771"/>
                  </a:lnTo>
                  <a:lnTo>
                    <a:pt x="1513" y="2769"/>
                  </a:lnTo>
                  <a:close/>
                  <a:moveTo>
                    <a:pt x="1498" y="2771"/>
                  </a:moveTo>
                  <a:lnTo>
                    <a:pt x="1483" y="2774"/>
                  </a:lnTo>
                  <a:lnTo>
                    <a:pt x="1483" y="2774"/>
                  </a:lnTo>
                  <a:cubicBezTo>
                    <a:pt x="1489" y="2773"/>
                    <a:pt x="1494" y="2773"/>
                    <a:pt x="1498" y="2771"/>
                  </a:cubicBezTo>
                  <a:close/>
                  <a:moveTo>
                    <a:pt x="1397" y="0"/>
                  </a:moveTo>
                  <a:cubicBezTo>
                    <a:pt x="627" y="0"/>
                    <a:pt x="0" y="623"/>
                    <a:pt x="0" y="1393"/>
                  </a:cubicBezTo>
                  <a:lnTo>
                    <a:pt x="0" y="1397"/>
                  </a:lnTo>
                  <a:cubicBezTo>
                    <a:pt x="0" y="1422"/>
                    <a:pt x="0" y="1446"/>
                    <a:pt x="4" y="1471"/>
                  </a:cubicBezTo>
                  <a:lnTo>
                    <a:pt x="4" y="1495"/>
                  </a:lnTo>
                  <a:cubicBezTo>
                    <a:pt x="4" y="1513"/>
                    <a:pt x="7" y="1534"/>
                    <a:pt x="7" y="1555"/>
                  </a:cubicBezTo>
                  <a:cubicBezTo>
                    <a:pt x="7" y="1562"/>
                    <a:pt x="7" y="1569"/>
                    <a:pt x="11" y="1576"/>
                  </a:cubicBezTo>
                  <a:cubicBezTo>
                    <a:pt x="14" y="1597"/>
                    <a:pt x="18" y="1619"/>
                    <a:pt x="21" y="1640"/>
                  </a:cubicBezTo>
                  <a:lnTo>
                    <a:pt x="25" y="1654"/>
                  </a:lnTo>
                  <a:cubicBezTo>
                    <a:pt x="32" y="1707"/>
                    <a:pt x="46" y="1759"/>
                    <a:pt x="64" y="1812"/>
                  </a:cubicBezTo>
                  <a:lnTo>
                    <a:pt x="64" y="1819"/>
                  </a:lnTo>
                  <a:cubicBezTo>
                    <a:pt x="71" y="1840"/>
                    <a:pt x="78" y="1865"/>
                    <a:pt x="88" y="1886"/>
                  </a:cubicBezTo>
                  <a:lnTo>
                    <a:pt x="95" y="1907"/>
                  </a:lnTo>
                  <a:cubicBezTo>
                    <a:pt x="99" y="1918"/>
                    <a:pt x="102" y="1925"/>
                    <a:pt x="106" y="1935"/>
                  </a:cubicBezTo>
                  <a:cubicBezTo>
                    <a:pt x="109" y="1946"/>
                    <a:pt x="109" y="1942"/>
                    <a:pt x="113" y="1946"/>
                  </a:cubicBezTo>
                  <a:cubicBezTo>
                    <a:pt x="215" y="2189"/>
                    <a:pt x="387" y="2396"/>
                    <a:pt x="605" y="2544"/>
                  </a:cubicBezTo>
                  <a:lnTo>
                    <a:pt x="609" y="2547"/>
                  </a:lnTo>
                  <a:cubicBezTo>
                    <a:pt x="627" y="2558"/>
                    <a:pt x="644" y="2569"/>
                    <a:pt x="662" y="2579"/>
                  </a:cubicBezTo>
                  <a:lnTo>
                    <a:pt x="676" y="2590"/>
                  </a:lnTo>
                  <a:lnTo>
                    <a:pt x="679" y="2590"/>
                  </a:lnTo>
                  <a:lnTo>
                    <a:pt x="715" y="2611"/>
                  </a:lnTo>
                  <a:lnTo>
                    <a:pt x="732" y="2618"/>
                  </a:lnTo>
                  <a:lnTo>
                    <a:pt x="736" y="2618"/>
                  </a:lnTo>
                  <a:lnTo>
                    <a:pt x="753" y="2628"/>
                  </a:lnTo>
                  <a:lnTo>
                    <a:pt x="781" y="2642"/>
                  </a:lnTo>
                  <a:lnTo>
                    <a:pt x="785" y="2646"/>
                  </a:lnTo>
                  <a:cubicBezTo>
                    <a:pt x="824" y="2664"/>
                    <a:pt x="866" y="2681"/>
                    <a:pt x="908" y="2699"/>
                  </a:cubicBezTo>
                  <a:lnTo>
                    <a:pt x="915" y="2699"/>
                  </a:lnTo>
                  <a:lnTo>
                    <a:pt x="968" y="2716"/>
                  </a:lnTo>
                  <a:lnTo>
                    <a:pt x="975" y="2716"/>
                  </a:lnTo>
                  <a:cubicBezTo>
                    <a:pt x="1021" y="2730"/>
                    <a:pt x="1059" y="2741"/>
                    <a:pt x="1102" y="2752"/>
                  </a:cubicBezTo>
                  <a:lnTo>
                    <a:pt x="1116" y="2752"/>
                  </a:lnTo>
                  <a:lnTo>
                    <a:pt x="1137" y="2759"/>
                  </a:lnTo>
                  <a:lnTo>
                    <a:pt x="1172" y="2762"/>
                  </a:lnTo>
                  <a:lnTo>
                    <a:pt x="1175" y="2762"/>
                  </a:lnTo>
                  <a:cubicBezTo>
                    <a:pt x="1197" y="2766"/>
                    <a:pt x="1218" y="2769"/>
                    <a:pt x="1239" y="2773"/>
                  </a:cubicBezTo>
                  <a:lnTo>
                    <a:pt x="1256" y="2773"/>
                  </a:lnTo>
                  <a:lnTo>
                    <a:pt x="1302" y="2776"/>
                  </a:lnTo>
                  <a:lnTo>
                    <a:pt x="1464" y="2776"/>
                  </a:lnTo>
                  <a:lnTo>
                    <a:pt x="1483" y="2774"/>
                  </a:lnTo>
                  <a:lnTo>
                    <a:pt x="1483" y="2774"/>
                  </a:lnTo>
                  <a:cubicBezTo>
                    <a:pt x="1482" y="2774"/>
                    <a:pt x="1481" y="2774"/>
                    <a:pt x="1481" y="2774"/>
                  </a:cubicBezTo>
                  <a:cubicBezTo>
                    <a:pt x="1472" y="2774"/>
                    <a:pt x="1462" y="2773"/>
                    <a:pt x="1453" y="2773"/>
                  </a:cubicBezTo>
                  <a:lnTo>
                    <a:pt x="1446" y="2773"/>
                  </a:lnTo>
                  <a:lnTo>
                    <a:pt x="1415" y="2766"/>
                  </a:lnTo>
                  <a:lnTo>
                    <a:pt x="1390" y="2762"/>
                  </a:lnTo>
                  <a:lnTo>
                    <a:pt x="1380" y="2759"/>
                  </a:lnTo>
                  <a:cubicBezTo>
                    <a:pt x="1334" y="2752"/>
                    <a:pt x="1292" y="2737"/>
                    <a:pt x="1253" y="2727"/>
                  </a:cubicBezTo>
                  <a:lnTo>
                    <a:pt x="1485" y="2551"/>
                  </a:lnTo>
                  <a:cubicBezTo>
                    <a:pt x="873" y="2463"/>
                    <a:pt x="574" y="1819"/>
                    <a:pt x="574" y="1819"/>
                  </a:cubicBezTo>
                  <a:cubicBezTo>
                    <a:pt x="574" y="1819"/>
                    <a:pt x="491" y="1788"/>
                    <a:pt x="414" y="1788"/>
                  </a:cubicBezTo>
                  <a:cubicBezTo>
                    <a:pt x="385" y="1788"/>
                    <a:pt x="357" y="1792"/>
                    <a:pt x="335" y="1805"/>
                  </a:cubicBezTo>
                  <a:cubicBezTo>
                    <a:pt x="317" y="1756"/>
                    <a:pt x="306" y="1703"/>
                    <a:pt x="296" y="1654"/>
                  </a:cubicBezTo>
                  <a:lnTo>
                    <a:pt x="292" y="1640"/>
                  </a:lnTo>
                  <a:cubicBezTo>
                    <a:pt x="289" y="1619"/>
                    <a:pt x="285" y="1597"/>
                    <a:pt x="282" y="1576"/>
                  </a:cubicBezTo>
                  <a:cubicBezTo>
                    <a:pt x="282" y="1569"/>
                    <a:pt x="282" y="1562"/>
                    <a:pt x="282" y="1555"/>
                  </a:cubicBezTo>
                  <a:cubicBezTo>
                    <a:pt x="278" y="1534"/>
                    <a:pt x="275" y="1513"/>
                    <a:pt x="275" y="1495"/>
                  </a:cubicBezTo>
                  <a:lnTo>
                    <a:pt x="275" y="1471"/>
                  </a:lnTo>
                  <a:cubicBezTo>
                    <a:pt x="275" y="1446"/>
                    <a:pt x="271" y="1422"/>
                    <a:pt x="271" y="1397"/>
                  </a:cubicBezTo>
                  <a:lnTo>
                    <a:pt x="271" y="1393"/>
                  </a:lnTo>
                  <a:cubicBezTo>
                    <a:pt x="271" y="676"/>
                    <a:pt x="817" y="78"/>
                    <a:pt x="1527" y="7"/>
                  </a:cubicBezTo>
                  <a:cubicBezTo>
                    <a:pt x="1485" y="0"/>
                    <a:pt x="1439" y="0"/>
                    <a:pt x="139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0" name="Google Shape;18340;p76"/>
            <p:cNvSpPr/>
            <p:nvPr/>
          </p:nvSpPr>
          <p:spPr>
            <a:xfrm>
              <a:off x="5634859" y="2190143"/>
              <a:ext cx="79332" cy="72487"/>
            </a:xfrm>
            <a:custGeom>
              <a:avLst/>
              <a:gdLst/>
              <a:ahLst/>
              <a:cxnLst/>
              <a:rect l="l" t="t" r="r" b="b"/>
              <a:pathLst>
                <a:path w="3048" h="2785" extrusionOk="0">
                  <a:moveTo>
                    <a:pt x="1398" y="1"/>
                  </a:moveTo>
                  <a:cubicBezTo>
                    <a:pt x="668" y="1"/>
                    <a:pt x="4" y="588"/>
                    <a:pt x="4" y="1398"/>
                  </a:cubicBezTo>
                  <a:cubicBezTo>
                    <a:pt x="1" y="1701"/>
                    <a:pt x="103" y="1997"/>
                    <a:pt x="286" y="2236"/>
                  </a:cubicBezTo>
                  <a:cubicBezTo>
                    <a:pt x="335" y="2302"/>
                    <a:pt x="398" y="2329"/>
                    <a:pt x="459" y="2329"/>
                  </a:cubicBezTo>
                  <a:cubicBezTo>
                    <a:pt x="620" y="2329"/>
                    <a:pt x="771" y="2139"/>
                    <a:pt x="641" y="1968"/>
                  </a:cubicBezTo>
                  <a:cubicBezTo>
                    <a:pt x="159" y="1332"/>
                    <a:pt x="634" y="448"/>
                    <a:pt x="1385" y="448"/>
                  </a:cubicBezTo>
                  <a:cubicBezTo>
                    <a:pt x="1439" y="448"/>
                    <a:pt x="1495" y="453"/>
                    <a:pt x="1552" y="463"/>
                  </a:cubicBezTo>
                  <a:cubicBezTo>
                    <a:pt x="2400" y="603"/>
                    <a:pt x="2640" y="1708"/>
                    <a:pt x="1925" y="2183"/>
                  </a:cubicBezTo>
                  <a:lnTo>
                    <a:pt x="1894" y="2204"/>
                  </a:lnTo>
                  <a:lnTo>
                    <a:pt x="1883" y="2211"/>
                  </a:lnTo>
                  <a:lnTo>
                    <a:pt x="1855" y="2225"/>
                  </a:lnTo>
                  <a:lnTo>
                    <a:pt x="1844" y="2232"/>
                  </a:lnTo>
                  <a:lnTo>
                    <a:pt x="1809" y="2253"/>
                  </a:lnTo>
                  <a:lnTo>
                    <a:pt x="1774" y="2268"/>
                  </a:lnTo>
                  <a:lnTo>
                    <a:pt x="1760" y="2275"/>
                  </a:lnTo>
                  <a:lnTo>
                    <a:pt x="1732" y="2285"/>
                  </a:lnTo>
                  <a:lnTo>
                    <a:pt x="1721" y="2289"/>
                  </a:lnTo>
                  <a:lnTo>
                    <a:pt x="1683" y="2303"/>
                  </a:lnTo>
                  <a:lnTo>
                    <a:pt x="1644" y="2313"/>
                  </a:lnTo>
                  <a:lnTo>
                    <a:pt x="1630" y="2317"/>
                  </a:lnTo>
                  <a:lnTo>
                    <a:pt x="1598" y="2324"/>
                  </a:lnTo>
                  <a:lnTo>
                    <a:pt x="1588" y="2324"/>
                  </a:lnTo>
                  <a:lnTo>
                    <a:pt x="1549" y="2331"/>
                  </a:lnTo>
                  <a:lnTo>
                    <a:pt x="1545" y="2331"/>
                  </a:lnTo>
                  <a:lnTo>
                    <a:pt x="1500" y="2338"/>
                  </a:lnTo>
                  <a:lnTo>
                    <a:pt x="1489" y="2338"/>
                  </a:lnTo>
                  <a:lnTo>
                    <a:pt x="1457" y="2341"/>
                  </a:lnTo>
                  <a:lnTo>
                    <a:pt x="1341" y="2341"/>
                  </a:lnTo>
                  <a:lnTo>
                    <a:pt x="1310" y="2338"/>
                  </a:lnTo>
                  <a:lnTo>
                    <a:pt x="1295" y="2338"/>
                  </a:lnTo>
                  <a:lnTo>
                    <a:pt x="1253" y="2331"/>
                  </a:lnTo>
                  <a:lnTo>
                    <a:pt x="1211" y="2324"/>
                  </a:lnTo>
                  <a:lnTo>
                    <a:pt x="1197" y="2324"/>
                  </a:lnTo>
                  <a:lnTo>
                    <a:pt x="1165" y="2317"/>
                  </a:lnTo>
                  <a:lnTo>
                    <a:pt x="1155" y="2313"/>
                  </a:lnTo>
                  <a:lnTo>
                    <a:pt x="1116" y="2303"/>
                  </a:lnTo>
                  <a:lnTo>
                    <a:pt x="1077" y="2289"/>
                  </a:lnTo>
                  <a:lnTo>
                    <a:pt x="1067" y="2285"/>
                  </a:lnTo>
                  <a:cubicBezTo>
                    <a:pt x="1040" y="2275"/>
                    <a:pt x="1013" y="2270"/>
                    <a:pt x="986" y="2270"/>
                  </a:cubicBezTo>
                  <a:cubicBezTo>
                    <a:pt x="896" y="2270"/>
                    <a:pt x="812" y="2326"/>
                    <a:pt x="782" y="2415"/>
                  </a:cubicBezTo>
                  <a:cubicBezTo>
                    <a:pt x="740" y="2531"/>
                    <a:pt x="796" y="2662"/>
                    <a:pt x="912" y="2704"/>
                  </a:cubicBezTo>
                  <a:lnTo>
                    <a:pt x="930" y="2707"/>
                  </a:lnTo>
                  <a:cubicBezTo>
                    <a:pt x="947" y="2714"/>
                    <a:pt x="965" y="2721"/>
                    <a:pt x="986" y="2728"/>
                  </a:cubicBezTo>
                  <a:cubicBezTo>
                    <a:pt x="1007" y="2732"/>
                    <a:pt x="1025" y="2739"/>
                    <a:pt x="1046" y="2742"/>
                  </a:cubicBezTo>
                  <a:lnTo>
                    <a:pt x="1063" y="2750"/>
                  </a:lnTo>
                  <a:lnTo>
                    <a:pt x="1109" y="2760"/>
                  </a:lnTo>
                  <a:lnTo>
                    <a:pt x="1127" y="2764"/>
                  </a:lnTo>
                  <a:cubicBezTo>
                    <a:pt x="1148" y="2767"/>
                    <a:pt x="1165" y="2771"/>
                    <a:pt x="1186" y="2774"/>
                  </a:cubicBezTo>
                  <a:lnTo>
                    <a:pt x="1190" y="2774"/>
                  </a:lnTo>
                  <a:cubicBezTo>
                    <a:pt x="1211" y="2778"/>
                    <a:pt x="1232" y="2778"/>
                    <a:pt x="1250" y="2781"/>
                  </a:cubicBezTo>
                  <a:lnTo>
                    <a:pt x="1271" y="2781"/>
                  </a:lnTo>
                  <a:lnTo>
                    <a:pt x="1317" y="2785"/>
                  </a:lnTo>
                  <a:lnTo>
                    <a:pt x="1478" y="2785"/>
                  </a:lnTo>
                  <a:lnTo>
                    <a:pt x="1528" y="2781"/>
                  </a:lnTo>
                  <a:lnTo>
                    <a:pt x="1545" y="2781"/>
                  </a:lnTo>
                  <a:cubicBezTo>
                    <a:pt x="1566" y="2778"/>
                    <a:pt x="1588" y="2774"/>
                    <a:pt x="1609" y="2771"/>
                  </a:cubicBezTo>
                  <a:cubicBezTo>
                    <a:pt x="1630" y="2767"/>
                    <a:pt x="1651" y="2764"/>
                    <a:pt x="1668" y="2760"/>
                  </a:cubicBezTo>
                  <a:lnTo>
                    <a:pt x="1690" y="2757"/>
                  </a:lnTo>
                  <a:lnTo>
                    <a:pt x="1732" y="2746"/>
                  </a:lnTo>
                  <a:lnTo>
                    <a:pt x="1749" y="2742"/>
                  </a:lnTo>
                  <a:cubicBezTo>
                    <a:pt x="1770" y="2735"/>
                    <a:pt x="1788" y="2732"/>
                    <a:pt x="1806" y="2725"/>
                  </a:cubicBezTo>
                  <a:lnTo>
                    <a:pt x="1809" y="2725"/>
                  </a:lnTo>
                  <a:cubicBezTo>
                    <a:pt x="1830" y="2721"/>
                    <a:pt x="1848" y="2714"/>
                    <a:pt x="1865" y="2707"/>
                  </a:cubicBezTo>
                  <a:lnTo>
                    <a:pt x="1883" y="2700"/>
                  </a:lnTo>
                  <a:lnTo>
                    <a:pt x="1929" y="2683"/>
                  </a:lnTo>
                  <a:lnTo>
                    <a:pt x="1946" y="2676"/>
                  </a:lnTo>
                  <a:cubicBezTo>
                    <a:pt x="1964" y="2669"/>
                    <a:pt x="1982" y="2662"/>
                    <a:pt x="1999" y="2651"/>
                  </a:cubicBezTo>
                  <a:lnTo>
                    <a:pt x="2003" y="2651"/>
                  </a:lnTo>
                  <a:cubicBezTo>
                    <a:pt x="2020" y="2644"/>
                    <a:pt x="2038" y="2633"/>
                    <a:pt x="2055" y="2626"/>
                  </a:cubicBezTo>
                  <a:lnTo>
                    <a:pt x="2073" y="2616"/>
                  </a:lnTo>
                  <a:lnTo>
                    <a:pt x="2108" y="2595"/>
                  </a:lnTo>
                  <a:lnTo>
                    <a:pt x="2126" y="2584"/>
                  </a:lnTo>
                  <a:cubicBezTo>
                    <a:pt x="2140" y="2574"/>
                    <a:pt x="2157" y="2563"/>
                    <a:pt x="2175" y="2552"/>
                  </a:cubicBezTo>
                  <a:cubicBezTo>
                    <a:pt x="3048" y="1968"/>
                    <a:pt x="2981" y="663"/>
                    <a:pt x="2052" y="167"/>
                  </a:cubicBezTo>
                  <a:cubicBezTo>
                    <a:pt x="1839" y="53"/>
                    <a:pt x="1615" y="1"/>
                    <a:pt x="1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41" name="Google Shape;18341;p76"/>
          <p:cNvGrpSpPr/>
          <p:nvPr/>
        </p:nvGrpSpPr>
        <p:grpSpPr>
          <a:xfrm>
            <a:off x="5147755" y="2911807"/>
            <a:ext cx="297286" cy="319696"/>
            <a:chOff x="5147755" y="2911807"/>
            <a:chExt cx="297286" cy="319696"/>
          </a:xfrm>
        </p:grpSpPr>
        <p:sp>
          <p:nvSpPr>
            <p:cNvPr id="18342" name="Google Shape;18342;p76"/>
            <p:cNvSpPr/>
            <p:nvPr/>
          </p:nvSpPr>
          <p:spPr>
            <a:xfrm>
              <a:off x="5152439" y="3048243"/>
              <a:ext cx="287838" cy="42607"/>
            </a:xfrm>
            <a:custGeom>
              <a:avLst/>
              <a:gdLst/>
              <a:ahLst/>
              <a:cxnLst/>
              <a:rect l="l" t="t" r="r" b="b"/>
              <a:pathLst>
                <a:path w="11059" h="1637" extrusionOk="0">
                  <a:moveTo>
                    <a:pt x="0" y="1"/>
                  </a:moveTo>
                  <a:lnTo>
                    <a:pt x="0" y="1637"/>
                  </a:lnTo>
                  <a:lnTo>
                    <a:pt x="11059" y="1637"/>
                  </a:lnTo>
                  <a:lnTo>
                    <a:pt x="1105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3" name="Google Shape;18343;p76"/>
            <p:cNvSpPr/>
            <p:nvPr/>
          </p:nvSpPr>
          <p:spPr>
            <a:xfrm>
              <a:off x="5242364" y="2916466"/>
              <a:ext cx="114131" cy="57078"/>
            </a:xfrm>
            <a:custGeom>
              <a:avLst/>
              <a:gdLst/>
              <a:ahLst/>
              <a:cxnLst/>
              <a:rect l="l" t="t" r="r" b="b"/>
              <a:pathLst>
                <a:path w="4385" h="2193" extrusionOk="0">
                  <a:moveTo>
                    <a:pt x="2192" y="0"/>
                  </a:moveTo>
                  <a:lnTo>
                    <a:pt x="894" y="1302"/>
                  </a:lnTo>
                  <a:lnTo>
                    <a:pt x="0" y="2192"/>
                  </a:lnTo>
                  <a:lnTo>
                    <a:pt x="4384" y="2192"/>
                  </a:lnTo>
                  <a:lnTo>
                    <a:pt x="2192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4" name="Google Shape;18344;p76"/>
            <p:cNvSpPr/>
            <p:nvPr/>
          </p:nvSpPr>
          <p:spPr>
            <a:xfrm>
              <a:off x="5242364" y="2950354"/>
              <a:ext cx="114131" cy="23191"/>
            </a:xfrm>
            <a:custGeom>
              <a:avLst/>
              <a:gdLst/>
              <a:ahLst/>
              <a:cxnLst/>
              <a:rect l="l" t="t" r="r" b="b"/>
              <a:pathLst>
                <a:path w="4385" h="891" extrusionOk="0">
                  <a:moveTo>
                    <a:pt x="894" y="0"/>
                  </a:moveTo>
                  <a:lnTo>
                    <a:pt x="0" y="890"/>
                  </a:lnTo>
                  <a:lnTo>
                    <a:pt x="4384" y="890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5" name="Google Shape;18345;p76"/>
            <p:cNvSpPr/>
            <p:nvPr/>
          </p:nvSpPr>
          <p:spPr>
            <a:xfrm>
              <a:off x="5173027" y="2965554"/>
              <a:ext cx="246741" cy="230968"/>
            </a:xfrm>
            <a:custGeom>
              <a:avLst/>
              <a:gdLst/>
              <a:ahLst/>
              <a:cxnLst/>
              <a:rect l="l" t="t" r="r" b="b"/>
              <a:pathLst>
                <a:path w="9480" h="8874" extrusionOk="0">
                  <a:moveTo>
                    <a:pt x="1" y="0"/>
                  </a:moveTo>
                  <a:lnTo>
                    <a:pt x="1" y="8874"/>
                  </a:lnTo>
                  <a:lnTo>
                    <a:pt x="9480" y="8874"/>
                  </a:lnTo>
                  <a:lnTo>
                    <a:pt x="9480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6" name="Google Shape;18346;p76"/>
            <p:cNvSpPr/>
            <p:nvPr/>
          </p:nvSpPr>
          <p:spPr>
            <a:xfrm>
              <a:off x="5402538" y="2965554"/>
              <a:ext cx="17230" cy="230968"/>
            </a:xfrm>
            <a:custGeom>
              <a:avLst/>
              <a:gdLst/>
              <a:ahLst/>
              <a:cxnLst/>
              <a:rect l="l" t="t" r="r" b="b"/>
              <a:pathLst>
                <a:path w="662" h="8874" extrusionOk="0">
                  <a:moveTo>
                    <a:pt x="0" y="0"/>
                  </a:moveTo>
                  <a:lnTo>
                    <a:pt x="0" y="8874"/>
                  </a:lnTo>
                  <a:lnTo>
                    <a:pt x="662" y="8874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7" name="Google Shape;18347;p76"/>
            <p:cNvSpPr/>
            <p:nvPr/>
          </p:nvSpPr>
          <p:spPr>
            <a:xfrm>
              <a:off x="5173027" y="3043038"/>
              <a:ext cx="246741" cy="153484"/>
            </a:xfrm>
            <a:custGeom>
              <a:avLst/>
              <a:gdLst/>
              <a:ahLst/>
              <a:cxnLst/>
              <a:rect l="l" t="t" r="r" b="b"/>
              <a:pathLst>
                <a:path w="9480" h="5897" extrusionOk="0">
                  <a:moveTo>
                    <a:pt x="1" y="0"/>
                  </a:moveTo>
                  <a:lnTo>
                    <a:pt x="1" y="5897"/>
                  </a:lnTo>
                  <a:lnTo>
                    <a:pt x="9480" y="5897"/>
                  </a:lnTo>
                  <a:lnTo>
                    <a:pt x="9480" y="0"/>
                  </a:lnTo>
                  <a:lnTo>
                    <a:pt x="4740" y="3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8" name="Google Shape;18348;p76"/>
            <p:cNvSpPr/>
            <p:nvPr/>
          </p:nvSpPr>
          <p:spPr>
            <a:xfrm>
              <a:off x="5152439" y="3048243"/>
              <a:ext cx="287942" cy="178601"/>
            </a:xfrm>
            <a:custGeom>
              <a:avLst/>
              <a:gdLst/>
              <a:ahLst/>
              <a:cxnLst/>
              <a:rect l="l" t="t" r="r" b="b"/>
              <a:pathLst>
                <a:path w="11063" h="6862" extrusionOk="0">
                  <a:moveTo>
                    <a:pt x="0" y="1"/>
                  </a:moveTo>
                  <a:lnTo>
                    <a:pt x="0" y="6862"/>
                  </a:lnTo>
                  <a:lnTo>
                    <a:pt x="11062" y="6862"/>
                  </a:lnTo>
                  <a:lnTo>
                    <a:pt x="11062" y="1"/>
                  </a:lnTo>
                  <a:lnTo>
                    <a:pt x="10471" y="423"/>
                  </a:lnTo>
                  <a:lnTo>
                    <a:pt x="5531" y="396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9" name="Google Shape;18349;p76"/>
            <p:cNvSpPr/>
            <p:nvPr/>
          </p:nvSpPr>
          <p:spPr>
            <a:xfrm>
              <a:off x="5424973" y="3048243"/>
              <a:ext cx="15408" cy="178601"/>
            </a:xfrm>
            <a:custGeom>
              <a:avLst/>
              <a:gdLst/>
              <a:ahLst/>
              <a:cxnLst/>
              <a:rect l="l" t="t" r="r" b="b"/>
              <a:pathLst>
                <a:path w="592" h="6862" extrusionOk="0">
                  <a:moveTo>
                    <a:pt x="591" y="1"/>
                  </a:moveTo>
                  <a:lnTo>
                    <a:pt x="0" y="423"/>
                  </a:lnTo>
                  <a:lnTo>
                    <a:pt x="0" y="6862"/>
                  </a:lnTo>
                  <a:lnTo>
                    <a:pt x="591" y="6862"/>
                  </a:lnTo>
                  <a:lnTo>
                    <a:pt x="591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0" name="Google Shape;18350;p76"/>
            <p:cNvSpPr/>
            <p:nvPr/>
          </p:nvSpPr>
          <p:spPr>
            <a:xfrm>
              <a:off x="5206108" y="2999520"/>
              <a:ext cx="28943" cy="28969"/>
            </a:xfrm>
            <a:custGeom>
              <a:avLst/>
              <a:gdLst/>
              <a:ahLst/>
              <a:cxnLst/>
              <a:rect l="l" t="t" r="r" b="b"/>
              <a:pathLst>
                <a:path w="1112" h="1113" extrusionOk="0">
                  <a:moveTo>
                    <a:pt x="0" y="1"/>
                  </a:moveTo>
                  <a:lnTo>
                    <a:pt x="0" y="1113"/>
                  </a:lnTo>
                  <a:lnTo>
                    <a:pt x="1112" y="1113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1" name="Google Shape;18351;p76"/>
            <p:cNvSpPr/>
            <p:nvPr/>
          </p:nvSpPr>
          <p:spPr>
            <a:xfrm>
              <a:off x="5147755" y="2911807"/>
              <a:ext cx="276698" cy="319696"/>
            </a:xfrm>
            <a:custGeom>
              <a:avLst/>
              <a:gdLst/>
              <a:ahLst/>
              <a:cxnLst/>
              <a:rect l="l" t="t" r="r" b="b"/>
              <a:pathLst>
                <a:path w="10631" h="12283" extrusionOk="0">
                  <a:moveTo>
                    <a:pt x="5827" y="436"/>
                  </a:moveTo>
                  <a:lnTo>
                    <a:pt x="7281" y="1882"/>
                  </a:lnTo>
                  <a:lnTo>
                    <a:pt x="4381" y="1882"/>
                  </a:lnTo>
                  <a:lnTo>
                    <a:pt x="5827" y="436"/>
                  </a:lnTo>
                  <a:close/>
                  <a:moveTo>
                    <a:pt x="5827" y="0"/>
                  </a:moveTo>
                  <a:cubicBezTo>
                    <a:pt x="5782" y="0"/>
                    <a:pt x="5736" y="18"/>
                    <a:pt x="5701" y="53"/>
                  </a:cubicBezTo>
                  <a:lnTo>
                    <a:pt x="3871" y="1886"/>
                  </a:lnTo>
                  <a:lnTo>
                    <a:pt x="972" y="1886"/>
                  </a:lnTo>
                  <a:cubicBezTo>
                    <a:pt x="873" y="1886"/>
                    <a:pt x="793" y="1963"/>
                    <a:pt x="793" y="2065"/>
                  </a:cubicBezTo>
                  <a:lnTo>
                    <a:pt x="793" y="5063"/>
                  </a:lnTo>
                  <a:lnTo>
                    <a:pt x="184" y="5063"/>
                  </a:lnTo>
                  <a:cubicBezTo>
                    <a:pt x="82" y="5063"/>
                    <a:pt x="4" y="5141"/>
                    <a:pt x="1" y="5243"/>
                  </a:cubicBezTo>
                  <a:lnTo>
                    <a:pt x="1" y="12104"/>
                  </a:lnTo>
                  <a:cubicBezTo>
                    <a:pt x="1" y="12202"/>
                    <a:pt x="82" y="12283"/>
                    <a:pt x="180" y="12283"/>
                  </a:cubicBezTo>
                  <a:lnTo>
                    <a:pt x="2063" y="12283"/>
                  </a:lnTo>
                  <a:cubicBezTo>
                    <a:pt x="2302" y="12283"/>
                    <a:pt x="2302" y="11921"/>
                    <a:pt x="2063" y="11921"/>
                  </a:cubicBezTo>
                  <a:lnTo>
                    <a:pt x="2063" y="11924"/>
                  </a:lnTo>
                  <a:lnTo>
                    <a:pt x="360" y="11924"/>
                  </a:lnTo>
                  <a:lnTo>
                    <a:pt x="360" y="5591"/>
                  </a:lnTo>
                  <a:lnTo>
                    <a:pt x="1218" y="6207"/>
                  </a:lnTo>
                  <a:cubicBezTo>
                    <a:pt x="1254" y="6233"/>
                    <a:pt x="1290" y="6244"/>
                    <a:pt x="1324" y="6244"/>
                  </a:cubicBezTo>
                  <a:cubicBezTo>
                    <a:pt x="1476" y="6244"/>
                    <a:pt x="1587" y="6026"/>
                    <a:pt x="1426" y="5915"/>
                  </a:cubicBezTo>
                  <a:lnTo>
                    <a:pt x="1151" y="5718"/>
                  </a:lnTo>
                  <a:lnTo>
                    <a:pt x="1151" y="5264"/>
                  </a:lnTo>
                  <a:cubicBezTo>
                    <a:pt x="1155" y="5250"/>
                    <a:pt x="1155" y="5236"/>
                    <a:pt x="1151" y="5221"/>
                  </a:cubicBezTo>
                  <a:lnTo>
                    <a:pt x="1151" y="2245"/>
                  </a:lnTo>
                  <a:lnTo>
                    <a:pt x="10271" y="2245"/>
                  </a:lnTo>
                  <a:lnTo>
                    <a:pt x="10271" y="2934"/>
                  </a:lnTo>
                  <a:cubicBezTo>
                    <a:pt x="10271" y="3056"/>
                    <a:pt x="10361" y="3117"/>
                    <a:pt x="10451" y="3117"/>
                  </a:cubicBezTo>
                  <a:cubicBezTo>
                    <a:pt x="10540" y="3117"/>
                    <a:pt x="10630" y="3056"/>
                    <a:pt x="10630" y="2934"/>
                  </a:cubicBezTo>
                  <a:lnTo>
                    <a:pt x="10630" y="2065"/>
                  </a:lnTo>
                  <a:cubicBezTo>
                    <a:pt x="10630" y="1963"/>
                    <a:pt x="10549" y="1886"/>
                    <a:pt x="10451" y="1886"/>
                  </a:cubicBezTo>
                  <a:lnTo>
                    <a:pt x="7787" y="1886"/>
                  </a:lnTo>
                  <a:lnTo>
                    <a:pt x="5954" y="53"/>
                  </a:lnTo>
                  <a:cubicBezTo>
                    <a:pt x="5919" y="18"/>
                    <a:pt x="5873" y="0"/>
                    <a:pt x="58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2" name="Google Shape;18352;p76"/>
            <p:cNvSpPr/>
            <p:nvPr/>
          </p:nvSpPr>
          <p:spPr>
            <a:xfrm>
              <a:off x="5201345" y="2994861"/>
              <a:ext cx="38391" cy="38312"/>
            </a:xfrm>
            <a:custGeom>
              <a:avLst/>
              <a:gdLst/>
              <a:ahLst/>
              <a:cxnLst/>
              <a:rect l="l" t="t" r="r" b="b"/>
              <a:pathLst>
                <a:path w="1475" h="1472" extrusionOk="0">
                  <a:moveTo>
                    <a:pt x="1116" y="359"/>
                  </a:moveTo>
                  <a:lnTo>
                    <a:pt x="1116" y="1112"/>
                  </a:lnTo>
                  <a:lnTo>
                    <a:pt x="363" y="1112"/>
                  </a:lnTo>
                  <a:lnTo>
                    <a:pt x="363" y="359"/>
                  </a:lnTo>
                  <a:close/>
                  <a:moveTo>
                    <a:pt x="183" y="0"/>
                  </a:moveTo>
                  <a:cubicBezTo>
                    <a:pt x="81" y="0"/>
                    <a:pt x="0" y="81"/>
                    <a:pt x="0" y="180"/>
                  </a:cubicBezTo>
                  <a:lnTo>
                    <a:pt x="0" y="1292"/>
                  </a:lnTo>
                  <a:cubicBezTo>
                    <a:pt x="0" y="1390"/>
                    <a:pt x="81" y="1471"/>
                    <a:pt x="183" y="1471"/>
                  </a:cubicBezTo>
                  <a:lnTo>
                    <a:pt x="1295" y="1471"/>
                  </a:lnTo>
                  <a:cubicBezTo>
                    <a:pt x="1393" y="1471"/>
                    <a:pt x="1474" y="1390"/>
                    <a:pt x="1474" y="1292"/>
                  </a:cubicBezTo>
                  <a:lnTo>
                    <a:pt x="1474" y="180"/>
                  </a:lnTo>
                  <a:cubicBezTo>
                    <a:pt x="1474" y="81"/>
                    <a:pt x="1393" y="0"/>
                    <a:pt x="1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3" name="Google Shape;18353;p76"/>
            <p:cNvSpPr/>
            <p:nvPr/>
          </p:nvSpPr>
          <p:spPr>
            <a:xfrm>
              <a:off x="5253634" y="2994861"/>
              <a:ext cx="32430" cy="9370"/>
            </a:xfrm>
            <a:custGeom>
              <a:avLst/>
              <a:gdLst/>
              <a:ahLst/>
              <a:cxnLst/>
              <a:rect l="l" t="t" r="r" b="b"/>
              <a:pathLst>
                <a:path w="1246" h="360" extrusionOk="0">
                  <a:moveTo>
                    <a:pt x="239" y="0"/>
                  </a:moveTo>
                  <a:cubicBezTo>
                    <a:pt x="0" y="0"/>
                    <a:pt x="0" y="359"/>
                    <a:pt x="239" y="359"/>
                  </a:cubicBezTo>
                  <a:lnTo>
                    <a:pt x="1007" y="359"/>
                  </a:lnTo>
                  <a:cubicBezTo>
                    <a:pt x="1246" y="359"/>
                    <a:pt x="1246" y="0"/>
                    <a:pt x="1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4" name="Google Shape;18354;p76"/>
            <p:cNvSpPr/>
            <p:nvPr/>
          </p:nvSpPr>
          <p:spPr>
            <a:xfrm>
              <a:off x="5253634" y="3019665"/>
              <a:ext cx="98931" cy="9370"/>
            </a:xfrm>
            <a:custGeom>
              <a:avLst/>
              <a:gdLst/>
              <a:ahLst/>
              <a:cxnLst/>
              <a:rect l="l" t="t" r="r" b="b"/>
              <a:pathLst>
                <a:path w="3801" h="360" extrusionOk="0">
                  <a:moveTo>
                    <a:pt x="239" y="1"/>
                  </a:moveTo>
                  <a:cubicBezTo>
                    <a:pt x="0" y="1"/>
                    <a:pt x="0" y="360"/>
                    <a:pt x="239" y="360"/>
                  </a:cubicBezTo>
                  <a:lnTo>
                    <a:pt x="3621" y="360"/>
                  </a:lnTo>
                  <a:cubicBezTo>
                    <a:pt x="3719" y="360"/>
                    <a:pt x="3800" y="279"/>
                    <a:pt x="3800" y="180"/>
                  </a:cubicBezTo>
                  <a:cubicBezTo>
                    <a:pt x="3800" y="82"/>
                    <a:pt x="3719" y="1"/>
                    <a:pt x="3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5" name="Google Shape;18355;p76"/>
            <p:cNvSpPr/>
            <p:nvPr/>
          </p:nvSpPr>
          <p:spPr>
            <a:xfrm>
              <a:off x="5211053" y="3058680"/>
              <a:ext cx="61841" cy="9474"/>
            </a:xfrm>
            <a:custGeom>
              <a:avLst/>
              <a:gdLst/>
              <a:ahLst/>
              <a:cxnLst/>
              <a:rect l="l" t="t" r="r" b="b"/>
              <a:pathLst>
                <a:path w="2376" h="364" extrusionOk="0">
                  <a:moveTo>
                    <a:pt x="239" y="1"/>
                  </a:moveTo>
                  <a:cubicBezTo>
                    <a:pt x="0" y="1"/>
                    <a:pt x="0" y="363"/>
                    <a:pt x="239" y="363"/>
                  </a:cubicBezTo>
                  <a:lnTo>
                    <a:pt x="2136" y="363"/>
                  </a:lnTo>
                  <a:cubicBezTo>
                    <a:pt x="2375" y="363"/>
                    <a:pt x="2375" y="1"/>
                    <a:pt x="2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6" name="Google Shape;18356;p76"/>
            <p:cNvSpPr/>
            <p:nvPr/>
          </p:nvSpPr>
          <p:spPr>
            <a:xfrm>
              <a:off x="5177712" y="3195038"/>
              <a:ext cx="49114" cy="9370"/>
            </a:xfrm>
            <a:custGeom>
              <a:avLst/>
              <a:gdLst/>
              <a:ahLst/>
              <a:cxnLst/>
              <a:rect l="l" t="t" r="r" b="b"/>
              <a:pathLst>
                <a:path w="1887" h="360" extrusionOk="0">
                  <a:moveTo>
                    <a:pt x="180" y="1"/>
                  </a:moveTo>
                  <a:cubicBezTo>
                    <a:pt x="81" y="1"/>
                    <a:pt x="0" y="82"/>
                    <a:pt x="0" y="180"/>
                  </a:cubicBezTo>
                  <a:cubicBezTo>
                    <a:pt x="0" y="279"/>
                    <a:pt x="81" y="360"/>
                    <a:pt x="180" y="360"/>
                  </a:cubicBezTo>
                  <a:lnTo>
                    <a:pt x="1647" y="360"/>
                  </a:lnTo>
                  <a:cubicBezTo>
                    <a:pt x="1886" y="360"/>
                    <a:pt x="1886" y="1"/>
                    <a:pt x="1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7" name="Google Shape;18357;p76"/>
            <p:cNvSpPr/>
            <p:nvPr/>
          </p:nvSpPr>
          <p:spPr>
            <a:xfrm>
              <a:off x="5191377" y="3002461"/>
              <a:ext cx="253664" cy="229042"/>
            </a:xfrm>
            <a:custGeom>
              <a:avLst/>
              <a:gdLst/>
              <a:ahLst/>
              <a:cxnLst/>
              <a:rect l="l" t="t" r="r" b="b"/>
              <a:pathLst>
                <a:path w="9746" h="8800" extrusionOk="0">
                  <a:moveTo>
                    <a:pt x="6593" y="3667"/>
                  </a:moveTo>
                  <a:lnTo>
                    <a:pt x="6020" y="4075"/>
                  </a:lnTo>
                  <a:lnTo>
                    <a:pt x="2047" y="4075"/>
                  </a:lnTo>
                  <a:lnTo>
                    <a:pt x="1477" y="3667"/>
                  </a:lnTo>
                  <a:close/>
                  <a:moveTo>
                    <a:pt x="5520" y="4434"/>
                  </a:moveTo>
                  <a:lnTo>
                    <a:pt x="4954" y="4838"/>
                  </a:lnTo>
                  <a:lnTo>
                    <a:pt x="3114" y="4838"/>
                  </a:lnTo>
                  <a:lnTo>
                    <a:pt x="2547" y="4434"/>
                  </a:lnTo>
                  <a:close/>
                  <a:moveTo>
                    <a:pt x="4451" y="5197"/>
                  </a:moveTo>
                  <a:lnTo>
                    <a:pt x="4035" y="5500"/>
                  </a:lnTo>
                  <a:lnTo>
                    <a:pt x="3617" y="5197"/>
                  </a:lnTo>
                  <a:close/>
                  <a:moveTo>
                    <a:pt x="8773" y="0"/>
                  </a:moveTo>
                  <a:cubicBezTo>
                    <a:pt x="8682" y="0"/>
                    <a:pt x="8592" y="60"/>
                    <a:pt x="8592" y="180"/>
                  </a:cubicBezTo>
                  <a:lnTo>
                    <a:pt x="8592" y="2231"/>
                  </a:lnTo>
                  <a:lnTo>
                    <a:pt x="7093" y="3304"/>
                  </a:lnTo>
                  <a:lnTo>
                    <a:pt x="974" y="3304"/>
                  </a:lnTo>
                  <a:lnTo>
                    <a:pt x="369" y="2871"/>
                  </a:lnTo>
                  <a:cubicBezTo>
                    <a:pt x="332" y="2845"/>
                    <a:pt x="295" y="2834"/>
                    <a:pt x="261" y="2834"/>
                  </a:cubicBezTo>
                  <a:cubicBezTo>
                    <a:pt x="109" y="2834"/>
                    <a:pt x="0" y="3049"/>
                    <a:pt x="158" y="3163"/>
                  </a:cubicBezTo>
                  <a:lnTo>
                    <a:pt x="3930" y="5866"/>
                  </a:lnTo>
                  <a:cubicBezTo>
                    <a:pt x="3961" y="5888"/>
                    <a:pt x="3998" y="5900"/>
                    <a:pt x="4035" y="5900"/>
                  </a:cubicBezTo>
                  <a:cubicBezTo>
                    <a:pt x="4072" y="5900"/>
                    <a:pt x="4109" y="5888"/>
                    <a:pt x="4141" y="5866"/>
                  </a:cubicBezTo>
                  <a:lnTo>
                    <a:pt x="9387" y="2108"/>
                  </a:lnTo>
                  <a:lnTo>
                    <a:pt x="9387" y="8441"/>
                  </a:lnTo>
                  <a:lnTo>
                    <a:pt x="1122" y="8441"/>
                  </a:lnTo>
                  <a:cubicBezTo>
                    <a:pt x="883" y="8441"/>
                    <a:pt x="883" y="8800"/>
                    <a:pt x="1122" y="8800"/>
                  </a:cubicBezTo>
                  <a:lnTo>
                    <a:pt x="9566" y="8800"/>
                  </a:lnTo>
                  <a:cubicBezTo>
                    <a:pt x="9665" y="8800"/>
                    <a:pt x="9746" y="8719"/>
                    <a:pt x="9746" y="8621"/>
                  </a:cubicBezTo>
                  <a:lnTo>
                    <a:pt x="9746" y="1760"/>
                  </a:lnTo>
                  <a:cubicBezTo>
                    <a:pt x="9746" y="1753"/>
                    <a:pt x="9746" y="1742"/>
                    <a:pt x="9742" y="1735"/>
                  </a:cubicBezTo>
                  <a:cubicBezTo>
                    <a:pt x="9732" y="1647"/>
                    <a:pt x="9654" y="1577"/>
                    <a:pt x="9563" y="1577"/>
                  </a:cubicBezTo>
                  <a:lnTo>
                    <a:pt x="8954" y="1577"/>
                  </a:lnTo>
                  <a:lnTo>
                    <a:pt x="8954" y="180"/>
                  </a:lnTo>
                  <a:cubicBezTo>
                    <a:pt x="8954" y="60"/>
                    <a:pt x="8864" y="0"/>
                    <a:pt x="87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58" name="Google Shape;18358;p76"/>
          <p:cNvGrpSpPr/>
          <p:nvPr/>
        </p:nvGrpSpPr>
        <p:grpSpPr>
          <a:xfrm>
            <a:off x="6138804" y="1997409"/>
            <a:ext cx="224669" cy="319748"/>
            <a:chOff x="6138804" y="1997409"/>
            <a:chExt cx="224669" cy="319748"/>
          </a:xfrm>
        </p:grpSpPr>
        <p:sp>
          <p:nvSpPr>
            <p:cNvPr id="18359" name="Google Shape;18359;p76"/>
            <p:cNvSpPr/>
            <p:nvPr/>
          </p:nvSpPr>
          <p:spPr>
            <a:xfrm>
              <a:off x="6231123" y="2097225"/>
              <a:ext cx="45080" cy="4508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1" y="0"/>
                  </a:moveTo>
                  <a:lnTo>
                    <a:pt x="1" y="1731"/>
                  </a:lnTo>
                  <a:lnTo>
                    <a:pt x="1732" y="1731"/>
                  </a:lnTo>
                  <a:lnTo>
                    <a:pt x="1732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0" name="Google Shape;18360;p76"/>
            <p:cNvSpPr/>
            <p:nvPr/>
          </p:nvSpPr>
          <p:spPr>
            <a:xfrm>
              <a:off x="6231123" y="2097225"/>
              <a:ext cx="45080" cy="30010"/>
            </a:xfrm>
            <a:custGeom>
              <a:avLst/>
              <a:gdLst/>
              <a:ahLst/>
              <a:cxnLst/>
              <a:rect l="l" t="t" r="r" b="b"/>
              <a:pathLst>
                <a:path w="1732" h="1153" extrusionOk="0">
                  <a:moveTo>
                    <a:pt x="1" y="0"/>
                  </a:moveTo>
                  <a:lnTo>
                    <a:pt x="1" y="968"/>
                  </a:lnTo>
                  <a:cubicBezTo>
                    <a:pt x="275" y="1091"/>
                    <a:pt x="570" y="1153"/>
                    <a:pt x="865" y="1153"/>
                  </a:cubicBezTo>
                  <a:cubicBezTo>
                    <a:pt x="1160" y="1153"/>
                    <a:pt x="1455" y="1091"/>
                    <a:pt x="1732" y="968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1" name="Google Shape;18361;p76"/>
            <p:cNvSpPr/>
            <p:nvPr/>
          </p:nvSpPr>
          <p:spPr>
            <a:xfrm>
              <a:off x="6183597" y="2127260"/>
              <a:ext cx="140132" cy="65147"/>
            </a:xfrm>
            <a:custGeom>
              <a:avLst/>
              <a:gdLst/>
              <a:ahLst/>
              <a:cxnLst/>
              <a:rect l="l" t="t" r="r" b="b"/>
              <a:pathLst>
                <a:path w="5384" h="2503" extrusionOk="0">
                  <a:moveTo>
                    <a:pt x="1925" y="0"/>
                  </a:moveTo>
                  <a:lnTo>
                    <a:pt x="546" y="412"/>
                  </a:lnTo>
                  <a:cubicBezTo>
                    <a:pt x="222" y="511"/>
                    <a:pt x="0" y="810"/>
                    <a:pt x="0" y="1147"/>
                  </a:cubicBezTo>
                  <a:lnTo>
                    <a:pt x="0" y="2499"/>
                  </a:lnTo>
                  <a:lnTo>
                    <a:pt x="5384" y="2502"/>
                  </a:lnTo>
                  <a:lnTo>
                    <a:pt x="5384" y="1151"/>
                  </a:lnTo>
                  <a:cubicBezTo>
                    <a:pt x="5384" y="810"/>
                    <a:pt x="5162" y="511"/>
                    <a:pt x="4835" y="412"/>
                  </a:cubicBezTo>
                  <a:lnTo>
                    <a:pt x="3459" y="0"/>
                  </a:lnTo>
                  <a:lnTo>
                    <a:pt x="2692" y="577"/>
                  </a:lnTo>
                  <a:lnTo>
                    <a:pt x="1925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2" name="Google Shape;18362;p76"/>
            <p:cNvSpPr/>
            <p:nvPr/>
          </p:nvSpPr>
          <p:spPr>
            <a:xfrm>
              <a:off x="6183597" y="2145844"/>
              <a:ext cx="25012" cy="46459"/>
            </a:xfrm>
            <a:custGeom>
              <a:avLst/>
              <a:gdLst/>
              <a:ahLst/>
              <a:cxnLst/>
              <a:rect l="l" t="t" r="r" b="b"/>
              <a:pathLst>
                <a:path w="961" h="1785" extrusionOk="0">
                  <a:moveTo>
                    <a:pt x="134" y="1"/>
                  </a:moveTo>
                  <a:cubicBezTo>
                    <a:pt x="46" y="127"/>
                    <a:pt x="0" y="279"/>
                    <a:pt x="0" y="433"/>
                  </a:cubicBezTo>
                  <a:lnTo>
                    <a:pt x="0" y="1785"/>
                  </a:lnTo>
                  <a:lnTo>
                    <a:pt x="961" y="1785"/>
                  </a:lnTo>
                  <a:lnTo>
                    <a:pt x="961" y="1063"/>
                  </a:lnTo>
                  <a:cubicBezTo>
                    <a:pt x="961" y="908"/>
                    <a:pt x="901" y="764"/>
                    <a:pt x="792" y="655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3" name="Google Shape;18363;p76"/>
            <p:cNvSpPr/>
            <p:nvPr/>
          </p:nvSpPr>
          <p:spPr>
            <a:xfrm>
              <a:off x="6298717" y="2145844"/>
              <a:ext cx="25012" cy="46459"/>
            </a:xfrm>
            <a:custGeom>
              <a:avLst/>
              <a:gdLst/>
              <a:ahLst/>
              <a:cxnLst/>
              <a:rect l="l" t="t" r="r" b="b"/>
              <a:pathLst>
                <a:path w="961" h="1785" extrusionOk="0">
                  <a:moveTo>
                    <a:pt x="823" y="1"/>
                  </a:moveTo>
                  <a:lnTo>
                    <a:pt x="169" y="655"/>
                  </a:lnTo>
                  <a:cubicBezTo>
                    <a:pt x="60" y="764"/>
                    <a:pt x="0" y="908"/>
                    <a:pt x="0" y="1063"/>
                  </a:cubicBezTo>
                  <a:lnTo>
                    <a:pt x="0" y="1785"/>
                  </a:lnTo>
                  <a:lnTo>
                    <a:pt x="961" y="1785"/>
                  </a:lnTo>
                  <a:lnTo>
                    <a:pt x="961" y="433"/>
                  </a:lnTo>
                  <a:cubicBezTo>
                    <a:pt x="961" y="279"/>
                    <a:pt x="911" y="127"/>
                    <a:pt x="82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4" name="Google Shape;18364;p76"/>
            <p:cNvSpPr/>
            <p:nvPr/>
          </p:nvSpPr>
          <p:spPr>
            <a:xfrm>
              <a:off x="6213529" y="2037153"/>
              <a:ext cx="80165" cy="75115"/>
            </a:xfrm>
            <a:custGeom>
              <a:avLst/>
              <a:gdLst/>
              <a:ahLst/>
              <a:cxnLst/>
              <a:rect l="l" t="t" r="r" b="b"/>
              <a:pathLst>
                <a:path w="3080" h="2886" extrusionOk="0">
                  <a:moveTo>
                    <a:pt x="1" y="0"/>
                  </a:moveTo>
                  <a:lnTo>
                    <a:pt x="1" y="1344"/>
                  </a:lnTo>
                  <a:cubicBezTo>
                    <a:pt x="1" y="2196"/>
                    <a:pt x="691" y="2885"/>
                    <a:pt x="1542" y="2885"/>
                  </a:cubicBezTo>
                  <a:cubicBezTo>
                    <a:pt x="2390" y="2885"/>
                    <a:pt x="3080" y="2196"/>
                    <a:pt x="3080" y="1348"/>
                  </a:cubicBezTo>
                  <a:lnTo>
                    <a:pt x="308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5" name="Google Shape;18365;p76"/>
            <p:cNvSpPr/>
            <p:nvPr/>
          </p:nvSpPr>
          <p:spPr>
            <a:xfrm>
              <a:off x="6213633" y="2037153"/>
              <a:ext cx="38573" cy="75011"/>
            </a:xfrm>
            <a:custGeom>
              <a:avLst/>
              <a:gdLst/>
              <a:ahLst/>
              <a:cxnLst/>
              <a:rect l="l" t="t" r="r" b="b"/>
              <a:pathLst>
                <a:path w="1482" h="2882" extrusionOk="0">
                  <a:moveTo>
                    <a:pt x="0" y="0"/>
                  </a:moveTo>
                  <a:lnTo>
                    <a:pt x="0" y="1348"/>
                  </a:lnTo>
                  <a:cubicBezTo>
                    <a:pt x="0" y="2171"/>
                    <a:pt x="655" y="2850"/>
                    <a:pt x="1482" y="2882"/>
                  </a:cubicBezTo>
                  <a:cubicBezTo>
                    <a:pt x="1151" y="2590"/>
                    <a:pt x="961" y="2171"/>
                    <a:pt x="961" y="1731"/>
                  </a:cubicBezTo>
                  <a:lnTo>
                    <a:pt x="961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6" name="Google Shape;18366;p76"/>
            <p:cNvSpPr/>
            <p:nvPr/>
          </p:nvSpPr>
          <p:spPr>
            <a:xfrm>
              <a:off x="6208583" y="2002068"/>
              <a:ext cx="90159" cy="65147"/>
            </a:xfrm>
            <a:custGeom>
              <a:avLst/>
              <a:gdLst/>
              <a:ahLst/>
              <a:cxnLst/>
              <a:rect l="l" t="t" r="r" b="b"/>
              <a:pathLst>
                <a:path w="3464" h="2503" extrusionOk="0">
                  <a:moveTo>
                    <a:pt x="1155" y="1"/>
                  </a:moveTo>
                  <a:cubicBezTo>
                    <a:pt x="518" y="1"/>
                    <a:pt x="1" y="518"/>
                    <a:pt x="1" y="1155"/>
                  </a:cubicBezTo>
                  <a:lnTo>
                    <a:pt x="1" y="1697"/>
                  </a:lnTo>
                  <a:cubicBezTo>
                    <a:pt x="1" y="1848"/>
                    <a:pt x="36" y="1996"/>
                    <a:pt x="103" y="2129"/>
                  </a:cubicBezTo>
                  <a:lnTo>
                    <a:pt x="191" y="2309"/>
                  </a:lnTo>
                  <a:lnTo>
                    <a:pt x="191" y="2502"/>
                  </a:lnTo>
                  <a:lnTo>
                    <a:pt x="508" y="2397"/>
                  </a:lnTo>
                  <a:cubicBezTo>
                    <a:pt x="666" y="2344"/>
                    <a:pt x="772" y="2200"/>
                    <a:pt x="772" y="2031"/>
                  </a:cubicBezTo>
                  <a:lnTo>
                    <a:pt x="772" y="1683"/>
                  </a:lnTo>
                  <a:cubicBezTo>
                    <a:pt x="772" y="1598"/>
                    <a:pt x="828" y="1521"/>
                    <a:pt x="912" y="1500"/>
                  </a:cubicBezTo>
                  <a:cubicBezTo>
                    <a:pt x="1059" y="1461"/>
                    <a:pt x="1305" y="1412"/>
                    <a:pt x="1594" y="1412"/>
                  </a:cubicBezTo>
                  <a:cubicBezTo>
                    <a:pt x="1967" y="1412"/>
                    <a:pt x="2411" y="1493"/>
                    <a:pt x="2809" y="1778"/>
                  </a:cubicBezTo>
                  <a:cubicBezTo>
                    <a:pt x="2858" y="1813"/>
                    <a:pt x="2886" y="1873"/>
                    <a:pt x="2886" y="1932"/>
                  </a:cubicBezTo>
                  <a:lnTo>
                    <a:pt x="2886" y="2073"/>
                  </a:lnTo>
                  <a:cubicBezTo>
                    <a:pt x="2886" y="2217"/>
                    <a:pt x="2967" y="2351"/>
                    <a:pt x="3097" y="2414"/>
                  </a:cubicBezTo>
                  <a:lnTo>
                    <a:pt x="3270" y="2502"/>
                  </a:lnTo>
                  <a:lnTo>
                    <a:pt x="3361" y="2129"/>
                  </a:lnTo>
                  <a:cubicBezTo>
                    <a:pt x="3428" y="1996"/>
                    <a:pt x="3463" y="1848"/>
                    <a:pt x="3463" y="1700"/>
                  </a:cubicBezTo>
                  <a:lnTo>
                    <a:pt x="3463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7" name="Google Shape;18367;p76"/>
            <p:cNvSpPr/>
            <p:nvPr/>
          </p:nvSpPr>
          <p:spPr>
            <a:xfrm>
              <a:off x="6208583" y="2002068"/>
              <a:ext cx="38052" cy="65147"/>
            </a:xfrm>
            <a:custGeom>
              <a:avLst/>
              <a:gdLst/>
              <a:ahLst/>
              <a:cxnLst/>
              <a:rect l="l" t="t" r="r" b="b"/>
              <a:pathLst>
                <a:path w="1462" h="2503" extrusionOk="0">
                  <a:moveTo>
                    <a:pt x="1155" y="1"/>
                  </a:moveTo>
                  <a:cubicBezTo>
                    <a:pt x="515" y="1"/>
                    <a:pt x="1" y="518"/>
                    <a:pt x="1" y="1155"/>
                  </a:cubicBezTo>
                  <a:lnTo>
                    <a:pt x="1" y="1697"/>
                  </a:lnTo>
                  <a:cubicBezTo>
                    <a:pt x="1" y="1848"/>
                    <a:pt x="36" y="1996"/>
                    <a:pt x="103" y="2129"/>
                  </a:cubicBezTo>
                  <a:lnTo>
                    <a:pt x="191" y="2309"/>
                  </a:lnTo>
                  <a:lnTo>
                    <a:pt x="191" y="2502"/>
                  </a:lnTo>
                  <a:lnTo>
                    <a:pt x="508" y="2397"/>
                  </a:lnTo>
                  <a:cubicBezTo>
                    <a:pt x="662" y="2344"/>
                    <a:pt x="772" y="2200"/>
                    <a:pt x="772" y="2031"/>
                  </a:cubicBezTo>
                  <a:lnTo>
                    <a:pt x="772" y="1683"/>
                  </a:lnTo>
                  <a:cubicBezTo>
                    <a:pt x="768" y="1598"/>
                    <a:pt x="828" y="1521"/>
                    <a:pt x="912" y="1500"/>
                  </a:cubicBezTo>
                  <a:cubicBezTo>
                    <a:pt x="1049" y="1464"/>
                    <a:pt x="1187" y="1440"/>
                    <a:pt x="1327" y="1426"/>
                  </a:cubicBezTo>
                  <a:cubicBezTo>
                    <a:pt x="965" y="1380"/>
                    <a:pt x="733" y="1046"/>
                    <a:pt x="733" y="733"/>
                  </a:cubicBezTo>
                  <a:cubicBezTo>
                    <a:pt x="733" y="328"/>
                    <a:pt x="1060" y="1"/>
                    <a:pt x="1461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8" name="Google Shape;18368;p76"/>
            <p:cNvSpPr/>
            <p:nvPr/>
          </p:nvSpPr>
          <p:spPr>
            <a:xfrm>
              <a:off x="6243590" y="2292457"/>
              <a:ext cx="20067" cy="19989"/>
            </a:xfrm>
            <a:custGeom>
              <a:avLst/>
              <a:gdLst/>
              <a:ahLst/>
              <a:cxnLst/>
              <a:rect l="l" t="t" r="r" b="b"/>
              <a:pathLst>
                <a:path w="771" h="768" extrusionOk="0">
                  <a:moveTo>
                    <a:pt x="387" y="1"/>
                  </a:moveTo>
                  <a:cubicBezTo>
                    <a:pt x="172" y="1"/>
                    <a:pt x="0" y="170"/>
                    <a:pt x="0" y="384"/>
                  </a:cubicBezTo>
                  <a:cubicBezTo>
                    <a:pt x="0" y="595"/>
                    <a:pt x="172" y="768"/>
                    <a:pt x="387" y="768"/>
                  </a:cubicBezTo>
                  <a:cubicBezTo>
                    <a:pt x="598" y="768"/>
                    <a:pt x="771" y="595"/>
                    <a:pt x="771" y="384"/>
                  </a:cubicBezTo>
                  <a:cubicBezTo>
                    <a:pt x="771" y="170"/>
                    <a:pt x="598" y="1"/>
                    <a:pt x="387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9" name="Google Shape;18369;p76"/>
            <p:cNvSpPr/>
            <p:nvPr/>
          </p:nvSpPr>
          <p:spPr>
            <a:xfrm>
              <a:off x="6148512" y="2292457"/>
              <a:ext cx="19989" cy="19989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9" y="768"/>
                    <a:pt x="768" y="595"/>
                    <a:pt x="768" y="384"/>
                  </a:cubicBezTo>
                  <a:cubicBezTo>
                    <a:pt x="768" y="170"/>
                    <a:pt x="599" y="1"/>
                    <a:pt x="384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0" name="Google Shape;18370;p76"/>
            <p:cNvSpPr/>
            <p:nvPr/>
          </p:nvSpPr>
          <p:spPr>
            <a:xfrm>
              <a:off x="6338721" y="2292457"/>
              <a:ext cx="20093" cy="19989"/>
            </a:xfrm>
            <a:custGeom>
              <a:avLst/>
              <a:gdLst/>
              <a:ahLst/>
              <a:cxnLst/>
              <a:rect l="l" t="t" r="r" b="b"/>
              <a:pathLst>
                <a:path w="772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9" y="768"/>
                    <a:pt x="771" y="595"/>
                    <a:pt x="771" y="384"/>
                  </a:cubicBezTo>
                  <a:cubicBezTo>
                    <a:pt x="771" y="170"/>
                    <a:pt x="599" y="1"/>
                    <a:pt x="384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1" name="Google Shape;18371;p76"/>
            <p:cNvSpPr/>
            <p:nvPr/>
          </p:nvSpPr>
          <p:spPr>
            <a:xfrm>
              <a:off x="6178834" y="1997409"/>
              <a:ext cx="149580" cy="199553"/>
            </a:xfrm>
            <a:custGeom>
              <a:avLst/>
              <a:gdLst/>
              <a:ahLst/>
              <a:cxnLst/>
              <a:rect l="l" t="t" r="r" b="b"/>
              <a:pathLst>
                <a:path w="5747" h="7667" extrusionOk="0">
                  <a:moveTo>
                    <a:pt x="4423" y="363"/>
                  </a:moveTo>
                  <a:lnTo>
                    <a:pt x="4423" y="1876"/>
                  </a:lnTo>
                  <a:cubicBezTo>
                    <a:pt x="4423" y="1999"/>
                    <a:pt x="4395" y="2118"/>
                    <a:pt x="4342" y="2227"/>
                  </a:cubicBezTo>
                  <a:lnTo>
                    <a:pt x="4251" y="2407"/>
                  </a:lnTo>
                  <a:cubicBezTo>
                    <a:pt x="4240" y="2432"/>
                    <a:pt x="4233" y="2460"/>
                    <a:pt x="4233" y="2488"/>
                  </a:cubicBezTo>
                  <a:lnTo>
                    <a:pt x="4233" y="2875"/>
                  </a:lnTo>
                  <a:cubicBezTo>
                    <a:pt x="4233" y="3628"/>
                    <a:pt x="3617" y="4233"/>
                    <a:pt x="2873" y="4233"/>
                  </a:cubicBezTo>
                  <a:cubicBezTo>
                    <a:pt x="2842" y="4233"/>
                    <a:pt x="2811" y="4232"/>
                    <a:pt x="2780" y="4229"/>
                  </a:cubicBezTo>
                  <a:cubicBezTo>
                    <a:pt x="2073" y="4184"/>
                    <a:pt x="1517" y="3564"/>
                    <a:pt x="1517" y="2819"/>
                  </a:cubicBezTo>
                  <a:lnTo>
                    <a:pt x="1517" y="2488"/>
                  </a:lnTo>
                  <a:cubicBezTo>
                    <a:pt x="1517" y="2460"/>
                    <a:pt x="1510" y="2432"/>
                    <a:pt x="1496" y="2407"/>
                  </a:cubicBezTo>
                  <a:lnTo>
                    <a:pt x="1404" y="2227"/>
                  </a:lnTo>
                  <a:cubicBezTo>
                    <a:pt x="1352" y="2118"/>
                    <a:pt x="1323" y="1999"/>
                    <a:pt x="1323" y="1876"/>
                  </a:cubicBezTo>
                  <a:lnTo>
                    <a:pt x="1323" y="1334"/>
                  </a:lnTo>
                  <a:cubicBezTo>
                    <a:pt x="1323" y="795"/>
                    <a:pt x="1760" y="363"/>
                    <a:pt x="2298" y="363"/>
                  </a:cubicBezTo>
                  <a:close/>
                  <a:moveTo>
                    <a:pt x="2284" y="4486"/>
                  </a:moveTo>
                  <a:cubicBezTo>
                    <a:pt x="2439" y="4543"/>
                    <a:pt x="2597" y="4578"/>
                    <a:pt x="2759" y="4588"/>
                  </a:cubicBezTo>
                  <a:cubicBezTo>
                    <a:pt x="2798" y="4592"/>
                    <a:pt x="2836" y="4592"/>
                    <a:pt x="2875" y="4592"/>
                  </a:cubicBezTo>
                  <a:cubicBezTo>
                    <a:pt x="3076" y="4592"/>
                    <a:pt x="3276" y="4557"/>
                    <a:pt x="3463" y="4490"/>
                  </a:cubicBezTo>
                  <a:lnTo>
                    <a:pt x="3463" y="4701"/>
                  </a:lnTo>
                  <a:cubicBezTo>
                    <a:pt x="3463" y="4761"/>
                    <a:pt x="3473" y="4821"/>
                    <a:pt x="3491" y="4877"/>
                  </a:cubicBezTo>
                  <a:lnTo>
                    <a:pt x="2882" y="5334"/>
                  </a:lnTo>
                  <a:cubicBezTo>
                    <a:pt x="2880" y="5336"/>
                    <a:pt x="2878" y="5337"/>
                    <a:pt x="2875" y="5337"/>
                  </a:cubicBezTo>
                  <a:cubicBezTo>
                    <a:pt x="2872" y="5337"/>
                    <a:pt x="2870" y="5336"/>
                    <a:pt x="2868" y="5334"/>
                  </a:cubicBezTo>
                  <a:lnTo>
                    <a:pt x="2256" y="4877"/>
                  </a:lnTo>
                  <a:cubicBezTo>
                    <a:pt x="2277" y="4821"/>
                    <a:pt x="2284" y="4761"/>
                    <a:pt x="2284" y="4701"/>
                  </a:cubicBezTo>
                  <a:lnTo>
                    <a:pt x="2284" y="4486"/>
                  </a:lnTo>
                  <a:close/>
                  <a:moveTo>
                    <a:pt x="2298" y="0"/>
                  </a:moveTo>
                  <a:cubicBezTo>
                    <a:pt x="1559" y="0"/>
                    <a:pt x="965" y="598"/>
                    <a:pt x="965" y="1334"/>
                  </a:cubicBezTo>
                  <a:lnTo>
                    <a:pt x="965" y="1876"/>
                  </a:lnTo>
                  <a:cubicBezTo>
                    <a:pt x="965" y="2055"/>
                    <a:pt x="1003" y="2227"/>
                    <a:pt x="1084" y="2389"/>
                  </a:cubicBezTo>
                  <a:lnTo>
                    <a:pt x="1155" y="2530"/>
                  </a:lnTo>
                  <a:lnTo>
                    <a:pt x="1155" y="2822"/>
                  </a:lnTo>
                  <a:cubicBezTo>
                    <a:pt x="1151" y="3410"/>
                    <a:pt x="1440" y="3962"/>
                    <a:pt x="1925" y="4300"/>
                  </a:cubicBezTo>
                  <a:lnTo>
                    <a:pt x="1925" y="4704"/>
                  </a:lnTo>
                  <a:cubicBezTo>
                    <a:pt x="1925" y="4792"/>
                    <a:pt x="1865" y="4873"/>
                    <a:pt x="1777" y="4898"/>
                  </a:cubicBezTo>
                  <a:lnTo>
                    <a:pt x="680" y="5229"/>
                  </a:lnTo>
                  <a:cubicBezTo>
                    <a:pt x="275" y="5348"/>
                    <a:pt x="0" y="5718"/>
                    <a:pt x="4" y="6140"/>
                  </a:cubicBezTo>
                  <a:lnTo>
                    <a:pt x="4" y="7488"/>
                  </a:lnTo>
                  <a:cubicBezTo>
                    <a:pt x="4" y="7590"/>
                    <a:pt x="81" y="7667"/>
                    <a:pt x="183" y="7667"/>
                  </a:cubicBezTo>
                  <a:cubicBezTo>
                    <a:pt x="282" y="7667"/>
                    <a:pt x="363" y="7586"/>
                    <a:pt x="363" y="7488"/>
                  </a:cubicBezTo>
                  <a:lnTo>
                    <a:pt x="363" y="6136"/>
                  </a:lnTo>
                  <a:cubicBezTo>
                    <a:pt x="359" y="5876"/>
                    <a:pt x="532" y="5647"/>
                    <a:pt x="782" y="5573"/>
                  </a:cubicBezTo>
                  <a:lnTo>
                    <a:pt x="1883" y="5243"/>
                  </a:lnTo>
                  <a:cubicBezTo>
                    <a:pt x="1939" y="5225"/>
                    <a:pt x="1992" y="5201"/>
                    <a:pt x="2041" y="5165"/>
                  </a:cubicBezTo>
                  <a:lnTo>
                    <a:pt x="2650" y="5623"/>
                  </a:lnTo>
                  <a:cubicBezTo>
                    <a:pt x="2717" y="5672"/>
                    <a:pt x="2795" y="5697"/>
                    <a:pt x="2873" y="5697"/>
                  </a:cubicBezTo>
                  <a:cubicBezTo>
                    <a:pt x="2952" y="5697"/>
                    <a:pt x="3030" y="5672"/>
                    <a:pt x="3097" y="5623"/>
                  </a:cubicBezTo>
                  <a:lnTo>
                    <a:pt x="3705" y="5165"/>
                  </a:lnTo>
                  <a:cubicBezTo>
                    <a:pt x="3755" y="5201"/>
                    <a:pt x="3807" y="5225"/>
                    <a:pt x="3867" y="5243"/>
                  </a:cubicBezTo>
                  <a:lnTo>
                    <a:pt x="4965" y="5573"/>
                  </a:lnTo>
                  <a:cubicBezTo>
                    <a:pt x="5215" y="5647"/>
                    <a:pt x="5387" y="5876"/>
                    <a:pt x="5384" y="6136"/>
                  </a:cubicBezTo>
                  <a:lnTo>
                    <a:pt x="5384" y="7488"/>
                  </a:lnTo>
                  <a:cubicBezTo>
                    <a:pt x="5384" y="7607"/>
                    <a:pt x="5474" y="7667"/>
                    <a:pt x="5565" y="7667"/>
                  </a:cubicBezTo>
                  <a:cubicBezTo>
                    <a:pt x="5656" y="7667"/>
                    <a:pt x="5746" y="7607"/>
                    <a:pt x="5746" y="7488"/>
                  </a:cubicBezTo>
                  <a:lnTo>
                    <a:pt x="5746" y="6136"/>
                  </a:lnTo>
                  <a:cubicBezTo>
                    <a:pt x="5746" y="5718"/>
                    <a:pt x="5472" y="5348"/>
                    <a:pt x="5067" y="5229"/>
                  </a:cubicBezTo>
                  <a:lnTo>
                    <a:pt x="3969" y="4898"/>
                  </a:lnTo>
                  <a:cubicBezTo>
                    <a:pt x="3881" y="4873"/>
                    <a:pt x="3822" y="4792"/>
                    <a:pt x="3822" y="4701"/>
                  </a:cubicBezTo>
                  <a:lnTo>
                    <a:pt x="3822" y="4307"/>
                  </a:lnTo>
                  <a:cubicBezTo>
                    <a:pt x="3902" y="4254"/>
                    <a:pt x="3980" y="4194"/>
                    <a:pt x="4050" y="4127"/>
                  </a:cubicBezTo>
                  <a:cubicBezTo>
                    <a:pt x="4395" y="3804"/>
                    <a:pt x="4592" y="3350"/>
                    <a:pt x="4592" y="2875"/>
                  </a:cubicBezTo>
                  <a:lnTo>
                    <a:pt x="4592" y="2530"/>
                  </a:lnTo>
                  <a:lnTo>
                    <a:pt x="4662" y="2386"/>
                  </a:lnTo>
                  <a:cubicBezTo>
                    <a:pt x="4743" y="2227"/>
                    <a:pt x="4786" y="2055"/>
                    <a:pt x="4786" y="1876"/>
                  </a:cubicBezTo>
                  <a:lnTo>
                    <a:pt x="4786" y="180"/>
                  </a:lnTo>
                  <a:cubicBezTo>
                    <a:pt x="4786" y="81"/>
                    <a:pt x="4705" y="0"/>
                    <a:pt x="4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2" name="Google Shape;18372;p76"/>
            <p:cNvSpPr/>
            <p:nvPr/>
          </p:nvSpPr>
          <p:spPr>
            <a:xfrm>
              <a:off x="6248978" y="2152637"/>
              <a:ext cx="9370" cy="44403"/>
            </a:xfrm>
            <a:custGeom>
              <a:avLst/>
              <a:gdLst/>
              <a:ahLst/>
              <a:cxnLst/>
              <a:rect l="l" t="t" r="r" b="b"/>
              <a:pathLst>
                <a:path w="360" h="1706" extrusionOk="0">
                  <a:moveTo>
                    <a:pt x="180" y="0"/>
                  </a:moveTo>
                  <a:cubicBezTo>
                    <a:pt x="90" y="0"/>
                    <a:pt x="1" y="60"/>
                    <a:pt x="1" y="179"/>
                  </a:cubicBezTo>
                  <a:lnTo>
                    <a:pt x="1" y="1524"/>
                  </a:lnTo>
                  <a:cubicBezTo>
                    <a:pt x="1" y="1645"/>
                    <a:pt x="90" y="1706"/>
                    <a:pt x="180" y="1706"/>
                  </a:cubicBezTo>
                  <a:cubicBezTo>
                    <a:pt x="270" y="1706"/>
                    <a:pt x="359" y="1645"/>
                    <a:pt x="359" y="1524"/>
                  </a:cubicBezTo>
                  <a:lnTo>
                    <a:pt x="359" y="179"/>
                  </a:lnTo>
                  <a:cubicBezTo>
                    <a:pt x="359" y="60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3" name="Google Shape;18373;p76"/>
            <p:cNvSpPr/>
            <p:nvPr/>
          </p:nvSpPr>
          <p:spPr>
            <a:xfrm>
              <a:off x="6203924" y="2162632"/>
              <a:ext cx="9370" cy="34434"/>
            </a:xfrm>
            <a:custGeom>
              <a:avLst/>
              <a:gdLst/>
              <a:ahLst/>
              <a:cxnLst/>
              <a:rect l="l" t="t" r="r" b="b"/>
              <a:pathLst>
                <a:path w="360" h="1323" extrusionOk="0">
                  <a:moveTo>
                    <a:pt x="180" y="0"/>
                  </a:moveTo>
                  <a:cubicBezTo>
                    <a:pt x="90" y="0"/>
                    <a:pt x="1" y="61"/>
                    <a:pt x="1" y="183"/>
                  </a:cubicBezTo>
                  <a:lnTo>
                    <a:pt x="1" y="1143"/>
                  </a:lnTo>
                  <a:cubicBezTo>
                    <a:pt x="1" y="1263"/>
                    <a:pt x="90" y="1322"/>
                    <a:pt x="180" y="1322"/>
                  </a:cubicBezTo>
                  <a:cubicBezTo>
                    <a:pt x="270" y="1322"/>
                    <a:pt x="359" y="1263"/>
                    <a:pt x="359" y="1143"/>
                  </a:cubicBezTo>
                  <a:lnTo>
                    <a:pt x="359" y="183"/>
                  </a:lnTo>
                  <a:cubicBezTo>
                    <a:pt x="359" y="61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4" name="Google Shape;18374;p76"/>
            <p:cNvSpPr/>
            <p:nvPr/>
          </p:nvSpPr>
          <p:spPr>
            <a:xfrm>
              <a:off x="6294032" y="2162632"/>
              <a:ext cx="9370" cy="34434"/>
            </a:xfrm>
            <a:custGeom>
              <a:avLst/>
              <a:gdLst/>
              <a:ahLst/>
              <a:cxnLst/>
              <a:rect l="l" t="t" r="r" b="b"/>
              <a:pathLst>
                <a:path w="360" h="1323" extrusionOk="0">
                  <a:moveTo>
                    <a:pt x="180" y="0"/>
                  </a:moveTo>
                  <a:cubicBezTo>
                    <a:pt x="90" y="0"/>
                    <a:pt x="1" y="61"/>
                    <a:pt x="1" y="183"/>
                  </a:cubicBezTo>
                  <a:lnTo>
                    <a:pt x="1" y="1143"/>
                  </a:lnTo>
                  <a:cubicBezTo>
                    <a:pt x="1" y="1263"/>
                    <a:pt x="90" y="1322"/>
                    <a:pt x="180" y="1322"/>
                  </a:cubicBezTo>
                  <a:cubicBezTo>
                    <a:pt x="270" y="1322"/>
                    <a:pt x="360" y="1263"/>
                    <a:pt x="360" y="1143"/>
                  </a:cubicBezTo>
                  <a:lnTo>
                    <a:pt x="360" y="183"/>
                  </a:lnTo>
                  <a:cubicBezTo>
                    <a:pt x="360" y="61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5" name="Google Shape;18375;p76"/>
            <p:cNvSpPr/>
            <p:nvPr/>
          </p:nvSpPr>
          <p:spPr>
            <a:xfrm>
              <a:off x="6233960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5" y="362"/>
                  </a:moveTo>
                  <a:cubicBezTo>
                    <a:pt x="860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3" y="550"/>
                    <a:pt x="613" y="423"/>
                  </a:cubicBezTo>
                  <a:cubicBezTo>
                    <a:pt x="654" y="381"/>
                    <a:pt x="705" y="362"/>
                    <a:pt x="755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20" y="254"/>
                    <a:pt x="1067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6" name="Google Shape;18376;p76"/>
            <p:cNvSpPr/>
            <p:nvPr/>
          </p:nvSpPr>
          <p:spPr>
            <a:xfrm>
              <a:off x="6138804" y="2287694"/>
              <a:ext cx="34460" cy="29463"/>
            </a:xfrm>
            <a:custGeom>
              <a:avLst/>
              <a:gdLst/>
              <a:ahLst/>
              <a:cxnLst/>
              <a:rect l="l" t="t" r="r" b="b"/>
              <a:pathLst>
                <a:path w="1324" h="1132" extrusionOk="0">
                  <a:moveTo>
                    <a:pt x="756" y="362"/>
                  </a:moveTo>
                  <a:cubicBezTo>
                    <a:pt x="860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3" y="553"/>
                    <a:pt x="613" y="423"/>
                  </a:cubicBezTo>
                  <a:cubicBezTo>
                    <a:pt x="654" y="381"/>
                    <a:pt x="705" y="362"/>
                    <a:pt x="756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60" y="965"/>
                  </a:cubicBezTo>
                  <a:cubicBezTo>
                    <a:pt x="475" y="1080"/>
                    <a:pt x="617" y="1132"/>
                    <a:pt x="756" y="1132"/>
                  </a:cubicBezTo>
                  <a:cubicBezTo>
                    <a:pt x="1046" y="1132"/>
                    <a:pt x="1324" y="907"/>
                    <a:pt x="1324" y="567"/>
                  </a:cubicBezTo>
                  <a:cubicBezTo>
                    <a:pt x="1320" y="254"/>
                    <a:pt x="1070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7" name="Google Shape;18377;p76"/>
            <p:cNvSpPr/>
            <p:nvPr/>
          </p:nvSpPr>
          <p:spPr>
            <a:xfrm>
              <a:off x="6329013" y="2287694"/>
              <a:ext cx="34460" cy="29463"/>
            </a:xfrm>
            <a:custGeom>
              <a:avLst/>
              <a:gdLst/>
              <a:ahLst/>
              <a:cxnLst/>
              <a:rect l="l" t="t" r="r" b="b"/>
              <a:pathLst>
                <a:path w="1324" h="1132" extrusionOk="0">
                  <a:moveTo>
                    <a:pt x="757" y="362"/>
                  </a:moveTo>
                  <a:cubicBezTo>
                    <a:pt x="862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6" y="550"/>
                    <a:pt x="613" y="423"/>
                  </a:cubicBezTo>
                  <a:cubicBezTo>
                    <a:pt x="655" y="381"/>
                    <a:pt x="707" y="362"/>
                    <a:pt x="757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60" y="965"/>
                  </a:cubicBezTo>
                  <a:cubicBezTo>
                    <a:pt x="475" y="1080"/>
                    <a:pt x="617" y="1132"/>
                    <a:pt x="756" y="1132"/>
                  </a:cubicBezTo>
                  <a:cubicBezTo>
                    <a:pt x="1046" y="1132"/>
                    <a:pt x="1324" y="907"/>
                    <a:pt x="1324" y="567"/>
                  </a:cubicBezTo>
                  <a:cubicBezTo>
                    <a:pt x="1320" y="254"/>
                    <a:pt x="1070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8" name="Google Shape;18378;p76"/>
            <p:cNvSpPr/>
            <p:nvPr/>
          </p:nvSpPr>
          <p:spPr>
            <a:xfrm>
              <a:off x="6169985" y="2207659"/>
              <a:ext cx="167357" cy="74517"/>
            </a:xfrm>
            <a:custGeom>
              <a:avLst/>
              <a:gdLst/>
              <a:ahLst/>
              <a:cxnLst/>
              <a:rect l="l" t="t" r="r" b="b"/>
              <a:pathLst>
                <a:path w="6430" h="2863" extrusionOk="0">
                  <a:moveTo>
                    <a:pt x="3215" y="1"/>
                  </a:moveTo>
                  <a:cubicBezTo>
                    <a:pt x="3125" y="1"/>
                    <a:pt x="3036" y="60"/>
                    <a:pt x="3036" y="180"/>
                  </a:cubicBezTo>
                  <a:lnTo>
                    <a:pt x="3036" y="768"/>
                  </a:lnTo>
                  <a:lnTo>
                    <a:pt x="1780" y="768"/>
                  </a:lnTo>
                  <a:cubicBezTo>
                    <a:pt x="1537" y="768"/>
                    <a:pt x="1308" y="887"/>
                    <a:pt x="1164" y="1084"/>
                  </a:cubicBezTo>
                  <a:lnTo>
                    <a:pt x="101" y="2576"/>
                  </a:lnTo>
                  <a:cubicBezTo>
                    <a:pt x="0" y="2715"/>
                    <a:pt x="122" y="2863"/>
                    <a:pt x="251" y="2863"/>
                  </a:cubicBezTo>
                  <a:cubicBezTo>
                    <a:pt x="301" y="2863"/>
                    <a:pt x="353" y="2840"/>
                    <a:pt x="393" y="2784"/>
                  </a:cubicBezTo>
                  <a:lnTo>
                    <a:pt x="1456" y="1295"/>
                  </a:lnTo>
                  <a:cubicBezTo>
                    <a:pt x="1533" y="1190"/>
                    <a:pt x="1653" y="1130"/>
                    <a:pt x="1780" y="1130"/>
                  </a:cubicBezTo>
                  <a:lnTo>
                    <a:pt x="3036" y="1130"/>
                  </a:lnTo>
                  <a:lnTo>
                    <a:pt x="3036" y="2488"/>
                  </a:lnTo>
                  <a:cubicBezTo>
                    <a:pt x="3036" y="2608"/>
                    <a:pt x="3125" y="2668"/>
                    <a:pt x="3215" y="2668"/>
                  </a:cubicBezTo>
                  <a:cubicBezTo>
                    <a:pt x="3305" y="2668"/>
                    <a:pt x="3394" y="2608"/>
                    <a:pt x="3394" y="2488"/>
                  </a:cubicBezTo>
                  <a:lnTo>
                    <a:pt x="3394" y="1130"/>
                  </a:lnTo>
                  <a:lnTo>
                    <a:pt x="4647" y="1130"/>
                  </a:lnTo>
                  <a:cubicBezTo>
                    <a:pt x="4777" y="1130"/>
                    <a:pt x="4897" y="1190"/>
                    <a:pt x="4971" y="1295"/>
                  </a:cubicBezTo>
                  <a:lnTo>
                    <a:pt x="6037" y="2784"/>
                  </a:lnTo>
                  <a:cubicBezTo>
                    <a:pt x="6076" y="2840"/>
                    <a:pt x="6127" y="2863"/>
                    <a:pt x="6178" y="2863"/>
                  </a:cubicBezTo>
                  <a:cubicBezTo>
                    <a:pt x="6307" y="2863"/>
                    <a:pt x="6430" y="2715"/>
                    <a:pt x="6329" y="2576"/>
                  </a:cubicBezTo>
                  <a:lnTo>
                    <a:pt x="5263" y="1084"/>
                  </a:lnTo>
                  <a:cubicBezTo>
                    <a:pt x="5122" y="887"/>
                    <a:pt x="4893" y="768"/>
                    <a:pt x="4647" y="768"/>
                  </a:cubicBezTo>
                  <a:lnTo>
                    <a:pt x="3394" y="768"/>
                  </a:lnTo>
                  <a:lnTo>
                    <a:pt x="3394" y="180"/>
                  </a:lnTo>
                  <a:cubicBezTo>
                    <a:pt x="3394" y="60"/>
                    <a:pt x="3305" y="1"/>
                    <a:pt x="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9" name="Google Shape;18379;p76"/>
            <p:cNvSpPr/>
            <p:nvPr/>
          </p:nvSpPr>
          <p:spPr>
            <a:xfrm>
              <a:off x="6223888" y="2034160"/>
              <a:ext cx="61633" cy="22696"/>
            </a:xfrm>
            <a:custGeom>
              <a:avLst/>
              <a:gdLst/>
              <a:ahLst/>
              <a:cxnLst/>
              <a:rect l="l" t="t" r="r" b="b"/>
              <a:pathLst>
                <a:path w="2368" h="872" extrusionOk="0">
                  <a:moveTo>
                    <a:pt x="1025" y="0"/>
                  </a:moveTo>
                  <a:cubicBezTo>
                    <a:pt x="542" y="0"/>
                    <a:pt x="153" y="127"/>
                    <a:pt x="124" y="136"/>
                  </a:cubicBezTo>
                  <a:cubicBezTo>
                    <a:pt x="50" y="161"/>
                    <a:pt x="1" y="228"/>
                    <a:pt x="1" y="305"/>
                  </a:cubicBezTo>
                  <a:lnTo>
                    <a:pt x="1" y="692"/>
                  </a:lnTo>
                  <a:cubicBezTo>
                    <a:pt x="1" y="812"/>
                    <a:pt x="91" y="872"/>
                    <a:pt x="182" y="872"/>
                  </a:cubicBezTo>
                  <a:cubicBezTo>
                    <a:pt x="272" y="872"/>
                    <a:pt x="363" y="812"/>
                    <a:pt x="363" y="692"/>
                  </a:cubicBezTo>
                  <a:lnTo>
                    <a:pt x="363" y="442"/>
                  </a:lnTo>
                  <a:cubicBezTo>
                    <a:pt x="502" y="408"/>
                    <a:pt x="748" y="360"/>
                    <a:pt x="1025" y="360"/>
                  </a:cubicBezTo>
                  <a:cubicBezTo>
                    <a:pt x="1344" y="360"/>
                    <a:pt x="1704" y="423"/>
                    <a:pt x="1996" y="643"/>
                  </a:cubicBezTo>
                  <a:cubicBezTo>
                    <a:pt x="2032" y="671"/>
                    <a:pt x="2070" y="682"/>
                    <a:pt x="2106" y="682"/>
                  </a:cubicBezTo>
                  <a:cubicBezTo>
                    <a:pt x="2256" y="682"/>
                    <a:pt x="2367" y="471"/>
                    <a:pt x="2214" y="355"/>
                  </a:cubicBezTo>
                  <a:cubicBezTo>
                    <a:pt x="1845" y="79"/>
                    <a:pt x="1405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80" name="Google Shape;18380;p76"/>
          <p:cNvGrpSpPr/>
          <p:nvPr/>
        </p:nvGrpSpPr>
        <p:grpSpPr>
          <a:xfrm>
            <a:off x="6612088" y="1997409"/>
            <a:ext cx="224565" cy="319748"/>
            <a:chOff x="6612088" y="1997409"/>
            <a:chExt cx="224565" cy="319748"/>
          </a:xfrm>
        </p:grpSpPr>
        <p:sp>
          <p:nvSpPr>
            <p:cNvPr id="18381" name="Google Shape;18381;p76"/>
            <p:cNvSpPr/>
            <p:nvPr/>
          </p:nvSpPr>
          <p:spPr>
            <a:xfrm>
              <a:off x="6716770" y="2292457"/>
              <a:ext cx="20067" cy="19989"/>
            </a:xfrm>
            <a:custGeom>
              <a:avLst/>
              <a:gdLst/>
              <a:ahLst/>
              <a:cxnLst/>
              <a:rect l="l" t="t" r="r" b="b"/>
              <a:pathLst>
                <a:path w="771" h="768" extrusionOk="0">
                  <a:moveTo>
                    <a:pt x="387" y="1"/>
                  </a:moveTo>
                  <a:cubicBezTo>
                    <a:pt x="172" y="1"/>
                    <a:pt x="0" y="170"/>
                    <a:pt x="0" y="384"/>
                  </a:cubicBezTo>
                  <a:cubicBezTo>
                    <a:pt x="0" y="595"/>
                    <a:pt x="172" y="768"/>
                    <a:pt x="387" y="768"/>
                  </a:cubicBezTo>
                  <a:cubicBezTo>
                    <a:pt x="598" y="768"/>
                    <a:pt x="771" y="595"/>
                    <a:pt x="771" y="384"/>
                  </a:cubicBezTo>
                  <a:cubicBezTo>
                    <a:pt x="771" y="170"/>
                    <a:pt x="598" y="1"/>
                    <a:pt x="387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2" name="Google Shape;18382;p76"/>
            <p:cNvSpPr/>
            <p:nvPr/>
          </p:nvSpPr>
          <p:spPr>
            <a:xfrm>
              <a:off x="6621692" y="2292457"/>
              <a:ext cx="19989" cy="19989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5" y="768"/>
                    <a:pt x="768" y="595"/>
                    <a:pt x="768" y="384"/>
                  </a:cubicBezTo>
                  <a:cubicBezTo>
                    <a:pt x="768" y="170"/>
                    <a:pt x="595" y="1"/>
                    <a:pt x="384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3" name="Google Shape;18383;p76"/>
            <p:cNvSpPr/>
            <p:nvPr/>
          </p:nvSpPr>
          <p:spPr>
            <a:xfrm>
              <a:off x="6811901" y="2292457"/>
              <a:ext cx="19989" cy="19989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5" y="768"/>
                    <a:pt x="768" y="595"/>
                    <a:pt x="768" y="384"/>
                  </a:cubicBezTo>
                  <a:cubicBezTo>
                    <a:pt x="768" y="170"/>
                    <a:pt x="595" y="1"/>
                    <a:pt x="384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4" name="Google Shape;18384;p76"/>
            <p:cNvSpPr/>
            <p:nvPr/>
          </p:nvSpPr>
          <p:spPr>
            <a:xfrm>
              <a:off x="6706776" y="2122211"/>
              <a:ext cx="40056" cy="40056"/>
            </a:xfrm>
            <a:custGeom>
              <a:avLst/>
              <a:gdLst/>
              <a:ahLst/>
              <a:cxnLst/>
              <a:rect l="l" t="t" r="r" b="b"/>
              <a:pathLst>
                <a:path w="1539" h="1539" extrusionOk="0">
                  <a:moveTo>
                    <a:pt x="1" y="1"/>
                  </a:moveTo>
                  <a:lnTo>
                    <a:pt x="1" y="1538"/>
                  </a:lnTo>
                  <a:lnTo>
                    <a:pt x="1538" y="153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5" name="Google Shape;18385;p76"/>
            <p:cNvSpPr/>
            <p:nvPr/>
          </p:nvSpPr>
          <p:spPr>
            <a:xfrm>
              <a:off x="6706776" y="2122211"/>
              <a:ext cx="40134" cy="25064"/>
            </a:xfrm>
            <a:custGeom>
              <a:avLst/>
              <a:gdLst/>
              <a:ahLst/>
              <a:cxnLst/>
              <a:rect l="l" t="t" r="r" b="b"/>
              <a:pathLst>
                <a:path w="1542" h="963" extrusionOk="0">
                  <a:moveTo>
                    <a:pt x="1" y="1"/>
                  </a:moveTo>
                  <a:lnTo>
                    <a:pt x="1" y="817"/>
                  </a:lnTo>
                  <a:cubicBezTo>
                    <a:pt x="249" y="914"/>
                    <a:pt x="510" y="962"/>
                    <a:pt x="771" y="962"/>
                  </a:cubicBezTo>
                  <a:cubicBezTo>
                    <a:pt x="1032" y="962"/>
                    <a:pt x="1294" y="914"/>
                    <a:pt x="1542" y="817"/>
                  </a:cubicBezTo>
                  <a:lnTo>
                    <a:pt x="1542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6" name="Google Shape;18386;p76"/>
            <p:cNvSpPr/>
            <p:nvPr/>
          </p:nvSpPr>
          <p:spPr>
            <a:xfrm>
              <a:off x="6701726" y="2002068"/>
              <a:ext cx="50129" cy="40134"/>
            </a:xfrm>
            <a:custGeom>
              <a:avLst/>
              <a:gdLst/>
              <a:ahLst/>
              <a:cxnLst/>
              <a:rect l="l" t="t" r="r" b="b"/>
              <a:pathLst>
                <a:path w="1926" h="1542" extrusionOk="0">
                  <a:moveTo>
                    <a:pt x="965" y="1"/>
                  </a:moveTo>
                  <a:cubicBezTo>
                    <a:pt x="434" y="1"/>
                    <a:pt x="1" y="346"/>
                    <a:pt x="1" y="771"/>
                  </a:cubicBezTo>
                  <a:cubicBezTo>
                    <a:pt x="1" y="1197"/>
                    <a:pt x="434" y="1542"/>
                    <a:pt x="965" y="1542"/>
                  </a:cubicBezTo>
                  <a:cubicBezTo>
                    <a:pt x="1496" y="1542"/>
                    <a:pt x="1926" y="1197"/>
                    <a:pt x="1926" y="771"/>
                  </a:cubicBezTo>
                  <a:cubicBezTo>
                    <a:pt x="1926" y="346"/>
                    <a:pt x="1496" y="1"/>
                    <a:pt x="96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7" name="Google Shape;18387;p76"/>
            <p:cNvSpPr/>
            <p:nvPr/>
          </p:nvSpPr>
          <p:spPr>
            <a:xfrm>
              <a:off x="6701726" y="2002068"/>
              <a:ext cx="33914" cy="40134"/>
            </a:xfrm>
            <a:custGeom>
              <a:avLst/>
              <a:gdLst/>
              <a:ahLst/>
              <a:cxnLst/>
              <a:rect l="l" t="t" r="r" b="b"/>
              <a:pathLst>
                <a:path w="1303" h="1542" extrusionOk="0">
                  <a:moveTo>
                    <a:pt x="962" y="1"/>
                  </a:moveTo>
                  <a:cubicBezTo>
                    <a:pt x="430" y="1"/>
                    <a:pt x="1" y="346"/>
                    <a:pt x="1" y="771"/>
                  </a:cubicBezTo>
                  <a:cubicBezTo>
                    <a:pt x="1" y="1197"/>
                    <a:pt x="430" y="1542"/>
                    <a:pt x="962" y="1542"/>
                  </a:cubicBezTo>
                  <a:cubicBezTo>
                    <a:pt x="1078" y="1542"/>
                    <a:pt x="1194" y="1521"/>
                    <a:pt x="1303" y="1489"/>
                  </a:cubicBezTo>
                  <a:cubicBezTo>
                    <a:pt x="958" y="1376"/>
                    <a:pt x="708" y="1088"/>
                    <a:pt x="708" y="747"/>
                  </a:cubicBezTo>
                  <a:cubicBezTo>
                    <a:pt x="708" y="433"/>
                    <a:pt x="919" y="163"/>
                    <a:pt x="1225" y="36"/>
                  </a:cubicBezTo>
                  <a:cubicBezTo>
                    <a:pt x="1141" y="15"/>
                    <a:pt x="1053" y="4"/>
                    <a:pt x="962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8" name="Google Shape;18388;p76"/>
            <p:cNvSpPr/>
            <p:nvPr/>
          </p:nvSpPr>
          <p:spPr>
            <a:xfrm>
              <a:off x="6676740" y="2022135"/>
              <a:ext cx="100128" cy="100102"/>
            </a:xfrm>
            <a:custGeom>
              <a:avLst/>
              <a:gdLst/>
              <a:ahLst/>
              <a:cxnLst/>
              <a:rect l="l" t="t" r="r" b="b"/>
              <a:pathLst>
                <a:path w="3847" h="3846" extrusionOk="0">
                  <a:moveTo>
                    <a:pt x="1925" y="0"/>
                  </a:moveTo>
                  <a:cubicBezTo>
                    <a:pt x="862" y="0"/>
                    <a:pt x="0" y="862"/>
                    <a:pt x="0" y="1925"/>
                  </a:cubicBezTo>
                  <a:cubicBezTo>
                    <a:pt x="0" y="2984"/>
                    <a:pt x="862" y="3846"/>
                    <a:pt x="1925" y="3846"/>
                  </a:cubicBezTo>
                  <a:cubicBezTo>
                    <a:pt x="2988" y="3846"/>
                    <a:pt x="3846" y="2984"/>
                    <a:pt x="3846" y="1925"/>
                  </a:cubicBezTo>
                  <a:cubicBezTo>
                    <a:pt x="3846" y="862"/>
                    <a:pt x="2988" y="0"/>
                    <a:pt x="192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9" name="Google Shape;18389;p76"/>
            <p:cNvSpPr/>
            <p:nvPr/>
          </p:nvSpPr>
          <p:spPr>
            <a:xfrm>
              <a:off x="6700347" y="2022109"/>
              <a:ext cx="79800" cy="99139"/>
            </a:xfrm>
            <a:custGeom>
              <a:avLst/>
              <a:gdLst/>
              <a:ahLst/>
              <a:cxnLst/>
              <a:rect l="l" t="t" r="r" b="b"/>
              <a:pathLst>
                <a:path w="3066" h="3809" extrusionOk="0">
                  <a:moveTo>
                    <a:pt x="1062" y="0"/>
                  </a:moveTo>
                  <a:cubicBezTo>
                    <a:pt x="348" y="0"/>
                    <a:pt x="0" y="910"/>
                    <a:pt x="568" y="1370"/>
                  </a:cubicBezTo>
                  <a:lnTo>
                    <a:pt x="571" y="1373"/>
                  </a:lnTo>
                  <a:cubicBezTo>
                    <a:pt x="571" y="1373"/>
                    <a:pt x="1124" y="3242"/>
                    <a:pt x="1402" y="3808"/>
                  </a:cubicBezTo>
                  <a:cubicBezTo>
                    <a:pt x="2401" y="3604"/>
                    <a:pt x="3066" y="2654"/>
                    <a:pt x="2922" y="1648"/>
                  </a:cubicBezTo>
                  <a:cubicBezTo>
                    <a:pt x="2809" y="874"/>
                    <a:pt x="2239" y="248"/>
                    <a:pt x="1482" y="58"/>
                  </a:cubicBezTo>
                  <a:cubicBezTo>
                    <a:pt x="1356" y="26"/>
                    <a:pt x="1229" y="8"/>
                    <a:pt x="1099" y="1"/>
                  </a:cubicBezTo>
                  <a:cubicBezTo>
                    <a:pt x="1087" y="1"/>
                    <a:pt x="1075" y="0"/>
                    <a:pt x="106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0" name="Google Shape;18390;p76"/>
            <p:cNvSpPr/>
            <p:nvPr/>
          </p:nvSpPr>
          <p:spPr>
            <a:xfrm>
              <a:off x="6686709" y="2057715"/>
              <a:ext cx="80165" cy="74517"/>
            </a:xfrm>
            <a:custGeom>
              <a:avLst/>
              <a:gdLst/>
              <a:ahLst/>
              <a:cxnLst/>
              <a:rect l="l" t="t" r="r" b="b"/>
              <a:pathLst>
                <a:path w="3080" h="2863" extrusionOk="0">
                  <a:moveTo>
                    <a:pt x="1055" y="1"/>
                  </a:moveTo>
                  <a:cubicBezTo>
                    <a:pt x="991" y="1"/>
                    <a:pt x="930" y="35"/>
                    <a:pt x="895" y="90"/>
                  </a:cubicBezTo>
                  <a:cubicBezTo>
                    <a:pt x="743" y="326"/>
                    <a:pt x="374" y="878"/>
                    <a:pt x="78" y="1086"/>
                  </a:cubicBezTo>
                  <a:cubicBezTo>
                    <a:pt x="29" y="1121"/>
                    <a:pt x="1" y="1177"/>
                    <a:pt x="1" y="1240"/>
                  </a:cubicBezTo>
                  <a:lnTo>
                    <a:pt x="1" y="1325"/>
                  </a:lnTo>
                  <a:cubicBezTo>
                    <a:pt x="1" y="2173"/>
                    <a:pt x="691" y="2862"/>
                    <a:pt x="1542" y="2862"/>
                  </a:cubicBezTo>
                  <a:cubicBezTo>
                    <a:pt x="2390" y="2862"/>
                    <a:pt x="3080" y="2173"/>
                    <a:pt x="3080" y="1325"/>
                  </a:cubicBezTo>
                  <a:lnTo>
                    <a:pt x="3080" y="1131"/>
                  </a:lnTo>
                  <a:cubicBezTo>
                    <a:pt x="3080" y="480"/>
                    <a:pt x="1556" y="104"/>
                    <a:pt x="1095" y="5"/>
                  </a:cubicBezTo>
                  <a:cubicBezTo>
                    <a:pt x="1082" y="2"/>
                    <a:pt x="1068" y="1"/>
                    <a:pt x="105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1" name="Google Shape;18391;p76"/>
            <p:cNvSpPr/>
            <p:nvPr/>
          </p:nvSpPr>
          <p:spPr>
            <a:xfrm>
              <a:off x="6661722" y="2149592"/>
              <a:ext cx="130242" cy="52784"/>
            </a:xfrm>
            <a:custGeom>
              <a:avLst/>
              <a:gdLst/>
              <a:ahLst/>
              <a:cxnLst/>
              <a:rect l="l" t="t" r="r" b="b"/>
              <a:pathLst>
                <a:path w="5004" h="2028" extrusionOk="0">
                  <a:moveTo>
                    <a:pt x="1520" y="1"/>
                  </a:moveTo>
                  <a:cubicBezTo>
                    <a:pt x="1513" y="1"/>
                    <a:pt x="1510" y="8"/>
                    <a:pt x="1503" y="11"/>
                  </a:cubicBezTo>
                  <a:lnTo>
                    <a:pt x="345" y="525"/>
                  </a:lnTo>
                  <a:cubicBezTo>
                    <a:pt x="134" y="620"/>
                    <a:pt x="0" y="824"/>
                    <a:pt x="0" y="1053"/>
                  </a:cubicBezTo>
                  <a:lnTo>
                    <a:pt x="4" y="2028"/>
                  </a:lnTo>
                  <a:lnTo>
                    <a:pt x="5004" y="2028"/>
                  </a:lnTo>
                  <a:lnTo>
                    <a:pt x="5004" y="1056"/>
                  </a:lnTo>
                  <a:cubicBezTo>
                    <a:pt x="5004" y="828"/>
                    <a:pt x="4870" y="620"/>
                    <a:pt x="4659" y="529"/>
                  </a:cubicBezTo>
                  <a:lnTo>
                    <a:pt x="3501" y="11"/>
                  </a:lnTo>
                  <a:cubicBezTo>
                    <a:pt x="3494" y="8"/>
                    <a:pt x="3487" y="4"/>
                    <a:pt x="3484" y="1"/>
                  </a:cubicBezTo>
                  <a:lnTo>
                    <a:pt x="2502" y="508"/>
                  </a:lnTo>
                  <a:lnTo>
                    <a:pt x="152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2" name="Google Shape;18392;p76"/>
            <p:cNvSpPr/>
            <p:nvPr/>
          </p:nvSpPr>
          <p:spPr>
            <a:xfrm>
              <a:off x="6661722" y="2166536"/>
              <a:ext cx="25012" cy="35840"/>
            </a:xfrm>
            <a:custGeom>
              <a:avLst/>
              <a:gdLst/>
              <a:ahLst/>
              <a:cxnLst/>
              <a:rect l="l" t="t" r="r" b="b"/>
              <a:pathLst>
                <a:path w="961" h="1377" extrusionOk="0">
                  <a:moveTo>
                    <a:pt x="166" y="1"/>
                  </a:moveTo>
                  <a:cubicBezTo>
                    <a:pt x="60" y="110"/>
                    <a:pt x="0" y="254"/>
                    <a:pt x="0" y="405"/>
                  </a:cubicBezTo>
                  <a:lnTo>
                    <a:pt x="0" y="1377"/>
                  </a:lnTo>
                  <a:lnTo>
                    <a:pt x="961" y="1377"/>
                  </a:lnTo>
                  <a:lnTo>
                    <a:pt x="961" y="958"/>
                  </a:lnTo>
                  <a:cubicBezTo>
                    <a:pt x="961" y="856"/>
                    <a:pt x="922" y="757"/>
                    <a:pt x="848" y="687"/>
                  </a:cubicBezTo>
                  <a:lnTo>
                    <a:pt x="166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3" name="Google Shape;18393;p76"/>
            <p:cNvSpPr/>
            <p:nvPr/>
          </p:nvSpPr>
          <p:spPr>
            <a:xfrm>
              <a:off x="6766847" y="2166536"/>
              <a:ext cx="25038" cy="35840"/>
            </a:xfrm>
            <a:custGeom>
              <a:avLst/>
              <a:gdLst/>
              <a:ahLst/>
              <a:cxnLst/>
              <a:rect l="l" t="t" r="r" b="b"/>
              <a:pathLst>
                <a:path w="962" h="1377" extrusionOk="0">
                  <a:moveTo>
                    <a:pt x="796" y="1"/>
                  </a:moveTo>
                  <a:lnTo>
                    <a:pt x="113" y="687"/>
                  </a:lnTo>
                  <a:cubicBezTo>
                    <a:pt x="39" y="757"/>
                    <a:pt x="1" y="856"/>
                    <a:pt x="1" y="958"/>
                  </a:cubicBezTo>
                  <a:lnTo>
                    <a:pt x="1" y="1377"/>
                  </a:lnTo>
                  <a:lnTo>
                    <a:pt x="961" y="1377"/>
                  </a:lnTo>
                  <a:lnTo>
                    <a:pt x="961" y="405"/>
                  </a:lnTo>
                  <a:cubicBezTo>
                    <a:pt x="961" y="254"/>
                    <a:pt x="901" y="110"/>
                    <a:pt x="79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4" name="Google Shape;18394;p76"/>
            <p:cNvSpPr/>
            <p:nvPr/>
          </p:nvSpPr>
          <p:spPr>
            <a:xfrm>
              <a:off x="6686709" y="2057715"/>
              <a:ext cx="80165" cy="73866"/>
            </a:xfrm>
            <a:custGeom>
              <a:avLst/>
              <a:gdLst/>
              <a:ahLst/>
              <a:cxnLst/>
              <a:rect l="l" t="t" r="r" b="b"/>
              <a:pathLst>
                <a:path w="3080" h="2838" extrusionOk="0">
                  <a:moveTo>
                    <a:pt x="1055" y="1"/>
                  </a:moveTo>
                  <a:cubicBezTo>
                    <a:pt x="991" y="1"/>
                    <a:pt x="930" y="35"/>
                    <a:pt x="898" y="90"/>
                  </a:cubicBezTo>
                  <a:cubicBezTo>
                    <a:pt x="747" y="326"/>
                    <a:pt x="374" y="882"/>
                    <a:pt x="78" y="1086"/>
                  </a:cubicBezTo>
                  <a:cubicBezTo>
                    <a:pt x="29" y="1121"/>
                    <a:pt x="1" y="1181"/>
                    <a:pt x="1" y="1240"/>
                  </a:cubicBezTo>
                  <a:lnTo>
                    <a:pt x="1" y="1325"/>
                  </a:lnTo>
                  <a:cubicBezTo>
                    <a:pt x="4" y="2071"/>
                    <a:pt x="536" y="2708"/>
                    <a:pt x="1268" y="2838"/>
                  </a:cubicBezTo>
                  <a:cubicBezTo>
                    <a:pt x="951" y="2549"/>
                    <a:pt x="772" y="2141"/>
                    <a:pt x="772" y="1712"/>
                  </a:cubicBezTo>
                  <a:lnTo>
                    <a:pt x="772" y="1325"/>
                  </a:lnTo>
                  <a:cubicBezTo>
                    <a:pt x="772" y="1198"/>
                    <a:pt x="814" y="1075"/>
                    <a:pt x="891" y="973"/>
                  </a:cubicBezTo>
                  <a:cubicBezTo>
                    <a:pt x="961" y="882"/>
                    <a:pt x="1028" y="787"/>
                    <a:pt x="1092" y="692"/>
                  </a:cubicBezTo>
                  <a:cubicBezTo>
                    <a:pt x="1123" y="639"/>
                    <a:pt x="1180" y="607"/>
                    <a:pt x="1243" y="607"/>
                  </a:cubicBezTo>
                  <a:cubicBezTo>
                    <a:pt x="1848" y="611"/>
                    <a:pt x="2872" y="1100"/>
                    <a:pt x="3076" y="1325"/>
                  </a:cubicBezTo>
                  <a:lnTo>
                    <a:pt x="3076" y="1135"/>
                  </a:lnTo>
                  <a:cubicBezTo>
                    <a:pt x="3080" y="480"/>
                    <a:pt x="1553" y="104"/>
                    <a:pt x="1095" y="5"/>
                  </a:cubicBezTo>
                  <a:cubicBezTo>
                    <a:pt x="1082" y="2"/>
                    <a:pt x="1068" y="1"/>
                    <a:pt x="105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5" name="Google Shape;18395;p76"/>
            <p:cNvSpPr/>
            <p:nvPr/>
          </p:nvSpPr>
          <p:spPr>
            <a:xfrm>
              <a:off x="6656959" y="1997409"/>
              <a:ext cx="139690" cy="209652"/>
            </a:xfrm>
            <a:custGeom>
              <a:avLst/>
              <a:gdLst/>
              <a:ahLst/>
              <a:cxnLst/>
              <a:rect l="l" t="t" r="r" b="b"/>
              <a:pathLst>
                <a:path w="5367" h="8055" extrusionOk="0">
                  <a:moveTo>
                    <a:pt x="2685" y="363"/>
                  </a:moveTo>
                  <a:cubicBezTo>
                    <a:pt x="3104" y="363"/>
                    <a:pt x="3445" y="609"/>
                    <a:pt x="3466" y="922"/>
                  </a:cubicBezTo>
                  <a:cubicBezTo>
                    <a:pt x="3215" y="822"/>
                    <a:pt x="2950" y="772"/>
                    <a:pt x="2685" y="772"/>
                  </a:cubicBezTo>
                  <a:cubicBezTo>
                    <a:pt x="2420" y="772"/>
                    <a:pt x="2156" y="822"/>
                    <a:pt x="1904" y="922"/>
                  </a:cubicBezTo>
                  <a:cubicBezTo>
                    <a:pt x="1925" y="609"/>
                    <a:pt x="2266" y="363"/>
                    <a:pt x="2685" y="363"/>
                  </a:cubicBezTo>
                  <a:close/>
                  <a:moveTo>
                    <a:pt x="2691" y="1128"/>
                  </a:moveTo>
                  <a:cubicBezTo>
                    <a:pt x="3812" y="1128"/>
                    <a:pt x="4650" y="2185"/>
                    <a:pt x="4377" y="3287"/>
                  </a:cubicBezTo>
                  <a:cubicBezTo>
                    <a:pt x="4339" y="3142"/>
                    <a:pt x="4258" y="3012"/>
                    <a:pt x="4145" y="2910"/>
                  </a:cubicBezTo>
                  <a:cubicBezTo>
                    <a:pt x="3442" y="2287"/>
                    <a:pt x="2185" y="2125"/>
                    <a:pt x="2129" y="2118"/>
                  </a:cubicBezTo>
                  <a:cubicBezTo>
                    <a:pt x="2120" y="2117"/>
                    <a:pt x="2112" y="2117"/>
                    <a:pt x="2103" y="2117"/>
                  </a:cubicBezTo>
                  <a:cubicBezTo>
                    <a:pt x="1890" y="2117"/>
                    <a:pt x="1857" y="2450"/>
                    <a:pt x="2087" y="2477"/>
                  </a:cubicBezTo>
                  <a:cubicBezTo>
                    <a:pt x="2097" y="2477"/>
                    <a:pt x="3290" y="2636"/>
                    <a:pt x="3906" y="3181"/>
                  </a:cubicBezTo>
                  <a:cubicBezTo>
                    <a:pt x="3994" y="3258"/>
                    <a:pt x="4043" y="3367"/>
                    <a:pt x="4043" y="3480"/>
                  </a:cubicBezTo>
                  <a:lnTo>
                    <a:pt x="4043" y="3642"/>
                  </a:lnTo>
                  <a:cubicBezTo>
                    <a:pt x="4043" y="4391"/>
                    <a:pt x="3434" y="5000"/>
                    <a:pt x="2685" y="5000"/>
                  </a:cubicBezTo>
                  <a:cubicBezTo>
                    <a:pt x="1936" y="5000"/>
                    <a:pt x="1327" y="4391"/>
                    <a:pt x="1327" y="3642"/>
                  </a:cubicBezTo>
                  <a:cubicBezTo>
                    <a:pt x="1327" y="3589"/>
                    <a:pt x="1352" y="3536"/>
                    <a:pt x="1397" y="3505"/>
                  </a:cubicBezTo>
                  <a:cubicBezTo>
                    <a:pt x="1601" y="3364"/>
                    <a:pt x="1770" y="3174"/>
                    <a:pt x="1883" y="2956"/>
                  </a:cubicBezTo>
                  <a:cubicBezTo>
                    <a:pt x="1956" y="2813"/>
                    <a:pt x="1836" y="2693"/>
                    <a:pt x="1716" y="2693"/>
                  </a:cubicBezTo>
                  <a:cubicBezTo>
                    <a:pt x="1657" y="2693"/>
                    <a:pt x="1598" y="2723"/>
                    <a:pt x="1563" y="2794"/>
                  </a:cubicBezTo>
                  <a:cubicBezTo>
                    <a:pt x="1475" y="2959"/>
                    <a:pt x="1345" y="3104"/>
                    <a:pt x="1190" y="3213"/>
                  </a:cubicBezTo>
                  <a:cubicBezTo>
                    <a:pt x="1119" y="3262"/>
                    <a:pt x="1063" y="3329"/>
                    <a:pt x="1024" y="3403"/>
                  </a:cubicBezTo>
                  <a:cubicBezTo>
                    <a:pt x="672" y="2301"/>
                    <a:pt x="1468" y="1168"/>
                    <a:pt x="2625" y="1130"/>
                  </a:cubicBezTo>
                  <a:cubicBezTo>
                    <a:pt x="2647" y="1129"/>
                    <a:pt x="2669" y="1128"/>
                    <a:pt x="2691" y="1128"/>
                  </a:cubicBezTo>
                  <a:close/>
                  <a:moveTo>
                    <a:pt x="3276" y="5257"/>
                  </a:moveTo>
                  <a:lnTo>
                    <a:pt x="3276" y="5507"/>
                  </a:lnTo>
                  <a:cubicBezTo>
                    <a:pt x="3276" y="5556"/>
                    <a:pt x="3280" y="5605"/>
                    <a:pt x="3294" y="5654"/>
                  </a:cubicBezTo>
                  <a:lnTo>
                    <a:pt x="2692" y="6105"/>
                  </a:lnTo>
                  <a:cubicBezTo>
                    <a:pt x="2690" y="6107"/>
                    <a:pt x="2688" y="6107"/>
                    <a:pt x="2685" y="6107"/>
                  </a:cubicBezTo>
                  <a:cubicBezTo>
                    <a:pt x="2682" y="6107"/>
                    <a:pt x="2680" y="6107"/>
                    <a:pt x="2678" y="6105"/>
                  </a:cubicBezTo>
                  <a:lnTo>
                    <a:pt x="2076" y="5654"/>
                  </a:lnTo>
                  <a:cubicBezTo>
                    <a:pt x="2090" y="5605"/>
                    <a:pt x="2094" y="5556"/>
                    <a:pt x="2094" y="5507"/>
                  </a:cubicBezTo>
                  <a:lnTo>
                    <a:pt x="2094" y="5257"/>
                  </a:lnTo>
                  <a:cubicBezTo>
                    <a:pt x="2284" y="5324"/>
                    <a:pt x="2484" y="5359"/>
                    <a:pt x="2685" y="5362"/>
                  </a:cubicBezTo>
                  <a:cubicBezTo>
                    <a:pt x="2886" y="5362"/>
                    <a:pt x="3086" y="5327"/>
                    <a:pt x="3276" y="5257"/>
                  </a:cubicBezTo>
                  <a:close/>
                  <a:moveTo>
                    <a:pt x="2682" y="0"/>
                  </a:moveTo>
                  <a:cubicBezTo>
                    <a:pt x="2052" y="0"/>
                    <a:pt x="1538" y="426"/>
                    <a:pt x="1538" y="947"/>
                  </a:cubicBezTo>
                  <a:cubicBezTo>
                    <a:pt x="1538" y="996"/>
                    <a:pt x="1545" y="1045"/>
                    <a:pt x="1556" y="1095"/>
                  </a:cubicBezTo>
                  <a:cubicBezTo>
                    <a:pt x="486" y="1770"/>
                    <a:pt x="254" y="3234"/>
                    <a:pt x="1056" y="4208"/>
                  </a:cubicBezTo>
                  <a:cubicBezTo>
                    <a:pt x="1183" y="4560"/>
                    <a:pt x="1418" y="4863"/>
                    <a:pt x="1732" y="5074"/>
                  </a:cubicBezTo>
                  <a:lnTo>
                    <a:pt x="1732" y="5507"/>
                  </a:lnTo>
                  <a:cubicBezTo>
                    <a:pt x="1732" y="5588"/>
                    <a:pt x="1682" y="5661"/>
                    <a:pt x="1608" y="5693"/>
                  </a:cubicBezTo>
                  <a:lnTo>
                    <a:pt x="451" y="6210"/>
                  </a:lnTo>
                  <a:cubicBezTo>
                    <a:pt x="176" y="6330"/>
                    <a:pt x="0" y="6601"/>
                    <a:pt x="0" y="6900"/>
                  </a:cubicBezTo>
                  <a:lnTo>
                    <a:pt x="0" y="7871"/>
                  </a:lnTo>
                  <a:cubicBezTo>
                    <a:pt x="0" y="7971"/>
                    <a:pt x="78" y="8054"/>
                    <a:pt x="181" y="8054"/>
                  </a:cubicBezTo>
                  <a:cubicBezTo>
                    <a:pt x="183" y="8054"/>
                    <a:pt x="185" y="8054"/>
                    <a:pt x="187" y="8054"/>
                  </a:cubicBezTo>
                  <a:cubicBezTo>
                    <a:pt x="285" y="8054"/>
                    <a:pt x="366" y="7973"/>
                    <a:pt x="366" y="7875"/>
                  </a:cubicBezTo>
                  <a:lnTo>
                    <a:pt x="366" y="6903"/>
                  </a:lnTo>
                  <a:cubicBezTo>
                    <a:pt x="366" y="6745"/>
                    <a:pt x="458" y="6604"/>
                    <a:pt x="602" y="6541"/>
                  </a:cubicBezTo>
                  <a:lnTo>
                    <a:pt x="1760" y="6024"/>
                  </a:lnTo>
                  <a:cubicBezTo>
                    <a:pt x="1802" y="6006"/>
                    <a:pt x="1841" y="5982"/>
                    <a:pt x="1876" y="5953"/>
                  </a:cubicBezTo>
                  <a:lnTo>
                    <a:pt x="2460" y="6393"/>
                  </a:lnTo>
                  <a:cubicBezTo>
                    <a:pt x="2527" y="6443"/>
                    <a:pt x="2606" y="6467"/>
                    <a:pt x="2685" y="6467"/>
                  </a:cubicBezTo>
                  <a:cubicBezTo>
                    <a:pt x="2763" y="6467"/>
                    <a:pt x="2842" y="6443"/>
                    <a:pt x="2907" y="6393"/>
                  </a:cubicBezTo>
                  <a:lnTo>
                    <a:pt x="3494" y="5953"/>
                  </a:lnTo>
                  <a:cubicBezTo>
                    <a:pt x="3529" y="5982"/>
                    <a:pt x="3568" y="6006"/>
                    <a:pt x="3610" y="6024"/>
                  </a:cubicBezTo>
                  <a:lnTo>
                    <a:pt x="4768" y="6541"/>
                  </a:lnTo>
                  <a:cubicBezTo>
                    <a:pt x="4912" y="6604"/>
                    <a:pt x="5004" y="6745"/>
                    <a:pt x="5004" y="6903"/>
                  </a:cubicBezTo>
                  <a:lnTo>
                    <a:pt x="5004" y="7875"/>
                  </a:lnTo>
                  <a:cubicBezTo>
                    <a:pt x="5004" y="7994"/>
                    <a:pt x="5094" y="8054"/>
                    <a:pt x="5185" y="8054"/>
                  </a:cubicBezTo>
                  <a:cubicBezTo>
                    <a:pt x="5276" y="8054"/>
                    <a:pt x="5366" y="7994"/>
                    <a:pt x="5366" y="7875"/>
                  </a:cubicBezTo>
                  <a:lnTo>
                    <a:pt x="5366" y="6903"/>
                  </a:lnTo>
                  <a:cubicBezTo>
                    <a:pt x="5366" y="6604"/>
                    <a:pt x="5190" y="6333"/>
                    <a:pt x="4916" y="6210"/>
                  </a:cubicBezTo>
                  <a:lnTo>
                    <a:pt x="3755" y="5693"/>
                  </a:lnTo>
                  <a:cubicBezTo>
                    <a:pt x="3681" y="5661"/>
                    <a:pt x="3635" y="5588"/>
                    <a:pt x="3632" y="5507"/>
                  </a:cubicBezTo>
                  <a:lnTo>
                    <a:pt x="3632" y="5074"/>
                  </a:lnTo>
                  <a:cubicBezTo>
                    <a:pt x="3945" y="4863"/>
                    <a:pt x="4180" y="4560"/>
                    <a:pt x="4307" y="4208"/>
                  </a:cubicBezTo>
                  <a:cubicBezTo>
                    <a:pt x="5113" y="3234"/>
                    <a:pt x="4877" y="1770"/>
                    <a:pt x="3811" y="1095"/>
                  </a:cubicBezTo>
                  <a:cubicBezTo>
                    <a:pt x="3822" y="1045"/>
                    <a:pt x="3825" y="996"/>
                    <a:pt x="3825" y="947"/>
                  </a:cubicBezTo>
                  <a:cubicBezTo>
                    <a:pt x="3825" y="426"/>
                    <a:pt x="3315" y="0"/>
                    <a:pt x="26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6" name="Google Shape;18396;p76"/>
            <p:cNvSpPr/>
            <p:nvPr/>
          </p:nvSpPr>
          <p:spPr>
            <a:xfrm>
              <a:off x="6722158" y="2172600"/>
              <a:ext cx="9370" cy="34460"/>
            </a:xfrm>
            <a:custGeom>
              <a:avLst/>
              <a:gdLst/>
              <a:ahLst/>
              <a:cxnLst/>
              <a:rect l="l" t="t" r="r" b="b"/>
              <a:pathLst>
                <a:path w="360" h="1324" extrusionOk="0">
                  <a:moveTo>
                    <a:pt x="180" y="0"/>
                  </a:moveTo>
                  <a:cubicBezTo>
                    <a:pt x="90" y="0"/>
                    <a:pt x="1" y="60"/>
                    <a:pt x="1" y="180"/>
                  </a:cubicBezTo>
                  <a:lnTo>
                    <a:pt x="1" y="1144"/>
                  </a:lnTo>
                  <a:cubicBezTo>
                    <a:pt x="1" y="1263"/>
                    <a:pt x="90" y="1323"/>
                    <a:pt x="180" y="1323"/>
                  </a:cubicBezTo>
                  <a:cubicBezTo>
                    <a:pt x="270" y="1323"/>
                    <a:pt x="359" y="1263"/>
                    <a:pt x="359" y="1144"/>
                  </a:cubicBezTo>
                  <a:lnTo>
                    <a:pt x="359" y="180"/>
                  </a:lnTo>
                  <a:cubicBezTo>
                    <a:pt x="359" y="60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7" name="Google Shape;18397;p76"/>
            <p:cNvSpPr/>
            <p:nvPr/>
          </p:nvSpPr>
          <p:spPr>
            <a:xfrm>
              <a:off x="6682050" y="2182595"/>
              <a:ext cx="9448" cy="24466"/>
            </a:xfrm>
            <a:custGeom>
              <a:avLst/>
              <a:gdLst/>
              <a:ahLst/>
              <a:cxnLst/>
              <a:rect l="l" t="t" r="r" b="b"/>
              <a:pathLst>
                <a:path w="363" h="940" extrusionOk="0">
                  <a:moveTo>
                    <a:pt x="182" y="0"/>
                  </a:moveTo>
                  <a:cubicBezTo>
                    <a:pt x="91" y="0"/>
                    <a:pt x="1" y="61"/>
                    <a:pt x="1" y="183"/>
                  </a:cubicBezTo>
                  <a:lnTo>
                    <a:pt x="1" y="760"/>
                  </a:lnTo>
                  <a:cubicBezTo>
                    <a:pt x="1" y="879"/>
                    <a:pt x="91" y="939"/>
                    <a:pt x="182" y="939"/>
                  </a:cubicBezTo>
                  <a:cubicBezTo>
                    <a:pt x="272" y="939"/>
                    <a:pt x="363" y="879"/>
                    <a:pt x="363" y="760"/>
                  </a:cubicBezTo>
                  <a:lnTo>
                    <a:pt x="363" y="183"/>
                  </a:lnTo>
                  <a:cubicBezTo>
                    <a:pt x="363" y="61"/>
                    <a:pt x="272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8" name="Google Shape;18398;p76"/>
            <p:cNvSpPr/>
            <p:nvPr/>
          </p:nvSpPr>
          <p:spPr>
            <a:xfrm>
              <a:off x="6762188" y="2182595"/>
              <a:ext cx="9370" cy="24466"/>
            </a:xfrm>
            <a:custGeom>
              <a:avLst/>
              <a:gdLst/>
              <a:ahLst/>
              <a:cxnLst/>
              <a:rect l="l" t="t" r="r" b="b"/>
              <a:pathLst>
                <a:path w="360" h="940" extrusionOk="0">
                  <a:moveTo>
                    <a:pt x="180" y="0"/>
                  </a:moveTo>
                  <a:cubicBezTo>
                    <a:pt x="90" y="0"/>
                    <a:pt x="0" y="61"/>
                    <a:pt x="0" y="183"/>
                  </a:cubicBezTo>
                  <a:lnTo>
                    <a:pt x="0" y="760"/>
                  </a:lnTo>
                  <a:cubicBezTo>
                    <a:pt x="0" y="879"/>
                    <a:pt x="90" y="939"/>
                    <a:pt x="180" y="939"/>
                  </a:cubicBezTo>
                  <a:cubicBezTo>
                    <a:pt x="269" y="939"/>
                    <a:pt x="359" y="879"/>
                    <a:pt x="359" y="760"/>
                  </a:cubicBezTo>
                  <a:lnTo>
                    <a:pt x="359" y="183"/>
                  </a:lnTo>
                  <a:cubicBezTo>
                    <a:pt x="359" y="61"/>
                    <a:pt x="269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9" name="Google Shape;18399;p76"/>
            <p:cNvSpPr/>
            <p:nvPr/>
          </p:nvSpPr>
          <p:spPr>
            <a:xfrm>
              <a:off x="6707140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5" y="362"/>
                  </a:moveTo>
                  <a:cubicBezTo>
                    <a:pt x="860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3" y="550"/>
                    <a:pt x="613" y="423"/>
                  </a:cubicBezTo>
                  <a:cubicBezTo>
                    <a:pt x="654" y="381"/>
                    <a:pt x="705" y="362"/>
                    <a:pt x="755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20" y="254"/>
                    <a:pt x="1067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0" name="Google Shape;18400;p76"/>
            <p:cNvSpPr/>
            <p:nvPr/>
          </p:nvSpPr>
          <p:spPr>
            <a:xfrm>
              <a:off x="6612088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3" y="362"/>
                  </a:moveTo>
                  <a:cubicBezTo>
                    <a:pt x="858" y="362"/>
                    <a:pt x="957" y="444"/>
                    <a:pt x="957" y="567"/>
                  </a:cubicBezTo>
                  <a:cubicBezTo>
                    <a:pt x="957" y="680"/>
                    <a:pt x="866" y="771"/>
                    <a:pt x="753" y="771"/>
                  </a:cubicBezTo>
                  <a:cubicBezTo>
                    <a:pt x="570" y="771"/>
                    <a:pt x="479" y="550"/>
                    <a:pt x="609" y="423"/>
                  </a:cubicBezTo>
                  <a:cubicBezTo>
                    <a:pt x="651" y="381"/>
                    <a:pt x="703" y="362"/>
                    <a:pt x="753" y="362"/>
                  </a:cubicBezTo>
                  <a:close/>
                  <a:moveTo>
                    <a:pt x="753" y="1"/>
                  </a:moveTo>
                  <a:cubicBezTo>
                    <a:pt x="250" y="1"/>
                    <a:pt x="0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16" y="254"/>
                    <a:pt x="1066" y="1"/>
                    <a:pt x="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1" name="Google Shape;18401;p76"/>
            <p:cNvSpPr/>
            <p:nvPr/>
          </p:nvSpPr>
          <p:spPr>
            <a:xfrm>
              <a:off x="6802297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3" y="362"/>
                  </a:moveTo>
                  <a:cubicBezTo>
                    <a:pt x="858" y="362"/>
                    <a:pt x="957" y="444"/>
                    <a:pt x="957" y="567"/>
                  </a:cubicBezTo>
                  <a:cubicBezTo>
                    <a:pt x="957" y="680"/>
                    <a:pt x="866" y="771"/>
                    <a:pt x="753" y="771"/>
                  </a:cubicBezTo>
                  <a:cubicBezTo>
                    <a:pt x="570" y="771"/>
                    <a:pt x="479" y="550"/>
                    <a:pt x="609" y="423"/>
                  </a:cubicBezTo>
                  <a:cubicBezTo>
                    <a:pt x="651" y="381"/>
                    <a:pt x="703" y="362"/>
                    <a:pt x="753" y="362"/>
                  </a:cubicBezTo>
                  <a:close/>
                  <a:moveTo>
                    <a:pt x="753" y="1"/>
                  </a:moveTo>
                  <a:cubicBezTo>
                    <a:pt x="250" y="1"/>
                    <a:pt x="0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16" y="254"/>
                    <a:pt x="1066" y="1"/>
                    <a:pt x="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2" name="Google Shape;18402;p76"/>
            <p:cNvSpPr/>
            <p:nvPr/>
          </p:nvSpPr>
          <p:spPr>
            <a:xfrm>
              <a:off x="6643165" y="2217654"/>
              <a:ext cx="167305" cy="64522"/>
            </a:xfrm>
            <a:custGeom>
              <a:avLst/>
              <a:gdLst/>
              <a:ahLst/>
              <a:cxnLst/>
              <a:rect l="l" t="t" r="r" b="b"/>
              <a:pathLst>
                <a:path w="6428" h="2479" extrusionOk="0">
                  <a:moveTo>
                    <a:pt x="3213" y="0"/>
                  </a:moveTo>
                  <a:cubicBezTo>
                    <a:pt x="3123" y="0"/>
                    <a:pt x="3032" y="60"/>
                    <a:pt x="3032" y="180"/>
                  </a:cubicBezTo>
                  <a:lnTo>
                    <a:pt x="3032" y="384"/>
                  </a:lnTo>
                  <a:lnTo>
                    <a:pt x="1780" y="384"/>
                  </a:lnTo>
                  <a:cubicBezTo>
                    <a:pt x="1537" y="384"/>
                    <a:pt x="1308" y="503"/>
                    <a:pt x="1164" y="700"/>
                  </a:cubicBezTo>
                  <a:lnTo>
                    <a:pt x="101" y="2192"/>
                  </a:lnTo>
                  <a:cubicBezTo>
                    <a:pt x="0" y="2331"/>
                    <a:pt x="122" y="2479"/>
                    <a:pt x="251" y="2479"/>
                  </a:cubicBezTo>
                  <a:cubicBezTo>
                    <a:pt x="301" y="2479"/>
                    <a:pt x="353" y="2456"/>
                    <a:pt x="393" y="2400"/>
                  </a:cubicBezTo>
                  <a:lnTo>
                    <a:pt x="1456" y="911"/>
                  </a:lnTo>
                  <a:cubicBezTo>
                    <a:pt x="1530" y="806"/>
                    <a:pt x="1653" y="746"/>
                    <a:pt x="1780" y="746"/>
                  </a:cubicBezTo>
                  <a:lnTo>
                    <a:pt x="3032" y="746"/>
                  </a:lnTo>
                  <a:lnTo>
                    <a:pt x="3032" y="2104"/>
                  </a:lnTo>
                  <a:cubicBezTo>
                    <a:pt x="3032" y="2224"/>
                    <a:pt x="3123" y="2284"/>
                    <a:pt x="3213" y="2284"/>
                  </a:cubicBezTo>
                  <a:cubicBezTo>
                    <a:pt x="3304" y="2284"/>
                    <a:pt x="3394" y="2224"/>
                    <a:pt x="3394" y="2104"/>
                  </a:cubicBezTo>
                  <a:lnTo>
                    <a:pt x="3394" y="746"/>
                  </a:lnTo>
                  <a:lnTo>
                    <a:pt x="4647" y="746"/>
                  </a:lnTo>
                  <a:cubicBezTo>
                    <a:pt x="4774" y="746"/>
                    <a:pt x="4897" y="806"/>
                    <a:pt x="4971" y="911"/>
                  </a:cubicBezTo>
                  <a:lnTo>
                    <a:pt x="6033" y="2400"/>
                  </a:lnTo>
                  <a:cubicBezTo>
                    <a:pt x="6073" y="2456"/>
                    <a:pt x="6125" y="2479"/>
                    <a:pt x="6176" y="2479"/>
                  </a:cubicBezTo>
                  <a:cubicBezTo>
                    <a:pt x="6305" y="2479"/>
                    <a:pt x="6427" y="2331"/>
                    <a:pt x="6329" y="2192"/>
                  </a:cubicBezTo>
                  <a:lnTo>
                    <a:pt x="5263" y="700"/>
                  </a:lnTo>
                  <a:cubicBezTo>
                    <a:pt x="5122" y="503"/>
                    <a:pt x="4893" y="384"/>
                    <a:pt x="4647" y="384"/>
                  </a:cubicBezTo>
                  <a:lnTo>
                    <a:pt x="3394" y="384"/>
                  </a:lnTo>
                  <a:lnTo>
                    <a:pt x="3394" y="180"/>
                  </a:lnTo>
                  <a:cubicBezTo>
                    <a:pt x="3394" y="60"/>
                    <a:pt x="3304" y="0"/>
                    <a:pt x="3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03" name="Google Shape;18403;p76"/>
          <p:cNvGrpSpPr/>
          <p:nvPr/>
        </p:nvGrpSpPr>
        <p:grpSpPr>
          <a:xfrm>
            <a:off x="6060617" y="2898247"/>
            <a:ext cx="346738" cy="346816"/>
            <a:chOff x="6060617" y="2898247"/>
            <a:chExt cx="346738" cy="346816"/>
          </a:xfrm>
        </p:grpSpPr>
        <p:sp>
          <p:nvSpPr>
            <p:cNvPr id="18404" name="Google Shape;18404;p76"/>
            <p:cNvSpPr/>
            <p:nvPr/>
          </p:nvSpPr>
          <p:spPr>
            <a:xfrm>
              <a:off x="6066109" y="2903739"/>
              <a:ext cx="255512" cy="255512"/>
            </a:xfrm>
            <a:custGeom>
              <a:avLst/>
              <a:gdLst/>
              <a:ahLst/>
              <a:cxnLst/>
              <a:rect l="l" t="t" r="r" b="b"/>
              <a:pathLst>
                <a:path w="9817" h="9817" extrusionOk="0">
                  <a:moveTo>
                    <a:pt x="4606" y="0"/>
                  </a:moveTo>
                  <a:cubicBezTo>
                    <a:pt x="4391" y="0"/>
                    <a:pt x="4208" y="148"/>
                    <a:pt x="4166" y="359"/>
                  </a:cubicBezTo>
                  <a:lnTo>
                    <a:pt x="3944" y="1471"/>
                  </a:lnTo>
                  <a:cubicBezTo>
                    <a:pt x="3670" y="1549"/>
                    <a:pt x="3406" y="1658"/>
                    <a:pt x="3160" y="1795"/>
                  </a:cubicBezTo>
                  <a:lnTo>
                    <a:pt x="2217" y="1169"/>
                  </a:lnTo>
                  <a:cubicBezTo>
                    <a:pt x="2140" y="1117"/>
                    <a:pt x="2053" y="1093"/>
                    <a:pt x="1967" y="1093"/>
                  </a:cubicBezTo>
                  <a:cubicBezTo>
                    <a:pt x="1852" y="1093"/>
                    <a:pt x="1738" y="1137"/>
                    <a:pt x="1654" y="1221"/>
                  </a:cubicBezTo>
                  <a:lnTo>
                    <a:pt x="1221" y="1651"/>
                  </a:lnTo>
                  <a:cubicBezTo>
                    <a:pt x="1073" y="1802"/>
                    <a:pt x="1049" y="2038"/>
                    <a:pt x="1168" y="2214"/>
                  </a:cubicBezTo>
                  <a:lnTo>
                    <a:pt x="1795" y="3160"/>
                  </a:lnTo>
                  <a:cubicBezTo>
                    <a:pt x="1657" y="3406"/>
                    <a:pt x="1548" y="3670"/>
                    <a:pt x="1471" y="3945"/>
                  </a:cubicBezTo>
                  <a:lnTo>
                    <a:pt x="359" y="4166"/>
                  </a:lnTo>
                  <a:cubicBezTo>
                    <a:pt x="148" y="4209"/>
                    <a:pt x="0" y="4391"/>
                    <a:pt x="0" y="4606"/>
                  </a:cubicBezTo>
                  <a:lnTo>
                    <a:pt x="0" y="5215"/>
                  </a:lnTo>
                  <a:cubicBezTo>
                    <a:pt x="0" y="5426"/>
                    <a:pt x="148" y="5609"/>
                    <a:pt x="359" y="5651"/>
                  </a:cubicBezTo>
                  <a:lnTo>
                    <a:pt x="1471" y="5873"/>
                  </a:lnTo>
                  <a:cubicBezTo>
                    <a:pt x="1548" y="6147"/>
                    <a:pt x="1657" y="6411"/>
                    <a:pt x="1795" y="6657"/>
                  </a:cubicBezTo>
                  <a:lnTo>
                    <a:pt x="1168" y="7604"/>
                  </a:lnTo>
                  <a:cubicBezTo>
                    <a:pt x="1049" y="7780"/>
                    <a:pt x="1073" y="8015"/>
                    <a:pt x="1221" y="8167"/>
                  </a:cubicBezTo>
                  <a:lnTo>
                    <a:pt x="1654" y="8596"/>
                  </a:lnTo>
                  <a:cubicBezTo>
                    <a:pt x="1739" y="8681"/>
                    <a:pt x="1853" y="8725"/>
                    <a:pt x="1969" y="8725"/>
                  </a:cubicBezTo>
                  <a:cubicBezTo>
                    <a:pt x="2055" y="8725"/>
                    <a:pt x="2141" y="8702"/>
                    <a:pt x="2217" y="8652"/>
                  </a:cubicBezTo>
                  <a:lnTo>
                    <a:pt x="3160" y="8023"/>
                  </a:lnTo>
                  <a:cubicBezTo>
                    <a:pt x="3406" y="8160"/>
                    <a:pt x="3670" y="8269"/>
                    <a:pt x="3944" y="8346"/>
                  </a:cubicBezTo>
                  <a:lnTo>
                    <a:pt x="4166" y="9458"/>
                  </a:lnTo>
                  <a:cubicBezTo>
                    <a:pt x="4208" y="9669"/>
                    <a:pt x="4391" y="9817"/>
                    <a:pt x="4606" y="9817"/>
                  </a:cubicBezTo>
                  <a:lnTo>
                    <a:pt x="5211" y="9817"/>
                  </a:lnTo>
                  <a:cubicBezTo>
                    <a:pt x="5426" y="9817"/>
                    <a:pt x="5609" y="9669"/>
                    <a:pt x="5651" y="9458"/>
                  </a:cubicBezTo>
                  <a:lnTo>
                    <a:pt x="5873" y="8346"/>
                  </a:lnTo>
                  <a:cubicBezTo>
                    <a:pt x="6147" y="8269"/>
                    <a:pt x="6411" y="8160"/>
                    <a:pt x="6657" y="8023"/>
                  </a:cubicBezTo>
                  <a:lnTo>
                    <a:pt x="7604" y="8649"/>
                  </a:lnTo>
                  <a:cubicBezTo>
                    <a:pt x="7679" y="8698"/>
                    <a:pt x="7765" y="8723"/>
                    <a:pt x="7851" y="8723"/>
                  </a:cubicBezTo>
                  <a:cubicBezTo>
                    <a:pt x="7966" y="8723"/>
                    <a:pt x="8080" y="8679"/>
                    <a:pt x="8167" y="8593"/>
                  </a:cubicBezTo>
                  <a:lnTo>
                    <a:pt x="8596" y="8163"/>
                  </a:lnTo>
                  <a:cubicBezTo>
                    <a:pt x="8744" y="8012"/>
                    <a:pt x="8768" y="7776"/>
                    <a:pt x="8652" y="7600"/>
                  </a:cubicBezTo>
                  <a:lnTo>
                    <a:pt x="8022" y="6657"/>
                  </a:lnTo>
                  <a:cubicBezTo>
                    <a:pt x="8160" y="6408"/>
                    <a:pt x="8269" y="6144"/>
                    <a:pt x="8346" y="5873"/>
                  </a:cubicBezTo>
                  <a:lnTo>
                    <a:pt x="9458" y="5648"/>
                  </a:lnTo>
                  <a:cubicBezTo>
                    <a:pt x="9669" y="5609"/>
                    <a:pt x="9817" y="5422"/>
                    <a:pt x="9817" y="5211"/>
                  </a:cubicBezTo>
                  <a:lnTo>
                    <a:pt x="9817" y="4606"/>
                  </a:lnTo>
                  <a:cubicBezTo>
                    <a:pt x="9817" y="4391"/>
                    <a:pt x="9665" y="4209"/>
                    <a:pt x="9458" y="4170"/>
                  </a:cubicBezTo>
                  <a:lnTo>
                    <a:pt x="8346" y="3945"/>
                  </a:lnTo>
                  <a:cubicBezTo>
                    <a:pt x="8269" y="3670"/>
                    <a:pt x="8160" y="3410"/>
                    <a:pt x="8022" y="3160"/>
                  </a:cubicBezTo>
                  <a:lnTo>
                    <a:pt x="8649" y="2214"/>
                  </a:lnTo>
                  <a:cubicBezTo>
                    <a:pt x="8768" y="2038"/>
                    <a:pt x="8744" y="1802"/>
                    <a:pt x="8592" y="1651"/>
                  </a:cubicBezTo>
                  <a:lnTo>
                    <a:pt x="8163" y="1221"/>
                  </a:lnTo>
                  <a:cubicBezTo>
                    <a:pt x="8079" y="1137"/>
                    <a:pt x="7965" y="1093"/>
                    <a:pt x="7850" y="1093"/>
                  </a:cubicBezTo>
                  <a:cubicBezTo>
                    <a:pt x="7764" y="1093"/>
                    <a:pt x="7677" y="1117"/>
                    <a:pt x="7600" y="1169"/>
                  </a:cubicBezTo>
                  <a:lnTo>
                    <a:pt x="6657" y="1795"/>
                  </a:lnTo>
                  <a:cubicBezTo>
                    <a:pt x="6407" y="1658"/>
                    <a:pt x="6147" y="1549"/>
                    <a:pt x="5873" y="1471"/>
                  </a:cubicBezTo>
                  <a:lnTo>
                    <a:pt x="5651" y="359"/>
                  </a:lnTo>
                  <a:cubicBezTo>
                    <a:pt x="5609" y="148"/>
                    <a:pt x="5426" y="0"/>
                    <a:pt x="5211" y="0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5" name="Google Shape;18405;p76"/>
            <p:cNvSpPr/>
            <p:nvPr/>
          </p:nvSpPr>
          <p:spPr>
            <a:xfrm>
              <a:off x="6133312" y="2975444"/>
              <a:ext cx="116707" cy="112179"/>
            </a:xfrm>
            <a:custGeom>
              <a:avLst/>
              <a:gdLst/>
              <a:ahLst/>
              <a:cxnLst/>
              <a:rect l="l" t="t" r="r" b="b"/>
              <a:pathLst>
                <a:path w="4484" h="4310" extrusionOk="0">
                  <a:moveTo>
                    <a:pt x="2326" y="0"/>
                  </a:moveTo>
                  <a:cubicBezTo>
                    <a:pt x="1454" y="0"/>
                    <a:pt x="669" y="525"/>
                    <a:pt x="335" y="1330"/>
                  </a:cubicBezTo>
                  <a:cubicBezTo>
                    <a:pt x="1" y="2136"/>
                    <a:pt x="187" y="3061"/>
                    <a:pt x="803" y="3677"/>
                  </a:cubicBezTo>
                  <a:cubicBezTo>
                    <a:pt x="1214" y="4091"/>
                    <a:pt x="1766" y="4310"/>
                    <a:pt x="2327" y="4310"/>
                  </a:cubicBezTo>
                  <a:cubicBezTo>
                    <a:pt x="2605" y="4310"/>
                    <a:pt x="2886" y="4256"/>
                    <a:pt x="3153" y="4145"/>
                  </a:cubicBezTo>
                  <a:cubicBezTo>
                    <a:pt x="3956" y="3811"/>
                    <a:pt x="4483" y="3026"/>
                    <a:pt x="4483" y="2154"/>
                  </a:cubicBezTo>
                  <a:cubicBezTo>
                    <a:pt x="4483" y="964"/>
                    <a:pt x="3516" y="0"/>
                    <a:pt x="2326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6" name="Google Shape;18406;p76"/>
            <p:cNvSpPr/>
            <p:nvPr/>
          </p:nvSpPr>
          <p:spPr>
            <a:xfrm>
              <a:off x="6156580" y="3003658"/>
              <a:ext cx="65225" cy="55829"/>
            </a:xfrm>
            <a:custGeom>
              <a:avLst/>
              <a:gdLst/>
              <a:ahLst/>
              <a:cxnLst/>
              <a:rect l="l" t="t" r="r" b="b"/>
              <a:pathLst>
                <a:path w="2506" h="2145" extrusionOk="0">
                  <a:moveTo>
                    <a:pt x="1432" y="0"/>
                  </a:moveTo>
                  <a:cubicBezTo>
                    <a:pt x="479" y="0"/>
                    <a:pt x="0" y="1154"/>
                    <a:pt x="676" y="1830"/>
                  </a:cubicBezTo>
                  <a:cubicBezTo>
                    <a:pt x="894" y="2047"/>
                    <a:pt x="1163" y="2144"/>
                    <a:pt x="1426" y="2144"/>
                  </a:cubicBezTo>
                  <a:cubicBezTo>
                    <a:pt x="1977" y="2144"/>
                    <a:pt x="2506" y="1717"/>
                    <a:pt x="2506" y="1070"/>
                  </a:cubicBezTo>
                  <a:cubicBezTo>
                    <a:pt x="2506" y="479"/>
                    <a:pt x="2027" y="0"/>
                    <a:pt x="1432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7" name="Google Shape;18407;p76"/>
            <p:cNvSpPr/>
            <p:nvPr/>
          </p:nvSpPr>
          <p:spPr>
            <a:xfrm>
              <a:off x="6159131" y="3004934"/>
              <a:ext cx="45730" cy="40811"/>
            </a:xfrm>
            <a:custGeom>
              <a:avLst/>
              <a:gdLst/>
              <a:ahLst/>
              <a:cxnLst/>
              <a:rect l="l" t="t" r="r" b="b"/>
              <a:pathLst>
                <a:path w="1757" h="1568" extrusionOk="0">
                  <a:moveTo>
                    <a:pt x="1011" y="0"/>
                  </a:moveTo>
                  <a:cubicBezTo>
                    <a:pt x="370" y="4"/>
                    <a:pt x="1" y="729"/>
                    <a:pt x="381" y="1246"/>
                  </a:cubicBezTo>
                  <a:cubicBezTo>
                    <a:pt x="540" y="1464"/>
                    <a:pt x="775" y="1567"/>
                    <a:pt x="1009" y="1567"/>
                  </a:cubicBezTo>
                  <a:cubicBezTo>
                    <a:pt x="1329" y="1567"/>
                    <a:pt x="1645" y="1374"/>
                    <a:pt x="1757" y="1021"/>
                  </a:cubicBezTo>
                  <a:cubicBezTo>
                    <a:pt x="1757" y="556"/>
                    <a:pt x="1454" y="141"/>
                    <a:pt x="1011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8" name="Google Shape;18408;p76"/>
            <p:cNvSpPr/>
            <p:nvPr/>
          </p:nvSpPr>
          <p:spPr>
            <a:xfrm>
              <a:off x="6234064" y="3071694"/>
              <a:ext cx="167877" cy="167877"/>
            </a:xfrm>
            <a:custGeom>
              <a:avLst/>
              <a:gdLst/>
              <a:ahLst/>
              <a:cxnLst/>
              <a:rect l="l" t="t" r="r" b="b"/>
              <a:pathLst>
                <a:path w="6450" h="6450" extrusionOk="0">
                  <a:moveTo>
                    <a:pt x="3026" y="0"/>
                  </a:moveTo>
                  <a:cubicBezTo>
                    <a:pt x="2885" y="0"/>
                    <a:pt x="2766" y="99"/>
                    <a:pt x="2737" y="236"/>
                  </a:cubicBezTo>
                  <a:lnTo>
                    <a:pt x="2593" y="968"/>
                  </a:lnTo>
                  <a:cubicBezTo>
                    <a:pt x="2410" y="1017"/>
                    <a:pt x="2238" y="1087"/>
                    <a:pt x="2076" y="1179"/>
                  </a:cubicBezTo>
                  <a:lnTo>
                    <a:pt x="1457" y="767"/>
                  </a:lnTo>
                  <a:cubicBezTo>
                    <a:pt x="1405" y="734"/>
                    <a:pt x="1347" y="718"/>
                    <a:pt x="1290" y="718"/>
                  </a:cubicBezTo>
                  <a:cubicBezTo>
                    <a:pt x="1214" y="718"/>
                    <a:pt x="1140" y="746"/>
                    <a:pt x="1084" y="802"/>
                  </a:cubicBezTo>
                  <a:lnTo>
                    <a:pt x="802" y="1084"/>
                  </a:lnTo>
                  <a:cubicBezTo>
                    <a:pt x="704" y="1182"/>
                    <a:pt x="690" y="1337"/>
                    <a:pt x="767" y="1453"/>
                  </a:cubicBezTo>
                  <a:lnTo>
                    <a:pt x="1179" y="2076"/>
                  </a:lnTo>
                  <a:cubicBezTo>
                    <a:pt x="1087" y="2238"/>
                    <a:pt x="1017" y="2410"/>
                    <a:pt x="968" y="2590"/>
                  </a:cubicBezTo>
                  <a:lnTo>
                    <a:pt x="236" y="2738"/>
                  </a:lnTo>
                  <a:cubicBezTo>
                    <a:pt x="99" y="2766"/>
                    <a:pt x="0" y="2885"/>
                    <a:pt x="0" y="3026"/>
                  </a:cubicBezTo>
                  <a:lnTo>
                    <a:pt x="0" y="3424"/>
                  </a:lnTo>
                  <a:cubicBezTo>
                    <a:pt x="0" y="3564"/>
                    <a:pt x="99" y="3684"/>
                    <a:pt x="236" y="3712"/>
                  </a:cubicBezTo>
                  <a:lnTo>
                    <a:pt x="968" y="3857"/>
                  </a:lnTo>
                  <a:cubicBezTo>
                    <a:pt x="1017" y="4036"/>
                    <a:pt x="1087" y="4212"/>
                    <a:pt x="1179" y="4374"/>
                  </a:cubicBezTo>
                  <a:lnTo>
                    <a:pt x="767" y="4993"/>
                  </a:lnTo>
                  <a:cubicBezTo>
                    <a:pt x="690" y="5109"/>
                    <a:pt x="704" y="5264"/>
                    <a:pt x="802" y="5362"/>
                  </a:cubicBezTo>
                  <a:lnTo>
                    <a:pt x="1084" y="5647"/>
                  </a:lnTo>
                  <a:cubicBezTo>
                    <a:pt x="1140" y="5704"/>
                    <a:pt x="1214" y="5732"/>
                    <a:pt x="1290" y="5732"/>
                  </a:cubicBezTo>
                  <a:cubicBezTo>
                    <a:pt x="1347" y="5732"/>
                    <a:pt x="1405" y="5716"/>
                    <a:pt x="1457" y="5683"/>
                  </a:cubicBezTo>
                  <a:lnTo>
                    <a:pt x="2076" y="5267"/>
                  </a:lnTo>
                  <a:cubicBezTo>
                    <a:pt x="2238" y="5359"/>
                    <a:pt x="2410" y="5433"/>
                    <a:pt x="2593" y="5482"/>
                  </a:cubicBezTo>
                  <a:lnTo>
                    <a:pt x="2737" y="6214"/>
                  </a:lnTo>
                  <a:cubicBezTo>
                    <a:pt x="2766" y="6351"/>
                    <a:pt x="2885" y="6450"/>
                    <a:pt x="3026" y="6450"/>
                  </a:cubicBezTo>
                  <a:lnTo>
                    <a:pt x="3424" y="6450"/>
                  </a:lnTo>
                  <a:cubicBezTo>
                    <a:pt x="3564" y="6450"/>
                    <a:pt x="3684" y="6351"/>
                    <a:pt x="3712" y="6214"/>
                  </a:cubicBezTo>
                  <a:lnTo>
                    <a:pt x="3856" y="5482"/>
                  </a:lnTo>
                  <a:cubicBezTo>
                    <a:pt x="4039" y="5433"/>
                    <a:pt x="4212" y="5359"/>
                    <a:pt x="4374" y="5267"/>
                  </a:cubicBezTo>
                  <a:lnTo>
                    <a:pt x="4993" y="5683"/>
                  </a:lnTo>
                  <a:cubicBezTo>
                    <a:pt x="5043" y="5716"/>
                    <a:pt x="5100" y="5732"/>
                    <a:pt x="5157" y="5732"/>
                  </a:cubicBezTo>
                  <a:cubicBezTo>
                    <a:pt x="5232" y="5732"/>
                    <a:pt x="5308" y="5704"/>
                    <a:pt x="5366" y="5647"/>
                  </a:cubicBezTo>
                  <a:lnTo>
                    <a:pt x="5647" y="5362"/>
                  </a:lnTo>
                  <a:cubicBezTo>
                    <a:pt x="5746" y="5264"/>
                    <a:pt x="5760" y="5109"/>
                    <a:pt x="5682" y="4993"/>
                  </a:cubicBezTo>
                  <a:lnTo>
                    <a:pt x="5271" y="4374"/>
                  </a:lnTo>
                  <a:cubicBezTo>
                    <a:pt x="5362" y="4212"/>
                    <a:pt x="5433" y="4036"/>
                    <a:pt x="5482" y="3857"/>
                  </a:cubicBezTo>
                  <a:lnTo>
                    <a:pt x="6214" y="3712"/>
                  </a:lnTo>
                  <a:cubicBezTo>
                    <a:pt x="6351" y="3684"/>
                    <a:pt x="6449" y="3564"/>
                    <a:pt x="6449" y="3424"/>
                  </a:cubicBezTo>
                  <a:lnTo>
                    <a:pt x="6449" y="3026"/>
                  </a:lnTo>
                  <a:cubicBezTo>
                    <a:pt x="6449" y="2885"/>
                    <a:pt x="6351" y="2766"/>
                    <a:pt x="6214" y="2738"/>
                  </a:cubicBezTo>
                  <a:lnTo>
                    <a:pt x="5482" y="2590"/>
                  </a:lnTo>
                  <a:cubicBezTo>
                    <a:pt x="5433" y="2410"/>
                    <a:pt x="5362" y="2238"/>
                    <a:pt x="5271" y="2076"/>
                  </a:cubicBezTo>
                  <a:lnTo>
                    <a:pt x="5682" y="1453"/>
                  </a:lnTo>
                  <a:cubicBezTo>
                    <a:pt x="5760" y="1337"/>
                    <a:pt x="5746" y="1182"/>
                    <a:pt x="5647" y="1084"/>
                  </a:cubicBezTo>
                  <a:lnTo>
                    <a:pt x="5366" y="802"/>
                  </a:lnTo>
                  <a:cubicBezTo>
                    <a:pt x="5308" y="746"/>
                    <a:pt x="5232" y="718"/>
                    <a:pt x="5157" y="718"/>
                  </a:cubicBezTo>
                  <a:cubicBezTo>
                    <a:pt x="5100" y="718"/>
                    <a:pt x="5043" y="734"/>
                    <a:pt x="4993" y="767"/>
                  </a:cubicBezTo>
                  <a:lnTo>
                    <a:pt x="4374" y="1179"/>
                  </a:lnTo>
                  <a:cubicBezTo>
                    <a:pt x="4212" y="1087"/>
                    <a:pt x="4039" y="1017"/>
                    <a:pt x="3856" y="968"/>
                  </a:cubicBezTo>
                  <a:lnTo>
                    <a:pt x="3712" y="236"/>
                  </a:lnTo>
                  <a:cubicBezTo>
                    <a:pt x="3684" y="99"/>
                    <a:pt x="3564" y="0"/>
                    <a:pt x="3424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9" name="Google Shape;18409;p76"/>
            <p:cNvSpPr/>
            <p:nvPr/>
          </p:nvSpPr>
          <p:spPr>
            <a:xfrm>
              <a:off x="6272689" y="3113624"/>
              <a:ext cx="87296" cy="83991"/>
            </a:xfrm>
            <a:custGeom>
              <a:avLst/>
              <a:gdLst/>
              <a:ahLst/>
              <a:cxnLst/>
              <a:rect l="l" t="t" r="r" b="b"/>
              <a:pathLst>
                <a:path w="3354" h="3227" extrusionOk="0">
                  <a:moveTo>
                    <a:pt x="1743" y="1"/>
                  </a:moveTo>
                  <a:cubicBezTo>
                    <a:pt x="1088" y="1"/>
                    <a:pt x="501" y="395"/>
                    <a:pt x="251" y="996"/>
                  </a:cubicBezTo>
                  <a:cubicBezTo>
                    <a:pt x="1" y="1598"/>
                    <a:pt x="138" y="2291"/>
                    <a:pt x="599" y="2752"/>
                  </a:cubicBezTo>
                  <a:cubicBezTo>
                    <a:pt x="908" y="3061"/>
                    <a:pt x="1323" y="3226"/>
                    <a:pt x="1744" y="3226"/>
                  </a:cubicBezTo>
                  <a:cubicBezTo>
                    <a:pt x="1951" y="3226"/>
                    <a:pt x="2160" y="3186"/>
                    <a:pt x="2358" y="3104"/>
                  </a:cubicBezTo>
                  <a:cubicBezTo>
                    <a:pt x="2960" y="2854"/>
                    <a:pt x="3354" y="2267"/>
                    <a:pt x="3354" y="1612"/>
                  </a:cubicBezTo>
                  <a:cubicBezTo>
                    <a:pt x="3354" y="722"/>
                    <a:pt x="2633" y="1"/>
                    <a:pt x="1743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0" name="Google Shape;18410;p76"/>
            <p:cNvSpPr/>
            <p:nvPr/>
          </p:nvSpPr>
          <p:spPr>
            <a:xfrm>
              <a:off x="6284323" y="3130386"/>
              <a:ext cx="58926" cy="50467"/>
            </a:xfrm>
            <a:custGeom>
              <a:avLst/>
              <a:gdLst/>
              <a:ahLst/>
              <a:cxnLst/>
              <a:rect l="l" t="t" r="r" b="b"/>
              <a:pathLst>
                <a:path w="2264" h="1939" extrusionOk="0">
                  <a:moveTo>
                    <a:pt x="1296" y="1"/>
                  </a:moveTo>
                  <a:cubicBezTo>
                    <a:pt x="430" y="1"/>
                    <a:pt x="1" y="1042"/>
                    <a:pt x="609" y="1654"/>
                  </a:cubicBezTo>
                  <a:cubicBezTo>
                    <a:pt x="806" y="1851"/>
                    <a:pt x="1048" y="1939"/>
                    <a:pt x="1286" y="1939"/>
                  </a:cubicBezTo>
                  <a:cubicBezTo>
                    <a:pt x="1784" y="1939"/>
                    <a:pt x="2263" y="1552"/>
                    <a:pt x="2263" y="968"/>
                  </a:cubicBezTo>
                  <a:cubicBezTo>
                    <a:pt x="2263" y="433"/>
                    <a:pt x="1827" y="1"/>
                    <a:pt x="12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1" name="Google Shape;18411;p76"/>
            <p:cNvSpPr/>
            <p:nvPr/>
          </p:nvSpPr>
          <p:spPr>
            <a:xfrm>
              <a:off x="6286718" y="3131844"/>
              <a:ext cx="39666" cy="35684"/>
            </a:xfrm>
            <a:custGeom>
              <a:avLst/>
              <a:gdLst/>
              <a:ahLst/>
              <a:cxnLst/>
              <a:rect l="l" t="t" r="r" b="b"/>
              <a:pathLst>
                <a:path w="1524" h="1371" extrusionOk="0">
                  <a:moveTo>
                    <a:pt x="880" y="1"/>
                  </a:moveTo>
                  <a:cubicBezTo>
                    <a:pt x="324" y="1"/>
                    <a:pt x="0" y="627"/>
                    <a:pt x="320" y="1081"/>
                  </a:cubicBezTo>
                  <a:cubicBezTo>
                    <a:pt x="459" y="1277"/>
                    <a:pt x="668" y="1370"/>
                    <a:pt x="875" y="1370"/>
                  </a:cubicBezTo>
                  <a:cubicBezTo>
                    <a:pt x="1148" y="1370"/>
                    <a:pt x="1418" y="1210"/>
                    <a:pt x="1524" y="912"/>
                  </a:cubicBezTo>
                  <a:cubicBezTo>
                    <a:pt x="1524" y="504"/>
                    <a:pt x="1267" y="138"/>
                    <a:pt x="880" y="1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2" name="Google Shape;18412;p76"/>
            <p:cNvSpPr/>
            <p:nvPr/>
          </p:nvSpPr>
          <p:spPr>
            <a:xfrm>
              <a:off x="6060617" y="2898247"/>
              <a:ext cx="346738" cy="346816"/>
            </a:xfrm>
            <a:custGeom>
              <a:avLst/>
              <a:gdLst/>
              <a:ahLst/>
              <a:cxnLst/>
              <a:rect l="l" t="t" r="r" b="b"/>
              <a:pathLst>
                <a:path w="13322" h="13325" extrusionOk="0">
                  <a:moveTo>
                    <a:pt x="5126" y="4261"/>
                  </a:moveTo>
                  <a:cubicBezTo>
                    <a:pt x="5338" y="4261"/>
                    <a:pt x="5553" y="4339"/>
                    <a:pt x="5728" y="4515"/>
                  </a:cubicBezTo>
                  <a:cubicBezTo>
                    <a:pt x="6270" y="5056"/>
                    <a:pt x="5887" y="5980"/>
                    <a:pt x="5121" y="5982"/>
                  </a:cubicBezTo>
                  <a:lnTo>
                    <a:pt x="5121" y="5982"/>
                  </a:lnTo>
                  <a:cubicBezTo>
                    <a:pt x="4647" y="5981"/>
                    <a:pt x="4261" y="5598"/>
                    <a:pt x="4261" y="5123"/>
                  </a:cubicBezTo>
                  <a:cubicBezTo>
                    <a:pt x="4261" y="4604"/>
                    <a:pt x="4685" y="4261"/>
                    <a:pt x="5126" y="4261"/>
                  </a:cubicBezTo>
                  <a:close/>
                  <a:moveTo>
                    <a:pt x="5122" y="2759"/>
                  </a:moveTo>
                  <a:cubicBezTo>
                    <a:pt x="4523" y="2759"/>
                    <a:pt x="3926" y="2986"/>
                    <a:pt x="3469" y="3431"/>
                  </a:cubicBezTo>
                  <a:cubicBezTo>
                    <a:pt x="3315" y="3580"/>
                    <a:pt x="3455" y="3794"/>
                    <a:pt x="3619" y="3794"/>
                  </a:cubicBezTo>
                  <a:cubicBezTo>
                    <a:pt x="3668" y="3794"/>
                    <a:pt x="3719" y="3775"/>
                    <a:pt x="3765" y="3730"/>
                  </a:cubicBezTo>
                  <a:cubicBezTo>
                    <a:pt x="4140" y="3364"/>
                    <a:pt x="4630" y="3177"/>
                    <a:pt x="5123" y="3177"/>
                  </a:cubicBezTo>
                  <a:cubicBezTo>
                    <a:pt x="5527" y="3177"/>
                    <a:pt x="5932" y="3303"/>
                    <a:pt x="6277" y="3557"/>
                  </a:cubicBezTo>
                  <a:cubicBezTo>
                    <a:pt x="7041" y="4124"/>
                    <a:pt x="7287" y="5162"/>
                    <a:pt x="6851" y="6010"/>
                  </a:cubicBezTo>
                  <a:cubicBezTo>
                    <a:pt x="6801" y="6112"/>
                    <a:pt x="6840" y="6235"/>
                    <a:pt x="6942" y="6288"/>
                  </a:cubicBezTo>
                  <a:lnTo>
                    <a:pt x="6942" y="6291"/>
                  </a:lnTo>
                  <a:cubicBezTo>
                    <a:pt x="6973" y="6307"/>
                    <a:pt x="7006" y="6314"/>
                    <a:pt x="7038" y="6314"/>
                  </a:cubicBezTo>
                  <a:cubicBezTo>
                    <a:pt x="7116" y="6314"/>
                    <a:pt x="7190" y="6272"/>
                    <a:pt x="7227" y="6200"/>
                  </a:cubicBezTo>
                  <a:cubicBezTo>
                    <a:pt x="7755" y="5169"/>
                    <a:pt x="7456" y="3909"/>
                    <a:pt x="6523" y="3220"/>
                  </a:cubicBezTo>
                  <a:cubicBezTo>
                    <a:pt x="6105" y="2911"/>
                    <a:pt x="5613" y="2759"/>
                    <a:pt x="5122" y="2759"/>
                  </a:cubicBezTo>
                  <a:close/>
                  <a:moveTo>
                    <a:pt x="5111" y="3838"/>
                  </a:moveTo>
                  <a:cubicBezTo>
                    <a:pt x="4797" y="3838"/>
                    <a:pt x="4476" y="3955"/>
                    <a:pt x="4215" y="4215"/>
                  </a:cubicBezTo>
                  <a:cubicBezTo>
                    <a:pt x="3406" y="5025"/>
                    <a:pt x="3979" y="6404"/>
                    <a:pt x="5119" y="6404"/>
                  </a:cubicBezTo>
                  <a:lnTo>
                    <a:pt x="5123" y="6400"/>
                  </a:lnTo>
                  <a:cubicBezTo>
                    <a:pt x="5827" y="6400"/>
                    <a:pt x="6400" y="5830"/>
                    <a:pt x="6404" y="5123"/>
                  </a:cubicBezTo>
                  <a:cubicBezTo>
                    <a:pt x="6404" y="4349"/>
                    <a:pt x="5771" y="3838"/>
                    <a:pt x="5111" y="3838"/>
                  </a:cubicBezTo>
                  <a:close/>
                  <a:moveTo>
                    <a:pt x="3073" y="4226"/>
                  </a:moveTo>
                  <a:cubicBezTo>
                    <a:pt x="2999" y="4226"/>
                    <a:pt x="2925" y="4264"/>
                    <a:pt x="2885" y="4353"/>
                  </a:cubicBezTo>
                  <a:cubicBezTo>
                    <a:pt x="2551" y="5327"/>
                    <a:pt x="2885" y="6404"/>
                    <a:pt x="3712" y="7020"/>
                  </a:cubicBezTo>
                  <a:cubicBezTo>
                    <a:pt x="4130" y="7329"/>
                    <a:pt x="4625" y="7484"/>
                    <a:pt x="5121" y="7484"/>
                  </a:cubicBezTo>
                  <a:cubicBezTo>
                    <a:pt x="5607" y="7484"/>
                    <a:pt x="6093" y="7335"/>
                    <a:pt x="6506" y="7037"/>
                  </a:cubicBezTo>
                  <a:cubicBezTo>
                    <a:pt x="6692" y="6903"/>
                    <a:pt x="6564" y="6652"/>
                    <a:pt x="6386" y="6652"/>
                  </a:cubicBezTo>
                  <a:cubicBezTo>
                    <a:pt x="6345" y="6652"/>
                    <a:pt x="6302" y="6665"/>
                    <a:pt x="6259" y="6696"/>
                  </a:cubicBezTo>
                  <a:cubicBezTo>
                    <a:pt x="5920" y="6941"/>
                    <a:pt x="5521" y="7064"/>
                    <a:pt x="5122" y="7064"/>
                  </a:cubicBezTo>
                  <a:cubicBezTo>
                    <a:pt x="4715" y="7064"/>
                    <a:pt x="4307" y="6936"/>
                    <a:pt x="3962" y="6682"/>
                  </a:cubicBezTo>
                  <a:cubicBezTo>
                    <a:pt x="3283" y="6175"/>
                    <a:pt x="3008" y="5289"/>
                    <a:pt x="3283" y="4486"/>
                  </a:cubicBezTo>
                  <a:lnTo>
                    <a:pt x="3279" y="4486"/>
                  </a:lnTo>
                  <a:cubicBezTo>
                    <a:pt x="3319" y="4332"/>
                    <a:pt x="3196" y="4226"/>
                    <a:pt x="3073" y="4226"/>
                  </a:cubicBezTo>
                  <a:close/>
                  <a:moveTo>
                    <a:pt x="4817" y="0"/>
                  </a:moveTo>
                  <a:cubicBezTo>
                    <a:pt x="4504" y="0"/>
                    <a:pt x="4236" y="222"/>
                    <a:pt x="4173" y="528"/>
                  </a:cubicBezTo>
                  <a:lnTo>
                    <a:pt x="3976" y="1517"/>
                  </a:lnTo>
                  <a:cubicBezTo>
                    <a:pt x="3772" y="1580"/>
                    <a:pt x="3571" y="1665"/>
                    <a:pt x="3381" y="1763"/>
                  </a:cubicBezTo>
                  <a:lnTo>
                    <a:pt x="2544" y="1204"/>
                  </a:lnTo>
                  <a:cubicBezTo>
                    <a:pt x="2432" y="1130"/>
                    <a:pt x="2305" y="1093"/>
                    <a:pt x="2177" y="1093"/>
                  </a:cubicBezTo>
                  <a:cubicBezTo>
                    <a:pt x="2008" y="1093"/>
                    <a:pt x="1840" y="1158"/>
                    <a:pt x="1714" y="1285"/>
                  </a:cubicBezTo>
                  <a:lnTo>
                    <a:pt x="1284" y="1714"/>
                  </a:lnTo>
                  <a:cubicBezTo>
                    <a:pt x="1066" y="1935"/>
                    <a:pt x="1031" y="2280"/>
                    <a:pt x="1203" y="2544"/>
                  </a:cubicBezTo>
                  <a:lnTo>
                    <a:pt x="1763" y="3382"/>
                  </a:lnTo>
                  <a:cubicBezTo>
                    <a:pt x="1664" y="3572"/>
                    <a:pt x="1583" y="3769"/>
                    <a:pt x="1517" y="3973"/>
                  </a:cubicBezTo>
                  <a:lnTo>
                    <a:pt x="528" y="4173"/>
                  </a:lnTo>
                  <a:cubicBezTo>
                    <a:pt x="222" y="4233"/>
                    <a:pt x="0" y="4504"/>
                    <a:pt x="0" y="4817"/>
                  </a:cubicBezTo>
                  <a:lnTo>
                    <a:pt x="0" y="5422"/>
                  </a:lnTo>
                  <a:cubicBezTo>
                    <a:pt x="0" y="5735"/>
                    <a:pt x="222" y="6003"/>
                    <a:pt x="528" y="6066"/>
                  </a:cubicBezTo>
                  <a:lnTo>
                    <a:pt x="1517" y="6263"/>
                  </a:lnTo>
                  <a:cubicBezTo>
                    <a:pt x="1583" y="6467"/>
                    <a:pt x="1664" y="6668"/>
                    <a:pt x="1763" y="6858"/>
                  </a:cubicBezTo>
                  <a:lnTo>
                    <a:pt x="1203" y="7695"/>
                  </a:lnTo>
                  <a:cubicBezTo>
                    <a:pt x="1031" y="7956"/>
                    <a:pt x="1066" y="8300"/>
                    <a:pt x="1284" y="8526"/>
                  </a:cubicBezTo>
                  <a:lnTo>
                    <a:pt x="1714" y="8955"/>
                  </a:lnTo>
                  <a:cubicBezTo>
                    <a:pt x="1841" y="9080"/>
                    <a:pt x="2010" y="9145"/>
                    <a:pt x="2180" y="9145"/>
                  </a:cubicBezTo>
                  <a:cubicBezTo>
                    <a:pt x="2306" y="9145"/>
                    <a:pt x="2433" y="9109"/>
                    <a:pt x="2544" y="9036"/>
                  </a:cubicBezTo>
                  <a:lnTo>
                    <a:pt x="3381" y="8476"/>
                  </a:lnTo>
                  <a:cubicBezTo>
                    <a:pt x="3571" y="8575"/>
                    <a:pt x="3772" y="8656"/>
                    <a:pt x="3976" y="8723"/>
                  </a:cubicBezTo>
                  <a:lnTo>
                    <a:pt x="4173" y="9711"/>
                  </a:lnTo>
                  <a:cubicBezTo>
                    <a:pt x="4236" y="10017"/>
                    <a:pt x="4504" y="10236"/>
                    <a:pt x="4817" y="10239"/>
                  </a:cubicBezTo>
                  <a:lnTo>
                    <a:pt x="5422" y="10239"/>
                  </a:lnTo>
                  <a:cubicBezTo>
                    <a:pt x="5735" y="10236"/>
                    <a:pt x="6006" y="10017"/>
                    <a:pt x="6066" y="9711"/>
                  </a:cubicBezTo>
                  <a:lnTo>
                    <a:pt x="6267" y="8723"/>
                  </a:lnTo>
                  <a:cubicBezTo>
                    <a:pt x="6428" y="8670"/>
                    <a:pt x="6587" y="8606"/>
                    <a:pt x="6738" y="8536"/>
                  </a:cubicBezTo>
                  <a:cubicBezTo>
                    <a:pt x="6844" y="8487"/>
                    <a:pt x="6889" y="8360"/>
                    <a:pt x="6840" y="8255"/>
                  </a:cubicBezTo>
                  <a:lnTo>
                    <a:pt x="6840" y="8255"/>
                  </a:lnTo>
                  <a:lnTo>
                    <a:pt x="6840" y="8258"/>
                  </a:lnTo>
                  <a:cubicBezTo>
                    <a:pt x="6804" y="8181"/>
                    <a:pt x="6728" y="8136"/>
                    <a:pt x="6648" y="8136"/>
                  </a:cubicBezTo>
                  <a:cubicBezTo>
                    <a:pt x="6618" y="8136"/>
                    <a:pt x="6587" y="8143"/>
                    <a:pt x="6559" y="8156"/>
                  </a:cubicBezTo>
                  <a:cubicBezTo>
                    <a:pt x="6390" y="8237"/>
                    <a:pt x="6210" y="8304"/>
                    <a:pt x="6027" y="8357"/>
                  </a:cubicBezTo>
                  <a:cubicBezTo>
                    <a:pt x="5950" y="8378"/>
                    <a:pt x="5894" y="8441"/>
                    <a:pt x="5879" y="8519"/>
                  </a:cubicBezTo>
                  <a:lnTo>
                    <a:pt x="5654" y="9630"/>
                  </a:lnTo>
                  <a:cubicBezTo>
                    <a:pt x="5633" y="9739"/>
                    <a:pt x="5538" y="9820"/>
                    <a:pt x="5426" y="9820"/>
                  </a:cubicBezTo>
                  <a:lnTo>
                    <a:pt x="4817" y="9820"/>
                  </a:lnTo>
                  <a:cubicBezTo>
                    <a:pt x="4704" y="9820"/>
                    <a:pt x="4609" y="9739"/>
                    <a:pt x="4585" y="9630"/>
                  </a:cubicBezTo>
                  <a:lnTo>
                    <a:pt x="4363" y="8519"/>
                  </a:lnTo>
                  <a:cubicBezTo>
                    <a:pt x="4349" y="8441"/>
                    <a:pt x="4289" y="8378"/>
                    <a:pt x="4215" y="8357"/>
                  </a:cubicBezTo>
                  <a:cubicBezTo>
                    <a:pt x="3955" y="8283"/>
                    <a:pt x="3709" y="8181"/>
                    <a:pt x="3476" y="8047"/>
                  </a:cubicBezTo>
                  <a:cubicBezTo>
                    <a:pt x="3444" y="8029"/>
                    <a:pt x="3409" y="8020"/>
                    <a:pt x="3374" y="8020"/>
                  </a:cubicBezTo>
                  <a:cubicBezTo>
                    <a:pt x="3332" y="8020"/>
                    <a:pt x="3291" y="8033"/>
                    <a:pt x="3255" y="8058"/>
                  </a:cubicBezTo>
                  <a:lnTo>
                    <a:pt x="2312" y="8687"/>
                  </a:lnTo>
                  <a:cubicBezTo>
                    <a:pt x="2271" y="8713"/>
                    <a:pt x="2226" y="8726"/>
                    <a:pt x="2181" y="8726"/>
                  </a:cubicBezTo>
                  <a:cubicBezTo>
                    <a:pt x="2120" y="8726"/>
                    <a:pt x="2059" y="8702"/>
                    <a:pt x="2013" y="8656"/>
                  </a:cubicBezTo>
                  <a:lnTo>
                    <a:pt x="1583" y="8226"/>
                  </a:lnTo>
                  <a:cubicBezTo>
                    <a:pt x="1506" y="8146"/>
                    <a:pt x="1492" y="8022"/>
                    <a:pt x="1555" y="7931"/>
                  </a:cubicBezTo>
                  <a:lnTo>
                    <a:pt x="2185" y="6984"/>
                  </a:lnTo>
                  <a:cubicBezTo>
                    <a:pt x="2227" y="6918"/>
                    <a:pt x="2231" y="6833"/>
                    <a:pt x="2192" y="6766"/>
                  </a:cubicBezTo>
                  <a:cubicBezTo>
                    <a:pt x="2062" y="6531"/>
                    <a:pt x="1956" y="6284"/>
                    <a:pt x="1886" y="6027"/>
                  </a:cubicBezTo>
                  <a:cubicBezTo>
                    <a:pt x="1865" y="5950"/>
                    <a:pt x="1802" y="5894"/>
                    <a:pt x="1724" y="5876"/>
                  </a:cubicBezTo>
                  <a:lnTo>
                    <a:pt x="609" y="5654"/>
                  </a:lnTo>
                  <a:cubicBezTo>
                    <a:pt x="500" y="5633"/>
                    <a:pt x="422" y="5535"/>
                    <a:pt x="422" y="5422"/>
                  </a:cubicBezTo>
                  <a:lnTo>
                    <a:pt x="422" y="4817"/>
                  </a:lnTo>
                  <a:cubicBezTo>
                    <a:pt x="422" y="4705"/>
                    <a:pt x="500" y="4606"/>
                    <a:pt x="609" y="4585"/>
                  </a:cubicBezTo>
                  <a:lnTo>
                    <a:pt x="1724" y="4363"/>
                  </a:lnTo>
                  <a:cubicBezTo>
                    <a:pt x="1802" y="4346"/>
                    <a:pt x="1865" y="4289"/>
                    <a:pt x="1886" y="4212"/>
                  </a:cubicBezTo>
                  <a:cubicBezTo>
                    <a:pt x="1956" y="3955"/>
                    <a:pt x="2062" y="3705"/>
                    <a:pt x="2192" y="3473"/>
                  </a:cubicBezTo>
                  <a:cubicBezTo>
                    <a:pt x="2231" y="3403"/>
                    <a:pt x="2227" y="3318"/>
                    <a:pt x="2185" y="3255"/>
                  </a:cubicBezTo>
                  <a:lnTo>
                    <a:pt x="1555" y="2308"/>
                  </a:lnTo>
                  <a:cubicBezTo>
                    <a:pt x="1492" y="2217"/>
                    <a:pt x="1506" y="2090"/>
                    <a:pt x="1583" y="2013"/>
                  </a:cubicBezTo>
                  <a:lnTo>
                    <a:pt x="2013" y="1584"/>
                  </a:lnTo>
                  <a:cubicBezTo>
                    <a:pt x="2059" y="1537"/>
                    <a:pt x="2120" y="1514"/>
                    <a:pt x="2181" y="1514"/>
                  </a:cubicBezTo>
                  <a:cubicBezTo>
                    <a:pt x="2226" y="1514"/>
                    <a:pt x="2271" y="1527"/>
                    <a:pt x="2312" y="1552"/>
                  </a:cubicBezTo>
                  <a:lnTo>
                    <a:pt x="3255" y="2182"/>
                  </a:lnTo>
                  <a:cubicBezTo>
                    <a:pt x="3291" y="2207"/>
                    <a:pt x="3332" y="2219"/>
                    <a:pt x="3374" y="2219"/>
                  </a:cubicBezTo>
                  <a:cubicBezTo>
                    <a:pt x="3409" y="2219"/>
                    <a:pt x="3444" y="2210"/>
                    <a:pt x="3476" y="2192"/>
                  </a:cubicBezTo>
                  <a:cubicBezTo>
                    <a:pt x="3709" y="2059"/>
                    <a:pt x="3955" y="1957"/>
                    <a:pt x="4215" y="1883"/>
                  </a:cubicBezTo>
                  <a:cubicBezTo>
                    <a:pt x="4289" y="1862"/>
                    <a:pt x="4349" y="1798"/>
                    <a:pt x="4363" y="1721"/>
                  </a:cubicBezTo>
                  <a:lnTo>
                    <a:pt x="4588" y="609"/>
                  </a:lnTo>
                  <a:cubicBezTo>
                    <a:pt x="4609" y="500"/>
                    <a:pt x="4704" y="419"/>
                    <a:pt x="4817" y="419"/>
                  </a:cubicBezTo>
                  <a:lnTo>
                    <a:pt x="5426" y="419"/>
                  </a:lnTo>
                  <a:cubicBezTo>
                    <a:pt x="5538" y="419"/>
                    <a:pt x="5633" y="500"/>
                    <a:pt x="5658" y="609"/>
                  </a:cubicBezTo>
                  <a:lnTo>
                    <a:pt x="5879" y="1721"/>
                  </a:lnTo>
                  <a:cubicBezTo>
                    <a:pt x="5894" y="1798"/>
                    <a:pt x="5953" y="1862"/>
                    <a:pt x="6027" y="1883"/>
                  </a:cubicBezTo>
                  <a:cubicBezTo>
                    <a:pt x="6288" y="1957"/>
                    <a:pt x="6534" y="2059"/>
                    <a:pt x="6766" y="2192"/>
                  </a:cubicBezTo>
                  <a:cubicBezTo>
                    <a:pt x="6798" y="2210"/>
                    <a:pt x="6834" y="2219"/>
                    <a:pt x="6869" y="2219"/>
                  </a:cubicBezTo>
                  <a:cubicBezTo>
                    <a:pt x="6910" y="2219"/>
                    <a:pt x="6952" y="2207"/>
                    <a:pt x="6988" y="2182"/>
                  </a:cubicBezTo>
                  <a:lnTo>
                    <a:pt x="7931" y="1552"/>
                  </a:lnTo>
                  <a:cubicBezTo>
                    <a:pt x="7971" y="1527"/>
                    <a:pt x="8017" y="1514"/>
                    <a:pt x="8062" y="1514"/>
                  </a:cubicBezTo>
                  <a:cubicBezTo>
                    <a:pt x="8123" y="1514"/>
                    <a:pt x="8183" y="1537"/>
                    <a:pt x="8230" y="1584"/>
                  </a:cubicBezTo>
                  <a:lnTo>
                    <a:pt x="8659" y="2013"/>
                  </a:lnTo>
                  <a:cubicBezTo>
                    <a:pt x="8736" y="2090"/>
                    <a:pt x="8751" y="2217"/>
                    <a:pt x="8687" y="2308"/>
                  </a:cubicBezTo>
                  <a:lnTo>
                    <a:pt x="8057" y="3255"/>
                  </a:lnTo>
                  <a:cubicBezTo>
                    <a:pt x="8012" y="3322"/>
                    <a:pt x="8008" y="3406"/>
                    <a:pt x="8047" y="3477"/>
                  </a:cubicBezTo>
                  <a:cubicBezTo>
                    <a:pt x="8181" y="3709"/>
                    <a:pt x="8283" y="3955"/>
                    <a:pt x="8356" y="4215"/>
                  </a:cubicBezTo>
                  <a:cubicBezTo>
                    <a:pt x="8378" y="4289"/>
                    <a:pt x="8437" y="4349"/>
                    <a:pt x="8518" y="4363"/>
                  </a:cubicBezTo>
                  <a:lnTo>
                    <a:pt x="9630" y="4585"/>
                  </a:lnTo>
                  <a:cubicBezTo>
                    <a:pt x="9739" y="4610"/>
                    <a:pt x="9820" y="4705"/>
                    <a:pt x="9820" y="4817"/>
                  </a:cubicBezTo>
                  <a:lnTo>
                    <a:pt x="9820" y="5426"/>
                  </a:lnTo>
                  <a:cubicBezTo>
                    <a:pt x="9820" y="5535"/>
                    <a:pt x="9739" y="5633"/>
                    <a:pt x="9630" y="5654"/>
                  </a:cubicBezTo>
                  <a:lnTo>
                    <a:pt x="8518" y="5880"/>
                  </a:lnTo>
                  <a:cubicBezTo>
                    <a:pt x="8437" y="5894"/>
                    <a:pt x="8378" y="5950"/>
                    <a:pt x="8356" y="6027"/>
                  </a:cubicBezTo>
                  <a:cubicBezTo>
                    <a:pt x="8304" y="6214"/>
                    <a:pt x="8233" y="6397"/>
                    <a:pt x="8149" y="6573"/>
                  </a:cubicBezTo>
                  <a:cubicBezTo>
                    <a:pt x="8070" y="6740"/>
                    <a:pt x="8209" y="6876"/>
                    <a:pt x="8347" y="6876"/>
                  </a:cubicBezTo>
                  <a:cubicBezTo>
                    <a:pt x="8418" y="6876"/>
                    <a:pt x="8488" y="6840"/>
                    <a:pt x="8529" y="6756"/>
                  </a:cubicBezTo>
                  <a:cubicBezTo>
                    <a:pt x="8606" y="6597"/>
                    <a:pt x="8670" y="6432"/>
                    <a:pt x="8722" y="6267"/>
                  </a:cubicBezTo>
                  <a:lnTo>
                    <a:pt x="9711" y="6066"/>
                  </a:lnTo>
                  <a:cubicBezTo>
                    <a:pt x="10017" y="6006"/>
                    <a:pt x="10239" y="5735"/>
                    <a:pt x="10239" y="5422"/>
                  </a:cubicBezTo>
                  <a:lnTo>
                    <a:pt x="10239" y="4817"/>
                  </a:lnTo>
                  <a:cubicBezTo>
                    <a:pt x="10239" y="4504"/>
                    <a:pt x="10017" y="4233"/>
                    <a:pt x="9711" y="4173"/>
                  </a:cubicBezTo>
                  <a:lnTo>
                    <a:pt x="8722" y="3973"/>
                  </a:lnTo>
                  <a:cubicBezTo>
                    <a:pt x="8659" y="3769"/>
                    <a:pt x="8575" y="3572"/>
                    <a:pt x="8476" y="3382"/>
                  </a:cubicBezTo>
                  <a:lnTo>
                    <a:pt x="9036" y="2544"/>
                  </a:lnTo>
                  <a:cubicBezTo>
                    <a:pt x="9208" y="2280"/>
                    <a:pt x="9173" y="1935"/>
                    <a:pt x="8955" y="1714"/>
                  </a:cubicBezTo>
                  <a:lnTo>
                    <a:pt x="8525" y="1285"/>
                  </a:lnTo>
                  <a:cubicBezTo>
                    <a:pt x="8399" y="1158"/>
                    <a:pt x="8231" y="1093"/>
                    <a:pt x="8062" y="1093"/>
                  </a:cubicBezTo>
                  <a:cubicBezTo>
                    <a:pt x="7934" y="1093"/>
                    <a:pt x="7807" y="1130"/>
                    <a:pt x="7695" y="1204"/>
                  </a:cubicBezTo>
                  <a:lnTo>
                    <a:pt x="6858" y="1763"/>
                  </a:lnTo>
                  <a:cubicBezTo>
                    <a:pt x="6668" y="1665"/>
                    <a:pt x="6471" y="1580"/>
                    <a:pt x="6267" y="1517"/>
                  </a:cubicBezTo>
                  <a:lnTo>
                    <a:pt x="6066" y="528"/>
                  </a:lnTo>
                  <a:cubicBezTo>
                    <a:pt x="6006" y="222"/>
                    <a:pt x="5735" y="0"/>
                    <a:pt x="5422" y="0"/>
                  </a:cubicBezTo>
                  <a:close/>
                  <a:moveTo>
                    <a:pt x="9880" y="8710"/>
                  </a:moveTo>
                  <a:cubicBezTo>
                    <a:pt x="9591" y="8710"/>
                    <a:pt x="9296" y="8817"/>
                    <a:pt x="9057" y="9057"/>
                  </a:cubicBezTo>
                  <a:cubicBezTo>
                    <a:pt x="8314" y="9799"/>
                    <a:pt x="8839" y="11069"/>
                    <a:pt x="9891" y="11069"/>
                  </a:cubicBezTo>
                  <a:cubicBezTo>
                    <a:pt x="10151" y="11069"/>
                    <a:pt x="10404" y="10981"/>
                    <a:pt x="10608" y="10823"/>
                  </a:cubicBezTo>
                  <a:cubicBezTo>
                    <a:pt x="10787" y="10684"/>
                    <a:pt x="10655" y="10442"/>
                    <a:pt x="10481" y="10442"/>
                  </a:cubicBezTo>
                  <a:cubicBezTo>
                    <a:pt x="10439" y="10442"/>
                    <a:pt x="10394" y="10456"/>
                    <a:pt x="10351" y="10489"/>
                  </a:cubicBezTo>
                  <a:cubicBezTo>
                    <a:pt x="10218" y="10591"/>
                    <a:pt x="10056" y="10647"/>
                    <a:pt x="9891" y="10647"/>
                  </a:cubicBezTo>
                  <a:cubicBezTo>
                    <a:pt x="9884" y="10647"/>
                    <a:pt x="9878" y="10647"/>
                    <a:pt x="9871" y="10647"/>
                  </a:cubicBezTo>
                  <a:cubicBezTo>
                    <a:pt x="9454" y="10647"/>
                    <a:pt x="9113" y="10310"/>
                    <a:pt x="9113" y="9891"/>
                  </a:cubicBezTo>
                  <a:cubicBezTo>
                    <a:pt x="9113" y="9471"/>
                    <a:pt x="9454" y="9134"/>
                    <a:pt x="9871" y="9134"/>
                  </a:cubicBezTo>
                  <a:cubicBezTo>
                    <a:pt x="9878" y="9134"/>
                    <a:pt x="9884" y="9134"/>
                    <a:pt x="9891" y="9134"/>
                  </a:cubicBezTo>
                  <a:lnTo>
                    <a:pt x="9887" y="9134"/>
                  </a:lnTo>
                  <a:cubicBezTo>
                    <a:pt x="10306" y="9134"/>
                    <a:pt x="10647" y="9472"/>
                    <a:pt x="10647" y="9891"/>
                  </a:cubicBezTo>
                  <a:cubicBezTo>
                    <a:pt x="10647" y="10007"/>
                    <a:pt x="10742" y="10102"/>
                    <a:pt x="10858" y="10102"/>
                  </a:cubicBezTo>
                  <a:cubicBezTo>
                    <a:pt x="10974" y="10102"/>
                    <a:pt x="11066" y="10007"/>
                    <a:pt x="11066" y="9891"/>
                  </a:cubicBezTo>
                  <a:cubicBezTo>
                    <a:pt x="11066" y="9181"/>
                    <a:pt x="10485" y="8710"/>
                    <a:pt x="9880" y="8710"/>
                  </a:cubicBezTo>
                  <a:close/>
                  <a:moveTo>
                    <a:pt x="9690" y="6457"/>
                  </a:moveTo>
                  <a:cubicBezTo>
                    <a:pt x="9451" y="6457"/>
                    <a:pt x="9243" y="6626"/>
                    <a:pt x="9197" y="6861"/>
                  </a:cubicBezTo>
                  <a:lnTo>
                    <a:pt x="9074" y="7470"/>
                  </a:lnTo>
                  <a:cubicBezTo>
                    <a:pt x="8965" y="7505"/>
                    <a:pt x="8856" y="7547"/>
                    <a:pt x="8754" y="7600"/>
                  </a:cubicBezTo>
                  <a:lnTo>
                    <a:pt x="8237" y="7255"/>
                  </a:lnTo>
                  <a:cubicBezTo>
                    <a:pt x="8151" y="7200"/>
                    <a:pt x="8054" y="7172"/>
                    <a:pt x="7956" y="7172"/>
                  </a:cubicBezTo>
                  <a:cubicBezTo>
                    <a:pt x="7826" y="7172"/>
                    <a:pt x="7697" y="7222"/>
                    <a:pt x="7600" y="7319"/>
                  </a:cubicBezTo>
                  <a:lnTo>
                    <a:pt x="7319" y="7600"/>
                  </a:lnTo>
                  <a:cubicBezTo>
                    <a:pt x="7150" y="7773"/>
                    <a:pt x="7121" y="8036"/>
                    <a:pt x="7255" y="8237"/>
                  </a:cubicBezTo>
                  <a:lnTo>
                    <a:pt x="7600" y="8754"/>
                  </a:lnTo>
                  <a:cubicBezTo>
                    <a:pt x="7530" y="8895"/>
                    <a:pt x="7470" y="9046"/>
                    <a:pt x="7428" y="9201"/>
                  </a:cubicBezTo>
                  <a:cubicBezTo>
                    <a:pt x="7383" y="9362"/>
                    <a:pt x="7512" y="9468"/>
                    <a:pt x="7638" y="9468"/>
                  </a:cubicBezTo>
                  <a:cubicBezTo>
                    <a:pt x="7721" y="9468"/>
                    <a:pt x="7803" y="9422"/>
                    <a:pt x="7832" y="9314"/>
                  </a:cubicBezTo>
                  <a:cubicBezTo>
                    <a:pt x="7878" y="9148"/>
                    <a:pt x="7945" y="8994"/>
                    <a:pt x="8026" y="8846"/>
                  </a:cubicBezTo>
                  <a:cubicBezTo>
                    <a:pt x="8064" y="8775"/>
                    <a:pt x="8064" y="8691"/>
                    <a:pt x="8019" y="8624"/>
                  </a:cubicBezTo>
                  <a:lnTo>
                    <a:pt x="7607" y="8005"/>
                  </a:lnTo>
                  <a:cubicBezTo>
                    <a:pt x="7582" y="7970"/>
                    <a:pt x="7589" y="7927"/>
                    <a:pt x="7618" y="7899"/>
                  </a:cubicBezTo>
                  <a:lnTo>
                    <a:pt x="7899" y="7618"/>
                  </a:lnTo>
                  <a:cubicBezTo>
                    <a:pt x="7915" y="7602"/>
                    <a:pt x="7936" y="7594"/>
                    <a:pt x="7957" y="7594"/>
                  </a:cubicBezTo>
                  <a:cubicBezTo>
                    <a:pt x="7972" y="7594"/>
                    <a:pt x="7988" y="7598"/>
                    <a:pt x="8001" y="7607"/>
                  </a:cubicBezTo>
                  <a:lnTo>
                    <a:pt x="8624" y="8019"/>
                  </a:lnTo>
                  <a:cubicBezTo>
                    <a:pt x="8658" y="8044"/>
                    <a:pt x="8700" y="8056"/>
                    <a:pt x="8741" y="8056"/>
                  </a:cubicBezTo>
                  <a:cubicBezTo>
                    <a:pt x="8776" y="8056"/>
                    <a:pt x="8811" y="8047"/>
                    <a:pt x="8842" y="8029"/>
                  </a:cubicBezTo>
                  <a:cubicBezTo>
                    <a:pt x="8990" y="7945"/>
                    <a:pt x="9148" y="7878"/>
                    <a:pt x="9314" y="7832"/>
                  </a:cubicBezTo>
                  <a:cubicBezTo>
                    <a:pt x="9387" y="7811"/>
                    <a:pt x="9447" y="7751"/>
                    <a:pt x="9461" y="7674"/>
                  </a:cubicBezTo>
                  <a:lnTo>
                    <a:pt x="9609" y="6942"/>
                  </a:lnTo>
                  <a:cubicBezTo>
                    <a:pt x="9616" y="6904"/>
                    <a:pt x="9651" y="6875"/>
                    <a:pt x="9690" y="6875"/>
                  </a:cubicBezTo>
                  <a:lnTo>
                    <a:pt x="10088" y="6875"/>
                  </a:lnTo>
                  <a:cubicBezTo>
                    <a:pt x="10126" y="6875"/>
                    <a:pt x="10161" y="6904"/>
                    <a:pt x="10169" y="6942"/>
                  </a:cubicBezTo>
                  <a:lnTo>
                    <a:pt x="10316" y="7674"/>
                  </a:lnTo>
                  <a:cubicBezTo>
                    <a:pt x="10330" y="7751"/>
                    <a:pt x="10390" y="7811"/>
                    <a:pt x="10464" y="7832"/>
                  </a:cubicBezTo>
                  <a:cubicBezTo>
                    <a:pt x="10629" y="7878"/>
                    <a:pt x="10788" y="7945"/>
                    <a:pt x="10936" y="8029"/>
                  </a:cubicBezTo>
                  <a:cubicBezTo>
                    <a:pt x="10966" y="8047"/>
                    <a:pt x="11001" y="8056"/>
                    <a:pt x="11035" y="8056"/>
                  </a:cubicBezTo>
                  <a:cubicBezTo>
                    <a:pt x="11076" y="8056"/>
                    <a:pt x="11117" y="8044"/>
                    <a:pt x="11154" y="8019"/>
                  </a:cubicBezTo>
                  <a:lnTo>
                    <a:pt x="11773" y="7607"/>
                  </a:lnTo>
                  <a:cubicBezTo>
                    <a:pt x="11788" y="7598"/>
                    <a:pt x="11804" y="7594"/>
                    <a:pt x="11820" y="7594"/>
                  </a:cubicBezTo>
                  <a:cubicBezTo>
                    <a:pt x="11842" y="7594"/>
                    <a:pt x="11862" y="7602"/>
                    <a:pt x="11878" y="7618"/>
                  </a:cubicBezTo>
                  <a:lnTo>
                    <a:pt x="12160" y="7899"/>
                  </a:lnTo>
                  <a:cubicBezTo>
                    <a:pt x="12188" y="7927"/>
                    <a:pt x="12195" y="7970"/>
                    <a:pt x="12171" y="8005"/>
                  </a:cubicBezTo>
                  <a:lnTo>
                    <a:pt x="11759" y="8624"/>
                  </a:lnTo>
                  <a:cubicBezTo>
                    <a:pt x="11713" y="8691"/>
                    <a:pt x="11710" y="8775"/>
                    <a:pt x="11752" y="8846"/>
                  </a:cubicBezTo>
                  <a:cubicBezTo>
                    <a:pt x="11833" y="8994"/>
                    <a:pt x="11900" y="9148"/>
                    <a:pt x="11945" y="9314"/>
                  </a:cubicBezTo>
                  <a:cubicBezTo>
                    <a:pt x="11966" y="9391"/>
                    <a:pt x="12030" y="9447"/>
                    <a:pt x="12107" y="9461"/>
                  </a:cubicBezTo>
                  <a:lnTo>
                    <a:pt x="12836" y="9609"/>
                  </a:lnTo>
                  <a:cubicBezTo>
                    <a:pt x="12874" y="9616"/>
                    <a:pt x="12902" y="9651"/>
                    <a:pt x="12902" y="9690"/>
                  </a:cubicBezTo>
                  <a:lnTo>
                    <a:pt x="12902" y="10088"/>
                  </a:lnTo>
                  <a:cubicBezTo>
                    <a:pt x="12902" y="10130"/>
                    <a:pt x="12874" y="10162"/>
                    <a:pt x="12836" y="10172"/>
                  </a:cubicBezTo>
                  <a:lnTo>
                    <a:pt x="12107" y="10316"/>
                  </a:lnTo>
                  <a:cubicBezTo>
                    <a:pt x="12030" y="10331"/>
                    <a:pt x="11966" y="10390"/>
                    <a:pt x="11945" y="10468"/>
                  </a:cubicBezTo>
                  <a:cubicBezTo>
                    <a:pt x="11900" y="10630"/>
                    <a:pt x="11833" y="10788"/>
                    <a:pt x="11752" y="10936"/>
                  </a:cubicBezTo>
                  <a:cubicBezTo>
                    <a:pt x="11710" y="11003"/>
                    <a:pt x="11713" y="11091"/>
                    <a:pt x="11759" y="11154"/>
                  </a:cubicBezTo>
                  <a:lnTo>
                    <a:pt x="12171" y="11777"/>
                  </a:lnTo>
                  <a:cubicBezTo>
                    <a:pt x="12195" y="11808"/>
                    <a:pt x="12188" y="11854"/>
                    <a:pt x="12160" y="11882"/>
                  </a:cubicBezTo>
                  <a:lnTo>
                    <a:pt x="11878" y="12164"/>
                  </a:lnTo>
                  <a:cubicBezTo>
                    <a:pt x="11862" y="12180"/>
                    <a:pt x="11842" y="12188"/>
                    <a:pt x="11820" y="12188"/>
                  </a:cubicBezTo>
                  <a:cubicBezTo>
                    <a:pt x="11804" y="12188"/>
                    <a:pt x="11788" y="12183"/>
                    <a:pt x="11773" y="12174"/>
                  </a:cubicBezTo>
                  <a:lnTo>
                    <a:pt x="11154" y="11759"/>
                  </a:lnTo>
                  <a:cubicBezTo>
                    <a:pt x="11118" y="11737"/>
                    <a:pt x="11077" y="11725"/>
                    <a:pt x="11037" y="11725"/>
                  </a:cubicBezTo>
                  <a:cubicBezTo>
                    <a:pt x="11002" y="11725"/>
                    <a:pt x="10967" y="11734"/>
                    <a:pt x="10936" y="11752"/>
                  </a:cubicBezTo>
                  <a:cubicBezTo>
                    <a:pt x="10788" y="11833"/>
                    <a:pt x="10629" y="11900"/>
                    <a:pt x="10464" y="11945"/>
                  </a:cubicBezTo>
                  <a:cubicBezTo>
                    <a:pt x="10390" y="11967"/>
                    <a:pt x="10330" y="12030"/>
                    <a:pt x="10316" y="12107"/>
                  </a:cubicBezTo>
                  <a:lnTo>
                    <a:pt x="10169" y="12839"/>
                  </a:lnTo>
                  <a:cubicBezTo>
                    <a:pt x="10161" y="12878"/>
                    <a:pt x="10126" y="12903"/>
                    <a:pt x="10088" y="12906"/>
                  </a:cubicBezTo>
                  <a:lnTo>
                    <a:pt x="9690" y="12906"/>
                  </a:lnTo>
                  <a:cubicBezTo>
                    <a:pt x="9651" y="12903"/>
                    <a:pt x="9616" y="12878"/>
                    <a:pt x="9609" y="12839"/>
                  </a:cubicBezTo>
                  <a:lnTo>
                    <a:pt x="9461" y="12107"/>
                  </a:lnTo>
                  <a:cubicBezTo>
                    <a:pt x="9447" y="12030"/>
                    <a:pt x="9387" y="11967"/>
                    <a:pt x="9314" y="11945"/>
                  </a:cubicBezTo>
                  <a:cubicBezTo>
                    <a:pt x="9148" y="11900"/>
                    <a:pt x="8990" y="11833"/>
                    <a:pt x="8842" y="11752"/>
                  </a:cubicBezTo>
                  <a:cubicBezTo>
                    <a:pt x="8811" y="11734"/>
                    <a:pt x="8775" y="11725"/>
                    <a:pt x="8739" y="11725"/>
                  </a:cubicBezTo>
                  <a:cubicBezTo>
                    <a:pt x="8698" y="11725"/>
                    <a:pt x="8658" y="11737"/>
                    <a:pt x="8624" y="11759"/>
                  </a:cubicBezTo>
                  <a:lnTo>
                    <a:pt x="8001" y="12174"/>
                  </a:lnTo>
                  <a:cubicBezTo>
                    <a:pt x="7988" y="12183"/>
                    <a:pt x="7972" y="12188"/>
                    <a:pt x="7957" y="12188"/>
                  </a:cubicBezTo>
                  <a:cubicBezTo>
                    <a:pt x="7936" y="12188"/>
                    <a:pt x="7915" y="12180"/>
                    <a:pt x="7899" y="12164"/>
                  </a:cubicBezTo>
                  <a:lnTo>
                    <a:pt x="7618" y="11882"/>
                  </a:lnTo>
                  <a:cubicBezTo>
                    <a:pt x="7589" y="11854"/>
                    <a:pt x="7582" y="11808"/>
                    <a:pt x="7607" y="11777"/>
                  </a:cubicBezTo>
                  <a:lnTo>
                    <a:pt x="8019" y="11154"/>
                  </a:lnTo>
                  <a:cubicBezTo>
                    <a:pt x="8064" y="11091"/>
                    <a:pt x="8064" y="11003"/>
                    <a:pt x="8026" y="10936"/>
                  </a:cubicBezTo>
                  <a:cubicBezTo>
                    <a:pt x="7945" y="10788"/>
                    <a:pt x="7878" y="10630"/>
                    <a:pt x="7832" y="10468"/>
                  </a:cubicBezTo>
                  <a:cubicBezTo>
                    <a:pt x="7811" y="10390"/>
                    <a:pt x="7748" y="10331"/>
                    <a:pt x="7670" y="10316"/>
                  </a:cubicBezTo>
                  <a:lnTo>
                    <a:pt x="6942" y="10172"/>
                  </a:lnTo>
                  <a:cubicBezTo>
                    <a:pt x="6903" y="10162"/>
                    <a:pt x="6875" y="10130"/>
                    <a:pt x="6875" y="10088"/>
                  </a:cubicBezTo>
                  <a:lnTo>
                    <a:pt x="6875" y="9690"/>
                  </a:lnTo>
                  <a:cubicBezTo>
                    <a:pt x="6875" y="9651"/>
                    <a:pt x="6903" y="9616"/>
                    <a:pt x="6942" y="9609"/>
                  </a:cubicBezTo>
                  <a:lnTo>
                    <a:pt x="6984" y="9599"/>
                  </a:lnTo>
                  <a:cubicBezTo>
                    <a:pt x="7097" y="9578"/>
                    <a:pt x="7171" y="9465"/>
                    <a:pt x="7150" y="9352"/>
                  </a:cubicBezTo>
                  <a:cubicBezTo>
                    <a:pt x="7128" y="9253"/>
                    <a:pt x="7040" y="9183"/>
                    <a:pt x="6942" y="9183"/>
                  </a:cubicBezTo>
                  <a:cubicBezTo>
                    <a:pt x="6929" y="9183"/>
                    <a:pt x="6916" y="9185"/>
                    <a:pt x="6903" y="9187"/>
                  </a:cubicBezTo>
                  <a:lnTo>
                    <a:pt x="6858" y="9198"/>
                  </a:lnTo>
                  <a:cubicBezTo>
                    <a:pt x="6622" y="9243"/>
                    <a:pt x="6453" y="9451"/>
                    <a:pt x="6453" y="9690"/>
                  </a:cubicBezTo>
                  <a:lnTo>
                    <a:pt x="6453" y="10088"/>
                  </a:lnTo>
                  <a:cubicBezTo>
                    <a:pt x="6453" y="10331"/>
                    <a:pt x="6622" y="10535"/>
                    <a:pt x="6858" y="10584"/>
                  </a:cubicBezTo>
                  <a:lnTo>
                    <a:pt x="7466" y="10703"/>
                  </a:lnTo>
                  <a:cubicBezTo>
                    <a:pt x="7501" y="10816"/>
                    <a:pt x="7547" y="10922"/>
                    <a:pt x="7596" y="11027"/>
                  </a:cubicBezTo>
                  <a:lnTo>
                    <a:pt x="7255" y="11544"/>
                  </a:lnTo>
                  <a:cubicBezTo>
                    <a:pt x="7121" y="11741"/>
                    <a:pt x="7146" y="12009"/>
                    <a:pt x="7319" y="12178"/>
                  </a:cubicBezTo>
                  <a:lnTo>
                    <a:pt x="7600" y="12459"/>
                  </a:lnTo>
                  <a:cubicBezTo>
                    <a:pt x="7697" y="12556"/>
                    <a:pt x="7826" y="12607"/>
                    <a:pt x="7956" y="12607"/>
                  </a:cubicBezTo>
                  <a:cubicBezTo>
                    <a:pt x="8052" y="12607"/>
                    <a:pt x="8148" y="12579"/>
                    <a:pt x="8233" y="12523"/>
                  </a:cubicBezTo>
                  <a:lnTo>
                    <a:pt x="8751" y="12181"/>
                  </a:lnTo>
                  <a:cubicBezTo>
                    <a:pt x="8856" y="12230"/>
                    <a:pt x="8962" y="12276"/>
                    <a:pt x="9074" y="12311"/>
                  </a:cubicBezTo>
                  <a:lnTo>
                    <a:pt x="9194" y="12920"/>
                  </a:lnTo>
                  <a:cubicBezTo>
                    <a:pt x="9243" y="13156"/>
                    <a:pt x="9447" y="13325"/>
                    <a:pt x="9690" y="13325"/>
                  </a:cubicBezTo>
                  <a:lnTo>
                    <a:pt x="10088" y="13325"/>
                  </a:lnTo>
                  <a:cubicBezTo>
                    <a:pt x="10327" y="13325"/>
                    <a:pt x="10534" y="13156"/>
                    <a:pt x="10580" y="12920"/>
                  </a:cubicBezTo>
                  <a:lnTo>
                    <a:pt x="10703" y="12311"/>
                  </a:lnTo>
                  <a:cubicBezTo>
                    <a:pt x="10812" y="12276"/>
                    <a:pt x="10921" y="12230"/>
                    <a:pt x="11023" y="12181"/>
                  </a:cubicBezTo>
                  <a:lnTo>
                    <a:pt x="11541" y="12523"/>
                  </a:lnTo>
                  <a:cubicBezTo>
                    <a:pt x="11626" y="12579"/>
                    <a:pt x="11723" y="12607"/>
                    <a:pt x="11819" y="12607"/>
                  </a:cubicBezTo>
                  <a:cubicBezTo>
                    <a:pt x="11949" y="12607"/>
                    <a:pt x="12078" y="12556"/>
                    <a:pt x="12178" y="12459"/>
                  </a:cubicBezTo>
                  <a:lnTo>
                    <a:pt x="12459" y="12178"/>
                  </a:lnTo>
                  <a:cubicBezTo>
                    <a:pt x="12628" y="12009"/>
                    <a:pt x="12653" y="11741"/>
                    <a:pt x="12522" y="11544"/>
                  </a:cubicBezTo>
                  <a:lnTo>
                    <a:pt x="12178" y="11027"/>
                  </a:lnTo>
                  <a:cubicBezTo>
                    <a:pt x="12230" y="10922"/>
                    <a:pt x="12273" y="10816"/>
                    <a:pt x="12308" y="10703"/>
                  </a:cubicBezTo>
                  <a:lnTo>
                    <a:pt x="12916" y="10584"/>
                  </a:lnTo>
                  <a:cubicBezTo>
                    <a:pt x="13152" y="10535"/>
                    <a:pt x="13321" y="10331"/>
                    <a:pt x="13321" y="10088"/>
                  </a:cubicBezTo>
                  <a:lnTo>
                    <a:pt x="13321" y="9690"/>
                  </a:lnTo>
                  <a:cubicBezTo>
                    <a:pt x="13321" y="9451"/>
                    <a:pt x="13156" y="9243"/>
                    <a:pt x="12920" y="9194"/>
                  </a:cubicBezTo>
                  <a:lnTo>
                    <a:pt x="12920" y="9198"/>
                  </a:lnTo>
                  <a:lnTo>
                    <a:pt x="12311" y="9074"/>
                  </a:lnTo>
                  <a:cubicBezTo>
                    <a:pt x="12276" y="8965"/>
                    <a:pt x="12230" y="8856"/>
                    <a:pt x="12178" y="8754"/>
                  </a:cubicBezTo>
                  <a:lnTo>
                    <a:pt x="12522" y="8237"/>
                  </a:lnTo>
                  <a:cubicBezTo>
                    <a:pt x="12656" y="8036"/>
                    <a:pt x="12628" y="7773"/>
                    <a:pt x="12459" y="7600"/>
                  </a:cubicBezTo>
                  <a:lnTo>
                    <a:pt x="12178" y="7319"/>
                  </a:lnTo>
                  <a:cubicBezTo>
                    <a:pt x="12081" y="7222"/>
                    <a:pt x="11952" y="7172"/>
                    <a:pt x="11822" y="7172"/>
                  </a:cubicBezTo>
                  <a:cubicBezTo>
                    <a:pt x="11725" y="7172"/>
                    <a:pt x="11628" y="7200"/>
                    <a:pt x="11544" y="7255"/>
                  </a:cubicBezTo>
                  <a:lnTo>
                    <a:pt x="11027" y="7600"/>
                  </a:lnTo>
                  <a:cubicBezTo>
                    <a:pt x="10921" y="7547"/>
                    <a:pt x="10816" y="7505"/>
                    <a:pt x="10703" y="7470"/>
                  </a:cubicBezTo>
                  <a:lnTo>
                    <a:pt x="10584" y="6861"/>
                  </a:lnTo>
                  <a:cubicBezTo>
                    <a:pt x="10534" y="6626"/>
                    <a:pt x="10330" y="6457"/>
                    <a:pt x="10088" y="64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13" name="Google Shape;18413;p76"/>
          <p:cNvGrpSpPr/>
          <p:nvPr/>
        </p:nvGrpSpPr>
        <p:grpSpPr>
          <a:xfrm>
            <a:off x="1342820" y="1992178"/>
            <a:ext cx="358737" cy="353245"/>
            <a:chOff x="1342820" y="1992178"/>
            <a:chExt cx="358737" cy="353245"/>
          </a:xfrm>
        </p:grpSpPr>
        <p:sp>
          <p:nvSpPr>
            <p:cNvPr id="18414" name="Google Shape;18414;p76"/>
            <p:cNvSpPr/>
            <p:nvPr/>
          </p:nvSpPr>
          <p:spPr>
            <a:xfrm>
              <a:off x="1353440" y="2147301"/>
              <a:ext cx="92346" cy="103069"/>
            </a:xfrm>
            <a:custGeom>
              <a:avLst/>
              <a:gdLst/>
              <a:ahLst/>
              <a:cxnLst/>
              <a:rect l="l" t="t" r="r" b="b"/>
              <a:pathLst>
                <a:path w="3548" h="3960" extrusionOk="0">
                  <a:moveTo>
                    <a:pt x="1035" y="1"/>
                  </a:moveTo>
                  <a:cubicBezTo>
                    <a:pt x="926" y="1"/>
                    <a:pt x="838" y="92"/>
                    <a:pt x="838" y="202"/>
                  </a:cubicBezTo>
                  <a:lnTo>
                    <a:pt x="838" y="1493"/>
                  </a:lnTo>
                  <a:cubicBezTo>
                    <a:pt x="838" y="1500"/>
                    <a:pt x="838" y="1507"/>
                    <a:pt x="838" y="1517"/>
                  </a:cubicBezTo>
                  <a:lnTo>
                    <a:pt x="838" y="1521"/>
                  </a:lnTo>
                  <a:cubicBezTo>
                    <a:pt x="838" y="1528"/>
                    <a:pt x="834" y="1535"/>
                    <a:pt x="834" y="1542"/>
                  </a:cubicBezTo>
                  <a:cubicBezTo>
                    <a:pt x="831" y="1549"/>
                    <a:pt x="827" y="1556"/>
                    <a:pt x="827" y="1563"/>
                  </a:cubicBezTo>
                  <a:lnTo>
                    <a:pt x="824" y="1567"/>
                  </a:lnTo>
                  <a:cubicBezTo>
                    <a:pt x="820" y="1574"/>
                    <a:pt x="817" y="1577"/>
                    <a:pt x="817" y="1584"/>
                  </a:cubicBezTo>
                  <a:lnTo>
                    <a:pt x="817" y="1588"/>
                  </a:lnTo>
                  <a:cubicBezTo>
                    <a:pt x="810" y="1591"/>
                    <a:pt x="806" y="1598"/>
                    <a:pt x="803" y="1605"/>
                  </a:cubicBezTo>
                  <a:lnTo>
                    <a:pt x="799" y="1609"/>
                  </a:lnTo>
                  <a:lnTo>
                    <a:pt x="785" y="1619"/>
                  </a:lnTo>
                  <a:lnTo>
                    <a:pt x="782" y="1623"/>
                  </a:lnTo>
                  <a:cubicBezTo>
                    <a:pt x="778" y="1630"/>
                    <a:pt x="771" y="1634"/>
                    <a:pt x="764" y="1637"/>
                  </a:cubicBezTo>
                  <a:lnTo>
                    <a:pt x="761" y="1641"/>
                  </a:lnTo>
                  <a:cubicBezTo>
                    <a:pt x="754" y="1644"/>
                    <a:pt x="750" y="1648"/>
                    <a:pt x="743" y="1651"/>
                  </a:cubicBezTo>
                  <a:lnTo>
                    <a:pt x="739" y="1651"/>
                  </a:lnTo>
                  <a:cubicBezTo>
                    <a:pt x="718" y="1660"/>
                    <a:pt x="697" y="1664"/>
                    <a:pt x="675" y="1664"/>
                  </a:cubicBezTo>
                  <a:cubicBezTo>
                    <a:pt x="584" y="1664"/>
                    <a:pt x="500" y="1589"/>
                    <a:pt x="500" y="1489"/>
                  </a:cubicBezTo>
                  <a:lnTo>
                    <a:pt x="500" y="1225"/>
                  </a:lnTo>
                  <a:lnTo>
                    <a:pt x="704" y="1187"/>
                  </a:lnTo>
                  <a:lnTo>
                    <a:pt x="440" y="1152"/>
                  </a:lnTo>
                  <a:lnTo>
                    <a:pt x="395" y="1148"/>
                  </a:lnTo>
                  <a:lnTo>
                    <a:pt x="296" y="1148"/>
                  </a:lnTo>
                  <a:lnTo>
                    <a:pt x="272" y="1152"/>
                  </a:lnTo>
                  <a:lnTo>
                    <a:pt x="257" y="1155"/>
                  </a:lnTo>
                  <a:lnTo>
                    <a:pt x="236" y="1159"/>
                  </a:lnTo>
                  <a:lnTo>
                    <a:pt x="222" y="1162"/>
                  </a:lnTo>
                  <a:lnTo>
                    <a:pt x="205" y="1169"/>
                  </a:lnTo>
                  <a:cubicBezTo>
                    <a:pt x="198" y="1173"/>
                    <a:pt x="194" y="1173"/>
                    <a:pt x="187" y="1176"/>
                  </a:cubicBezTo>
                  <a:lnTo>
                    <a:pt x="177" y="1183"/>
                  </a:lnTo>
                  <a:cubicBezTo>
                    <a:pt x="166" y="1187"/>
                    <a:pt x="159" y="1194"/>
                    <a:pt x="152" y="1197"/>
                  </a:cubicBezTo>
                  <a:cubicBezTo>
                    <a:pt x="1" y="1324"/>
                    <a:pt x="25" y="1746"/>
                    <a:pt x="50" y="2116"/>
                  </a:cubicBezTo>
                  <a:cubicBezTo>
                    <a:pt x="82" y="2633"/>
                    <a:pt x="627" y="3150"/>
                    <a:pt x="838" y="3305"/>
                  </a:cubicBezTo>
                  <a:cubicBezTo>
                    <a:pt x="880" y="3336"/>
                    <a:pt x="905" y="3386"/>
                    <a:pt x="905" y="3442"/>
                  </a:cubicBezTo>
                  <a:lnTo>
                    <a:pt x="905" y="3959"/>
                  </a:lnTo>
                  <a:lnTo>
                    <a:pt x="3062" y="3959"/>
                  </a:lnTo>
                  <a:lnTo>
                    <a:pt x="3062" y="3234"/>
                  </a:lnTo>
                  <a:cubicBezTo>
                    <a:pt x="3062" y="3182"/>
                    <a:pt x="3083" y="3132"/>
                    <a:pt x="3121" y="3101"/>
                  </a:cubicBezTo>
                  <a:cubicBezTo>
                    <a:pt x="3526" y="2759"/>
                    <a:pt x="3547" y="1999"/>
                    <a:pt x="3523" y="1736"/>
                  </a:cubicBezTo>
                  <a:cubicBezTo>
                    <a:pt x="3509" y="1732"/>
                    <a:pt x="3509" y="1725"/>
                    <a:pt x="3509" y="1718"/>
                  </a:cubicBezTo>
                  <a:lnTo>
                    <a:pt x="3509" y="708"/>
                  </a:lnTo>
                  <a:cubicBezTo>
                    <a:pt x="3509" y="662"/>
                    <a:pt x="3491" y="617"/>
                    <a:pt x="3463" y="582"/>
                  </a:cubicBezTo>
                  <a:lnTo>
                    <a:pt x="3473" y="574"/>
                  </a:lnTo>
                  <a:lnTo>
                    <a:pt x="3421" y="543"/>
                  </a:lnTo>
                  <a:cubicBezTo>
                    <a:pt x="3396" y="525"/>
                    <a:pt x="3368" y="515"/>
                    <a:pt x="3336" y="511"/>
                  </a:cubicBezTo>
                  <a:lnTo>
                    <a:pt x="3287" y="511"/>
                  </a:lnTo>
                  <a:cubicBezTo>
                    <a:pt x="3178" y="511"/>
                    <a:pt x="3090" y="599"/>
                    <a:pt x="3090" y="712"/>
                  </a:cubicBezTo>
                  <a:lnTo>
                    <a:pt x="3090" y="1144"/>
                  </a:lnTo>
                  <a:cubicBezTo>
                    <a:pt x="3090" y="1152"/>
                    <a:pt x="3090" y="1159"/>
                    <a:pt x="3090" y="1166"/>
                  </a:cubicBezTo>
                  <a:lnTo>
                    <a:pt x="3090" y="1173"/>
                  </a:lnTo>
                  <a:cubicBezTo>
                    <a:pt x="3090" y="1180"/>
                    <a:pt x="3086" y="1183"/>
                    <a:pt x="3086" y="1190"/>
                  </a:cubicBezTo>
                  <a:cubicBezTo>
                    <a:pt x="3083" y="1197"/>
                    <a:pt x="3079" y="1204"/>
                    <a:pt x="3076" y="1211"/>
                  </a:cubicBezTo>
                  <a:lnTo>
                    <a:pt x="3076" y="1218"/>
                  </a:lnTo>
                  <a:cubicBezTo>
                    <a:pt x="3072" y="1222"/>
                    <a:pt x="3069" y="1229"/>
                    <a:pt x="3065" y="1232"/>
                  </a:cubicBezTo>
                  <a:lnTo>
                    <a:pt x="3065" y="1236"/>
                  </a:lnTo>
                  <a:cubicBezTo>
                    <a:pt x="3062" y="1243"/>
                    <a:pt x="3058" y="1247"/>
                    <a:pt x="3055" y="1254"/>
                  </a:cubicBezTo>
                  <a:lnTo>
                    <a:pt x="3048" y="1257"/>
                  </a:lnTo>
                  <a:lnTo>
                    <a:pt x="3037" y="1271"/>
                  </a:lnTo>
                  <a:lnTo>
                    <a:pt x="3034" y="1275"/>
                  </a:lnTo>
                  <a:cubicBezTo>
                    <a:pt x="3026" y="1278"/>
                    <a:pt x="3019" y="1282"/>
                    <a:pt x="3016" y="1285"/>
                  </a:cubicBezTo>
                  <a:lnTo>
                    <a:pt x="3012" y="1289"/>
                  </a:lnTo>
                  <a:cubicBezTo>
                    <a:pt x="3005" y="1292"/>
                    <a:pt x="2998" y="1296"/>
                    <a:pt x="2991" y="1299"/>
                  </a:cubicBezTo>
                  <a:cubicBezTo>
                    <a:pt x="2970" y="1308"/>
                    <a:pt x="2948" y="1312"/>
                    <a:pt x="2927" y="1312"/>
                  </a:cubicBezTo>
                  <a:cubicBezTo>
                    <a:pt x="2835" y="1312"/>
                    <a:pt x="2752" y="1238"/>
                    <a:pt x="2752" y="1141"/>
                  </a:cubicBezTo>
                  <a:lnTo>
                    <a:pt x="2752" y="557"/>
                  </a:lnTo>
                  <a:cubicBezTo>
                    <a:pt x="2752" y="511"/>
                    <a:pt x="2734" y="465"/>
                    <a:pt x="2706" y="430"/>
                  </a:cubicBezTo>
                  <a:lnTo>
                    <a:pt x="2717" y="423"/>
                  </a:lnTo>
                  <a:lnTo>
                    <a:pt x="2664" y="392"/>
                  </a:lnTo>
                  <a:cubicBezTo>
                    <a:pt x="2639" y="374"/>
                    <a:pt x="2611" y="363"/>
                    <a:pt x="2580" y="360"/>
                  </a:cubicBezTo>
                  <a:lnTo>
                    <a:pt x="2534" y="360"/>
                  </a:lnTo>
                  <a:cubicBezTo>
                    <a:pt x="2456" y="360"/>
                    <a:pt x="2390" y="402"/>
                    <a:pt x="2358" y="469"/>
                  </a:cubicBezTo>
                  <a:lnTo>
                    <a:pt x="2351" y="479"/>
                  </a:lnTo>
                  <a:lnTo>
                    <a:pt x="2351" y="1035"/>
                  </a:lnTo>
                  <a:cubicBezTo>
                    <a:pt x="2351" y="1042"/>
                    <a:pt x="2351" y="1049"/>
                    <a:pt x="2351" y="1057"/>
                  </a:cubicBezTo>
                  <a:lnTo>
                    <a:pt x="2351" y="1064"/>
                  </a:lnTo>
                  <a:cubicBezTo>
                    <a:pt x="2351" y="1067"/>
                    <a:pt x="2347" y="1074"/>
                    <a:pt x="2347" y="1081"/>
                  </a:cubicBezTo>
                  <a:cubicBezTo>
                    <a:pt x="2344" y="1088"/>
                    <a:pt x="2340" y="1095"/>
                    <a:pt x="2340" y="1102"/>
                  </a:cubicBezTo>
                  <a:lnTo>
                    <a:pt x="2337" y="1106"/>
                  </a:lnTo>
                  <a:cubicBezTo>
                    <a:pt x="2333" y="1113"/>
                    <a:pt x="2330" y="1120"/>
                    <a:pt x="2326" y="1123"/>
                  </a:cubicBezTo>
                  <a:lnTo>
                    <a:pt x="2326" y="1127"/>
                  </a:lnTo>
                  <a:cubicBezTo>
                    <a:pt x="2323" y="1134"/>
                    <a:pt x="2319" y="1137"/>
                    <a:pt x="2316" y="1144"/>
                  </a:cubicBezTo>
                  <a:lnTo>
                    <a:pt x="2312" y="1148"/>
                  </a:lnTo>
                  <a:cubicBezTo>
                    <a:pt x="2305" y="1152"/>
                    <a:pt x="2302" y="1155"/>
                    <a:pt x="2298" y="1162"/>
                  </a:cubicBezTo>
                  <a:lnTo>
                    <a:pt x="2295" y="1162"/>
                  </a:lnTo>
                  <a:cubicBezTo>
                    <a:pt x="2288" y="1169"/>
                    <a:pt x="2284" y="1173"/>
                    <a:pt x="2277" y="1176"/>
                  </a:cubicBezTo>
                  <a:lnTo>
                    <a:pt x="2274" y="1180"/>
                  </a:lnTo>
                  <a:cubicBezTo>
                    <a:pt x="2266" y="1183"/>
                    <a:pt x="2259" y="1187"/>
                    <a:pt x="2252" y="1190"/>
                  </a:cubicBezTo>
                  <a:cubicBezTo>
                    <a:pt x="2231" y="1199"/>
                    <a:pt x="2208" y="1203"/>
                    <a:pt x="2187" y="1203"/>
                  </a:cubicBezTo>
                  <a:cubicBezTo>
                    <a:pt x="2094" y="1203"/>
                    <a:pt x="2013" y="1128"/>
                    <a:pt x="2013" y="1028"/>
                  </a:cubicBezTo>
                  <a:lnTo>
                    <a:pt x="2013" y="420"/>
                  </a:lnTo>
                  <a:cubicBezTo>
                    <a:pt x="2010" y="367"/>
                    <a:pt x="1989" y="321"/>
                    <a:pt x="1950" y="286"/>
                  </a:cubicBezTo>
                  <a:lnTo>
                    <a:pt x="1964" y="279"/>
                  </a:lnTo>
                  <a:lnTo>
                    <a:pt x="1911" y="251"/>
                  </a:lnTo>
                  <a:cubicBezTo>
                    <a:pt x="1886" y="233"/>
                    <a:pt x="1858" y="223"/>
                    <a:pt x="1827" y="219"/>
                  </a:cubicBezTo>
                  <a:lnTo>
                    <a:pt x="1823" y="219"/>
                  </a:lnTo>
                  <a:cubicBezTo>
                    <a:pt x="1820" y="217"/>
                    <a:pt x="1816" y="216"/>
                    <a:pt x="1813" y="216"/>
                  </a:cubicBezTo>
                  <a:cubicBezTo>
                    <a:pt x="1809" y="216"/>
                    <a:pt x="1806" y="217"/>
                    <a:pt x="1802" y="219"/>
                  </a:cubicBezTo>
                  <a:lnTo>
                    <a:pt x="1777" y="219"/>
                  </a:lnTo>
                  <a:cubicBezTo>
                    <a:pt x="1775" y="219"/>
                    <a:pt x="1772" y="219"/>
                    <a:pt x="1769" y="219"/>
                  </a:cubicBezTo>
                  <a:cubicBezTo>
                    <a:pt x="1698" y="219"/>
                    <a:pt x="1635" y="260"/>
                    <a:pt x="1601" y="321"/>
                  </a:cubicBezTo>
                  <a:lnTo>
                    <a:pt x="1598" y="332"/>
                  </a:lnTo>
                  <a:lnTo>
                    <a:pt x="1598" y="1035"/>
                  </a:lnTo>
                  <a:cubicBezTo>
                    <a:pt x="1598" y="1042"/>
                    <a:pt x="1598" y="1049"/>
                    <a:pt x="1598" y="1057"/>
                  </a:cubicBezTo>
                  <a:lnTo>
                    <a:pt x="1598" y="1064"/>
                  </a:lnTo>
                  <a:cubicBezTo>
                    <a:pt x="1594" y="1067"/>
                    <a:pt x="1594" y="1074"/>
                    <a:pt x="1591" y="1081"/>
                  </a:cubicBezTo>
                  <a:cubicBezTo>
                    <a:pt x="1591" y="1088"/>
                    <a:pt x="1587" y="1095"/>
                    <a:pt x="1584" y="1102"/>
                  </a:cubicBezTo>
                  <a:lnTo>
                    <a:pt x="1584" y="1106"/>
                  </a:lnTo>
                  <a:cubicBezTo>
                    <a:pt x="1580" y="1113"/>
                    <a:pt x="1577" y="1120"/>
                    <a:pt x="1573" y="1123"/>
                  </a:cubicBezTo>
                  <a:lnTo>
                    <a:pt x="1573" y="1127"/>
                  </a:lnTo>
                  <a:cubicBezTo>
                    <a:pt x="1570" y="1134"/>
                    <a:pt x="1566" y="1137"/>
                    <a:pt x="1559" y="1144"/>
                  </a:cubicBezTo>
                  <a:lnTo>
                    <a:pt x="1556" y="1148"/>
                  </a:lnTo>
                  <a:cubicBezTo>
                    <a:pt x="1552" y="1152"/>
                    <a:pt x="1549" y="1155"/>
                    <a:pt x="1545" y="1162"/>
                  </a:cubicBezTo>
                  <a:lnTo>
                    <a:pt x="1542" y="1162"/>
                  </a:lnTo>
                  <a:cubicBezTo>
                    <a:pt x="1535" y="1169"/>
                    <a:pt x="1528" y="1173"/>
                    <a:pt x="1524" y="1176"/>
                  </a:cubicBezTo>
                  <a:lnTo>
                    <a:pt x="1517" y="1180"/>
                  </a:lnTo>
                  <a:cubicBezTo>
                    <a:pt x="1514" y="1183"/>
                    <a:pt x="1507" y="1187"/>
                    <a:pt x="1499" y="1190"/>
                  </a:cubicBezTo>
                  <a:lnTo>
                    <a:pt x="1496" y="1190"/>
                  </a:lnTo>
                  <a:cubicBezTo>
                    <a:pt x="1475" y="1199"/>
                    <a:pt x="1453" y="1203"/>
                    <a:pt x="1432" y="1203"/>
                  </a:cubicBezTo>
                  <a:cubicBezTo>
                    <a:pt x="1340" y="1203"/>
                    <a:pt x="1257" y="1128"/>
                    <a:pt x="1257" y="1028"/>
                  </a:cubicBezTo>
                  <a:lnTo>
                    <a:pt x="1257" y="198"/>
                  </a:lnTo>
                  <a:cubicBezTo>
                    <a:pt x="1257" y="152"/>
                    <a:pt x="1239" y="107"/>
                    <a:pt x="1211" y="71"/>
                  </a:cubicBezTo>
                  <a:lnTo>
                    <a:pt x="1222" y="64"/>
                  </a:lnTo>
                  <a:lnTo>
                    <a:pt x="1169" y="33"/>
                  </a:lnTo>
                  <a:cubicBezTo>
                    <a:pt x="1144" y="19"/>
                    <a:pt x="1116" y="8"/>
                    <a:pt x="1088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5" name="Google Shape;18415;p76"/>
            <p:cNvSpPr/>
            <p:nvPr/>
          </p:nvSpPr>
          <p:spPr>
            <a:xfrm>
              <a:off x="1484670" y="2006024"/>
              <a:ext cx="99477" cy="117957"/>
            </a:xfrm>
            <a:custGeom>
              <a:avLst/>
              <a:gdLst/>
              <a:ahLst/>
              <a:cxnLst/>
              <a:rect l="l" t="t" r="r" b="b"/>
              <a:pathLst>
                <a:path w="3822" h="4532" extrusionOk="0">
                  <a:moveTo>
                    <a:pt x="1516" y="1"/>
                  </a:moveTo>
                  <a:cubicBezTo>
                    <a:pt x="1479" y="1"/>
                    <a:pt x="1444" y="12"/>
                    <a:pt x="1411" y="32"/>
                  </a:cubicBezTo>
                  <a:cubicBezTo>
                    <a:pt x="1366" y="56"/>
                    <a:pt x="1334" y="102"/>
                    <a:pt x="1324" y="155"/>
                  </a:cubicBezTo>
                  <a:lnTo>
                    <a:pt x="936" y="1590"/>
                  </a:lnTo>
                  <a:cubicBezTo>
                    <a:pt x="936" y="1597"/>
                    <a:pt x="933" y="1604"/>
                    <a:pt x="929" y="1615"/>
                  </a:cubicBezTo>
                  <a:lnTo>
                    <a:pt x="926" y="1618"/>
                  </a:lnTo>
                  <a:cubicBezTo>
                    <a:pt x="922" y="1626"/>
                    <a:pt x="919" y="1633"/>
                    <a:pt x="915" y="1640"/>
                  </a:cubicBezTo>
                  <a:cubicBezTo>
                    <a:pt x="908" y="1647"/>
                    <a:pt x="905" y="1654"/>
                    <a:pt x="898" y="1661"/>
                  </a:cubicBezTo>
                  <a:lnTo>
                    <a:pt x="894" y="1664"/>
                  </a:lnTo>
                  <a:cubicBezTo>
                    <a:pt x="891" y="1668"/>
                    <a:pt x="884" y="1675"/>
                    <a:pt x="880" y="1678"/>
                  </a:cubicBezTo>
                  <a:lnTo>
                    <a:pt x="877" y="1682"/>
                  </a:lnTo>
                  <a:cubicBezTo>
                    <a:pt x="870" y="1685"/>
                    <a:pt x="863" y="1689"/>
                    <a:pt x="856" y="1696"/>
                  </a:cubicBezTo>
                  <a:lnTo>
                    <a:pt x="849" y="1699"/>
                  </a:lnTo>
                  <a:cubicBezTo>
                    <a:pt x="824" y="1712"/>
                    <a:pt x="798" y="1717"/>
                    <a:pt x="773" y="1717"/>
                  </a:cubicBezTo>
                  <a:cubicBezTo>
                    <a:pt x="703" y="1717"/>
                    <a:pt x="635" y="1674"/>
                    <a:pt x="609" y="1604"/>
                  </a:cubicBezTo>
                  <a:lnTo>
                    <a:pt x="602" y="1587"/>
                  </a:lnTo>
                  <a:lnTo>
                    <a:pt x="384" y="1495"/>
                  </a:lnTo>
                  <a:lnTo>
                    <a:pt x="152" y="1397"/>
                  </a:lnTo>
                  <a:lnTo>
                    <a:pt x="138" y="1439"/>
                  </a:lnTo>
                  <a:cubicBezTo>
                    <a:pt x="85" y="1626"/>
                    <a:pt x="43" y="1812"/>
                    <a:pt x="15" y="2002"/>
                  </a:cubicBezTo>
                  <a:cubicBezTo>
                    <a:pt x="4" y="2062"/>
                    <a:pt x="1" y="2122"/>
                    <a:pt x="1" y="2178"/>
                  </a:cubicBezTo>
                  <a:cubicBezTo>
                    <a:pt x="11" y="2688"/>
                    <a:pt x="405" y="3212"/>
                    <a:pt x="490" y="3321"/>
                  </a:cubicBezTo>
                  <a:lnTo>
                    <a:pt x="507" y="3343"/>
                  </a:lnTo>
                  <a:cubicBezTo>
                    <a:pt x="532" y="3374"/>
                    <a:pt x="546" y="3413"/>
                    <a:pt x="546" y="3455"/>
                  </a:cubicBezTo>
                  <a:lnTo>
                    <a:pt x="546" y="4532"/>
                  </a:lnTo>
                  <a:lnTo>
                    <a:pt x="2682" y="4532"/>
                  </a:lnTo>
                  <a:lnTo>
                    <a:pt x="2682" y="3828"/>
                  </a:lnTo>
                  <a:cubicBezTo>
                    <a:pt x="2685" y="3761"/>
                    <a:pt x="2720" y="3701"/>
                    <a:pt x="2777" y="3673"/>
                  </a:cubicBezTo>
                  <a:cubicBezTo>
                    <a:pt x="3340" y="3388"/>
                    <a:pt x="3480" y="2445"/>
                    <a:pt x="3480" y="2438"/>
                  </a:cubicBezTo>
                  <a:cubicBezTo>
                    <a:pt x="3484" y="2428"/>
                    <a:pt x="3484" y="2421"/>
                    <a:pt x="3487" y="2414"/>
                  </a:cubicBezTo>
                  <a:lnTo>
                    <a:pt x="3811" y="1260"/>
                  </a:lnTo>
                  <a:cubicBezTo>
                    <a:pt x="3822" y="1196"/>
                    <a:pt x="3804" y="1129"/>
                    <a:pt x="3762" y="1084"/>
                  </a:cubicBezTo>
                  <a:lnTo>
                    <a:pt x="3776" y="1077"/>
                  </a:lnTo>
                  <a:lnTo>
                    <a:pt x="3716" y="1048"/>
                  </a:lnTo>
                  <a:cubicBezTo>
                    <a:pt x="3699" y="1038"/>
                    <a:pt x="3681" y="1031"/>
                    <a:pt x="3660" y="1024"/>
                  </a:cubicBezTo>
                  <a:lnTo>
                    <a:pt x="3639" y="1020"/>
                  </a:lnTo>
                  <a:cubicBezTo>
                    <a:pt x="3623" y="1017"/>
                    <a:pt x="3608" y="1015"/>
                    <a:pt x="3593" y="1015"/>
                  </a:cubicBezTo>
                  <a:cubicBezTo>
                    <a:pt x="3503" y="1015"/>
                    <a:pt x="3420" y="1075"/>
                    <a:pt x="3399" y="1168"/>
                  </a:cubicBezTo>
                  <a:lnTo>
                    <a:pt x="3213" y="1773"/>
                  </a:lnTo>
                  <a:cubicBezTo>
                    <a:pt x="3209" y="1780"/>
                    <a:pt x="3206" y="1787"/>
                    <a:pt x="3202" y="1794"/>
                  </a:cubicBezTo>
                  <a:lnTo>
                    <a:pt x="3199" y="1801"/>
                  </a:lnTo>
                  <a:cubicBezTo>
                    <a:pt x="3199" y="1805"/>
                    <a:pt x="3195" y="1808"/>
                    <a:pt x="3192" y="1812"/>
                  </a:cubicBezTo>
                  <a:cubicBezTo>
                    <a:pt x="3174" y="1840"/>
                    <a:pt x="3146" y="1865"/>
                    <a:pt x="3114" y="1879"/>
                  </a:cubicBezTo>
                  <a:lnTo>
                    <a:pt x="3100" y="1882"/>
                  </a:lnTo>
                  <a:cubicBezTo>
                    <a:pt x="3083" y="1889"/>
                    <a:pt x="3065" y="1893"/>
                    <a:pt x="3048" y="1893"/>
                  </a:cubicBezTo>
                  <a:cubicBezTo>
                    <a:pt x="3030" y="1893"/>
                    <a:pt x="3012" y="1889"/>
                    <a:pt x="2995" y="1882"/>
                  </a:cubicBezTo>
                  <a:cubicBezTo>
                    <a:pt x="2903" y="1854"/>
                    <a:pt x="2854" y="1759"/>
                    <a:pt x="2882" y="1668"/>
                  </a:cubicBezTo>
                  <a:lnTo>
                    <a:pt x="3065" y="1080"/>
                  </a:lnTo>
                  <a:lnTo>
                    <a:pt x="3100" y="939"/>
                  </a:lnTo>
                  <a:cubicBezTo>
                    <a:pt x="3114" y="876"/>
                    <a:pt x="3100" y="809"/>
                    <a:pt x="3055" y="764"/>
                  </a:cubicBezTo>
                  <a:lnTo>
                    <a:pt x="3069" y="753"/>
                  </a:lnTo>
                  <a:lnTo>
                    <a:pt x="2998" y="718"/>
                  </a:lnTo>
                  <a:cubicBezTo>
                    <a:pt x="2995" y="714"/>
                    <a:pt x="2988" y="714"/>
                    <a:pt x="2981" y="711"/>
                  </a:cubicBezTo>
                  <a:cubicBezTo>
                    <a:pt x="2974" y="707"/>
                    <a:pt x="2967" y="707"/>
                    <a:pt x="2956" y="704"/>
                  </a:cubicBezTo>
                  <a:lnTo>
                    <a:pt x="2931" y="700"/>
                  </a:lnTo>
                  <a:cubicBezTo>
                    <a:pt x="2916" y="697"/>
                    <a:pt x="2901" y="695"/>
                    <a:pt x="2886" y="695"/>
                  </a:cubicBezTo>
                  <a:cubicBezTo>
                    <a:pt x="2824" y="695"/>
                    <a:pt x="2764" y="724"/>
                    <a:pt x="2724" y="778"/>
                  </a:cubicBezTo>
                  <a:lnTo>
                    <a:pt x="2720" y="781"/>
                  </a:lnTo>
                  <a:lnTo>
                    <a:pt x="2509" y="1492"/>
                  </a:lnTo>
                  <a:cubicBezTo>
                    <a:pt x="2509" y="1499"/>
                    <a:pt x="2506" y="1506"/>
                    <a:pt x="2502" y="1516"/>
                  </a:cubicBezTo>
                  <a:lnTo>
                    <a:pt x="2499" y="1520"/>
                  </a:lnTo>
                  <a:cubicBezTo>
                    <a:pt x="2495" y="1527"/>
                    <a:pt x="2492" y="1534"/>
                    <a:pt x="2488" y="1541"/>
                  </a:cubicBezTo>
                  <a:lnTo>
                    <a:pt x="2485" y="1545"/>
                  </a:lnTo>
                  <a:cubicBezTo>
                    <a:pt x="2481" y="1548"/>
                    <a:pt x="2478" y="1555"/>
                    <a:pt x="2471" y="1559"/>
                  </a:cubicBezTo>
                  <a:lnTo>
                    <a:pt x="2464" y="1566"/>
                  </a:lnTo>
                  <a:lnTo>
                    <a:pt x="2456" y="1576"/>
                  </a:lnTo>
                  <a:cubicBezTo>
                    <a:pt x="2442" y="1587"/>
                    <a:pt x="2428" y="1594"/>
                    <a:pt x="2411" y="1601"/>
                  </a:cubicBezTo>
                  <a:cubicBezTo>
                    <a:pt x="2390" y="1611"/>
                    <a:pt x="2369" y="1615"/>
                    <a:pt x="2344" y="1615"/>
                  </a:cubicBezTo>
                  <a:cubicBezTo>
                    <a:pt x="2228" y="1615"/>
                    <a:pt x="2147" y="1506"/>
                    <a:pt x="2179" y="1397"/>
                  </a:cubicBezTo>
                  <a:lnTo>
                    <a:pt x="2404" y="633"/>
                  </a:lnTo>
                  <a:lnTo>
                    <a:pt x="2404" y="630"/>
                  </a:lnTo>
                  <a:cubicBezTo>
                    <a:pt x="2418" y="566"/>
                    <a:pt x="2400" y="500"/>
                    <a:pt x="2358" y="454"/>
                  </a:cubicBezTo>
                  <a:lnTo>
                    <a:pt x="2369" y="447"/>
                  </a:lnTo>
                  <a:lnTo>
                    <a:pt x="2312" y="415"/>
                  </a:lnTo>
                  <a:cubicBezTo>
                    <a:pt x="2295" y="405"/>
                    <a:pt x="2277" y="398"/>
                    <a:pt x="2256" y="394"/>
                  </a:cubicBezTo>
                  <a:lnTo>
                    <a:pt x="2235" y="387"/>
                  </a:lnTo>
                  <a:cubicBezTo>
                    <a:pt x="2221" y="384"/>
                    <a:pt x="2207" y="383"/>
                    <a:pt x="2194" y="383"/>
                  </a:cubicBezTo>
                  <a:cubicBezTo>
                    <a:pt x="2134" y="383"/>
                    <a:pt x="2078" y="408"/>
                    <a:pt x="2038" y="454"/>
                  </a:cubicBezTo>
                  <a:lnTo>
                    <a:pt x="2034" y="461"/>
                  </a:lnTo>
                  <a:lnTo>
                    <a:pt x="1788" y="1319"/>
                  </a:lnTo>
                  <a:cubicBezTo>
                    <a:pt x="1784" y="1330"/>
                    <a:pt x="1781" y="1337"/>
                    <a:pt x="1777" y="1344"/>
                  </a:cubicBezTo>
                  <a:lnTo>
                    <a:pt x="1774" y="1351"/>
                  </a:lnTo>
                  <a:cubicBezTo>
                    <a:pt x="1770" y="1355"/>
                    <a:pt x="1767" y="1362"/>
                    <a:pt x="1763" y="1369"/>
                  </a:cubicBezTo>
                  <a:lnTo>
                    <a:pt x="1760" y="1372"/>
                  </a:lnTo>
                  <a:cubicBezTo>
                    <a:pt x="1756" y="1379"/>
                    <a:pt x="1753" y="1383"/>
                    <a:pt x="1746" y="1390"/>
                  </a:cubicBezTo>
                  <a:lnTo>
                    <a:pt x="1739" y="1397"/>
                  </a:lnTo>
                  <a:lnTo>
                    <a:pt x="1732" y="1404"/>
                  </a:lnTo>
                  <a:cubicBezTo>
                    <a:pt x="1718" y="1414"/>
                    <a:pt x="1704" y="1421"/>
                    <a:pt x="1689" y="1428"/>
                  </a:cubicBezTo>
                  <a:lnTo>
                    <a:pt x="1675" y="1436"/>
                  </a:lnTo>
                  <a:cubicBezTo>
                    <a:pt x="1658" y="1443"/>
                    <a:pt x="1640" y="1446"/>
                    <a:pt x="1619" y="1446"/>
                  </a:cubicBezTo>
                  <a:cubicBezTo>
                    <a:pt x="1506" y="1446"/>
                    <a:pt x="1422" y="1333"/>
                    <a:pt x="1454" y="1224"/>
                  </a:cubicBezTo>
                  <a:lnTo>
                    <a:pt x="1707" y="341"/>
                  </a:lnTo>
                  <a:lnTo>
                    <a:pt x="1732" y="250"/>
                  </a:lnTo>
                  <a:cubicBezTo>
                    <a:pt x="1742" y="197"/>
                    <a:pt x="1735" y="144"/>
                    <a:pt x="1707" y="102"/>
                  </a:cubicBezTo>
                  <a:cubicBezTo>
                    <a:pt x="1700" y="91"/>
                    <a:pt x="1693" y="81"/>
                    <a:pt x="1686" y="74"/>
                  </a:cubicBezTo>
                  <a:lnTo>
                    <a:pt x="1700" y="67"/>
                  </a:lnTo>
                  <a:lnTo>
                    <a:pt x="1640" y="35"/>
                  </a:lnTo>
                  <a:cubicBezTo>
                    <a:pt x="1623" y="25"/>
                    <a:pt x="1601" y="18"/>
                    <a:pt x="1584" y="11"/>
                  </a:cubicBezTo>
                  <a:lnTo>
                    <a:pt x="1563" y="7"/>
                  </a:lnTo>
                  <a:cubicBezTo>
                    <a:pt x="1547" y="3"/>
                    <a:pt x="1531" y="1"/>
                    <a:pt x="1516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6" name="Google Shape;18416;p76"/>
            <p:cNvSpPr/>
            <p:nvPr/>
          </p:nvSpPr>
          <p:spPr>
            <a:xfrm>
              <a:off x="1597864" y="2116459"/>
              <a:ext cx="92346" cy="102939"/>
            </a:xfrm>
            <a:custGeom>
              <a:avLst/>
              <a:gdLst/>
              <a:ahLst/>
              <a:cxnLst/>
              <a:rect l="l" t="t" r="r" b="b"/>
              <a:pathLst>
                <a:path w="3548" h="3955" extrusionOk="0">
                  <a:moveTo>
                    <a:pt x="1045" y="0"/>
                  </a:moveTo>
                  <a:cubicBezTo>
                    <a:pt x="933" y="0"/>
                    <a:pt x="845" y="88"/>
                    <a:pt x="845" y="197"/>
                  </a:cubicBezTo>
                  <a:lnTo>
                    <a:pt x="845" y="1492"/>
                  </a:lnTo>
                  <a:cubicBezTo>
                    <a:pt x="845" y="1499"/>
                    <a:pt x="845" y="1506"/>
                    <a:pt x="845" y="1513"/>
                  </a:cubicBezTo>
                  <a:lnTo>
                    <a:pt x="845" y="1520"/>
                  </a:lnTo>
                  <a:cubicBezTo>
                    <a:pt x="845" y="1527"/>
                    <a:pt x="845" y="1534"/>
                    <a:pt x="841" y="1538"/>
                  </a:cubicBezTo>
                  <a:cubicBezTo>
                    <a:pt x="838" y="1545"/>
                    <a:pt x="838" y="1552"/>
                    <a:pt x="834" y="1559"/>
                  </a:cubicBezTo>
                  <a:lnTo>
                    <a:pt x="831" y="1566"/>
                  </a:lnTo>
                  <a:cubicBezTo>
                    <a:pt x="827" y="1569"/>
                    <a:pt x="827" y="1577"/>
                    <a:pt x="824" y="1580"/>
                  </a:cubicBezTo>
                  <a:lnTo>
                    <a:pt x="824" y="1584"/>
                  </a:lnTo>
                  <a:cubicBezTo>
                    <a:pt x="820" y="1591"/>
                    <a:pt x="813" y="1594"/>
                    <a:pt x="810" y="1601"/>
                  </a:cubicBezTo>
                  <a:lnTo>
                    <a:pt x="806" y="1605"/>
                  </a:lnTo>
                  <a:lnTo>
                    <a:pt x="792" y="1619"/>
                  </a:lnTo>
                  <a:lnTo>
                    <a:pt x="789" y="1622"/>
                  </a:lnTo>
                  <a:cubicBezTo>
                    <a:pt x="785" y="1626"/>
                    <a:pt x="778" y="1629"/>
                    <a:pt x="771" y="1636"/>
                  </a:cubicBezTo>
                  <a:lnTo>
                    <a:pt x="767" y="1636"/>
                  </a:lnTo>
                  <a:cubicBezTo>
                    <a:pt x="760" y="1640"/>
                    <a:pt x="757" y="1643"/>
                    <a:pt x="750" y="1647"/>
                  </a:cubicBezTo>
                  <a:lnTo>
                    <a:pt x="746" y="1647"/>
                  </a:lnTo>
                  <a:cubicBezTo>
                    <a:pt x="724" y="1657"/>
                    <a:pt x="701" y="1661"/>
                    <a:pt x="679" y="1661"/>
                  </a:cubicBezTo>
                  <a:cubicBezTo>
                    <a:pt x="589" y="1661"/>
                    <a:pt x="507" y="1587"/>
                    <a:pt x="507" y="1489"/>
                  </a:cubicBezTo>
                  <a:lnTo>
                    <a:pt x="507" y="1225"/>
                  </a:lnTo>
                  <a:lnTo>
                    <a:pt x="708" y="1186"/>
                  </a:lnTo>
                  <a:lnTo>
                    <a:pt x="444" y="1151"/>
                  </a:lnTo>
                  <a:lnTo>
                    <a:pt x="402" y="1147"/>
                  </a:lnTo>
                  <a:lnTo>
                    <a:pt x="296" y="1147"/>
                  </a:lnTo>
                  <a:lnTo>
                    <a:pt x="268" y="1151"/>
                  </a:lnTo>
                  <a:lnTo>
                    <a:pt x="254" y="1151"/>
                  </a:lnTo>
                  <a:lnTo>
                    <a:pt x="233" y="1154"/>
                  </a:lnTo>
                  <a:lnTo>
                    <a:pt x="219" y="1161"/>
                  </a:lnTo>
                  <a:lnTo>
                    <a:pt x="201" y="1165"/>
                  </a:lnTo>
                  <a:cubicBezTo>
                    <a:pt x="197" y="1168"/>
                    <a:pt x="190" y="1172"/>
                    <a:pt x="183" y="1175"/>
                  </a:cubicBezTo>
                  <a:lnTo>
                    <a:pt x="173" y="1179"/>
                  </a:lnTo>
                  <a:cubicBezTo>
                    <a:pt x="166" y="1182"/>
                    <a:pt x="159" y="1189"/>
                    <a:pt x="152" y="1197"/>
                  </a:cubicBezTo>
                  <a:cubicBezTo>
                    <a:pt x="0" y="1323"/>
                    <a:pt x="25" y="1742"/>
                    <a:pt x="46" y="2111"/>
                  </a:cubicBezTo>
                  <a:cubicBezTo>
                    <a:pt x="85" y="2734"/>
                    <a:pt x="827" y="3294"/>
                    <a:pt x="834" y="3301"/>
                  </a:cubicBezTo>
                  <a:cubicBezTo>
                    <a:pt x="880" y="3332"/>
                    <a:pt x="905" y="3385"/>
                    <a:pt x="905" y="3438"/>
                  </a:cubicBezTo>
                  <a:lnTo>
                    <a:pt x="905" y="3955"/>
                  </a:lnTo>
                  <a:lnTo>
                    <a:pt x="3061" y="3955"/>
                  </a:lnTo>
                  <a:lnTo>
                    <a:pt x="3061" y="3230"/>
                  </a:lnTo>
                  <a:cubicBezTo>
                    <a:pt x="3058" y="3181"/>
                    <a:pt x="3083" y="3132"/>
                    <a:pt x="3121" y="3100"/>
                  </a:cubicBezTo>
                  <a:cubicBezTo>
                    <a:pt x="3526" y="2755"/>
                    <a:pt x="3547" y="1995"/>
                    <a:pt x="3522" y="1731"/>
                  </a:cubicBezTo>
                  <a:cubicBezTo>
                    <a:pt x="3519" y="1728"/>
                    <a:pt x="3519" y="1721"/>
                    <a:pt x="3519" y="1714"/>
                  </a:cubicBezTo>
                  <a:lnTo>
                    <a:pt x="3519" y="704"/>
                  </a:lnTo>
                  <a:cubicBezTo>
                    <a:pt x="3519" y="655"/>
                    <a:pt x="3501" y="612"/>
                    <a:pt x="3473" y="574"/>
                  </a:cubicBezTo>
                  <a:lnTo>
                    <a:pt x="3484" y="567"/>
                  </a:lnTo>
                  <a:lnTo>
                    <a:pt x="3431" y="539"/>
                  </a:lnTo>
                  <a:cubicBezTo>
                    <a:pt x="3406" y="521"/>
                    <a:pt x="3378" y="510"/>
                    <a:pt x="3346" y="507"/>
                  </a:cubicBezTo>
                  <a:lnTo>
                    <a:pt x="3297" y="507"/>
                  </a:lnTo>
                  <a:cubicBezTo>
                    <a:pt x="3188" y="507"/>
                    <a:pt x="3100" y="595"/>
                    <a:pt x="3100" y="704"/>
                  </a:cubicBezTo>
                  <a:lnTo>
                    <a:pt x="3100" y="1137"/>
                  </a:lnTo>
                  <a:cubicBezTo>
                    <a:pt x="3100" y="1144"/>
                    <a:pt x="3100" y="1154"/>
                    <a:pt x="3100" y="1161"/>
                  </a:cubicBezTo>
                  <a:lnTo>
                    <a:pt x="3100" y="1165"/>
                  </a:lnTo>
                  <a:cubicBezTo>
                    <a:pt x="3100" y="1172"/>
                    <a:pt x="3097" y="1179"/>
                    <a:pt x="3097" y="1186"/>
                  </a:cubicBezTo>
                  <a:cubicBezTo>
                    <a:pt x="3093" y="1193"/>
                    <a:pt x="3090" y="1200"/>
                    <a:pt x="3090" y="1207"/>
                  </a:cubicBezTo>
                  <a:lnTo>
                    <a:pt x="3086" y="1211"/>
                  </a:lnTo>
                  <a:cubicBezTo>
                    <a:pt x="3083" y="1218"/>
                    <a:pt x="3079" y="1221"/>
                    <a:pt x="3079" y="1228"/>
                  </a:cubicBezTo>
                  <a:lnTo>
                    <a:pt x="3079" y="1232"/>
                  </a:lnTo>
                  <a:cubicBezTo>
                    <a:pt x="3072" y="1239"/>
                    <a:pt x="3069" y="1242"/>
                    <a:pt x="3065" y="1249"/>
                  </a:cubicBezTo>
                  <a:lnTo>
                    <a:pt x="3061" y="1253"/>
                  </a:lnTo>
                  <a:lnTo>
                    <a:pt x="3047" y="1263"/>
                  </a:lnTo>
                  <a:lnTo>
                    <a:pt x="3044" y="1267"/>
                  </a:lnTo>
                  <a:cubicBezTo>
                    <a:pt x="3037" y="1274"/>
                    <a:pt x="3033" y="1277"/>
                    <a:pt x="3026" y="1281"/>
                  </a:cubicBezTo>
                  <a:lnTo>
                    <a:pt x="3023" y="1284"/>
                  </a:lnTo>
                  <a:cubicBezTo>
                    <a:pt x="3016" y="1288"/>
                    <a:pt x="3009" y="1292"/>
                    <a:pt x="3002" y="1295"/>
                  </a:cubicBezTo>
                  <a:cubicBezTo>
                    <a:pt x="2981" y="1304"/>
                    <a:pt x="2959" y="1308"/>
                    <a:pt x="2938" y="1308"/>
                  </a:cubicBezTo>
                  <a:cubicBezTo>
                    <a:pt x="2846" y="1308"/>
                    <a:pt x="2763" y="1233"/>
                    <a:pt x="2766" y="1133"/>
                  </a:cubicBezTo>
                  <a:lnTo>
                    <a:pt x="2766" y="553"/>
                  </a:lnTo>
                  <a:cubicBezTo>
                    <a:pt x="2766" y="503"/>
                    <a:pt x="2748" y="461"/>
                    <a:pt x="2717" y="422"/>
                  </a:cubicBezTo>
                  <a:lnTo>
                    <a:pt x="2731" y="415"/>
                  </a:lnTo>
                  <a:lnTo>
                    <a:pt x="2678" y="387"/>
                  </a:lnTo>
                  <a:cubicBezTo>
                    <a:pt x="2653" y="370"/>
                    <a:pt x="2622" y="359"/>
                    <a:pt x="2594" y="356"/>
                  </a:cubicBezTo>
                  <a:lnTo>
                    <a:pt x="2537" y="356"/>
                  </a:lnTo>
                  <a:cubicBezTo>
                    <a:pt x="2463" y="356"/>
                    <a:pt x="2397" y="398"/>
                    <a:pt x="2361" y="465"/>
                  </a:cubicBezTo>
                  <a:lnTo>
                    <a:pt x="2358" y="472"/>
                  </a:lnTo>
                  <a:lnTo>
                    <a:pt x="2358" y="1031"/>
                  </a:lnTo>
                  <a:cubicBezTo>
                    <a:pt x="2358" y="1038"/>
                    <a:pt x="2358" y="1045"/>
                    <a:pt x="2358" y="1052"/>
                  </a:cubicBezTo>
                  <a:lnTo>
                    <a:pt x="2358" y="1059"/>
                  </a:lnTo>
                  <a:cubicBezTo>
                    <a:pt x="2354" y="1066"/>
                    <a:pt x="2354" y="1070"/>
                    <a:pt x="2351" y="1077"/>
                  </a:cubicBezTo>
                  <a:cubicBezTo>
                    <a:pt x="2351" y="1084"/>
                    <a:pt x="2347" y="1091"/>
                    <a:pt x="2344" y="1098"/>
                  </a:cubicBezTo>
                  <a:lnTo>
                    <a:pt x="2344" y="1105"/>
                  </a:lnTo>
                  <a:cubicBezTo>
                    <a:pt x="2340" y="1109"/>
                    <a:pt x="2337" y="1116"/>
                    <a:pt x="2333" y="1119"/>
                  </a:cubicBezTo>
                  <a:lnTo>
                    <a:pt x="2333" y="1123"/>
                  </a:lnTo>
                  <a:cubicBezTo>
                    <a:pt x="2330" y="1130"/>
                    <a:pt x="2326" y="1133"/>
                    <a:pt x="2319" y="1140"/>
                  </a:cubicBezTo>
                  <a:lnTo>
                    <a:pt x="2316" y="1144"/>
                  </a:lnTo>
                  <a:lnTo>
                    <a:pt x="2305" y="1158"/>
                  </a:lnTo>
                  <a:lnTo>
                    <a:pt x="2302" y="1161"/>
                  </a:lnTo>
                  <a:cubicBezTo>
                    <a:pt x="2294" y="1165"/>
                    <a:pt x="2287" y="1168"/>
                    <a:pt x="2284" y="1172"/>
                  </a:cubicBezTo>
                  <a:lnTo>
                    <a:pt x="2277" y="1175"/>
                  </a:lnTo>
                  <a:cubicBezTo>
                    <a:pt x="2273" y="1179"/>
                    <a:pt x="2266" y="1182"/>
                    <a:pt x="2259" y="1186"/>
                  </a:cubicBezTo>
                  <a:cubicBezTo>
                    <a:pt x="2238" y="1195"/>
                    <a:pt x="2216" y="1199"/>
                    <a:pt x="2195" y="1199"/>
                  </a:cubicBezTo>
                  <a:cubicBezTo>
                    <a:pt x="2103" y="1199"/>
                    <a:pt x="2020" y="1125"/>
                    <a:pt x="2020" y="1028"/>
                  </a:cubicBezTo>
                  <a:lnTo>
                    <a:pt x="2020" y="412"/>
                  </a:lnTo>
                  <a:cubicBezTo>
                    <a:pt x="2020" y="363"/>
                    <a:pt x="2002" y="317"/>
                    <a:pt x="1974" y="282"/>
                  </a:cubicBezTo>
                  <a:lnTo>
                    <a:pt x="1985" y="275"/>
                  </a:lnTo>
                  <a:lnTo>
                    <a:pt x="1932" y="247"/>
                  </a:lnTo>
                  <a:cubicBezTo>
                    <a:pt x="1907" y="229"/>
                    <a:pt x="1879" y="218"/>
                    <a:pt x="1848" y="215"/>
                  </a:cubicBezTo>
                  <a:lnTo>
                    <a:pt x="1791" y="215"/>
                  </a:lnTo>
                  <a:cubicBezTo>
                    <a:pt x="1717" y="215"/>
                    <a:pt x="1647" y="254"/>
                    <a:pt x="1615" y="320"/>
                  </a:cubicBezTo>
                  <a:lnTo>
                    <a:pt x="1608" y="327"/>
                  </a:lnTo>
                  <a:lnTo>
                    <a:pt x="1608" y="1031"/>
                  </a:lnTo>
                  <a:cubicBezTo>
                    <a:pt x="1608" y="1038"/>
                    <a:pt x="1608" y="1045"/>
                    <a:pt x="1608" y="1052"/>
                  </a:cubicBezTo>
                  <a:lnTo>
                    <a:pt x="1608" y="1059"/>
                  </a:lnTo>
                  <a:cubicBezTo>
                    <a:pt x="1608" y="1066"/>
                    <a:pt x="1605" y="1070"/>
                    <a:pt x="1605" y="1077"/>
                  </a:cubicBezTo>
                  <a:cubicBezTo>
                    <a:pt x="1601" y="1084"/>
                    <a:pt x="1598" y="1091"/>
                    <a:pt x="1598" y="1098"/>
                  </a:cubicBezTo>
                  <a:lnTo>
                    <a:pt x="1594" y="1105"/>
                  </a:lnTo>
                  <a:cubicBezTo>
                    <a:pt x="1591" y="1109"/>
                    <a:pt x="1587" y="1116"/>
                    <a:pt x="1584" y="1119"/>
                  </a:cubicBezTo>
                  <a:lnTo>
                    <a:pt x="1584" y="1123"/>
                  </a:lnTo>
                  <a:cubicBezTo>
                    <a:pt x="1580" y="1130"/>
                    <a:pt x="1577" y="1133"/>
                    <a:pt x="1573" y="1140"/>
                  </a:cubicBezTo>
                  <a:lnTo>
                    <a:pt x="1570" y="1144"/>
                  </a:lnTo>
                  <a:lnTo>
                    <a:pt x="1556" y="1158"/>
                  </a:lnTo>
                  <a:lnTo>
                    <a:pt x="1552" y="1161"/>
                  </a:lnTo>
                  <a:cubicBezTo>
                    <a:pt x="1545" y="1165"/>
                    <a:pt x="1542" y="1168"/>
                    <a:pt x="1534" y="1172"/>
                  </a:cubicBezTo>
                  <a:lnTo>
                    <a:pt x="1531" y="1175"/>
                  </a:lnTo>
                  <a:cubicBezTo>
                    <a:pt x="1524" y="1179"/>
                    <a:pt x="1517" y="1182"/>
                    <a:pt x="1513" y="1186"/>
                  </a:cubicBezTo>
                  <a:lnTo>
                    <a:pt x="1510" y="1186"/>
                  </a:lnTo>
                  <a:cubicBezTo>
                    <a:pt x="1488" y="1195"/>
                    <a:pt x="1466" y="1199"/>
                    <a:pt x="1444" y="1199"/>
                  </a:cubicBezTo>
                  <a:cubicBezTo>
                    <a:pt x="1353" y="1199"/>
                    <a:pt x="1271" y="1127"/>
                    <a:pt x="1271" y="1028"/>
                  </a:cubicBezTo>
                  <a:lnTo>
                    <a:pt x="1271" y="197"/>
                  </a:lnTo>
                  <a:cubicBezTo>
                    <a:pt x="1271" y="148"/>
                    <a:pt x="1253" y="102"/>
                    <a:pt x="1225" y="67"/>
                  </a:cubicBezTo>
                  <a:lnTo>
                    <a:pt x="1235" y="60"/>
                  </a:lnTo>
                  <a:lnTo>
                    <a:pt x="1183" y="32"/>
                  </a:lnTo>
                  <a:cubicBezTo>
                    <a:pt x="1158" y="14"/>
                    <a:pt x="1130" y="4"/>
                    <a:pt x="1098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7" name="Google Shape;18417;p76"/>
            <p:cNvSpPr/>
            <p:nvPr/>
          </p:nvSpPr>
          <p:spPr>
            <a:xfrm>
              <a:off x="1353179" y="2177259"/>
              <a:ext cx="29489" cy="73189"/>
            </a:xfrm>
            <a:custGeom>
              <a:avLst/>
              <a:gdLst/>
              <a:ahLst/>
              <a:cxnLst/>
              <a:rect l="l" t="t" r="r" b="b"/>
              <a:pathLst>
                <a:path w="1133" h="2812" extrusionOk="0">
                  <a:moveTo>
                    <a:pt x="296" y="1"/>
                  </a:moveTo>
                  <a:lnTo>
                    <a:pt x="267" y="4"/>
                  </a:lnTo>
                  <a:lnTo>
                    <a:pt x="253" y="4"/>
                  </a:lnTo>
                  <a:lnTo>
                    <a:pt x="232" y="11"/>
                  </a:lnTo>
                  <a:lnTo>
                    <a:pt x="218" y="15"/>
                  </a:lnTo>
                  <a:lnTo>
                    <a:pt x="201" y="22"/>
                  </a:lnTo>
                  <a:cubicBezTo>
                    <a:pt x="197" y="22"/>
                    <a:pt x="190" y="25"/>
                    <a:pt x="187" y="29"/>
                  </a:cubicBezTo>
                  <a:lnTo>
                    <a:pt x="172" y="32"/>
                  </a:lnTo>
                  <a:cubicBezTo>
                    <a:pt x="165" y="39"/>
                    <a:pt x="158" y="43"/>
                    <a:pt x="151" y="50"/>
                  </a:cubicBezTo>
                  <a:cubicBezTo>
                    <a:pt x="0" y="176"/>
                    <a:pt x="25" y="595"/>
                    <a:pt x="46" y="968"/>
                  </a:cubicBezTo>
                  <a:cubicBezTo>
                    <a:pt x="77" y="1485"/>
                    <a:pt x="626" y="1999"/>
                    <a:pt x="834" y="2154"/>
                  </a:cubicBezTo>
                  <a:cubicBezTo>
                    <a:pt x="880" y="2185"/>
                    <a:pt x="904" y="2238"/>
                    <a:pt x="904" y="2291"/>
                  </a:cubicBezTo>
                  <a:lnTo>
                    <a:pt x="904" y="2812"/>
                  </a:lnTo>
                  <a:lnTo>
                    <a:pt x="1133" y="2812"/>
                  </a:lnTo>
                  <a:lnTo>
                    <a:pt x="1133" y="2291"/>
                  </a:lnTo>
                  <a:cubicBezTo>
                    <a:pt x="1133" y="2235"/>
                    <a:pt x="1108" y="2185"/>
                    <a:pt x="1063" y="2154"/>
                  </a:cubicBezTo>
                  <a:cubicBezTo>
                    <a:pt x="855" y="1999"/>
                    <a:pt x="306" y="1482"/>
                    <a:pt x="274" y="965"/>
                  </a:cubicBezTo>
                  <a:cubicBezTo>
                    <a:pt x="253" y="595"/>
                    <a:pt x="225" y="173"/>
                    <a:pt x="377" y="50"/>
                  </a:cubicBezTo>
                  <a:cubicBezTo>
                    <a:pt x="384" y="43"/>
                    <a:pt x="394" y="36"/>
                    <a:pt x="401" y="32"/>
                  </a:cubicBezTo>
                  <a:lnTo>
                    <a:pt x="412" y="25"/>
                  </a:lnTo>
                  <a:cubicBezTo>
                    <a:pt x="419" y="22"/>
                    <a:pt x="422" y="22"/>
                    <a:pt x="429" y="18"/>
                  </a:cubicBezTo>
                  <a:lnTo>
                    <a:pt x="447" y="11"/>
                  </a:lnTo>
                  <a:lnTo>
                    <a:pt x="461" y="8"/>
                  </a:lnTo>
                  <a:lnTo>
                    <a:pt x="464" y="8"/>
                  </a:lnTo>
                  <a:lnTo>
                    <a:pt x="436" y="4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8" name="Google Shape;18418;p76"/>
            <p:cNvSpPr/>
            <p:nvPr/>
          </p:nvSpPr>
          <p:spPr>
            <a:xfrm>
              <a:off x="1432303" y="2160680"/>
              <a:ext cx="9812" cy="20744"/>
            </a:xfrm>
            <a:custGeom>
              <a:avLst/>
              <a:gdLst/>
              <a:ahLst/>
              <a:cxnLst/>
              <a:rect l="l" t="t" r="r" b="b"/>
              <a:pathLst>
                <a:path w="377" h="797" extrusionOk="0">
                  <a:moveTo>
                    <a:pt x="250" y="1"/>
                  </a:moveTo>
                  <a:cubicBezTo>
                    <a:pt x="141" y="1"/>
                    <a:pt x="53" y="89"/>
                    <a:pt x="53" y="198"/>
                  </a:cubicBezTo>
                  <a:lnTo>
                    <a:pt x="53" y="630"/>
                  </a:lnTo>
                  <a:cubicBezTo>
                    <a:pt x="53" y="638"/>
                    <a:pt x="53" y="645"/>
                    <a:pt x="53" y="652"/>
                  </a:cubicBezTo>
                  <a:lnTo>
                    <a:pt x="53" y="659"/>
                  </a:lnTo>
                  <a:cubicBezTo>
                    <a:pt x="49" y="666"/>
                    <a:pt x="49" y="673"/>
                    <a:pt x="46" y="680"/>
                  </a:cubicBezTo>
                  <a:cubicBezTo>
                    <a:pt x="46" y="687"/>
                    <a:pt x="42" y="694"/>
                    <a:pt x="39" y="701"/>
                  </a:cubicBezTo>
                  <a:lnTo>
                    <a:pt x="35" y="704"/>
                  </a:lnTo>
                  <a:cubicBezTo>
                    <a:pt x="35" y="711"/>
                    <a:pt x="32" y="715"/>
                    <a:pt x="28" y="722"/>
                  </a:cubicBezTo>
                  <a:lnTo>
                    <a:pt x="28" y="725"/>
                  </a:lnTo>
                  <a:cubicBezTo>
                    <a:pt x="25" y="729"/>
                    <a:pt x="18" y="736"/>
                    <a:pt x="14" y="740"/>
                  </a:cubicBezTo>
                  <a:lnTo>
                    <a:pt x="11" y="747"/>
                  </a:lnTo>
                  <a:lnTo>
                    <a:pt x="0" y="757"/>
                  </a:lnTo>
                  <a:cubicBezTo>
                    <a:pt x="28" y="782"/>
                    <a:pt x="65" y="796"/>
                    <a:pt x="103" y="796"/>
                  </a:cubicBezTo>
                  <a:cubicBezTo>
                    <a:pt x="108" y="796"/>
                    <a:pt x="112" y="796"/>
                    <a:pt x="116" y="796"/>
                  </a:cubicBezTo>
                  <a:cubicBezTo>
                    <a:pt x="141" y="796"/>
                    <a:pt x="162" y="792"/>
                    <a:pt x="183" y="785"/>
                  </a:cubicBezTo>
                  <a:cubicBezTo>
                    <a:pt x="190" y="782"/>
                    <a:pt x="197" y="778"/>
                    <a:pt x="204" y="775"/>
                  </a:cubicBezTo>
                  <a:lnTo>
                    <a:pt x="208" y="771"/>
                  </a:lnTo>
                  <a:cubicBezTo>
                    <a:pt x="215" y="768"/>
                    <a:pt x="218" y="764"/>
                    <a:pt x="225" y="757"/>
                  </a:cubicBezTo>
                  <a:lnTo>
                    <a:pt x="229" y="757"/>
                  </a:lnTo>
                  <a:lnTo>
                    <a:pt x="239" y="743"/>
                  </a:lnTo>
                  <a:lnTo>
                    <a:pt x="246" y="740"/>
                  </a:lnTo>
                  <a:cubicBezTo>
                    <a:pt x="250" y="733"/>
                    <a:pt x="253" y="729"/>
                    <a:pt x="257" y="722"/>
                  </a:cubicBezTo>
                  <a:lnTo>
                    <a:pt x="257" y="718"/>
                  </a:lnTo>
                  <a:cubicBezTo>
                    <a:pt x="260" y="715"/>
                    <a:pt x="264" y="708"/>
                    <a:pt x="267" y="701"/>
                  </a:cubicBezTo>
                  <a:lnTo>
                    <a:pt x="271" y="697"/>
                  </a:lnTo>
                  <a:cubicBezTo>
                    <a:pt x="271" y="690"/>
                    <a:pt x="274" y="683"/>
                    <a:pt x="278" y="676"/>
                  </a:cubicBezTo>
                  <a:cubicBezTo>
                    <a:pt x="278" y="669"/>
                    <a:pt x="281" y="662"/>
                    <a:pt x="281" y="655"/>
                  </a:cubicBezTo>
                  <a:lnTo>
                    <a:pt x="281" y="652"/>
                  </a:lnTo>
                  <a:cubicBezTo>
                    <a:pt x="281" y="645"/>
                    <a:pt x="281" y="638"/>
                    <a:pt x="281" y="627"/>
                  </a:cubicBezTo>
                  <a:lnTo>
                    <a:pt x="281" y="194"/>
                  </a:lnTo>
                  <a:cubicBezTo>
                    <a:pt x="281" y="127"/>
                    <a:pt x="317" y="64"/>
                    <a:pt x="376" y="29"/>
                  </a:cubicBezTo>
                  <a:cubicBezTo>
                    <a:pt x="352" y="11"/>
                    <a:pt x="327" y="4"/>
                    <a:pt x="299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9" name="Google Shape;18419;p76"/>
            <p:cNvSpPr/>
            <p:nvPr/>
          </p:nvSpPr>
          <p:spPr>
            <a:xfrm>
              <a:off x="1412964" y="2156645"/>
              <a:ext cx="9266" cy="22019"/>
            </a:xfrm>
            <a:custGeom>
              <a:avLst/>
              <a:gdLst/>
              <a:ahLst/>
              <a:cxnLst/>
              <a:rect l="l" t="t" r="r" b="b"/>
              <a:pathLst>
                <a:path w="356" h="846" extrusionOk="0">
                  <a:moveTo>
                    <a:pt x="233" y="1"/>
                  </a:moveTo>
                  <a:cubicBezTo>
                    <a:pt x="159" y="1"/>
                    <a:pt x="89" y="43"/>
                    <a:pt x="57" y="110"/>
                  </a:cubicBezTo>
                  <a:lnTo>
                    <a:pt x="50" y="120"/>
                  </a:lnTo>
                  <a:lnTo>
                    <a:pt x="50" y="676"/>
                  </a:lnTo>
                  <a:cubicBezTo>
                    <a:pt x="53" y="683"/>
                    <a:pt x="53" y="690"/>
                    <a:pt x="50" y="698"/>
                  </a:cubicBezTo>
                  <a:lnTo>
                    <a:pt x="50" y="705"/>
                  </a:lnTo>
                  <a:cubicBezTo>
                    <a:pt x="50" y="708"/>
                    <a:pt x="50" y="715"/>
                    <a:pt x="46" y="722"/>
                  </a:cubicBezTo>
                  <a:cubicBezTo>
                    <a:pt x="43" y="729"/>
                    <a:pt x="43" y="736"/>
                    <a:pt x="39" y="743"/>
                  </a:cubicBezTo>
                  <a:lnTo>
                    <a:pt x="36" y="747"/>
                  </a:lnTo>
                  <a:cubicBezTo>
                    <a:pt x="32" y="754"/>
                    <a:pt x="32" y="761"/>
                    <a:pt x="29" y="764"/>
                  </a:cubicBezTo>
                  <a:lnTo>
                    <a:pt x="29" y="768"/>
                  </a:lnTo>
                  <a:cubicBezTo>
                    <a:pt x="25" y="775"/>
                    <a:pt x="18" y="778"/>
                    <a:pt x="15" y="785"/>
                  </a:cubicBezTo>
                  <a:lnTo>
                    <a:pt x="11" y="789"/>
                  </a:lnTo>
                  <a:lnTo>
                    <a:pt x="1" y="800"/>
                  </a:lnTo>
                  <a:cubicBezTo>
                    <a:pt x="29" y="828"/>
                    <a:pt x="71" y="845"/>
                    <a:pt x="113" y="845"/>
                  </a:cubicBezTo>
                  <a:cubicBezTo>
                    <a:pt x="138" y="845"/>
                    <a:pt x="159" y="842"/>
                    <a:pt x="180" y="831"/>
                  </a:cubicBezTo>
                  <a:lnTo>
                    <a:pt x="184" y="831"/>
                  </a:lnTo>
                  <a:cubicBezTo>
                    <a:pt x="191" y="831"/>
                    <a:pt x="194" y="828"/>
                    <a:pt x="201" y="824"/>
                  </a:cubicBezTo>
                  <a:lnTo>
                    <a:pt x="205" y="821"/>
                  </a:lnTo>
                  <a:cubicBezTo>
                    <a:pt x="212" y="817"/>
                    <a:pt x="219" y="814"/>
                    <a:pt x="222" y="807"/>
                  </a:cubicBezTo>
                  <a:lnTo>
                    <a:pt x="226" y="803"/>
                  </a:lnTo>
                  <a:lnTo>
                    <a:pt x="240" y="793"/>
                  </a:lnTo>
                  <a:lnTo>
                    <a:pt x="243" y="789"/>
                  </a:lnTo>
                  <a:cubicBezTo>
                    <a:pt x="247" y="782"/>
                    <a:pt x="254" y="775"/>
                    <a:pt x="257" y="771"/>
                  </a:cubicBezTo>
                  <a:lnTo>
                    <a:pt x="257" y="768"/>
                  </a:lnTo>
                  <a:cubicBezTo>
                    <a:pt x="261" y="761"/>
                    <a:pt x="264" y="757"/>
                    <a:pt x="264" y="750"/>
                  </a:cubicBezTo>
                  <a:lnTo>
                    <a:pt x="268" y="747"/>
                  </a:lnTo>
                  <a:cubicBezTo>
                    <a:pt x="272" y="740"/>
                    <a:pt x="275" y="733"/>
                    <a:pt x="275" y="726"/>
                  </a:cubicBezTo>
                  <a:cubicBezTo>
                    <a:pt x="279" y="719"/>
                    <a:pt x="279" y="712"/>
                    <a:pt x="282" y="705"/>
                  </a:cubicBezTo>
                  <a:lnTo>
                    <a:pt x="282" y="701"/>
                  </a:lnTo>
                  <a:cubicBezTo>
                    <a:pt x="282" y="694"/>
                    <a:pt x="282" y="687"/>
                    <a:pt x="282" y="676"/>
                  </a:cubicBezTo>
                  <a:lnTo>
                    <a:pt x="282" y="117"/>
                  </a:lnTo>
                  <a:lnTo>
                    <a:pt x="286" y="110"/>
                  </a:lnTo>
                  <a:cubicBezTo>
                    <a:pt x="303" y="75"/>
                    <a:pt x="328" y="50"/>
                    <a:pt x="356" y="29"/>
                  </a:cubicBezTo>
                  <a:cubicBezTo>
                    <a:pt x="335" y="15"/>
                    <a:pt x="307" y="4"/>
                    <a:pt x="282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0" name="Google Shape;18420;p76"/>
            <p:cNvSpPr/>
            <p:nvPr/>
          </p:nvSpPr>
          <p:spPr>
            <a:xfrm>
              <a:off x="1393470" y="2153002"/>
              <a:ext cx="9370" cy="25663"/>
            </a:xfrm>
            <a:custGeom>
              <a:avLst/>
              <a:gdLst/>
              <a:ahLst/>
              <a:cxnLst/>
              <a:rect l="l" t="t" r="r" b="b"/>
              <a:pathLst>
                <a:path w="360" h="986" extrusionOk="0">
                  <a:moveTo>
                    <a:pt x="232" y="0"/>
                  </a:moveTo>
                  <a:cubicBezTo>
                    <a:pt x="158" y="0"/>
                    <a:pt x="92" y="39"/>
                    <a:pt x="56" y="102"/>
                  </a:cubicBezTo>
                  <a:lnTo>
                    <a:pt x="53" y="113"/>
                  </a:lnTo>
                  <a:lnTo>
                    <a:pt x="53" y="816"/>
                  </a:lnTo>
                  <a:cubicBezTo>
                    <a:pt x="53" y="823"/>
                    <a:pt x="53" y="830"/>
                    <a:pt x="53" y="838"/>
                  </a:cubicBezTo>
                  <a:lnTo>
                    <a:pt x="53" y="845"/>
                  </a:lnTo>
                  <a:cubicBezTo>
                    <a:pt x="53" y="848"/>
                    <a:pt x="49" y="855"/>
                    <a:pt x="49" y="862"/>
                  </a:cubicBezTo>
                  <a:cubicBezTo>
                    <a:pt x="46" y="869"/>
                    <a:pt x="42" y="876"/>
                    <a:pt x="39" y="883"/>
                  </a:cubicBezTo>
                  <a:lnTo>
                    <a:pt x="39" y="887"/>
                  </a:lnTo>
                  <a:cubicBezTo>
                    <a:pt x="35" y="894"/>
                    <a:pt x="32" y="901"/>
                    <a:pt x="28" y="904"/>
                  </a:cubicBezTo>
                  <a:lnTo>
                    <a:pt x="28" y="908"/>
                  </a:lnTo>
                  <a:cubicBezTo>
                    <a:pt x="25" y="915"/>
                    <a:pt x="21" y="918"/>
                    <a:pt x="14" y="925"/>
                  </a:cubicBezTo>
                  <a:lnTo>
                    <a:pt x="11" y="929"/>
                  </a:lnTo>
                  <a:lnTo>
                    <a:pt x="0" y="940"/>
                  </a:lnTo>
                  <a:cubicBezTo>
                    <a:pt x="32" y="971"/>
                    <a:pt x="74" y="985"/>
                    <a:pt x="120" y="985"/>
                  </a:cubicBezTo>
                  <a:cubicBezTo>
                    <a:pt x="141" y="985"/>
                    <a:pt x="162" y="982"/>
                    <a:pt x="183" y="971"/>
                  </a:cubicBezTo>
                  <a:lnTo>
                    <a:pt x="187" y="971"/>
                  </a:lnTo>
                  <a:cubicBezTo>
                    <a:pt x="194" y="971"/>
                    <a:pt x="201" y="968"/>
                    <a:pt x="208" y="964"/>
                  </a:cubicBezTo>
                  <a:lnTo>
                    <a:pt x="211" y="961"/>
                  </a:lnTo>
                  <a:cubicBezTo>
                    <a:pt x="215" y="957"/>
                    <a:pt x="222" y="954"/>
                    <a:pt x="229" y="947"/>
                  </a:cubicBezTo>
                  <a:lnTo>
                    <a:pt x="232" y="943"/>
                  </a:lnTo>
                  <a:lnTo>
                    <a:pt x="243" y="933"/>
                  </a:lnTo>
                  <a:lnTo>
                    <a:pt x="246" y="929"/>
                  </a:lnTo>
                  <a:cubicBezTo>
                    <a:pt x="253" y="922"/>
                    <a:pt x="257" y="915"/>
                    <a:pt x="261" y="911"/>
                  </a:cubicBezTo>
                  <a:lnTo>
                    <a:pt x="261" y="908"/>
                  </a:lnTo>
                  <a:cubicBezTo>
                    <a:pt x="264" y="901"/>
                    <a:pt x="268" y="897"/>
                    <a:pt x="271" y="890"/>
                  </a:cubicBezTo>
                  <a:lnTo>
                    <a:pt x="271" y="887"/>
                  </a:lnTo>
                  <a:cubicBezTo>
                    <a:pt x="275" y="880"/>
                    <a:pt x="278" y="873"/>
                    <a:pt x="282" y="866"/>
                  </a:cubicBezTo>
                  <a:cubicBezTo>
                    <a:pt x="282" y="859"/>
                    <a:pt x="285" y="852"/>
                    <a:pt x="285" y="845"/>
                  </a:cubicBezTo>
                  <a:lnTo>
                    <a:pt x="285" y="841"/>
                  </a:lnTo>
                  <a:cubicBezTo>
                    <a:pt x="285" y="834"/>
                    <a:pt x="285" y="827"/>
                    <a:pt x="285" y="816"/>
                  </a:cubicBezTo>
                  <a:lnTo>
                    <a:pt x="285" y="113"/>
                  </a:lnTo>
                  <a:lnTo>
                    <a:pt x="289" y="102"/>
                  </a:lnTo>
                  <a:cubicBezTo>
                    <a:pt x="306" y="70"/>
                    <a:pt x="331" y="46"/>
                    <a:pt x="359" y="28"/>
                  </a:cubicBezTo>
                  <a:cubicBezTo>
                    <a:pt x="338" y="11"/>
                    <a:pt x="310" y="4"/>
                    <a:pt x="28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1" name="Google Shape;18421;p76"/>
            <p:cNvSpPr/>
            <p:nvPr/>
          </p:nvSpPr>
          <p:spPr>
            <a:xfrm>
              <a:off x="1373767" y="2147301"/>
              <a:ext cx="9838" cy="43336"/>
            </a:xfrm>
            <a:custGeom>
              <a:avLst/>
              <a:gdLst/>
              <a:ahLst/>
              <a:cxnLst/>
              <a:rect l="l" t="t" r="r" b="b"/>
              <a:pathLst>
                <a:path w="378" h="1665" extrusionOk="0">
                  <a:moveTo>
                    <a:pt x="251" y="1"/>
                  </a:moveTo>
                  <a:cubicBezTo>
                    <a:pt x="141" y="1"/>
                    <a:pt x="53" y="92"/>
                    <a:pt x="53" y="202"/>
                  </a:cubicBezTo>
                  <a:lnTo>
                    <a:pt x="53" y="1176"/>
                  </a:lnTo>
                  <a:lnTo>
                    <a:pt x="141" y="1187"/>
                  </a:lnTo>
                  <a:lnTo>
                    <a:pt x="53" y="1204"/>
                  </a:lnTo>
                  <a:lnTo>
                    <a:pt x="53" y="1493"/>
                  </a:lnTo>
                  <a:cubicBezTo>
                    <a:pt x="53" y="1500"/>
                    <a:pt x="53" y="1507"/>
                    <a:pt x="53" y="1514"/>
                  </a:cubicBezTo>
                  <a:lnTo>
                    <a:pt x="53" y="1521"/>
                  </a:lnTo>
                  <a:cubicBezTo>
                    <a:pt x="53" y="1528"/>
                    <a:pt x="50" y="1535"/>
                    <a:pt x="50" y="1542"/>
                  </a:cubicBezTo>
                  <a:cubicBezTo>
                    <a:pt x="46" y="1549"/>
                    <a:pt x="43" y="1556"/>
                    <a:pt x="43" y="1563"/>
                  </a:cubicBezTo>
                  <a:lnTo>
                    <a:pt x="39" y="1567"/>
                  </a:lnTo>
                  <a:cubicBezTo>
                    <a:pt x="36" y="1574"/>
                    <a:pt x="32" y="1577"/>
                    <a:pt x="29" y="1584"/>
                  </a:cubicBezTo>
                  <a:lnTo>
                    <a:pt x="29" y="1588"/>
                  </a:lnTo>
                  <a:cubicBezTo>
                    <a:pt x="25" y="1591"/>
                    <a:pt x="22" y="1598"/>
                    <a:pt x="18" y="1602"/>
                  </a:cubicBezTo>
                  <a:lnTo>
                    <a:pt x="11" y="1609"/>
                  </a:lnTo>
                  <a:lnTo>
                    <a:pt x="1" y="1619"/>
                  </a:lnTo>
                  <a:cubicBezTo>
                    <a:pt x="33" y="1649"/>
                    <a:pt x="75" y="1664"/>
                    <a:pt x="117" y="1664"/>
                  </a:cubicBezTo>
                  <a:cubicBezTo>
                    <a:pt x="140" y="1664"/>
                    <a:pt x="163" y="1660"/>
                    <a:pt x="184" y="1651"/>
                  </a:cubicBezTo>
                  <a:lnTo>
                    <a:pt x="187" y="1651"/>
                  </a:lnTo>
                  <a:cubicBezTo>
                    <a:pt x="194" y="1648"/>
                    <a:pt x="198" y="1644"/>
                    <a:pt x="205" y="1641"/>
                  </a:cubicBezTo>
                  <a:lnTo>
                    <a:pt x="208" y="1637"/>
                  </a:lnTo>
                  <a:cubicBezTo>
                    <a:pt x="215" y="1634"/>
                    <a:pt x="222" y="1630"/>
                    <a:pt x="226" y="1627"/>
                  </a:cubicBezTo>
                  <a:lnTo>
                    <a:pt x="229" y="1623"/>
                  </a:lnTo>
                  <a:lnTo>
                    <a:pt x="243" y="1609"/>
                  </a:lnTo>
                  <a:lnTo>
                    <a:pt x="247" y="1605"/>
                  </a:lnTo>
                  <a:cubicBezTo>
                    <a:pt x="251" y="1598"/>
                    <a:pt x="254" y="1595"/>
                    <a:pt x="261" y="1588"/>
                  </a:cubicBezTo>
                  <a:lnTo>
                    <a:pt x="261" y="1584"/>
                  </a:lnTo>
                  <a:cubicBezTo>
                    <a:pt x="261" y="1581"/>
                    <a:pt x="265" y="1574"/>
                    <a:pt x="268" y="1567"/>
                  </a:cubicBezTo>
                  <a:lnTo>
                    <a:pt x="272" y="1563"/>
                  </a:lnTo>
                  <a:cubicBezTo>
                    <a:pt x="272" y="1556"/>
                    <a:pt x="275" y="1549"/>
                    <a:pt x="279" y="1542"/>
                  </a:cubicBezTo>
                  <a:cubicBezTo>
                    <a:pt x="279" y="1535"/>
                    <a:pt x="282" y="1528"/>
                    <a:pt x="282" y="1524"/>
                  </a:cubicBezTo>
                  <a:lnTo>
                    <a:pt x="282" y="1517"/>
                  </a:lnTo>
                  <a:cubicBezTo>
                    <a:pt x="282" y="1510"/>
                    <a:pt x="282" y="1503"/>
                    <a:pt x="282" y="1493"/>
                  </a:cubicBezTo>
                  <a:lnTo>
                    <a:pt x="282" y="198"/>
                  </a:lnTo>
                  <a:cubicBezTo>
                    <a:pt x="282" y="131"/>
                    <a:pt x="317" y="64"/>
                    <a:pt x="377" y="29"/>
                  </a:cubicBezTo>
                  <a:cubicBezTo>
                    <a:pt x="353" y="15"/>
                    <a:pt x="328" y="4"/>
                    <a:pt x="300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2" name="Google Shape;18422;p76"/>
            <p:cNvSpPr/>
            <p:nvPr/>
          </p:nvSpPr>
          <p:spPr>
            <a:xfrm>
              <a:off x="1566995" y="2032442"/>
              <a:ext cx="14419" cy="22852"/>
            </a:xfrm>
            <a:custGeom>
              <a:avLst/>
              <a:gdLst/>
              <a:ahLst/>
              <a:cxnLst/>
              <a:rect l="l" t="t" r="r" b="b"/>
              <a:pathLst>
                <a:path w="554" h="878" extrusionOk="0">
                  <a:moveTo>
                    <a:pt x="430" y="0"/>
                  </a:moveTo>
                  <a:cubicBezTo>
                    <a:pt x="340" y="0"/>
                    <a:pt x="257" y="60"/>
                    <a:pt x="236" y="153"/>
                  </a:cubicBezTo>
                  <a:lnTo>
                    <a:pt x="50" y="758"/>
                  </a:lnTo>
                  <a:cubicBezTo>
                    <a:pt x="46" y="765"/>
                    <a:pt x="43" y="772"/>
                    <a:pt x="39" y="779"/>
                  </a:cubicBezTo>
                  <a:lnTo>
                    <a:pt x="36" y="786"/>
                  </a:lnTo>
                  <a:cubicBezTo>
                    <a:pt x="36" y="790"/>
                    <a:pt x="32" y="793"/>
                    <a:pt x="29" y="797"/>
                  </a:cubicBezTo>
                  <a:cubicBezTo>
                    <a:pt x="22" y="811"/>
                    <a:pt x="11" y="822"/>
                    <a:pt x="1" y="832"/>
                  </a:cubicBezTo>
                  <a:cubicBezTo>
                    <a:pt x="32" y="861"/>
                    <a:pt x="72" y="877"/>
                    <a:pt x="114" y="877"/>
                  </a:cubicBezTo>
                  <a:cubicBezTo>
                    <a:pt x="132" y="877"/>
                    <a:pt x="151" y="874"/>
                    <a:pt x="170" y="867"/>
                  </a:cubicBezTo>
                  <a:lnTo>
                    <a:pt x="184" y="864"/>
                  </a:lnTo>
                  <a:cubicBezTo>
                    <a:pt x="215" y="850"/>
                    <a:pt x="240" y="825"/>
                    <a:pt x="258" y="797"/>
                  </a:cubicBezTo>
                  <a:cubicBezTo>
                    <a:pt x="261" y="793"/>
                    <a:pt x="265" y="790"/>
                    <a:pt x="265" y="786"/>
                  </a:cubicBezTo>
                  <a:lnTo>
                    <a:pt x="272" y="779"/>
                  </a:lnTo>
                  <a:cubicBezTo>
                    <a:pt x="272" y="772"/>
                    <a:pt x="275" y="765"/>
                    <a:pt x="279" y="758"/>
                  </a:cubicBezTo>
                  <a:lnTo>
                    <a:pt x="469" y="153"/>
                  </a:lnTo>
                  <a:cubicBezTo>
                    <a:pt x="479" y="104"/>
                    <a:pt x="511" y="58"/>
                    <a:pt x="553" y="33"/>
                  </a:cubicBezTo>
                  <a:cubicBezTo>
                    <a:pt x="536" y="23"/>
                    <a:pt x="518" y="16"/>
                    <a:pt x="497" y="9"/>
                  </a:cubicBezTo>
                  <a:lnTo>
                    <a:pt x="476" y="5"/>
                  </a:lnTo>
                  <a:cubicBezTo>
                    <a:pt x="460" y="2"/>
                    <a:pt x="445" y="0"/>
                    <a:pt x="430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3" name="Google Shape;18423;p76"/>
            <p:cNvSpPr/>
            <p:nvPr/>
          </p:nvSpPr>
          <p:spPr>
            <a:xfrm>
              <a:off x="1548672" y="2024113"/>
              <a:ext cx="14315" cy="24049"/>
            </a:xfrm>
            <a:custGeom>
              <a:avLst/>
              <a:gdLst/>
              <a:ahLst/>
              <a:cxnLst/>
              <a:rect l="l" t="t" r="r" b="b"/>
              <a:pathLst>
                <a:path w="550" h="924" extrusionOk="0">
                  <a:moveTo>
                    <a:pt x="427" y="0"/>
                  </a:moveTo>
                  <a:cubicBezTo>
                    <a:pt x="365" y="0"/>
                    <a:pt x="305" y="29"/>
                    <a:pt x="265" y="83"/>
                  </a:cubicBezTo>
                  <a:lnTo>
                    <a:pt x="261" y="86"/>
                  </a:lnTo>
                  <a:lnTo>
                    <a:pt x="50" y="797"/>
                  </a:lnTo>
                  <a:cubicBezTo>
                    <a:pt x="50" y="804"/>
                    <a:pt x="47" y="814"/>
                    <a:pt x="43" y="821"/>
                  </a:cubicBezTo>
                  <a:lnTo>
                    <a:pt x="40" y="828"/>
                  </a:lnTo>
                  <a:cubicBezTo>
                    <a:pt x="36" y="836"/>
                    <a:pt x="33" y="839"/>
                    <a:pt x="29" y="846"/>
                  </a:cubicBezTo>
                  <a:lnTo>
                    <a:pt x="26" y="850"/>
                  </a:lnTo>
                  <a:cubicBezTo>
                    <a:pt x="22" y="857"/>
                    <a:pt x="19" y="860"/>
                    <a:pt x="12" y="867"/>
                  </a:cubicBezTo>
                  <a:lnTo>
                    <a:pt x="5" y="874"/>
                  </a:lnTo>
                  <a:lnTo>
                    <a:pt x="1" y="878"/>
                  </a:lnTo>
                  <a:cubicBezTo>
                    <a:pt x="19" y="895"/>
                    <a:pt x="43" y="906"/>
                    <a:pt x="68" y="916"/>
                  </a:cubicBezTo>
                  <a:cubicBezTo>
                    <a:pt x="82" y="920"/>
                    <a:pt x="100" y="923"/>
                    <a:pt x="117" y="923"/>
                  </a:cubicBezTo>
                  <a:cubicBezTo>
                    <a:pt x="142" y="923"/>
                    <a:pt x="163" y="916"/>
                    <a:pt x="184" y="906"/>
                  </a:cubicBezTo>
                  <a:cubicBezTo>
                    <a:pt x="202" y="902"/>
                    <a:pt x="216" y="892"/>
                    <a:pt x="230" y="881"/>
                  </a:cubicBezTo>
                  <a:lnTo>
                    <a:pt x="237" y="874"/>
                  </a:lnTo>
                  <a:lnTo>
                    <a:pt x="244" y="867"/>
                  </a:lnTo>
                  <a:cubicBezTo>
                    <a:pt x="251" y="860"/>
                    <a:pt x="254" y="857"/>
                    <a:pt x="258" y="850"/>
                  </a:cubicBezTo>
                  <a:lnTo>
                    <a:pt x="261" y="846"/>
                  </a:lnTo>
                  <a:cubicBezTo>
                    <a:pt x="265" y="839"/>
                    <a:pt x="268" y="836"/>
                    <a:pt x="272" y="828"/>
                  </a:cubicBezTo>
                  <a:lnTo>
                    <a:pt x="275" y="821"/>
                  </a:lnTo>
                  <a:cubicBezTo>
                    <a:pt x="279" y="814"/>
                    <a:pt x="282" y="807"/>
                    <a:pt x="282" y="800"/>
                  </a:cubicBezTo>
                  <a:lnTo>
                    <a:pt x="494" y="86"/>
                  </a:lnTo>
                  <a:lnTo>
                    <a:pt x="501" y="79"/>
                  </a:lnTo>
                  <a:cubicBezTo>
                    <a:pt x="515" y="58"/>
                    <a:pt x="532" y="44"/>
                    <a:pt x="550" y="30"/>
                  </a:cubicBezTo>
                  <a:lnTo>
                    <a:pt x="543" y="26"/>
                  </a:lnTo>
                  <a:cubicBezTo>
                    <a:pt x="536" y="23"/>
                    <a:pt x="529" y="19"/>
                    <a:pt x="522" y="16"/>
                  </a:cubicBezTo>
                  <a:cubicBezTo>
                    <a:pt x="515" y="12"/>
                    <a:pt x="508" y="12"/>
                    <a:pt x="501" y="9"/>
                  </a:cubicBezTo>
                  <a:lnTo>
                    <a:pt x="472" y="5"/>
                  </a:lnTo>
                  <a:cubicBezTo>
                    <a:pt x="457" y="2"/>
                    <a:pt x="442" y="0"/>
                    <a:pt x="42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4" name="Google Shape;18424;p76"/>
            <p:cNvSpPr/>
            <p:nvPr/>
          </p:nvSpPr>
          <p:spPr>
            <a:xfrm>
              <a:off x="1529828" y="2015993"/>
              <a:ext cx="15122" cy="27693"/>
            </a:xfrm>
            <a:custGeom>
              <a:avLst/>
              <a:gdLst/>
              <a:ahLst/>
              <a:cxnLst/>
              <a:rect l="l" t="t" r="r" b="b"/>
              <a:pathLst>
                <a:path w="581" h="1064" extrusionOk="0">
                  <a:moveTo>
                    <a:pt x="462" y="0"/>
                  </a:moveTo>
                  <a:cubicBezTo>
                    <a:pt x="403" y="0"/>
                    <a:pt x="346" y="25"/>
                    <a:pt x="306" y="71"/>
                  </a:cubicBezTo>
                  <a:lnTo>
                    <a:pt x="299" y="78"/>
                  </a:lnTo>
                  <a:lnTo>
                    <a:pt x="53" y="936"/>
                  </a:lnTo>
                  <a:cubicBezTo>
                    <a:pt x="49" y="947"/>
                    <a:pt x="46" y="954"/>
                    <a:pt x="42" y="961"/>
                  </a:cubicBezTo>
                  <a:lnTo>
                    <a:pt x="39" y="968"/>
                  </a:lnTo>
                  <a:cubicBezTo>
                    <a:pt x="35" y="972"/>
                    <a:pt x="32" y="979"/>
                    <a:pt x="28" y="986"/>
                  </a:cubicBezTo>
                  <a:lnTo>
                    <a:pt x="25" y="989"/>
                  </a:lnTo>
                  <a:cubicBezTo>
                    <a:pt x="21" y="996"/>
                    <a:pt x="18" y="1000"/>
                    <a:pt x="11" y="1007"/>
                  </a:cubicBezTo>
                  <a:lnTo>
                    <a:pt x="4" y="1014"/>
                  </a:lnTo>
                  <a:lnTo>
                    <a:pt x="0" y="1017"/>
                  </a:lnTo>
                  <a:cubicBezTo>
                    <a:pt x="18" y="1035"/>
                    <a:pt x="42" y="1049"/>
                    <a:pt x="67" y="1056"/>
                  </a:cubicBezTo>
                  <a:cubicBezTo>
                    <a:pt x="85" y="1060"/>
                    <a:pt x="99" y="1063"/>
                    <a:pt x="116" y="1063"/>
                  </a:cubicBezTo>
                  <a:cubicBezTo>
                    <a:pt x="134" y="1063"/>
                    <a:pt x="155" y="1060"/>
                    <a:pt x="173" y="1053"/>
                  </a:cubicBezTo>
                  <a:lnTo>
                    <a:pt x="183" y="1045"/>
                  </a:lnTo>
                  <a:cubicBezTo>
                    <a:pt x="201" y="1038"/>
                    <a:pt x="215" y="1031"/>
                    <a:pt x="229" y="1021"/>
                  </a:cubicBezTo>
                  <a:lnTo>
                    <a:pt x="236" y="1014"/>
                  </a:lnTo>
                  <a:lnTo>
                    <a:pt x="243" y="1003"/>
                  </a:lnTo>
                  <a:cubicBezTo>
                    <a:pt x="246" y="1000"/>
                    <a:pt x="254" y="996"/>
                    <a:pt x="257" y="989"/>
                  </a:cubicBezTo>
                  <a:lnTo>
                    <a:pt x="261" y="986"/>
                  </a:lnTo>
                  <a:cubicBezTo>
                    <a:pt x="264" y="979"/>
                    <a:pt x="268" y="972"/>
                    <a:pt x="271" y="968"/>
                  </a:cubicBezTo>
                  <a:lnTo>
                    <a:pt x="275" y="961"/>
                  </a:lnTo>
                  <a:cubicBezTo>
                    <a:pt x="278" y="954"/>
                    <a:pt x="278" y="947"/>
                    <a:pt x="282" y="936"/>
                  </a:cubicBezTo>
                  <a:lnTo>
                    <a:pt x="531" y="78"/>
                  </a:lnTo>
                  <a:lnTo>
                    <a:pt x="535" y="71"/>
                  </a:lnTo>
                  <a:cubicBezTo>
                    <a:pt x="549" y="57"/>
                    <a:pt x="563" y="43"/>
                    <a:pt x="581" y="32"/>
                  </a:cubicBezTo>
                  <a:cubicBezTo>
                    <a:pt x="563" y="22"/>
                    <a:pt x="546" y="15"/>
                    <a:pt x="524" y="11"/>
                  </a:cubicBezTo>
                  <a:lnTo>
                    <a:pt x="503" y="4"/>
                  </a:lnTo>
                  <a:cubicBezTo>
                    <a:pt x="490" y="1"/>
                    <a:pt x="476" y="0"/>
                    <a:pt x="46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5" name="Google Shape;18425;p76"/>
            <p:cNvSpPr/>
            <p:nvPr/>
          </p:nvSpPr>
          <p:spPr>
            <a:xfrm>
              <a:off x="1507757" y="2006076"/>
              <a:ext cx="19625" cy="44689"/>
            </a:xfrm>
            <a:custGeom>
              <a:avLst/>
              <a:gdLst/>
              <a:ahLst/>
              <a:cxnLst/>
              <a:rect l="l" t="t" r="r" b="b"/>
              <a:pathLst>
                <a:path w="754" h="1717" extrusionOk="0">
                  <a:moveTo>
                    <a:pt x="630" y="0"/>
                  </a:moveTo>
                  <a:cubicBezTo>
                    <a:pt x="593" y="0"/>
                    <a:pt x="557" y="10"/>
                    <a:pt x="524" y="30"/>
                  </a:cubicBezTo>
                  <a:cubicBezTo>
                    <a:pt x="482" y="58"/>
                    <a:pt x="451" y="100"/>
                    <a:pt x="437" y="153"/>
                  </a:cubicBezTo>
                  <a:lnTo>
                    <a:pt x="53" y="1588"/>
                  </a:lnTo>
                  <a:cubicBezTo>
                    <a:pt x="49" y="1595"/>
                    <a:pt x="46" y="1606"/>
                    <a:pt x="42" y="1613"/>
                  </a:cubicBezTo>
                  <a:lnTo>
                    <a:pt x="39" y="1620"/>
                  </a:lnTo>
                  <a:cubicBezTo>
                    <a:pt x="35" y="1627"/>
                    <a:pt x="32" y="1634"/>
                    <a:pt x="28" y="1641"/>
                  </a:cubicBezTo>
                  <a:cubicBezTo>
                    <a:pt x="21" y="1648"/>
                    <a:pt x="18" y="1652"/>
                    <a:pt x="11" y="1659"/>
                  </a:cubicBezTo>
                  <a:lnTo>
                    <a:pt x="7" y="1666"/>
                  </a:lnTo>
                  <a:lnTo>
                    <a:pt x="0" y="1673"/>
                  </a:lnTo>
                  <a:cubicBezTo>
                    <a:pt x="18" y="1690"/>
                    <a:pt x="42" y="1704"/>
                    <a:pt x="71" y="1711"/>
                  </a:cubicBezTo>
                  <a:cubicBezTo>
                    <a:pt x="83" y="1715"/>
                    <a:pt x="96" y="1716"/>
                    <a:pt x="109" y="1716"/>
                  </a:cubicBezTo>
                  <a:cubicBezTo>
                    <a:pt x="136" y="1716"/>
                    <a:pt x="164" y="1709"/>
                    <a:pt x="190" y="1697"/>
                  </a:cubicBezTo>
                  <a:lnTo>
                    <a:pt x="201" y="1694"/>
                  </a:lnTo>
                  <a:cubicBezTo>
                    <a:pt x="204" y="1690"/>
                    <a:pt x="211" y="1687"/>
                    <a:pt x="218" y="1680"/>
                  </a:cubicBezTo>
                  <a:lnTo>
                    <a:pt x="222" y="1676"/>
                  </a:lnTo>
                  <a:cubicBezTo>
                    <a:pt x="229" y="1673"/>
                    <a:pt x="232" y="1669"/>
                    <a:pt x="236" y="1666"/>
                  </a:cubicBezTo>
                  <a:lnTo>
                    <a:pt x="243" y="1659"/>
                  </a:lnTo>
                  <a:cubicBezTo>
                    <a:pt x="247" y="1652"/>
                    <a:pt x="254" y="1648"/>
                    <a:pt x="257" y="1641"/>
                  </a:cubicBezTo>
                  <a:cubicBezTo>
                    <a:pt x="261" y="1634"/>
                    <a:pt x="264" y="1627"/>
                    <a:pt x="271" y="1620"/>
                  </a:cubicBezTo>
                  <a:lnTo>
                    <a:pt x="271" y="1613"/>
                  </a:lnTo>
                  <a:cubicBezTo>
                    <a:pt x="275" y="1606"/>
                    <a:pt x="278" y="1595"/>
                    <a:pt x="282" y="1588"/>
                  </a:cubicBezTo>
                  <a:lnTo>
                    <a:pt x="669" y="153"/>
                  </a:lnTo>
                  <a:cubicBezTo>
                    <a:pt x="679" y="104"/>
                    <a:pt x="707" y="61"/>
                    <a:pt x="753" y="33"/>
                  </a:cubicBezTo>
                  <a:cubicBezTo>
                    <a:pt x="736" y="23"/>
                    <a:pt x="714" y="16"/>
                    <a:pt x="697" y="12"/>
                  </a:cubicBezTo>
                  <a:lnTo>
                    <a:pt x="676" y="5"/>
                  </a:lnTo>
                  <a:cubicBezTo>
                    <a:pt x="660" y="2"/>
                    <a:pt x="645" y="0"/>
                    <a:pt x="630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6" name="Google Shape;18426;p76"/>
            <p:cNvSpPr/>
            <p:nvPr/>
          </p:nvSpPr>
          <p:spPr>
            <a:xfrm>
              <a:off x="1484670" y="2042281"/>
              <a:ext cx="20275" cy="81622"/>
            </a:xfrm>
            <a:custGeom>
              <a:avLst/>
              <a:gdLst/>
              <a:ahLst/>
              <a:cxnLst/>
              <a:rect l="l" t="t" r="r" b="b"/>
              <a:pathLst>
                <a:path w="779" h="3136" extrusionOk="0">
                  <a:moveTo>
                    <a:pt x="152" y="0"/>
                  </a:moveTo>
                  <a:lnTo>
                    <a:pt x="138" y="43"/>
                  </a:lnTo>
                  <a:cubicBezTo>
                    <a:pt x="85" y="229"/>
                    <a:pt x="46" y="415"/>
                    <a:pt x="15" y="605"/>
                  </a:cubicBezTo>
                  <a:cubicBezTo>
                    <a:pt x="8" y="665"/>
                    <a:pt x="1" y="725"/>
                    <a:pt x="4" y="781"/>
                  </a:cubicBezTo>
                  <a:cubicBezTo>
                    <a:pt x="15" y="1292"/>
                    <a:pt x="409" y="1819"/>
                    <a:pt x="493" y="1925"/>
                  </a:cubicBezTo>
                  <a:lnTo>
                    <a:pt x="507" y="1946"/>
                  </a:lnTo>
                  <a:cubicBezTo>
                    <a:pt x="535" y="1978"/>
                    <a:pt x="549" y="2016"/>
                    <a:pt x="549" y="2059"/>
                  </a:cubicBezTo>
                  <a:lnTo>
                    <a:pt x="549" y="3135"/>
                  </a:lnTo>
                  <a:lnTo>
                    <a:pt x="778" y="3135"/>
                  </a:lnTo>
                  <a:lnTo>
                    <a:pt x="778" y="2059"/>
                  </a:lnTo>
                  <a:cubicBezTo>
                    <a:pt x="778" y="2016"/>
                    <a:pt x="764" y="1981"/>
                    <a:pt x="739" y="1950"/>
                  </a:cubicBezTo>
                  <a:lnTo>
                    <a:pt x="722" y="1928"/>
                  </a:lnTo>
                  <a:cubicBezTo>
                    <a:pt x="637" y="1823"/>
                    <a:pt x="243" y="1295"/>
                    <a:pt x="233" y="785"/>
                  </a:cubicBezTo>
                  <a:cubicBezTo>
                    <a:pt x="233" y="729"/>
                    <a:pt x="236" y="669"/>
                    <a:pt x="247" y="609"/>
                  </a:cubicBezTo>
                  <a:cubicBezTo>
                    <a:pt x="275" y="433"/>
                    <a:pt x="310" y="261"/>
                    <a:pt x="356" y="88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7" name="Google Shape;18427;p76"/>
            <p:cNvSpPr/>
            <p:nvPr/>
          </p:nvSpPr>
          <p:spPr>
            <a:xfrm>
              <a:off x="1657571" y="2125699"/>
              <a:ext cx="9370" cy="22019"/>
            </a:xfrm>
            <a:custGeom>
              <a:avLst/>
              <a:gdLst/>
              <a:ahLst/>
              <a:cxnLst/>
              <a:rect l="l" t="t" r="r" b="b"/>
              <a:pathLst>
                <a:path w="360" h="846" extrusionOk="0">
                  <a:moveTo>
                    <a:pt x="233" y="1"/>
                  </a:moveTo>
                  <a:cubicBezTo>
                    <a:pt x="159" y="1"/>
                    <a:pt x="92" y="43"/>
                    <a:pt x="57" y="110"/>
                  </a:cubicBezTo>
                  <a:lnTo>
                    <a:pt x="53" y="120"/>
                  </a:lnTo>
                  <a:lnTo>
                    <a:pt x="53" y="676"/>
                  </a:lnTo>
                  <a:cubicBezTo>
                    <a:pt x="53" y="683"/>
                    <a:pt x="53" y="690"/>
                    <a:pt x="53" y="697"/>
                  </a:cubicBezTo>
                  <a:lnTo>
                    <a:pt x="53" y="704"/>
                  </a:lnTo>
                  <a:cubicBezTo>
                    <a:pt x="50" y="711"/>
                    <a:pt x="50" y="718"/>
                    <a:pt x="50" y="722"/>
                  </a:cubicBezTo>
                  <a:cubicBezTo>
                    <a:pt x="46" y="729"/>
                    <a:pt x="43" y="736"/>
                    <a:pt x="39" y="743"/>
                  </a:cubicBezTo>
                  <a:lnTo>
                    <a:pt x="39" y="750"/>
                  </a:lnTo>
                  <a:cubicBezTo>
                    <a:pt x="36" y="754"/>
                    <a:pt x="32" y="761"/>
                    <a:pt x="29" y="764"/>
                  </a:cubicBezTo>
                  <a:lnTo>
                    <a:pt x="29" y="768"/>
                  </a:lnTo>
                  <a:cubicBezTo>
                    <a:pt x="25" y="775"/>
                    <a:pt x="22" y="778"/>
                    <a:pt x="15" y="785"/>
                  </a:cubicBezTo>
                  <a:lnTo>
                    <a:pt x="11" y="789"/>
                  </a:lnTo>
                  <a:lnTo>
                    <a:pt x="0" y="803"/>
                  </a:lnTo>
                  <a:cubicBezTo>
                    <a:pt x="32" y="831"/>
                    <a:pt x="74" y="845"/>
                    <a:pt x="117" y="845"/>
                  </a:cubicBezTo>
                  <a:cubicBezTo>
                    <a:pt x="141" y="845"/>
                    <a:pt x="162" y="842"/>
                    <a:pt x="183" y="831"/>
                  </a:cubicBezTo>
                  <a:cubicBezTo>
                    <a:pt x="190" y="831"/>
                    <a:pt x="198" y="827"/>
                    <a:pt x="205" y="824"/>
                  </a:cubicBezTo>
                  <a:lnTo>
                    <a:pt x="208" y="820"/>
                  </a:lnTo>
                  <a:cubicBezTo>
                    <a:pt x="212" y="817"/>
                    <a:pt x="219" y="810"/>
                    <a:pt x="226" y="806"/>
                  </a:cubicBezTo>
                  <a:lnTo>
                    <a:pt x="229" y="803"/>
                  </a:lnTo>
                  <a:cubicBezTo>
                    <a:pt x="233" y="799"/>
                    <a:pt x="236" y="796"/>
                    <a:pt x="240" y="792"/>
                  </a:cubicBezTo>
                  <a:lnTo>
                    <a:pt x="243" y="789"/>
                  </a:lnTo>
                  <a:cubicBezTo>
                    <a:pt x="250" y="782"/>
                    <a:pt x="254" y="775"/>
                    <a:pt x="257" y="771"/>
                  </a:cubicBezTo>
                  <a:lnTo>
                    <a:pt x="257" y="768"/>
                  </a:lnTo>
                  <a:cubicBezTo>
                    <a:pt x="261" y="761"/>
                    <a:pt x="264" y="757"/>
                    <a:pt x="268" y="750"/>
                  </a:cubicBezTo>
                  <a:lnTo>
                    <a:pt x="268" y="747"/>
                  </a:lnTo>
                  <a:cubicBezTo>
                    <a:pt x="271" y="739"/>
                    <a:pt x="275" y="732"/>
                    <a:pt x="278" y="725"/>
                  </a:cubicBezTo>
                  <a:cubicBezTo>
                    <a:pt x="278" y="718"/>
                    <a:pt x="282" y="711"/>
                    <a:pt x="282" y="704"/>
                  </a:cubicBezTo>
                  <a:lnTo>
                    <a:pt x="282" y="697"/>
                  </a:lnTo>
                  <a:cubicBezTo>
                    <a:pt x="282" y="690"/>
                    <a:pt x="282" y="683"/>
                    <a:pt x="282" y="676"/>
                  </a:cubicBezTo>
                  <a:lnTo>
                    <a:pt x="282" y="117"/>
                  </a:lnTo>
                  <a:lnTo>
                    <a:pt x="285" y="106"/>
                  </a:lnTo>
                  <a:cubicBezTo>
                    <a:pt x="303" y="75"/>
                    <a:pt x="328" y="46"/>
                    <a:pt x="359" y="29"/>
                  </a:cubicBezTo>
                  <a:cubicBezTo>
                    <a:pt x="335" y="15"/>
                    <a:pt x="310" y="4"/>
                    <a:pt x="282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8" name="Google Shape;18428;p76"/>
            <p:cNvSpPr/>
            <p:nvPr/>
          </p:nvSpPr>
          <p:spPr>
            <a:xfrm>
              <a:off x="1677065" y="2129577"/>
              <a:ext cx="9838" cy="20874"/>
            </a:xfrm>
            <a:custGeom>
              <a:avLst/>
              <a:gdLst/>
              <a:ahLst/>
              <a:cxnLst/>
              <a:rect l="l" t="t" r="r" b="b"/>
              <a:pathLst>
                <a:path w="378" h="802" extrusionOk="0">
                  <a:moveTo>
                    <a:pt x="286" y="0"/>
                  </a:moveTo>
                  <a:cubicBezTo>
                    <a:pt x="282" y="0"/>
                    <a:pt x="279" y="1"/>
                    <a:pt x="275" y="3"/>
                  </a:cubicBezTo>
                  <a:lnTo>
                    <a:pt x="251" y="3"/>
                  </a:lnTo>
                  <a:cubicBezTo>
                    <a:pt x="142" y="3"/>
                    <a:pt x="54" y="91"/>
                    <a:pt x="54" y="200"/>
                  </a:cubicBezTo>
                  <a:lnTo>
                    <a:pt x="54" y="633"/>
                  </a:lnTo>
                  <a:cubicBezTo>
                    <a:pt x="54" y="640"/>
                    <a:pt x="54" y="647"/>
                    <a:pt x="54" y="654"/>
                  </a:cubicBezTo>
                  <a:lnTo>
                    <a:pt x="54" y="661"/>
                  </a:lnTo>
                  <a:cubicBezTo>
                    <a:pt x="54" y="668"/>
                    <a:pt x="50" y="675"/>
                    <a:pt x="50" y="682"/>
                  </a:cubicBezTo>
                  <a:cubicBezTo>
                    <a:pt x="47" y="689"/>
                    <a:pt x="43" y="696"/>
                    <a:pt x="43" y="703"/>
                  </a:cubicBezTo>
                  <a:lnTo>
                    <a:pt x="40" y="707"/>
                  </a:lnTo>
                  <a:cubicBezTo>
                    <a:pt x="36" y="710"/>
                    <a:pt x="33" y="717"/>
                    <a:pt x="33" y="724"/>
                  </a:cubicBezTo>
                  <a:lnTo>
                    <a:pt x="33" y="728"/>
                  </a:lnTo>
                  <a:cubicBezTo>
                    <a:pt x="26" y="731"/>
                    <a:pt x="22" y="738"/>
                    <a:pt x="18" y="742"/>
                  </a:cubicBezTo>
                  <a:lnTo>
                    <a:pt x="15" y="749"/>
                  </a:lnTo>
                  <a:lnTo>
                    <a:pt x="1" y="759"/>
                  </a:lnTo>
                  <a:cubicBezTo>
                    <a:pt x="33" y="788"/>
                    <a:pt x="71" y="802"/>
                    <a:pt x="113" y="802"/>
                  </a:cubicBezTo>
                  <a:cubicBezTo>
                    <a:pt x="138" y="802"/>
                    <a:pt x="159" y="798"/>
                    <a:pt x="180" y="791"/>
                  </a:cubicBezTo>
                  <a:cubicBezTo>
                    <a:pt x="187" y="788"/>
                    <a:pt x="194" y="784"/>
                    <a:pt x="201" y="780"/>
                  </a:cubicBezTo>
                  <a:lnTo>
                    <a:pt x="205" y="777"/>
                  </a:lnTo>
                  <a:cubicBezTo>
                    <a:pt x="212" y="773"/>
                    <a:pt x="216" y="770"/>
                    <a:pt x="223" y="763"/>
                  </a:cubicBezTo>
                  <a:lnTo>
                    <a:pt x="226" y="759"/>
                  </a:lnTo>
                  <a:lnTo>
                    <a:pt x="244" y="749"/>
                  </a:lnTo>
                  <a:lnTo>
                    <a:pt x="247" y="742"/>
                  </a:lnTo>
                  <a:cubicBezTo>
                    <a:pt x="251" y="738"/>
                    <a:pt x="258" y="731"/>
                    <a:pt x="261" y="728"/>
                  </a:cubicBezTo>
                  <a:lnTo>
                    <a:pt x="261" y="721"/>
                  </a:lnTo>
                  <a:cubicBezTo>
                    <a:pt x="265" y="717"/>
                    <a:pt x="268" y="710"/>
                    <a:pt x="268" y="707"/>
                  </a:cubicBezTo>
                  <a:lnTo>
                    <a:pt x="272" y="700"/>
                  </a:lnTo>
                  <a:cubicBezTo>
                    <a:pt x="275" y="696"/>
                    <a:pt x="279" y="689"/>
                    <a:pt x="279" y="682"/>
                  </a:cubicBezTo>
                  <a:cubicBezTo>
                    <a:pt x="282" y="675"/>
                    <a:pt x="282" y="668"/>
                    <a:pt x="286" y="661"/>
                  </a:cubicBezTo>
                  <a:lnTo>
                    <a:pt x="286" y="654"/>
                  </a:lnTo>
                  <a:cubicBezTo>
                    <a:pt x="286" y="647"/>
                    <a:pt x="286" y="640"/>
                    <a:pt x="286" y="633"/>
                  </a:cubicBezTo>
                  <a:lnTo>
                    <a:pt x="286" y="196"/>
                  </a:lnTo>
                  <a:cubicBezTo>
                    <a:pt x="286" y="130"/>
                    <a:pt x="321" y="66"/>
                    <a:pt x="377" y="28"/>
                  </a:cubicBezTo>
                  <a:cubicBezTo>
                    <a:pt x="356" y="13"/>
                    <a:pt x="328" y="6"/>
                    <a:pt x="300" y="3"/>
                  </a:cubicBezTo>
                  <a:lnTo>
                    <a:pt x="296" y="3"/>
                  </a:lnTo>
                  <a:cubicBezTo>
                    <a:pt x="293" y="1"/>
                    <a:pt x="289" y="0"/>
                    <a:pt x="286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9" name="Google Shape;18429;p76"/>
            <p:cNvSpPr/>
            <p:nvPr/>
          </p:nvSpPr>
          <p:spPr>
            <a:xfrm>
              <a:off x="1618478" y="2116459"/>
              <a:ext cx="9812" cy="43206"/>
            </a:xfrm>
            <a:custGeom>
              <a:avLst/>
              <a:gdLst/>
              <a:ahLst/>
              <a:cxnLst/>
              <a:rect l="l" t="t" r="r" b="b"/>
              <a:pathLst>
                <a:path w="377" h="1660" extrusionOk="0">
                  <a:moveTo>
                    <a:pt x="253" y="0"/>
                  </a:moveTo>
                  <a:cubicBezTo>
                    <a:pt x="141" y="0"/>
                    <a:pt x="53" y="88"/>
                    <a:pt x="53" y="197"/>
                  </a:cubicBezTo>
                  <a:lnTo>
                    <a:pt x="53" y="1172"/>
                  </a:lnTo>
                  <a:lnTo>
                    <a:pt x="141" y="1182"/>
                  </a:lnTo>
                  <a:lnTo>
                    <a:pt x="53" y="1200"/>
                  </a:lnTo>
                  <a:lnTo>
                    <a:pt x="53" y="1489"/>
                  </a:lnTo>
                  <a:cubicBezTo>
                    <a:pt x="53" y="1496"/>
                    <a:pt x="53" y="1503"/>
                    <a:pt x="53" y="1510"/>
                  </a:cubicBezTo>
                  <a:lnTo>
                    <a:pt x="53" y="1517"/>
                  </a:lnTo>
                  <a:cubicBezTo>
                    <a:pt x="53" y="1524"/>
                    <a:pt x="49" y="1531"/>
                    <a:pt x="49" y="1538"/>
                  </a:cubicBezTo>
                  <a:cubicBezTo>
                    <a:pt x="46" y="1545"/>
                    <a:pt x="42" y="1552"/>
                    <a:pt x="42" y="1559"/>
                  </a:cubicBezTo>
                  <a:lnTo>
                    <a:pt x="39" y="1562"/>
                  </a:lnTo>
                  <a:cubicBezTo>
                    <a:pt x="35" y="1566"/>
                    <a:pt x="32" y="1573"/>
                    <a:pt x="28" y="1580"/>
                  </a:cubicBezTo>
                  <a:lnTo>
                    <a:pt x="28" y="1584"/>
                  </a:lnTo>
                  <a:cubicBezTo>
                    <a:pt x="25" y="1587"/>
                    <a:pt x="21" y="1594"/>
                    <a:pt x="18" y="1598"/>
                  </a:cubicBezTo>
                  <a:lnTo>
                    <a:pt x="14" y="1605"/>
                  </a:lnTo>
                  <a:lnTo>
                    <a:pt x="0" y="1615"/>
                  </a:lnTo>
                  <a:cubicBezTo>
                    <a:pt x="32" y="1645"/>
                    <a:pt x="75" y="1660"/>
                    <a:pt x="117" y="1660"/>
                  </a:cubicBezTo>
                  <a:cubicBezTo>
                    <a:pt x="139" y="1660"/>
                    <a:pt x="162" y="1656"/>
                    <a:pt x="183" y="1647"/>
                  </a:cubicBezTo>
                  <a:lnTo>
                    <a:pt x="187" y="1647"/>
                  </a:lnTo>
                  <a:cubicBezTo>
                    <a:pt x="194" y="1643"/>
                    <a:pt x="197" y="1640"/>
                    <a:pt x="204" y="1636"/>
                  </a:cubicBezTo>
                  <a:lnTo>
                    <a:pt x="208" y="1633"/>
                  </a:lnTo>
                  <a:cubicBezTo>
                    <a:pt x="215" y="1629"/>
                    <a:pt x="222" y="1626"/>
                    <a:pt x="225" y="1622"/>
                  </a:cubicBezTo>
                  <a:lnTo>
                    <a:pt x="229" y="1619"/>
                  </a:lnTo>
                  <a:lnTo>
                    <a:pt x="243" y="1605"/>
                  </a:lnTo>
                  <a:lnTo>
                    <a:pt x="246" y="1601"/>
                  </a:lnTo>
                  <a:cubicBezTo>
                    <a:pt x="250" y="1594"/>
                    <a:pt x="257" y="1591"/>
                    <a:pt x="260" y="1584"/>
                  </a:cubicBezTo>
                  <a:lnTo>
                    <a:pt x="260" y="1580"/>
                  </a:lnTo>
                  <a:cubicBezTo>
                    <a:pt x="264" y="1573"/>
                    <a:pt x="264" y="1569"/>
                    <a:pt x="267" y="1562"/>
                  </a:cubicBezTo>
                  <a:lnTo>
                    <a:pt x="271" y="1559"/>
                  </a:lnTo>
                  <a:cubicBezTo>
                    <a:pt x="275" y="1552"/>
                    <a:pt x="275" y="1545"/>
                    <a:pt x="278" y="1538"/>
                  </a:cubicBezTo>
                  <a:cubicBezTo>
                    <a:pt x="282" y="1531"/>
                    <a:pt x="282" y="1524"/>
                    <a:pt x="282" y="1517"/>
                  </a:cubicBezTo>
                  <a:lnTo>
                    <a:pt x="282" y="1513"/>
                  </a:lnTo>
                  <a:cubicBezTo>
                    <a:pt x="282" y="1506"/>
                    <a:pt x="282" y="1496"/>
                    <a:pt x="282" y="1489"/>
                  </a:cubicBezTo>
                  <a:lnTo>
                    <a:pt x="282" y="197"/>
                  </a:lnTo>
                  <a:cubicBezTo>
                    <a:pt x="282" y="127"/>
                    <a:pt x="317" y="64"/>
                    <a:pt x="377" y="28"/>
                  </a:cubicBezTo>
                  <a:cubicBezTo>
                    <a:pt x="352" y="14"/>
                    <a:pt x="327" y="4"/>
                    <a:pt x="299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0" name="Google Shape;18430;p76"/>
            <p:cNvSpPr/>
            <p:nvPr/>
          </p:nvSpPr>
          <p:spPr>
            <a:xfrm>
              <a:off x="1638337" y="2122029"/>
              <a:ext cx="9188" cy="25689"/>
            </a:xfrm>
            <a:custGeom>
              <a:avLst/>
              <a:gdLst/>
              <a:ahLst/>
              <a:cxnLst/>
              <a:rect l="l" t="t" r="r" b="b"/>
              <a:pathLst>
                <a:path w="353" h="987" extrusionOk="0">
                  <a:moveTo>
                    <a:pt x="236" y="1"/>
                  </a:moveTo>
                  <a:cubicBezTo>
                    <a:pt x="162" y="1"/>
                    <a:pt x="92" y="40"/>
                    <a:pt x="60" y="106"/>
                  </a:cubicBezTo>
                  <a:lnTo>
                    <a:pt x="53" y="117"/>
                  </a:lnTo>
                  <a:lnTo>
                    <a:pt x="53" y="817"/>
                  </a:lnTo>
                  <a:cubicBezTo>
                    <a:pt x="53" y="824"/>
                    <a:pt x="53" y="831"/>
                    <a:pt x="53" y="838"/>
                  </a:cubicBezTo>
                  <a:lnTo>
                    <a:pt x="53" y="845"/>
                  </a:lnTo>
                  <a:cubicBezTo>
                    <a:pt x="53" y="852"/>
                    <a:pt x="50" y="859"/>
                    <a:pt x="50" y="866"/>
                  </a:cubicBezTo>
                  <a:cubicBezTo>
                    <a:pt x="46" y="873"/>
                    <a:pt x="43" y="880"/>
                    <a:pt x="43" y="888"/>
                  </a:cubicBezTo>
                  <a:lnTo>
                    <a:pt x="39" y="891"/>
                  </a:lnTo>
                  <a:cubicBezTo>
                    <a:pt x="36" y="895"/>
                    <a:pt x="32" y="902"/>
                    <a:pt x="29" y="909"/>
                  </a:cubicBezTo>
                  <a:lnTo>
                    <a:pt x="29" y="912"/>
                  </a:lnTo>
                  <a:cubicBezTo>
                    <a:pt x="25" y="916"/>
                    <a:pt x="22" y="923"/>
                    <a:pt x="18" y="926"/>
                  </a:cubicBezTo>
                  <a:lnTo>
                    <a:pt x="15" y="933"/>
                  </a:lnTo>
                  <a:lnTo>
                    <a:pt x="1" y="944"/>
                  </a:lnTo>
                  <a:cubicBezTo>
                    <a:pt x="32" y="972"/>
                    <a:pt x="71" y="986"/>
                    <a:pt x="113" y="986"/>
                  </a:cubicBezTo>
                  <a:cubicBezTo>
                    <a:pt x="134" y="986"/>
                    <a:pt x="155" y="983"/>
                    <a:pt x="180" y="972"/>
                  </a:cubicBezTo>
                  <a:cubicBezTo>
                    <a:pt x="187" y="968"/>
                    <a:pt x="194" y="968"/>
                    <a:pt x="198" y="965"/>
                  </a:cubicBezTo>
                  <a:lnTo>
                    <a:pt x="205" y="961"/>
                  </a:lnTo>
                  <a:cubicBezTo>
                    <a:pt x="208" y="958"/>
                    <a:pt x="215" y="951"/>
                    <a:pt x="222" y="947"/>
                  </a:cubicBezTo>
                  <a:lnTo>
                    <a:pt x="226" y="944"/>
                  </a:lnTo>
                  <a:lnTo>
                    <a:pt x="236" y="933"/>
                  </a:lnTo>
                  <a:lnTo>
                    <a:pt x="240" y="926"/>
                  </a:lnTo>
                  <a:cubicBezTo>
                    <a:pt x="247" y="923"/>
                    <a:pt x="250" y="916"/>
                    <a:pt x="254" y="912"/>
                  </a:cubicBezTo>
                  <a:lnTo>
                    <a:pt x="254" y="909"/>
                  </a:lnTo>
                  <a:cubicBezTo>
                    <a:pt x="257" y="902"/>
                    <a:pt x="261" y="895"/>
                    <a:pt x="261" y="891"/>
                  </a:cubicBezTo>
                  <a:lnTo>
                    <a:pt x="264" y="888"/>
                  </a:lnTo>
                  <a:cubicBezTo>
                    <a:pt x="268" y="880"/>
                    <a:pt x="272" y="873"/>
                    <a:pt x="272" y="866"/>
                  </a:cubicBezTo>
                  <a:cubicBezTo>
                    <a:pt x="275" y="859"/>
                    <a:pt x="275" y="852"/>
                    <a:pt x="279" y="845"/>
                  </a:cubicBezTo>
                  <a:lnTo>
                    <a:pt x="279" y="838"/>
                  </a:lnTo>
                  <a:cubicBezTo>
                    <a:pt x="279" y="831"/>
                    <a:pt x="279" y="824"/>
                    <a:pt x="279" y="817"/>
                  </a:cubicBezTo>
                  <a:lnTo>
                    <a:pt x="279" y="113"/>
                  </a:lnTo>
                  <a:lnTo>
                    <a:pt x="282" y="103"/>
                  </a:lnTo>
                  <a:cubicBezTo>
                    <a:pt x="300" y="75"/>
                    <a:pt x="324" y="47"/>
                    <a:pt x="352" y="29"/>
                  </a:cubicBezTo>
                  <a:cubicBezTo>
                    <a:pt x="328" y="15"/>
                    <a:pt x="303" y="4"/>
                    <a:pt x="275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1" name="Google Shape;18431;p76"/>
            <p:cNvSpPr/>
            <p:nvPr/>
          </p:nvSpPr>
          <p:spPr>
            <a:xfrm>
              <a:off x="1597864" y="2146312"/>
              <a:ext cx="29515" cy="73085"/>
            </a:xfrm>
            <a:custGeom>
              <a:avLst/>
              <a:gdLst/>
              <a:ahLst/>
              <a:cxnLst/>
              <a:rect l="l" t="t" r="r" b="b"/>
              <a:pathLst>
                <a:path w="1134" h="2808" extrusionOk="0">
                  <a:moveTo>
                    <a:pt x="296" y="0"/>
                  </a:moveTo>
                  <a:lnTo>
                    <a:pt x="268" y="4"/>
                  </a:lnTo>
                  <a:lnTo>
                    <a:pt x="254" y="4"/>
                  </a:lnTo>
                  <a:lnTo>
                    <a:pt x="233" y="7"/>
                  </a:lnTo>
                  <a:lnTo>
                    <a:pt x="219" y="14"/>
                  </a:lnTo>
                  <a:lnTo>
                    <a:pt x="201" y="18"/>
                  </a:lnTo>
                  <a:cubicBezTo>
                    <a:pt x="197" y="21"/>
                    <a:pt x="190" y="25"/>
                    <a:pt x="183" y="28"/>
                  </a:cubicBezTo>
                  <a:lnTo>
                    <a:pt x="173" y="32"/>
                  </a:lnTo>
                  <a:cubicBezTo>
                    <a:pt x="166" y="39"/>
                    <a:pt x="159" y="42"/>
                    <a:pt x="152" y="50"/>
                  </a:cubicBezTo>
                  <a:cubicBezTo>
                    <a:pt x="0" y="176"/>
                    <a:pt x="25" y="595"/>
                    <a:pt x="46" y="964"/>
                  </a:cubicBezTo>
                  <a:cubicBezTo>
                    <a:pt x="85" y="1587"/>
                    <a:pt x="827" y="2147"/>
                    <a:pt x="834" y="2154"/>
                  </a:cubicBezTo>
                  <a:cubicBezTo>
                    <a:pt x="880" y="2185"/>
                    <a:pt x="905" y="2238"/>
                    <a:pt x="905" y="2291"/>
                  </a:cubicBezTo>
                  <a:lnTo>
                    <a:pt x="905" y="2808"/>
                  </a:lnTo>
                  <a:lnTo>
                    <a:pt x="1133" y="2808"/>
                  </a:lnTo>
                  <a:lnTo>
                    <a:pt x="1133" y="2291"/>
                  </a:lnTo>
                  <a:cubicBezTo>
                    <a:pt x="1130" y="2234"/>
                    <a:pt x="1105" y="2185"/>
                    <a:pt x="1063" y="2150"/>
                  </a:cubicBezTo>
                  <a:cubicBezTo>
                    <a:pt x="1056" y="2147"/>
                    <a:pt x="314" y="1587"/>
                    <a:pt x="275" y="964"/>
                  </a:cubicBezTo>
                  <a:cubicBezTo>
                    <a:pt x="254" y="595"/>
                    <a:pt x="226" y="173"/>
                    <a:pt x="377" y="46"/>
                  </a:cubicBezTo>
                  <a:cubicBezTo>
                    <a:pt x="384" y="42"/>
                    <a:pt x="394" y="35"/>
                    <a:pt x="402" y="32"/>
                  </a:cubicBezTo>
                  <a:lnTo>
                    <a:pt x="412" y="25"/>
                  </a:lnTo>
                  <a:cubicBezTo>
                    <a:pt x="419" y="25"/>
                    <a:pt x="423" y="21"/>
                    <a:pt x="430" y="18"/>
                  </a:cubicBezTo>
                  <a:lnTo>
                    <a:pt x="447" y="11"/>
                  </a:lnTo>
                  <a:lnTo>
                    <a:pt x="461" y="7"/>
                  </a:lnTo>
                  <a:lnTo>
                    <a:pt x="465" y="7"/>
                  </a:lnTo>
                  <a:lnTo>
                    <a:pt x="437" y="4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2" name="Google Shape;18432;p76"/>
            <p:cNvSpPr/>
            <p:nvPr/>
          </p:nvSpPr>
          <p:spPr>
            <a:xfrm>
              <a:off x="1440814" y="2002719"/>
              <a:ext cx="18896" cy="13014"/>
            </a:xfrm>
            <a:custGeom>
              <a:avLst/>
              <a:gdLst/>
              <a:ahLst/>
              <a:cxnLst/>
              <a:rect l="l" t="t" r="r" b="b"/>
              <a:pathLst>
                <a:path w="726" h="500" extrusionOk="0">
                  <a:moveTo>
                    <a:pt x="0" y="0"/>
                  </a:moveTo>
                  <a:lnTo>
                    <a:pt x="510" y="500"/>
                  </a:lnTo>
                  <a:lnTo>
                    <a:pt x="725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3" name="Google Shape;18433;p76"/>
            <p:cNvSpPr/>
            <p:nvPr/>
          </p:nvSpPr>
          <p:spPr>
            <a:xfrm>
              <a:off x="1585136" y="2057376"/>
              <a:ext cx="17881" cy="20536"/>
            </a:xfrm>
            <a:custGeom>
              <a:avLst/>
              <a:gdLst/>
              <a:ahLst/>
              <a:cxnLst/>
              <a:rect l="l" t="t" r="r" b="b"/>
              <a:pathLst>
                <a:path w="687" h="789" extrusionOk="0">
                  <a:moveTo>
                    <a:pt x="166" y="1"/>
                  </a:moveTo>
                  <a:lnTo>
                    <a:pt x="7" y="571"/>
                  </a:lnTo>
                  <a:cubicBezTo>
                    <a:pt x="7" y="581"/>
                    <a:pt x="4" y="595"/>
                    <a:pt x="0" y="610"/>
                  </a:cubicBezTo>
                  <a:lnTo>
                    <a:pt x="426" y="789"/>
                  </a:lnTo>
                  <a:lnTo>
                    <a:pt x="686" y="223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4" name="Google Shape;18434;p76"/>
            <p:cNvSpPr/>
            <p:nvPr/>
          </p:nvSpPr>
          <p:spPr>
            <a:xfrm>
              <a:off x="1462963" y="2007117"/>
              <a:ext cx="43622" cy="30608"/>
            </a:xfrm>
            <a:custGeom>
              <a:avLst/>
              <a:gdLst/>
              <a:ahLst/>
              <a:cxnLst/>
              <a:rect l="l" t="t" r="r" b="b"/>
              <a:pathLst>
                <a:path w="1676" h="1176" extrusionOk="0">
                  <a:moveTo>
                    <a:pt x="254" y="0"/>
                  </a:moveTo>
                  <a:lnTo>
                    <a:pt x="1" y="532"/>
                  </a:lnTo>
                  <a:lnTo>
                    <a:pt x="1524" y="1175"/>
                  </a:lnTo>
                  <a:lnTo>
                    <a:pt x="1675" y="598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5" name="Google Shape;18435;p76"/>
            <p:cNvSpPr/>
            <p:nvPr/>
          </p:nvSpPr>
          <p:spPr>
            <a:xfrm>
              <a:off x="1605828" y="2067085"/>
              <a:ext cx="16059" cy="17829"/>
            </a:xfrm>
            <a:custGeom>
              <a:avLst/>
              <a:gdLst/>
              <a:ahLst/>
              <a:cxnLst/>
              <a:rect l="l" t="t" r="r" b="b"/>
              <a:pathLst>
                <a:path w="617" h="685" extrusionOk="0">
                  <a:moveTo>
                    <a:pt x="257" y="1"/>
                  </a:moveTo>
                  <a:lnTo>
                    <a:pt x="1" y="560"/>
                  </a:lnTo>
                  <a:lnTo>
                    <a:pt x="268" y="673"/>
                  </a:lnTo>
                  <a:cubicBezTo>
                    <a:pt x="286" y="681"/>
                    <a:pt x="306" y="684"/>
                    <a:pt x="324" y="684"/>
                  </a:cubicBezTo>
                  <a:cubicBezTo>
                    <a:pt x="381" y="684"/>
                    <a:pt x="434" y="651"/>
                    <a:pt x="458" y="595"/>
                  </a:cubicBezTo>
                  <a:lnTo>
                    <a:pt x="585" y="296"/>
                  </a:lnTo>
                  <a:cubicBezTo>
                    <a:pt x="616" y="222"/>
                    <a:pt x="581" y="138"/>
                    <a:pt x="507" y="106"/>
                  </a:cubicBezTo>
                  <a:lnTo>
                    <a:pt x="2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6" name="Google Shape;18436;p76"/>
            <p:cNvSpPr/>
            <p:nvPr/>
          </p:nvSpPr>
          <p:spPr>
            <a:xfrm>
              <a:off x="1369186" y="2260495"/>
              <a:ext cx="71550" cy="17621"/>
            </a:xfrm>
            <a:custGeom>
              <a:avLst/>
              <a:gdLst/>
              <a:ahLst/>
              <a:cxnLst/>
              <a:rect l="l" t="t" r="r" b="b"/>
              <a:pathLst>
                <a:path w="2749" h="677" extrusionOk="0">
                  <a:moveTo>
                    <a:pt x="1" y="1"/>
                  </a:moveTo>
                  <a:lnTo>
                    <a:pt x="1" y="676"/>
                  </a:lnTo>
                  <a:lnTo>
                    <a:pt x="2749" y="676"/>
                  </a:lnTo>
                  <a:lnTo>
                    <a:pt x="274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7" name="Google Shape;18437;p76"/>
            <p:cNvSpPr/>
            <p:nvPr/>
          </p:nvSpPr>
          <p:spPr>
            <a:xfrm>
              <a:off x="1369186" y="2289360"/>
              <a:ext cx="71550" cy="44429"/>
            </a:xfrm>
            <a:custGeom>
              <a:avLst/>
              <a:gdLst/>
              <a:ahLst/>
              <a:cxnLst/>
              <a:rect l="l" t="t" r="r" b="b"/>
              <a:pathLst>
                <a:path w="2749" h="1707" extrusionOk="0">
                  <a:moveTo>
                    <a:pt x="1" y="0"/>
                  </a:moveTo>
                  <a:lnTo>
                    <a:pt x="1" y="1707"/>
                  </a:lnTo>
                  <a:lnTo>
                    <a:pt x="2749" y="1707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8" name="Google Shape;18438;p76"/>
            <p:cNvSpPr/>
            <p:nvPr/>
          </p:nvSpPr>
          <p:spPr>
            <a:xfrm>
              <a:off x="1381289" y="2260495"/>
              <a:ext cx="59447" cy="17621"/>
            </a:xfrm>
            <a:custGeom>
              <a:avLst/>
              <a:gdLst/>
              <a:ahLst/>
              <a:cxnLst/>
              <a:rect l="l" t="t" r="r" b="b"/>
              <a:pathLst>
                <a:path w="2284" h="677" extrusionOk="0">
                  <a:moveTo>
                    <a:pt x="0" y="1"/>
                  </a:moveTo>
                  <a:lnTo>
                    <a:pt x="0" y="676"/>
                  </a:lnTo>
                  <a:lnTo>
                    <a:pt x="2284" y="676"/>
                  </a:lnTo>
                  <a:lnTo>
                    <a:pt x="2284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9" name="Google Shape;18439;p76"/>
            <p:cNvSpPr/>
            <p:nvPr/>
          </p:nvSpPr>
          <p:spPr>
            <a:xfrm>
              <a:off x="1381289" y="2289360"/>
              <a:ext cx="59447" cy="44429"/>
            </a:xfrm>
            <a:custGeom>
              <a:avLst/>
              <a:gdLst/>
              <a:ahLst/>
              <a:cxnLst/>
              <a:rect l="l" t="t" r="r" b="b"/>
              <a:pathLst>
                <a:path w="2284" h="1707" extrusionOk="0">
                  <a:moveTo>
                    <a:pt x="0" y="0"/>
                  </a:moveTo>
                  <a:lnTo>
                    <a:pt x="0" y="1707"/>
                  </a:lnTo>
                  <a:lnTo>
                    <a:pt x="2284" y="1707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0" name="Google Shape;18440;p76"/>
            <p:cNvSpPr/>
            <p:nvPr/>
          </p:nvSpPr>
          <p:spPr>
            <a:xfrm>
              <a:off x="1613897" y="2258387"/>
              <a:ext cx="71550" cy="75402"/>
            </a:xfrm>
            <a:custGeom>
              <a:avLst/>
              <a:gdLst/>
              <a:ahLst/>
              <a:cxnLst/>
              <a:rect l="l" t="t" r="r" b="b"/>
              <a:pathLst>
                <a:path w="2749" h="2897" extrusionOk="0">
                  <a:moveTo>
                    <a:pt x="0" y="1"/>
                  </a:moveTo>
                  <a:lnTo>
                    <a:pt x="0" y="2897"/>
                  </a:lnTo>
                  <a:lnTo>
                    <a:pt x="2748" y="2897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1" name="Google Shape;18441;p76"/>
            <p:cNvSpPr/>
            <p:nvPr/>
          </p:nvSpPr>
          <p:spPr>
            <a:xfrm>
              <a:off x="1613897" y="2229470"/>
              <a:ext cx="71550" cy="17699"/>
            </a:xfrm>
            <a:custGeom>
              <a:avLst/>
              <a:gdLst/>
              <a:ahLst/>
              <a:cxnLst/>
              <a:rect l="l" t="t" r="r" b="b"/>
              <a:pathLst>
                <a:path w="2749" h="680" extrusionOk="0">
                  <a:moveTo>
                    <a:pt x="0" y="0"/>
                  </a:moveTo>
                  <a:lnTo>
                    <a:pt x="0" y="679"/>
                  </a:lnTo>
                  <a:lnTo>
                    <a:pt x="2748" y="679"/>
                  </a:lnTo>
                  <a:lnTo>
                    <a:pt x="2748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2" name="Google Shape;18442;p76"/>
            <p:cNvSpPr/>
            <p:nvPr/>
          </p:nvSpPr>
          <p:spPr>
            <a:xfrm>
              <a:off x="1629357" y="2258387"/>
              <a:ext cx="56089" cy="75402"/>
            </a:xfrm>
            <a:custGeom>
              <a:avLst/>
              <a:gdLst/>
              <a:ahLst/>
              <a:cxnLst/>
              <a:rect l="l" t="t" r="r" b="b"/>
              <a:pathLst>
                <a:path w="2155" h="2897" extrusionOk="0">
                  <a:moveTo>
                    <a:pt x="1" y="1"/>
                  </a:moveTo>
                  <a:lnTo>
                    <a:pt x="1" y="2897"/>
                  </a:lnTo>
                  <a:lnTo>
                    <a:pt x="2154" y="2897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3" name="Google Shape;18443;p76"/>
            <p:cNvSpPr/>
            <p:nvPr/>
          </p:nvSpPr>
          <p:spPr>
            <a:xfrm>
              <a:off x="1629357" y="2229470"/>
              <a:ext cx="56089" cy="17699"/>
            </a:xfrm>
            <a:custGeom>
              <a:avLst/>
              <a:gdLst/>
              <a:ahLst/>
              <a:cxnLst/>
              <a:rect l="l" t="t" r="r" b="b"/>
              <a:pathLst>
                <a:path w="2155" h="680" extrusionOk="0">
                  <a:moveTo>
                    <a:pt x="1" y="0"/>
                  </a:moveTo>
                  <a:lnTo>
                    <a:pt x="1" y="679"/>
                  </a:lnTo>
                  <a:lnTo>
                    <a:pt x="2154" y="67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4" name="Google Shape;18444;p76"/>
            <p:cNvSpPr/>
            <p:nvPr/>
          </p:nvSpPr>
          <p:spPr>
            <a:xfrm>
              <a:off x="1489798" y="2134574"/>
              <a:ext cx="71550" cy="17699"/>
            </a:xfrm>
            <a:custGeom>
              <a:avLst/>
              <a:gdLst/>
              <a:ahLst/>
              <a:cxnLst/>
              <a:rect l="l" t="t" r="r" b="b"/>
              <a:pathLst>
                <a:path w="2749" h="680" extrusionOk="0">
                  <a:moveTo>
                    <a:pt x="1" y="1"/>
                  </a:moveTo>
                  <a:lnTo>
                    <a:pt x="1" y="680"/>
                  </a:lnTo>
                  <a:lnTo>
                    <a:pt x="2749" y="680"/>
                  </a:lnTo>
                  <a:lnTo>
                    <a:pt x="274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5" name="Google Shape;18445;p76"/>
            <p:cNvSpPr/>
            <p:nvPr/>
          </p:nvSpPr>
          <p:spPr>
            <a:xfrm>
              <a:off x="1489798" y="2163517"/>
              <a:ext cx="71550" cy="170272"/>
            </a:xfrm>
            <a:custGeom>
              <a:avLst/>
              <a:gdLst/>
              <a:ahLst/>
              <a:cxnLst/>
              <a:rect l="l" t="t" r="r" b="b"/>
              <a:pathLst>
                <a:path w="2749" h="6542" extrusionOk="0">
                  <a:moveTo>
                    <a:pt x="1" y="1"/>
                  </a:moveTo>
                  <a:lnTo>
                    <a:pt x="1" y="6542"/>
                  </a:lnTo>
                  <a:lnTo>
                    <a:pt x="2749" y="6542"/>
                  </a:lnTo>
                  <a:lnTo>
                    <a:pt x="2749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6" name="Google Shape;18446;p76"/>
            <p:cNvSpPr/>
            <p:nvPr/>
          </p:nvSpPr>
          <p:spPr>
            <a:xfrm>
              <a:off x="1501068" y="2134574"/>
              <a:ext cx="60280" cy="17699"/>
            </a:xfrm>
            <a:custGeom>
              <a:avLst/>
              <a:gdLst/>
              <a:ahLst/>
              <a:cxnLst/>
              <a:rect l="l" t="t" r="r" b="b"/>
              <a:pathLst>
                <a:path w="2316" h="680" extrusionOk="0">
                  <a:moveTo>
                    <a:pt x="0" y="1"/>
                  </a:moveTo>
                  <a:lnTo>
                    <a:pt x="0" y="680"/>
                  </a:lnTo>
                  <a:lnTo>
                    <a:pt x="2316" y="680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7" name="Google Shape;18447;p76"/>
            <p:cNvSpPr/>
            <p:nvPr/>
          </p:nvSpPr>
          <p:spPr>
            <a:xfrm>
              <a:off x="1501068" y="2163517"/>
              <a:ext cx="65511" cy="170272"/>
            </a:xfrm>
            <a:custGeom>
              <a:avLst/>
              <a:gdLst/>
              <a:ahLst/>
              <a:cxnLst/>
              <a:rect l="l" t="t" r="r" b="b"/>
              <a:pathLst>
                <a:path w="2517" h="6542" extrusionOk="0">
                  <a:moveTo>
                    <a:pt x="0" y="1"/>
                  </a:moveTo>
                  <a:lnTo>
                    <a:pt x="0" y="6542"/>
                  </a:lnTo>
                  <a:lnTo>
                    <a:pt x="2516" y="6542"/>
                  </a:lnTo>
                  <a:lnTo>
                    <a:pt x="251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8" name="Google Shape;18448;p76"/>
            <p:cNvSpPr/>
            <p:nvPr/>
          </p:nvSpPr>
          <p:spPr>
            <a:xfrm>
              <a:off x="1461948" y="2013806"/>
              <a:ext cx="43804" cy="24934"/>
            </a:xfrm>
            <a:custGeom>
              <a:avLst/>
              <a:gdLst/>
              <a:ahLst/>
              <a:cxnLst/>
              <a:rect l="l" t="t" r="r" b="b"/>
              <a:pathLst>
                <a:path w="1683" h="958" extrusionOk="0">
                  <a:moveTo>
                    <a:pt x="135" y="0"/>
                  </a:moveTo>
                  <a:lnTo>
                    <a:pt x="1" y="282"/>
                  </a:lnTo>
                  <a:lnTo>
                    <a:pt x="1605" y="957"/>
                  </a:lnTo>
                  <a:lnTo>
                    <a:pt x="1683" y="65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9" name="Google Shape;18449;p76"/>
            <p:cNvSpPr/>
            <p:nvPr/>
          </p:nvSpPr>
          <p:spPr>
            <a:xfrm>
              <a:off x="1584225" y="2065159"/>
              <a:ext cx="15044" cy="12962"/>
            </a:xfrm>
            <a:custGeom>
              <a:avLst/>
              <a:gdLst/>
              <a:ahLst/>
              <a:cxnLst/>
              <a:rect l="l" t="t" r="r" b="b"/>
              <a:pathLst>
                <a:path w="578" h="498" extrusionOk="0">
                  <a:moveTo>
                    <a:pt x="81" y="1"/>
                  </a:moveTo>
                  <a:lnTo>
                    <a:pt x="7" y="265"/>
                  </a:lnTo>
                  <a:cubicBezTo>
                    <a:pt x="7" y="275"/>
                    <a:pt x="4" y="289"/>
                    <a:pt x="0" y="307"/>
                  </a:cubicBezTo>
                  <a:lnTo>
                    <a:pt x="454" y="497"/>
                  </a:lnTo>
                  <a:lnTo>
                    <a:pt x="577" y="223"/>
                  </a:lnTo>
                  <a:lnTo>
                    <a:pt x="577" y="212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0" name="Google Shape;18450;p76"/>
            <p:cNvSpPr/>
            <p:nvPr/>
          </p:nvSpPr>
          <p:spPr>
            <a:xfrm>
              <a:off x="1629643" y="2118567"/>
              <a:ext cx="11556" cy="30608"/>
            </a:xfrm>
            <a:custGeom>
              <a:avLst/>
              <a:gdLst/>
              <a:ahLst/>
              <a:cxnLst/>
              <a:rect l="l" t="t" r="r" b="b"/>
              <a:pathLst>
                <a:path w="444" h="1176" extrusionOk="0">
                  <a:moveTo>
                    <a:pt x="222" y="0"/>
                  </a:moveTo>
                  <a:cubicBezTo>
                    <a:pt x="99" y="0"/>
                    <a:pt x="0" y="106"/>
                    <a:pt x="4" y="225"/>
                  </a:cubicBezTo>
                  <a:lnTo>
                    <a:pt x="4" y="961"/>
                  </a:lnTo>
                  <a:cubicBezTo>
                    <a:pt x="4" y="1080"/>
                    <a:pt x="102" y="1175"/>
                    <a:pt x="222" y="1175"/>
                  </a:cubicBezTo>
                  <a:cubicBezTo>
                    <a:pt x="342" y="1175"/>
                    <a:pt x="437" y="1080"/>
                    <a:pt x="437" y="961"/>
                  </a:cubicBezTo>
                  <a:lnTo>
                    <a:pt x="437" y="225"/>
                  </a:lnTo>
                  <a:cubicBezTo>
                    <a:pt x="444" y="106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1" name="Google Shape;18451;p76"/>
            <p:cNvSpPr/>
            <p:nvPr/>
          </p:nvSpPr>
          <p:spPr>
            <a:xfrm>
              <a:off x="1649060" y="2121664"/>
              <a:ext cx="11478" cy="27511"/>
            </a:xfrm>
            <a:custGeom>
              <a:avLst/>
              <a:gdLst/>
              <a:ahLst/>
              <a:cxnLst/>
              <a:rect l="l" t="t" r="r" b="b"/>
              <a:pathLst>
                <a:path w="441" h="1057" extrusionOk="0">
                  <a:moveTo>
                    <a:pt x="218" y="1"/>
                  </a:moveTo>
                  <a:cubicBezTo>
                    <a:pt x="95" y="1"/>
                    <a:pt x="0" y="103"/>
                    <a:pt x="4" y="226"/>
                  </a:cubicBezTo>
                  <a:lnTo>
                    <a:pt x="4" y="842"/>
                  </a:lnTo>
                  <a:cubicBezTo>
                    <a:pt x="4" y="961"/>
                    <a:pt x="102" y="1056"/>
                    <a:pt x="222" y="1056"/>
                  </a:cubicBezTo>
                  <a:cubicBezTo>
                    <a:pt x="338" y="1056"/>
                    <a:pt x="437" y="961"/>
                    <a:pt x="437" y="842"/>
                  </a:cubicBezTo>
                  <a:lnTo>
                    <a:pt x="437" y="226"/>
                  </a:lnTo>
                  <a:cubicBezTo>
                    <a:pt x="440" y="103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2" name="Google Shape;18452;p76"/>
            <p:cNvSpPr/>
            <p:nvPr/>
          </p:nvSpPr>
          <p:spPr>
            <a:xfrm>
              <a:off x="1668476" y="2129186"/>
              <a:ext cx="11556" cy="22722"/>
            </a:xfrm>
            <a:custGeom>
              <a:avLst/>
              <a:gdLst/>
              <a:ahLst/>
              <a:cxnLst/>
              <a:rect l="l" t="t" r="r" b="b"/>
              <a:pathLst>
                <a:path w="444" h="873" extrusionOk="0">
                  <a:moveTo>
                    <a:pt x="222" y="0"/>
                  </a:moveTo>
                  <a:cubicBezTo>
                    <a:pt x="99" y="0"/>
                    <a:pt x="0" y="102"/>
                    <a:pt x="7" y="226"/>
                  </a:cubicBezTo>
                  <a:lnTo>
                    <a:pt x="7" y="658"/>
                  </a:lnTo>
                  <a:cubicBezTo>
                    <a:pt x="7" y="778"/>
                    <a:pt x="102" y="873"/>
                    <a:pt x="222" y="873"/>
                  </a:cubicBezTo>
                  <a:cubicBezTo>
                    <a:pt x="341" y="873"/>
                    <a:pt x="436" y="778"/>
                    <a:pt x="436" y="658"/>
                  </a:cubicBezTo>
                  <a:lnTo>
                    <a:pt x="436" y="226"/>
                  </a:lnTo>
                  <a:cubicBezTo>
                    <a:pt x="443" y="102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3" name="Google Shape;18453;p76"/>
            <p:cNvSpPr/>
            <p:nvPr/>
          </p:nvSpPr>
          <p:spPr>
            <a:xfrm>
              <a:off x="1587505" y="2106647"/>
              <a:ext cx="114053" cy="238672"/>
            </a:xfrm>
            <a:custGeom>
              <a:avLst/>
              <a:gdLst/>
              <a:ahLst/>
              <a:cxnLst/>
              <a:rect l="l" t="t" r="r" b="b"/>
              <a:pathLst>
                <a:path w="4382" h="9170" extrusionOk="0">
                  <a:moveTo>
                    <a:pt x="1468" y="430"/>
                  </a:moveTo>
                  <a:cubicBezTo>
                    <a:pt x="1556" y="430"/>
                    <a:pt x="1623" y="500"/>
                    <a:pt x="1623" y="585"/>
                  </a:cubicBezTo>
                  <a:lnTo>
                    <a:pt x="1623" y="687"/>
                  </a:lnTo>
                  <a:cubicBezTo>
                    <a:pt x="1625" y="824"/>
                    <a:pt x="1734" y="901"/>
                    <a:pt x="1843" y="901"/>
                  </a:cubicBezTo>
                  <a:cubicBezTo>
                    <a:pt x="1927" y="901"/>
                    <a:pt x="2011" y="855"/>
                    <a:pt x="2045" y="754"/>
                  </a:cubicBezTo>
                  <a:cubicBezTo>
                    <a:pt x="2066" y="690"/>
                    <a:pt x="2126" y="648"/>
                    <a:pt x="2193" y="648"/>
                  </a:cubicBezTo>
                  <a:lnTo>
                    <a:pt x="2214" y="648"/>
                  </a:lnTo>
                  <a:cubicBezTo>
                    <a:pt x="2298" y="648"/>
                    <a:pt x="2369" y="719"/>
                    <a:pt x="2369" y="803"/>
                  </a:cubicBezTo>
                  <a:lnTo>
                    <a:pt x="2369" y="835"/>
                  </a:lnTo>
                  <a:cubicBezTo>
                    <a:pt x="2369" y="972"/>
                    <a:pt x="2478" y="1050"/>
                    <a:pt x="2587" y="1050"/>
                  </a:cubicBezTo>
                  <a:cubicBezTo>
                    <a:pt x="2673" y="1050"/>
                    <a:pt x="2758" y="1002"/>
                    <a:pt x="2791" y="898"/>
                  </a:cubicBezTo>
                  <a:cubicBezTo>
                    <a:pt x="2812" y="835"/>
                    <a:pt x="2872" y="789"/>
                    <a:pt x="2939" y="789"/>
                  </a:cubicBezTo>
                  <a:lnTo>
                    <a:pt x="2960" y="789"/>
                  </a:lnTo>
                  <a:cubicBezTo>
                    <a:pt x="3048" y="789"/>
                    <a:pt x="3115" y="859"/>
                    <a:pt x="3115" y="944"/>
                  </a:cubicBezTo>
                  <a:lnTo>
                    <a:pt x="3115" y="1092"/>
                  </a:lnTo>
                  <a:cubicBezTo>
                    <a:pt x="3111" y="1215"/>
                    <a:pt x="3210" y="1320"/>
                    <a:pt x="3333" y="1320"/>
                  </a:cubicBezTo>
                  <a:cubicBezTo>
                    <a:pt x="3456" y="1320"/>
                    <a:pt x="3551" y="1215"/>
                    <a:pt x="3547" y="1092"/>
                  </a:cubicBezTo>
                  <a:cubicBezTo>
                    <a:pt x="3547" y="1007"/>
                    <a:pt x="3618" y="937"/>
                    <a:pt x="3702" y="937"/>
                  </a:cubicBezTo>
                  <a:lnTo>
                    <a:pt x="3723" y="937"/>
                  </a:lnTo>
                  <a:cubicBezTo>
                    <a:pt x="3811" y="937"/>
                    <a:pt x="3878" y="1007"/>
                    <a:pt x="3878" y="1092"/>
                  </a:cubicBezTo>
                  <a:lnTo>
                    <a:pt x="3878" y="2105"/>
                  </a:lnTo>
                  <a:lnTo>
                    <a:pt x="3878" y="2126"/>
                  </a:lnTo>
                  <a:cubicBezTo>
                    <a:pt x="3903" y="2383"/>
                    <a:pt x="3882" y="3125"/>
                    <a:pt x="3495" y="3456"/>
                  </a:cubicBezTo>
                  <a:cubicBezTo>
                    <a:pt x="3445" y="3495"/>
                    <a:pt x="3417" y="3554"/>
                    <a:pt x="3417" y="3618"/>
                  </a:cubicBezTo>
                  <a:lnTo>
                    <a:pt x="3417" y="4300"/>
                  </a:lnTo>
                  <a:lnTo>
                    <a:pt x="1348" y="4300"/>
                  </a:lnTo>
                  <a:lnTo>
                    <a:pt x="1348" y="3829"/>
                  </a:lnTo>
                  <a:cubicBezTo>
                    <a:pt x="1348" y="3758"/>
                    <a:pt x="1317" y="3695"/>
                    <a:pt x="1260" y="3653"/>
                  </a:cubicBezTo>
                  <a:cubicBezTo>
                    <a:pt x="1253" y="3649"/>
                    <a:pt x="529" y="3101"/>
                    <a:pt x="490" y="2499"/>
                  </a:cubicBezTo>
                  <a:cubicBezTo>
                    <a:pt x="469" y="2158"/>
                    <a:pt x="444" y="1728"/>
                    <a:pt x="578" y="1619"/>
                  </a:cubicBezTo>
                  <a:cubicBezTo>
                    <a:pt x="612" y="1590"/>
                    <a:pt x="666" y="1576"/>
                    <a:pt x="734" y="1576"/>
                  </a:cubicBezTo>
                  <a:cubicBezTo>
                    <a:pt x="772" y="1576"/>
                    <a:pt x="814" y="1580"/>
                    <a:pt x="859" y="1588"/>
                  </a:cubicBezTo>
                  <a:lnTo>
                    <a:pt x="859" y="1880"/>
                  </a:lnTo>
                  <a:cubicBezTo>
                    <a:pt x="866" y="2017"/>
                    <a:pt x="971" y="2085"/>
                    <a:pt x="1076" y="2085"/>
                  </a:cubicBezTo>
                  <a:cubicBezTo>
                    <a:pt x="1180" y="2085"/>
                    <a:pt x="1285" y="2017"/>
                    <a:pt x="1292" y="1880"/>
                  </a:cubicBezTo>
                  <a:lnTo>
                    <a:pt x="1292" y="585"/>
                  </a:lnTo>
                  <a:cubicBezTo>
                    <a:pt x="1292" y="500"/>
                    <a:pt x="1362" y="430"/>
                    <a:pt x="1447" y="430"/>
                  </a:cubicBezTo>
                  <a:close/>
                  <a:moveTo>
                    <a:pt x="3769" y="4733"/>
                  </a:moveTo>
                  <a:lnTo>
                    <a:pt x="3769" y="5412"/>
                  </a:lnTo>
                  <a:lnTo>
                    <a:pt x="1021" y="5412"/>
                  </a:lnTo>
                  <a:lnTo>
                    <a:pt x="1021" y="4733"/>
                  </a:lnTo>
                  <a:close/>
                  <a:moveTo>
                    <a:pt x="3769" y="5845"/>
                  </a:moveTo>
                  <a:lnTo>
                    <a:pt x="3769" y="8741"/>
                  </a:lnTo>
                  <a:lnTo>
                    <a:pt x="1021" y="8741"/>
                  </a:lnTo>
                  <a:lnTo>
                    <a:pt x="1021" y="5845"/>
                  </a:lnTo>
                  <a:close/>
                  <a:moveTo>
                    <a:pt x="1447" y="1"/>
                  </a:moveTo>
                  <a:cubicBezTo>
                    <a:pt x="1123" y="1"/>
                    <a:pt x="859" y="265"/>
                    <a:pt x="859" y="588"/>
                  </a:cubicBezTo>
                  <a:lnTo>
                    <a:pt x="859" y="1151"/>
                  </a:lnTo>
                  <a:cubicBezTo>
                    <a:pt x="818" y="1147"/>
                    <a:pt x="778" y="1145"/>
                    <a:pt x="740" y="1145"/>
                  </a:cubicBezTo>
                  <a:cubicBezTo>
                    <a:pt x="561" y="1145"/>
                    <a:pt x="416" y="1193"/>
                    <a:pt x="300" y="1289"/>
                  </a:cubicBezTo>
                  <a:cubicBezTo>
                    <a:pt x="1" y="1542"/>
                    <a:pt x="29" y="2041"/>
                    <a:pt x="61" y="2527"/>
                  </a:cubicBezTo>
                  <a:cubicBezTo>
                    <a:pt x="99" y="3185"/>
                    <a:pt x="690" y="3741"/>
                    <a:pt x="916" y="3934"/>
                  </a:cubicBezTo>
                  <a:lnTo>
                    <a:pt x="916" y="4304"/>
                  </a:lnTo>
                  <a:lnTo>
                    <a:pt x="803" y="4304"/>
                  </a:lnTo>
                  <a:cubicBezTo>
                    <a:pt x="683" y="4304"/>
                    <a:pt x="588" y="4402"/>
                    <a:pt x="588" y="4522"/>
                  </a:cubicBezTo>
                  <a:lnTo>
                    <a:pt x="588" y="8955"/>
                  </a:lnTo>
                  <a:cubicBezTo>
                    <a:pt x="588" y="9075"/>
                    <a:pt x="683" y="9170"/>
                    <a:pt x="803" y="9170"/>
                  </a:cubicBezTo>
                  <a:lnTo>
                    <a:pt x="3984" y="9170"/>
                  </a:lnTo>
                  <a:cubicBezTo>
                    <a:pt x="4103" y="9170"/>
                    <a:pt x="4198" y="9075"/>
                    <a:pt x="4198" y="8955"/>
                  </a:cubicBezTo>
                  <a:lnTo>
                    <a:pt x="4198" y="4518"/>
                  </a:lnTo>
                  <a:cubicBezTo>
                    <a:pt x="4198" y="4399"/>
                    <a:pt x="4103" y="4304"/>
                    <a:pt x="3984" y="4300"/>
                  </a:cubicBezTo>
                  <a:lnTo>
                    <a:pt x="3850" y="4300"/>
                  </a:lnTo>
                  <a:lnTo>
                    <a:pt x="3850" y="3713"/>
                  </a:lnTo>
                  <a:cubicBezTo>
                    <a:pt x="4381" y="3174"/>
                    <a:pt x="4322" y="2217"/>
                    <a:pt x="4311" y="2094"/>
                  </a:cubicBezTo>
                  <a:lnTo>
                    <a:pt x="4311" y="1092"/>
                  </a:lnTo>
                  <a:cubicBezTo>
                    <a:pt x="4311" y="768"/>
                    <a:pt x="4047" y="504"/>
                    <a:pt x="3723" y="504"/>
                  </a:cubicBezTo>
                  <a:lnTo>
                    <a:pt x="3702" y="504"/>
                  </a:lnTo>
                  <a:cubicBezTo>
                    <a:pt x="3604" y="504"/>
                    <a:pt x="3505" y="529"/>
                    <a:pt x="3421" y="578"/>
                  </a:cubicBezTo>
                  <a:cubicBezTo>
                    <a:pt x="3308" y="437"/>
                    <a:pt x="3139" y="356"/>
                    <a:pt x="2960" y="356"/>
                  </a:cubicBezTo>
                  <a:lnTo>
                    <a:pt x="2939" y="356"/>
                  </a:lnTo>
                  <a:cubicBezTo>
                    <a:pt x="2840" y="356"/>
                    <a:pt x="2745" y="381"/>
                    <a:pt x="2661" y="427"/>
                  </a:cubicBezTo>
                  <a:cubicBezTo>
                    <a:pt x="2552" y="293"/>
                    <a:pt x="2386" y="215"/>
                    <a:pt x="2214" y="215"/>
                  </a:cubicBezTo>
                  <a:lnTo>
                    <a:pt x="2189" y="215"/>
                  </a:lnTo>
                  <a:cubicBezTo>
                    <a:pt x="2112" y="215"/>
                    <a:pt x="2031" y="233"/>
                    <a:pt x="1957" y="265"/>
                  </a:cubicBezTo>
                  <a:cubicBezTo>
                    <a:pt x="1848" y="99"/>
                    <a:pt x="1665" y="1"/>
                    <a:pt x="14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4" name="Google Shape;18454;p76"/>
            <p:cNvSpPr/>
            <p:nvPr/>
          </p:nvSpPr>
          <p:spPr>
            <a:xfrm>
              <a:off x="1385037" y="2150112"/>
              <a:ext cx="11296" cy="30010"/>
            </a:xfrm>
            <a:custGeom>
              <a:avLst/>
              <a:gdLst/>
              <a:ahLst/>
              <a:cxnLst/>
              <a:rect l="l" t="t" r="r" b="b"/>
              <a:pathLst>
                <a:path w="434" h="1153" extrusionOk="0">
                  <a:moveTo>
                    <a:pt x="217" y="0"/>
                  </a:moveTo>
                  <a:cubicBezTo>
                    <a:pt x="112" y="0"/>
                    <a:pt x="8" y="69"/>
                    <a:pt x="0" y="206"/>
                  </a:cubicBezTo>
                  <a:lnTo>
                    <a:pt x="0" y="938"/>
                  </a:lnTo>
                  <a:cubicBezTo>
                    <a:pt x="0" y="1058"/>
                    <a:pt x="99" y="1153"/>
                    <a:pt x="219" y="1153"/>
                  </a:cubicBezTo>
                  <a:cubicBezTo>
                    <a:pt x="338" y="1153"/>
                    <a:pt x="433" y="1058"/>
                    <a:pt x="433" y="938"/>
                  </a:cubicBezTo>
                  <a:lnTo>
                    <a:pt x="433" y="206"/>
                  </a:lnTo>
                  <a:cubicBezTo>
                    <a:pt x="426" y="69"/>
                    <a:pt x="32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5" name="Google Shape;18455;p76"/>
            <p:cNvSpPr/>
            <p:nvPr/>
          </p:nvSpPr>
          <p:spPr>
            <a:xfrm>
              <a:off x="1404271" y="2152637"/>
              <a:ext cx="11556" cy="27485"/>
            </a:xfrm>
            <a:custGeom>
              <a:avLst/>
              <a:gdLst/>
              <a:ahLst/>
              <a:cxnLst/>
              <a:rect l="l" t="t" r="r" b="b"/>
              <a:pathLst>
                <a:path w="444" h="1056" extrusionOk="0">
                  <a:moveTo>
                    <a:pt x="222" y="0"/>
                  </a:moveTo>
                  <a:cubicBezTo>
                    <a:pt x="99" y="0"/>
                    <a:pt x="0" y="102"/>
                    <a:pt x="7" y="225"/>
                  </a:cubicBezTo>
                  <a:lnTo>
                    <a:pt x="7" y="841"/>
                  </a:lnTo>
                  <a:cubicBezTo>
                    <a:pt x="7" y="961"/>
                    <a:pt x="102" y="1056"/>
                    <a:pt x="222" y="1056"/>
                  </a:cubicBezTo>
                  <a:cubicBezTo>
                    <a:pt x="342" y="1056"/>
                    <a:pt x="440" y="961"/>
                    <a:pt x="440" y="841"/>
                  </a:cubicBezTo>
                  <a:lnTo>
                    <a:pt x="440" y="225"/>
                  </a:lnTo>
                  <a:cubicBezTo>
                    <a:pt x="444" y="102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6" name="Google Shape;18456;p76"/>
            <p:cNvSpPr/>
            <p:nvPr/>
          </p:nvSpPr>
          <p:spPr>
            <a:xfrm>
              <a:off x="1423766" y="2160133"/>
              <a:ext cx="11478" cy="22748"/>
            </a:xfrm>
            <a:custGeom>
              <a:avLst/>
              <a:gdLst/>
              <a:ahLst/>
              <a:cxnLst/>
              <a:rect l="l" t="t" r="r" b="b"/>
              <a:pathLst>
                <a:path w="441" h="874" extrusionOk="0">
                  <a:moveTo>
                    <a:pt x="222" y="1"/>
                  </a:moveTo>
                  <a:cubicBezTo>
                    <a:pt x="99" y="1"/>
                    <a:pt x="1" y="103"/>
                    <a:pt x="4" y="226"/>
                  </a:cubicBezTo>
                  <a:lnTo>
                    <a:pt x="4" y="659"/>
                  </a:lnTo>
                  <a:cubicBezTo>
                    <a:pt x="4" y="778"/>
                    <a:pt x="103" y="873"/>
                    <a:pt x="222" y="873"/>
                  </a:cubicBezTo>
                  <a:cubicBezTo>
                    <a:pt x="342" y="873"/>
                    <a:pt x="437" y="778"/>
                    <a:pt x="437" y="659"/>
                  </a:cubicBezTo>
                  <a:lnTo>
                    <a:pt x="437" y="226"/>
                  </a:lnTo>
                  <a:cubicBezTo>
                    <a:pt x="441" y="103"/>
                    <a:pt x="346" y="1"/>
                    <a:pt x="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7" name="Google Shape;18457;p76"/>
            <p:cNvSpPr/>
            <p:nvPr/>
          </p:nvSpPr>
          <p:spPr>
            <a:xfrm>
              <a:off x="1342820" y="2137593"/>
              <a:ext cx="114026" cy="207830"/>
            </a:xfrm>
            <a:custGeom>
              <a:avLst/>
              <a:gdLst/>
              <a:ahLst/>
              <a:cxnLst/>
              <a:rect l="l" t="t" r="r" b="b"/>
              <a:pathLst>
                <a:path w="4381" h="7985" extrusionOk="0">
                  <a:moveTo>
                    <a:pt x="1468" y="434"/>
                  </a:moveTo>
                  <a:cubicBezTo>
                    <a:pt x="1556" y="434"/>
                    <a:pt x="1622" y="501"/>
                    <a:pt x="1622" y="589"/>
                  </a:cubicBezTo>
                  <a:lnTo>
                    <a:pt x="1622" y="687"/>
                  </a:lnTo>
                  <a:cubicBezTo>
                    <a:pt x="1624" y="824"/>
                    <a:pt x="1734" y="902"/>
                    <a:pt x="1843" y="902"/>
                  </a:cubicBezTo>
                  <a:cubicBezTo>
                    <a:pt x="1927" y="902"/>
                    <a:pt x="2011" y="855"/>
                    <a:pt x="2045" y="754"/>
                  </a:cubicBezTo>
                  <a:cubicBezTo>
                    <a:pt x="2066" y="691"/>
                    <a:pt x="2126" y="648"/>
                    <a:pt x="2192" y="648"/>
                  </a:cubicBezTo>
                  <a:lnTo>
                    <a:pt x="2214" y="648"/>
                  </a:lnTo>
                  <a:cubicBezTo>
                    <a:pt x="2298" y="648"/>
                    <a:pt x="2368" y="719"/>
                    <a:pt x="2368" y="803"/>
                  </a:cubicBezTo>
                  <a:lnTo>
                    <a:pt x="2368" y="835"/>
                  </a:lnTo>
                  <a:cubicBezTo>
                    <a:pt x="2368" y="973"/>
                    <a:pt x="2477" y="1050"/>
                    <a:pt x="2586" y="1050"/>
                  </a:cubicBezTo>
                  <a:cubicBezTo>
                    <a:pt x="2672" y="1050"/>
                    <a:pt x="2758" y="1002"/>
                    <a:pt x="2791" y="898"/>
                  </a:cubicBezTo>
                  <a:cubicBezTo>
                    <a:pt x="2812" y="835"/>
                    <a:pt x="2872" y="789"/>
                    <a:pt x="2938" y="789"/>
                  </a:cubicBezTo>
                  <a:lnTo>
                    <a:pt x="2959" y="789"/>
                  </a:lnTo>
                  <a:cubicBezTo>
                    <a:pt x="3047" y="789"/>
                    <a:pt x="3114" y="860"/>
                    <a:pt x="3114" y="944"/>
                  </a:cubicBezTo>
                  <a:lnTo>
                    <a:pt x="3114" y="1095"/>
                  </a:lnTo>
                  <a:cubicBezTo>
                    <a:pt x="3121" y="1232"/>
                    <a:pt x="3226" y="1301"/>
                    <a:pt x="3331" y="1301"/>
                  </a:cubicBezTo>
                  <a:cubicBezTo>
                    <a:pt x="3435" y="1301"/>
                    <a:pt x="3540" y="1232"/>
                    <a:pt x="3547" y="1095"/>
                  </a:cubicBezTo>
                  <a:cubicBezTo>
                    <a:pt x="3547" y="1007"/>
                    <a:pt x="3617" y="940"/>
                    <a:pt x="3702" y="940"/>
                  </a:cubicBezTo>
                  <a:lnTo>
                    <a:pt x="3723" y="940"/>
                  </a:lnTo>
                  <a:cubicBezTo>
                    <a:pt x="3811" y="940"/>
                    <a:pt x="3878" y="1007"/>
                    <a:pt x="3878" y="1095"/>
                  </a:cubicBezTo>
                  <a:lnTo>
                    <a:pt x="3878" y="2105"/>
                  </a:lnTo>
                  <a:lnTo>
                    <a:pt x="3878" y="2126"/>
                  </a:lnTo>
                  <a:cubicBezTo>
                    <a:pt x="3902" y="2383"/>
                    <a:pt x="3881" y="3125"/>
                    <a:pt x="3494" y="3456"/>
                  </a:cubicBezTo>
                  <a:cubicBezTo>
                    <a:pt x="3445" y="3495"/>
                    <a:pt x="3417" y="3555"/>
                    <a:pt x="3417" y="3622"/>
                  </a:cubicBezTo>
                  <a:lnTo>
                    <a:pt x="3417" y="4304"/>
                  </a:lnTo>
                  <a:lnTo>
                    <a:pt x="1348" y="4304"/>
                  </a:lnTo>
                  <a:lnTo>
                    <a:pt x="1348" y="3829"/>
                  </a:lnTo>
                  <a:cubicBezTo>
                    <a:pt x="1348" y="3759"/>
                    <a:pt x="1316" y="3695"/>
                    <a:pt x="1260" y="3657"/>
                  </a:cubicBezTo>
                  <a:cubicBezTo>
                    <a:pt x="1056" y="3502"/>
                    <a:pt x="521" y="3002"/>
                    <a:pt x="490" y="2499"/>
                  </a:cubicBezTo>
                  <a:cubicBezTo>
                    <a:pt x="472" y="2158"/>
                    <a:pt x="444" y="1732"/>
                    <a:pt x="577" y="1620"/>
                  </a:cubicBezTo>
                  <a:cubicBezTo>
                    <a:pt x="613" y="1591"/>
                    <a:pt x="668" y="1577"/>
                    <a:pt x="740" y="1577"/>
                  </a:cubicBezTo>
                  <a:cubicBezTo>
                    <a:pt x="776" y="1577"/>
                    <a:pt x="816" y="1581"/>
                    <a:pt x="859" y="1588"/>
                  </a:cubicBezTo>
                  <a:lnTo>
                    <a:pt x="859" y="1880"/>
                  </a:lnTo>
                  <a:cubicBezTo>
                    <a:pt x="866" y="2017"/>
                    <a:pt x="971" y="2086"/>
                    <a:pt x="1075" y="2086"/>
                  </a:cubicBezTo>
                  <a:cubicBezTo>
                    <a:pt x="1180" y="2086"/>
                    <a:pt x="1285" y="2017"/>
                    <a:pt x="1292" y="1880"/>
                  </a:cubicBezTo>
                  <a:lnTo>
                    <a:pt x="1292" y="589"/>
                  </a:lnTo>
                  <a:cubicBezTo>
                    <a:pt x="1292" y="501"/>
                    <a:pt x="1362" y="434"/>
                    <a:pt x="1447" y="434"/>
                  </a:cubicBezTo>
                  <a:close/>
                  <a:moveTo>
                    <a:pt x="3769" y="4733"/>
                  </a:moveTo>
                  <a:lnTo>
                    <a:pt x="3769" y="5412"/>
                  </a:lnTo>
                  <a:lnTo>
                    <a:pt x="1021" y="5412"/>
                  </a:lnTo>
                  <a:lnTo>
                    <a:pt x="1021" y="4733"/>
                  </a:lnTo>
                  <a:close/>
                  <a:moveTo>
                    <a:pt x="3769" y="5845"/>
                  </a:moveTo>
                  <a:lnTo>
                    <a:pt x="3769" y="7552"/>
                  </a:lnTo>
                  <a:lnTo>
                    <a:pt x="1021" y="7552"/>
                  </a:lnTo>
                  <a:lnTo>
                    <a:pt x="1021" y="5845"/>
                  </a:lnTo>
                  <a:close/>
                  <a:moveTo>
                    <a:pt x="1440" y="1"/>
                  </a:moveTo>
                  <a:cubicBezTo>
                    <a:pt x="1119" y="1"/>
                    <a:pt x="859" y="264"/>
                    <a:pt x="859" y="585"/>
                  </a:cubicBezTo>
                  <a:lnTo>
                    <a:pt x="859" y="1152"/>
                  </a:lnTo>
                  <a:cubicBezTo>
                    <a:pt x="816" y="1147"/>
                    <a:pt x="775" y="1145"/>
                    <a:pt x="735" y="1145"/>
                  </a:cubicBezTo>
                  <a:cubicBezTo>
                    <a:pt x="558" y="1145"/>
                    <a:pt x="415" y="1190"/>
                    <a:pt x="300" y="1285"/>
                  </a:cubicBezTo>
                  <a:cubicBezTo>
                    <a:pt x="0" y="1539"/>
                    <a:pt x="29" y="2042"/>
                    <a:pt x="60" y="2524"/>
                  </a:cubicBezTo>
                  <a:cubicBezTo>
                    <a:pt x="99" y="3185"/>
                    <a:pt x="690" y="3741"/>
                    <a:pt x="915" y="3931"/>
                  </a:cubicBezTo>
                  <a:lnTo>
                    <a:pt x="915" y="4304"/>
                  </a:lnTo>
                  <a:lnTo>
                    <a:pt x="803" y="4304"/>
                  </a:lnTo>
                  <a:cubicBezTo>
                    <a:pt x="683" y="4304"/>
                    <a:pt x="585" y="4399"/>
                    <a:pt x="588" y="4519"/>
                  </a:cubicBezTo>
                  <a:lnTo>
                    <a:pt x="588" y="7766"/>
                  </a:lnTo>
                  <a:cubicBezTo>
                    <a:pt x="585" y="7886"/>
                    <a:pt x="683" y="7984"/>
                    <a:pt x="803" y="7984"/>
                  </a:cubicBezTo>
                  <a:lnTo>
                    <a:pt x="3983" y="7984"/>
                  </a:lnTo>
                  <a:cubicBezTo>
                    <a:pt x="4103" y="7984"/>
                    <a:pt x="4198" y="7886"/>
                    <a:pt x="4198" y="7766"/>
                  </a:cubicBezTo>
                  <a:lnTo>
                    <a:pt x="4198" y="4519"/>
                  </a:lnTo>
                  <a:cubicBezTo>
                    <a:pt x="4198" y="4399"/>
                    <a:pt x="4103" y="4304"/>
                    <a:pt x="3983" y="4304"/>
                  </a:cubicBezTo>
                  <a:lnTo>
                    <a:pt x="3850" y="4304"/>
                  </a:lnTo>
                  <a:lnTo>
                    <a:pt x="3850" y="3713"/>
                  </a:lnTo>
                  <a:cubicBezTo>
                    <a:pt x="4381" y="3175"/>
                    <a:pt x="4321" y="2218"/>
                    <a:pt x="4311" y="2095"/>
                  </a:cubicBezTo>
                  <a:lnTo>
                    <a:pt x="4311" y="1092"/>
                  </a:lnTo>
                  <a:cubicBezTo>
                    <a:pt x="4311" y="768"/>
                    <a:pt x="4047" y="508"/>
                    <a:pt x="3723" y="508"/>
                  </a:cubicBezTo>
                  <a:lnTo>
                    <a:pt x="3702" y="508"/>
                  </a:lnTo>
                  <a:cubicBezTo>
                    <a:pt x="3696" y="507"/>
                    <a:pt x="3691" y="507"/>
                    <a:pt x="3685" y="507"/>
                  </a:cubicBezTo>
                  <a:cubicBezTo>
                    <a:pt x="3592" y="507"/>
                    <a:pt x="3500" y="535"/>
                    <a:pt x="3420" y="578"/>
                  </a:cubicBezTo>
                  <a:cubicBezTo>
                    <a:pt x="3310" y="444"/>
                    <a:pt x="3146" y="360"/>
                    <a:pt x="2970" y="360"/>
                  </a:cubicBezTo>
                  <a:cubicBezTo>
                    <a:pt x="2967" y="360"/>
                    <a:pt x="2963" y="360"/>
                    <a:pt x="2959" y="360"/>
                  </a:cubicBezTo>
                  <a:lnTo>
                    <a:pt x="2938" y="360"/>
                  </a:lnTo>
                  <a:cubicBezTo>
                    <a:pt x="2843" y="360"/>
                    <a:pt x="2748" y="381"/>
                    <a:pt x="2664" y="427"/>
                  </a:cubicBezTo>
                  <a:cubicBezTo>
                    <a:pt x="2551" y="293"/>
                    <a:pt x="2386" y="219"/>
                    <a:pt x="2214" y="219"/>
                  </a:cubicBezTo>
                  <a:lnTo>
                    <a:pt x="2192" y="219"/>
                  </a:lnTo>
                  <a:cubicBezTo>
                    <a:pt x="2186" y="219"/>
                    <a:pt x="2179" y="219"/>
                    <a:pt x="2172" y="219"/>
                  </a:cubicBezTo>
                  <a:cubicBezTo>
                    <a:pt x="2098" y="219"/>
                    <a:pt x="2025" y="236"/>
                    <a:pt x="1960" y="265"/>
                  </a:cubicBezTo>
                  <a:cubicBezTo>
                    <a:pt x="1851" y="100"/>
                    <a:pt x="1665" y="1"/>
                    <a:pt x="1468" y="1"/>
                  </a:cubicBezTo>
                  <a:lnTo>
                    <a:pt x="1447" y="1"/>
                  </a:lnTo>
                  <a:cubicBezTo>
                    <a:pt x="1444" y="1"/>
                    <a:pt x="1442" y="1"/>
                    <a:pt x="1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8" name="Google Shape;18458;p76"/>
            <p:cNvSpPr/>
            <p:nvPr/>
          </p:nvSpPr>
          <p:spPr>
            <a:xfrm>
              <a:off x="1449325" y="1994624"/>
              <a:ext cx="182895" cy="350695"/>
            </a:xfrm>
            <a:custGeom>
              <a:avLst/>
              <a:gdLst/>
              <a:ahLst/>
              <a:cxnLst/>
              <a:rect l="l" t="t" r="r" b="b"/>
              <a:pathLst>
                <a:path w="7027" h="13474" extrusionOk="0">
                  <a:moveTo>
                    <a:pt x="778" y="494"/>
                  </a:moveTo>
                  <a:lnTo>
                    <a:pt x="2161" y="1075"/>
                  </a:lnTo>
                  <a:lnTo>
                    <a:pt x="2009" y="1634"/>
                  </a:lnTo>
                  <a:lnTo>
                    <a:pt x="532" y="1012"/>
                  </a:lnTo>
                  <a:lnTo>
                    <a:pt x="778" y="494"/>
                  </a:lnTo>
                  <a:close/>
                  <a:moveTo>
                    <a:pt x="5377" y="2429"/>
                  </a:moveTo>
                  <a:lnTo>
                    <a:pt x="5862" y="2634"/>
                  </a:lnTo>
                  <a:lnTo>
                    <a:pt x="5623" y="3161"/>
                  </a:lnTo>
                  <a:lnTo>
                    <a:pt x="5225" y="2996"/>
                  </a:lnTo>
                  <a:cubicBezTo>
                    <a:pt x="5229" y="2978"/>
                    <a:pt x="5229" y="2968"/>
                    <a:pt x="5232" y="2961"/>
                  </a:cubicBezTo>
                  <a:lnTo>
                    <a:pt x="5377" y="2429"/>
                  </a:lnTo>
                  <a:close/>
                  <a:moveTo>
                    <a:pt x="6260" y="2802"/>
                  </a:moveTo>
                  <a:lnTo>
                    <a:pt x="6499" y="2901"/>
                  </a:lnTo>
                  <a:cubicBezTo>
                    <a:pt x="6566" y="2929"/>
                    <a:pt x="6601" y="3010"/>
                    <a:pt x="6569" y="3080"/>
                  </a:cubicBezTo>
                  <a:lnTo>
                    <a:pt x="6450" y="3362"/>
                  </a:lnTo>
                  <a:cubicBezTo>
                    <a:pt x="6429" y="3415"/>
                    <a:pt x="6377" y="3446"/>
                    <a:pt x="6323" y="3446"/>
                  </a:cubicBezTo>
                  <a:cubicBezTo>
                    <a:pt x="6306" y="3446"/>
                    <a:pt x="6288" y="3443"/>
                    <a:pt x="6270" y="3436"/>
                  </a:cubicBezTo>
                  <a:lnTo>
                    <a:pt x="6021" y="3330"/>
                  </a:lnTo>
                  <a:lnTo>
                    <a:pt x="6260" y="2802"/>
                  </a:lnTo>
                  <a:close/>
                  <a:moveTo>
                    <a:pt x="2878" y="493"/>
                  </a:moveTo>
                  <a:cubicBezTo>
                    <a:pt x="2890" y="493"/>
                    <a:pt x="2902" y="495"/>
                    <a:pt x="2914" y="498"/>
                  </a:cubicBezTo>
                  <a:lnTo>
                    <a:pt x="2938" y="505"/>
                  </a:lnTo>
                  <a:cubicBezTo>
                    <a:pt x="3019" y="522"/>
                    <a:pt x="3072" y="607"/>
                    <a:pt x="3051" y="691"/>
                  </a:cubicBezTo>
                  <a:lnTo>
                    <a:pt x="3030" y="783"/>
                  </a:lnTo>
                  <a:lnTo>
                    <a:pt x="2777" y="1662"/>
                  </a:lnTo>
                  <a:cubicBezTo>
                    <a:pt x="2738" y="1779"/>
                    <a:pt x="2805" y="1902"/>
                    <a:pt x="2921" y="1937"/>
                  </a:cubicBezTo>
                  <a:cubicBezTo>
                    <a:pt x="2940" y="1942"/>
                    <a:pt x="2960" y="1945"/>
                    <a:pt x="2979" y="1945"/>
                  </a:cubicBezTo>
                  <a:cubicBezTo>
                    <a:pt x="3076" y="1945"/>
                    <a:pt x="3165" y="1882"/>
                    <a:pt x="3192" y="1782"/>
                  </a:cubicBezTo>
                  <a:lnTo>
                    <a:pt x="3434" y="931"/>
                  </a:lnTo>
                  <a:cubicBezTo>
                    <a:pt x="3464" y="895"/>
                    <a:pt x="3507" y="877"/>
                    <a:pt x="3551" y="877"/>
                  </a:cubicBezTo>
                  <a:cubicBezTo>
                    <a:pt x="3564" y="877"/>
                    <a:pt x="3577" y="878"/>
                    <a:pt x="3589" y="881"/>
                  </a:cubicBezTo>
                  <a:lnTo>
                    <a:pt x="3610" y="885"/>
                  </a:lnTo>
                  <a:cubicBezTo>
                    <a:pt x="3695" y="906"/>
                    <a:pt x="3744" y="987"/>
                    <a:pt x="3727" y="1068"/>
                  </a:cubicBezTo>
                  <a:lnTo>
                    <a:pt x="3501" y="1831"/>
                  </a:lnTo>
                  <a:cubicBezTo>
                    <a:pt x="3459" y="1947"/>
                    <a:pt x="3526" y="2074"/>
                    <a:pt x="3642" y="2109"/>
                  </a:cubicBezTo>
                  <a:cubicBezTo>
                    <a:pt x="3663" y="2115"/>
                    <a:pt x="3684" y="2118"/>
                    <a:pt x="3705" y="2118"/>
                  </a:cubicBezTo>
                  <a:cubicBezTo>
                    <a:pt x="3802" y="2118"/>
                    <a:pt x="3890" y="2053"/>
                    <a:pt x="3913" y="1954"/>
                  </a:cubicBezTo>
                  <a:lnTo>
                    <a:pt x="4124" y="1247"/>
                  </a:lnTo>
                  <a:cubicBezTo>
                    <a:pt x="4152" y="1209"/>
                    <a:pt x="4196" y="1185"/>
                    <a:pt x="4243" y="1185"/>
                  </a:cubicBezTo>
                  <a:cubicBezTo>
                    <a:pt x="4256" y="1185"/>
                    <a:pt x="4269" y="1187"/>
                    <a:pt x="4282" y="1191"/>
                  </a:cubicBezTo>
                  <a:lnTo>
                    <a:pt x="4307" y="1194"/>
                  </a:lnTo>
                  <a:cubicBezTo>
                    <a:pt x="4388" y="1216"/>
                    <a:pt x="4441" y="1297"/>
                    <a:pt x="4420" y="1381"/>
                  </a:cubicBezTo>
                  <a:lnTo>
                    <a:pt x="4388" y="1518"/>
                  </a:lnTo>
                  <a:lnTo>
                    <a:pt x="4205" y="2106"/>
                  </a:lnTo>
                  <a:cubicBezTo>
                    <a:pt x="4163" y="2222"/>
                    <a:pt x="4226" y="2349"/>
                    <a:pt x="4342" y="2384"/>
                  </a:cubicBezTo>
                  <a:cubicBezTo>
                    <a:pt x="4365" y="2391"/>
                    <a:pt x="4387" y="2394"/>
                    <a:pt x="4409" y="2394"/>
                  </a:cubicBezTo>
                  <a:cubicBezTo>
                    <a:pt x="4505" y="2394"/>
                    <a:pt x="4591" y="2330"/>
                    <a:pt x="4617" y="2236"/>
                  </a:cubicBezTo>
                  <a:lnTo>
                    <a:pt x="4803" y="1641"/>
                  </a:lnTo>
                  <a:lnTo>
                    <a:pt x="4803" y="1634"/>
                  </a:lnTo>
                  <a:lnTo>
                    <a:pt x="4803" y="1627"/>
                  </a:lnTo>
                  <a:cubicBezTo>
                    <a:pt x="4818" y="1554"/>
                    <a:pt x="4883" y="1508"/>
                    <a:pt x="4955" y="1508"/>
                  </a:cubicBezTo>
                  <a:cubicBezTo>
                    <a:pt x="4967" y="1508"/>
                    <a:pt x="4978" y="1509"/>
                    <a:pt x="4990" y="1511"/>
                  </a:cubicBezTo>
                  <a:lnTo>
                    <a:pt x="5011" y="1518"/>
                  </a:lnTo>
                  <a:cubicBezTo>
                    <a:pt x="5095" y="1536"/>
                    <a:pt x="5148" y="1617"/>
                    <a:pt x="5130" y="1701"/>
                  </a:cubicBezTo>
                  <a:lnTo>
                    <a:pt x="4810" y="2855"/>
                  </a:lnTo>
                  <a:cubicBezTo>
                    <a:pt x="4810" y="2862"/>
                    <a:pt x="4807" y="2873"/>
                    <a:pt x="4807" y="2880"/>
                  </a:cubicBezTo>
                  <a:cubicBezTo>
                    <a:pt x="4807" y="2890"/>
                    <a:pt x="4669" y="3809"/>
                    <a:pt x="4124" y="4087"/>
                  </a:cubicBezTo>
                  <a:cubicBezTo>
                    <a:pt x="4050" y="4122"/>
                    <a:pt x="4004" y="4196"/>
                    <a:pt x="4004" y="4277"/>
                  </a:cubicBezTo>
                  <a:lnTo>
                    <a:pt x="4004" y="4938"/>
                  </a:lnTo>
                  <a:lnTo>
                    <a:pt x="1957" y="4938"/>
                  </a:lnTo>
                  <a:lnTo>
                    <a:pt x="1957" y="3904"/>
                  </a:lnTo>
                  <a:cubicBezTo>
                    <a:pt x="1957" y="3851"/>
                    <a:pt x="1939" y="3802"/>
                    <a:pt x="1907" y="3763"/>
                  </a:cubicBezTo>
                  <a:cubicBezTo>
                    <a:pt x="1900" y="3756"/>
                    <a:pt x="1320" y="3056"/>
                    <a:pt x="1422" y="2461"/>
                  </a:cubicBezTo>
                  <a:cubicBezTo>
                    <a:pt x="1450" y="2275"/>
                    <a:pt x="1492" y="2088"/>
                    <a:pt x="1542" y="1905"/>
                  </a:cubicBezTo>
                  <a:lnTo>
                    <a:pt x="1932" y="2071"/>
                  </a:lnTo>
                  <a:cubicBezTo>
                    <a:pt x="1967" y="2165"/>
                    <a:pt x="2050" y="2211"/>
                    <a:pt x="2133" y="2211"/>
                  </a:cubicBezTo>
                  <a:cubicBezTo>
                    <a:pt x="2224" y="2211"/>
                    <a:pt x="2314" y="2156"/>
                    <a:pt x="2344" y="2049"/>
                  </a:cubicBezTo>
                  <a:lnTo>
                    <a:pt x="2727" y="621"/>
                  </a:lnTo>
                  <a:lnTo>
                    <a:pt x="2727" y="614"/>
                  </a:lnTo>
                  <a:cubicBezTo>
                    <a:pt x="2745" y="542"/>
                    <a:pt x="2809" y="493"/>
                    <a:pt x="2878" y="493"/>
                  </a:cubicBezTo>
                  <a:close/>
                  <a:moveTo>
                    <a:pt x="4311" y="5392"/>
                  </a:moveTo>
                  <a:lnTo>
                    <a:pt x="4311" y="6071"/>
                  </a:lnTo>
                  <a:lnTo>
                    <a:pt x="1563" y="6071"/>
                  </a:lnTo>
                  <a:lnTo>
                    <a:pt x="1563" y="5392"/>
                  </a:lnTo>
                  <a:close/>
                  <a:moveTo>
                    <a:pt x="669" y="0"/>
                  </a:moveTo>
                  <a:cubicBezTo>
                    <a:pt x="587" y="0"/>
                    <a:pt x="509" y="46"/>
                    <a:pt x="472" y="125"/>
                  </a:cubicBezTo>
                  <a:lnTo>
                    <a:pt x="46" y="1022"/>
                  </a:lnTo>
                  <a:cubicBezTo>
                    <a:pt x="0" y="1121"/>
                    <a:pt x="32" y="1233"/>
                    <a:pt x="120" y="1293"/>
                  </a:cubicBezTo>
                  <a:cubicBezTo>
                    <a:pt x="148" y="1314"/>
                    <a:pt x="183" y="1335"/>
                    <a:pt x="219" y="1349"/>
                  </a:cubicBezTo>
                  <a:lnTo>
                    <a:pt x="1140" y="1740"/>
                  </a:lnTo>
                  <a:cubicBezTo>
                    <a:pt x="1077" y="1951"/>
                    <a:pt x="1028" y="2169"/>
                    <a:pt x="996" y="2391"/>
                  </a:cubicBezTo>
                  <a:cubicBezTo>
                    <a:pt x="877" y="3066"/>
                    <a:pt x="1359" y="3770"/>
                    <a:pt x="1524" y="3981"/>
                  </a:cubicBezTo>
                  <a:lnTo>
                    <a:pt x="1524" y="4963"/>
                  </a:lnTo>
                  <a:lnTo>
                    <a:pt x="1345" y="4963"/>
                  </a:lnTo>
                  <a:cubicBezTo>
                    <a:pt x="1225" y="4963"/>
                    <a:pt x="1130" y="5058"/>
                    <a:pt x="1130" y="5177"/>
                  </a:cubicBezTo>
                  <a:lnTo>
                    <a:pt x="1130" y="13259"/>
                  </a:lnTo>
                  <a:cubicBezTo>
                    <a:pt x="1130" y="13379"/>
                    <a:pt x="1225" y="13474"/>
                    <a:pt x="1345" y="13474"/>
                  </a:cubicBezTo>
                  <a:lnTo>
                    <a:pt x="4525" y="13474"/>
                  </a:lnTo>
                  <a:cubicBezTo>
                    <a:pt x="4645" y="13474"/>
                    <a:pt x="4740" y="13379"/>
                    <a:pt x="4740" y="13259"/>
                  </a:cubicBezTo>
                  <a:lnTo>
                    <a:pt x="4740" y="7862"/>
                  </a:lnTo>
                  <a:cubicBezTo>
                    <a:pt x="4747" y="7739"/>
                    <a:pt x="4648" y="7633"/>
                    <a:pt x="4525" y="7633"/>
                  </a:cubicBezTo>
                  <a:cubicBezTo>
                    <a:pt x="4402" y="7633"/>
                    <a:pt x="4304" y="7739"/>
                    <a:pt x="4311" y="7862"/>
                  </a:cubicBezTo>
                  <a:lnTo>
                    <a:pt x="4311" y="13045"/>
                  </a:lnTo>
                  <a:lnTo>
                    <a:pt x="1563" y="13045"/>
                  </a:lnTo>
                  <a:lnTo>
                    <a:pt x="1563" y="6504"/>
                  </a:lnTo>
                  <a:lnTo>
                    <a:pt x="4311" y="6504"/>
                  </a:lnTo>
                  <a:lnTo>
                    <a:pt x="4311" y="7102"/>
                  </a:lnTo>
                  <a:cubicBezTo>
                    <a:pt x="4304" y="7225"/>
                    <a:pt x="4402" y="7331"/>
                    <a:pt x="4525" y="7331"/>
                  </a:cubicBezTo>
                  <a:cubicBezTo>
                    <a:pt x="4648" y="7331"/>
                    <a:pt x="4747" y="7225"/>
                    <a:pt x="4740" y="7102"/>
                  </a:cubicBezTo>
                  <a:lnTo>
                    <a:pt x="4740" y="5177"/>
                  </a:lnTo>
                  <a:cubicBezTo>
                    <a:pt x="4740" y="5058"/>
                    <a:pt x="4645" y="4959"/>
                    <a:pt x="4525" y="4959"/>
                  </a:cubicBezTo>
                  <a:lnTo>
                    <a:pt x="4434" y="4959"/>
                  </a:lnTo>
                  <a:lnTo>
                    <a:pt x="4434" y="4403"/>
                  </a:lnTo>
                  <a:cubicBezTo>
                    <a:pt x="4800" y="4161"/>
                    <a:pt x="5004" y="3742"/>
                    <a:pt x="5113" y="3415"/>
                  </a:cubicBezTo>
                  <a:lnTo>
                    <a:pt x="6101" y="3830"/>
                  </a:lnTo>
                  <a:cubicBezTo>
                    <a:pt x="6174" y="3861"/>
                    <a:pt x="6250" y="3876"/>
                    <a:pt x="6324" y="3876"/>
                  </a:cubicBezTo>
                  <a:cubicBezTo>
                    <a:pt x="6545" y="3876"/>
                    <a:pt x="6755" y="3746"/>
                    <a:pt x="6847" y="3527"/>
                  </a:cubicBezTo>
                  <a:lnTo>
                    <a:pt x="6967" y="3246"/>
                  </a:lnTo>
                  <a:cubicBezTo>
                    <a:pt x="7027" y="3105"/>
                    <a:pt x="7027" y="2950"/>
                    <a:pt x="6971" y="2809"/>
                  </a:cubicBezTo>
                  <a:cubicBezTo>
                    <a:pt x="6914" y="2669"/>
                    <a:pt x="6802" y="2560"/>
                    <a:pt x="6664" y="2503"/>
                  </a:cubicBezTo>
                  <a:lnTo>
                    <a:pt x="5493" y="2011"/>
                  </a:lnTo>
                  <a:lnTo>
                    <a:pt x="5546" y="1814"/>
                  </a:lnTo>
                  <a:lnTo>
                    <a:pt x="5546" y="1807"/>
                  </a:lnTo>
                  <a:cubicBezTo>
                    <a:pt x="5619" y="1490"/>
                    <a:pt x="5426" y="1177"/>
                    <a:pt x="5109" y="1103"/>
                  </a:cubicBezTo>
                  <a:lnTo>
                    <a:pt x="5088" y="1096"/>
                  </a:lnTo>
                  <a:cubicBezTo>
                    <a:pt x="5044" y="1086"/>
                    <a:pt x="4998" y="1081"/>
                    <a:pt x="4953" y="1081"/>
                  </a:cubicBezTo>
                  <a:cubicBezTo>
                    <a:pt x="4900" y="1081"/>
                    <a:pt x="4847" y="1088"/>
                    <a:pt x="4796" y="1103"/>
                  </a:cubicBezTo>
                  <a:cubicBezTo>
                    <a:pt x="4722" y="941"/>
                    <a:pt x="4574" y="822"/>
                    <a:pt x="4402" y="779"/>
                  </a:cubicBezTo>
                  <a:lnTo>
                    <a:pt x="4381" y="776"/>
                  </a:lnTo>
                  <a:cubicBezTo>
                    <a:pt x="4335" y="766"/>
                    <a:pt x="4289" y="760"/>
                    <a:pt x="4243" y="760"/>
                  </a:cubicBezTo>
                  <a:cubicBezTo>
                    <a:pt x="4193" y="760"/>
                    <a:pt x="4143" y="766"/>
                    <a:pt x="4096" y="779"/>
                  </a:cubicBezTo>
                  <a:cubicBezTo>
                    <a:pt x="4089" y="762"/>
                    <a:pt x="4082" y="748"/>
                    <a:pt x="4071" y="734"/>
                  </a:cubicBezTo>
                  <a:cubicBezTo>
                    <a:pt x="3990" y="600"/>
                    <a:pt x="3860" y="505"/>
                    <a:pt x="3709" y="470"/>
                  </a:cubicBezTo>
                  <a:lnTo>
                    <a:pt x="3688" y="466"/>
                  </a:lnTo>
                  <a:cubicBezTo>
                    <a:pt x="3643" y="455"/>
                    <a:pt x="3599" y="449"/>
                    <a:pt x="3555" y="449"/>
                  </a:cubicBezTo>
                  <a:cubicBezTo>
                    <a:pt x="3519" y="449"/>
                    <a:pt x="3483" y="453"/>
                    <a:pt x="3449" y="459"/>
                  </a:cubicBezTo>
                  <a:cubicBezTo>
                    <a:pt x="3434" y="420"/>
                    <a:pt x="3417" y="385"/>
                    <a:pt x="3396" y="350"/>
                  </a:cubicBezTo>
                  <a:cubicBezTo>
                    <a:pt x="3315" y="216"/>
                    <a:pt x="3185" y="121"/>
                    <a:pt x="3033" y="86"/>
                  </a:cubicBezTo>
                  <a:lnTo>
                    <a:pt x="3012" y="83"/>
                  </a:lnTo>
                  <a:cubicBezTo>
                    <a:pt x="2967" y="72"/>
                    <a:pt x="2921" y="67"/>
                    <a:pt x="2876" y="67"/>
                  </a:cubicBezTo>
                  <a:cubicBezTo>
                    <a:pt x="2613" y="67"/>
                    <a:pt x="2375" y="244"/>
                    <a:pt x="2309" y="512"/>
                  </a:cubicBezTo>
                  <a:lnTo>
                    <a:pt x="2270" y="656"/>
                  </a:lnTo>
                  <a:lnTo>
                    <a:pt x="750" y="16"/>
                  </a:lnTo>
                  <a:cubicBezTo>
                    <a:pt x="723" y="5"/>
                    <a:pt x="696" y="0"/>
                    <a:pt x="6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9" name="Google Shape;18459;p76"/>
            <p:cNvSpPr/>
            <p:nvPr/>
          </p:nvSpPr>
          <p:spPr>
            <a:xfrm>
              <a:off x="1421580" y="1992178"/>
              <a:ext cx="51222" cy="37115"/>
            </a:xfrm>
            <a:custGeom>
              <a:avLst/>
              <a:gdLst/>
              <a:ahLst/>
              <a:cxnLst/>
              <a:rect l="l" t="t" r="r" b="b"/>
              <a:pathLst>
                <a:path w="1968" h="1426" extrusionOk="0">
                  <a:moveTo>
                    <a:pt x="287" y="0"/>
                  </a:moveTo>
                  <a:cubicBezTo>
                    <a:pt x="100" y="0"/>
                    <a:pt x="1" y="233"/>
                    <a:pt x="141" y="370"/>
                  </a:cubicBezTo>
                  <a:lnTo>
                    <a:pt x="1158" y="1362"/>
                  </a:lnTo>
                  <a:cubicBezTo>
                    <a:pt x="1197" y="1401"/>
                    <a:pt x="1249" y="1426"/>
                    <a:pt x="1309" y="1426"/>
                  </a:cubicBezTo>
                  <a:cubicBezTo>
                    <a:pt x="1503" y="1426"/>
                    <a:pt x="1598" y="1190"/>
                    <a:pt x="1461" y="1056"/>
                  </a:cubicBezTo>
                  <a:lnTo>
                    <a:pt x="859" y="469"/>
                  </a:lnTo>
                  <a:lnTo>
                    <a:pt x="1721" y="525"/>
                  </a:lnTo>
                  <a:cubicBezTo>
                    <a:pt x="1727" y="526"/>
                    <a:pt x="1734" y="526"/>
                    <a:pt x="1740" y="526"/>
                  </a:cubicBezTo>
                  <a:cubicBezTo>
                    <a:pt x="1855" y="526"/>
                    <a:pt x="1953" y="438"/>
                    <a:pt x="1960" y="324"/>
                  </a:cubicBezTo>
                  <a:cubicBezTo>
                    <a:pt x="1967" y="201"/>
                    <a:pt x="1872" y="96"/>
                    <a:pt x="1749" y="92"/>
                  </a:cubicBezTo>
                  <a:lnTo>
                    <a:pt x="303" y="1"/>
                  </a:lnTo>
                  <a:cubicBezTo>
                    <a:pt x="297" y="0"/>
                    <a:pt x="29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60" name="Google Shape;18460;p76"/>
          <p:cNvGrpSpPr/>
          <p:nvPr/>
        </p:nvGrpSpPr>
        <p:grpSpPr>
          <a:xfrm>
            <a:off x="7959662" y="2436857"/>
            <a:ext cx="352829" cy="347467"/>
            <a:chOff x="7959662" y="2436857"/>
            <a:chExt cx="352829" cy="347467"/>
          </a:xfrm>
        </p:grpSpPr>
        <p:sp>
          <p:nvSpPr>
            <p:cNvPr id="18461" name="Google Shape;18461;p76"/>
            <p:cNvSpPr/>
            <p:nvPr/>
          </p:nvSpPr>
          <p:spPr>
            <a:xfrm>
              <a:off x="8032643" y="2534122"/>
              <a:ext cx="115666" cy="189064"/>
            </a:xfrm>
            <a:custGeom>
              <a:avLst/>
              <a:gdLst/>
              <a:ahLst/>
              <a:cxnLst/>
              <a:rect l="l" t="t" r="r" b="b"/>
              <a:pathLst>
                <a:path w="4444" h="7264" extrusionOk="0">
                  <a:moveTo>
                    <a:pt x="837" y="1"/>
                  </a:moveTo>
                  <a:lnTo>
                    <a:pt x="837" y="289"/>
                  </a:lnTo>
                  <a:cubicBezTo>
                    <a:pt x="837" y="370"/>
                    <a:pt x="792" y="441"/>
                    <a:pt x="721" y="476"/>
                  </a:cubicBezTo>
                  <a:lnTo>
                    <a:pt x="232" y="722"/>
                  </a:lnTo>
                  <a:cubicBezTo>
                    <a:pt x="92" y="793"/>
                    <a:pt x="0" y="937"/>
                    <a:pt x="4" y="1095"/>
                  </a:cubicBezTo>
                  <a:lnTo>
                    <a:pt x="4" y="3097"/>
                  </a:lnTo>
                  <a:cubicBezTo>
                    <a:pt x="0" y="3259"/>
                    <a:pt x="39" y="3421"/>
                    <a:pt x="113" y="3565"/>
                  </a:cubicBezTo>
                  <a:lnTo>
                    <a:pt x="310" y="3959"/>
                  </a:lnTo>
                  <a:cubicBezTo>
                    <a:pt x="384" y="4107"/>
                    <a:pt x="419" y="4265"/>
                    <a:pt x="419" y="4427"/>
                  </a:cubicBezTo>
                  <a:lnTo>
                    <a:pt x="419" y="7263"/>
                  </a:lnTo>
                  <a:lnTo>
                    <a:pt x="2301" y="5912"/>
                  </a:lnTo>
                  <a:lnTo>
                    <a:pt x="2301" y="1978"/>
                  </a:lnTo>
                  <a:lnTo>
                    <a:pt x="2470" y="2189"/>
                  </a:lnTo>
                  <a:cubicBezTo>
                    <a:pt x="2576" y="2320"/>
                    <a:pt x="2727" y="2404"/>
                    <a:pt x="2892" y="2422"/>
                  </a:cubicBezTo>
                  <a:cubicBezTo>
                    <a:pt x="2913" y="2423"/>
                    <a:pt x="2934" y="2424"/>
                    <a:pt x="2954" y="2424"/>
                  </a:cubicBezTo>
                  <a:cubicBezTo>
                    <a:pt x="2974" y="2424"/>
                    <a:pt x="2994" y="2423"/>
                    <a:pt x="3015" y="2422"/>
                  </a:cubicBezTo>
                  <a:cubicBezTo>
                    <a:pt x="3139" y="2411"/>
                    <a:pt x="3258" y="2362"/>
                    <a:pt x="3357" y="2284"/>
                  </a:cubicBezTo>
                  <a:lnTo>
                    <a:pt x="4236" y="1581"/>
                  </a:lnTo>
                  <a:cubicBezTo>
                    <a:pt x="4437" y="1415"/>
                    <a:pt x="4444" y="1113"/>
                    <a:pt x="4250" y="944"/>
                  </a:cubicBezTo>
                  <a:cubicBezTo>
                    <a:pt x="4174" y="874"/>
                    <a:pt x="4077" y="841"/>
                    <a:pt x="3979" y="841"/>
                  </a:cubicBezTo>
                  <a:cubicBezTo>
                    <a:pt x="3878" y="841"/>
                    <a:pt x="3776" y="876"/>
                    <a:pt x="3694" y="944"/>
                  </a:cubicBezTo>
                  <a:lnTo>
                    <a:pt x="2994" y="1503"/>
                  </a:lnTo>
                  <a:lnTo>
                    <a:pt x="2417" y="786"/>
                  </a:lnTo>
                  <a:cubicBezTo>
                    <a:pt x="2340" y="687"/>
                    <a:pt x="2217" y="627"/>
                    <a:pt x="2090" y="627"/>
                  </a:cubicBezTo>
                  <a:cubicBezTo>
                    <a:pt x="1861" y="627"/>
                    <a:pt x="1675" y="441"/>
                    <a:pt x="1675" y="209"/>
                  </a:cubicBezTo>
                  <a:lnTo>
                    <a:pt x="1675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2" name="Google Shape;18462;p76"/>
            <p:cNvSpPr/>
            <p:nvPr/>
          </p:nvSpPr>
          <p:spPr>
            <a:xfrm>
              <a:off x="8136024" y="2452526"/>
              <a:ext cx="81622" cy="43544"/>
            </a:xfrm>
            <a:custGeom>
              <a:avLst/>
              <a:gdLst/>
              <a:ahLst/>
              <a:cxnLst/>
              <a:rect l="l" t="t" r="r" b="b"/>
              <a:pathLst>
                <a:path w="3136" h="1673" extrusionOk="0">
                  <a:moveTo>
                    <a:pt x="0" y="1"/>
                  </a:moveTo>
                  <a:lnTo>
                    <a:pt x="0" y="1672"/>
                  </a:lnTo>
                  <a:lnTo>
                    <a:pt x="3135" y="1672"/>
                  </a:lnTo>
                  <a:lnTo>
                    <a:pt x="2717" y="838"/>
                  </a:lnTo>
                  <a:lnTo>
                    <a:pt x="313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3" name="Google Shape;18463;p76"/>
            <p:cNvSpPr/>
            <p:nvPr/>
          </p:nvSpPr>
          <p:spPr>
            <a:xfrm>
              <a:off x="8136024" y="2452526"/>
              <a:ext cx="16319" cy="43544"/>
            </a:xfrm>
            <a:custGeom>
              <a:avLst/>
              <a:gdLst/>
              <a:ahLst/>
              <a:cxnLst/>
              <a:rect l="l" t="t" r="r" b="b"/>
              <a:pathLst>
                <a:path w="627" h="1673" extrusionOk="0">
                  <a:moveTo>
                    <a:pt x="0" y="1"/>
                  </a:moveTo>
                  <a:lnTo>
                    <a:pt x="0" y="1672"/>
                  </a:lnTo>
                  <a:lnTo>
                    <a:pt x="627" y="1672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4" name="Google Shape;18464;p76"/>
            <p:cNvSpPr/>
            <p:nvPr/>
          </p:nvSpPr>
          <p:spPr>
            <a:xfrm>
              <a:off x="8032643" y="2554372"/>
              <a:ext cx="16319" cy="88572"/>
            </a:xfrm>
            <a:custGeom>
              <a:avLst/>
              <a:gdLst/>
              <a:ahLst/>
              <a:cxnLst/>
              <a:rect l="l" t="t" r="r" b="b"/>
              <a:pathLst>
                <a:path w="627" h="3403" extrusionOk="0">
                  <a:moveTo>
                    <a:pt x="151" y="1"/>
                  </a:moveTo>
                  <a:cubicBezTo>
                    <a:pt x="56" y="78"/>
                    <a:pt x="4" y="194"/>
                    <a:pt x="4" y="317"/>
                  </a:cubicBezTo>
                  <a:lnTo>
                    <a:pt x="4" y="2319"/>
                  </a:lnTo>
                  <a:cubicBezTo>
                    <a:pt x="0" y="2485"/>
                    <a:pt x="39" y="2643"/>
                    <a:pt x="113" y="2787"/>
                  </a:cubicBezTo>
                  <a:lnTo>
                    <a:pt x="310" y="3181"/>
                  </a:lnTo>
                  <a:cubicBezTo>
                    <a:pt x="345" y="3252"/>
                    <a:pt x="370" y="3325"/>
                    <a:pt x="391" y="3403"/>
                  </a:cubicBezTo>
                  <a:lnTo>
                    <a:pt x="626" y="3403"/>
                  </a:lnTo>
                  <a:lnTo>
                    <a:pt x="626" y="736"/>
                  </a:lnTo>
                  <a:cubicBezTo>
                    <a:pt x="626" y="571"/>
                    <a:pt x="563" y="412"/>
                    <a:pt x="443" y="293"/>
                  </a:cubicBezTo>
                  <a:lnTo>
                    <a:pt x="151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5" name="Google Shape;18465;p76"/>
            <p:cNvSpPr/>
            <p:nvPr/>
          </p:nvSpPr>
          <p:spPr>
            <a:xfrm>
              <a:off x="8043522" y="2632038"/>
              <a:ext cx="49036" cy="97994"/>
            </a:xfrm>
            <a:custGeom>
              <a:avLst/>
              <a:gdLst/>
              <a:ahLst/>
              <a:cxnLst/>
              <a:rect l="l" t="t" r="r" b="b"/>
              <a:pathLst>
                <a:path w="1884" h="3765" extrusionOk="0">
                  <a:moveTo>
                    <a:pt x="1" y="0"/>
                  </a:moveTo>
                  <a:lnTo>
                    <a:pt x="1" y="3765"/>
                  </a:lnTo>
                  <a:lnTo>
                    <a:pt x="1883" y="3765"/>
                  </a:lnTo>
                  <a:lnTo>
                    <a:pt x="1883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6" name="Google Shape;18466;p76"/>
            <p:cNvSpPr/>
            <p:nvPr/>
          </p:nvSpPr>
          <p:spPr>
            <a:xfrm>
              <a:off x="7967340" y="2659236"/>
              <a:ext cx="337290" cy="119700"/>
            </a:xfrm>
            <a:custGeom>
              <a:avLst/>
              <a:gdLst/>
              <a:ahLst/>
              <a:cxnLst/>
              <a:rect l="l" t="t" r="r" b="b"/>
              <a:pathLst>
                <a:path w="12959" h="4599" extrusionOk="0">
                  <a:moveTo>
                    <a:pt x="6481" y="0"/>
                  </a:moveTo>
                  <a:lnTo>
                    <a:pt x="0" y="4599"/>
                  </a:lnTo>
                  <a:lnTo>
                    <a:pt x="12959" y="4599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7" name="Google Shape;18467;p76"/>
            <p:cNvSpPr/>
            <p:nvPr/>
          </p:nvSpPr>
          <p:spPr>
            <a:xfrm>
              <a:off x="7967340" y="2659236"/>
              <a:ext cx="174931" cy="119700"/>
            </a:xfrm>
            <a:custGeom>
              <a:avLst/>
              <a:gdLst/>
              <a:ahLst/>
              <a:cxnLst/>
              <a:rect l="l" t="t" r="r" b="b"/>
              <a:pathLst>
                <a:path w="6721" h="4599" extrusionOk="0">
                  <a:moveTo>
                    <a:pt x="6481" y="0"/>
                  </a:moveTo>
                  <a:lnTo>
                    <a:pt x="0" y="4599"/>
                  </a:lnTo>
                  <a:lnTo>
                    <a:pt x="2928" y="4599"/>
                  </a:lnTo>
                  <a:cubicBezTo>
                    <a:pt x="2928" y="4599"/>
                    <a:pt x="6668" y="253"/>
                    <a:pt x="6721" y="225"/>
                  </a:cubicBezTo>
                  <a:lnTo>
                    <a:pt x="648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8" name="Google Shape;18468;p76"/>
            <p:cNvSpPr/>
            <p:nvPr/>
          </p:nvSpPr>
          <p:spPr>
            <a:xfrm>
              <a:off x="8054428" y="2528734"/>
              <a:ext cx="21733" cy="27225"/>
            </a:xfrm>
            <a:custGeom>
              <a:avLst/>
              <a:gdLst/>
              <a:ahLst/>
              <a:cxnLst/>
              <a:rect l="l" t="t" r="r" b="b"/>
              <a:pathLst>
                <a:path w="835" h="1046" extrusionOk="0">
                  <a:moveTo>
                    <a:pt x="0" y="0"/>
                  </a:moveTo>
                  <a:lnTo>
                    <a:pt x="0" y="627"/>
                  </a:lnTo>
                  <a:cubicBezTo>
                    <a:pt x="0" y="855"/>
                    <a:pt x="187" y="1045"/>
                    <a:pt x="419" y="1045"/>
                  </a:cubicBezTo>
                  <a:cubicBezTo>
                    <a:pt x="648" y="1045"/>
                    <a:pt x="834" y="855"/>
                    <a:pt x="834" y="627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9" name="Google Shape;18469;p76"/>
            <p:cNvSpPr/>
            <p:nvPr/>
          </p:nvSpPr>
          <p:spPr>
            <a:xfrm>
              <a:off x="8043522" y="2485138"/>
              <a:ext cx="43544" cy="49010"/>
            </a:xfrm>
            <a:custGeom>
              <a:avLst/>
              <a:gdLst/>
              <a:ahLst/>
              <a:cxnLst/>
              <a:rect l="l" t="t" r="r" b="b"/>
              <a:pathLst>
                <a:path w="1673" h="1883" extrusionOk="0">
                  <a:moveTo>
                    <a:pt x="627" y="1"/>
                  </a:moveTo>
                  <a:cubicBezTo>
                    <a:pt x="282" y="1"/>
                    <a:pt x="1" y="282"/>
                    <a:pt x="1" y="630"/>
                  </a:cubicBezTo>
                  <a:lnTo>
                    <a:pt x="1" y="1049"/>
                  </a:lnTo>
                  <a:cubicBezTo>
                    <a:pt x="1" y="1510"/>
                    <a:pt x="374" y="1883"/>
                    <a:pt x="838" y="1883"/>
                  </a:cubicBezTo>
                  <a:cubicBezTo>
                    <a:pt x="1299" y="1883"/>
                    <a:pt x="1672" y="1510"/>
                    <a:pt x="1672" y="1046"/>
                  </a:cubicBezTo>
                  <a:lnTo>
                    <a:pt x="1672" y="630"/>
                  </a:lnTo>
                  <a:cubicBezTo>
                    <a:pt x="1672" y="282"/>
                    <a:pt x="1394" y="1"/>
                    <a:pt x="104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0" name="Google Shape;18470;p76"/>
            <p:cNvSpPr/>
            <p:nvPr/>
          </p:nvSpPr>
          <p:spPr>
            <a:xfrm>
              <a:off x="8043522" y="2485243"/>
              <a:ext cx="29984" cy="48958"/>
            </a:xfrm>
            <a:custGeom>
              <a:avLst/>
              <a:gdLst/>
              <a:ahLst/>
              <a:cxnLst/>
              <a:rect l="l" t="t" r="r" b="b"/>
              <a:pathLst>
                <a:path w="1152" h="1881" extrusionOk="0">
                  <a:moveTo>
                    <a:pt x="627" y="0"/>
                  </a:moveTo>
                  <a:cubicBezTo>
                    <a:pt x="282" y="0"/>
                    <a:pt x="1" y="278"/>
                    <a:pt x="1" y="626"/>
                  </a:cubicBezTo>
                  <a:lnTo>
                    <a:pt x="1" y="1045"/>
                  </a:lnTo>
                  <a:cubicBezTo>
                    <a:pt x="1" y="1524"/>
                    <a:pt x="396" y="1881"/>
                    <a:pt x="838" y="1881"/>
                  </a:cubicBezTo>
                  <a:cubicBezTo>
                    <a:pt x="941" y="1881"/>
                    <a:pt x="1047" y="1861"/>
                    <a:pt x="1151" y="1819"/>
                  </a:cubicBezTo>
                  <a:cubicBezTo>
                    <a:pt x="835" y="1689"/>
                    <a:pt x="627" y="1383"/>
                    <a:pt x="627" y="1042"/>
                  </a:cubicBezTo>
                  <a:lnTo>
                    <a:pt x="627" y="626"/>
                  </a:lnTo>
                  <a:cubicBezTo>
                    <a:pt x="627" y="320"/>
                    <a:pt x="849" y="60"/>
                    <a:pt x="1151" y="11"/>
                  </a:cubicBezTo>
                  <a:cubicBezTo>
                    <a:pt x="1116" y="4"/>
                    <a:pt x="1081" y="0"/>
                    <a:pt x="104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1" name="Google Shape;18471;p76"/>
            <p:cNvSpPr/>
            <p:nvPr/>
          </p:nvSpPr>
          <p:spPr>
            <a:xfrm>
              <a:off x="8043522" y="2485138"/>
              <a:ext cx="43544" cy="21811"/>
            </a:xfrm>
            <a:custGeom>
              <a:avLst/>
              <a:gdLst/>
              <a:ahLst/>
              <a:cxnLst/>
              <a:rect l="l" t="t" r="r" b="b"/>
              <a:pathLst>
                <a:path w="1673" h="838" extrusionOk="0">
                  <a:moveTo>
                    <a:pt x="627" y="1"/>
                  </a:moveTo>
                  <a:cubicBezTo>
                    <a:pt x="282" y="1"/>
                    <a:pt x="1" y="282"/>
                    <a:pt x="1" y="630"/>
                  </a:cubicBezTo>
                  <a:cubicBezTo>
                    <a:pt x="1" y="630"/>
                    <a:pt x="627" y="838"/>
                    <a:pt x="1672" y="838"/>
                  </a:cubicBezTo>
                  <a:lnTo>
                    <a:pt x="1672" y="630"/>
                  </a:lnTo>
                  <a:cubicBezTo>
                    <a:pt x="1672" y="282"/>
                    <a:pt x="1391" y="1"/>
                    <a:pt x="104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2" name="Google Shape;18472;p76"/>
            <p:cNvSpPr/>
            <p:nvPr/>
          </p:nvSpPr>
          <p:spPr>
            <a:xfrm>
              <a:off x="8043522" y="2485243"/>
              <a:ext cx="29984" cy="19807"/>
            </a:xfrm>
            <a:custGeom>
              <a:avLst/>
              <a:gdLst/>
              <a:ahLst/>
              <a:cxnLst/>
              <a:rect l="l" t="t" r="r" b="b"/>
              <a:pathLst>
                <a:path w="1152" h="761" extrusionOk="0">
                  <a:moveTo>
                    <a:pt x="627" y="0"/>
                  </a:moveTo>
                  <a:cubicBezTo>
                    <a:pt x="282" y="0"/>
                    <a:pt x="1" y="278"/>
                    <a:pt x="1" y="626"/>
                  </a:cubicBezTo>
                  <a:cubicBezTo>
                    <a:pt x="205" y="686"/>
                    <a:pt x="416" y="732"/>
                    <a:pt x="627" y="760"/>
                  </a:cubicBezTo>
                  <a:lnTo>
                    <a:pt x="627" y="626"/>
                  </a:lnTo>
                  <a:cubicBezTo>
                    <a:pt x="627" y="320"/>
                    <a:pt x="849" y="60"/>
                    <a:pt x="1151" y="11"/>
                  </a:cubicBezTo>
                  <a:cubicBezTo>
                    <a:pt x="1116" y="4"/>
                    <a:pt x="1081" y="0"/>
                    <a:pt x="104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3" name="Google Shape;18473;p76"/>
            <p:cNvSpPr/>
            <p:nvPr/>
          </p:nvSpPr>
          <p:spPr>
            <a:xfrm>
              <a:off x="8092532" y="2552003"/>
              <a:ext cx="55777" cy="45236"/>
            </a:xfrm>
            <a:custGeom>
              <a:avLst/>
              <a:gdLst/>
              <a:ahLst/>
              <a:cxnLst/>
              <a:rect l="l" t="t" r="r" b="b"/>
              <a:pathLst>
                <a:path w="2143" h="1738" extrusionOk="0">
                  <a:moveTo>
                    <a:pt x="0" y="0"/>
                  </a:moveTo>
                  <a:lnTo>
                    <a:pt x="0" y="1288"/>
                  </a:lnTo>
                  <a:lnTo>
                    <a:pt x="169" y="1502"/>
                  </a:lnTo>
                  <a:cubicBezTo>
                    <a:pt x="271" y="1633"/>
                    <a:pt x="426" y="1717"/>
                    <a:pt x="591" y="1735"/>
                  </a:cubicBezTo>
                  <a:cubicBezTo>
                    <a:pt x="611" y="1736"/>
                    <a:pt x="631" y="1737"/>
                    <a:pt x="652" y="1737"/>
                  </a:cubicBezTo>
                  <a:cubicBezTo>
                    <a:pt x="672" y="1737"/>
                    <a:pt x="693" y="1736"/>
                    <a:pt x="714" y="1735"/>
                  </a:cubicBezTo>
                  <a:cubicBezTo>
                    <a:pt x="838" y="1724"/>
                    <a:pt x="957" y="1675"/>
                    <a:pt x="1056" y="1594"/>
                  </a:cubicBezTo>
                  <a:lnTo>
                    <a:pt x="1935" y="890"/>
                  </a:lnTo>
                  <a:cubicBezTo>
                    <a:pt x="2136" y="728"/>
                    <a:pt x="2143" y="426"/>
                    <a:pt x="1953" y="253"/>
                  </a:cubicBezTo>
                  <a:cubicBezTo>
                    <a:pt x="1876" y="187"/>
                    <a:pt x="1780" y="155"/>
                    <a:pt x="1682" y="155"/>
                  </a:cubicBezTo>
                  <a:cubicBezTo>
                    <a:pt x="1580" y="155"/>
                    <a:pt x="1477" y="190"/>
                    <a:pt x="1393" y="257"/>
                  </a:cubicBezTo>
                  <a:lnTo>
                    <a:pt x="693" y="816"/>
                  </a:lnTo>
                  <a:lnTo>
                    <a:pt x="116" y="99"/>
                  </a:lnTo>
                  <a:cubicBezTo>
                    <a:pt x="85" y="56"/>
                    <a:pt x="46" y="25"/>
                    <a:pt x="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4" name="Google Shape;18474;p76"/>
            <p:cNvSpPr/>
            <p:nvPr/>
          </p:nvSpPr>
          <p:spPr>
            <a:xfrm>
              <a:off x="7959662" y="2436857"/>
              <a:ext cx="352829" cy="347467"/>
            </a:xfrm>
            <a:custGeom>
              <a:avLst/>
              <a:gdLst/>
              <a:ahLst/>
              <a:cxnLst/>
              <a:rect l="l" t="t" r="r" b="b"/>
              <a:pathLst>
                <a:path w="13556" h="13350" extrusionOk="0">
                  <a:moveTo>
                    <a:pt x="4268" y="2053"/>
                  </a:moveTo>
                  <a:cubicBezTo>
                    <a:pt x="4507" y="2053"/>
                    <a:pt x="4701" y="2246"/>
                    <a:pt x="4701" y="2485"/>
                  </a:cubicBezTo>
                  <a:lnTo>
                    <a:pt x="4701" y="2904"/>
                  </a:lnTo>
                  <a:cubicBezTo>
                    <a:pt x="4701" y="3256"/>
                    <a:pt x="4412" y="3544"/>
                    <a:pt x="4060" y="3544"/>
                  </a:cubicBezTo>
                  <a:cubicBezTo>
                    <a:pt x="3705" y="3544"/>
                    <a:pt x="3420" y="3256"/>
                    <a:pt x="3420" y="2904"/>
                  </a:cubicBezTo>
                  <a:lnTo>
                    <a:pt x="3420" y="2485"/>
                  </a:lnTo>
                  <a:cubicBezTo>
                    <a:pt x="3420" y="2246"/>
                    <a:pt x="3613" y="2053"/>
                    <a:pt x="3849" y="2053"/>
                  </a:cubicBezTo>
                  <a:close/>
                  <a:moveTo>
                    <a:pt x="4282" y="3935"/>
                  </a:moveTo>
                  <a:lnTo>
                    <a:pt x="4282" y="3949"/>
                  </a:lnTo>
                  <a:cubicBezTo>
                    <a:pt x="4282" y="4044"/>
                    <a:pt x="4303" y="4139"/>
                    <a:pt x="4345" y="4223"/>
                  </a:cubicBezTo>
                  <a:lnTo>
                    <a:pt x="4067" y="4498"/>
                  </a:lnTo>
                  <a:cubicBezTo>
                    <a:pt x="4065" y="4501"/>
                    <a:pt x="4063" y="4503"/>
                    <a:pt x="4060" y="4503"/>
                  </a:cubicBezTo>
                  <a:cubicBezTo>
                    <a:pt x="4057" y="4503"/>
                    <a:pt x="4053" y="4501"/>
                    <a:pt x="4050" y="4498"/>
                  </a:cubicBezTo>
                  <a:lnTo>
                    <a:pt x="3782" y="4231"/>
                  </a:lnTo>
                  <a:cubicBezTo>
                    <a:pt x="3817" y="4171"/>
                    <a:pt x="3835" y="4097"/>
                    <a:pt x="3835" y="4026"/>
                  </a:cubicBezTo>
                  <a:lnTo>
                    <a:pt x="3835" y="3935"/>
                  </a:lnTo>
                  <a:close/>
                  <a:moveTo>
                    <a:pt x="6579" y="5933"/>
                  </a:moveTo>
                  <a:lnTo>
                    <a:pt x="6579" y="8446"/>
                  </a:lnTo>
                  <a:lnTo>
                    <a:pt x="5299" y="9353"/>
                  </a:lnTo>
                  <a:lnTo>
                    <a:pt x="5299" y="6215"/>
                  </a:lnTo>
                  <a:cubicBezTo>
                    <a:pt x="5411" y="6289"/>
                    <a:pt x="5538" y="6338"/>
                    <a:pt x="5672" y="6352"/>
                  </a:cubicBezTo>
                  <a:cubicBezTo>
                    <a:pt x="5703" y="6356"/>
                    <a:pt x="5735" y="6358"/>
                    <a:pt x="5767" y="6358"/>
                  </a:cubicBezTo>
                  <a:cubicBezTo>
                    <a:pt x="5789" y="6358"/>
                    <a:pt x="5812" y="6357"/>
                    <a:pt x="5834" y="6356"/>
                  </a:cubicBezTo>
                  <a:cubicBezTo>
                    <a:pt x="5995" y="6342"/>
                    <a:pt x="6154" y="6278"/>
                    <a:pt x="6280" y="6173"/>
                  </a:cubicBezTo>
                  <a:lnTo>
                    <a:pt x="6579" y="5933"/>
                  </a:lnTo>
                  <a:close/>
                  <a:moveTo>
                    <a:pt x="3466" y="4466"/>
                  </a:moveTo>
                  <a:lnTo>
                    <a:pt x="3772" y="4772"/>
                  </a:lnTo>
                  <a:cubicBezTo>
                    <a:pt x="3851" y="4852"/>
                    <a:pt x="3955" y="4891"/>
                    <a:pt x="4058" y="4891"/>
                  </a:cubicBezTo>
                  <a:cubicBezTo>
                    <a:pt x="4162" y="4891"/>
                    <a:pt x="4266" y="4852"/>
                    <a:pt x="4345" y="4772"/>
                  </a:cubicBezTo>
                  <a:lnTo>
                    <a:pt x="4623" y="4494"/>
                  </a:lnTo>
                  <a:cubicBezTo>
                    <a:pt x="4708" y="4537"/>
                    <a:pt x="4799" y="4561"/>
                    <a:pt x="4894" y="4561"/>
                  </a:cubicBezTo>
                  <a:cubicBezTo>
                    <a:pt x="4897" y="4561"/>
                    <a:pt x="4901" y="4561"/>
                    <a:pt x="4904" y="4561"/>
                  </a:cubicBezTo>
                  <a:cubicBezTo>
                    <a:pt x="4968" y="4561"/>
                    <a:pt x="5030" y="4592"/>
                    <a:pt x="5070" y="4642"/>
                  </a:cubicBezTo>
                  <a:lnTo>
                    <a:pt x="5644" y="5363"/>
                  </a:lnTo>
                  <a:cubicBezTo>
                    <a:pt x="5684" y="5410"/>
                    <a:pt x="5741" y="5434"/>
                    <a:pt x="5799" y="5434"/>
                  </a:cubicBezTo>
                  <a:cubicBezTo>
                    <a:pt x="5842" y="5434"/>
                    <a:pt x="5885" y="5420"/>
                    <a:pt x="5921" y="5392"/>
                  </a:cubicBezTo>
                  <a:lnTo>
                    <a:pt x="6622" y="4832"/>
                  </a:lnTo>
                  <a:cubicBezTo>
                    <a:pt x="6665" y="4794"/>
                    <a:pt x="6721" y="4774"/>
                    <a:pt x="6776" y="4774"/>
                  </a:cubicBezTo>
                  <a:cubicBezTo>
                    <a:pt x="6828" y="4774"/>
                    <a:pt x="6880" y="4791"/>
                    <a:pt x="6924" y="4825"/>
                  </a:cubicBezTo>
                  <a:cubicBezTo>
                    <a:pt x="7030" y="4917"/>
                    <a:pt x="7026" y="5078"/>
                    <a:pt x="6917" y="5166"/>
                  </a:cubicBezTo>
                  <a:lnTo>
                    <a:pt x="6038" y="5870"/>
                  </a:lnTo>
                  <a:cubicBezTo>
                    <a:pt x="5971" y="5923"/>
                    <a:pt x="5890" y="5958"/>
                    <a:pt x="5802" y="5965"/>
                  </a:cubicBezTo>
                  <a:cubicBezTo>
                    <a:pt x="5788" y="5967"/>
                    <a:pt x="5774" y="5968"/>
                    <a:pt x="5759" y="5968"/>
                  </a:cubicBezTo>
                  <a:cubicBezTo>
                    <a:pt x="5745" y="5968"/>
                    <a:pt x="5730" y="5967"/>
                    <a:pt x="5714" y="5965"/>
                  </a:cubicBezTo>
                  <a:cubicBezTo>
                    <a:pt x="5601" y="5951"/>
                    <a:pt x="5496" y="5895"/>
                    <a:pt x="5425" y="5803"/>
                  </a:cubicBezTo>
                  <a:lnTo>
                    <a:pt x="5256" y="5592"/>
                  </a:lnTo>
                  <a:cubicBezTo>
                    <a:pt x="5215" y="5541"/>
                    <a:pt x="5160" y="5518"/>
                    <a:pt x="5105" y="5518"/>
                  </a:cubicBezTo>
                  <a:cubicBezTo>
                    <a:pt x="5005" y="5518"/>
                    <a:pt x="4908" y="5595"/>
                    <a:pt x="4908" y="5715"/>
                  </a:cubicBezTo>
                  <a:lnTo>
                    <a:pt x="4908" y="9631"/>
                  </a:lnTo>
                  <a:lnTo>
                    <a:pt x="4461" y="9948"/>
                  </a:lnTo>
                  <a:lnTo>
                    <a:pt x="4461" y="8129"/>
                  </a:lnTo>
                  <a:cubicBezTo>
                    <a:pt x="4456" y="8004"/>
                    <a:pt x="4362" y="7942"/>
                    <a:pt x="4267" y="7942"/>
                  </a:cubicBezTo>
                  <a:cubicBezTo>
                    <a:pt x="4173" y="7942"/>
                    <a:pt x="4078" y="8004"/>
                    <a:pt x="4071" y="8129"/>
                  </a:cubicBezTo>
                  <a:lnTo>
                    <a:pt x="4071" y="10226"/>
                  </a:lnTo>
                  <a:lnTo>
                    <a:pt x="3416" y="10690"/>
                  </a:lnTo>
                  <a:lnTo>
                    <a:pt x="3416" y="8168"/>
                  </a:lnTo>
                  <a:cubicBezTo>
                    <a:pt x="3416" y="7974"/>
                    <a:pt x="3374" y="7784"/>
                    <a:pt x="3286" y="7612"/>
                  </a:cubicBezTo>
                  <a:lnTo>
                    <a:pt x="3089" y="7218"/>
                  </a:lnTo>
                  <a:cubicBezTo>
                    <a:pt x="3033" y="7098"/>
                    <a:pt x="3001" y="6968"/>
                    <a:pt x="3001" y="6838"/>
                  </a:cubicBezTo>
                  <a:lnTo>
                    <a:pt x="3001" y="4832"/>
                  </a:lnTo>
                  <a:cubicBezTo>
                    <a:pt x="3001" y="4748"/>
                    <a:pt x="3050" y="4670"/>
                    <a:pt x="3124" y="4635"/>
                  </a:cubicBezTo>
                  <a:lnTo>
                    <a:pt x="3466" y="4466"/>
                  </a:lnTo>
                  <a:close/>
                  <a:moveTo>
                    <a:pt x="6778" y="0"/>
                  </a:moveTo>
                  <a:cubicBezTo>
                    <a:pt x="6683" y="0"/>
                    <a:pt x="6588" y="63"/>
                    <a:pt x="6583" y="188"/>
                  </a:cubicBezTo>
                  <a:lnTo>
                    <a:pt x="6583" y="4417"/>
                  </a:lnTo>
                  <a:cubicBezTo>
                    <a:pt x="6509" y="4442"/>
                    <a:pt x="6439" y="4480"/>
                    <a:pt x="6375" y="4530"/>
                  </a:cubicBezTo>
                  <a:lnTo>
                    <a:pt x="5830" y="4969"/>
                  </a:lnTo>
                  <a:lnTo>
                    <a:pt x="5376" y="4399"/>
                  </a:lnTo>
                  <a:cubicBezTo>
                    <a:pt x="5256" y="4255"/>
                    <a:pt x="5081" y="4171"/>
                    <a:pt x="4894" y="4171"/>
                  </a:cubicBezTo>
                  <a:cubicBezTo>
                    <a:pt x="4771" y="4171"/>
                    <a:pt x="4672" y="4069"/>
                    <a:pt x="4672" y="3949"/>
                  </a:cubicBezTo>
                  <a:lnTo>
                    <a:pt x="4672" y="3731"/>
                  </a:lnTo>
                  <a:cubicBezTo>
                    <a:pt x="4936" y="3537"/>
                    <a:pt x="5091" y="3228"/>
                    <a:pt x="5091" y="2904"/>
                  </a:cubicBezTo>
                  <a:lnTo>
                    <a:pt x="5091" y="2485"/>
                  </a:lnTo>
                  <a:cubicBezTo>
                    <a:pt x="5091" y="2031"/>
                    <a:pt x="4722" y="1662"/>
                    <a:pt x="4268" y="1662"/>
                  </a:cubicBezTo>
                  <a:lnTo>
                    <a:pt x="3849" y="1662"/>
                  </a:lnTo>
                  <a:cubicBezTo>
                    <a:pt x="3395" y="1662"/>
                    <a:pt x="3029" y="2031"/>
                    <a:pt x="3029" y="2485"/>
                  </a:cubicBezTo>
                  <a:lnTo>
                    <a:pt x="3029" y="2904"/>
                  </a:lnTo>
                  <a:cubicBezTo>
                    <a:pt x="3029" y="3228"/>
                    <a:pt x="3184" y="3537"/>
                    <a:pt x="3448" y="3731"/>
                  </a:cubicBezTo>
                  <a:lnTo>
                    <a:pt x="3448" y="4026"/>
                  </a:lnTo>
                  <a:cubicBezTo>
                    <a:pt x="3444" y="4030"/>
                    <a:pt x="3444" y="4037"/>
                    <a:pt x="3437" y="4037"/>
                  </a:cubicBezTo>
                  <a:lnTo>
                    <a:pt x="2948" y="4283"/>
                  </a:lnTo>
                  <a:cubicBezTo>
                    <a:pt x="2741" y="4385"/>
                    <a:pt x="2611" y="4600"/>
                    <a:pt x="2611" y="4832"/>
                  </a:cubicBezTo>
                  <a:lnTo>
                    <a:pt x="2611" y="6834"/>
                  </a:lnTo>
                  <a:cubicBezTo>
                    <a:pt x="2611" y="7028"/>
                    <a:pt x="2656" y="7218"/>
                    <a:pt x="2741" y="7390"/>
                  </a:cubicBezTo>
                  <a:lnTo>
                    <a:pt x="2941" y="7784"/>
                  </a:lnTo>
                  <a:cubicBezTo>
                    <a:pt x="2998" y="7904"/>
                    <a:pt x="3029" y="8034"/>
                    <a:pt x="3029" y="8164"/>
                  </a:cubicBezTo>
                  <a:lnTo>
                    <a:pt x="3029" y="10968"/>
                  </a:lnTo>
                  <a:lnTo>
                    <a:pt x="186" y="12984"/>
                  </a:lnTo>
                  <a:cubicBezTo>
                    <a:pt x="1" y="13104"/>
                    <a:pt x="123" y="13349"/>
                    <a:pt x="291" y="13349"/>
                  </a:cubicBezTo>
                  <a:cubicBezTo>
                    <a:pt x="330" y="13349"/>
                    <a:pt x="371" y="13336"/>
                    <a:pt x="412" y="13305"/>
                  </a:cubicBezTo>
                  <a:lnTo>
                    <a:pt x="6776" y="8787"/>
                  </a:lnTo>
                  <a:lnTo>
                    <a:pt x="13145" y="13305"/>
                  </a:lnTo>
                  <a:cubicBezTo>
                    <a:pt x="13185" y="13336"/>
                    <a:pt x="13227" y="13349"/>
                    <a:pt x="13266" y="13349"/>
                  </a:cubicBezTo>
                  <a:cubicBezTo>
                    <a:pt x="13433" y="13349"/>
                    <a:pt x="13556" y="13104"/>
                    <a:pt x="13370" y="12984"/>
                  </a:cubicBezTo>
                  <a:lnTo>
                    <a:pt x="6973" y="8446"/>
                  </a:lnTo>
                  <a:lnTo>
                    <a:pt x="6973" y="5620"/>
                  </a:lnTo>
                  <a:lnTo>
                    <a:pt x="7160" y="5473"/>
                  </a:lnTo>
                  <a:cubicBezTo>
                    <a:pt x="7456" y="5233"/>
                    <a:pt x="7466" y="4790"/>
                    <a:pt x="7185" y="4537"/>
                  </a:cubicBezTo>
                  <a:cubicBezTo>
                    <a:pt x="7125" y="4480"/>
                    <a:pt x="7051" y="4438"/>
                    <a:pt x="6973" y="4413"/>
                  </a:cubicBezTo>
                  <a:lnTo>
                    <a:pt x="6973" y="800"/>
                  </a:lnTo>
                  <a:lnTo>
                    <a:pt x="9598" y="800"/>
                  </a:lnTo>
                  <a:lnTo>
                    <a:pt x="9320" y="1352"/>
                  </a:lnTo>
                  <a:cubicBezTo>
                    <a:pt x="9292" y="1405"/>
                    <a:pt x="9292" y="1472"/>
                    <a:pt x="9320" y="1528"/>
                  </a:cubicBezTo>
                  <a:lnTo>
                    <a:pt x="9598" y="2081"/>
                  </a:lnTo>
                  <a:lnTo>
                    <a:pt x="7614" y="2081"/>
                  </a:lnTo>
                  <a:cubicBezTo>
                    <a:pt x="7364" y="2091"/>
                    <a:pt x="7364" y="2461"/>
                    <a:pt x="7614" y="2471"/>
                  </a:cubicBezTo>
                  <a:lnTo>
                    <a:pt x="9915" y="2471"/>
                  </a:lnTo>
                  <a:cubicBezTo>
                    <a:pt x="10059" y="2471"/>
                    <a:pt x="10154" y="2320"/>
                    <a:pt x="10091" y="2190"/>
                  </a:cubicBezTo>
                  <a:lnTo>
                    <a:pt x="9714" y="1440"/>
                  </a:lnTo>
                  <a:lnTo>
                    <a:pt x="10091" y="694"/>
                  </a:lnTo>
                  <a:cubicBezTo>
                    <a:pt x="10154" y="561"/>
                    <a:pt x="10059" y="409"/>
                    <a:pt x="9915" y="409"/>
                  </a:cubicBezTo>
                  <a:lnTo>
                    <a:pt x="6973" y="409"/>
                  </a:lnTo>
                  <a:lnTo>
                    <a:pt x="6973" y="188"/>
                  </a:lnTo>
                  <a:cubicBezTo>
                    <a:pt x="6968" y="63"/>
                    <a:pt x="6873" y="0"/>
                    <a:pt x="67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5" name="Google Shape;18475;p76"/>
            <p:cNvSpPr/>
            <p:nvPr/>
          </p:nvSpPr>
          <p:spPr>
            <a:xfrm>
              <a:off x="8155466" y="2700464"/>
              <a:ext cx="64991" cy="45756"/>
            </a:xfrm>
            <a:custGeom>
              <a:avLst/>
              <a:gdLst/>
              <a:ahLst/>
              <a:cxnLst/>
              <a:rect l="l" t="t" r="r" b="b"/>
              <a:pathLst>
                <a:path w="2497" h="1758" extrusionOk="0">
                  <a:moveTo>
                    <a:pt x="289" y="0"/>
                  </a:moveTo>
                  <a:cubicBezTo>
                    <a:pt x="122" y="0"/>
                    <a:pt x="1" y="243"/>
                    <a:pt x="186" y="365"/>
                  </a:cubicBezTo>
                  <a:lnTo>
                    <a:pt x="2086" y="1713"/>
                  </a:lnTo>
                  <a:cubicBezTo>
                    <a:pt x="2126" y="1744"/>
                    <a:pt x="2168" y="1757"/>
                    <a:pt x="2207" y="1757"/>
                  </a:cubicBezTo>
                  <a:cubicBezTo>
                    <a:pt x="2374" y="1757"/>
                    <a:pt x="2497" y="1513"/>
                    <a:pt x="2311" y="1393"/>
                  </a:cubicBezTo>
                  <a:lnTo>
                    <a:pt x="411" y="45"/>
                  </a:lnTo>
                  <a:cubicBezTo>
                    <a:pt x="370" y="14"/>
                    <a:pt x="329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6" name="Google Shape;18476;p76"/>
            <p:cNvSpPr/>
            <p:nvPr/>
          </p:nvSpPr>
          <p:spPr>
            <a:xfrm>
              <a:off x="8128268" y="2681152"/>
              <a:ext cx="25819" cy="18115"/>
            </a:xfrm>
            <a:custGeom>
              <a:avLst/>
              <a:gdLst/>
              <a:ahLst/>
              <a:cxnLst/>
              <a:rect l="l" t="t" r="r" b="b"/>
              <a:pathLst>
                <a:path w="992" h="696" extrusionOk="0">
                  <a:moveTo>
                    <a:pt x="290" y="0"/>
                  </a:moveTo>
                  <a:cubicBezTo>
                    <a:pt x="123" y="0"/>
                    <a:pt x="0" y="245"/>
                    <a:pt x="186" y="365"/>
                  </a:cubicBezTo>
                  <a:lnTo>
                    <a:pt x="601" y="661"/>
                  </a:lnTo>
                  <a:cubicBezTo>
                    <a:pt x="638" y="685"/>
                    <a:pt x="676" y="695"/>
                    <a:pt x="711" y="695"/>
                  </a:cubicBezTo>
                  <a:cubicBezTo>
                    <a:pt x="875" y="695"/>
                    <a:pt x="992" y="468"/>
                    <a:pt x="830" y="340"/>
                  </a:cubicBezTo>
                  <a:lnTo>
                    <a:pt x="411" y="45"/>
                  </a:lnTo>
                  <a:cubicBezTo>
                    <a:pt x="371" y="14"/>
                    <a:pt x="32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77" name="Google Shape;18477;p76"/>
          <p:cNvGrpSpPr/>
          <p:nvPr/>
        </p:nvGrpSpPr>
        <p:grpSpPr>
          <a:xfrm>
            <a:off x="7009528" y="2897961"/>
            <a:ext cx="325578" cy="347207"/>
            <a:chOff x="7009528" y="2897961"/>
            <a:chExt cx="325578" cy="347207"/>
          </a:xfrm>
        </p:grpSpPr>
        <p:sp>
          <p:nvSpPr>
            <p:cNvPr id="18478" name="Google Shape;18478;p76"/>
            <p:cNvSpPr/>
            <p:nvPr/>
          </p:nvSpPr>
          <p:spPr>
            <a:xfrm>
              <a:off x="7068506" y="2961520"/>
              <a:ext cx="211109" cy="254965"/>
            </a:xfrm>
            <a:custGeom>
              <a:avLst/>
              <a:gdLst/>
              <a:ahLst/>
              <a:cxnLst/>
              <a:rect l="l" t="t" r="r" b="b"/>
              <a:pathLst>
                <a:path w="8111" h="9796" extrusionOk="0">
                  <a:moveTo>
                    <a:pt x="3967" y="0"/>
                  </a:moveTo>
                  <a:cubicBezTo>
                    <a:pt x="3824" y="0"/>
                    <a:pt x="3679" y="9"/>
                    <a:pt x="3533" y="25"/>
                  </a:cubicBezTo>
                  <a:cubicBezTo>
                    <a:pt x="1820" y="215"/>
                    <a:pt x="423" y="1587"/>
                    <a:pt x="212" y="3301"/>
                  </a:cubicBezTo>
                  <a:cubicBezTo>
                    <a:pt x="1" y="4930"/>
                    <a:pt x="863" y="6506"/>
                    <a:pt x="2347" y="7210"/>
                  </a:cubicBezTo>
                  <a:cubicBezTo>
                    <a:pt x="2657" y="7358"/>
                    <a:pt x="2854" y="7667"/>
                    <a:pt x="2850" y="8009"/>
                  </a:cubicBezTo>
                  <a:lnTo>
                    <a:pt x="2850" y="9353"/>
                  </a:lnTo>
                  <a:lnTo>
                    <a:pt x="2854" y="9353"/>
                  </a:lnTo>
                  <a:cubicBezTo>
                    <a:pt x="2854" y="9599"/>
                    <a:pt x="3051" y="9796"/>
                    <a:pt x="3297" y="9796"/>
                  </a:cubicBezTo>
                  <a:lnTo>
                    <a:pt x="4634" y="9796"/>
                  </a:lnTo>
                  <a:cubicBezTo>
                    <a:pt x="4877" y="9796"/>
                    <a:pt x="5078" y="9599"/>
                    <a:pt x="5078" y="9353"/>
                  </a:cubicBezTo>
                  <a:lnTo>
                    <a:pt x="5078" y="8009"/>
                  </a:lnTo>
                  <a:cubicBezTo>
                    <a:pt x="5078" y="7671"/>
                    <a:pt x="5271" y="7361"/>
                    <a:pt x="5577" y="7213"/>
                  </a:cubicBezTo>
                  <a:cubicBezTo>
                    <a:pt x="7252" y="6422"/>
                    <a:pt x="8111" y="4536"/>
                    <a:pt x="7604" y="2752"/>
                  </a:cubicBezTo>
                  <a:cubicBezTo>
                    <a:pt x="7137" y="1109"/>
                    <a:pt x="5641" y="0"/>
                    <a:pt x="396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9" name="Google Shape;18479;p76"/>
            <p:cNvSpPr/>
            <p:nvPr/>
          </p:nvSpPr>
          <p:spPr>
            <a:xfrm>
              <a:off x="7090577" y="2978932"/>
              <a:ext cx="162307" cy="162281"/>
            </a:xfrm>
            <a:custGeom>
              <a:avLst/>
              <a:gdLst/>
              <a:ahLst/>
              <a:cxnLst/>
              <a:rect l="l" t="t" r="r" b="b"/>
              <a:pathLst>
                <a:path w="6236" h="6235" extrusionOk="0">
                  <a:moveTo>
                    <a:pt x="3118" y="0"/>
                  </a:moveTo>
                  <a:cubicBezTo>
                    <a:pt x="1397" y="0"/>
                    <a:pt x="0" y="1397"/>
                    <a:pt x="0" y="3117"/>
                  </a:cubicBezTo>
                  <a:cubicBezTo>
                    <a:pt x="0" y="4838"/>
                    <a:pt x="1397" y="6235"/>
                    <a:pt x="3118" y="6235"/>
                  </a:cubicBezTo>
                  <a:cubicBezTo>
                    <a:pt x="4838" y="6235"/>
                    <a:pt x="6235" y="4838"/>
                    <a:pt x="6235" y="3117"/>
                  </a:cubicBezTo>
                  <a:cubicBezTo>
                    <a:pt x="6235" y="1397"/>
                    <a:pt x="4838" y="0"/>
                    <a:pt x="3118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0" name="Google Shape;18480;p76"/>
            <p:cNvSpPr/>
            <p:nvPr/>
          </p:nvSpPr>
          <p:spPr>
            <a:xfrm>
              <a:off x="7107964" y="2996319"/>
              <a:ext cx="127509" cy="127509"/>
            </a:xfrm>
            <a:custGeom>
              <a:avLst/>
              <a:gdLst/>
              <a:ahLst/>
              <a:cxnLst/>
              <a:rect l="l" t="t" r="r" b="b"/>
              <a:pathLst>
                <a:path w="4899" h="4899" extrusionOk="0">
                  <a:moveTo>
                    <a:pt x="2450" y="1"/>
                  </a:moveTo>
                  <a:cubicBezTo>
                    <a:pt x="1095" y="1"/>
                    <a:pt x="1" y="1098"/>
                    <a:pt x="1" y="2449"/>
                  </a:cubicBezTo>
                  <a:cubicBezTo>
                    <a:pt x="1" y="3801"/>
                    <a:pt x="1095" y="4898"/>
                    <a:pt x="2450" y="4898"/>
                  </a:cubicBezTo>
                  <a:cubicBezTo>
                    <a:pt x="3801" y="4898"/>
                    <a:pt x="4899" y="3801"/>
                    <a:pt x="4899" y="2449"/>
                  </a:cubicBezTo>
                  <a:cubicBezTo>
                    <a:pt x="4899" y="1098"/>
                    <a:pt x="3801" y="1"/>
                    <a:pt x="2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1" name="Google Shape;18481;p76"/>
            <p:cNvSpPr/>
            <p:nvPr/>
          </p:nvSpPr>
          <p:spPr>
            <a:xfrm>
              <a:off x="7154319" y="3216563"/>
              <a:ext cx="34825" cy="23112"/>
            </a:xfrm>
            <a:custGeom>
              <a:avLst/>
              <a:gdLst/>
              <a:ahLst/>
              <a:cxnLst/>
              <a:rect l="l" t="t" r="r" b="b"/>
              <a:pathLst>
                <a:path w="1338" h="888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690"/>
                    <a:pt x="201" y="887"/>
                    <a:pt x="447" y="887"/>
                  </a:cubicBezTo>
                  <a:lnTo>
                    <a:pt x="890" y="887"/>
                  </a:lnTo>
                  <a:cubicBezTo>
                    <a:pt x="893" y="887"/>
                    <a:pt x="895" y="887"/>
                    <a:pt x="897" y="887"/>
                  </a:cubicBezTo>
                  <a:cubicBezTo>
                    <a:pt x="1140" y="887"/>
                    <a:pt x="1337" y="688"/>
                    <a:pt x="1337" y="444"/>
                  </a:cubicBezTo>
                  <a:lnTo>
                    <a:pt x="1337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2" name="Google Shape;18482;p76"/>
            <p:cNvSpPr/>
            <p:nvPr/>
          </p:nvSpPr>
          <p:spPr>
            <a:xfrm>
              <a:off x="7142762" y="3181764"/>
              <a:ext cx="57911" cy="34825"/>
            </a:xfrm>
            <a:custGeom>
              <a:avLst/>
              <a:gdLst/>
              <a:ahLst/>
              <a:cxnLst/>
              <a:rect l="l" t="t" r="r" b="b"/>
              <a:pathLst>
                <a:path w="2225" h="1338" extrusionOk="0">
                  <a:moveTo>
                    <a:pt x="1" y="0"/>
                  </a:moveTo>
                  <a:lnTo>
                    <a:pt x="1" y="891"/>
                  </a:lnTo>
                  <a:cubicBezTo>
                    <a:pt x="1" y="1137"/>
                    <a:pt x="198" y="1337"/>
                    <a:pt x="444" y="1337"/>
                  </a:cubicBezTo>
                  <a:lnTo>
                    <a:pt x="1781" y="1337"/>
                  </a:lnTo>
                  <a:cubicBezTo>
                    <a:pt x="2028" y="1337"/>
                    <a:pt x="2225" y="1137"/>
                    <a:pt x="2225" y="891"/>
                  </a:cubicBezTo>
                  <a:lnTo>
                    <a:pt x="2225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3" name="Google Shape;18483;p76"/>
            <p:cNvSpPr/>
            <p:nvPr/>
          </p:nvSpPr>
          <p:spPr>
            <a:xfrm>
              <a:off x="7160357" y="3002175"/>
              <a:ext cx="22748" cy="92710"/>
            </a:xfrm>
            <a:custGeom>
              <a:avLst/>
              <a:gdLst/>
              <a:ahLst/>
              <a:cxnLst/>
              <a:rect l="l" t="t" r="r" b="b"/>
              <a:pathLst>
                <a:path w="874" h="3562" extrusionOk="0">
                  <a:moveTo>
                    <a:pt x="437" y="1"/>
                  </a:moveTo>
                  <a:cubicBezTo>
                    <a:pt x="194" y="1"/>
                    <a:pt x="1" y="201"/>
                    <a:pt x="8" y="444"/>
                  </a:cubicBezTo>
                  <a:lnTo>
                    <a:pt x="131" y="3347"/>
                  </a:lnTo>
                  <a:cubicBezTo>
                    <a:pt x="134" y="3466"/>
                    <a:pt x="233" y="3561"/>
                    <a:pt x="352" y="3561"/>
                  </a:cubicBezTo>
                  <a:lnTo>
                    <a:pt x="521" y="3561"/>
                  </a:lnTo>
                  <a:cubicBezTo>
                    <a:pt x="637" y="3561"/>
                    <a:pt x="736" y="3466"/>
                    <a:pt x="743" y="3347"/>
                  </a:cubicBezTo>
                  <a:lnTo>
                    <a:pt x="863" y="444"/>
                  </a:lnTo>
                  <a:cubicBezTo>
                    <a:pt x="873" y="201"/>
                    <a:pt x="680" y="1"/>
                    <a:pt x="437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4" name="Google Shape;18484;p76"/>
            <p:cNvSpPr/>
            <p:nvPr/>
          </p:nvSpPr>
          <p:spPr>
            <a:xfrm>
              <a:off x="7163012" y="3118023"/>
              <a:ext cx="17438" cy="17438"/>
            </a:xfrm>
            <a:custGeom>
              <a:avLst/>
              <a:gdLst/>
              <a:ahLst/>
              <a:cxnLst/>
              <a:rect l="l" t="t" r="r" b="b"/>
              <a:pathLst>
                <a:path w="670" h="670" extrusionOk="0">
                  <a:moveTo>
                    <a:pt x="335" y="1"/>
                  </a:moveTo>
                  <a:cubicBezTo>
                    <a:pt x="148" y="1"/>
                    <a:pt x="1" y="148"/>
                    <a:pt x="1" y="335"/>
                  </a:cubicBezTo>
                  <a:cubicBezTo>
                    <a:pt x="1" y="518"/>
                    <a:pt x="148" y="669"/>
                    <a:pt x="335" y="669"/>
                  </a:cubicBezTo>
                  <a:cubicBezTo>
                    <a:pt x="518" y="669"/>
                    <a:pt x="669" y="518"/>
                    <a:pt x="669" y="335"/>
                  </a:cubicBezTo>
                  <a:cubicBezTo>
                    <a:pt x="669" y="148"/>
                    <a:pt x="518" y="1"/>
                    <a:pt x="335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5" name="Google Shape;18485;p76"/>
            <p:cNvSpPr/>
            <p:nvPr/>
          </p:nvSpPr>
          <p:spPr>
            <a:xfrm>
              <a:off x="7062832" y="2956054"/>
              <a:ext cx="216783" cy="289113"/>
            </a:xfrm>
            <a:custGeom>
              <a:avLst/>
              <a:gdLst/>
              <a:ahLst/>
              <a:cxnLst/>
              <a:rect l="l" t="t" r="r" b="b"/>
              <a:pathLst>
                <a:path w="8329" h="11108" extrusionOk="0">
                  <a:moveTo>
                    <a:pt x="4202" y="422"/>
                  </a:moveTo>
                  <a:cubicBezTo>
                    <a:pt x="5076" y="422"/>
                    <a:pt x="5918" y="745"/>
                    <a:pt x="6569" y="1333"/>
                  </a:cubicBezTo>
                  <a:cubicBezTo>
                    <a:pt x="7878" y="2505"/>
                    <a:pt x="8142" y="4457"/>
                    <a:pt x="7189" y="5939"/>
                  </a:cubicBezTo>
                  <a:lnTo>
                    <a:pt x="7185" y="5939"/>
                  </a:lnTo>
                  <a:cubicBezTo>
                    <a:pt x="6823" y="6498"/>
                    <a:pt x="6309" y="6948"/>
                    <a:pt x="5704" y="7233"/>
                  </a:cubicBezTo>
                  <a:cubicBezTo>
                    <a:pt x="5327" y="7416"/>
                    <a:pt x="5085" y="7800"/>
                    <a:pt x="5088" y="8219"/>
                  </a:cubicBezTo>
                  <a:lnTo>
                    <a:pt x="5088" y="8465"/>
                  </a:lnTo>
                  <a:lnTo>
                    <a:pt x="3280" y="8465"/>
                  </a:lnTo>
                  <a:lnTo>
                    <a:pt x="3280" y="8219"/>
                  </a:lnTo>
                  <a:cubicBezTo>
                    <a:pt x="3280" y="7796"/>
                    <a:pt x="3037" y="7413"/>
                    <a:pt x="2657" y="7230"/>
                  </a:cubicBezTo>
                  <a:cubicBezTo>
                    <a:pt x="1253" y="6565"/>
                    <a:pt x="440" y="5073"/>
                    <a:pt x="637" y="3536"/>
                  </a:cubicBezTo>
                  <a:cubicBezTo>
                    <a:pt x="838" y="1924"/>
                    <a:pt x="2157" y="622"/>
                    <a:pt x="3776" y="443"/>
                  </a:cubicBezTo>
                  <a:cubicBezTo>
                    <a:pt x="3913" y="429"/>
                    <a:pt x="4050" y="422"/>
                    <a:pt x="4187" y="422"/>
                  </a:cubicBezTo>
                  <a:cubicBezTo>
                    <a:pt x="4192" y="422"/>
                    <a:pt x="4197" y="422"/>
                    <a:pt x="4202" y="422"/>
                  </a:cubicBezTo>
                  <a:close/>
                  <a:moveTo>
                    <a:pt x="5088" y="8880"/>
                  </a:moveTo>
                  <a:lnTo>
                    <a:pt x="5088" y="9563"/>
                  </a:lnTo>
                  <a:cubicBezTo>
                    <a:pt x="5088" y="9693"/>
                    <a:pt x="4983" y="9798"/>
                    <a:pt x="4852" y="9798"/>
                  </a:cubicBezTo>
                  <a:lnTo>
                    <a:pt x="3515" y="9798"/>
                  </a:lnTo>
                  <a:cubicBezTo>
                    <a:pt x="3385" y="9798"/>
                    <a:pt x="3280" y="9693"/>
                    <a:pt x="3280" y="9563"/>
                  </a:cubicBezTo>
                  <a:lnTo>
                    <a:pt x="3280" y="8880"/>
                  </a:lnTo>
                  <a:close/>
                  <a:moveTo>
                    <a:pt x="4641" y="10217"/>
                  </a:moveTo>
                  <a:lnTo>
                    <a:pt x="4641" y="10453"/>
                  </a:lnTo>
                  <a:cubicBezTo>
                    <a:pt x="4641" y="10583"/>
                    <a:pt x="4536" y="10689"/>
                    <a:pt x="4405" y="10689"/>
                  </a:cubicBezTo>
                  <a:lnTo>
                    <a:pt x="3959" y="10689"/>
                  </a:lnTo>
                  <a:cubicBezTo>
                    <a:pt x="3828" y="10689"/>
                    <a:pt x="3723" y="10583"/>
                    <a:pt x="3723" y="10453"/>
                  </a:cubicBezTo>
                  <a:lnTo>
                    <a:pt x="3723" y="10217"/>
                  </a:lnTo>
                  <a:close/>
                  <a:moveTo>
                    <a:pt x="4193" y="0"/>
                  </a:moveTo>
                  <a:cubicBezTo>
                    <a:pt x="4039" y="0"/>
                    <a:pt x="3885" y="9"/>
                    <a:pt x="3730" y="28"/>
                  </a:cubicBezTo>
                  <a:cubicBezTo>
                    <a:pt x="1921" y="228"/>
                    <a:pt x="447" y="1681"/>
                    <a:pt x="222" y="3486"/>
                  </a:cubicBezTo>
                  <a:cubicBezTo>
                    <a:pt x="0" y="5203"/>
                    <a:pt x="912" y="6864"/>
                    <a:pt x="2477" y="7606"/>
                  </a:cubicBezTo>
                  <a:cubicBezTo>
                    <a:pt x="2713" y="7719"/>
                    <a:pt x="2861" y="7958"/>
                    <a:pt x="2861" y="8219"/>
                  </a:cubicBezTo>
                  <a:lnTo>
                    <a:pt x="2861" y="9563"/>
                  </a:lnTo>
                  <a:cubicBezTo>
                    <a:pt x="2861" y="9844"/>
                    <a:pt x="3040" y="10090"/>
                    <a:pt x="3308" y="10182"/>
                  </a:cubicBezTo>
                  <a:lnTo>
                    <a:pt x="3308" y="10453"/>
                  </a:lnTo>
                  <a:cubicBezTo>
                    <a:pt x="3308" y="10815"/>
                    <a:pt x="3600" y="11107"/>
                    <a:pt x="3959" y="11107"/>
                  </a:cubicBezTo>
                  <a:lnTo>
                    <a:pt x="4405" y="11107"/>
                  </a:lnTo>
                  <a:cubicBezTo>
                    <a:pt x="4764" y="11107"/>
                    <a:pt x="5060" y="10815"/>
                    <a:pt x="5060" y="10453"/>
                  </a:cubicBezTo>
                  <a:lnTo>
                    <a:pt x="5060" y="10182"/>
                  </a:lnTo>
                  <a:cubicBezTo>
                    <a:pt x="5324" y="10090"/>
                    <a:pt x="5503" y="9844"/>
                    <a:pt x="5503" y="9563"/>
                  </a:cubicBezTo>
                  <a:lnTo>
                    <a:pt x="5503" y="8219"/>
                  </a:lnTo>
                  <a:cubicBezTo>
                    <a:pt x="5503" y="7962"/>
                    <a:pt x="5648" y="7722"/>
                    <a:pt x="5880" y="7610"/>
                  </a:cubicBezTo>
                  <a:cubicBezTo>
                    <a:pt x="7094" y="7040"/>
                    <a:pt x="7938" y="5900"/>
                    <a:pt x="8135" y="4573"/>
                  </a:cubicBezTo>
                  <a:cubicBezTo>
                    <a:pt x="8329" y="3251"/>
                    <a:pt x="7843" y="1914"/>
                    <a:pt x="6847" y="1020"/>
                  </a:cubicBezTo>
                  <a:cubicBezTo>
                    <a:pt x="6115" y="361"/>
                    <a:pt x="5168" y="0"/>
                    <a:pt x="4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6" name="Google Shape;18486;p76"/>
            <p:cNvSpPr/>
            <p:nvPr/>
          </p:nvSpPr>
          <p:spPr>
            <a:xfrm>
              <a:off x="7286460" y="3054646"/>
              <a:ext cx="48645" cy="10853"/>
            </a:xfrm>
            <a:custGeom>
              <a:avLst/>
              <a:gdLst/>
              <a:ahLst/>
              <a:cxnLst/>
              <a:rect l="l" t="t" r="r" b="b"/>
              <a:pathLst>
                <a:path w="1869" h="417" extrusionOk="0">
                  <a:moveTo>
                    <a:pt x="268" y="1"/>
                  </a:moveTo>
                  <a:cubicBezTo>
                    <a:pt x="0" y="11"/>
                    <a:pt x="0" y="405"/>
                    <a:pt x="268" y="416"/>
                  </a:cubicBezTo>
                  <a:lnTo>
                    <a:pt x="1601" y="416"/>
                  </a:lnTo>
                  <a:cubicBezTo>
                    <a:pt x="1869" y="405"/>
                    <a:pt x="1869" y="11"/>
                    <a:pt x="16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7" name="Google Shape;18487;p76"/>
            <p:cNvSpPr/>
            <p:nvPr/>
          </p:nvSpPr>
          <p:spPr>
            <a:xfrm>
              <a:off x="7009528" y="3054646"/>
              <a:ext cx="45913" cy="10853"/>
            </a:xfrm>
            <a:custGeom>
              <a:avLst/>
              <a:gdLst/>
              <a:ahLst/>
              <a:cxnLst/>
              <a:rect l="l" t="t" r="r" b="b"/>
              <a:pathLst>
                <a:path w="1764" h="417" extrusionOk="0">
                  <a:moveTo>
                    <a:pt x="210" y="0"/>
                  </a:moveTo>
                  <a:cubicBezTo>
                    <a:pt x="96" y="0"/>
                    <a:pt x="1" y="93"/>
                    <a:pt x="1" y="208"/>
                  </a:cubicBezTo>
                  <a:cubicBezTo>
                    <a:pt x="1" y="324"/>
                    <a:pt x="96" y="416"/>
                    <a:pt x="210" y="416"/>
                  </a:cubicBezTo>
                  <a:cubicBezTo>
                    <a:pt x="214" y="416"/>
                    <a:pt x="218" y="416"/>
                    <a:pt x="222" y="416"/>
                  </a:cubicBezTo>
                  <a:lnTo>
                    <a:pt x="1556" y="416"/>
                  </a:lnTo>
                  <a:cubicBezTo>
                    <a:pt x="1672" y="416"/>
                    <a:pt x="1763" y="325"/>
                    <a:pt x="1763" y="208"/>
                  </a:cubicBezTo>
                  <a:cubicBezTo>
                    <a:pt x="1763" y="92"/>
                    <a:pt x="1672" y="1"/>
                    <a:pt x="1556" y="1"/>
                  </a:cubicBezTo>
                  <a:lnTo>
                    <a:pt x="222" y="1"/>
                  </a:lnTo>
                  <a:cubicBezTo>
                    <a:pt x="218" y="1"/>
                    <a:pt x="214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8" name="Google Shape;18488;p76"/>
            <p:cNvSpPr/>
            <p:nvPr/>
          </p:nvSpPr>
          <p:spPr>
            <a:xfrm>
              <a:off x="7166135" y="2897961"/>
              <a:ext cx="11192" cy="45913"/>
            </a:xfrm>
            <a:custGeom>
              <a:avLst/>
              <a:gdLst/>
              <a:ahLst/>
              <a:cxnLst/>
              <a:rect l="l" t="t" r="r" b="b"/>
              <a:pathLst>
                <a:path w="430" h="1764" extrusionOk="0">
                  <a:moveTo>
                    <a:pt x="215" y="1"/>
                  </a:moveTo>
                  <a:cubicBezTo>
                    <a:pt x="95" y="1"/>
                    <a:pt x="0" y="99"/>
                    <a:pt x="7" y="219"/>
                  </a:cubicBezTo>
                  <a:lnTo>
                    <a:pt x="7" y="1552"/>
                  </a:lnTo>
                  <a:cubicBezTo>
                    <a:pt x="7" y="1669"/>
                    <a:pt x="99" y="1764"/>
                    <a:pt x="215" y="1764"/>
                  </a:cubicBezTo>
                  <a:cubicBezTo>
                    <a:pt x="331" y="1764"/>
                    <a:pt x="422" y="1669"/>
                    <a:pt x="422" y="1552"/>
                  </a:cubicBezTo>
                  <a:lnTo>
                    <a:pt x="422" y="219"/>
                  </a:lnTo>
                  <a:cubicBezTo>
                    <a:pt x="429" y="99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9" name="Google Shape;18489;p76"/>
            <p:cNvSpPr/>
            <p:nvPr/>
          </p:nvSpPr>
          <p:spPr>
            <a:xfrm>
              <a:off x="7154761" y="2996683"/>
              <a:ext cx="33914" cy="103615"/>
            </a:xfrm>
            <a:custGeom>
              <a:avLst/>
              <a:gdLst/>
              <a:ahLst/>
              <a:cxnLst/>
              <a:rect l="l" t="t" r="r" b="b"/>
              <a:pathLst>
                <a:path w="1303" h="3981" extrusionOk="0">
                  <a:moveTo>
                    <a:pt x="652" y="398"/>
                  </a:moveTo>
                  <a:cubicBezTo>
                    <a:pt x="782" y="398"/>
                    <a:pt x="888" y="514"/>
                    <a:pt x="870" y="648"/>
                  </a:cubicBezTo>
                  <a:lnTo>
                    <a:pt x="750" y="3551"/>
                  </a:lnTo>
                  <a:cubicBezTo>
                    <a:pt x="747" y="3558"/>
                    <a:pt x="743" y="3561"/>
                    <a:pt x="736" y="3561"/>
                  </a:cubicBezTo>
                  <a:lnTo>
                    <a:pt x="567" y="3561"/>
                  </a:lnTo>
                  <a:cubicBezTo>
                    <a:pt x="560" y="3561"/>
                    <a:pt x="553" y="3558"/>
                    <a:pt x="553" y="3551"/>
                  </a:cubicBezTo>
                  <a:lnTo>
                    <a:pt x="434" y="648"/>
                  </a:lnTo>
                  <a:cubicBezTo>
                    <a:pt x="416" y="514"/>
                    <a:pt x="518" y="398"/>
                    <a:pt x="652" y="398"/>
                  </a:cubicBezTo>
                  <a:close/>
                  <a:moveTo>
                    <a:pt x="652" y="1"/>
                  </a:moveTo>
                  <a:cubicBezTo>
                    <a:pt x="289" y="1"/>
                    <a:pt x="1" y="303"/>
                    <a:pt x="15" y="662"/>
                  </a:cubicBezTo>
                  <a:lnTo>
                    <a:pt x="138" y="3565"/>
                  </a:lnTo>
                  <a:cubicBezTo>
                    <a:pt x="145" y="3797"/>
                    <a:pt x="335" y="3980"/>
                    <a:pt x="567" y="3980"/>
                  </a:cubicBezTo>
                  <a:lnTo>
                    <a:pt x="736" y="3980"/>
                  </a:lnTo>
                  <a:cubicBezTo>
                    <a:pt x="965" y="3980"/>
                    <a:pt x="1158" y="3797"/>
                    <a:pt x="1166" y="3565"/>
                  </a:cubicBezTo>
                  <a:lnTo>
                    <a:pt x="1289" y="662"/>
                  </a:lnTo>
                  <a:cubicBezTo>
                    <a:pt x="1303" y="303"/>
                    <a:pt x="1014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0" name="Google Shape;18490;p76"/>
            <p:cNvSpPr/>
            <p:nvPr/>
          </p:nvSpPr>
          <p:spPr>
            <a:xfrm>
              <a:off x="7152861" y="3112635"/>
              <a:ext cx="32977" cy="28240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725" y="416"/>
                  </a:moveTo>
                  <a:cubicBezTo>
                    <a:pt x="789" y="416"/>
                    <a:pt x="851" y="466"/>
                    <a:pt x="851" y="542"/>
                  </a:cubicBezTo>
                  <a:cubicBezTo>
                    <a:pt x="848" y="609"/>
                    <a:pt x="795" y="665"/>
                    <a:pt x="725" y="665"/>
                  </a:cubicBezTo>
                  <a:cubicBezTo>
                    <a:pt x="612" y="665"/>
                    <a:pt x="556" y="531"/>
                    <a:pt x="637" y="454"/>
                  </a:cubicBezTo>
                  <a:cubicBezTo>
                    <a:pt x="662" y="428"/>
                    <a:pt x="694" y="416"/>
                    <a:pt x="725" y="416"/>
                  </a:cubicBezTo>
                  <a:close/>
                  <a:moveTo>
                    <a:pt x="725" y="0"/>
                  </a:moveTo>
                  <a:cubicBezTo>
                    <a:pt x="239" y="0"/>
                    <a:pt x="0" y="584"/>
                    <a:pt x="341" y="925"/>
                  </a:cubicBezTo>
                  <a:cubicBezTo>
                    <a:pt x="452" y="1036"/>
                    <a:pt x="587" y="1085"/>
                    <a:pt x="720" y="1085"/>
                  </a:cubicBezTo>
                  <a:cubicBezTo>
                    <a:pt x="999" y="1085"/>
                    <a:pt x="1267" y="868"/>
                    <a:pt x="1267" y="542"/>
                  </a:cubicBezTo>
                  <a:cubicBezTo>
                    <a:pt x="1267" y="243"/>
                    <a:pt x="1024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1" name="Google Shape;18491;p76"/>
            <p:cNvSpPr/>
            <p:nvPr/>
          </p:nvSpPr>
          <p:spPr>
            <a:xfrm>
              <a:off x="7226285" y="2933957"/>
              <a:ext cx="22410" cy="26184"/>
            </a:xfrm>
            <a:custGeom>
              <a:avLst/>
              <a:gdLst/>
              <a:ahLst/>
              <a:cxnLst/>
              <a:rect l="l" t="t" r="r" b="b"/>
              <a:pathLst>
                <a:path w="861" h="1006" extrusionOk="0">
                  <a:moveTo>
                    <a:pt x="571" y="0"/>
                  </a:moveTo>
                  <a:cubicBezTo>
                    <a:pt x="504" y="0"/>
                    <a:pt x="437" y="33"/>
                    <a:pt x="395" y="113"/>
                  </a:cubicBezTo>
                  <a:lnTo>
                    <a:pt x="61" y="694"/>
                  </a:lnTo>
                  <a:cubicBezTo>
                    <a:pt x="1" y="792"/>
                    <a:pt x="36" y="919"/>
                    <a:pt x="138" y="979"/>
                  </a:cubicBezTo>
                  <a:cubicBezTo>
                    <a:pt x="170" y="997"/>
                    <a:pt x="205" y="1006"/>
                    <a:pt x="239" y="1006"/>
                  </a:cubicBezTo>
                  <a:cubicBezTo>
                    <a:pt x="312" y="1006"/>
                    <a:pt x="383" y="968"/>
                    <a:pt x="423" y="901"/>
                  </a:cubicBezTo>
                  <a:lnTo>
                    <a:pt x="757" y="324"/>
                  </a:lnTo>
                  <a:cubicBezTo>
                    <a:pt x="861" y="156"/>
                    <a:pt x="715" y="0"/>
                    <a:pt x="5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2" name="Google Shape;18492;p76"/>
            <p:cNvSpPr/>
            <p:nvPr/>
          </p:nvSpPr>
          <p:spPr>
            <a:xfrm>
              <a:off x="7095809" y="3160005"/>
              <a:ext cx="21264" cy="26106"/>
            </a:xfrm>
            <a:custGeom>
              <a:avLst/>
              <a:gdLst/>
              <a:ahLst/>
              <a:cxnLst/>
              <a:rect l="l" t="t" r="r" b="b"/>
              <a:pathLst>
                <a:path w="817" h="1003" extrusionOk="0">
                  <a:moveTo>
                    <a:pt x="581" y="0"/>
                  </a:moveTo>
                  <a:cubicBezTo>
                    <a:pt x="508" y="0"/>
                    <a:pt x="436" y="38"/>
                    <a:pt x="398" y="105"/>
                  </a:cubicBezTo>
                  <a:lnTo>
                    <a:pt x="63" y="685"/>
                  </a:lnTo>
                  <a:cubicBezTo>
                    <a:pt x="0" y="784"/>
                    <a:pt x="35" y="917"/>
                    <a:pt x="137" y="974"/>
                  </a:cubicBezTo>
                  <a:cubicBezTo>
                    <a:pt x="171" y="993"/>
                    <a:pt x="207" y="1003"/>
                    <a:pt x="243" y="1003"/>
                  </a:cubicBezTo>
                  <a:cubicBezTo>
                    <a:pt x="317" y="1003"/>
                    <a:pt x="388" y="964"/>
                    <a:pt x="426" y="893"/>
                  </a:cubicBezTo>
                  <a:lnTo>
                    <a:pt x="760" y="316"/>
                  </a:lnTo>
                  <a:cubicBezTo>
                    <a:pt x="816" y="214"/>
                    <a:pt x="785" y="87"/>
                    <a:pt x="683" y="27"/>
                  </a:cubicBezTo>
                  <a:cubicBezTo>
                    <a:pt x="651" y="9"/>
                    <a:pt x="615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3" name="Google Shape;18493;p76"/>
            <p:cNvSpPr/>
            <p:nvPr/>
          </p:nvSpPr>
          <p:spPr>
            <a:xfrm>
              <a:off x="7095158" y="2934321"/>
              <a:ext cx="22722" cy="25715"/>
            </a:xfrm>
            <a:custGeom>
              <a:avLst/>
              <a:gdLst/>
              <a:ahLst/>
              <a:cxnLst/>
              <a:rect l="l" t="t" r="r" b="b"/>
              <a:pathLst>
                <a:path w="873" h="988" extrusionOk="0">
                  <a:moveTo>
                    <a:pt x="279" y="0"/>
                  </a:moveTo>
                  <a:cubicBezTo>
                    <a:pt x="138" y="0"/>
                    <a:pt x="1" y="145"/>
                    <a:pt x="88" y="310"/>
                  </a:cubicBezTo>
                  <a:lnTo>
                    <a:pt x="423" y="887"/>
                  </a:lnTo>
                  <a:cubicBezTo>
                    <a:pt x="467" y="958"/>
                    <a:pt x="532" y="988"/>
                    <a:pt x="595" y="988"/>
                  </a:cubicBezTo>
                  <a:cubicBezTo>
                    <a:pt x="736" y="988"/>
                    <a:pt x="872" y="842"/>
                    <a:pt x="785" y="680"/>
                  </a:cubicBezTo>
                  <a:lnTo>
                    <a:pt x="451" y="99"/>
                  </a:lnTo>
                  <a:cubicBezTo>
                    <a:pt x="406" y="29"/>
                    <a:pt x="342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4" name="Google Shape;18494;p76"/>
            <p:cNvSpPr/>
            <p:nvPr/>
          </p:nvSpPr>
          <p:spPr>
            <a:xfrm>
              <a:off x="7225087" y="3159771"/>
              <a:ext cx="23138" cy="26106"/>
            </a:xfrm>
            <a:custGeom>
              <a:avLst/>
              <a:gdLst/>
              <a:ahLst/>
              <a:cxnLst/>
              <a:rect l="l" t="t" r="r" b="b"/>
              <a:pathLst>
                <a:path w="889" h="1003" extrusionOk="0">
                  <a:moveTo>
                    <a:pt x="291" y="1"/>
                  </a:moveTo>
                  <a:cubicBezTo>
                    <a:pt x="145" y="1"/>
                    <a:pt x="1" y="156"/>
                    <a:pt x="107" y="325"/>
                  </a:cubicBezTo>
                  <a:lnTo>
                    <a:pt x="441" y="902"/>
                  </a:lnTo>
                  <a:cubicBezTo>
                    <a:pt x="485" y="973"/>
                    <a:pt x="548" y="1002"/>
                    <a:pt x="611" y="1002"/>
                  </a:cubicBezTo>
                  <a:cubicBezTo>
                    <a:pt x="751" y="1002"/>
                    <a:pt x="888" y="857"/>
                    <a:pt x="803" y="694"/>
                  </a:cubicBezTo>
                  <a:lnTo>
                    <a:pt x="469" y="114"/>
                  </a:lnTo>
                  <a:cubicBezTo>
                    <a:pt x="426" y="34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5" name="Google Shape;18495;p76"/>
            <p:cNvSpPr/>
            <p:nvPr/>
          </p:nvSpPr>
          <p:spPr>
            <a:xfrm>
              <a:off x="7268788" y="3115238"/>
              <a:ext cx="29775" cy="19937"/>
            </a:xfrm>
            <a:custGeom>
              <a:avLst/>
              <a:gdLst/>
              <a:ahLst/>
              <a:cxnLst/>
              <a:rect l="l" t="t" r="r" b="b"/>
              <a:pathLst>
                <a:path w="1144" h="766" extrusionOk="0">
                  <a:moveTo>
                    <a:pt x="307" y="1"/>
                  </a:moveTo>
                  <a:cubicBezTo>
                    <a:pt x="120" y="1"/>
                    <a:pt x="0" y="285"/>
                    <a:pt x="215" y="400"/>
                  </a:cubicBezTo>
                  <a:lnTo>
                    <a:pt x="792" y="734"/>
                  </a:lnTo>
                  <a:cubicBezTo>
                    <a:pt x="827" y="755"/>
                    <a:pt x="865" y="766"/>
                    <a:pt x="902" y="766"/>
                  </a:cubicBezTo>
                  <a:cubicBezTo>
                    <a:pt x="975" y="766"/>
                    <a:pt x="1045" y="727"/>
                    <a:pt x="1084" y="660"/>
                  </a:cubicBezTo>
                  <a:cubicBezTo>
                    <a:pt x="1144" y="558"/>
                    <a:pt x="1105" y="428"/>
                    <a:pt x="1003" y="372"/>
                  </a:cubicBezTo>
                  <a:lnTo>
                    <a:pt x="423" y="37"/>
                  </a:lnTo>
                  <a:cubicBezTo>
                    <a:pt x="383" y="12"/>
                    <a:pt x="343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6" name="Google Shape;18496;p76"/>
            <p:cNvSpPr/>
            <p:nvPr/>
          </p:nvSpPr>
          <p:spPr>
            <a:xfrm>
              <a:off x="7043467" y="2985101"/>
              <a:ext cx="30582" cy="19573"/>
            </a:xfrm>
            <a:custGeom>
              <a:avLst/>
              <a:gdLst/>
              <a:ahLst/>
              <a:cxnLst/>
              <a:rect l="l" t="t" r="r" b="b"/>
              <a:pathLst>
                <a:path w="1175" h="752" extrusionOk="0">
                  <a:moveTo>
                    <a:pt x="303" y="1"/>
                  </a:moveTo>
                  <a:cubicBezTo>
                    <a:pt x="118" y="1"/>
                    <a:pt x="0" y="269"/>
                    <a:pt x="195" y="389"/>
                  </a:cubicBezTo>
                  <a:lnTo>
                    <a:pt x="773" y="724"/>
                  </a:lnTo>
                  <a:cubicBezTo>
                    <a:pt x="809" y="743"/>
                    <a:pt x="844" y="751"/>
                    <a:pt x="876" y="751"/>
                  </a:cubicBezTo>
                  <a:cubicBezTo>
                    <a:pt x="1061" y="751"/>
                    <a:pt x="1175" y="484"/>
                    <a:pt x="984" y="361"/>
                  </a:cubicBezTo>
                  <a:lnTo>
                    <a:pt x="403" y="27"/>
                  </a:lnTo>
                  <a:cubicBezTo>
                    <a:pt x="368" y="9"/>
                    <a:pt x="334" y="1"/>
                    <a:pt x="3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7" name="Google Shape;18497;p76"/>
            <p:cNvSpPr/>
            <p:nvPr/>
          </p:nvSpPr>
          <p:spPr>
            <a:xfrm>
              <a:off x="7269516" y="2985101"/>
              <a:ext cx="30400" cy="19573"/>
            </a:xfrm>
            <a:custGeom>
              <a:avLst/>
              <a:gdLst/>
              <a:ahLst/>
              <a:cxnLst/>
              <a:rect l="l" t="t" r="r" b="b"/>
              <a:pathLst>
                <a:path w="1168" h="752" extrusionOk="0">
                  <a:moveTo>
                    <a:pt x="866" y="1"/>
                  </a:moveTo>
                  <a:cubicBezTo>
                    <a:pt x="834" y="1"/>
                    <a:pt x="799" y="9"/>
                    <a:pt x="764" y="27"/>
                  </a:cubicBezTo>
                  <a:lnTo>
                    <a:pt x="187" y="361"/>
                  </a:lnTo>
                  <a:cubicBezTo>
                    <a:pt x="1" y="470"/>
                    <a:pt x="78" y="752"/>
                    <a:pt x="293" y="752"/>
                  </a:cubicBezTo>
                  <a:cubicBezTo>
                    <a:pt x="328" y="752"/>
                    <a:pt x="363" y="741"/>
                    <a:pt x="395" y="724"/>
                  </a:cubicBezTo>
                  <a:lnTo>
                    <a:pt x="975" y="389"/>
                  </a:lnTo>
                  <a:cubicBezTo>
                    <a:pt x="1167" y="269"/>
                    <a:pt x="1052" y="1"/>
                    <a:pt x="8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8" name="Google Shape;18498;p76"/>
            <p:cNvSpPr/>
            <p:nvPr/>
          </p:nvSpPr>
          <p:spPr>
            <a:xfrm>
              <a:off x="7042947" y="3115368"/>
              <a:ext cx="29801" cy="19885"/>
            </a:xfrm>
            <a:custGeom>
              <a:avLst/>
              <a:gdLst/>
              <a:ahLst/>
              <a:cxnLst/>
              <a:rect l="l" t="t" r="r" b="b"/>
              <a:pathLst>
                <a:path w="1145" h="764" extrusionOk="0">
                  <a:moveTo>
                    <a:pt x="901" y="1"/>
                  </a:moveTo>
                  <a:cubicBezTo>
                    <a:pt x="864" y="1"/>
                    <a:pt x="826" y="11"/>
                    <a:pt x="793" y="32"/>
                  </a:cubicBezTo>
                  <a:lnTo>
                    <a:pt x="215" y="367"/>
                  </a:lnTo>
                  <a:cubicBezTo>
                    <a:pt x="0" y="479"/>
                    <a:pt x="119" y="764"/>
                    <a:pt x="308" y="764"/>
                  </a:cubicBezTo>
                  <a:cubicBezTo>
                    <a:pt x="344" y="764"/>
                    <a:pt x="383" y="753"/>
                    <a:pt x="423" y="729"/>
                  </a:cubicBezTo>
                  <a:lnTo>
                    <a:pt x="1000" y="395"/>
                  </a:lnTo>
                  <a:cubicBezTo>
                    <a:pt x="1106" y="338"/>
                    <a:pt x="1144" y="208"/>
                    <a:pt x="1085" y="106"/>
                  </a:cubicBezTo>
                  <a:cubicBezTo>
                    <a:pt x="1045" y="39"/>
                    <a:pt x="973" y="1"/>
                    <a:pt x="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99" name="Google Shape;18499;p76"/>
          <p:cNvGrpSpPr/>
          <p:nvPr/>
        </p:nvGrpSpPr>
        <p:grpSpPr>
          <a:xfrm>
            <a:off x="6980143" y="1563869"/>
            <a:ext cx="456522" cy="279535"/>
            <a:chOff x="6980143" y="1563869"/>
            <a:chExt cx="456522" cy="279535"/>
          </a:xfrm>
        </p:grpSpPr>
        <p:sp>
          <p:nvSpPr>
            <p:cNvPr id="18500" name="Google Shape;18500;p76"/>
            <p:cNvSpPr/>
            <p:nvPr/>
          </p:nvSpPr>
          <p:spPr>
            <a:xfrm>
              <a:off x="6986832" y="1800329"/>
              <a:ext cx="443248" cy="36386"/>
            </a:xfrm>
            <a:custGeom>
              <a:avLst/>
              <a:gdLst/>
              <a:ahLst/>
              <a:cxnLst/>
              <a:rect l="l" t="t" r="r" b="b"/>
              <a:pathLst>
                <a:path w="17030" h="1398" extrusionOk="0">
                  <a:moveTo>
                    <a:pt x="4" y="1"/>
                  </a:moveTo>
                  <a:lnTo>
                    <a:pt x="4" y="303"/>
                  </a:lnTo>
                  <a:cubicBezTo>
                    <a:pt x="0" y="905"/>
                    <a:pt x="489" y="1394"/>
                    <a:pt x="1094" y="1397"/>
                  </a:cubicBezTo>
                  <a:lnTo>
                    <a:pt x="15935" y="1397"/>
                  </a:lnTo>
                  <a:cubicBezTo>
                    <a:pt x="16537" y="1397"/>
                    <a:pt x="17029" y="908"/>
                    <a:pt x="17029" y="303"/>
                  </a:cubicBezTo>
                  <a:lnTo>
                    <a:pt x="17029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1" name="Google Shape;18501;p76"/>
            <p:cNvSpPr/>
            <p:nvPr/>
          </p:nvSpPr>
          <p:spPr>
            <a:xfrm>
              <a:off x="6986832" y="1778622"/>
              <a:ext cx="443144" cy="21733"/>
            </a:xfrm>
            <a:custGeom>
              <a:avLst/>
              <a:gdLst/>
              <a:ahLst/>
              <a:cxnLst/>
              <a:rect l="l" t="t" r="r" b="b"/>
              <a:pathLst>
                <a:path w="17026" h="835" extrusionOk="0">
                  <a:moveTo>
                    <a:pt x="2160" y="1"/>
                  </a:moveTo>
                  <a:lnTo>
                    <a:pt x="0" y="835"/>
                  </a:lnTo>
                  <a:lnTo>
                    <a:pt x="17026" y="835"/>
                  </a:lnTo>
                  <a:lnTo>
                    <a:pt x="14866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2" name="Google Shape;18502;p76"/>
            <p:cNvSpPr/>
            <p:nvPr/>
          </p:nvSpPr>
          <p:spPr>
            <a:xfrm>
              <a:off x="7043233" y="1570558"/>
              <a:ext cx="330627" cy="208090"/>
            </a:xfrm>
            <a:custGeom>
              <a:avLst/>
              <a:gdLst/>
              <a:ahLst/>
              <a:cxnLst/>
              <a:rect l="l" t="t" r="r" b="b"/>
              <a:pathLst>
                <a:path w="12703" h="7995" extrusionOk="0">
                  <a:moveTo>
                    <a:pt x="563" y="1"/>
                  </a:moveTo>
                  <a:cubicBezTo>
                    <a:pt x="254" y="1"/>
                    <a:pt x="0" y="254"/>
                    <a:pt x="0" y="564"/>
                  </a:cubicBezTo>
                  <a:lnTo>
                    <a:pt x="0" y="7995"/>
                  </a:lnTo>
                  <a:lnTo>
                    <a:pt x="12702" y="7995"/>
                  </a:lnTo>
                  <a:lnTo>
                    <a:pt x="12702" y="564"/>
                  </a:lnTo>
                  <a:cubicBezTo>
                    <a:pt x="12702" y="254"/>
                    <a:pt x="12449" y="1"/>
                    <a:pt x="12139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3" name="Google Shape;18503;p76"/>
            <p:cNvSpPr/>
            <p:nvPr/>
          </p:nvSpPr>
          <p:spPr>
            <a:xfrm>
              <a:off x="7043233" y="1591172"/>
              <a:ext cx="330523" cy="166888"/>
            </a:xfrm>
            <a:custGeom>
              <a:avLst/>
              <a:gdLst/>
              <a:ahLst/>
              <a:cxnLst/>
              <a:rect l="l" t="t" r="r" b="b"/>
              <a:pathLst>
                <a:path w="12699" h="6412" extrusionOk="0">
                  <a:moveTo>
                    <a:pt x="0" y="0"/>
                  </a:moveTo>
                  <a:lnTo>
                    <a:pt x="0" y="6411"/>
                  </a:lnTo>
                  <a:lnTo>
                    <a:pt x="12699" y="6411"/>
                  </a:lnTo>
                  <a:lnTo>
                    <a:pt x="1269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4" name="Google Shape;18504;p76"/>
            <p:cNvSpPr/>
            <p:nvPr/>
          </p:nvSpPr>
          <p:spPr>
            <a:xfrm>
              <a:off x="7043233" y="1591172"/>
              <a:ext cx="124203" cy="166888"/>
            </a:xfrm>
            <a:custGeom>
              <a:avLst/>
              <a:gdLst/>
              <a:ahLst/>
              <a:cxnLst/>
              <a:rect l="l" t="t" r="r" b="b"/>
              <a:pathLst>
                <a:path w="4772" h="6412" extrusionOk="0">
                  <a:moveTo>
                    <a:pt x="0" y="0"/>
                  </a:moveTo>
                  <a:lnTo>
                    <a:pt x="0" y="6411"/>
                  </a:lnTo>
                  <a:lnTo>
                    <a:pt x="4771" y="6411"/>
                  </a:lnTo>
                  <a:lnTo>
                    <a:pt x="4771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5" name="Google Shape;18505;p76"/>
            <p:cNvSpPr/>
            <p:nvPr/>
          </p:nvSpPr>
          <p:spPr>
            <a:xfrm>
              <a:off x="7074102" y="1625606"/>
              <a:ext cx="39848" cy="23008"/>
            </a:xfrm>
            <a:custGeom>
              <a:avLst/>
              <a:gdLst/>
              <a:ahLst/>
              <a:cxnLst/>
              <a:rect l="l" t="t" r="r" b="b"/>
              <a:pathLst>
                <a:path w="1531" h="884" extrusionOk="0">
                  <a:moveTo>
                    <a:pt x="0" y="0"/>
                  </a:moveTo>
                  <a:lnTo>
                    <a:pt x="0" y="883"/>
                  </a:lnTo>
                  <a:lnTo>
                    <a:pt x="1531" y="883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6" name="Google Shape;18506;p76"/>
            <p:cNvSpPr/>
            <p:nvPr/>
          </p:nvSpPr>
          <p:spPr>
            <a:xfrm>
              <a:off x="7105309" y="1687968"/>
              <a:ext cx="39874" cy="23008"/>
            </a:xfrm>
            <a:custGeom>
              <a:avLst/>
              <a:gdLst/>
              <a:ahLst/>
              <a:cxnLst/>
              <a:rect l="l" t="t" r="r" b="b"/>
              <a:pathLst>
                <a:path w="1532" h="884" extrusionOk="0">
                  <a:moveTo>
                    <a:pt x="1" y="0"/>
                  </a:moveTo>
                  <a:lnTo>
                    <a:pt x="1" y="884"/>
                  </a:lnTo>
                  <a:lnTo>
                    <a:pt x="1531" y="884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7" name="Google Shape;18507;p76"/>
            <p:cNvSpPr/>
            <p:nvPr/>
          </p:nvSpPr>
          <p:spPr>
            <a:xfrm>
              <a:off x="6980143" y="1563869"/>
              <a:ext cx="456522" cy="279535"/>
            </a:xfrm>
            <a:custGeom>
              <a:avLst/>
              <a:gdLst/>
              <a:ahLst/>
              <a:cxnLst/>
              <a:rect l="l" t="t" r="r" b="b"/>
              <a:pathLst>
                <a:path w="17540" h="10740" extrusionOk="0">
                  <a:moveTo>
                    <a:pt x="14866" y="1310"/>
                  </a:moveTo>
                  <a:lnTo>
                    <a:pt x="14866" y="7203"/>
                  </a:lnTo>
                  <a:lnTo>
                    <a:pt x="12058" y="7203"/>
                  </a:lnTo>
                  <a:cubicBezTo>
                    <a:pt x="11917" y="7203"/>
                    <a:pt x="11801" y="7319"/>
                    <a:pt x="11801" y="7460"/>
                  </a:cubicBezTo>
                  <a:cubicBezTo>
                    <a:pt x="11801" y="7601"/>
                    <a:pt x="11917" y="7717"/>
                    <a:pt x="12058" y="7717"/>
                  </a:cubicBezTo>
                  <a:lnTo>
                    <a:pt x="14866" y="7717"/>
                  </a:lnTo>
                  <a:lnTo>
                    <a:pt x="14866" y="7995"/>
                  </a:lnTo>
                  <a:lnTo>
                    <a:pt x="2685" y="7995"/>
                  </a:lnTo>
                  <a:lnTo>
                    <a:pt x="2685" y="7717"/>
                  </a:lnTo>
                  <a:lnTo>
                    <a:pt x="10981" y="7717"/>
                  </a:lnTo>
                  <a:cubicBezTo>
                    <a:pt x="11122" y="7717"/>
                    <a:pt x="11238" y="7601"/>
                    <a:pt x="11238" y="7460"/>
                  </a:cubicBezTo>
                  <a:cubicBezTo>
                    <a:pt x="11238" y="7319"/>
                    <a:pt x="11122" y="7203"/>
                    <a:pt x="10981" y="7203"/>
                  </a:cubicBezTo>
                  <a:lnTo>
                    <a:pt x="7452" y="7203"/>
                  </a:lnTo>
                  <a:lnTo>
                    <a:pt x="7452" y="1310"/>
                  </a:lnTo>
                  <a:close/>
                  <a:moveTo>
                    <a:pt x="15077" y="8509"/>
                  </a:moveTo>
                  <a:lnTo>
                    <a:pt x="15907" y="8829"/>
                  </a:lnTo>
                  <a:lnTo>
                    <a:pt x="1633" y="8829"/>
                  </a:lnTo>
                  <a:lnTo>
                    <a:pt x="2467" y="8509"/>
                  </a:lnTo>
                  <a:close/>
                  <a:moveTo>
                    <a:pt x="10883" y="9342"/>
                  </a:moveTo>
                  <a:lnTo>
                    <a:pt x="10654" y="9575"/>
                  </a:lnTo>
                  <a:lnTo>
                    <a:pt x="6932" y="9575"/>
                  </a:lnTo>
                  <a:lnTo>
                    <a:pt x="6703" y="9342"/>
                  </a:lnTo>
                  <a:close/>
                  <a:moveTo>
                    <a:pt x="17030" y="9342"/>
                  </a:moveTo>
                  <a:lnTo>
                    <a:pt x="17026" y="9388"/>
                  </a:lnTo>
                  <a:cubicBezTo>
                    <a:pt x="17026" y="9849"/>
                    <a:pt x="16653" y="10222"/>
                    <a:pt x="16192" y="10222"/>
                  </a:cubicBezTo>
                  <a:lnTo>
                    <a:pt x="1351" y="10222"/>
                  </a:lnTo>
                  <a:cubicBezTo>
                    <a:pt x="890" y="10222"/>
                    <a:pt x="514" y="9849"/>
                    <a:pt x="514" y="9388"/>
                  </a:cubicBezTo>
                  <a:lnTo>
                    <a:pt x="514" y="9342"/>
                  </a:lnTo>
                  <a:lnTo>
                    <a:pt x="5978" y="9342"/>
                  </a:lnTo>
                  <a:lnTo>
                    <a:pt x="6647" y="10011"/>
                  </a:lnTo>
                  <a:cubicBezTo>
                    <a:pt x="6692" y="10060"/>
                    <a:pt x="6759" y="10088"/>
                    <a:pt x="6826" y="10088"/>
                  </a:cubicBezTo>
                  <a:lnTo>
                    <a:pt x="10763" y="10088"/>
                  </a:lnTo>
                  <a:cubicBezTo>
                    <a:pt x="10830" y="10088"/>
                    <a:pt x="10897" y="10060"/>
                    <a:pt x="10943" y="10011"/>
                  </a:cubicBezTo>
                  <a:lnTo>
                    <a:pt x="11611" y="9342"/>
                  </a:lnTo>
                  <a:close/>
                  <a:moveTo>
                    <a:pt x="2987" y="1"/>
                  </a:moveTo>
                  <a:cubicBezTo>
                    <a:pt x="2537" y="1"/>
                    <a:pt x="2171" y="370"/>
                    <a:pt x="2168" y="821"/>
                  </a:cubicBezTo>
                  <a:lnTo>
                    <a:pt x="2168" y="4040"/>
                  </a:lnTo>
                  <a:cubicBezTo>
                    <a:pt x="2168" y="4184"/>
                    <a:pt x="2284" y="4297"/>
                    <a:pt x="2424" y="4297"/>
                  </a:cubicBezTo>
                  <a:cubicBezTo>
                    <a:pt x="2569" y="4297"/>
                    <a:pt x="2681" y="4184"/>
                    <a:pt x="2681" y="4040"/>
                  </a:cubicBezTo>
                  <a:lnTo>
                    <a:pt x="2681" y="1306"/>
                  </a:lnTo>
                  <a:lnTo>
                    <a:pt x="6939" y="1306"/>
                  </a:lnTo>
                  <a:lnTo>
                    <a:pt x="6939" y="7200"/>
                  </a:lnTo>
                  <a:lnTo>
                    <a:pt x="2681" y="7200"/>
                  </a:lnTo>
                  <a:lnTo>
                    <a:pt x="2681" y="5078"/>
                  </a:lnTo>
                  <a:cubicBezTo>
                    <a:pt x="2681" y="4934"/>
                    <a:pt x="2569" y="4821"/>
                    <a:pt x="2424" y="4821"/>
                  </a:cubicBezTo>
                  <a:cubicBezTo>
                    <a:pt x="2284" y="4821"/>
                    <a:pt x="2168" y="4934"/>
                    <a:pt x="2168" y="5078"/>
                  </a:cubicBezTo>
                  <a:lnTo>
                    <a:pt x="2168" y="8072"/>
                  </a:lnTo>
                  <a:lnTo>
                    <a:pt x="166" y="8850"/>
                  </a:lnTo>
                  <a:cubicBezTo>
                    <a:pt x="67" y="8889"/>
                    <a:pt x="0" y="8984"/>
                    <a:pt x="0" y="9089"/>
                  </a:cubicBezTo>
                  <a:lnTo>
                    <a:pt x="0" y="9388"/>
                  </a:lnTo>
                  <a:cubicBezTo>
                    <a:pt x="0" y="10134"/>
                    <a:pt x="605" y="10739"/>
                    <a:pt x="1351" y="10739"/>
                  </a:cubicBezTo>
                  <a:lnTo>
                    <a:pt x="16192" y="10739"/>
                  </a:lnTo>
                  <a:cubicBezTo>
                    <a:pt x="16935" y="10739"/>
                    <a:pt x="17540" y="10134"/>
                    <a:pt x="17540" y="9388"/>
                  </a:cubicBezTo>
                  <a:lnTo>
                    <a:pt x="17540" y="9089"/>
                  </a:lnTo>
                  <a:cubicBezTo>
                    <a:pt x="17540" y="8980"/>
                    <a:pt x="17476" y="8885"/>
                    <a:pt x="17378" y="8846"/>
                  </a:cubicBezTo>
                  <a:lnTo>
                    <a:pt x="15379" y="8076"/>
                  </a:lnTo>
                  <a:lnTo>
                    <a:pt x="15379" y="821"/>
                  </a:lnTo>
                  <a:cubicBezTo>
                    <a:pt x="15379" y="370"/>
                    <a:pt x="15014" y="1"/>
                    <a:pt x="14563" y="1"/>
                  </a:cubicBezTo>
                  <a:lnTo>
                    <a:pt x="12283" y="1"/>
                  </a:lnTo>
                  <a:cubicBezTo>
                    <a:pt x="12139" y="1"/>
                    <a:pt x="12026" y="117"/>
                    <a:pt x="12026" y="258"/>
                  </a:cubicBezTo>
                  <a:cubicBezTo>
                    <a:pt x="12026" y="402"/>
                    <a:pt x="12139" y="515"/>
                    <a:pt x="12283" y="515"/>
                  </a:cubicBezTo>
                  <a:lnTo>
                    <a:pt x="14563" y="515"/>
                  </a:lnTo>
                  <a:cubicBezTo>
                    <a:pt x="14718" y="518"/>
                    <a:pt x="14852" y="638"/>
                    <a:pt x="14866" y="793"/>
                  </a:cubicBezTo>
                  <a:lnTo>
                    <a:pt x="2681" y="793"/>
                  </a:lnTo>
                  <a:cubicBezTo>
                    <a:pt x="2699" y="638"/>
                    <a:pt x="2829" y="518"/>
                    <a:pt x="2987" y="515"/>
                  </a:cubicBezTo>
                  <a:lnTo>
                    <a:pt x="11245" y="515"/>
                  </a:lnTo>
                  <a:cubicBezTo>
                    <a:pt x="11386" y="515"/>
                    <a:pt x="11502" y="402"/>
                    <a:pt x="11502" y="258"/>
                  </a:cubicBezTo>
                  <a:cubicBezTo>
                    <a:pt x="11502" y="117"/>
                    <a:pt x="11386" y="1"/>
                    <a:pt x="1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8" name="Google Shape;18508;p76"/>
            <p:cNvSpPr/>
            <p:nvPr/>
          </p:nvSpPr>
          <p:spPr>
            <a:xfrm>
              <a:off x="7067413" y="1618917"/>
              <a:ext cx="53226" cy="36386"/>
            </a:xfrm>
            <a:custGeom>
              <a:avLst/>
              <a:gdLst/>
              <a:ahLst/>
              <a:cxnLst/>
              <a:rect l="l" t="t" r="r" b="b"/>
              <a:pathLst>
                <a:path w="2045" h="1398" extrusionOk="0">
                  <a:moveTo>
                    <a:pt x="1531" y="514"/>
                  </a:moveTo>
                  <a:lnTo>
                    <a:pt x="1531" y="884"/>
                  </a:lnTo>
                  <a:lnTo>
                    <a:pt x="514" y="884"/>
                  </a:lnTo>
                  <a:lnTo>
                    <a:pt x="514" y="514"/>
                  </a:lnTo>
                  <a:close/>
                  <a:moveTo>
                    <a:pt x="257" y="0"/>
                  </a:moveTo>
                  <a:cubicBezTo>
                    <a:pt x="116" y="0"/>
                    <a:pt x="0" y="113"/>
                    <a:pt x="0" y="257"/>
                  </a:cubicBezTo>
                  <a:lnTo>
                    <a:pt x="0" y="1140"/>
                  </a:lnTo>
                  <a:cubicBezTo>
                    <a:pt x="0" y="1281"/>
                    <a:pt x="116" y="1397"/>
                    <a:pt x="257" y="1397"/>
                  </a:cubicBezTo>
                  <a:lnTo>
                    <a:pt x="1788" y="1397"/>
                  </a:lnTo>
                  <a:cubicBezTo>
                    <a:pt x="1928" y="1397"/>
                    <a:pt x="2045" y="1281"/>
                    <a:pt x="2045" y="1140"/>
                  </a:cubicBezTo>
                  <a:lnTo>
                    <a:pt x="2045" y="257"/>
                  </a:lnTo>
                  <a:cubicBezTo>
                    <a:pt x="2045" y="113"/>
                    <a:pt x="1928" y="0"/>
                    <a:pt x="17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9" name="Google Shape;18509;p76"/>
            <p:cNvSpPr/>
            <p:nvPr/>
          </p:nvSpPr>
          <p:spPr>
            <a:xfrm>
              <a:off x="7067413" y="1662409"/>
              <a:ext cx="84355" cy="13404"/>
            </a:xfrm>
            <a:custGeom>
              <a:avLst/>
              <a:gdLst/>
              <a:ahLst/>
              <a:cxnLst/>
              <a:rect l="l" t="t" r="r" b="b"/>
              <a:pathLst>
                <a:path w="3241" h="515" extrusionOk="0">
                  <a:moveTo>
                    <a:pt x="257" y="1"/>
                  </a:moveTo>
                  <a:cubicBezTo>
                    <a:pt x="116" y="1"/>
                    <a:pt x="0" y="113"/>
                    <a:pt x="0" y="258"/>
                  </a:cubicBezTo>
                  <a:cubicBezTo>
                    <a:pt x="0" y="398"/>
                    <a:pt x="116" y="514"/>
                    <a:pt x="257" y="514"/>
                  </a:cubicBezTo>
                  <a:lnTo>
                    <a:pt x="2984" y="514"/>
                  </a:lnTo>
                  <a:cubicBezTo>
                    <a:pt x="3128" y="514"/>
                    <a:pt x="3241" y="398"/>
                    <a:pt x="3241" y="258"/>
                  </a:cubicBezTo>
                  <a:cubicBezTo>
                    <a:pt x="3241" y="113"/>
                    <a:pt x="3128" y="1"/>
                    <a:pt x="2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0" name="Google Shape;18510;p76"/>
            <p:cNvSpPr/>
            <p:nvPr/>
          </p:nvSpPr>
          <p:spPr>
            <a:xfrm>
              <a:off x="7098646" y="1681279"/>
              <a:ext cx="53226" cy="36386"/>
            </a:xfrm>
            <a:custGeom>
              <a:avLst/>
              <a:gdLst/>
              <a:ahLst/>
              <a:cxnLst/>
              <a:rect l="l" t="t" r="r" b="b"/>
              <a:pathLst>
                <a:path w="2045" h="1398" extrusionOk="0">
                  <a:moveTo>
                    <a:pt x="1531" y="514"/>
                  </a:moveTo>
                  <a:lnTo>
                    <a:pt x="1531" y="884"/>
                  </a:lnTo>
                  <a:lnTo>
                    <a:pt x="514" y="884"/>
                  </a:lnTo>
                  <a:lnTo>
                    <a:pt x="514" y="514"/>
                  </a:lnTo>
                  <a:close/>
                  <a:moveTo>
                    <a:pt x="257" y="1"/>
                  </a:moveTo>
                  <a:cubicBezTo>
                    <a:pt x="116" y="1"/>
                    <a:pt x="0" y="117"/>
                    <a:pt x="0" y="257"/>
                  </a:cubicBezTo>
                  <a:lnTo>
                    <a:pt x="0" y="1141"/>
                  </a:lnTo>
                  <a:cubicBezTo>
                    <a:pt x="0" y="1281"/>
                    <a:pt x="116" y="1397"/>
                    <a:pt x="257" y="1397"/>
                  </a:cubicBezTo>
                  <a:lnTo>
                    <a:pt x="1787" y="1397"/>
                  </a:lnTo>
                  <a:cubicBezTo>
                    <a:pt x="1928" y="1397"/>
                    <a:pt x="2044" y="1281"/>
                    <a:pt x="2044" y="1141"/>
                  </a:cubicBezTo>
                  <a:lnTo>
                    <a:pt x="2044" y="257"/>
                  </a:lnTo>
                  <a:cubicBezTo>
                    <a:pt x="2044" y="117"/>
                    <a:pt x="1928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1" name="Google Shape;18511;p76"/>
            <p:cNvSpPr/>
            <p:nvPr/>
          </p:nvSpPr>
          <p:spPr>
            <a:xfrm>
              <a:off x="7067413" y="1724771"/>
              <a:ext cx="84355" cy="13404"/>
            </a:xfrm>
            <a:custGeom>
              <a:avLst/>
              <a:gdLst/>
              <a:ahLst/>
              <a:cxnLst/>
              <a:rect l="l" t="t" r="r" b="b"/>
              <a:pathLst>
                <a:path w="3241" h="515" extrusionOk="0">
                  <a:moveTo>
                    <a:pt x="257" y="1"/>
                  </a:moveTo>
                  <a:cubicBezTo>
                    <a:pt x="116" y="1"/>
                    <a:pt x="0" y="113"/>
                    <a:pt x="0" y="258"/>
                  </a:cubicBezTo>
                  <a:cubicBezTo>
                    <a:pt x="0" y="398"/>
                    <a:pt x="116" y="515"/>
                    <a:pt x="257" y="515"/>
                  </a:cubicBezTo>
                  <a:lnTo>
                    <a:pt x="2984" y="515"/>
                  </a:lnTo>
                  <a:cubicBezTo>
                    <a:pt x="3128" y="515"/>
                    <a:pt x="3241" y="398"/>
                    <a:pt x="3241" y="258"/>
                  </a:cubicBezTo>
                  <a:cubicBezTo>
                    <a:pt x="3241" y="113"/>
                    <a:pt x="3128" y="1"/>
                    <a:pt x="2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2" name="Google Shape;18512;p76"/>
            <p:cNvSpPr/>
            <p:nvPr/>
          </p:nvSpPr>
          <p:spPr>
            <a:xfrm>
              <a:off x="7199372" y="1646194"/>
              <a:ext cx="45366" cy="70352"/>
            </a:xfrm>
            <a:custGeom>
              <a:avLst/>
              <a:gdLst/>
              <a:ahLst/>
              <a:cxnLst/>
              <a:rect l="l" t="t" r="r" b="b"/>
              <a:pathLst>
                <a:path w="1743" h="2703" extrusionOk="0">
                  <a:moveTo>
                    <a:pt x="1373" y="1"/>
                  </a:moveTo>
                  <a:cubicBezTo>
                    <a:pt x="1308" y="1"/>
                    <a:pt x="1242" y="26"/>
                    <a:pt x="1193" y="75"/>
                  </a:cubicBezTo>
                  <a:lnTo>
                    <a:pt x="102" y="1166"/>
                  </a:lnTo>
                  <a:cubicBezTo>
                    <a:pt x="0" y="1268"/>
                    <a:pt x="0" y="1429"/>
                    <a:pt x="102" y="1532"/>
                  </a:cubicBezTo>
                  <a:lnTo>
                    <a:pt x="1193" y="2622"/>
                  </a:lnTo>
                  <a:cubicBezTo>
                    <a:pt x="1249" y="2679"/>
                    <a:pt x="1312" y="2702"/>
                    <a:pt x="1372" y="2702"/>
                  </a:cubicBezTo>
                  <a:cubicBezTo>
                    <a:pt x="1571" y="2702"/>
                    <a:pt x="1742" y="2444"/>
                    <a:pt x="1556" y="2260"/>
                  </a:cubicBezTo>
                  <a:lnTo>
                    <a:pt x="644" y="1349"/>
                  </a:lnTo>
                  <a:lnTo>
                    <a:pt x="1556" y="441"/>
                  </a:lnTo>
                  <a:cubicBezTo>
                    <a:pt x="1658" y="339"/>
                    <a:pt x="1658" y="177"/>
                    <a:pt x="1556" y="75"/>
                  </a:cubicBezTo>
                  <a:cubicBezTo>
                    <a:pt x="1505" y="26"/>
                    <a:pt x="1439" y="1"/>
                    <a:pt x="1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3" name="Google Shape;18513;p76"/>
            <p:cNvSpPr/>
            <p:nvPr/>
          </p:nvSpPr>
          <p:spPr>
            <a:xfrm>
              <a:off x="7300203" y="1646064"/>
              <a:ext cx="45340" cy="70378"/>
            </a:xfrm>
            <a:custGeom>
              <a:avLst/>
              <a:gdLst/>
              <a:ahLst/>
              <a:cxnLst/>
              <a:rect l="l" t="t" r="r" b="b"/>
              <a:pathLst>
                <a:path w="1742" h="2704" extrusionOk="0">
                  <a:moveTo>
                    <a:pt x="370" y="0"/>
                  </a:moveTo>
                  <a:cubicBezTo>
                    <a:pt x="171" y="0"/>
                    <a:pt x="0" y="259"/>
                    <a:pt x="187" y="446"/>
                  </a:cubicBezTo>
                  <a:lnTo>
                    <a:pt x="1095" y="1354"/>
                  </a:lnTo>
                  <a:lnTo>
                    <a:pt x="187" y="2265"/>
                  </a:lnTo>
                  <a:cubicBezTo>
                    <a:pt x="85" y="2363"/>
                    <a:pt x="85" y="2525"/>
                    <a:pt x="187" y="2627"/>
                  </a:cubicBezTo>
                  <a:cubicBezTo>
                    <a:pt x="236" y="2678"/>
                    <a:pt x="301" y="2704"/>
                    <a:pt x="367" y="2704"/>
                  </a:cubicBezTo>
                  <a:cubicBezTo>
                    <a:pt x="432" y="2704"/>
                    <a:pt x="498" y="2678"/>
                    <a:pt x="549" y="2627"/>
                  </a:cubicBezTo>
                  <a:lnTo>
                    <a:pt x="1640" y="1537"/>
                  </a:lnTo>
                  <a:cubicBezTo>
                    <a:pt x="1742" y="1434"/>
                    <a:pt x="1742" y="1273"/>
                    <a:pt x="1640" y="1174"/>
                  </a:cubicBezTo>
                  <a:lnTo>
                    <a:pt x="549" y="80"/>
                  </a:lnTo>
                  <a:cubicBezTo>
                    <a:pt x="493" y="24"/>
                    <a:pt x="430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4" name="Google Shape;18514;p76"/>
            <p:cNvSpPr/>
            <p:nvPr/>
          </p:nvSpPr>
          <p:spPr>
            <a:xfrm>
              <a:off x="7251740" y="1637813"/>
              <a:ext cx="42243" cy="86932"/>
            </a:xfrm>
            <a:custGeom>
              <a:avLst/>
              <a:gdLst/>
              <a:ahLst/>
              <a:cxnLst/>
              <a:rect l="l" t="t" r="r" b="b"/>
              <a:pathLst>
                <a:path w="1623" h="3340" extrusionOk="0">
                  <a:moveTo>
                    <a:pt x="1331" y="1"/>
                  </a:moveTo>
                  <a:cubicBezTo>
                    <a:pt x="1228" y="1"/>
                    <a:pt x="1130" y="64"/>
                    <a:pt x="1092" y="168"/>
                  </a:cubicBezTo>
                  <a:lnTo>
                    <a:pt x="50" y="2993"/>
                  </a:lnTo>
                  <a:cubicBezTo>
                    <a:pt x="1" y="3127"/>
                    <a:pt x="71" y="3275"/>
                    <a:pt x="205" y="3324"/>
                  </a:cubicBezTo>
                  <a:cubicBezTo>
                    <a:pt x="234" y="3335"/>
                    <a:pt x="264" y="3340"/>
                    <a:pt x="293" y="3340"/>
                  </a:cubicBezTo>
                  <a:cubicBezTo>
                    <a:pt x="398" y="3340"/>
                    <a:pt x="496" y="3274"/>
                    <a:pt x="532" y="3169"/>
                  </a:cubicBezTo>
                  <a:lnTo>
                    <a:pt x="1574" y="344"/>
                  </a:lnTo>
                  <a:cubicBezTo>
                    <a:pt x="1623" y="210"/>
                    <a:pt x="1553" y="66"/>
                    <a:pt x="1419" y="17"/>
                  </a:cubicBezTo>
                  <a:cubicBezTo>
                    <a:pt x="1390" y="6"/>
                    <a:pt x="1360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515" name="Google Shape;18515;p76"/>
          <p:cNvGrpSpPr/>
          <p:nvPr/>
        </p:nvGrpSpPr>
        <p:grpSpPr>
          <a:xfrm>
            <a:off x="2827559" y="2428451"/>
            <a:ext cx="264778" cy="363864"/>
            <a:chOff x="2827559" y="2428451"/>
            <a:chExt cx="264778" cy="363864"/>
          </a:xfrm>
        </p:grpSpPr>
        <p:sp>
          <p:nvSpPr>
            <p:cNvPr id="18516" name="Google Shape;18516;p76"/>
            <p:cNvSpPr/>
            <p:nvPr/>
          </p:nvSpPr>
          <p:spPr>
            <a:xfrm>
              <a:off x="2833051" y="2433864"/>
              <a:ext cx="200490" cy="352959"/>
            </a:xfrm>
            <a:custGeom>
              <a:avLst/>
              <a:gdLst/>
              <a:ahLst/>
              <a:cxnLst/>
              <a:rect l="l" t="t" r="r" b="b"/>
              <a:pathLst>
                <a:path w="7703" h="13561" extrusionOk="0">
                  <a:moveTo>
                    <a:pt x="948" y="0"/>
                  </a:moveTo>
                  <a:cubicBezTo>
                    <a:pt x="430" y="0"/>
                    <a:pt x="4" y="423"/>
                    <a:pt x="1" y="943"/>
                  </a:cubicBezTo>
                  <a:lnTo>
                    <a:pt x="1" y="12617"/>
                  </a:lnTo>
                  <a:cubicBezTo>
                    <a:pt x="4" y="13139"/>
                    <a:pt x="433" y="13560"/>
                    <a:pt x="955" y="13560"/>
                  </a:cubicBezTo>
                  <a:cubicBezTo>
                    <a:pt x="957" y="13560"/>
                    <a:pt x="959" y="13560"/>
                    <a:pt x="961" y="13560"/>
                  </a:cubicBezTo>
                  <a:lnTo>
                    <a:pt x="6742" y="13560"/>
                  </a:lnTo>
                  <a:cubicBezTo>
                    <a:pt x="6744" y="13560"/>
                    <a:pt x="6746" y="13560"/>
                    <a:pt x="6749" y="13560"/>
                  </a:cubicBezTo>
                  <a:cubicBezTo>
                    <a:pt x="7270" y="13560"/>
                    <a:pt x="7696" y="13139"/>
                    <a:pt x="7703" y="12617"/>
                  </a:cubicBezTo>
                  <a:lnTo>
                    <a:pt x="7703" y="943"/>
                  </a:lnTo>
                  <a:cubicBezTo>
                    <a:pt x="7696" y="423"/>
                    <a:pt x="7273" y="0"/>
                    <a:pt x="6751" y="0"/>
                  </a:cubicBezTo>
                  <a:cubicBezTo>
                    <a:pt x="6747" y="0"/>
                    <a:pt x="6743" y="0"/>
                    <a:pt x="6739" y="0"/>
                  </a:cubicBezTo>
                  <a:lnTo>
                    <a:pt x="961" y="0"/>
                  </a:lnTo>
                  <a:cubicBezTo>
                    <a:pt x="957" y="0"/>
                    <a:pt x="953" y="0"/>
                    <a:pt x="9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7" name="Google Shape;18517;p76"/>
            <p:cNvSpPr/>
            <p:nvPr/>
          </p:nvSpPr>
          <p:spPr>
            <a:xfrm>
              <a:off x="2833051" y="2468481"/>
              <a:ext cx="200490" cy="279978"/>
            </a:xfrm>
            <a:custGeom>
              <a:avLst/>
              <a:gdLst/>
              <a:ahLst/>
              <a:cxnLst/>
              <a:rect l="l" t="t" r="r" b="b"/>
              <a:pathLst>
                <a:path w="7703" h="10757" extrusionOk="0">
                  <a:moveTo>
                    <a:pt x="1" y="0"/>
                  </a:moveTo>
                  <a:lnTo>
                    <a:pt x="1" y="10756"/>
                  </a:lnTo>
                  <a:lnTo>
                    <a:pt x="7703" y="10756"/>
                  </a:lnTo>
                  <a:lnTo>
                    <a:pt x="77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8" name="Google Shape;18518;p76"/>
            <p:cNvSpPr/>
            <p:nvPr/>
          </p:nvSpPr>
          <p:spPr>
            <a:xfrm>
              <a:off x="3016310" y="2468481"/>
              <a:ext cx="17230" cy="279978"/>
            </a:xfrm>
            <a:custGeom>
              <a:avLst/>
              <a:gdLst/>
              <a:ahLst/>
              <a:cxnLst/>
              <a:rect l="l" t="t" r="r" b="b"/>
              <a:pathLst>
                <a:path w="662" h="10757" extrusionOk="0">
                  <a:moveTo>
                    <a:pt x="0" y="0"/>
                  </a:moveTo>
                  <a:lnTo>
                    <a:pt x="0" y="10756"/>
                  </a:lnTo>
                  <a:lnTo>
                    <a:pt x="662" y="10756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9" name="Google Shape;18519;p76"/>
            <p:cNvSpPr/>
            <p:nvPr/>
          </p:nvSpPr>
          <p:spPr>
            <a:xfrm>
              <a:off x="2939295" y="2542555"/>
              <a:ext cx="147446" cy="144895"/>
            </a:xfrm>
            <a:custGeom>
              <a:avLst/>
              <a:gdLst/>
              <a:ahLst/>
              <a:cxnLst/>
              <a:rect l="l" t="t" r="r" b="b"/>
              <a:pathLst>
                <a:path w="5665" h="5567" extrusionOk="0">
                  <a:moveTo>
                    <a:pt x="2833" y="1"/>
                  </a:moveTo>
                  <a:cubicBezTo>
                    <a:pt x="1267" y="1"/>
                    <a:pt x="0" y="1246"/>
                    <a:pt x="0" y="2784"/>
                  </a:cubicBezTo>
                  <a:cubicBezTo>
                    <a:pt x="0" y="4321"/>
                    <a:pt x="1267" y="5567"/>
                    <a:pt x="2833" y="5567"/>
                  </a:cubicBezTo>
                  <a:cubicBezTo>
                    <a:pt x="4398" y="5567"/>
                    <a:pt x="5665" y="4321"/>
                    <a:pt x="5665" y="2784"/>
                  </a:cubicBezTo>
                  <a:cubicBezTo>
                    <a:pt x="5665" y="1246"/>
                    <a:pt x="4398" y="1"/>
                    <a:pt x="2833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0" name="Google Shape;18520;p76"/>
            <p:cNvSpPr/>
            <p:nvPr/>
          </p:nvSpPr>
          <p:spPr>
            <a:xfrm>
              <a:off x="2962824" y="2565641"/>
              <a:ext cx="100492" cy="98748"/>
            </a:xfrm>
            <a:custGeom>
              <a:avLst/>
              <a:gdLst/>
              <a:ahLst/>
              <a:cxnLst/>
              <a:rect l="l" t="t" r="r" b="b"/>
              <a:pathLst>
                <a:path w="3861" h="3794" extrusionOk="0">
                  <a:moveTo>
                    <a:pt x="1929" y="0"/>
                  </a:moveTo>
                  <a:cubicBezTo>
                    <a:pt x="862" y="0"/>
                    <a:pt x="0" y="848"/>
                    <a:pt x="0" y="1897"/>
                  </a:cubicBezTo>
                  <a:cubicBezTo>
                    <a:pt x="0" y="2942"/>
                    <a:pt x="862" y="3793"/>
                    <a:pt x="1929" y="3793"/>
                  </a:cubicBezTo>
                  <a:cubicBezTo>
                    <a:pt x="2995" y="3793"/>
                    <a:pt x="3860" y="2942"/>
                    <a:pt x="3860" y="1897"/>
                  </a:cubicBezTo>
                  <a:cubicBezTo>
                    <a:pt x="3860" y="848"/>
                    <a:pt x="2995" y="0"/>
                    <a:pt x="1929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1" name="Google Shape;18521;p76"/>
            <p:cNvSpPr/>
            <p:nvPr/>
          </p:nvSpPr>
          <p:spPr>
            <a:xfrm>
              <a:off x="2827559" y="2428451"/>
              <a:ext cx="264778" cy="363864"/>
            </a:xfrm>
            <a:custGeom>
              <a:avLst/>
              <a:gdLst/>
              <a:ahLst/>
              <a:cxnLst/>
              <a:rect l="l" t="t" r="r" b="b"/>
              <a:pathLst>
                <a:path w="10173" h="13980" extrusionOk="0">
                  <a:moveTo>
                    <a:pt x="7703" y="12505"/>
                  </a:moveTo>
                  <a:lnTo>
                    <a:pt x="7703" y="12825"/>
                  </a:lnTo>
                  <a:cubicBezTo>
                    <a:pt x="7699" y="13231"/>
                    <a:pt x="7365" y="13561"/>
                    <a:pt x="6956" y="13561"/>
                  </a:cubicBezTo>
                  <a:cubicBezTo>
                    <a:pt x="6954" y="13561"/>
                    <a:pt x="6952" y="13561"/>
                    <a:pt x="6950" y="13561"/>
                  </a:cubicBezTo>
                  <a:lnTo>
                    <a:pt x="1172" y="13561"/>
                  </a:lnTo>
                  <a:cubicBezTo>
                    <a:pt x="764" y="13561"/>
                    <a:pt x="430" y="13234"/>
                    <a:pt x="426" y="12825"/>
                  </a:cubicBezTo>
                  <a:lnTo>
                    <a:pt x="426" y="12505"/>
                  </a:lnTo>
                  <a:close/>
                  <a:moveTo>
                    <a:pt x="1159" y="1"/>
                  </a:moveTo>
                  <a:cubicBezTo>
                    <a:pt x="525" y="1"/>
                    <a:pt x="8" y="515"/>
                    <a:pt x="1" y="1151"/>
                  </a:cubicBezTo>
                  <a:lnTo>
                    <a:pt x="1" y="10078"/>
                  </a:lnTo>
                  <a:cubicBezTo>
                    <a:pt x="6" y="10211"/>
                    <a:pt x="109" y="10278"/>
                    <a:pt x="212" y="10278"/>
                  </a:cubicBezTo>
                  <a:cubicBezTo>
                    <a:pt x="315" y="10278"/>
                    <a:pt x="418" y="10211"/>
                    <a:pt x="423" y="10078"/>
                  </a:cubicBezTo>
                  <a:lnTo>
                    <a:pt x="423" y="1746"/>
                  </a:lnTo>
                  <a:lnTo>
                    <a:pt x="4409" y="1746"/>
                  </a:lnTo>
                  <a:cubicBezTo>
                    <a:pt x="4525" y="1746"/>
                    <a:pt x="4617" y="1651"/>
                    <a:pt x="4617" y="1538"/>
                  </a:cubicBezTo>
                  <a:cubicBezTo>
                    <a:pt x="4617" y="1422"/>
                    <a:pt x="4525" y="1331"/>
                    <a:pt x="4409" y="1331"/>
                  </a:cubicBezTo>
                  <a:lnTo>
                    <a:pt x="423" y="1331"/>
                  </a:lnTo>
                  <a:lnTo>
                    <a:pt x="423" y="1155"/>
                  </a:lnTo>
                  <a:cubicBezTo>
                    <a:pt x="426" y="743"/>
                    <a:pt x="761" y="416"/>
                    <a:pt x="1172" y="416"/>
                  </a:cubicBezTo>
                  <a:lnTo>
                    <a:pt x="6950" y="416"/>
                  </a:lnTo>
                  <a:cubicBezTo>
                    <a:pt x="7358" y="416"/>
                    <a:pt x="7692" y="743"/>
                    <a:pt x="7696" y="1155"/>
                  </a:cubicBezTo>
                  <a:lnTo>
                    <a:pt x="7696" y="1331"/>
                  </a:lnTo>
                  <a:lnTo>
                    <a:pt x="5310" y="1331"/>
                  </a:lnTo>
                  <a:cubicBezTo>
                    <a:pt x="5032" y="1331"/>
                    <a:pt x="5032" y="1746"/>
                    <a:pt x="5310" y="1746"/>
                  </a:cubicBezTo>
                  <a:lnTo>
                    <a:pt x="7696" y="1746"/>
                  </a:lnTo>
                  <a:lnTo>
                    <a:pt x="7696" y="4233"/>
                  </a:lnTo>
                  <a:cubicBezTo>
                    <a:pt x="7503" y="4197"/>
                    <a:pt x="7310" y="4178"/>
                    <a:pt x="7117" y="4178"/>
                  </a:cubicBezTo>
                  <a:cubicBezTo>
                    <a:pt x="6318" y="4178"/>
                    <a:pt x="5540" y="4491"/>
                    <a:pt x="4958" y="5064"/>
                  </a:cubicBezTo>
                  <a:lnTo>
                    <a:pt x="1281" y="5064"/>
                  </a:lnTo>
                  <a:cubicBezTo>
                    <a:pt x="1007" y="5064"/>
                    <a:pt x="1007" y="5482"/>
                    <a:pt x="1281" y="5482"/>
                  </a:cubicBezTo>
                  <a:lnTo>
                    <a:pt x="4610" y="5482"/>
                  </a:lnTo>
                  <a:cubicBezTo>
                    <a:pt x="4529" y="5595"/>
                    <a:pt x="4455" y="5718"/>
                    <a:pt x="4392" y="5845"/>
                  </a:cubicBezTo>
                  <a:lnTo>
                    <a:pt x="2326" y="5845"/>
                  </a:lnTo>
                  <a:cubicBezTo>
                    <a:pt x="2048" y="5845"/>
                    <a:pt x="2048" y="6260"/>
                    <a:pt x="2326" y="6260"/>
                  </a:cubicBezTo>
                  <a:lnTo>
                    <a:pt x="4219" y="6260"/>
                  </a:lnTo>
                  <a:cubicBezTo>
                    <a:pt x="4124" y="6552"/>
                    <a:pt x="4075" y="6862"/>
                    <a:pt x="4075" y="7168"/>
                  </a:cubicBezTo>
                  <a:cubicBezTo>
                    <a:pt x="4075" y="7242"/>
                    <a:pt x="4079" y="7312"/>
                    <a:pt x="4082" y="7386"/>
                  </a:cubicBezTo>
                  <a:lnTo>
                    <a:pt x="1848" y="7386"/>
                  </a:lnTo>
                  <a:cubicBezTo>
                    <a:pt x="1570" y="7386"/>
                    <a:pt x="1570" y="7801"/>
                    <a:pt x="1848" y="7801"/>
                  </a:cubicBezTo>
                  <a:lnTo>
                    <a:pt x="4145" y="7801"/>
                  </a:lnTo>
                  <a:cubicBezTo>
                    <a:pt x="4159" y="7868"/>
                    <a:pt x="4177" y="7935"/>
                    <a:pt x="4195" y="8002"/>
                  </a:cubicBezTo>
                  <a:lnTo>
                    <a:pt x="3111" y="8002"/>
                  </a:lnTo>
                  <a:cubicBezTo>
                    <a:pt x="2833" y="8002"/>
                    <a:pt x="2833" y="8417"/>
                    <a:pt x="3111" y="8417"/>
                  </a:cubicBezTo>
                  <a:lnTo>
                    <a:pt x="4353" y="8417"/>
                  </a:lnTo>
                  <a:cubicBezTo>
                    <a:pt x="4858" y="9480"/>
                    <a:pt x="5931" y="10158"/>
                    <a:pt x="7109" y="10158"/>
                  </a:cubicBezTo>
                  <a:cubicBezTo>
                    <a:pt x="7112" y="10158"/>
                    <a:pt x="7115" y="10158"/>
                    <a:pt x="7118" y="10158"/>
                  </a:cubicBezTo>
                  <a:cubicBezTo>
                    <a:pt x="7312" y="10158"/>
                    <a:pt x="7506" y="10141"/>
                    <a:pt x="7696" y="10106"/>
                  </a:cubicBezTo>
                  <a:lnTo>
                    <a:pt x="7696" y="12087"/>
                  </a:lnTo>
                  <a:lnTo>
                    <a:pt x="423" y="12087"/>
                  </a:lnTo>
                  <a:lnTo>
                    <a:pt x="423" y="10943"/>
                  </a:lnTo>
                  <a:cubicBezTo>
                    <a:pt x="418" y="10809"/>
                    <a:pt x="315" y="10742"/>
                    <a:pt x="212" y="10742"/>
                  </a:cubicBezTo>
                  <a:cubicBezTo>
                    <a:pt x="109" y="10742"/>
                    <a:pt x="6" y="10809"/>
                    <a:pt x="1" y="10943"/>
                  </a:cubicBezTo>
                  <a:lnTo>
                    <a:pt x="1" y="12825"/>
                  </a:lnTo>
                  <a:cubicBezTo>
                    <a:pt x="8" y="13467"/>
                    <a:pt x="528" y="13979"/>
                    <a:pt x="1166" y="13979"/>
                  </a:cubicBezTo>
                  <a:cubicBezTo>
                    <a:pt x="1168" y="13979"/>
                    <a:pt x="1170" y="13979"/>
                    <a:pt x="1172" y="13979"/>
                  </a:cubicBezTo>
                  <a:lnTo>
                    <a:pt x="6950" y="13979"/>
                  </a:lnTo>
                  <a:cubicBezTo>
                    <a:pt x="6952" y="13979"/>
                    <a:pt x="6954" y="13979"/>
                    <a:pt x="6956" y="13979"/>
                  </a:cubicBezTo>
                  <a:cubicBezTo>
                    <a:pt x="7597" y="13979"/>
                    <a:pt x="8118" y="13467"/>
                    <a:pt x="8125" y="12825"/>
                  </a:cubicBezTo>
                  <a:lnTo>
                    <a:pt x="8125" y="9993"/>
                  </a:lnTo>
                  <a:cubicBezTo>
                    <a:pt x="9314" y="9585"/>
                    <a:pt x="10169" y="8473"/>
                    <a:pt x="10169" y="7168"/>
                  </a:cubicBezTo>
                  <a:cubicBezTo>
                    <a:pt x="10173" y="6717"/>
                    <a:pt x="10067" y="6271"/>
                    <a:pt x="9870" y="5866"/>
                  </a:cubicBezTo>
                  <a:cubicBezTo>
                    <a:pt x="9832" y="5793"/>
                    <a:pt x="9756" y="5750"/>
                    <a:pt x="9678" y="5750"/>
                  </a:cubicBezTo>
                  <a:cubicBezTo>
                    <a:pt x="9646" y="5750"/>
                    <a:pt x="9615" y="5757"/>
                    <a:pt x="9585" y="5771"/>
                  </a:cubicBezTo>
                  <a:cubicBezTo>
                    <a:pt x="9479" y="5820"/>
                    <a:pt x="9437" y="5943"/>
                    <a:pt x="9486" y="6049"/>
                  </a:cubicBezTo>
                  <a:cubicBezTo>
                    <a:pt x="9659" y="6397"/>
                    <a:pt x="9747" y="6781"/>
                    <a:pt x="9747" y="7168"/>
                  </a:cubicBezTo>
                  <a:cubicBezTo>
                    <a:pt x="9747" y="8589"/>
                    <a:pt x="8572" y="9743"/>
                    <a:pt x="7126" y="9743"/>
                  </a:cubicBezTo>
                  <a:cubicBezTo>
                    <a:pt x="5679" y="9743"/>
                    <a:pt x="4504" y="8586"/>
                    <a:pt x="4504" y="7168"/>
                  </a:cubicBezTo>
                  <a:cubicBezTo>
                    <a:pt x="4504" y="5750"/>
                    <a:pt x="5679" y="4592"/>
                    <a:pt x="7126" y="4592"/>
                  </a:cubicBezTo>
                  <a:cubicBezTo>
                    <a:pt x="7850" y="4592"/>
                    <a:pt x="8543" y="4891"/>
                    <a:pt x="9043" y="5416"/>
                  </a:cubicBezTo>
                  <a:cubicBezTo>
                    <a:pt x="9086" y="5458"/>
                    <a:pt x="9143" y="5480"/>
                    <a:pt x="9201" y="5480"/>
                  </a:cubicBezTo>
                  <a:cubicBezTo>
                    <a:pt x="9252" y="5480"/>
                    <a:pt x="9304" y="5463"/>
                    <a:pt x="9346" y="5426"/>
                  </a:cubicBezTo>
                  <a:cubicBezTo>
                    <a:pt x="9430" y="5345"/>
                    <a:pt x="9434" y="5215"/>
                    <a:pt x="9356" y="5131"/>
                  </a:cubicBezTo>
                  <a:cubicBezTo>
                    <a:pt x="9015" y="4772"/>
                    <a:pt x="8593" y="4501"/>
                    <a:pt x="8125" y="4342"/>
                  </a:cubicBezTo>
                  <a:lnTo>
                    <a:pt x="8125" y="1151"/>
                  </a:lnTo>
                  <a:cubicBezTo>
                    <a:pt x="8118" y="515"/>
                    <a:pt x="7601" y="1"/>
                    <a:pt x="6963" y="1"/>
                  </a:cubicBezTo>
                  <a:cubicBezTo>
                    <a:pt x="6958" y="1"/>
                    <a:pt x="6954" y="1"/>
                    <a:pt x="6950" y="1"/>
                  </a:cubicBezTo>
                  <a:lnTo>
                    <a:pt x="1172" y="1"/>
                  </a:lnTo>
                  <a:cubicBezTo>
                    <a:pt x="1168" y="1"/>
                    <a:pt x="1164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2" name="Google Shape;18522;p76"/>
            <p:cNvSpPr/>
            <p:nvPr/>
          </p:nvSpPr>
          <p:spPr>
            <a:xfrm>
              <a:off x="2957228" y="2600805"/>
              <a:ext cx="12311" cy="19703"/>
            </a:xfrm>
            <a:custGeom>
              <a:avLst/>
              <a:gdLst/>
              <a:ahLst/>
              <a:cxnLst/>
              <a:rect l="l" t="t" r="r" b="b"/>
              <a:pathLst>
                <a:path w="473" h="757" extrusionOk="0">
                  <a:moveTo>
                    <a:pt x="243" y="0"/>
                  </a:moveTo>
                  <a:cubicBezTo>
                    <a:pt x="142" y="0"/>
                    <a:pt x="55" y="70"/>
                    <a:pt x="36" y="173"/>
                  </a:cubicBezTo>
                  <a:cubicBezTo>
                    <a:pt x="15" y="296"/>
                    <a:pt x="1" y="419"/>
                    <a:pt x="1" y="546"/>
                  </a:cubicBezTo>
                  <a:cubicBezTo>
                    <a:pt x="4" y="662"/>
                    <a:pt x="96" y="757"/>
                    <a:pt x="215" y="757"/>
                  </a:cubicBezTo>
                  <a:cubicBezTo>
                    <a:pt x="328" y="757"/>
                    <a:pt x="423" y="665"/>
                    <a:pt x="427" y="549"/>
                  </a:cubicBezTo>
                  <a:lnTo>
                    <a:pt x="427" y="546"/>
                  </a:lnTo>
                  <a:cubicBezTo>
                    <a:pt x="427" y="444"/>
                    <a:pt x="434" y="345"/>
                    <a:pt x="451" y="247"/>
                  </a:cubicBezTo>
                  <a:cubicBezTo>
                    <a:pt x="472" y="131"/>
                    <a:pt x="395" y="25"/>
                    <a:pt x="282" y="4"/>
                  </a:cubicBezTo>
                  <a:cubicBezTo>
                    <a:pt x="269" y="1"/>
                    <a:pt x="256" y="0"/>
                    <a:pt x="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3" name="Google Shape;18523;p76"/>
            <p:cNvSpPr/>
            <p:nvPr/>
          </p:nvSpPr>
          <p:spPr>
            <a:xfrm>
              <a:off x="2982865" y="2653016"/>
              <a:ext cx="20822" cy="14393"/>
            </a:xfrm>
            <a:custGeom>
              <a:avLst/>
              <a:gdLst/>
              <a:ahLst/>
              <a:cxnLst/>
              <a:rect l="l" t="t" r="r" b="b"/>
              <a:pathLst>
                <a:path w="800" h="553" extrusionOk="0">
                  <a:moveTo>
                    <a:pt x="243" y="0"/>
                  </a:moveTo>
                  <a:cubicBezTo>
                    <a:pt x="168" y="0"/>
                    <a:pt x="96" y="39"/>
                    <a:pt x="57" y="109"/>
                  </a:cubicBezTo>
                  <a:cubicBezTo>
                    <a:pt x="1" y="211"/>
                    <a:pt x="40" y="341"/>
                    <a:pt x="145" y="394"/>
                  </a:cubicBezTo>
                  <a:cubicBezTo>
                    <a:pt x="258" y="454"/>
                    <a:pt x="374" y="503"/>
                    <a:pt x="497" y="542"/>
                  </a:cubicBezTo>
                  <a:cubicBezTo>
                    <a:pt x="518" y="549"/>
                    <a:pt x="539" y="552"/>
                    <a:pt x="560" y="552"/>
                  </a:cubicBezTo>
                  <a:cubicBezTo>
                    <a:pt x="652" y="552"/>
                    <a:pt x="733" y="492"/>
                    <a:pt x="764" y="408"/>
                  </a:cubicBezTo>
                  <a:cubicBezTo>
                    <a:pt x="800" y="295"/>
                    <a:pt x="740" y="176"/>
                    <a:pt x="627" y="144"/>
                  </a:cubicBezTo>
                  <a:cubicBezTo>
                    <a:pt x="529" y="112"/>
                    <a:pt x="434" y="74"/>
                    <a:pt x="342" y="25"/>
                  </a:cubicBezTo>
                  <a:cubicBezTo>
                    <a:pt x="310" y="8"/>
                    <a:pt x="276" y="0"/>
                    <a:pt x="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4" name="Google Shape;18524;p76"/>
            <p:cNvSpPr/>
            <p:nvPr/>
          </p:nvSpPr>
          <p:spPr>
            <a:xfrm>
              <a:off x="2966129" y="2573970"/>
              <a:ext cx="18245" cy="17517"/>
            </a:xfrm>
            <a:custGeom>
              <a:avLst/>
              <a:gdLst/>
              <a:ahLst/>
              <a:cxnLst/>
              <a:rect l="l" t="t" r="r" b="b"/>
              <a:pathLst>
                <a:path w="701" h="673" extrusionOk="0">
                  <a:moveTo>
                    <a:pt x="466" y="1"/>
                  </a:moveTo>
                  <a:cubicBezTo>
                    <a:pt x="413" y="1"/>
                    <a:pt x="361" y="19"/>
                    <a:pt x="320" y="57"/>
                  </a:cubicBezTo>
                  <a:cubicBezTo>
                    <a:pt x="229" y="145"/>
                    <a:pt x="144" y="240"/>
                    <a:pt x="67" y="342"/>
                  </a:cubicBezTo>
                  <a:cubicBezTo>
                    <a:pt x="0" y="437"/>
                    <a:pt x="21" y="567"/>
                    <a:pt x="116" y="634"/>
                  </a:cubicBezTo>
                  <a:cubicBezTo>
                    <a:pt x="152" y="660"/>
                    <a:pt x="195" y="673"/>
                    <a:pt x="238" y="673"/>
                  </a:cubicBezTo>
                  <a:cubicBezTo>
                    <a:pt x="304" y="673"/>
                    <a:pt x="369" y="643"/>
                    <a:pt x="412" y="588"/>
                  </a:cubicBezTo>
                  <a:cubicBezTo>
                    <a:pt x="472" y="504"/>
                    <a:pt x="538" y="430"/>
                    <a:pt x="612" y="359"/>
                  </a:cubicBezTo>
                  <a:cubicBezTo>
                    <a:pt x="697" y="278"/>
                    <a:pt x="700" y="145"/>
                    <a:pt x="619" y="64"/>
                  </a:cubicBezTo>
                  <a:cubicBezTo>
                    <a:pt x="578" y="22"/>
                    <a:pt x="522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5" name="Google Shape;18525;p76"/>
            <p:cNvSpPr/>
            <p:nvPr/>
          </p:nvSpPr>
          <p:spPr>
            <a:xfrm>
              <a:off x="2961445" y="2630944"/>
              <a:ext cx="17256" cy="18506"/>
            </a:xfrm>
            <a:custGeom>
              <a:avLst/>
              <a:gdLst/>
              <a:ahLst/>
              <a:cxnLst/>
              <a:rect l="l" t="t" r="r" b="b"/>
              <a:pathLst>
                <a:path w="663" h="711" extrusionOk="0">
                  <a:moveTo>
                    <a:pt x="243" y="1"/>
                  </a:moveTo>
                  <a:cubicBezTo>
                    <a:pt x="213" y="1"/>
                    <a:pt x="182" y="7"/>
                    <a:pt x="152" y="21"/>
                  </a:cubicBezTo>
                  <a:cubicBezTo>
                    <a:pt x="46" y="70"/>
                    <a:pt x="1" y="197"/>
                    <a:pt x="53" y="299"/>
                  </a:cubicBezTo>
                  <a:cubicBezTo>
                    <a:pt x="110" y="415"/>
                    <a:pt x="173" y="524"/>
                    <a:pt x="250" y="626"/>
                  </a:cubicBezTo>
                  <a:cubicBezTo>
                    <a:pt x="292" y="681"/>
                    <a:pt x="356" y="710"/>
                    <a:pt x="420" y="710"/>
                  </a:cubicBezTo>
                  <a:cubicBezTo>
                    <a:pt x="464" y="710"/>
                    <a:pt x="508" y="697"/>
                    <a:pt x="546" y="668"/>
                  </a:cubicBezTo>
                  <a:cubicBezTo>
                    <a:pt x="641" y="602"/>
                    <a:pt x="662" y="471"/>
                    <a:pt x="592" y="380"/>
                  </a:cubicBezTo>
                  <a:cubicBezTo>
                    <a:pt x="532" y="295"/>
                    <a:pt x="479" y="211"/>
                    <a:pt x="433" y="120"/>
                  </a:cubicBezTo>
                  <a:cubicBezTo>
                    <a:pt x="395" y="44"/>
                    <a:pt x="321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6" name="Google Shape;18526;p76"/>
            <p:cNvSpPr/>
            <p:nvPr/>
          </p:nvSpPr>
          <p:spPr>
            <a:xfrm>
              <a:off x="3041661" y="2638545"/>
              <a:ext cx="18245" cy="17490"/>
            </a:xfrm>
            <a:custGeom>
              <a:avLst/>
              <a:gdLst/>
              <a:ahLst/>
              <a:cxnLst/>
              <a:rect l="l" t="t" r="r" b="b"/>
              <a:pathLst>
                <a:path w="701" h="672" extrusionOk="0">
                  <a:moveTo>
                    <a:pt x="460" y="0"/>
                  </a:moveTo>
                  <a:cubicBezTo>
                    <a:pt x="396" y="0"/>
                    <a:pt x="331" y="30"/>
                    <a:pt x="289" y="84"/>
                  </a:cubicBezTo>
                  <a:cubicBezTo>
                    <a:pt x="230" y="169"/>
                    <a:pt x="163" y="243"/>
                    <a:pt x="89" y="313"/>
                  </a:cubicBezTo>
                  <a:cubicBezTo>
                    <a:pt x="4" y="391"/>
                    <a:pt x="1" y="524"/>
                    <a:pt x="82" y="609"/>
                  </a:cubicBezTo>
                  <a:cubicBezTo>
                    <a:pt x="120" y="651"/>
                    <a:pt x="177" y="672"/>
                    <a:pt x="233" y="672"/>
                  </a:cubicBezTo>
                  <a:cubicBezTo>
                    <a:pt x="289" y="672"/>
                    <a:pt x="342" y="654"/>
                    <a:pt x="381" y="616"/>
                  </a:cubicBezTo>
                  <a:cubicBezTo>
                    <a:pt x="472" y="528"/>
                    <a:pt x="557" y="433"/>
                    <a:pt x="634" y="331"/>
                  </a:cubicBezTo>
                  <a:cubicBezTo>
                    <a:pt x="701" y="239"/>
                    <a:pt x="680" y="109"/>
                    <a:pt x="585" y="42"/>
                  </a:cubicBezTo>
                  <a:cubicBezTo>
                    <a:pt x="548" y="14"/>
                    <a:pt x="504" y="0"/>
                    <a:pt x="4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7" name="Google Shape;18527;p76"/>
            <p:cNvSpPr/>
            <p:nvPr/>
          </p:nvSpPr>
          <p:spPr>
            <a:xfrm>
              <a:off x="3056497" y="2609628"/>
              <a:ext cx="12311" cy="19599"/>
            </a:xfrm>
            <a:custGeom>
              <a:avLst/>
              <a:gdLst/>
              <a:ahLst/>
              <a:cxnLst/>
              <a:rect l="l" t="t" r="r" b="b"/>
              <a:pathLst>
                <a:path w="473" h="753" extrusionOk="0">
                  <a:moveTo>
                    <a:pt x="259" y="0"/>
                  </a:moveTo>
                  <a:cubicBezTo>
                    <a:pt x="156" y="0"/>
                    <a:pt x="54" y="68"/>
                    <a:pt x="47" y="203"/>
                  </a:cubicBezTo>
                  <a:lnTo>
                    <a:pt x="47" y="207"/>
                  </a:lnTo>
                  <a:cubicBezTo>
                    <a:pt x="47" y="309"/>
                    <a:pt x="40" y="411"/>
                    <a:pt x="22" y="509"/>
                  </a:cubicBezTo>
                  <a:cubicBezTo>
                    <a:pt x="1" y="622"/>
                    <a:pt x="78" y="731"/>
                    <a:pt x="191" y="752"/>
                  </a:cubicBezTo>
                  <a:lnTo>
                    <a:pt x="230" y="752"/>
                  </a:lnTo>
                  <a:cubicBezTo>
                    <a:pt x="332" y="752"/>
                    <a:pt x="420" y="682"/>
                    <a:pt x="437" y="583"/>
                  </a:cubicBezTo>
                  <a:cubicBezTo>
                    <a:pt x="458" y="457"/>
                    <a:pt x="472" y="333"/>
                    <a:pt x="472" y="207"/>
                  </a:cubicBezTo>
                  <a:lnTo>
                    <a:pt x="472" y="203"/>
                  </a:lnTo>
                  <a:cubicBezTo>
                    <a:pt x="465" y="68"/>
                    <a:pt x="362" y="0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8" name="Google Shape;18528;p76"/>
            <p:cNvSpPr/>
            <p:nvPr/>
          </p:nvSpPr>
          <p:spPr>
            <a:xfrm>
              <a:off x="3047335" y="2580477"/>
              <a:ext cx="17152" cy="18427"/>
            </a:xfrm>
            <a:custGeom>
              <a:avLst/>
              <a:gdLst/>
              <a:ahLst/>
              <a:cxnLst/>
              <a:rect l="l" t="t" r="r" b="b"/>
              <a:pathLst>
                <a:path w="659" h="708" extrusionOk="0">
                  <a:moveTo>
                    <a:pt x="239" y="1"/>
                  </a:moveTo>
                  <a:cubicBezTo>
                    <a:pt x="196" y="1"/>
                    <a:pt x="152" y="14"/>
                    <a:pt x="114" y="43"/>
                  </a:cubicBezTo>
                  <a:cubicBezTo>
                    <a:pt x="22" y="109"/>
                    <a:pt x="1" y="240"/>
                    <a:pt x="71" y="331"/>
                  </a:cubicBezTo>
                  <a:cubicBezTo>
                    <a:pt x="131" y="415"/>
                    <a:pt x="184" y="500"/>
                    <a:pt x="230" y="591"/>
                  </a:cubicBezTo>
                  <a:cubicBezTo>
                    <a:pt x="265" y="662"/>
                    <a:pt x="339" y="707"/>
                    <a:pt x="420" y="707"/>
                  </a:cubicBezTo>
                  <a:cubicBezTo>
                    <a:pt x="451" y="707"/>
                    <a:pt x="483" y="700"/>
                    <a:pt x="511" y="686"/>
                  </a:cubicBezTo>
                  <a:cubicBezTo>
                    <a:pt x="617" y="637"/>
                    <a:pt x="659" y="514"/>
                    <a:pt x="610" y="408"/>
                  </a:cubicBezTo>
                  <a:cubicBezTo>
                    <a:pt x="553" y="296"/>
                    <a:pt x="487" y="187"/>
                    <a:pt x="409" y="85"/>
                  </a:cubicBezTo>
                  <a:cubicBezTo>
                    <a:pt x="367" y="30"/>
                    <a:pt x="304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9" name="Google Shape;18529;p76"/>
            <p:cNvSpPr/>
            <p:nvPr/>
          </p:nvSpPr>
          <p:spPr>
            <a:xfrm>
              <a:off x="3012276" y="2656530"/>
              <a:ext cx="22540" cy="12884"/>
            </a:xfrm>
            <a:custGeom>
              <a:avLst/>
              <a:gdLst/>
              <a:ahLst/>
              <a:cxnLst/>
              <a:rect l="l" t="t" r="r" b="b"/>
              <a:pathLst>
                <a:path w="866" h="495" extrusionOk="0">
                  <a:moveTo>
                    <a:pt x="628" y="1"/>
                  </a:moveTo>
                  <a:cubicBezTo>
                    <a:pt x="605" y="1"/>
                    <a:pt x="582" y="5"/>
                    <a:pt x="560" y="13"/>
                  </a:cubicBezTo>
                  <a:cubicBezTo>
                    <a:pt x="461" y="44"/>
                    <a:pt x="363" y="65"/>
                    <a:pt x="261" y="80"/>
                  </a:cubicBezTo>
                  <a:cubicBezTo>
                    <a:pt x="0" y="111"/>
                    <a:pt x="29" y="495"/>
                    <a:pt x="289" y="495"/>
                  </a:cubicBezTo>
                  <a:lnTo>
                    <a:pt x="289" y="491"/>
                  </a:lnTo>
                  <a:lnTo>
                    <a:pt x="317" y="491"/>
                  </a:lnTo>
                  <a:cubicBezTo>
                    <a:pt x="444" y="474"/>
                    <a:pt x="570" y="445"/>
                    <a:pt x="690" y="407"/>
                  </a:cubicBezTo>
                  <a:cubicBezTo>
                    <a:pt x="803" y="372"/>
                    <a:pt x="866" y="255"/>
                    <a:pt x="827" y="143"/>
                  </a:cubicBezTo>
                  <a:cubicBezTo>
                    <a:pt x="797" y="56"/>
                    <a:pt x="715" y="1"/>
                    <a:pt x="6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0" name="Google Shape;18530;p76"/>
            <p:cNvSpPr/>
            <p:nvPr/>
          </p:nvSpPr>
          <p:spPr>
            <a:xfrm>
              <a:off x="3022245" y="2562622"/>
              <a:ext cx="20822" cy="14315"/>
            </a:xfrm>
            <a:custGeom>
              <a:avLst/>
              <a:gdLst/>
              <a:ahLst/>
              <a:cxnLst/>
              <a:rect l="l" t="t" r="r" b="b"/>
              <a:pathLst>
                <a:path w="800" h="550" extrusionOk="0">
                  <a:moveTo>
                    <a:pt x="237" y="0"/>
                  </a:moveTo>
                  <a:cubicBezTo>
                    <a:pt x="150" y="0"/>
                    <a:pt x="67" y="54"/>
                    <a:pt x="36" y="141"/>
                  </a:cubicBezTo>
                  <a:cubicBezTo>
                    <a:pt x="1" y="254"/>
                    <a:pt x="61" y="373"/>
                    <a:pt x="173" y="405"/>
                  </a:cubicBezTo>
                  <a:cubicBezTo>
                    <a:pt x="272" y="436"/>
                    <a:pt x="367" y="475"/>
                    <a:pt x="458" y="524"/>
                  </a:cubicBezTo>
                  <a:cubicBezTo>
                    <a:pt x="486" y="542"/>
                    <a:pt x="522" y="549"/>
                    <a:pt x="557" y="549"/>
                  </a:cubicBezTo>
                  <a:cubicBezTo>
                    <a:pt x="634" y="549"/>
                    <a:pt x="705" y="507"/>
                    <a:pt x="743" y="440"/>
                  </a:cubicBezTo>
                  <a:cubicBezTo>
                    <a:pt x="800" y="338"/>
                    <a:pt x="757" y="211"/>
                    <a:pt x="655" y="159"/>
                  </a:cubicBezTo>
                  <a:cubicBezTo>
                    <a:pt x="543" y="99"/>
                    <a:pt x="427" y="49"/>
                    <a:pt x="303" y="11"/>
                  </a:cubicBezTo>
                  <a:cubicBezTo>
                    <a:pt x="282" y="4"/>
                    <a:pt x="259" y="0"/>
                    <a:pt x="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1" name="Google Shape;18531;p76"/>
            <p:cNvSpPr/>
            <p:nvPr/>
          </p:nvSpPr>
          <p:spPr>
            <a:xfrm>
              <a:off x="2991220" y="2560748"/>
              <a:ext cx="20796" cy="12780"/>
            </a:xfrm>
            <a:custGeom>
              <a:avLst/>
              <a:gdLst/>
              <a:ahLst/>
              <a:cxnLst/>
              <a:rect l="l" t="t" r="r" b="b"/>
              <a:pathLst>
                <a:path w="799" h="491" extrusionOk="0">
                  <a:moveTo>
                    <a:pt x="573" y="0"/>
                  </a:moveTo>
                  <a:cubicBezTo>
                    <a:pt x="564" y="0"/>
                    <a:pt x="555" y="1"/>
                    <a:pt x="545" y="2"/>
                  </a:cubicBezTo>
                  <a:cubicBezTo>
                    <a:pt x="419" y="19"/>
                    <a:pt x="296" y="48"/>
                    <a:pt x="173" y="86"/>
                  </a:cubicBezTo>
                  <a:cubicBezTo>
                    <a:pt x="60" y="121"/>
                    <a:pt x="0" y="241"/>
                    <a:pt x="35" y="350"/>
                  </a:cubicBezTo>
                  <a:cubicBezTo>
                    <a:pt x="67" y="435"/>
                    <a:pt x="148" y="491"/>
                    <a:pt x="239" y="491"/>
                  </a:cubicBezTo>
                  <a:cubicBezTo>
                    <a:pt x="260" y="491"/>
                    <a:pt x="282" y="487"/>
                    <a:pt x="303" y="480"/>
                  </a:cubicBezTo>
                  <a:cubicBezTo>
                    <a:pt x="401" y="449"/>
                    <a:pt x="503" y="428"/>
                    <a:pt x="605" y="413"/>
                  </a:cubicBezTo>
                  <a:cubicBezTo>
                    <a:pt x="718" y="399"/>
                    <a:pt x="799" y="294"/>
                    <a:pt x="785" y="178"/>
                  </a:cubicBezTo>
                  <a:cubicBezTo>
                    <a:pt x="769" y="74"/>
                    <a:pt x="678" y="0"/>
                    <a:pt x="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2" name="Google Shape;18532;p76"/>
            <p:cNvSpPr/>
            <p:nvPr/>
          </p:nvSpPr>
          <p:spPr>
            <a:xfrm>
              <a:off x="2995410" y="2583783"/>
              <a:ext cx="35840" cy="64106"/>
            </a:xfrm>
            <a:custGeom>
              <a:avLst/>
              <a:gdLst/>
              <a:ahLst/>
              <a:cxnLst/>
              <a:rect l="l" t="t" r="r" b="b"/>
              <a:pathLst>
                <a:path w="1377" h="2463" extrusionOk="0">
                  <a:moveTo>
                    <a:pt x="691" y="1"/>
                  </a:moveTo>
                  <a:cubicBezTo>
                    <a:pt x="588" y="1"/>
                    <a:pt x="485" y="69"/>
                    <a:pt x="479" y="204"/>
                  </a:cubicBezTo>
                  <a:lnTo>
                    <a:pt x="479" y="387"/>
                  </a:lnTo>
                  <a:cubicBezTo>
                    <a:pt x="202" y="426"/>
                    <a:pt x="1" y="675"/>
                    <a:pt x="26" y="953"/>
                  </a:cubicBezTo>
                  <a:cubicBezTo>
                    <a:pt x="50" y="1225"/>
                    <a:pt x="275" y="1436"/>
                    <a:pt x="548" y="1436"/>
                  </a:cubicBezTo>
                  <a:cubicBezTo>
                    <a:pt x="554" y="1436"/>
                    <a:pt x="561" y="1436"/>
                    <a:pt x="567" y="1435"/>
                  </a:cubicBezTo>
                  <a:lnTo>
                    <a:pt x="817" y="1435"/>
                  </a:lnTo>
                  <a:cubicBezTo>
                    <a:pt x="820" y="1435"/>
                    <a:pt x="822" y="1435"/>
                    <a:pt x="824" y="1435"/>
                  </a:cubicBezTo>
                  <a:cubicBezTo>
                    <a:pt x="972" y="1435"/>
                    <a:pt x="973" y="1661"/>
                    <a:pt x="827" y="1661"/>
                  </a:cubicBezTo>
                  <a:cubicBezTo>
                    <a:pt x="824" y="1661"/>
                    <a:pt x="821" y="1661"/>
                    <a:pt x="817" y="1661"/>
                  </a:cubicBezTo>
                  <a:lnTo>
                    <a:pt x="448" y="1661"/>
                  </a:lnTo>
                  <a:cubicBezTo>
                    <a:pt x="425" y="1545"/>
                    <a:pt x="334" y="1491"/>
                    <a:pt x="243" y="1491"/>
                  </a:cubicBezTo>
                  <a:cubicBezTo>
                    <a:pt x="136" y="1491"/>
                    <a:pt x="29" y="1565"/>
                    <a:pt x="29" y="1703"/>
                  </a:cubicBezTo>
                  <a:cubicBezTo>
                    <a:pt x="29" y="1910"/>
                    <a:pt x="202" y="2079"/>
                    <a:pt x="413" y="2079"/>
                  </a:cubicBezTo>
                  <a:lnTo>
                    <a:pt x="479" y="2079"/>
                  </a:lnTo>
                  <a:lnTo>
                    <a:pt x="479" y="2255"/>
                  </a:lnTo>
                  <a:cubicBezTo>
                    <a:pt x="479" y="2371"/>
                    <a:pt x="571" y="2463"/>
                    <a:pt x="687" y="2463"/>
                  </a:cubicBezTo>
                  <a:cubicBezTo>
                    <a:pt x="803" y="2463"/>
                    <a:pt x="898" y="2371"/>
                    <a:pt x="902" y="2255"/>
                  </a:cubicBezTo>
                  <a:lnTo>
                    <a:pt x="902" y="2072"/>
                  </a:lnTo>
                  <a:cubicBezTo>
                    <a:pt x="1176" y="2034"/>
                    <a:pt x="1377" y="1784"/>
                    <a:pt x="1352" y="1506"/>
                  </a:cubicBezTo>
                  <a:cubicBezTo>
                    <a:pt x="1331" y="1229"/>
                    <a:pt x="1099" y="1020"/>
                    <a:pt x="827" y="1020"/>
                  </a:cubicBezTo>
                  <a:cubicBezTo>
                    <a:pt x="823" y="1020"/>
                    <a:pt x="818" y="1020"/>
                    <a:pt x="814" y="1020"/>
                  </a:cubicBezTo>
                  <a:lnTo>
                    <a:pt x="567" y="1020"/>
                  </a:lnTo>
                  <a:cubicBezTo>
                    <a:pt x="564" y="1021"/>
                    <a:pt x="561" y="1021"/>
                    <a:pt x="557" y="1021"/>
                  </a:cubicBezTo>
                  <a:cubicBezTo>
                    <a:pt x="409" y="1021"/>
                    <a:pt x="409" y="795"/>
                    <a:pt x="557" y="795"/>
                  </a:cubicBezTo>
                  <a:cubicBezTo>
                    <a:pt x="561" y="795"/>
                    <a:pt x="564" y="795"/>
                    <a:pt x="567" y="795"/>
                  </a:cubicBezTo>
                  <a:lnTo>
                    <a:pt x="933" y="795"/>
                  </a:lnTo>
                  <a:cubicBezTo>
                    <a:pt x="956" y="913"/>
                    <a:pt x="1048" y="968"/>
                    <a:pt x="1140" y="968"/>
                  </a:cubicBezTo>
                  <a:cubicBezTo>
                    <a:pt x="1246" y="968"/>
                    <a:pt x="1352" y="894"/>
                    <a:pt x="1352" y="756"/>
                  </a:cubicBezTo>
                  <a:cubicBezTo>
                    <a:pt x="1352" y="545"/>
                    <a:pt x="1180" y="380"/>
                    <a:pt x="969" y="380"/>
                  </a:cubicBezTo>
                  <a:lnTo>
                    <a:pt x="902" y="380"/>
                  </a:lnTo>
                  <a:lnTo>
                    <a:pt x="902" y="204"/>
                  </a:lnTo>
                  <a:cubicBezTo>
                    <a:pt x="896" y="69"/>
                    <a:pt x="79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533" name="Google Shape;18533;p76"/>
          <p:cNvGrpSpPr/>
          <p:nvPr/>
        </p:nvGrpSpPr>
        <p:grpSpPr>
          <a:xfrm>
            <a:off x="7488303" y="2436571"/>
            <a:ext cx="352490" cy="347493"/>
            <a:chOff x="7488303" y="2436571"/>
            <a:chExt cx="352490" cy="347493"/>
          </a:xfrm>
        </p:grpSpPr>
        <p:sp>
          <p:nvSpPr>
            <p:cNvPr id="18534" name="Google Shape;18534;p76"/>
            <p:cNvSpPr/>
            <p:nvPr/>
          </p:nvSpPr>
          <p:spPr>
            <a:xfrm>
              <a:off x="7494810" y="2545939"/>
              <a:ext cx="154057" cy="73840"/>
            </a:xfrm>
            <a:custGeom>
              <a:avLst/>
              <a:gdLst/>
              <a:ahLst/>
              <a:cxnLst/>
              <a:rect l="l" t="t" r="r" b="b"/>
              <a:pathLst>
                <a:path w="5919" h="2837" extrusionOk="0">
                  <a:moveTo>
                    <a:pt x="5918" y="1"/>
                  </a:moveTo>
                  <a:lnTo>
                    <a:pt x="4623" y="106"/>
                  </a:lnTo>
                  <a:cubicBezTo>
                    <a:pt x="2931" y="247"/>
                    <a:pt x="1341" y="986"/>
                    <a:pt x="141" y="2186"/>
                  </a:cubicBezTo>
                  <a:cubicBezTo>
                    <a:pt x="0" y="2327"/>
                    <a:pt x="88" y="2573"/>
                    <a:pt x="289" y="2590"/>
                  </a:cubicBezTo>
                  <a:lnTo>
                    <a:pt x="3082" y="283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5" name="Google Shape;18535;p76"/>
            <p:cNvSpPr/>
            <p:nvPr/>
          </p:nvSpPr>
          <p:spPr>
            <a:xfrm>
              <a:off x="7656259" y="2627092"/>
              <a:ext cx="73736" cy="152183"/>
            </a:xfrm>
            <a:custGeom>
              <a:avLst/>
              <a:gdLst/>
              <a:ahLst/>
              <a:cxnLst/>
              <a:rect l="l" t="t" r="r" b="b"/>
              <a:pathLst>
                <a:path w="2833" h="5847" extrusionOk="0">
                  <a:moveTo>
                    <a:pt x="2833" y="0"/>
                  </a:moveTo>
                  <a:lnTo>
                    <a:pt x="0" y="2836"/>
                  </a:lnTo>
                  <a:lnTo>
                    <a:pt x="246" y="5630"/>
                  </a:lnTo>
                  <a:cubicBezTo>
                    <a:pt x="258" y="5763"/>
                    <a:pt x="369" y="5846"/>
                    <a:pt x="483" y="5846"/>
                  </a:cubicBezTo>
                  <a:cubicBezTo>
                    <a:pt x="541" y="5846"/>
                    <a:pt x="600" y="5825"/>
                    <a:pt x="648" y="5777"/>
                  </a:cubicBezTo>
                  <a:cubicBezTo>
                    <a:pt x="1851" y="4578"/>
                    <a:pt x="2586" y="2987"/>
                    <a:pt x="2727" y="1295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6" name="Google Shape;18536;p76"/>
            <p:cNvSpPr/>
            <p:nvPr/>
          </p:nvSpPr>
          <p:spPr>
            <a:xfrm>
              <a:off x="7494706" y="2549791"/>
              <a:ext cx="111007" cy="64496"/>
            </a:xfrm>
            <a:custGeom>
              <a:avLst/>
              <a:gdLst/>
              <a:ahLst/>
              <a:cxnLst/>
              <a:rect l="l" t="t" r="r" b="b"/>
              <a:pathLst>
                <a:path w="4265" h="2478" extrusionOk="0">
                  <a:moveTo>
                    <a:pt x="4265" y="1"/>
                  </a:moveTo>
                  <a:lnTo>
                    <a:pt x="4265" y="1"/>
                  </a:lnTo>
                  <a:cubicBezTo>
                    <a:pt x="2706" y="208"/>
                    <a:pt x="1257" y="926"/>
                    <a:pt x="145" y="2038"/>
                  </a:cubicBezTo>
                  <a:cubicBezTo>
                    <a:pt x="1" y="2182"/>
                    <a:pt x="92" y="2425"/>
                    <a:pt x="293" y="2442"/>
                  </a:cubicBezTo>
                  <a:lnTo>
                    <a:pt x="708" y="2478"/>
                  </a:lnTo>
                  <a:cubicBezTo>
                    <a:pt x="574" y="2379"/>
                    <a:pt x="556" y="2186"/>
                    <a:pt x="673" y="2066"/>
                  </a:cubicBezTo>
                  <a:cubicBezTo>
                    <a:pt x="1668" y="1074"/>
                    <a:pt x="2907" y="359"/>
                    <a:pt x="4265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7" name="Google Shape;18537;p76"/>
            <p:cNvSpPr/>
            <p:nvPr/>
          </p:nvSpPr>
          <p:spPr>
            <a:xfrm>
              <a:off x="7656155" y="2687242"/>
              <a:ext cx="21629" cy="92033"/>
            </a:xfrm>
            <a:custGeom>
              <a:avLst/>
              <a:gdLst/>
              <a:ahLst/>
              <a:cxnLst/>
              <a:rect l="l" t="t" r="r" b="b"/>
              <a:pathLst>
                <a:path w="831" h="3536" extrusionOk="0">
                  <a:moveTo>
                    <a:pt x="525" y="1"/>
                  </a:moveTo>
                  <a:lnTo>
                    <a:pt x="1" y="525"/>
                  </a:lnTo>
                  <a:lnTo>
                    <a:pt x="250" y="3319"/>
                  </a:lnTo>
                  <a:cubicBezTo>
                    <a:pt x="262" y="3452"/>
                    <a:pt x="371" y="3535"/>
                    <a:pt x="486" y="3535"/>
                  </a:cubicBezTo>
                  <a:cubicBezTo>
                    <a:pt x="544" y="3535"/>
                    <a:pt x="603" y="3514"/>
                    <a:pt x="652" y="3466"/>
                  </a:cubicBezTo>
                  <a:cubicBezTo>
                    <a:pt x="711" y="3407"/>
                    <a:pt x="771" y="3343"/>
                    <a:pt x="831" y="3280"/>
                  </a:cubicBezTo>
                  <a:cubicBezTo>
                    <a:pt x="817" y="3252"/>
                    <a:pt x="810" y="3220"/>
                    <a:pt x="806" y="3189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8" name="Google Shape;18538;p76"/>
            <p:cNvSpPr/>
            <p:nvPr/>
          </p:nvSpPr>
          <p:spPr>
            <a:xfrm>
              <a:off x="7558812" y="2442011"/>
              <a:ext cx="275735" cy="274382"/>
            </a:xfrm>
            <a:custGeom>
              <a:avLst/>
              <a:gdLst/>
              <a:ahLst/>
              <a:cxnLst/>
              <a:rect l="l" t="t" r="r" b="b"/>
              <a:pathLst>
                <a:path w="10594" h="10542" extrusionOk="0">
                  <a:moveTo>
                    <a:pt x="10384" y="0"/>
                  </a:moveTo>
                  <a:cubicBezTo>
                    <a:pt x="10367" y="0"/>
                    <a:pt x="10351" y="3"/>
                    <a:pt x="10334" y="7"/>
                  </a:cubicBezTo>
                  <a:lnTo>
                    <a:pt x="8100" y="662"/>
                  </a:lnTo>
                  <a:lnTo>
                    <a:pt x="6450" y="1147"/>
                  </a:lnTo>
                  <a:cubicBezTo>
                    <a:pt x="6313" y="1186"/>
                    <a:pt x="6189" y="1260"/>
                    <a:pt x="6091" y="1358"/>
                  </a:cubicBezTo>
                  <a:lnTo>
                    <a:pt x="78" y="7368"/>
                  </a:lnTo>
                  <a:cubicBezTo>
                    <a:pt x="0" y="7445"/>
                    <a:pt x="0" y="7569"/>
                    <a:pt x="78" y="7646"/>
                  </a:cubicBezTo>
                  <a:lnTo>
                    <a:pt x="1281" y="8849"/>
                  </a:lnTo>
                  <a:lnTo>
                    <a:pt x="1721" y="9289"/>
                  </a:lnTo>
                  <a:lnTo>
                    <a:pt x="2914" y="10478"/>
                  </a:lnTo>
                  <a:cubicBezTo>
                    <a:pt x="2954" y="10521"/>
                    <a:pt x="3009" y="10542"/>
                    <a:pt x="3063" y="10542"/>
                  </a:cubicBezTo>
                  <a:cubicBezTo>
                    <a:pt x="3118" y="10542"/>
                    <a:pt x="3172" y="10521"/>
                    <a:pt x="3213" y="10478"/>
                  </a:cubicBezTo>
                  <a:lnTo>
                    <a:pt x="6577" y="7111"/>
                  </a:lnTo>
                  <a:lnTo>
                    <a:pt x="9194" y="4497"/>
                  </a:lnTo>
                  <a:cubicBezTo>
                    <a:pt x="9307" y="4388"/>
                    <a:pt x="9388" y="4247"/>
                    <a:pt x="9434" y="4096"/>
                  </a:cubicBezTo>
                  <a:lnTo>
                    <a:pt x="10559" y="236"/>
                  </a:lnTo>
                  <a:cubicBezTo>
                    <a:pt x="10593" y="116"/>
                    <a:pt x="10500" y="0"/>
                    <a:pt x="1038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9" name="Google Shape;18539;p76"/>
            <p:cNvSpPr/>
            <p:nvPr/>
          </p:nvSpPr>
          <p:spPr>
            <a:xfrm>
              <a:off x="7558890" y="2442011"/>
              <a:ext cx="275761" cy="205253"/>
            </a:xfrm>
            <a:custGeom>
              <a:avLst/>
              <a:gdLst/>
              <a:ahLst/>
              <a:cxnLst/>
              <a:rect l="l" t="t" r="r" b="b"/>
              <a:pathLst>
                <a:path w="10595" h="7886" extrusionOk="0">
                  <a:moveTo>
                    <a:pt x="10383" y="0"/>
                  </a:moveTo>
                  <a:cubicBezTo>
                    <a:pt x="10366" y="0"/>
                    <a:pt x="10349" y="3"/>
                    <a:pt x="10331" y="7"/>
                  </a:cubicBezTo>
                  <a:lnTo>
                    <a:pt x="6429" y="1151"/>
                  </a:lnTo>
                  <a:cubicBezTo>
                    <a:pt x="6306" y="1186"/>
                    <a:pt x="6194" y="1253"/>
                    <a:pt x="6102" y="1344"/>
                  </a:cubicBezTo>
                  <a:lnTo>
                    <a:pt x="75" y="7368"/>
                  </a:lnTo>
                  <a:cubicBezTo>
                    <a:pt x="1" y="7445"/>
                    <a:pt x="1" y="7569"/>
                    <a:pt x="75" y="7646"/>
                  </a:cubicBezTo>
                  <a:lnTo>
                    <a:pt x="314" y="7885"/>
                  </a:lnTo>
                  <a:lnTo>
                    <a:pt x="993" y="7203"/>
                  </a:lnTo>
                  <a:lnTo>
                    <a:pt x="6401" y="1795"/>
                  </a:lnTo>
                  <a:cubicBezTo>
                    <a:pt x="6486" y="1714"/>
                    <a:pt x="6588" y="1651"/>
                    <a:pt x="6700" y="1619"/>
                  </a:cubicBezTo>
                  <a:lnTo>
                    <a:pt x="10483" y="514"/>
                  </a:lnTo>
                  <a:lnTo>
                    <a:pt x="10563" y="236"/>
                  </a:lnTo>
                  <a:cubicBezTo>
                    <a:pt x="10594" y="113"/>
                    <a:pt x="10501" y="0"/>
                    <a:pt x="1038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0" name="Google Shape;18540;p76"/>
            <p:cNvSpPr/>
            <p:nvPr/>
          </p:nvSpPr>
          <p:spPr>
            <a:xfrm>
              <a:off x="7697929" y="2520406"/>
              <a:ext cx="57703" cy="57625"/>
            </a:xfrm>
            <a:custGeom>
              <a:avLst/>
              <a:gdLst/>
              <a:ahLst/>
              <a:cxnLst/>
              <a:rect l="l" t="t" r="r" b="b"/>
              <a:pathLst>
                <a:path w="2217" h="2214" extrusionOk="0">
                  <a:moveTo>
                    <a:pt x="1108" y="0"/>
                  </a:moveTo>
                  <a:cubicBezTo>
                    <a:pt x="496" y="0"/>
                    <a:pt x="0" y="496"/>
                    <a:pt x="0" y="1105"/>
                  </a:cubicBezTo>
                  <a:cubicBezTo>
                    <a:pt x="0" y="1717"/>
                    <a:pt x="496" y="2213"/>
                    <a:pt x="1108" y="2213"/>
                  </a:cubicBezTo>
                  <a:cubicBezTo>
                    <a:pt x="1721" y="2213"/>
                    <a:pt x="2217" y="1717"/>
                    <a:pt x="2217" y="1105"/>
                  </a:cubicBezTo>
                  <a:cubicBezTo>
                    <a:pt x="2217" y="496"/>
                    <a:pt x="1721" y="0"/>
                    <a:pt x="110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1" name="Google Shape;18541;p76"/>
            <p:cNvSpPr/>
            <p:nvPr/>
          </p:nvSpPr>
          <p:spPr>
            <a:xfrm>
              <a:off x="7698007" y="2520328"/>
              <a:ext cx="35554" cy="57755"/>
            </a:xfrm>
            <a:custGeom>
              <a:avLst/>
              <a:gdLst/>
              <a:ahLst/>
              <a:cxnLst/>
              <a:rect l="l" t="t" r="r" b="b"/>
              <a:pathLst>
                <a:path w="1366" h="2219" extrusionOk="0">
                  <a:moveTo>
                    <a:pt x="1107" y="1"/>
                  </a:moveTo>
                  <a:cubicBezTo>
                    <a:pt x="512" y="1"/>
                    <a:pt x="1" y="483"/>
                    <a:pt x="1" y="1111"/>
                  </a:cubicBezTo>
                  <a:cubicBezTo>
                    <a:pt x="1" y="1736"/>
                    <a:pt x="512" y="2219"/>
                    <a:pt x="1107" y="2219"/>
                  </a:cubicBezTo>
                  <a:cubicBezTo>
                    <a:pt x="1192" y="2219"/>
                    <a:pt x="1279" y="2209"/>
                    <a:pt x="1366" y="2188"/>
                  </a:cubicBezTo>
                  <a:cubicBezTo>
                    <a:pt x="532" y="1984"/>
                    <a:pt x="229" y="939"/>
                    <a:pt x="841" y="327"/>
                  </a:cubicBezTo>
                  <a:cubicBezTo>
                    <a:pt x="986" y="183"/>
                    <a:pt x="1169" y="81"/>
                    <a:pt x="1366" y="31"/>
                  </a:cubicBezTo>
                  <a:cubicBezTo>
                    <a:pt x="1279" y="11"/>
                    <a:pt x="1192" y="1"/>
                    <a:pt x="1107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2" name="Google Shape;18542;p76"/>
            <p:cNvSpPr/>
            <p:nvPr/>
          </p:nvSpPr>
          <p:spPr>
            <a:xfrm>
              <a:off x="7551576" y="2649788"/>
              <a:ext cx="74569" cy="73918"/>
            </a:xfrm>
            <a:custGeom>
              <a:avLst/>
              <a:gdLst/>
              <a:ahLst/>
              <a:cxnLst/>
              <a:rect l="l" t="t" r="r" b="b"/>
              <a:pathLst>
                <a:path w="2865" h="2840" extrusionOk="0">
                  <a:moveTo>
                    <a:pt x="743" y="1"/>
                  </a:moveTo>
                  <a:lnTo>
                    <a:pt x="113" y="631"/>
                  </a:lnTo>
                  <a:cubicBezTo>
                    <a:pt x="1" y="743"/>
                    <a:pt x="1" y="926"/>
                    <a:pt x="113" y="1042"/>
                  </a:cubicBezTo>
                  <a:lnTo>
                    <a:pt x="968" y="1897"/>
                  </a:lnTo>
                  <a:lnTo>
                    <a:pt x="1827" y="2752"/>
                  </a:lnTo>
                  <a:cubicBezTo>
                    <a:pt x="1883" y="2810"/>
                    <a:pt x="1957" y="2839"/>
                    <a:pt x="2031" y="2839"/>
                  </a:cubicBezTo>
                  <a:cubicBezTo>
                    <a:pt x="2105" y="2839"/>
                    <a:pt x="2180" y="2810"/>
                    <a:pt x="2238" y="2752"/>
                  </a:cubicBezTo>
                  <a:lnTo>
                    <a:pt x="2865" y="2126"/>
                  </a:lnTo>
                  <a:lnTo>
                    <a:pt x="2027" y="1289"/>
                  </a:lnTo>
                  <a:lnTo>
                    <a:pt x="1580" y="838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3" name="Google Shape;18543;p76"/>
            <p:cNvSpPr/>
            <p:nvPr/>
          </p:nvSpPr>
          <p:spPr>
            <a:xfrm>
              <a:off x="7551576" y="2649788"/>
              <a:ext cx="28969" cy="32274"/>
            </a:xfrm>
            <a:custGeom>
              <a:avLst/>
              <a:gdLst/>
              <a:ahLst/>
              <a:cxnLst/>
              <a:rect l="l" t="t" r="r" b="b"/>
              <a:pathLst>
                <a:path w="1113" h="1240" extrusionOk="0">
                  <a:moveTo>
                    <a:pt x="739" y="1"/>
                  </a:moveTo>
                  <a:lnTo>
                    <a:pt x="113" y="627"/>
                  </a:lnTo>
                  <a:cubicBezTo>
                    <a:pt x="1" y="743"/>
                    <a:pt x="1" y="926"/>
                    <a:pt x="113" y="1042"/>
                  </a:cubicBezTo>
                  <a:lnTo>
                    <a:pt x="310" y="1239"/>
                  </a:lnTo>
                  <a:cubicBezTo>
                    <a:pt x="324" y="1179"/>
                    <a:pt x="356" y="1127"/>
                    <a:pt x="398" y="1084"/>
                  </a:cubicBezTo>
                  <a:lnTo>
                    <a:pt x="1112" y="370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4" name="Google Shape;18544;p76"/>
            <p:cNvSpPr/>
            <p:nvPr/>
          </p:nvSpPr>
          <p:spPr>
            <a:xfrm>
              <a:off x="7558890" y="2619675"/>
              <a:ext cx="97395" cy="96744"/>
            </a:xfrm>
            <a:custGeom>
              <a:avLst/>
              <a:gdLst/>
              <a:ahLst/>
              <a:cxnLst/>
              <a:rect l="l" t="t" r="r" b="b"/>
              <a:pathLst>
                <a:path w="3742" h="3717" extrusionOk="0">
                  <a:moveTo>
                    <a:pt x="620" y="0"/>
                  </a:moveTo>
                  <a:lnTo>
                    <a:pt x="78" y="546"/>
                  </a:lnTo>
                  <a:cubicBezTo>
                    <a:pt x="1" y="619"/>
                    <a:pt x="1" y="743"/>
                    <a:pt x="78" y="820"/>
                  </a:cubicBezTo>
                  <a:lnTo>
                    <a:pt x="1282" y="2023"/>
                  </a:lnTo>
                  <a:lnTo>
                    <a:pt x="1722" y="2463"/>
                  </a:lnTo>
                  <a:lnTo>
                    <a:pt x="2911" y="3656"/>
                  </a:lnTo>
                  <a:cubicBezTo>
                    <a:pt x="2953" y="3696"/>
                    <a:pt x="3008" y="3717"/>
                    <a:pt x="3062" y="3717"/>
                  </a:cubicBezTo>
                  <a:cubicBezTo>
                    <a:pt x="3117" y="3717"/>
                    <a:pt x="3171" y="3696"/>
                    <a:pt x="3213" y="3656"/>
                  </a:cubicBezTo>
                  <a:lnTo>
                    <a:pt x="3741" y="3128"/>
                  </a:lnTo>
                  <a:lnTo>
                    <a:pt x="2401" y="1784"/>
                  </a:lnTo>
                  <a:lnTo>
                    <a:pt x="1961" y="1344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5" name="Google Shape;18545;p76"/>
            <p:cNvSpPr/>
            <p:nvPr/>
          </p:nvSpPr>
          <p:spPr>
            <a:xfrm>
              <a:off x="7558812" y="2619675"/>
              <a:ext cx="25949" cy="27485"/>
            </a:xfrm>
            <a:custGeom>
              <a:avLst/>
              <a:gdLst/>
              <a:ahLst/>
              <a:cxnLst/>
              <a:rect l="l" t="t" r="r" b="b"/>
              <a:pathLst>
                <a:path w="997" h="1056" extrusionOk="0">
                  <a:moveTo>
                    <a:pt x="620" y="0"/>
                  </a:moveTo>
                  <a:lnTo>
                    <a:pt x="78" y="542"/>
                  </a:lnTo>
                  <a:cubicBezTo>
                    <a:pt x="0" y="619"/>
                    <a:pt x="0" y="743"/>
                    <a:pt x="78" y="816"/>
                  </a:cubicBezTo>
                  <a:lnTo>
                    <a:pt x="317" y="1056"/>
                  </a:lnTo>
                  <a:lnTo>
                    <a:pt x="996" y="377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6" name="Google Shape;18546;p76"/>
            <p:cNvSpPr/>
            <p:nvPr/>
          </p:nvSpPr>
          <p:spPr>
            <a:xfrm>
              <a:off x="7769635" y="2441985"/>
              <a:ext cx="65095" cy="64418"/>
            </a:xfrm>
            <a:custGeom>
              <a:avLst/>
              <a:gdLst/>
              <a:ahLst/>
              <a:cxnLst/>
              <a:rect l="l" t="t" r="r" b="b"/>
              <a:pathLst>
                <a:path w="2501" h="2475" extrusionOk="0">
                  <a:moveTo>
                    <a:pt x="2288" y="0"/>
                  </a:moveTo>
                  <a:cubicBezTo>
                    <a:pt x="2271" y="0"/>
                    <a:pt x="2253" y="3"/>
                    <a:pt x="2234" y="8"/>
                  </a:cubicBezTo>
                  <a:lnTo>
                    <a:pt x="0" y="663"/>
                  </a:lnTo>
                  <a:lnTo>
                    <a:pt x="1812" y="2475"/>
                  </a:lnTo>
                  <a:lnTo>
                    <a:pt x="2466" y="237"/>
                  </a:lnTo>
                  <a:cubicBezTo>
                    <a:pt x="2500" y="115"/>
                    <a:pt x="2406" y="0"/>
                    <a:pt x="2288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7" name="Google Shape;18547;p76"/>
            <p:cNvSpPr/>
            <p:nvPr/>
          </p:nvSpPr>
          <p:spPr>
            <a:xfrm>
              <a:off x="7769635" y="2442011"/>
              <a:ext cx="65095" cy="28318"/>
            </a:xfrm>
            <a:custGeom>
              <a:avLst/>
              <a:gdLst/>
              <a:ahLst/>
              <a:cxnLst/>
              <a:rect l="l" t="t" r="r" b="b"/>
              <a:pathLst>
                <a:path w="2501" h="1088" extrusionOk="0">
                  <a:moveTo>
                    <a:pt x="2285" y="0"/>
                  </a:moveTo>
                  <a:cubicBezTo>
                    <a:pt x="2268" y="0"/>
                    <a:pt x="2251" y="3"/>
                    <a:pt x="2234" y="7"/>
                  </a:cubicBezTo>
                  <a:lnTo>
                    <a:pt x="1499" y="222"/>
                  </a:lnTo>
                  <a:lnTo>
                    <a:pt x="0" y="662"/>
                  </a:lnTo>
                  <a:lnTo>
                    <a:pt x="422" y="1088"/>
                  </a:lnTo>
                  <a:lnTo>
                    <a:pt x="2382" y="514"/>
                  </a:lnTo>
                  <a:lnTo>
                    <a:pt x="2463" y="240"/>
                  </a:lnTo>
                  <a:cubicBezTo>
                    <a:pt x="2500" y="116"/>
                    <a:pt x="2404" y="0"/>
                    <a:pt x="2285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8" name="Google Shape;18548;p76"/>
            <p:cNvSpPr/>
            <p:nvPr/>
          </p:nvSpPr>
          <p:spPr>
            <a:xfrm>
              <a:off x="7573179" y="2583991"/>
              <a:ext cx="119544" cy="118087"/>
            </a:xfrm>
            <a:custGeom>
              <a:avLst/>
              <a:gdLst/>
              <a:ahLst/>
              <a:cxnLst/>
              <a:rect l="l" t="t" r="r" b="b"/>
              <a:pathLst>
                <a:path w="4593" h="4537" extrusionOk="0">
                  <a:moveTo>
                    <a:pt x="4246" y="1"/>
                  </a:moveTo>
                  <a:cubicBezTo>
                    <a:pt x="4169" y="1"/>
                    <a:pt x="4093" y="31"/>
                    <a:pt x="4033" y="90"/>
                  </a:cubicBezTo>
                  <a:lnTo>
                    <a:pt x="117" y="4007"/>
                  </a:lnTo>
                  <a:cubicBezTo>
                    <a:pt x="1" y="4123"/>
                    <a:pt x="1" y="4309"/>
                    <a:pt x="117" y="4429"/>
                  </a:cubicBezTo>
                  <a:lnTo>
                    <a:pt x="138" y="4446"/>
                  </a:lnTo>
                  <a:cubicBezTo>
                    <a:pt x="197" y="4507"/>
                    <a:pt x="273" y="4536"/>
                    <a:pt x="350" y="4536"/>
                  </a:cubicBezTo>
                  <a:cubicBezTo>
                    <a:pt x="425" y="4536"/>
                    <a:pt x="501" y="4507"/>
                    <a:pt x="560" y="4450"/>
                  </a:cubicBezTo>
                  <a:lnTo>
                    <a:pt x="4476" y="530"/>
                  </a:lnTo>
                  <a:cubicBezTo>
                    <a:pt x="4592" y="414"/>
                    <a:pt x="4592" y="224"/>
                    <a:pt x="4476" y="108"/>
                  </a:cubicBezTo>
                  <a:lnTo>
                    <a:pt x="4459" y="90"/>
                  </a:lnTo>
                  <a:cubicBezTo>
                    <a:pt x="4399" y="31"/>
                    <a:pt x="4322" y="1"/>
                    <a:pt x="4246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9" name="Google Shape;18549;p76"/>
            <p:cNvSpPr/>
            <p:nvPr/>
          </p:nvSpPr>
          <p:spPr>
            <a:xfrm>
              <a:off x="7573179" y="2583991"/>
              <a:ext cx="119544" cy="118087"/>
            </a:xfrm>
            <a:custGeom>
              <a:avLst/>
              <a:gdLst/>
              <a:ahLst/>
              <a:cxnLst/>
              <a:rect l="l" t="t" r="r" b="b"/>
              <a:pathLst>
                <a:path w="4593" h="4537" extrusionOk="0">
                  <a:moveTo>
                    <a:pt x="4246" y="1"/>
                  </a:moveTo>
                  <a:cubicBezTo>
                    <a:pt x="4169" y="1"/>
                    <a:pt x="4093" y="31"/>
                    <a:pt x="4033" y="90"/>
                  </a:cubicBezTo>
                  <a:lnTo>
                    <a:pt x="117" y="4007"/>
                  </a:lnTo>
                  <a:cubicBezTo>
                    <a:pt x="1" y="4123"/>
                    <a:pt x="1" y="4309"/>
                    <a:pt x="117" y="4429"/>
                  </a:cubicBezTo>
                  <a:lnTo>
                    <a:pt x="138" y="4446"/>
                  </a:lnTo>
                  <a:cubicBezTo>
                    <a:pt x="197" y="4507"/>
                    <a:pt x="273" y="4536"/>
                    <a:pt x="350" y="4536"/>
                  </a:cubicBezTo>
                  <a:cubicBezTo>
                    <a:pt x="425" y="4536"/>
                    <a:pt x="501" y="4507"/>
                    <a:pt x="560" y="4450"/>
                  </a:cubicBezTo>
                  <a:lnTo>
                    <a:pt x="4476" y="530"/>
                  </a:lnTo>
                  <a:cubicBezTo>
                    <a:pt x="4592" y="414"/>
                    <a:pt x="4592" y="224"/>
                    <a:pt x="4476" y="108"/>
                  </a:cubicBezTo>
                  <a:lnTo>
                    <a:pt x="4459" y="90"/>
                  </a:lnTo>
                  <a:cubicBezTo>
                    <a:pt x="4399" y="31"/>
                    <a:pt x="4322" y="1"/>
                    <a:pt x="4246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0" name="Google Shape;18550;p76"/>
            <p:cNvSpPr/>
            <p:nvPr/>
          </p:nvSpPr>
          <p:spPr>
            <a:xfrm>
              <a:off x="7573101" y="2583965"/>
              <a:ext cx="117696" cy="118061"/>
            </a:xfrm>
            <a:custGeom>
              <a:avLst/>
              <a:gdLst/>
              <a:ahLst/>
              <a:cxnLst/>
              <a:rect l="l" t="t" r="r" b="b"/>
              <a:pathLst>
                <a:path w="4522" h="4536" extrusionOk="0">
                  <a:moveTo>
                    <a:pt x="4247" y="1"/>
                  </a:moveTo>
                  <a:cubicBezTo>
                    <a:pt x="4171" y="1"/>
                    <a:pt x="4094" y="30"/>
                    <a:pt x="4036" y="88"/>
                  </a:cubicBezTo>
                  <a:lnTo>
                    <a:pt x="120" y="4004"/>
                  </a:lnTo>
                  <a:cubicBezTo>
                    <a:pt x="0" y="4120"/>
                    <a:pt x="0" y="4310"/>
                    <a:pt x="120" y="4426"/>
                  </a:cubicBezTo>
                  <a:lnTo>
                    <a:pt x="138" y="4447"/>
                  </a:lnTo>
                  <a:cubicBezTo>
                    <a:pt x="194" y="4504"/>
                    <a:pt x="268" y="4532"/>
                    <a:pt x="345" y="4535"/>
                  </a:cubicBezTo>
                  <a:cubicBezTo>
                    <a:pt x="271" y="4416"/>
                    <a:pt x="289" y="4264"/>
                    <a:pt x="387" y="4166"/>
                  </a:cubicBezTo>
                  <a:lnTo>
                    <a:pt x="4307" y="250"/>
                  </a:lnTo>
                  <a:cubicBezTo>
                    <a:pt x="4360" y="193"/>
                    <a:pt x="4433" y="162"/>
                    <a:pt x="4509" y="162"/>
                  </a:cubicBezTo>
                  <a:cubicBezTo>
                    <a:pt x="4513" y="162"/>
                    <a:pt x="4518" y="162"/>
                    <a:pt x="4522" y="162"/>
                  </a:cubicBezTo>
                  <a:cubicBezTo>
                    <a:pt x="4511" y="141"/>
                    <a:pt x="4493" y="123"/>
                    <a:pt x="4479" y="109"/>
                  </a:cubicBezTo>
                  <a:lnTo>
                    <a:pt x="4458" y="88"/>
                  </a:lnTo>
                  <a:cubicBezTo>
                    <a:pt x="4400" y="30"/>
                    <a:pt x="4324" y="1"/>
                    <a:pt x="424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1" name="Google Shape;18551;p76"/>
            <p:cNvSpPr/>
            <p:nvPr/>
          </p:nvSpPr>
          <p:spPr>
            <a:xfrm>
              <a:off x="7514799" y="2685082"/>
              <a:ext cx="30036" cy="27459"/>
            </a:xfrm>
            <a:custGeom>
              <a:avLst/>
              <a:gdLst/>
              <a:ahLst/>
              <a:cxnLst/>
              <a:rect l="l" t="t" r="r" b="b"/>
              <a:pathLst>
                <a:path w="1154" h="1055" extrusionOk="0">
                  <a:moveTo>
                    <a:pt x="939" y="0"/>
                  </a:moveTo>
                  <a:cubicBezTo>
                    <a:pt x="888" y="0"/>
                    <a:pt x="838" y="19"/>
                    <a:pt x="801" y="56"/>
                  </a:cubicBezTo>
                  <a:lnTo>
                    <a:pt x="136" y="721"/>
                  </a:lnTo>
                  <a:cubicBezTo>
                    <a:pt x="1" y="865"/>
                    <a:pt x="129" y="1055"/>
                    <a:pt x="279" y="1055"/>
                  </a:cubicBezTo>
                  <a:cubicBezTo>
                    <a:pt x="323" y="1055"/>
                    <a:pt x="369" y="1038"/>
                    <a:pt x="411" y="999"/>
                  </a:cubicBezTo>
                  <a:lnTo>
                    <a:pt x="1076" y="334"/>
                  </a:lnTo>
                  <a:cubicBezTo>
                    <a:pt x="1153" y="256"/>
                    <a:pt x="1153" y="133"/>
                    <a:pt x="1076" y="56"/>
                  </a:cubicBezTo>
                  <a:cubicBezTo>
                    <a:pt x="1039" y="19"/>
                    <a:pt x="989" y="0"/>
                    <a:pt x="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2" name="Google Shape;18552;p76"/>
            <p:cNvSpPr/>
            <p:nvPr/>
          </p:nvSpPr>
          <p:spPr>
            <a:xfrm>
              <a:off x="7531717" y="2701843"/>
              <a:ext cx="29958" cy="27537"/>
            </a:xfrm>
            <a:custGeom>
              <a:avLst/>
              <a:gdLst/>
              <a:ahLst/>
              <a:cxnLst/>
              <a:rect l="l" t="t" r="r" b="b"/>
              <a:pathLst>
                <a:path w="1151" h="1058" extrusionOk="0">
                  <a:moveTo>
                    <a:pt x="935" y="1"/>
                  </a:moveTo>
                  <a:cubicBezTo>
                    <a:pt x="885" y="1"/>
                    <a:pt x="836" y="20"/>
                    <a:pt x="799" y="59"/>
                  </a:cubicBezTo>
                  <a:lnTo>
                    <a:pt x="134" y="724"/>
                  </a:lnTo>
                  <a:cubicBezTo>
                    <a:pt x="1" y="868"/>
                    <a:pt x="127" y="1058"/>
                    <a:pt x="278" y="1058"/>
                  </a:cubicBezTo>
                  <a:cubicBezTo>
                    <a:pt x="322" y="1058"/>
                    <a:pt x="369" y="1041"/>
                    <a:pt x="412" y="1002"/>
                  </a:cubicBezTo>
                  <a:lnTo>
                    <a:pt x="1077" y="337"/>
                  </a:lnTo>
                  <a:cubicBezTo>
                    <a:pt x="1151" y="260"/>
                    <a:pt x="1151" y="136"/>
                    <a:pt x="1073" y="59"/>
                  </a:cubicBezTo>
                  <a:cubicBezTo>
                    <a:pt x="1034" y="20"/>
                    <a:pt x="984" y="1"/>
                    <a:pt x="9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3" name="Google Shape;18553;p76"/>
            <p:cNvSpPr/>
            <p:nvPr/>
          </p:nvSpPr>
          <p:spPr>
            <a:xfrm>
              <a:off x="7564876" y="2735601"/>
              <a:ext cx="31936" cy="27667"/>
            </a:xfrm>
            <a:custGeom>
              <a:avLst/>
              <a:gdLst/>
              <a:ahLst/>
              <a:cxnLst/>
              <a:rect l="l" t="t" r="r" b="b"/>
              <a:pathLst>
                <a:path w="1227" h="1063" extrusionOk="0">
                  <a:moveTo>
                    <a:pt x="950" y="1"/>
                  </a:moveTo>
                  <a:cubicBezTo>
                    <a:pt x="905" y="1"/>
                    <a:pt x="859" y="17"/>
                    <a:pt x="816" y="57"/>
                  </a:cubicBezTo>
                  <a:lnTo>
                    <a:pt x="151" y="722"/>
                  </a:lnTo>
                  <a:cubicBezTo>
                    <a:pt x="1" y="861"/>
                    <a:pt x="133" y="1062"/>
                    <a:pt x="287" y="1062"/>
                  </a:cubicBezTo>
                  <a:cubicBezTo>
                    <a:pt x="335" y="1062"/>
                    <a:pt x="385" y="1043"/>
                    <a:pt x="429" y="996"/>
                  </a:cubicBezTo>
                  <a:lnTo>
                    <a:pt x="1094" y="331"/>
                  </a:lnTo>
                  <a:cubicBezTo>
                    <a:pt x="1227" y="190"/>
                    <a:pt x="1100" y="1"/>
                    <a:pt x="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4" name="Google Shape;18554;p76"/>
            <p:cNvSpPr/>
            <p:nvPr/>
          </p:nvSpPr>
          <p:spPr>
            <a:xfrm>
              <a:off x="7548479" y="2718709"/>
              <a:ext cx="30036" cy="27511"/>
            </a:xfrm>
            <a:custGeom>
              <a:avLst/>
              <a:gdLst/>
              <a:ahLst/>
              <a:cxnLst/>
              <a:rect l="l" t="t" r="r" b="b"/>
              <a:pathLst>
                <a:path w="1154" h="1057" extrusionOk="0">
                  <a:moveTo>
                    <a:pt x="938" y="0"/>
                  </a:moveTo>
                  <a:cubicBezTo>
                    <a:pt x="887" y="0"/>
                    <a:pt x="837" y="20"/>
                    <a:pt x="799" y="58"/>
                  </a:cubicBezTo>
                  <a:lnTo>
                    <a:pt x="134" y="723"/>
                  </a:lnTo>
                  <a:cubicBezTo>
                    <a:pt x="0" y="865"/>
                    <a:pt x="130" y="1057"/>
                    <a:pt x="280" y="1057"/>
                  </a:cubicBezTo>
                  <a:cubicBezTo>
                    <a:pt x="324" y="1057"/>
                    <a:pt x="370" y="1040"/>
                    <a:pt x="412" y="1001"/>
                  </a:cubicBezTo>
                  <a:lnTo>
                    <a:pt x="1077" y="336"/>
                  </a:lnTo>
                  <a:cubicBezTo>
                    <a:pt x="1154" y="259"/>
                    <a:pt x="1154" y="136"/>
                    <a:pt x="1077" y="58"/>
                  </a:cubicBezTo>
                  <a:cubicBezTo>
                    <a:pt x="1038" y="20"/>
                    <a:pt x="988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5" name="Google Shape;18555;p76"/>
            <p:cNvSpPr/>
            <p:nvPr/>
          </p:nvSpPr>
          <p:spPr>
            <a:xfrm>
              <a:off x="7488303" y="2436571"/>
              <a:ext cx="352490" cy="347493"/>
            </a:xfrm>
            <a:custGeom>
              <a:avLst/>
              <a:gdLst/>
              <a:ahLst/>
              <a:cxnLst/>
              <a:rect l="l" t="t" r="r" b="b"/>
              <a:pathLst>
                <a:path w="13543" h="13351" extrusionOk="0">
                  <a:moveTo>
                    <a:pt x="13085" y="399"/>
                  </a:moveTo>
                  <a:lnTo>
                    <a:pt x="12530" y="2296"/>
                  </a:lnTo>
                  <a:lnTo>
                    <a:pt x="11185" y="952"/>
                  </a:lnTo>
                  <a:lnTo>
                    <a:pt x="13085" y="399"/>
                  </a:lnTo>
                  <a:close/>
                  <a:moveTo>
                    <a:pt x="5654" y="4424"/>
                  </a:moveTo>
                  <a:lnTo>
                    <a:pt x="3262" y="6817"/>
                  </a:lnTo>
                  <a:lnTo>
                    <a:pt x="560" y="6581"/>
                  </a:lnTo>
                  <a:cubicBezTo>
                    <a:pt x="524" y="6581"/>
                    <a:pt x="510" y="6539"/>
                    <a:pt x="535" y="6514"/>
                  </a:cubicBezTo>
                  <a:cubicBezTo>
                    <a:pt x="1703" y="5346"/>
                    <a:pt x="3248" y="4629"/>
                    <a:pt x="4894" y="4491"/>
                  </a:cubicBezTo>
                  <a:lnTo>
                    <a:pt x="5654" y="4424"/>
                  </a:lnTo>
                  <a:close/>
                  <a:moveTo>
                    <a:pt x="3336" y="7299"/>
                  </a:moveTo>
                  <a:lnTo>
                    <a:pt x="4402" y="8362"/>
                  </a:lnTo>
                  <a:lnTo>
                    <a:pt x="3997" y="8766"/>
                  </a:lnTo>
                  <a:lnTo>
                    <a:pt x="2931" y="7704"/>
                  </a:lnTo>
                  <a:lnTo>
                    <a:pt x="3336" y="7299"/>
                  </a:lnTo>
                  <a:close/>
                  <a:moveTo>
                    <a:pt x="3170" y="8492"/>
                  </a:moveTo>
                  <a:lnTo>
                    <a:pt x="3723" y="9041"/>
                  </a:lnTo>
                  <a:lnTo>
                    <a:pt x="3248" y="9516"/>
                  </a:lnTo>
                  <a:cubicBezTo>
                    <a:pt x="3223" y="9540"/>
                    <a:pt x="3202" y="9568"/>
                    <a:pt x="3184" y="9597"/>
                  </a:cubicBezTo>
                  <a:lnTo>
                    <a:pt x="2692" y="9104"/>
                  </a:lnTo>
                  <a:cubicBezTo>
                    <a:pt x="2657" y="9069"/>
                    <a:pt x="2653" y="9009"/>
                    <a:pt x="2688" y="8974"/>
                  </a:cubicBezTo>
                  <a:lnTo>
                    <a:pt x="3170" y="8492"/>
                  </a:lnTo>
                  <a:close/>
                  <a:moveTo>
                    <a:pt x="10756" y="1078"/>
                  </a:moveTo>
                  <a:lnTo>
                    <a:pt x="12403" y="2725"/>
                  </a:lnTo>
                  <a:lnTo>
                    <a:pt x="11910" y="4424"/>
                  </a:lnTo>
                  <a:lnTo>
                    <a:pt x="6464" y="9871"/>
                  </a:lnTo>
                  <a:lnTo>
                    <a:pt x="5398" y="8805"/>
                  </a:lnTo>
                  <a:lnTo>
                    <a:pt x="7885" y="6317"/>
                  </a:lnTo>
                  <a:cubicBezTo>
                    <a:pt x="8065" y="6138"/>
                    <a:pt x="8100" y="5835"/>
                    <a:pt x="7864" y="5600"/>
                  </a:cubicBezTo>
                  <a:cubicBezTo>
                    <a:pt x="7767" y="5503"/>
                    <a:pt x="7641" y="5455"/>
                    <a:pt x="7514" y="5455"/>
                  </a:cubicBezTo>
                  <a:cubicBezTo>
                    <a:pt x="7388" y="5455"/>
                    <a:pt x="7262" y="5503"/>
                    <a:pt x="7167" y="5600"/>
                  </a:cubicBezTo>
                  <a:lnTo>
                    <a:pt x="4680" y="8087"/>
                  </a:lnTo>
                  <a:lnTo>
                    <a:pt x="3614" y="7021"/>
                  </a:lnTo>
                  <a:lnTo>
                    <a:pt x="9060" y="1575"/>
                  </a:lnTo>
                  <a:lnTo>
                    <a:pt x="10756" y="1078"/>
                  </a:lnTo>
                  <a:close/>
                  <a:moveTo>
                    <a:pt x="7513" y="5851"/>
                  </a:moveTo>
                  <a:cubicBezTo>
                    <a:pt x="7603" y="5851"/>
                    <a:pt x="7680" y="5967"/>
                    <a:pt x="7597" y="6054"/>
                  </a:cubicBezTo>
                  <a:lnTo>
                    <a:pt x="4982" y="8668"/>
                  </a:lnTo>
                  <a:lnTo>
                    <a:pt x="3698" y="9948"/>
                  </a:lnTo>
                  <a:cubicBezTo>
                    <a:pt x="3672" y="9975"/>
                    <a:pt x="3644" y="9986"/>
                    <a:pt x="3616" y="9986"/>
                  </a:cubicBezTo>
                  <a:cubicBezTo>
                    <a:pt x="3526" y="9986"/>
                    <a:pt x="3449" y="9870"/>
                    <a:pt x="3533" y="9787"/>
                  </a:cubicBezTo>
                  <a:lnTo>
                    <a:pt x="7431" y="5888"/>
                  </a:lnTo>
                  <a:cubicBezTo>
                    <a:pt x="7457" y="5862"/>
                    <a:pt x="7486" y="5851"/>
                    <a:pt x="7513" y="5851"/>
                  </a:cubicBezTo>
                  <a:close/>
                  <a:moveTo>
                    <a:pt x="5120" y="9083"/>
                  </a:moveTo>
                  <a:lnTo>
                    <a:pt x="6186" y="10145"/>
                  </a:lnTo>
                  <a:lnTo>
                    <a:pt x="5792" y="10540"/>
                  </a:lnTo>
                  <a:cubicBezTo>
                    <a:pt x="5788" y="10541"/>
                    <a:pt x="5785" y="10542"/>
                    <a:pt x="5781" y="10542"/>
                  </a:cubicBezTo>
                  <a:cubicBezTo>
                    <a:pt x="5778" y="10542"/>
                    <a:pt x="5774" y="10541"/>
                    <a:pt x="5771" y="10540"/>
                  </a:cubicBezTo>
                  <a:lnTo>
                    <a:pt x="4715" y="9484"/>
                  </a:lnTo>
                  <a:lnTo>
                    <a:pt x="5120" y="9083"/>
                  </a:lnTo>
                  <a:close/>
                  <a:moveTo>
                    <a:pt x="4437" y="9762"/>
                  </a:moveTo>
                  <a:lnTo>
                    <a:pt x="4989" y="10314"/>
                  </a:lnTo>
                  <a:lnTo>
                    <a:pt x="4507" y="10796"/>
                  </a:lnTo>
                  <a:cubicBezTo>
                    <a:pt x="4490" y="10814"/>
                    <a:pt x="4466" y="10823"/>
                    <a:pt x="4442" y="10823"/>
                  </a:cubicBezTo>
                  <a:cubicBezTo>
                    <a:pt x="4419" y="10823"/>
                    <a:pt x="4395" y="10814"/>
                    <a:pt x="4377" y="10796"/>
                  </a:cubicBezTo>
                  <a:lnTo>
                    <a:pt x="3885" y="10300"/>
                  </a:lnTo>
                  <a:cubicBezTo>
                    <a:pt x="3913" y="10283"/>
                    <a:pt x="3941" y="10262"/>
                    <a:pt x="3966" y="10237"/>
                  </a:cubicBezTo>
                  <a:lnTo>
                    <a:pt x="4437" y="9762"/>
                  </a:lnTo>
                  <a:close/>
                  <a:moveTo>
                    <a:pt x="13103" y="0"/>
                  </a:moveTo>
                  <a:cubicBezTo>
                    <a:pt x="13067" y="0"/>
                    <a:pt x="13031" y="5"/>
                    <a:pt x="12994" y="16"/>
                  </a:cubicBezTo>
                  <a:lnTo>
                    <a:pt x="8902" y="1212"/>
                  </a:lnTo>
                  <a:cubicBezTo>
                    <a:pt x="8870" y="1223"/>
                    <a:pt x="8842" y="1240"/>
                    <a:pt x="8818" y="1261"/>
                  </a:cubicBezTo>
                  <a:lnTo>
                    <a:pt x="6084" y="3999"/>
                  </a:lnTo>
                  <a:lnTo>
                    <a:pt x="4863" y="4101"/>
                  </a:lnTo>
                  <a:cubicBezTo>
                    <a:pt x="3125" y="4249"/>
                    <a:pt x="1492" y="5005"/>
                    <a:pt x="261" y="6236"/>
                  </a:cubicBezTo>
                  <a:cubicBezTo>
                    <a:pt x="0" y="6497"/>
                    <a:pt x="162" y="6940"/>
                    <a:pt x="528" y="6972"/>
                  </a:cubicBezTo>
                  <a:lnTo>
                    <a:pt x="2903" y="7179"/>
                  </a:lnTo>
                  <a:lnTo>
                    <a:pt x="2657" y="7426"/>
                  </a:lnTo>
                  <a:cubicBezTo>
                    <a:pt x="2502" y="7577"/>
                    <a:pt x="2502" y="7823"/>
                    <a:pt x="2657" y="7978"/>
                  </a:cubicBezTo>
                  <a:lnTo>
                    <a:pt x="2892" y="8214"/>
                  </a:lnTo>
                  <a:lnTo>
                    <a:pt x="2410" y="8699"/>
                  </a:lnTo>
                  <a:cubicBezTo>
                    <a:pt x="2220" y="8886"/>
                    <a:pt x="2220" y="9196"/>
                    <a:pt x="2410" y="9382"/>
                  </a:cubicBezTo>
                  <a:lnTo>
                    <a:pt x="4099" y="11074"/>
                  </a:lnTo>
                  <a:cubicBezTo>
                    <a:pt x="4194" y="11168"/>
                    <a:pt x="4318" y="11214"/>
                    <a:pt x="4442" y="11214"/>
                  </a:cubicBezTo>
                  <a:cubicBezTo>
                    <a:pt x="4566" y="11214"/>
                    <a:pt x="4690" y="11168"/>
                    <a:pt x="4785" y="11074"/>
                  </a:cubicBezTo>
                  <a:lnTo>
                    <a:pt x="5267" y="10589"/>
                  </a:lnTo>
                  <a:lnTo>
                    <a:pt x="5493" y="10814"/>
                  </a:lnTo>
                  <a:cubicBezTo>
                    <a:pt x="5572" y="10893"/>
                    <a:pt x="5676" y="10933"/>
                    <a:pt x="5781" y="10933"/>
                  </a:cubicBezTo>
                  <a:cubicBezTo>
                    <a:pt x="5886" y="10933"/>
                    <a:pt x="5990" y="10893"/>
                    <a:pt x="6070" y="10814"/>
                  </a:cubicBezTo>
                  <a:lnTo>
                    <a:pt x="6302" y="10582"/>
                  </a:lnTo>
                  <a:lnTo>
                    <a:pt x="6509" y="12957"/>
                  </a:lnTo>
                  <a:cubicBezTo>
                    <a:pt x="6530" y="13199"/>
                    <a:pt x="6733" y="13350"/>
                    <a:pt x="6943" y="13350"/>
                  </a:cubicBezTo>
                  <a:cubicBezTo>
                    <a:pt x="7050" y="13350"/>
                    <a:pt x="7158" y="13311"/>
                    <a:pt x="7245" y="13224"/>
                  </a:cubicBezTo>
                  <a:cubicBezTo>
                    <a:pt x="8001" y="12471"/>
                    <a:pt x="8582" y="11563"/>
                    <a:pt x="8951" y="10564"/>
                  </a:cubicBezTo>
                  <a:cubicBezTo>
                    <a:pt x="9015" y="10407"/>
                    <a:pt x="8886" y="10292"/>
                    <a:pt x="8760" y="10292"/>
                  </a:cubicBezTo>
                  <a:cubicBezTo>
                    <a:pt x="8686" y="10292"/>
                    <a:pt x="8613" y="10332"/>
                    <a:pt x="8582" y="10427"/>
                  </a:cubicBezTo>
                  <a:cubicBezTo>
                    <a:pt x="8233" y="11373"/>
                    <a:pt x="7685" y="12235"/>
                    <a:pt x="6970" y="12946"/>
                  </a:cubicBezTo>
                  <a:cubicBezTo>
                    <a:pt x="6962" y="12955"/>
                    <a:pt x="6951" y="12959"/>
                    <a:pt x="6941" y="12959"/>
                  </a:cubicBezTo>
                  <a:cubicBezTo>
                    <a:pt x="6921" y="12959"/>
                    <a:pt x="6902" y="12945"/>
                    <a:pt x="6900" y="12922"/>
                  </a:cubicBezTo>
                  <a:lnTo>
                    <a:pt x="6664" y="10219"/>
                  </a:lnTo>
                  <a:lnTo>
                    <a:pt x="9060" y="7827"/>
                  </a:lnTo>
                  <a:lnTo>
                    <a:pt x="9060" y="7827"/>
                  </a:lnTo>
                  <a:cubicBezTo>
                    <a:pt x="8979" y="8794"/>
                    <a:pt x="8958" y="9048"/>
                    <a:pt x="8846" y="9540"/>
                  </a:cubicBezTo>
                  <a:cubicBezTo>
                    <a:pt x="8821" y="9649"/>
                    <a:pt x="8884" y="9755"/>
                    <a:pt x="8993" y="9780"/>
                  </a:cubicBezTo>
                  <a:cubicBezTo>
                    <a:pt x="9008" y="9783"/>
                    <a:pt x="9023" y="9785"/>
                    <a:pt x="9038" y="9785"/>
                  </a:cubicBezTo>
                  <a:cubicBezTo>
                    <a:pt x="9127" y="9785"/>
                    <a:pt x="9208" y="9722"/>
                    <a:pt x="9229" y="9628"/>
                  </a:cubicBezTo>
                  <a:cubicBezTo>
                    <a:pt x="9363" y="9030"/>
                    <a:pt x="9373" y="8745"/>
                    <a:pt x="9486" y="7401"/>
                  </a:cubicBezTo>
                  <a:lnTo>
                    <a:pt x="12220" y="4667"/>
                  </a:lnTo>
                  <a:cubicBezTo>
                    <a:pt x="12245" y="4646"/>
                    <a:pt x="12262" y="4614"/>
                    <a:pt x="12269" y="4583"/>
                  </a:cubicBezTo>
                  <a:lnTo>
                    <a:pt x="12815" y="2725"/>
                  </a:lnTo>
                  <a:lnTo>
                    <a:pt x="13465" y="491"/>
                  </a:lnTo>
                  <a:cubicBezTo>
                    <a:pt x="13542" y="239"/>
                    <a:pt x="13348" y="0"/>
                    <a:pt x="13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6" name="Google Shape;18556;p76"/>
            <p:cNvSpPr/>
            <p:nvPr/>
          </p:nvSpPr>
          <p:spPr>
            <a:xfrm>
              <a:off x="7690407" y="2517517"/>
              <a:ext cx="81909" cy="65277"/>
            </a:xfrm>
            <a:custGeom>
              <a:avLst/>
              <a:gdLst/>
              <a:ahLst/>
              <a:cxnLst/>
              <a:rect l="l" t="t" r="r" b="b"/>
              <a:pathLst>
                <a:path w="3147" h="2508" extrusionOk="0">
                  <a:moveTo>
                    <a:pt x="944" y="1"/>
                  </a:moveTo>
                  <a:cubicBezTo>
                    <a:pt x="920" y="1"/>
                    <a:pt x="893" y="5"/>
                    <a:pt x="866" y="16"/>
                  </a:cubicBezTo>
                  <a:cubicBezTo>
                    <a:pt x="307" y="270"/>
                    <a:pt x="1" y="878"/>
                    <a:pt x="131" y="1480"/>
                  </a:cubicBezTo>
                  <a:cubicBezTo>
                    <a:pt x="257" y="2078"/>
                    <a:pt x="789" y="2507"/>
                    <a:pt x="1404" y="2507"/>
                  </a:cubicBezTo>
                  <a:cubicBezTo>
                    <a:pt x="2562" y="2507"/>
                    <a:pt x="3146" y="1100"/>
                    <a:pt x="2326" y="284"/>
                  </a:cubicBezTo>
                  <a:cubicBezTo>
                    <a:pt x="2214" y="171"/>
                    <a:pt x="2083" y="80"/>
                    <a:pt x="1939" y="16"/>
                  </a:cubicBezTo>
                  <a:cubicBezTo>
                    <a:pt x="1912" y="5"/>
                    <a:pt x="1886" y="1"/>
                    <a:pt x="1862" y="1"/>
                  </a:cubicBezTo>
                  <a:cubicBezTo>
                    <a:pt x="1680" y="1"/>
                    <a:pt x="1585" y="272"/>
                    <a:pt x="1781" y="372"/>
                  </a:cubicBezTo>
                  <a:cubicBezTo>
                    <a:pt x="2171" y="551"/>
                    <a:pt x="2386" y="977"/>
                    <a:pt x="2295" y="1395"/>
                  </a:cubicBezTo>
                  <a:cubicBezTo>
                    <a:pt x="2203" y="1818"/>
                    <a:pt x="1834" y="2117"/>
                    <a:pt x="1404" y="2117"/>
                  </a:cubicBezTo>
                  <a:cubicBezTo>
                    <a:pt x="975" y="2117"/>
                    <a:pt x="602" y="1818"/>
                    <a:pt x="511" y="1395"/>
                  </a:cubicBezTo>
                  <a:cubicBezTo>
                    <a:pt x="423" y="977"/>
                    <a:pt x="637" y="551"/>
                    <a:pt x="1028" y="372"/>
                  </a:cubicBezTo>
                  <a:cubicBezTo>
                    <a:pt x="1223" y="272"/>
                    <a:pt x="1129" y="1"/>
                    <a:pt x="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557" name="Google Shape;18557;p76"/>
          <p:cNvGrpSpPr/>
          <p:nvPr/>
        </p:nvGrpSpPr>
        <p:grpSpPr>
          <a:xfrm>
            <a:off x="4146190" y="3339908"/>
            <a:ext cx="341975" cy="394915"/>
            <a:chOff x="4146190" y="3339908"/>
            <a:chExt cx="341975" cy="394915"/>
          </a:xfrm>
        </p:grpSpPr>
        <p:sp>
          <p:nvSpPr>
            <p:cNvPr id="18558" name="Google Shape;18558;p76"/>
            <p:cNvSpPr/>
            <p:nvPr/>
          </p:nvSpPr>
          <p:spPr>
            <a:xfrm>
              <a:off x="4152046" y="3360704"/>
              <a:ext cx="278520" cy="368341"/>
            </a:xfrm>
            <a:custGeom>
              <a:avLst/>
              <a:gdLst/>
              <a:ahLst/>
              <a:cxnLst/>
              <a:rect l="l" t="t" r="r" b="b"/>
              <a:pathLst>
                <a:path w="10701" h="14152" extrusionOk="0">
                  <a:moveTo>
                    <a:pt x="0" y="1"/>
                  </a:moveTo>
                  <a:lnTo>
                    <a:pt x="0" y="14152"/>
                  </a:lnTo>
                  <a:lnTo>
                    <a:pt x="10700" y="14152"/>
                  </a:lnTo>
                  <a:lnTo>
                    <a:pt x="10700" y="2478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9" name="Google Shape;18559;p76"/>
            <p:cNvSpPr/>
            <p:nvPr/>
          </p:nvSpPr>
          <p:spPr>
            <a:xfrm>
              <a:off x="4405528" y="3400083"/>
              <a:ext cx="25038" cy="328962"/>
            </a:xfrm>
            <a:custGeom>
              <a:avLst/>
              <a:gdLst/>
              <a:ahLst/>
              <a:cxnLst/>
              <a:rect l="l" t="t" r="r" b="b"/>
              <a:pathLst>
                <a:path w="962" h="12639" extrusionOk="0">
                  <a:moveTo>
                    <a:pt x="1" y="0"/>
                  </a:moveTo>
                  <a:lnTo>
                    <a:pt x="1" y="12639"/>
                  </a:lnTo>
                  <a:lnTo>
                    <a:pt x="961" y="12639"/>
                  </a:lnTo>
                  <a:lnTo>
                    <a:pt x="961" y="9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0" name="Google Shape;18560;p76"/>
            <p:cNvSpPr/>
            <p:nvPr/>
          </p:nvSpPr>
          <p:spPr>
            <a:xfrm>
              <a:off x="4366071" y="3360704"/>
              <a:ext cx="64496" cy="64496"/>
            </a:xfrm>
            <a:custGeom>
              <a:avLst/>
              <a:gdLst/>
              <a:ahLst/>
              <a:cxnLst/>
              <a:rect l="l" t="t" r="r" b="b"/>
              <a:pathLst>
                <a:path w="2478" h="2478" extrusionOk="0">
                  <a:moveTo>
                    <a:pt x="0" y="1"/>
                  </a:moveTo>
                  <a:lnTo>
                    <a:pt x="21" y="2460"/>
                  </a:lnTo>
                  <a:lnTo>
                    <a:pt x="2477" y="2478"/>
                  </a:lnTo>
                  <a:lnTo>
                    <a:pt x="2477" y="24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1" name="Google Shape;18561;p76"/>
            <p:cNvSpPr/>
            <p:nvPr/>
          </p:nvSpPr>
          <p:spPr>
            <a:xfrm>
              <a:off x="4187210" y="3451722"/>
              <a:ext cx="33914" cy="33836"/>
            </a:xfrm>
            <a:custGeom>
              <a:avLst/>
              <a:gdLst/>
              <a:ahLst/>
              <a:cxnLst/>
              <a:rect l="l" t="t" r="r" b="b"/>
              <a:pathLst>
                <a:path w="1303" h="1300" extrusionOk="0">
                  <a:moveTo>
                    <a:pt x="1" y="1"/>
                  </a:moveTo>
                  <a:lnTo>
                    <a:pt x="1" y="1299"/>
                  </a:lnTo>
                  <a:lnTo>
                    <a:pt x="1302" y="1299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2" name="Google Shape;18562;p76"/>
            <p:cNvSpPr/>
            <p:nvPr/>
          </p:nvSpPr>
          <p:spPr>
            <a:xfrm>
              <a:off x="4187210" y="3547607"/>
              <a:ext cx="33914" cy="33914"/>
            </a:xfrm>
            <a:custGeom>
              <a:avLst/>
              <a:gdLst/>
              <a:ahLst/>
              <a:cxnLst/>
              <a:rect l="l" t="t" r="r" b="b"/>
              <a:pathLst>
                <a:path w="1303" h="1303" extrusionOk="0">
                  <a:moveTo>
                    <a:pt x="1" y="1"/>
                  </a:moveTo>
                  <a:lnTo>
                    <a:pt x="1" y="1303"/>
                  </a:lnTo>
                  <a:lnTo>
                    <a:pt x="1302" y="1303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3" name="Google Shape;18563;p76"/>
            <p:cNvSpPr/>
            <p:nvPr/>
          </p:nvSpPr>
          <p:spPr>
            <a:xfrm>
              <a:off x="4187210" y="3643492"/>
              <a:ext cx="33914" cy="33914"/>
            </a:xfrm>
            <a:custGeom>
              <a:avLst/>
              <a:gdLst/>
              <a:ahLst/>
              <a:cxnLst/>
              <a:rect l="l" t="t" r="r" b="b"/>
              <a:pathLst>
                <a:path w="1303" h="1303" extrusionOk="0">
                  <a:moveTo>
                    <a:pt x="1" y="1"/>
                  </a:moveTo>
                  <a:lnTo>
                    <a:pt x="1" y="1302"/>
                  </a:lnTo>
                  <a:lnTo>
                    <a:pt x="1302" y="1302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4" name="Google Shape;18564;p76"/>
            <p:cNvSpPr/>
            <p:nvPr/>
          </p:nvSpPr>
          <p:spPr>
            <a:xfrm>
              <a:off x="4274220" y="3345790"/>
              <a:ext cx="42971" cy="39484"/>
            </a:xfrm>
            <a:custGeom>
              <a:avLst/>
              <a:gdLst/>
              <a:ahLst/>
              <a:cxnLst/>
              <a:rect l="l" t="t" r="r" b="b"/>
              <a:pathLst>
                <a:path w="1651" h="1517" extrusionOk="0">
                  <a:moveTo>
                    <a:pt x="0" y="0"/>
                  </a:moveTo>
                  <a:lnTo>
                    <a:pt x="172" y="1516"/>
                  </a:lnTo>
                  <a:lnTo>
                    <a:pt x="1478" y="1516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5" name="Google Shape;18565;p76"/>
            <p:cNvSpPr/>
            <p:nvPr/>
          </p:nvSpPr>
          <p:spPr>
            <a:xfrm>
              <a:off x="4368595" y="3604737"/>
              <a:ext cx="113246" cy="111450"/>
            </a:xfrm>
            <a:custGeom>
              <a:avLst/>
              <a:gdLst/>
              <a:ahLst/>
              <a:cxnLst/>
              <a:rect l="l" t="t" r="r" b="b"/>
              <a:pathLst>
                <a:path w="4351" h="4282" extrusionOk="0">
                  <a:moveTo>
                    <a:pt x="273" y="1"/>
                  </a:moveTo>
                  <a:cubicBezTo>
                    <a:pt x="123" y="1"/>
                    <a:pt x="1" y="152"/>
                    <a:pt x="58" y="311"/>
                  </a:cubicBezTo>
                  <a:lnTo>
                    <a:pt x="1296" y="3769"/>
                  </a:lnTo>
                  <a:cubicBezTo>
                    <a:pt x="1333" y="3871"/>
                    <a:pt x="1425" y="3923"/>
                    <a:pt x="1517" y="3923"/>
                  </a:cubicBezTo>
                  <a:cubicBezTo>
                    <a:pt x="1600" y="3923"/>
                    <a:pt x="1684" y="3880"/>
                    <a:pt x="1726" y="3791"/>
                  </a:cubicBezTo>
                  <a:lnTo>
                    <a:pt x="2137" y="2911"/>
                  </a:lnTo>
                  <a:lnTo>
                    <a:pt x="3443" y="4213"/>
                  </a:lnTo>
                  <a:cubicBezTo>
                    <a:pt x="3487" y="4259"/>
                    <a:pt x="3546" y="4281"/>
                    <a:pt x="3605" y="4281"/>
                  </a:cubicBezTo>
                  <a:cubicBezTo>
                    <a:pt x="3664" y="4281"/>
                    <a:pt x="3724" y="4259"/>
                    <a:pt x="3770" y="4213"/>
                  </a:cubicBezTo>
                  <a:lnTo>
                    <a:pt x="4259" y="3724"/>
                  </a:lnTo>
                  <a:cubicBezTo>
                    <a:pt x="4350" y="3632"/>
                    <a:pt x="4350" y="3484"/>
                    <a:pt x="4259" y="3397"/>
                  </a:cubicBezTo>
                  <a:lnTo>
                    <a:pt x="2957" y="2091"/>
                  </a:lnTo>
                  <a:lnTo>
                    <a:pt x="3837" y="1680"/>
                  </a:lnTo>
                  <a:cubicBezTo>
                    <a:pt x="4020" y="1592"/>
                    <a:pt x="4006" y="1321"/>
                    <a:pt x="3812" y="1254"/>
                  </a:cubicBezTo>
                  <a:lnTo>
                    <a:pt x="353" y="15"/>
                  </a:lnTo>
                  <a:cubicBezTo>
                    <a:pt x="326" y="5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6" name="Google Shape;18566;p76"/>
            <p:cNvSpPr/>
            <p:nvPr/>
          </p:nvSpPr>
          <p:spPr>
            <a:xfrm>
              <a:off x="4146268" y="3339908"/>
              <a:ext cx="290050" cy="178236"/>
            </a:xfrm>
            <a:custGeom>
              <a:avLst/>
              <a:gdLst/>
              <a:ahLst/>
              <a:cxnLst/>
              <a:rect l="l" t="t" r="r" b="b"/>
              <a:pathLst>
                <a:path w="11144" h="6848" extrusionOk="0">
                  <a:moveTo>
                    <a:pt x="6316" y="448"/>
                  </a:moveTo>
                  <a:lnTo>
                    <a:pt x="6197" y="1521"/>
                  </a:lnTo>
                  <a:lnTo>
                    <a:pt x="5286" y="1521"/>
                  </a:lnTo>
                  <a:lnTo>
                    <a:pt x="5201" y="778"/>
                  </a:lnTo>
                  <a:lnTo>
                    <a:pt x="5201" y="771"/>
                  </a:lnTo>
                  <a:lnTo>
                    <a:pt x="5166" y="448"/>
                  </a:lnTo>
                  <a:close/>
                  <a:moveTo>
                    <a:pt x="8674" y="1338"/>
                  </a:moveTo>
                  <a:lnTo>
                    <a:pt x="10384" y="3048"/>
                  </a:lnTo>
                  <a:lnTo>
                    <a:pt x="8684" y="3037"/>
                  </a:lnTo>
                  <a:lnTo>
                    <a:pt x="8674" y="1338"/>
                  </a:lnTo>
                  <a:close/>
                  <a:moveTo>
                    <a:pt x="4920" y="1"/>
                  </a:moveTo>
                  <a:cubicBezTo>
                    <a:pt x="4786" y="1"/>
                    <a:pt x="4684" y="117"/>
                    <a:pt x="4698" y="247"/>
                  </a:cubicBezTo>
                  <a:lnTo>
                    <a:pt x="4737" y="574"/>
                  </a:lnTo>
                  <a:lnTo>
                    <a:pt x="222" y="574"/>
                  </a:lnTo>
                  <a:cubicBezTo>
                    <a:pt x="99" y="574"/>
                    <a:pt x="1" y="673"/>
                    <a:pt x="1" y="796"/>
                  </a:cubicBezTo>
                  <a:lnTo>
                    <a:pt x="1" y="1746"/>
                  </a:lnTo>
                  <a:cubicBezTo>
                    <a:pt x="1" y="1866"/>
                    <a:pt x="99" y="1964"/>
                    <a:pt x="222" y="1964"/>
                  </a:cubicBezTo>
                  <a:cubicBezTo>
                    <a:pt x="342" y="1964"/>
                    <a:pt x="444" y="1866"/>
                    <a:pt x="444" y="1742"/>
                  </a:cubicBezTo>
                  <a:lnTo>
                    <a:pt x="444" y="1021"/>
                  </a:lnTo>
                  <a:lnTo>
                    <a:pt x="4782" y="1021"/>
                  </a:lnTo>
                  <a:lnTo>
                    <a:pt x="4867" y="1767"/>
                  </a:lnTo>
                  <a:cubicBezTo>
                    <a:pt x="4877" y="1880"/>
                    <a:pt x="4972" y="1964"/>
                    <a:pt x="5085" y="1964"/>
                  </a:cubicBezTo>
                  <a:lnTo>
                    <a:pt x="6394" y="1964"/>
                  </a:lnTo>
                  <a:cubicBezTo>
                    <a:pt x="6506" y="1964"/>
                    <a:pt x="6601" y="1880"/>
                    <a:pt x="6615" y="1767"/>
                  </a:cubicBezTo>
                  <a:lnTo>
                    <a:pt x="6696" y="1021"/>
                  </a:lnTo>
                  <a:lnTo>
                    <a:pt x="8223" y="1021"/>
                  </a:lnTo>
                  <a:lnTo>
                    <a:pt x="8241" y="3259"/>
                  </a:lnTo>
                  <a:cubicBezTo>
                    <a:pt x="8241" y="3379"/>
                    <a:pt x="8340" y="3477"/>
                    <a:pt x="8459" y="3477"/>
                  </a:cubicBezTo>
                  <a:lnTo>
                    <a:pt x="10697" y="3495"/>
                  </a:lnTo>
                  <a:lnTo>
                    <a:pt x="10697" y="6626"/>
                  </a:lnTo>
                  <a:cubicBezTo>
                    <a:pt x="10697" y="6749"/>
                    <a:pt x="10799" y="6848"/>
                    <a:pt x="10922" y="6848"/>
                  </a:cubicBezTo>
                  <a:cubicBezTo>
                    <a:pt x="11042" y="6848"/>
                    <a:pt x="11144" y="6749"/>
                    <a:pt x="11144" y="6626"/>
                  </a:cubicBezTo>
                  <a:lnTo>
                    <a:pt x="11144" y="3273"/>
                  </a:lnTo>
                  <a:cubicBezTo>
                    <a:pt x="11144" y="3217"/>
                    <a:pt x="11119" y="3157"/>
                    <a:pt x="11077" y="3118"/>
                  </a:cubicBezTo>
                  <a:lnTo>
                    <a:pt x="8600" y="641"/>
                  </a:lnTo>
                  <a:cubicBezTo>
                    <a:pt x="8558" y="599"/>
                    <a:pt x="8501" y="574"/>
                    <a:pt x="8442" y="574"/>
                  </a:cubicBezTo>
                  <a:lnTo>
                    <a:pt x="6753" y="574"/>
                  </a:lnTo>
                  <a:lnTo>
                    <a:pt x="6788" y="247"/>
                  </a:lnTo>
                  <a:cubicBezTo>
                    <a:pt x="6802" y="117"/>
                    <a:pt x="6700" y="1"/>
                    <a:pt x="6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7" name="Google Shape;18567;p76"/>
            <p:cNvSpPr/>
            <p:nvPr/>
          </p:nvSpPr>
          <p:spPr>
            <a:xfrm>
              <a:off x="4146190" y="3405106"/>
              <a:ext cx="11660" cy="52706"/>
            </a:xfrm>
            <a:custGeom>
              <a:avLst/>
              <a:gdLst/>
              <a:ahLst/>
              <a:cxnLst/>
              <a:rect l="l" t="t" r="r" b="b"/>
              <a:pathLst>
                <a:path w="448" h="2025" extrusionOk="0">
                  <a:moveTo>
                    <a:pt x="225" y="1"/>
                  </a:moveTo>
                  <a:cubicBezTo>
                    <a:pt x="102" y="1"/>
                    <a:pt x="4" y="100"/>
                    <a:pt x="4" y="223"/>
                  </a:cubicBezTo>
                  <a:lnTo>
                    <a:pt x="4" y="1802"/>
                  </a:lnTo>
                  <a:cubicBezTo>
                    <a:pt x="0" y="1926"/>
                    <a:pt x="102" y="2024"/>
                    <a:pt x="225" y="2024"/>
                  </a:cubicBezTo>
                  <a:cubicBezTo>
                    <a:pt x="345" y="2024"/>
                    <a:pt x="447" y="1926"/>
                    <a:pt x="447" y="1802"/>
                  </a:cubicBezTo>
                  <a:lnTo>
                    <a:pt x="447" y="223"/>
                  </a:lnTo>
                  <a:cubicBezTo>
                    <a:pt x="447" y="100"/>
                    <a:pt x="345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8" name="Google Shape;18568;p76"/>
            <p:cNvSpPr/>
            <p:nvPr/>
          </p:nvSpPr>
          <p:spPr>
            <a:xfrm>
              <a:off x="4240696" y="3451540"/>
              <a:ext cx="153224" cy="11660"/>
            </a:xfrm>
            <a:custGeom>
              <a:avLst/>
              <a:gdLst/>
              <a:ahLst/>
              <a:cxnLst/>
              <a:rect l="l" t="t" r="r" b="b"/>
              <a:pathLst>
                <a:path w="5887" h="448" extrusionOk="0">
                  <a:moveTo>
                    <a:pt x="296" y="1"/>
                  </a:moveTo>
                  <a:cubicBezTo>
                    <a:pt x="0" y="1"/>
                    <a:pt x="0" y="448"/>
                    <a:pt x="296" y="448"/>
                  </a:cubicBezTo>
                  <a:lnTo>
                    <a:pt x="5665" y="448"/>
                  </a:lnTo>
                  <a:cubicBezTo>
                    <a:pt x="5788" y="448"/>
                    <a:pt x="5887" y="346"/>
                    <a:pt x="5887" y="226"/>
                  </a:cubicBezTo>
                  <a:cubicBezTo>
                    <a:pt x="5887" y="103"/>
                    <a:pt x="5788" y="1"/>
                    <a:pt x="5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9" name="Google Shape;18569;p76"/>
            <p:cNvSpPr/>
            <p:nvPr/>
          </p:nvSpPr>
          <p:spPr>
            <a:xfrm>
              <a:off x="4240696" y="3474157"/>
              <a:ext cx="153224" cy="11582"/>
            </a:xfrm>
            <a:custGeom>
              <a:avLst/>
              <a:gdLst/>
              <a:ahLst/>
              <a:cxnLst/>
              <a:rect l="l" t="t" r="r" b="b"/>
              <a:pathLst>
                <a:path w="5887" h="445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5665" y="444"/>
                  </a:lnTo>
                  <a:cubicBezTo>
                    <a:pt x="5788" y="444"/>
                    <a:pt x="5887" y="346"/>
                    <a:pt x="5887" y="223"/>
                  </a:cubicBezTo>
                  <a:cubicBezTo>
                    <a:pt x="5887" y="99"/>
                    <a:pt x="5788" y="1"/>
                    <a:pt x="5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0" name="Google Shape;18570;p76"/>
            <p:cNvSpPr/>
            <p:nvPr/>
          </p:nvSpPr>
          <p:spPr>
            <a:xfrm>
              <a:off x="4181432" y="3445866"/>
              <a:ext cx="45444" cy="45444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1303" y="448"/>
                  </a:moveTo>
                  <a:lnTo>
                    <a:pt x="1303" y="1303"/>
                  </a:lnTo>
                  <a:lnTo>
                    <a:pt x="444" y="1303"/>
                  </a:lnTo>
                  <a:lnTo>
                    <a:pt x="444" y="448"/>
                  </a:lnTo>
                  <a:close/>
                  <a:moveTo>
                    <a:pt x="223" y="1"/>
                  </a:moveTo>
                  <a:cubicBezTo>
                    <a:pt x="99" y="1"/>
                    <a:pt x="1" y="103"/>
                    <a:pt x="1" y="226"/>
                  </a:cubicBezTo>
                  <a:lnTo>
                    <a:pt x="1" y="1524"/>
                  </a:lnTo>
                  <a:cubicBezTo>
                    <a:pt x="1" y="1647"/>
                    <a:pt x="99" y="1746"/>
                    <a:pt x="223" y="1746"/>
                  </a:cubicBezTo>
                  <a:lnTo>
                    <a:pt x="1524" y="1746"/>
                  </a:lnTo>
                  <a:cubicBezTo>
                    <a:pt x="1644" y="1746"/>
                    <a:pt x="1746" y="1647"/>
                    <a:pt x="1746" y="1524"/>
                  </a:cubicBezTo>
                  <a:lnTo>
                    <a:pt x="1746" y="226"/>
                  </a:lnTo>
                  <a:cubicBezTo>
                    <a:pt x="1746" y="103"/>
                    <a:pt x="1644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1" name="Google Shape;18571;p76"/>
            <p:cNvSpPr/>
            <p:nvPr/>
          </p:nvSpPr>
          <p:spPr>
            <a:xfrm>
              <a:off x="4240696" y="3547529"/>
              <a:ext cx="153224" cy="11556"/>
            </a:xfrm>
            <a:custGeom>
              <a:avLst/>
              <a:gdLst/>
              <a:ahLst/>
              <a:cxnLst/>
              <a:rect l="l" t="t" r="r" b="b"/>
              <a:pathLst>
                <a:path w="5887" h="444" extrusionOk="0">
                  <a:moveTo>
                    <a:pt x="5671" y="0"/>
                  </a:moveTo>
                  <a:cubicBezTo>
                    <a:pt x="5669" y="0"/>
                    <a:pt x="5667" y="0"/>
                    <a:pt x="5665" y="0"/>
                  </a:cubicBezTo>
                  <a:lnTo>
                    <a:pt x="296" y="0"/>
                  </a:lnTo>
                  <a:cubicBezTo>
                    <a:pt x="295" y="0"/>
                    <a:pt x="294" y="0"/>
                    <a:pt x="292" y="0"/>
                  </a:cubicBezTo>
                  <a:cubicBezTo>
                    <a:pt x="0" y="0"/>
                    <a:pt x="1" y="444"/>
                    <a:pt x="296" y="444"/>
                  </a:cubicBezTo>
                  <a:lnTo>
                    <a:pt x="5665" y="444"/>
                  </a:lnTo>
                  <a:cubicBezTo>
                    <a:pt x="5788" y="444"/>
                    <a:pt x="5887" y="341"/>
                    <a:pt x="5887" y="222"/>
                  </a:cubicBezTo>
                  <a:cubicBezTo>
                    <a:pt x="5887" y="101"/>
                    <a:pt x="5791" y="0"/>
                    <a:pt x="56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2" name="Google Shape;18572;p76"/>
            <p:cNvSpPr/>
            <p:nvPr/>
          </p:nvSpPr>
          <p:spPr>
            <a:xfrm>
              <a:off x="4240696" y="3570043"/>
              <a:ext cx="153224" cy="11582"/>
            </a:xfrm>
            <a:custGeom>
              <a:avLst/>
              <a:gdLst/>
              <a:ahLst/>
              <a:cxnLst/>
              <a:rect l="l" t="t" r="r" b="b"/>
              <a:pathLst>
                <a:path w="5887" h="445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5665" y="444"/>
                  </a:lnTo>
                  <a:cubicBezTo>
                    <a:pt x="5788" y="444"/>
                    <a:pt x="5887" y="346"/>
                    <a:pt x="5887" y="222"/>
                  </a:cubicBezTo>
                  <a:cubicBezTo>
                    <a:pt x="5887" y="99"/>
                    <a:pt x="5788" y="1"/>
                    <a:pt x="5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3" name="Google Shape;18573;p76"/>
            <p:cNvSpPr/>
            <p:nvPr/>
          </p:nvSpPr>
          <p:spPr>
            <a:xfrm>
              <a:off x="4181432" y="3541855"/>
              <a:ext cx="45444" cy="45444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1303" y="443"/>
                  </a:moveTo>
                  <a:lnTo>
                    <a:pt x="1303" y="1302"/>
                  </a:lnTo>
                  <a:lnTo>
                    <a:pt x="444" y="1302"/>
                  </a:lnTo>
                  <a:lnTo>
                    <a:pt x="444" y="443"/>
                  </a:lnTo>
                  <a:close/>
                  <a:moveTo>
                    <a:pt x="223" y="0"/>
                  </a:moveTo>
                  <a:cubicBezTo>
                    <a:pt x="99" y="0"/>
                    <a:pt x="1" y="99"/>
                    <a:pt x="1" y="222"/>
                  </a:cubicBezTo>
                  <a:lnTo>
                    <a:pt x="1" y="1524"/>
                  </a:lnTo>
                  <a:cubicBezTo>
                    <a:pt x="1" y="1643"/>
                    <a:pt x="99" y="1745"/>
                    <a:pt x="223" y="1745"/>
                  </a:cubicBezTo>
                  <a:lnTo>
                    <a:pt x="1524" y="1745"/>
                  </a:lnTo>
                  <a:cubicBezTo>
                    <a:pt x="1644" y="1745"/>
                    <a:pt x="1746" y="1643"/>
                    <a:pt x="1746" y="1524"/>
                  </a:cubicBezTo>
                  <a:lnTo>
                    <a:pt x="1746" y="222"/>
                  </a:lnTo>
                  <a:cubicBezTo>
                    <a:pt x="1746" y="99"/>
                    <a:pt x="1644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4" name="Google Shape;18574;p76"/>
            <p:cNvSpPr/>
            <p:nvPr/>
          </p:nvSpPr>
          <p:spPr>
            <a:xfrm>
              <a:off x="4181432" y="3637714"/>
              <a:ext cx="45444" cy="45470"/>
            </a:xfrm>
            <a:custGeom>
              <a:avLst/>
              <a:gdLst/>
              <a:ahLst/>
              <a:cxnLst/>
              <a:rect l="l" t="t" r="r" b="b"/>
              <a:pathLst>
                <a:path w="1746" h="1747" extrusionOk="0">
                  <a:moveTo>
                    <a:pt x="1299" y="448"/>
                  </a:moveTo>
                  <a:lnTo>
                    <a:pt x="1299" y="1303"/>
                  </a:lnTo>
                  <a:lnTo>
                    <a:pt x="444" y="1303"/>
                  </a:lnTo>
                  <a:lnTo>
                    <a:pt x="444" y="448"/>
                  </a:lnTo>
                  <a:close/>
                  <a:moveTo>
                    <a:pt x="223" y="1"/>
                  </a:moveTo>
                  <a:cubicBezTo>
                    <a:pt x="99" y="1"/>
                    <a:pt x="1" y="103"/>
                    <a:pt x="1" y="223"/>
                  </a:cubicBezTo>
                  <a:lnTo>
                    <a:pt x="1" y="1524"/>
                  </a:lnTo>
                  <a:cubicBezTo>
                    <a:pt x="1" y="1648"/>
                    <a:pt x="99" y="1746"/>
                    <a:pt x="223" y="1746"/>
                  </a:cubicBezTo>
                  <a:lnTo>
                    <a:pt x="1524" y="1746"/>
                  </a:lnTo>
                  <a:cubicBezTo>
                    <a:pt x="1644" y="1746"/>
                    <a:pt x="1746" y="1648"/>
                    <a:pt x="1746" y="1524"/>
                  </a:cubicBezTo>
                  <a:lnTo>
                    <a:pt x="1746" y="223"/>
                  </a:lnTo>
                  <a:cubicBezTo>
                    <a:pt x="1746" y="99"/>
                    <a:pt x="1644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5" name="Google Shape;18575;p76"/>
            <p:cNvSpPr/>
            <p:nvPr/>
          </p:nvSpPr>
          <p:spPr>
            <a:xfrm>
              <a:off x="4146268" y="3470357"/>
              <a:ext cx="341897" cy="264465"/>
            </a:xfrm>
            <a:custGeom>
              <a:avLst/>
              <a:gdLst/>
              <a:ahLst/>
              <a:cxnLst/>
              <a:rect l="l" t="t" r="r" b="b"/>
              <a:pathLst>
                <a:path w="13136" h="10161" extrusionOk="0">
                  <a:moveTo>
                    <a:pt x="8822" y="5382"/>
                  </a:moveTo>
                  <a:lnTo>
                    <a:pt x="12280" y="6624"/>
                  </a:lnTo>
                  <a:cubicBezTo>
                    <a:pt x="12284" y="6624"/>
                    <a:pt x="12287" y="6624"/>
                    <a:pt x="12287" y="6631"/>
                  </a:cubicBezTo>
                  <a:cubicBezTo>
                    <a:pt x="12287" y="6638"/>
                    <a:pt x="12287" y="6638"/>
                    <a:pt x="12280" y="6642"/>
                  </a:cubicBezTo>
                  <a:lnTo>
                    <a:pt x="11401" y="7054"/>
                  </a:lnTo>
                  <a:cubicBezTo>
                    <a:pt x="11260" y="7117"/>
                    <a:pt x="11228" y="7303"/>
                    <a:pt x="11337" y="7413"/>
                  </a:cubicBezTo>
                  <a:lnTo>
                    <a:pt x="12643" y="8714"/>
                  </a:lnTo>
                  <a:cubicBezTo>
                    <a:pt x="12646" y="8718"/>
                    <a:pt x="12650" y="8725"/>
                    <a:pt x="12646" y="8732"/>
                  </a:cubicBezTo>
                  <a:lnTo>
                    <a:pt x="12154" y="9221"/>
                  </a:lnTo>
                  <a:cubicBezTo>
                    <a:pt x="12154" y="9221"/>
                    <a:pt x="12150" y="9225"/>
                    <a:pt x="12147" y="9225"/>
                  </a:cubicBezTo>
                  <a:cubicBezTo>
                    <a:pt x="12143" y="9225"/>
                    <a:pt x="12143" y="9221"/>
                    <a:pt x="12140" y="9221"/>
                  </a:cubicBezTo>
                  <a:lnTo>
                    <a:pt x="10838" y="7916"/>
                  </a:lnTo>
                  <a:cubicBezTo>
                    <a:pt x="10793" y="7871"/>
                    <a:pt x="10736" y="7850"/>
                    <a:pt x="10680" y="7850"/>
                  </a:cubicBezTo>
                  <a:cubicBezTo>
                    <a:pt x="10597" y="7850"/>
                    <a:pt x="10516" y="7895"/>
                    <a:pt x="10479" y="7979"/>
                  </a:cubicBezTo>
                  <a:lnTo>
                    <a:pt x="10067" y="8859"/>
                  </a:lnTo>
                  <a:cubicBezTo>
                    <a:pt x="10067" y="8862"/>
                    <a:pt x="10064" y="8866"/>
                    <a:pt x="10057" y="8866"/>
                  </a:cubicBezTo>
                  <a:cubicBezTo>
                    <a:pt x="10050" y="8866"/>
                    <a:pt x="10050" y="8866"/>
                    <a:pt x="10050" y="8859"/>
                  </a:cubicBezTo>
                  <a:lnTo>
                    <a:pt x="8808" y="5396"/>
                  </a:lnTo>
                  <a:cubicBezTo>
                    <a:pt x="8808" y="5393"/>
                    <a:pt x="8808" y="5389"/>
                    <a:pt x="8811" y="5386"/>
                  </a:cubicBezTo>
                  <a:cubicBezTo>
                    <a:pt x="8815" y="5382"/>
                    <a:pt x="8818" y="5382"/>
                    <a:pt x="8822" y="5382"/>
                  </a:cubicBezTo>
                  <a:close/>
                  <a:moveTo>
                    <a:pt x="222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9939"/>
                  </a:lnTo>
                  <a:cubicBezTo>
                    <a:pt x="1" y="10058"/>
                    <a:pt x="99" y="10160"/>
                    <a:pt x="222" y="10160"/>
                  </a:cubicBezTo>
                  <a:lnTo>
                    <a:pt x="10922" y="10160"/>
                  </a:lnTo>
                  <a:cubicBezTo>
                    <a:pt x="11045" y="10160"/>
                    <a:pt x="11144" y="10058"/>
                    <a:pt x="11144" y="9939"/>
                  </a:cubicBezTo>
                  <a:lnTo>
                    <a:pt x="11144" y="8855"/>
                  </a:lnTo>
                  <a:lnTo>
                    <a:pt x="11826" y="9534"/>
                  </a:lnTo>
                  <a:cubicBezTo>
                    <a:pt x="11914" y="9624"/>
                    <a:pt x="12030" y="9669"/>
                    <a:pt x="12147" y="9669"/>
                  </a:cubicBezTo>
                  <a:cubicBezTo>
                    <a:pt x="12264" y="9669"/>
                    <a:pt x="12381" y="9624"/>
                    <a:pt x="12470" y="9534"/>
                  </a:cubicBezTo>
                  <a:lnTo>
                    <a:pt x="12959" y="9045"/>
                  </a:lnTo>
                  <a:cubicBezTo>
                    <a:pt x="13135" y="8869"/>
                    <a:pt x="13135" y="8581"/>
                    <a:pt x="12959" y="8401"/>
                  </a:cubicBezTo>
                  <a:lnTo>
                    <a:pt x="11879" y="7321"/>
                  </a:lnTo>
                  <a:lnTo>
                    <a:pt x="12470" y="7047"/>
                  </a:lnTo>
                  <a:cubicBezTo>
                    <a:pt x="12836" y="6874"/>
                    <a:pt x="12812" y="6343"/>
                    <a:pt x="12432" y="6206"/>
                  </a:cubicBezTo>
                  <a:lnTo>
                    <a:pt x="11147" y="5745"/>
                  </a:lnTo>
                  <a:lnTo>
                    <a:pt x="11147" y="2525"/>
                  </a:lnTo>
                  <a:cubicBezTo>
                    <a:pt x="11147" y="2378"/>
                    <a:pt x="11036" y="2304"/>
                    <a:pt x="10924" y="2304"/>
                  </a:cubicBezTo>
                  <a:cubicBezTo>
                    <a:pt x="10812" y="2304"/>
                    <a:pt x="10700" y="2378"/>
                    <a:pt x="10700" y="2525"/>
                  </a:cubicBezTo>
                  <a:lnTo>
                    <a:pt x="10700" y="5586"/>
                  </a:lnTo>
                  <a:lnTo>
                    <a:pt x="8973" y="4967"/>
                  </a:lnTo>
                  <a:cubicBezTo>
                    <a:pt x="8920" y="4948"/>
                    <a:pt x="8867" y="4939"/>
                    <a:pt x="8816" y="4939"/>
                  </a:cubicBezTo>
                  <a:cubicBezTo>
                    <a:pt x="8519" y="4939"/>
                    <a:pt x="8281" y="5238"/>
                    <a:pt x="8392" y="5548"/>
                  </a:cubicBezTo>
                  <a:lnTo>
                    <a:pt x="8786" y="6645"/>
                  </a:lnTo>
                  <a:lnTo>
                    <a:pt x="3924" y="6645"/>
                  </a:lnTo>
                  <a:cubicBezTo>
                    <a:pt x="3628" y="6645"/>
                    <a:pt x="3628" y="7092"/>
                    <a:pt x="3924" y="7092"/>
                  </a:cubicBezTo>
                  <a:lnTo>
                    <a:pt x="8945" y="7092"/>
                  </a:lnTo>
                  <a:lnTo>
                    <a:pt x="9096" y="7515"/>
                  </a:lnTo>
                  <a:lnTo>
                    <a:pt x="3924" y="7515"/>
                  </a:lnTo>
                  <a:cubicBezTo>
                    <a:pt x="3628" y="7515"/>
                    <a:pt x="3628" y="7958"/>
                    <a:pt x="3924" y="7958"/>
                  </a:cubicBezTo>
                  <a:lnTo>
                    <a:pt x="9254" y="7958"/>
                  </a:lnTo>
                  <a:lnTo>
                    <a:pt x="9631" y="9003"/>
                  </a:lnTo>
                  <a:cubicBezTo>
                    <a:pt x="9702" y="9203"/>
                    <a:pt x="9882" y="9306"/>
                    <a:pt x="10061" y="9306"/>
                  </a:cubicBezTo>
                  <a:cubicBezTo>
                    <a:pt x="10224" y="9306"/>
                    <a:pt x="10388" y="9220"/>
                    <a:pt x="10468" y="9045"/>
                  </a:cubicBezTo>
                  <a:lnTo>
                    <a:pt x="10700" y="8549"/>
                  </a:lnTo>
                  <a:lnTo>
                    <a:pt x="10700" y="9714"/>
                  </a:lnTo>
                  <a:lnTo>
                    <a:pt x="444" y="9714"/>
                  </a:lnTo>
                  <a:lnTo>
                    <a:pt x="444" y="224"/>
                  </a:lnTo>
                  <a:cubicBezTo>
                    <a:pt x="444" y="75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576" name="Google Shape;18576;p76"/>
          <p:cNvGrpSpPr/>
          <p:nvPr/>
        </p:nvGrpSpPr>
        <p:grpSpPr>
          <a:xfrm>
            <a:off x="6529398" y="2898143"/>
            <a:ext cx="346999" cy="347025"/>
            <a:chOff x="6529398" y="2898143"/>
            <a:chExt cx="346999" cy="347025"/>
          </a:xfrm>
        </p:grpSpPr>
        <p:sp>
          <p:nvSpPr>
            <p:cNvPr id="18577" name="Google Shape;18577;p76"/>
            <p:cNvSpPr/>
            <p:nvPr/>
          </p:nvSpPr>
          <p:spPr>
            <a:xfrm>
              <a:off x="6606674" y="2903270"/>
              <a:ext cx="192447" cy="336770"/>
            </a:xfrm>
            <a:custGeom>
              <a:avLst/>
              <a:gdLst/>
              <a:ahLst/>
              <a:cxnLst/>
              <a:rect l="l" t="t" r="r" b="b"/>
              <a:pathLst>
                <a:path w="7394" h="12939" extrusionOk="0">
                  <a:moveTo>
                    <a:pt x="782" y="1"/>
                  </a:moveTo>
                  <a:cubicBezTo>
                    <a:pt x="349" y="1"/>
                    <a:pt x="1" y="349"/>
                    <a:pt x="1" y="782"/>
                  </a:cubicBezTo>
                  <a:lnTo>
                    <a:pt x="1" y="12157"/>
                  </a:lnTo>
                  <a:cubicBezTo>
                    <a:pt x="1" y="12590"/>
                    <a:pt x="349" y="12938"/>
                    <a:pt x="782" y="12938"/>
                  </a:cubicBezTo>
                  <a:lnTo>
                    <a:pt x="6612" y="12938"/>
                  </a:lnTo>
                  <a:cubicBezTo>
                    <a:pt x="7045" y="12938"/>
                    <a:pt x="7393" y="12590"/>
                    <a:pt x="7393" y="12157"/>
                  </a:cubicBezTo>
                  <a:lnTo>
                    <a:pt x="7393" y="782"/>
                  </a:lnTo>
                  <a:cubicBezTo>
                    <a:pt x="7393" y="349"/>
                    <a:pt x="7045" y="1"/>
                    <a:pt x="6612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8" name="Google Shape;18578;p76"/>
            <p:cNvSpPr/>
            <p:nvPr/>
          </p:nvSpPr>
          <p:spPr>
            <a:xfrm>
              <a:off x="6758414" y="2903270"/>
              <a:ext cx="40707" cy="336848"/>
            </a:xfrm>
            <a:custGeom>
              <a:avLst/>
              <a:gdLst/>
              <a:ahLst/>
              <a:cxnLst/>
              <a:rect l="l" t="t" r="r" b="b"/>
              <a:pathLst>
                <a:path w="1564" h="12942" extrusionOk="0">
                  <a:moveTo>
                    <a:pt x="1" y="1"/>
                  </a:moveTo>
                  <a:cubicBezTo>
                    <a:pt x="434" y="1"/>
                    <a:pt x="782" y="349"/>
                    <a:pt x="782" y="782"/>
                  </a:cubicBezTo>
                  <a:lnTo>
                    <a:pt x="782" y="12161"/>
                  </a:lnTo>
                  <a:cubicBezTo>
                    <a:pt x="782" y="12590"/>
                    <a:pt x="434" y="12942"/>
                    <a:pt x="1" y="12942"/>
                  </a:cubicBezTo>
                  <a:lnTo>
                    <a:pt x="782" y="12942"/>
                  </a:lnTo>
                  <a:cubicBezTo>
                    <a:pt x="1215" y="12942"/>
                    <a:pt x="1563" y="12590"/>
                    <a:pt x="1563" y="12161"/>
                  </a:cubicBezTo>
                  <a:lnTo>
                    <a:pt x="1563" y="782"/>
                  </a:ln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ED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9" name="Google Shape;18579;p76"/>
            <p:cNvSpPr/>
            <p:nvPr/>
          </p:nvSpPr>
          <p:spPr>
            <a:xfrm>
              <a:off x="6606674" y="3188532"/>
              <a:ext cx="192525" cy="20354"/>
            </a:xfrm>
            <a:custGeom>
              <a:avLst/>
              <a:gdLst/>
              <a:ahLst/>
              <a:cxnLst/>
              <a:rect l="l" t="t" r="r" b="b"/>
              <a:pathLst>
                <a:path w="7397" h="782" extrusionOk="0">
                  <a:moveTo>
                    <a:pt x="1" y="1"/>
                  </a:moveTo>
                  <a:lnTo>
                    <a:pt x="1" y="782"/>
                  </a:lnTo>
                  <a:lnTo>
                    <a:pt x="7397" y="782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0" name="Google Shape;18580;p76"/>
            <p:cNvSpPr/>
            <p:nvPr/>
          </p:nvSpPr>
          <p:spPr>
            <a:xfrm>
              <a:off x="6778768" y="3188532"/>
              <a:ext cx="20432" cy="20354"/>
            </a:xfrm>
            <a:custGeom>
              <a:avLst/>
              <a:gdLst/>
              <a:ahLst/>
              <a:cxnLst/>
              <a:rect l="l" t="t" r="r" b="b"/>
              <a:pathLst>
                <a:path w="785" h="782" extrusionOk="0">
                  <a:moveTo>
                    <a:pt x="0" y="1"/>
                  </a:moveTo>
                  <a:lnTo>
                    <a:pt x="4" y="782"/>
                  </a:lnTo>
                  <a:lnTo>
                    <a:pt x="785" y="782"/>
                  </a:lnTo>
                  <a:lnTo>
                    <a:pt x="785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1" name="Google Shape;18581;p76"/>
            <p:cNvSpPr/>
            <p:nvPr/>
          </p:nvSpPr>
          <p:spPr>
            <a:xfrm>
              <a:off x="6606674" y="3208859"/>
              <a:ext cx="192525" cy="31181"/>
            </a:xfrm>
            <a:custGeom>
              <a:avLst/>
              <a:gdLst/>
              <a:ahLst/>
              <a:cxnLst/>
              <a:rect l="l" t="t" r="r" b="b"/>
              <a:pathLst>
                <a:path w="7397" h="1198" extrusionOk="0">
                  <a:moveTo>
                    <a:pt x="1" y="1"/>
                  </a:moveTo>
                  <a:lnTo>
                    <a:pt x="1" y="416"/>
                  </a:lnTo>
                  <a:cubicBezTo>
                    <a:pt x="1" y="849"/>
                    <a:pt x="349" y="1197"/>
                    <a:pt x="782" y="1197"/>
                  </a:cubicBezTo>
                  <a:lnTo>
                    <a:pt x="6612" y="1197"/>
                  </a:lnTo>
                  <a:cubicBezTo>
                    <a:pt x="6614" y="1197"/>
                    <a:pt x="6616" y="1197"/>
                    <a:pt x="6618" y="1197"/>
                  </a:cubicBezTo>
                  <a:cubicBezTo>
                    <a:pt x="7048" y="1197"/>
                    <a:pt x="7397" y="847"/>
                    <a:pt x="7397" y="416"/>
                  </a:cubicBezTo>
                  <a:lnTo>
                    <a:pt x="7397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2" name="Google Shape;18582;p76"/>
            <p:cNvSpPr/>
            <p:nvPr/>
          </p:nvSpPr>
          <p:spPr>
            <a:xfrm>
              <a:off x="6758414" y="3208859"/>
              <a:ext cx="40707" cy="31181"/>
            </a:xfrm>
            <a:custGeom>
              <a:avLst/>
              <a:gdLst/>
              <a:ahLst/>
              <a:cxnLst/>
              <a:rect l="l" t="t" r="r" b="b"/>
              <a:pathLst>
                <a:path w="1564" h="1198" extrusionOk="0">
                  <a:moveTo>
                    <a:pt x="782" y="1"/>
                  </a:moveTo>
                  <a:lnTo>
                    <a:pt x="782" y="416"/>
                  </a:lnTo>
                  <a:cubicBezTo>
                    <a:pt x="782" y="849"/>
                    <a:pt x="434" y="1197"/>
                    <a:pt x="1" y="1197"/>
                  </a:cubicBezTo>
                  <a:lnTo>
                    <a:pt x="782" y="1197"/>
                  </a:lnTo>
                  <a:cubicBezTo>
                    <a:pt x="1215" y="1197"/>
                    <a:pt x="1563" y="849"/>
                    <a:pt x="1563" y="416"/>
                  </a:cubicBezTo>
                  <a:lnTo>
                    <a:pt x="1563" y="1"/>
                  </a:ln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3" name="Google Shape;18583;p76"/>
            <p:cNvSpPr/>
            <p:nvPr/>
          </p:nvSpPr>
          <p:spPr>
            <a:xfrm>
              <a:off x="6606674" y="2903270"/>
              <a:ext cx="192447" cy="31181"/>
            </a:xfrm>
            <a:custGeom>
              <a:avLst/>
              <a:gdLst/>
              <a:ahLst/>
              <a:cxnLst/>
              <a:rect l="l" t="t" r="r" b="b"/>
              <a:pathLst>
                <a:path w="7394" h="1198" extrusionOk="0">
                  <a:moveTo>
                    <a:pt x="782" y="1"/>
                  </a:moveTo>
                  <a:cubicBezTo>
                    <a:pt x="349" y="1"/>
                    <a:pt x="1" y="349"/>
                    <a:pt x="1" y="782"/>
                  </a:cubicBezTo>
                  <a:lnTo>
                    <a:pt x="1" y="1197"/>
                  </a:lnTo>
                  <a:lnTo>
                    <a:pt x="7393" y="1197"/>
                  </a:lnTo>
                  <a:lnTo>
                    <a:pt x="7393" y="782"/>
                  </a:lnTo>
                  <a:cubicBezTo>
                    <a:pt x="7393" y="349"/>
                    <a:pt x="7045" y="1"/>
                    <a:pt x="6612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4" name="Google Shape;18584;p76"/>
            <p:cNvSpPr/>
            <p:nvPr/>
          </p:nvSpPr>
          <p:spPr>
            <a:xfrm>
              <a:off x="6758414" y="2903270"/>
              <a:ext cx="40785" cy="31181"/>
            </a:xfrm>
            <a:custGeom>
              <a:avLst/>
              <a:gdLst/>
              <a:ahLst/>
              <a:cxnLst/>
              <a:rect l="l" t="t" r="r" b="b"/>
              <a:pathLst>
                <a:path w="1567" h="1198" extrusionOk="0">
                  <a:moveTo>
                    <a:pt x="1" y="1"/>
                  </a:moveTo>
                  <a:cubicBezTo>
                    <a:pt x="434" y="1"/>
                    <a:pt x="782" y="349"/>
                    <a:pt x="782" y="782"/>
                  </a:cubicBezTo>
                  <a:lnTo>
                    <a:pt x="782" y="1197"/>
                  </a:lnTo>
                  <a:lnTo>
                    <a:pt x="1567" y="1197"/>
                  </a:lnTo>
                  <a:lnTo>
                    <a:pt x="1567" y="782"/>
                  </a:lnTo>
                  <a:cubicBezTo>
                    <a:pt x="1567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5" name="Google Shape;18585;p76"/>
            <p:cNvSpPr/>
            <p:nvPr/>
          </p:nvSpPr>
          <p:spPr>
            <a:xfrm>
              <a:off x="6534526" y="2952722"/>
              <a:ext cx="132818" cy="146066"/>
            </a:xfrm>
            <a:custGeom>
              <a:avLst/>
              <a:gdLst/>
              <a:ahLst/>
              <a:cxnLst/>
              <a:rect l="l" t="t" r="r" b="b"/>
              <a:pathLst>
                <a:path w="5103" h="5612" extrusionOk="0">
                  <a:moveTo>
                    <a:pt x="1003" y="1"/>
                  </a:moveTo>
                  <a:cubicBezTo>
                    <a:pt x="447" y="1"/>
                    <a:pt x="0" y="451"/>
                    <a:pt x="0" y="1004"/>
                  </a:cubicBezTo>
                  <a:lnTo>
                    <a:pt x="0" y="3424"/>
                  </a:lnTo>
                  <a:cubicBezTo>
                    <a:pt x="0" y="3977"/>
                    <a:pt x="447" y="4427"/>
                    <a:pt x="1003" y="4427"/>
                  </a:cubicBezTo>
                  <a:lnTo>
                    <a:pt x="1981" y="4427"/>
                  </a:lnTo>
                  <a:cubicBezTo>
                    <a:pt x="2041" y="5421"/>
                    <a:pt x="2576" y="5612"/>
                    <a:pt x="2976" y="5612"/>
                  </a:cubicBezTo>
                  <a:cubicBezTo>
                    <a:pt x="3094" y="5612"/>
                    <a:pt x="3201" y="5595"/>
                    <a:pt x="3279" y="5578"/>
                  </a:cubicBezTo>
                  <a:cubicBezTo>
                    <a:pt x="3308" y="5574"/>
                    <a:pt x="3308" y="5532"/>
                    <a:pt x="3279" y="5528"/>
                  </a:cubicBezTo>
                  <a:cubicBezTo>
                    <a:pt x="2614" y="5409"/>
                    <a:pt x="2903" y="4427"/>
                    <a:pt x="2903" y="4427"/>
                  </a:cubicBezTo>
                  <a:lnTo>
                    <a:pt x="4099" y="4427"/>
                  </a:lnTo>
                  <a:cubicBezTo>
                    <a:pt x="4652" y="4427"/>
                    <a:pt x="5102" y="3980"/>
                    <a:pt x="5102" y="3424"/>
                  </a:cubicBezTo>
                  <a:lnTo>
                    <a:pt x="5102" y="1007"/>
                  </a:lnTo>
                  <a:cubicBezTo>
                    <a:pt x="5102" y="451"/>
                    <a:pt x="4652" y="1"/>
                    <a:pt x="409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6" name="Google Shape;18586;p76"/>
            <p:cNvSpPr/>
            <p:nvPr/>
          </p:nvSpPr>
          <p:spPr>
            <a:xfrm>
              <a:off x="6620885" y="2952722"/>
              <a:ext cx="46459" cy="115250"/>
            </a:xfrm>
            <a:custGeom>
              <a:avLst/>
              <a:gdLst/>
              <a:ahLst/>
              <a:cxnLst/>
              <a:rect l="l" t="t" r="r" b="b"/>
              <a:pathLst>
                <a:path w="1785" h="4428" extrusionOk="0">
                  <a:moveTo>
                    <a:pt x="0" y="1"/>
                  </a:moveTo>
                  <a:cubicBezTo>
                    <a:pt x="553" y="1"/>
                    <a:pt x="1003" y="451"/>
                    <a:pt x="1003" y="1004"/>
                  </a:cubicBezTo>
                  <a:lnTo>
                    <a:pt x="1003" y="3424"/>
                  </a:lnTo>
                  <a:cubicBezTo>
                    <a:pt x="1003" y="3977"/>
                    <a:pt x="553" y="4427"/>
                    <a:pt x="0" y="4427"/>
                  </a:cubicBezTo>
                  <a:lnTo>
                    <a:pt x="781" y="4427"/>
                  </a:lnTo>
                  <a:cubicBezTo>
                    <a:pt x="1334" y="4427"/>
                    <a:pt x="1784" y="3977"/>
                    <a:pt x="1784" y="3424"/>
                  </a:cubicBezTo>
                  <a:lnTo>
                    <a:pt x="1784" y="1004"/>
                  </a:lnTo>
                  <a:cubicBezTo>
                    <a:pt x="1784" y="451"/>
                    <a:pt x="1334" y="1"/>
                    <a:pt x="781" y="1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7" name="Google Shape;18587;p76"/>
            <p:cNvSpPr/>
            <p:nvPr/>
          </p:nvSpPr>
          <p:spPr>
            <a:xfrm>
              <a:off x="6573072" y="2985517"/>
              <a:ext cx="56350" cy="47526"/>
            </a:xfrm>
            <a:custGeom>
              <a:avLst/>
              <a:gdLst/>
              <a:ahLst/>
              <a:cxnLst/>
              <a:rect l="l" t="t" r="r" b="b"/>
              <a:pathLst>
                <a:path w="2165" h="1826" extrusionOk="0">
                  <a:moveTo>
                    <a:pt x="542" y="0"/>
                  </a:moveTo>
                  <a:cubicBezTo>
                    <a:pt x="222" y="0"/>
                    <a:pt x="1" y="285"/>
                    <a:pt x="1" y="616"/>
                  </a:cubicBezTo>
                  <a:cubicBezTo>
                    <a:pt x="1" y="989"/>
                    <a:pt x="300" y="1429"/>
                    <a:pt x="1031" y="1812"/>
                  </a:cubicBezTo>
                  <a:cubicBezTo>
                    <a:pt x="1047" y="1821"/>
                    <a:pt x="1065" y="1826"/>
                    <a:pt x="1082" y="1826"/>
                  </a:cubicBezTo>
                  <a:cubicBezTo>
                    <a:pt x="1100" y="1826"/>
                    <a:pt x="1118" y="1821"/>
                    <a:pt x="1133" y="1812"/>
                  </a:cubicBezTo>
                  <a:cubicBezTo>
                    <a:pt x="1865" y="1429"/>
                    <a:pt x="2164" y="989"/>
                    <a:pt x="2164" y="616"/>
                  </a:cubicBezTo>
                  <a:cubicBezTo>
                    <a:pt x="2164" y="285"/>
                    <a:pt x="1943" y="4"/>
                    <a:pt x="1623" y="0"/>
                  </a:cubicBezTo>
                  <a:cubicBezTo>
                    <a:pt x="1443" y="4"/>
                    <a:pt x="1271" y="74"/>
                    <a:pt x="1144" y="204"/>
                  </a:cubicBezTo>
                  <a:cubicBezTo>
                    <a:pt x="1126" y="222"/>
                    <a:pt x="1104" y="231"/>
                    <a:pt x="1082" y="231"/>
                  </a:cubicBezTo>
                  <a:cubicBezTo>
                    <a:pt x="1060" y="231"/>
                    <a:pt x="1038" y="222"/>
                    <a:pt x="1021" y="204"/>
                  </a:cubicBezTo>
                  <a:cubicBezTo>
                    <a:pt x="894" y="74"/>
                    <a:pt x="722" y="4"/>
                    <a:pt x="542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8" name="Google Shape;18588;p76"/>
            <p:cNvSpPr/>
            <p:nvPr/>
          </p:nvSpPr>
          <p:spPr>
            <a:xfrm>
              <a:off x="6738373" y="3035412"/>
              <a:ext cx="132896" cy="146092"/>
            </a:xfrm>
            <a:custGeom>
              <a:avLst/>
              <a:gdLst/>
              <a:ahLst/>
              <a:cxnLst/>
              <a:rect l="l" t="t" r="r" b="b"/>
              <a:pathLst>
                <a:path w="5106" h="5613" extrusionOk="0">
                  <a:moveTo>
                    <a:pt x="1000" y="1"/>
                  </a:moveTo>
                  <a:cubicBezTo>
                    <a:pt x="447" y="1"/>
                    <a:pt x="0" y="453"/>
                    <a:pt x="4" y="1004"/>
                  </a:cubicBezTo>
                  <a:lnTo>
                    <a:pt x="4" y="3424"/>
                  </a:lnTo>
                  <a:cubicBezTo>
                    <a:pt x="4" y="3977"/>
                    <a:pt x="451" y="4427"/>
                    <a:pt x="1007" y="4427"/>
                  </a:cubicBezTo>
                  <a:lnTo>
                    <a:pt x="2203" y="4427"/>
                  </a:lnTo>
                  <a:cubicBezTo>
                    <a:pt x="2203" y="4427"/>
                    <a:pt x="2491" y="5409"/>
                    <a:pt x="1823" y="5528"/>
                  </a:cubicBezTo>
                  <a:cubicBezTo>
                    <a:pt x="1795" y="5532"/>
                    <a:pt x="1795" y="5574"/>
                    <a:pt x="1823" y="5578"/>
                  </a:cubicBezTo>
                  <a:cubicBezTo>
                    <a:pt x="1903" y="5595"/>
                    <a:pt x="2010" y="5612"/>
                    <a:pt x="2128" y="5612"/>
                  </a:cubicBezTo>
                  <a:cubicBezTo>
                    <a:pt x="2530" y="5612"/>
                    <a:pt x="3065" y="5421"/>
                    <a:pt x="3125" y="4427"/>
                  </a:cubicBezTo>
                  <a:lnTo>
                    <a:pt x="4103" y="4427"/>
                  </a:lnTo>
                  <a:cubicBezTo>
                    <a:pt x="4655" y="4427"/>
                    <a:pt x="5106" y="3977"/>
                    <a:pt x="5106" y="3424"/>
                  </a:cubicBezTo>
                  <a:lnTo>
                    <a:pt x="5106" y="1004"/>
                  </a:lnTo>
                  <a:cubicBezTo>
                    <a:pt x="5106" y="448"/>
                    <a:pt x="4655" y="1"/>
                    <a:pt x="4103" y="1"/>
                  </a:cubicBezTo>
                  <a:lnTo>
                    <a:pt x="1007" y="1"/>
                  </a:lnTo>
                  <a:cubicBezTo>
                    <a:pt x="1005" y="1"/>
                    <a:pt x="1002" y="1"/>
                    <a:pt x="10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9" name="Google Shape;18589;p76"/>
            <p:cNvSpPr/>
            <p:nvPr/>
          </p:nvSpPr>
          <p:spPr>
            <a:xfrm>
              <a:off x="6824810" y="3035412"/>
              <a:ext cx="46459" cy="115250"/>
            </a:xfrm>
            <a:custGeom>
              <a:avLst/>
              <a:gdLst/>
              <a:ahLst/>
              <a:cxnLst/>
              <a:rect l="l" t="t" r="r" b="b"/>
              <a:pathLst>
                <a:path w="1785" h="4428" extrusionOk="0">
                  <a:moveTo>
                    <a:pt x="1" y="1"/>
                  </a:moveTo>
                  <a:cubicBezTo>
                    <a:pt x="553" y="1"/>
                    <a:pt x="1004" y="448"/>
                    <a:pt x="1004" y="1004"/>
                  </a:cubicBezTo>
                  <a:lnTo>
                    <a:pt x="1004" y="3424"/>
                  </a:lnTo>
                  <a:cubicBezTo>
                    <a:pt x="1004" y="3977"/>
                    <a:pt x="553" y="4427"/>
                    <a:pt x="1" y="4427"/>
                  </a:cubicBezTo>
                  <a:lnTo>
                    <a:pt x="782" y="4427"/>
                  </a:lnTo>
                  <a:cubicBezTo>
                    <a:pt x="1334" y="4427"/>
                    <a:pt x="1785" y="3977"/>
                    <a:pt x="1785" y="3424"/>
                  </a:cubicBezTo>
                  <a:lnTo>
                    <a:pt x="1785" y="1004"/>
                  </a:lnTo>
                  <a:cubicBezTo>
                    <a:pt x="1785" y="448"/>
                    <a:pt x="1334" y="1"/>
                    <a:pt x="782" y="1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0" name="Google Shape;18590;p76"/>
            <p:cNvSpPr/>
            <p:nvPr/>
          </p:nvSpPr>
          <p:spPr>
            <a:xfrm>
              <a:off x="6785795" y="3058134"/>
              <a:ext cx="33289" cy="28500"/>
            </a:xfrm>
            <a:custGeom>
              <a:avLst/>
              <a:gdLst/>
              <a:ahLst/>
              <a:cxnLst/>
              <a:rect l="l" t="t" r="r" b="b"/>
              <a:pathLst>
                <a:path w="1279" h="1095" extrusionOk="0">
                  <a:moveTo>
                    <a:pt x="733" y="1"/>
                  </a:moveTo>
                  <a:cubicBezTo>
                    <a:pt x="247" y="1"/>
                    <a:pt x="1" y="588"/>
                    <a:pt x="346" y="933"/>
                  </a:cubicBezTo>
                  <a:cubicBezTo>
                    <a:pt x="457" y="1045"/>
                    <a:pt x="595" y="1095"/>
                    <a:pt x="729" y="1095"/>
                  </a:cubicBezTo>
                  <a:cubicBezTo>
                    <a:pt x="1010" y="1095"/>
                    <a:pt x="1278" y="877"/>
                    <a:pt x="1278" y="546"/>
                  </a:cubicBezTo>
                  <a:cubicBezTo>
                    <a:pt x="1278" y="247"/>
                    <a:pt x="1035" y="1"/>
                    <a:pt x="733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1" name="Google Shape;18591;p76"/>
            <p:cNvSpPr/>
            <p:nvPr/>
          </p:nvSpPr>
          <p:spPr>
            <a:xfrm>
              <a:off x="6781136" y="3086608"/>
              <a:ext cx="47474" cy="28526"/>
            </a:xfrm>
            <a:custGeom>
              <a:avLst/>
              <a:gdLst/>
              <a:ahLst/>
              <a:cxnLst/>
              <a:rect l="l" t="t" r="r" b="b"/>
              <a:pathLst>
                <a:path w="1824" h="1096" extrusionOk="0">
                  <a:moveTo>
                    <a:pt x="796" y="1"/>
                  </a:moveTo>
                  <a:cubicBezTo>
                    <a:pt x="356" y="1"/>
                    <a:pt x="1" y="356"/>
                    <a:pt x="1" y="796"/>
                  </a:cubicBezTo>
                  <a:lnTo>
                    <a:pt x="1" y="810"/>
                  </a:lnTo>
                  <a:cubicBezTo>
                    <a:pt x="1" y="968"/>
                    <a:pt x="127" y="1095"/>
                    <a:pt x="282" y="1095"/>
                  </a:cubicBezTo>
                  <a:lnTo>
                    <a:pt x="1542" y="1095"/>
                  </a:lnTo>
                  <a:cubicBezTo>
                    <a:pt x="1696" y="1095"/>
                    <a:pt x="1823" y="968"/>
                    <a:pt x="1823" y="810"/>
                  </a:cubicBezTo>
                  <a:lnTo>
                    <a:pt x="1823" y="796"/>
                  </a:lnTo>
                  <a:cubicBezTo>
                    <a:pt x="1823" y="356"/>
                    <a:pt x="1468" y="1"/>
                    <a:pt x="1028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2" name="Google Shape;18592;p76"/>
            <p:cNvSpPr/>
            <p:nvPr/>
          </p:nvSpPr>
          <p:spPr>
            <a:xfrm>
              <a:off x="6638193" y="3109512"/>
              <a:ext cx="71914" cy="20354"/>
            </a:xfrm>
            <a:custGeom>
              <a:avLst/>
              <a:gdLst/>
              <a:ahLst/>
              <a:cxnLst/>
              <a:rect l="l" t="t" r="r" b="b"/>
              <a:pathLst>
                <a:path w="2763" h="782" extrusionOk="0">
                  <a:moveTo>
                    <a:pt x="0" y="0"/>
                  </a:moveTo>
                  <a:lnTo>
                    <a:pt x="0" y="782"/>
                  </a:lnTo>
                  <a:lnTo>
                    <a:pt x="2762" y="782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3" name="Google Shape;18593;p76"/>
            <p:cNvSpPr/>
            <p:nvPr/>
          </p:nvSpPr>
          <p:spPr>
            <a:xfrm>
              <a:off x="6529398" y="2898143"/>
              <a:ext cx="274850" cy="265090"/>
            </a:xfrm>
            <a:custGeom>
              <a:avLst/>
              <a:gdLst/>
              <a:ahLst/>
              <a:cxnLst/>
              <a:rect l="l" t="t" r="r" b="b"/>
              <a:pathLst>
                <a:path w="10560" h="10185" extrusionOk="0">
                  <a:moveTo>
                    <a:pt x="4296" y="2291"/>
                  </a:moveTo>
                  <a:cubicBezTo>
                    <a:pt x="4740" y="2291"/>
                    <a:pt x="5102" y="2654"/>
                    <a:pt x="5102" y="3101"/>
                  </a:cubicBezTo>
                  <a:lnTo>
                    <a:pt x="5102" y="5518"/>
                  </a:lnTo>
                  <a:cubicBezTo>
                    <a:pt x="5102" y="5965"/>
                    <a:pt x="4740" y="6327"/>
                    <a:pt x="4296" y="6327"/>
                  </a:cubicBezTo>
                  <a:lnTo>
                    <a:pt x="3100" y="6327"/>
                  </a:lnTo>
                  <a:cubicBezTo>
                    <a:pt x="3012" y="6327"/>
                    <a:pt x="2935" y="6383"/>
                    <a:pt x="2910" y="6468"/>
                  </a:cubicBezTo>
                  <a:cubicBezTo>
                    <a:pt x="2892" y="6531"/>
                    <a:pt x="2734" y="7101"/>
                    <a:pt x="2959" y="7488"/>
                  </a:cubicBezTo>
                  <a:cubicBezTo>
                    <a:pt x="2871" y="7467"/>
                    <a:pt x="2790" y="7428"/>
                    <a:pt x="2720" y="7375"/>
                  </a:cubicBezTo>
                  <a:cubicBezTo>
                    <a:pt x="2516" y="7221"/>
                    <a:pt x="2400" y="6932"/>
                    <a:pt x="2375" y="6513"/>
                  </a:cubicBezTo>
                  <a:lnTo>
                    <a:pt x="2375" y="6510"/>
                  </a:lnTo>
                  <a:cubicBezTo>
                    <a:pt x="2368" y="6408"/>
                    <a:pt x="2284" y="6327"/>
                    <a:pt x="2178" y="6327"/>
                  </a:cubicBezTo>
                  <a:lnTo>
                    <a:pt x="1200" y="6327"/>
                  </a:lnTo>
                  <a:cubicBezTo>
                    <a:pt x="753" y="6327"/>
                    <a:pt x="391" y="5965"/>
                    <a:pt x="391" y="5518"/>
                  </a:cubicBezTo>
                  <a:lnTo>
                    <a:pt x="391" y="3101"/>
                  </a:lnTo>
                  <a:cubicBezTo>
                    <a:pt x="391" y="2654"/>
                    <a:pt x="753" y="2291"/>
                    <a:pt x="1200" y="2291"/>
                  </a:cubicBezTo>
                  <a:close/>
                  <a:moveTo>
                    <a:pt x="3751" y="1"/>
                  </a:moveTo>
                  <a:cubicBezTo>
                    <a:pt x="3209" y="1"/>
                    <a:pt x="2773" y="437"/>
                    <a:pt x="2773" y="975"/>
                  </a:cubicBezTo>
                  <a:lnTo>
                    <a:pt x="2773" y="1901"/>
                  </a:lnTo>
                  <a:lnTo>
                    <a:pt x="1200" y="1901"/>
                  </a:lnTo>
                  <a:cubicBezTo>
                    <a:pt x="539" y="1901"/>
                    <a:pt x="0" y="2436"/>
                    <a:pt x="0" y="3101"/>
                  </a:cubicBezTo>
                  <a:lnTo>
                    <a:pt x="0" y="5518"/>
                  </a:lnTo>
                  <a:cubicBezTo>
                    <a:pt x="0" y="6179"/>
                    <a:pt x="539" y="6718"/>
                    <a:pt x="1200" y="6718"/>
                  </a:cubicBezTo>
                  <a:lnTo>
                    <a:pt x="2002" y="6718"/>
                  </a:lnTo>
                  <a:cubicBezTo>
                    <a:pt x="2059" y="7161"/>
                    <a:pt x="2220" y="7485"/>
                    <a:pt x="2484" y="7685"/>
                  </a:cubicBezTo>
                  <a:cubicBezTo>
                    <a:pt x="2572" y="7752"/>
                    <a:pt x="2671" y="7805"/>
                    <a:pt x="2776" y="7840"/>
                  </a:cubicBezTo>
                  <a:lnTo>
                    <a:pt x="2773" y="9990"/>
                  </a:lnTo>
                  <a:cubicBezTo>
                    <a:pt x="2773" y="10120"/>
                    <a:pt x="2870" y="10185"/>
                    <a:pt x="2968" y="10185"/>
                  </a:cubicBezTo>
                  <a:cubicBezTo>
                    <a:pt x="3066" y="10185"/>
                    <a:pt x="3163" y="10120"/>
                    <a:pt x="3163" y="9990"/>
                  </a:cubicBezTo>
                  <a:lnTo>
                    <a:pt x="3163" y="7903"/>
                  </a:lnTo>
                  <a:lnTo>
                    <a:pt x="3177" y="7903"/>
                  </a:lnTo>
                  <a:cubicBezTo>
                    <a:pt x="3290" y="7903"/>
                    <a:pt x="3406" y="7889"/>
                    <a:pt x="3519" y="7865"/>
                  </a:cubicBezTo>
                  <a:cubicBezTo>
                    <a:pt x="3765" y="7822"/>
                    <a:pt x="3758" y="7467"/>
                    <a:pt x="3512" y="7432"/>
                  </a:cubicBezTo>
                  <a:cubicBezTo>
                    <a:pt x="3427" y="7421"/>
                    <a:pt x="3350" y="7372"/>
                    <a:pt x="3304" y="7298"/>
                  </a:cubicBezTo>
                  <a:cubicBezTo>
                    <a:pt x="3209" y="7147"/>
                    <a:pt x="3223" y="6890"/>
                    <a:pt x="3255" y="6718"/>
                  </a:cubicBezTo>
                  <a:lnTo>
                    <a:pt x="4296" y="6718"/>
                  </a:lnTo>
                  <a:cubicBezTo>
                    <a:pt x="4958" y="6718"/>
                    <a:pt x="5493" y="6179"/>
                    <a:pt x="5493" y="5518"/>
                  </a:cubicBezTo>
                  <a:lnTo>
                    <a:pt x="5493" y="3101"/>
                  </a:lnTo>
                  <a:cubicBezTo>
                    <a:pt x="5493" y="2436"/>
                    <a:pt x="4958" y="1901"/>
                    <a:pt x="4296" y="1901"/>
                  </a:cubicBezTo>
                  <a:lnTo>
                    <a:pt x="3163" y="1901"/>
                  </a:lnTo>
                  <a:lnTo>
                    <a:pt x="3163" y="1588"/>
                  </a:lnTo>
                  <a:lnTo>
                    <a:pt x="4159" y="1588"/>
                  </a:lnTo>
                  <a:cubicBezTo>
                    <a:pt x="4416" y="1588"/>
                    <a:pt x="4416" y="1197"/>
                    <a:pt x="4159" y="1197"/>
                  </a:cubicBezTo>
                  <a:lnTo>
                    <a:pt x="3163" y="1197"/>
                  </a:lnTo>
                  <a:lnTo>
                    <a:pt x="3163" y="979"/>
                  </a:lnTo>
                  <a:cubicBezTo>
                    <a:pt x="3163" y="655"/>
                    <a:pt x="3427" y="391"/>
                    <a:pt x="3751" y="391"/>
                  </a:cubicBezTo>
                  <a:lnTo>
                    <a:pt x="9581" y="391"/>
                  </a:lnTo>
                  <a:cubicBezTo>
                    <a:pt x="9905" y="391"/>
                    <a:pt x="10169" y="655"/>
                    <a:pt x="10169" y="979"/>
                  </a:cubicBezTo>
                  <a:lnTo>
                    <a:pt x="10169" y="1197"/>
                  </a:lnTo>
                  <a:lnTo>
                    <a:pt x="4989" y="1197"/>
                  </a:lnTo>
                  <a:cubicBezTo>
                    <a:pt x="4729" y="1197"/>
                    <a:pt x="4729" y="1588"/>
                    <a:pt x="4989" y="1588"/>
                  </a:cubicBezTo>
                  <a:lnTo>
                    <a:pt x="10169" y="1588"/>
                  </a:lnTo>
                  <a:lnTo>
                    <a:pt x="10169" y="2499"/>
                  </a:lnTo>
                  <a:cubicBezTo>
                    <a:pt x="10169" y="2629"/>
                    <a:pt x="10266" y="2694"/>
                    <a:pt x="10364" y="2694"/>
                  </a:cubicBezTo>
                  <a:cubicBezTo>
                    <a:pt x="10462" y="2694"/>
                    <a:pt x="10559" y="2629"/>
                    <a:pt x="10559" y="2499"/>
                  </a:cubicBezTo>
                  <a:lnTo>
                    <a:pt x="10559" y="975"/>
                  </a:lnTo>
                  <a:cubicBezTo>
                    <a:pt x="10556" y="437"/>
                    <a:pt x="10119" y="1"/>
                    <a:pt x="9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4" name="Google Shape;18594;p76"/>
            <p:cNvSpPr/>
            <p:nvPr/>
          </p:nvSpPr>
          <p:spPr>
            <a:xfrm>
              <a:off x="6682518" y="3219400"/>
              <a:ext cx="40681" cy="10203"/>
            </a:xfrm>
            <a:custGeom>
              <a:avLst/>
              <a:gdLst/>
              <a:ahLst/>
              <a:cxnLst/>
              <a:rect l="l" t="t" r="r" b="b"/>
              <a:pathLst>
                <a:path w="1563" h="392" extrusionOk="0">
                  <a:moveTo>
                    <a:pt x="260" y="1"/>
                  </a:moveTo>
                  <a:cubicBezTo>
                    <a:pt x="0" y="1"/>
                    <a:pt x="0" y="391"/>
                    <a:pt x="260" y="391"/>
                  </a:cubicBezTo>
                  <a:lnTo>
                    <a:pt x="1302" y="391"/>
                  </a:lnTo>
                  <a:cubicBezTo>
                    <a:pt x="1562" y="391"/>
                    <a:pt x="1562" y="1"/>
                    <a:pt x="1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5" name="Google Shape;18595;p76"/>
            <p:cNvSpPr/>
            <p:nvPr/>
          </p:nvSpPr>
          <p:spPr>
            <a:xfrm>
              <a:off x="6568049" y="2980468"/>
              <a:ext cx="66396" cy="57677"/>
            </a:xfrm>
            <a:custGeom>
              <a:avLst/>
              <a:gdLst/>
              <a:ahLst/>
              <a:cxnLst/>
              <a:rect l="l" t="t" r="r" b="b"/>
              <a:pathLst>
                <a:path w="2551" h="2216" extrusionOk="0">
                  <a:moveTo>
                    <a:pt x="1816" y="391"/>
                  </a:moveTo>
                  <a:cubicBezTo>
                    <a:pt x="2041" y="391"/>
                    <a:pt x="2160" y="610"/>
                    <a:pt x="2160" y="810"/>
                  </a:cubicBezTo>
                  <a:cubicBezTo>
                    <a:pt x="2160" y="1144"/>
                    <a:pt x="1840" y="1507"/>
                    <a:pt x="1274" y="1813"/>
                  </a:cubicBezTo>
                  <a:cubicBezTo>
                    <a:pt x="711" y="1507"/>
                    <a:pt x="391" y="1144"/>
                    <a:pt x="391" y="810"/>
                  </a:cubicBezTo>
                  <a:cubicBezTo>
                    <a:pt x="391" y="610"/>
                    <a:pt x="510" y="391"/>
                    <a:pt x="735" y="391"/>
                  </a:cubicBezTo>
                  <a:cubicBezTo>
                    <a:pt x="862" y="391"/>
                    <a:pt x="985" y="444"/>
                    <a:pt x="1073" y="539"/>
                  </a:cubicBezTo>
                  <a:cubicBezTo>
                    <a:pt x="1129" y="594"/>
                    <a:pt x="1202" y="621"/>
                    <a:pt x="1275" y="621"/>
                  </a:cubicBezTo>
                  <a:cubicBezTo>
                    <a:pt x="1348" y="621"/>
                    <a:pt x="1421" y="594"/>
                    <a:pt x="1478" y="539"/>
                  </a:cubicBezTo>
                  <a:cubicBezTo>
                    <a:pt x="1566" y="444"/>
                    <a:pt x="1689" y="391"/>
                    <a:pt x="1816" y="391"/>
                  </a:cubicBezTo>
                  <a:close/>
                  <a:moveTo>
                    <a:pt x="735" y="1"/>
                  </a:moveTo>
                  <a:cubicBezTo>
                    <a:pt x="324" y="1"/>
                    <a:pt x="0" y="356"/>
                    <a:pt x="0" y="810"/>
                  </a:cubicBezTo>
                  <a:cubicBezTo>
                    <a:pt x="0" y="1099"/>
                    <a:pt x="148" y="1662"/>
                    <a:pt x="1133" y="2179"/>
                  </a:cubicBezTo>
                  <a:cubicBezTo>
                    <a:pt x="1177" y="2203"/>
                    <a:pt x="1226" y="2216"/>
                    <a:pt x="1275" y="2216"/>
                  </a:cubicBezTo>
                  <a:cubicBezTo>
                    <a:pt x="1325" y="2216"/>
                    <a:pt x="1374" y="2203"/>
                    <a:pt x="1418" y="2179"/>
                  </a:cubicBezTo>
                  <a:cubicBezTo>
                    <a:pt x="2403" y="1662"/>
                    <a:pt x="2551" y="1099"/>
                    <a:pt x="2551" y="810"/>
                  </a:cubicBezTo>
                  <a:cubicBezTo>
                    <a:pt x="2551" y="356"/>
                    <a:pt x="2227" y="1"/>
                    <a:pt x="1816" y="1"/>
                  </a:cubicBezTo>
                  <a:cubicBezTo>
                    <a:pt x="1659" y="129"/>
                    <a:pt x="1467" y="194"/>
                    <a:pt x="1275" y="194"/>
                  </a:cubicBezTo>
                  <a:cubicBezTo>
                    <a:pt x="1084" y="194"/>
                    <a:pt x="892" y="129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6" name="Google Shape;18596;p76"/>
            <p:cNvSpPr/>
            <p:nvPr/>
          </p:nvSpPr>
          <p:spPr>
            <a:xfrm>
              <a:off x="6601547" y="2979609"/>
              <a:ext cx="274850" cy="265559"/>
            </a:xfrm>
            <a:custGeom>
              <a:avLst/>
              <a:gdLst/>
              <a:ahLst/>
              <a:cxnLst/>
              <a:rect l="l" t="t" r="r" b="b"/>
              <a:pathLst>
                <a:path w="10560" h="10203" extrusionOk="0">
                  <a:moveTo>
                    <a:pt x="9356" y="2338"/>
                  </a:moveTo>
                  <a:cubicBezTo>
                    <a:pt x="9803" y="2338"/>
                    <a:pt x="10166" y="2701"/>
                    <a:pt x="10166" y="3148"/>
                  </a:cubicBezTo>
                  <a:lnTo>
                    <a:pt x="10166" y="5565"/>
                  </a:lnTo>
                  <a:cubicBezTo>
                    <a:pt x="10166" y="6012"/>
                    <a:pt x="9803" y="6374"/>
                    <a:pt x="9356" y="6374"/>
                  </a:cubicBezTo>
                  <a:lnTo>
                    <a:pt x="8378" y="6374"/>
                  </a:lnTo>
                  <a:cubicBezTo>
                    <a:pt x="8273" y="6374"/>
                    <a:pt x="8188" y="6455"/>
                    <a:pt x="8181" y="6557"/>
                  </a:cubicBezTo>
                  <a:cubicBezTo>
                    <a:pt x="8157" y="6976"/>
                    <a:pt x="8044" y="7268"/>
                    <a:pt x="7836" y="7423"/>
                  </a:cubicBezTo>
                  <a:cubicBezTo>
                    <a:pt x="7766" y="7475"/>
                    <a:pt x="7685" y="7514"/>
                    <a:pt x="7597" y="7535"/>
                  </a:cubicBezTo>
                  <a:cubicBezTo>
                    <a:pt x="7822" y="7148"/>
                    <a:pt x="7664" y="6578"/>
                    <a:pt x="7646" y="6515"/>
                  </a:cubicBezTo>
                  <a:cubicBezTo>
                    <a:pt x="7622" y="6430"/>
                    <a:pt x="7544" y="6374"/>
                    <a:pt x="7456" y="6374"/>
                  </a:cubicBezTo>
                  <a:lnTo>
                    <a:pt x="6260" y="6374"/>
                  </a:lnTo>
                  <a:cubicBezTo>
                    <a:pt x="5817" y="6374"/>
                    <a:pt x="5454" y="6012"/>
                    <a:pt x="5454" y="5565"/>
                  </a:cubicBezTo>
                  <a:lnTo>
                    <a:pt x="5454" y="3148"/>
                  </a:lnTo>
                  <a:cubicBezTo>
                    <a:pt x="5454" y="2701"/>
                    <a:pt x="5817" y="2338"/>
                    <a:pt x="6260" y="2338"/>
                  </a:cubicBezTo>
                  <a:close/>
                  <a:moveTo>
                    <a:pt x="7397" y="9006"/>
                  </a:moveTo>
                  <a:lnTo>
                    <a:pt x="7397" y="9228"/>
                  </a:lnTo>
                  <a:cubicBezTo>
                    <a:pt x="7393" y="9548"/>
                    <a:pt x="7133" y="9812"/>
                    <a:pt x="6809" y="9812"/>
                  </a:cubicBezTo>
                  <a:lnTo>
                    <a:pt x="979" y="9812"/>
                  </a:lnTo>
                  <a:cubicBezTo>
                    <a:pt x="655" y="9812"/>
                    <a:pt x="391" y="9548"/>
                    <a:pt x="391" y="9228"/>
                  </a:cubicBezTo>
                  <a:lnTo>
                    <a:pt x="391" y="9006"/>
                  </a:lnTo>
                  <a:close/>
                  <a:moveTo>
                    <a:pt x="7589" y="0"/>
                  </a:moveTo>
                  <a:cubicBezTo>
                    <a:pt x="7492" y="0"/>
                    <a:pt x="7395" y="66"/>
                    <a:pt x="7397" y="196"/>
                  </a:cubicBezTo>
                  <a:lnTo>
                    <a:pt x="7397" y="1948"/>
                  </a:lnTo>
                  <a:lnTo>
                    <a:pt x="6264" y="1948"/>
                  </a:lnTo>
                  <a:cubicBezTo>
                    <a:pt x="5602" y="1948"/>
                    <a:pt x="5064" y="2483"/>
                    <a:pt x="5064" y="3148"/>
                  </a:cubicBezTo>
                  <a:lnTo>
                    <a:pt x="5064" y="5565"/>
                  </a:lnTo>
                  <a:cubicBezTo>
                    <a:pt x="5064" y="6226"/>
                    <a:pt x="5602" y="6765"/>
                    <a:pt x="6264" y="6765"/>
                  </a:cubicBezTo>
                  <a:lnTo>
                    <a:pt x="7305" y="6765"/>
                  </a:lnTo>
                  <a:cubicBezTo>
                    <a:pt x="7333" y="6937"/>
                    <a:pt x="7347" y="7194"/>
                    <a:pt x="7256" y="7345"/>
                  </a:cubicBezTo>
                  <a:cubicBezTo>
                    <a:pt x="7210" y="7419"/>
                    <a:pt x="7133" y="7468"/>
                    <a:pt x="7048" y="7479"/>
                  </a:cubicBezTo>
                  <a:cubicBezTo>
                    <a:pt x="6798" y="7514"/>
                    <a:pt x="6795" y="7866"/>
                    <a:pt x="7038" y="7912"/>
                  </a:cubicBezTo>
                  <a:cubicBezTo>
                    <a:pt x="7150" y="7936"/>
                    <a:pt x="7266" y="7950"/>
                    <a:pt x="7383" y="7950"/>
                  </a:cubicBezTo>
                  <a:lnTo>
                    <a:pt x="7397" y="7950"/>
                  </a:lnTo>
                  <a:lnTo>
                    <a:pt x="7397" y="8612"/>
                  </a:lnTo>
                  <a:lnTo>
                    <a:pt x="391" y="8612"/>
                  </a:lnTo>
                  <a:lnTo>
                    <a:pt x="391" y="7697"/>
                  </a:lnTo>
                  <a:cubicBezTo>
                    <a:pt x="391" y="7567"/>
                    <a:pt x="294" y="7502"/>
                    <a:pt x="196" y="7502"/>
                  </a:cubicBezTo>
                  <a:cubicBezTo>
                    <a:pt x="98" y="7502"/>
                    <a:pt x="1" y="7567"/>
                    <a:pt x="1" y="7697"/>
                  </a:cubicBezTo>
                  <a:lnTo>
                    <a:pt x="1" y="9224"/>
                  </a:lnTo>
                  <a:cubicBezTo>
                    <a:pt x="1" y="9766"/>
                    <a:pt x="437" y="10202"/>
                    <a:pt x="979" y="10202"/>
                  </a:cubicBezTo>
                  <a:lnTo>
                    <a:pt x="6809" y="10202"/>
                  </a:lnTo>
                  <a:cubicBezTo>
                    <a:pt x="7347" y="10202"/>
                    <a:pt x="7784" y="9766"/>
                    <a:pt x="7787" y="9224"/>
                  </a:cubicBezTo>
                  <a:lnTo>
                    <a:pt x="7787" y="7887"/>
                  </a:lnTo>
                  <a:cubicBezTo>
                    <a:pt x="7889" y="7852"/>
                    <a:pt x="7988" y="7799"/>
                    <a:pt x="8076" y="7732"/>
                  </a:cubicBezTo>
                  <a:cubicBezTo>
                    <a:pt x="8340" y="7532"/>
                    <a:pt x="8501" y="7208"/>
                    <a:pt x="8561" y="6765"/>
                  </a:cubicBezTo>
                  <a:lnTo>
                    <a:pt x="9360" y="6765"/>
                  </a:lnTo>
                  <a:cubicBezTo>
                    <a:pt x="10025" y="6765"/>
                    <a:pt x="10560" y="6230"/>
                    <a:pt x="10560" y="5565"/>
                  </a:cubicBezTo>
                  <a:lnTo>
                    <a:pt x="10560" y="3148"/>
                  </a:lnTo>
                  <a:cubicBezTo>
                    <a:pt x="10560" y="2486"/>
                    <a:pt x="10021" y="1948"/>
                    <a:pt x="9360" y="1948"/>
                  </a:cubicBezTo>
                  <a:lnTo>
                    <a:pt x="7787" y="1948"/>
                  </a:lnTo>
                  <a:lnTo>
                    <a:pt x="7787" y="196"/>
                  </a:lnTo>
                  <a:cubicBezTo>
                    <a:pt x="7785" y="66"/>
                    <a:pt x="7687" y="0"/>
                    <a:pt x="7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7" name="Google Shape;18597;p76"/>
            <p:cNvSpPr/>
            <p:nvPr/>
          </p:nvSpPr>
          <p:spPr>
            <a:xfrm>
              <a:off x="6776087" y="3053006"/>
              <a:ext cx="57651" cy="67151"/>
            </a:xfrm>
            <a:custGeom>
              <a:avLst/>
              <a:gdLst/>
              <a:ahLst/>
              <a:cxnLst/>
              <a:rect l="l" t="t" r="r" b="b"/>
              <a:pathLst>
                <a:path w="2215" h="2580" extrusionOk="0">
                  <a:moveTo>
                    <a:pt x="1106" y="395"/>
                  </a:moveTo>
                  <a:cubicBezTo>
                    <a:pt x="1419" y="395"/>
                    <a:pt x="1577" y="771"/>
                    <a:pt x="1356" y="993"/>
                  </a:cubicBezTo>
                  <a:cubicBezTo>
                    <a:pt x="1284" y="1065"/>
                    <a:pt x="1195" y="1097"/>
                    <a:pt x="1108" y="1097"/>
                  </a:cubicBezTo>
                  <a:cubicBezTo>
                    <a:pt x="927" y="1097"/>
                    <a:pt x="754" y="958"/>
                    <a:pt x="754" y="746"/>
                  </a:cubicBezTo>
                  <a:cubicBezTo>
                    <a:pt x="754" y="549"/>
                    <a:pt x="912" y="395"/>
                    <a:pt x="1106" y="395"/>
                  </a:cubicBezTo>
                  <a:close/>
                  <a:moveTo>
                    <a:pt x="1222" y="1485"/>
                  </a:moveTo>
                  <a:cubicBezTo>
                    <a:pt x="1553" y="1489"/>
                    <a:pt x="1820" y="1756"/>
                    <a:pt x="1820" y="2087"/>
                  </a:cubicBezTo>
                  <a:lnTo>
                    <a:pt x="1824" y="2101"/>
                  </a:lnTo>
                  <a:cubicBezTo>
                    <a:pt x="1824" y="2150"/>
                    <a:pt x="1781" y="2189"/>
                    <a:pt x="1736" y="2189"/>
                  </a:cubicBezTo>
                  <a:lnTo>
                    <a:pt x="476" y="2189"/>
                  </a:lnTo>
                  <a:cubicBezTo>
                    <a:pt x="427" y="2189"/>
                    <a:pt x="388" y="2150"/>
                    <a:pt x="388" y="2101"/>
                  </a:cubicBezTo>
                  <a:lnTo>
                    <a:pt x="388" y="2087"/>
                  </a:lnTo>
                  <a:cubicBezTo>
                    <a:pt x="388" y="1756"/>
                    <a:pt x="655" y="1489"/>
                    <a:pt x="986" y="1485"/>
                  </a:cubicBezTo>
                  <a:close/>
                  <a:moveTo>
                    <a:pt x="1106" y="1"/>
                  </a:moveTo>
                  <a:cubicBezTo>
                    <a:pt x="483" y="1"/>
                    <a:pt x="138" y="725"/>
                    <a:pt x="529" y="1211"/>
                  </a:cubicBezTo>
                  <a:cubicBezTo>
                    <a:pt x="205" y="1380"/>
                    <a:pt x="1" y="1718"/>
                    <a:pt x="1" y="2083"/>
                  </a:cubicBezTo>
                  <a:lnTo>
                    <a:pt x="1" y="2101"/>
                  </a:lnTo>
                  <a:cubicBezTo>
                    <a:pt x="1" y="2365"/>
                    <a:pt x="216" y="2580"/>
                    <a:pt x="480" y="2580"/>
                  </a:cubicBezTo>
                  <a:lnTo>
                    <a:pt x="1736" y="2580"/>
                  </a:lnTo>
                  <a:cubicBezTo>
                    <a:pt x="1999" y="2580"/>
                    <a:pt x="2214" y="2365"/>
                    <a:pt x="2214" y="2101"/>
                  </a:cubicBezTo>
                  <a:lnTo>
                    <a:pt x="2214" y="2083"/>
                  </a:lnTo>
                  <a:cubicBezTo>
                    <a:pt x="2214" y="1718"/>
                    <a:pt x="2010" y="1380"/>
                    <a:pt x="1683" y="1211"/>
                  </a:cubicBezTo>
                  <a:cubicBezTo>
                    <a:pt x="2073" y="725"/>
                    <a:pt x="1729" y="1"/>
                    <a:pt x="11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8" name="Google Shape;18598;p76"/>
            <p:cNvSpPr/>
            <p:nvPr/>
          </p:nvSpPr>
          <p:spPr>
            <a:xfrm>
              <a:off x="6686709" y="2960973"/>
              <a:ext cx="85396" cy="10203"/>
            </a:xfrm>
            <a:custGeom>
              <a:avLst/>
              <a:gdLst/>
              <a:ahLst/>
              <a:cxnLst/>
              <a:rect l="l" t="t" r="r" b="b"/>
              <a:pathLst>
                <a:path w="3281" h="392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3020" y="391"/>
                  </a:lnTo>
                  <a:cubicBezTo>
                    <a:pt x="3280" y="391"/>
                    <a:pt x="3280" y="0"/>
                    <a:pt x="30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9" name="Google Shape;18599;p76"/>
            <p:cNvSpPr/>
            <p:nvPr/>
          </p:nvSpPr>
          <p:spPr>
            <a:xfrm>
              <a:off x="6686709" y="2981301"/>
              <a:ext cx="85396" cy="10203"/>
            </a:xfrm>
            <a:custGeom>
              <a:avLst/>
              <a:gdLst/>
              <a:ahLst/>
              <a:cxnLst/>
              <a:rect l="l" t="t" r="r" b="b"/>
              <a:pathLst>
                <a:path w="3281" h="392" extrusionOk="0">
                  <a:moveTo>
                    <a:pt x="261" y="1"/>
                  </a:moveTo>
                  <a:cubicBezTo>
                    <a:pt x="1" y="1"/>
                    <a:pt x="1" y="391"/>
                    <a:pt x="261" y="391"/>
                  </a:cubicBezTo>
                  <a:lnTo>
                    <a:pt x="3020" y="391"/>
                  </a:lnTo>
                  <a:cubicBezTo>
                    <a:pt x="3280" y="391"/>
                    <a:pt x="3280" y="1"/>
                    <a:pt x="30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0" name="Google Shape;18600;p76"/>
            <p:cNvSpPr/>
            <p:nvPr/>
          </p:nvSpPr>
          <p:spPr>
            <a:xfrm>
              <a:off x="6686709" y="3001628"/>
              <a:ext cx="83652" cy="10203"/>
            </a:xfrm>
            <a:custGeom>
              <a:avLst/>
              <a:gdLst/>
              <a:ahLst/>
              <a:cxnLst/>
              <a:rect l="l" t="t" r="r" b="b"/>
              <a:pathLst>
                <a:path w="3214" h="392" extrusionOk="0">
                  <a:moveTo>
                    <a:pt x="261" y="1"/>
                  </a:moveTo>
                  <a:cubicBezTo>
                    <a:pt x="1" y="1"/>
                    <a:pt x="1" y="391"/>
                    <a:pt x="261" y="391"/>
                  </a:cubicBezTo>
                  <a:lnTo>
                    <a:pt x="3020" y="391"/>
                  </a:lnTo>
                  <a:cubicBezTo>
                    <a:pt x="3129" y="391"/>
                    <a:pt x="3213" y="303"/>
                    <a:pt x="3213" y="194"/>
                  </a:cubicBezTo>
                  <a:cubicBezTo>
                    <a:pt x="3213" y="89"/>
                    <a:pt x="3129" y="1"/>
                    <a:pt x="30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1" name="Google Shape;18601;p76"/>
            <p:cNvSpPr/>
            <p:nvPr/>
          </p:nvSpPr>
          <p:spPr>
            <a:xfrm>
              <a:off x="6633144" y="3104385"/>
              <a:ext cx="81987" cy="30530"/>
            </a:xfrm>
            <a:custGeom>
              <a:avLst/>
              <a:gdLst/>
              <a:ahLst/>
              <a:cxnLst/>
              <a:rect l="l" t="t" r="r" b="b"/>
              <a:pathLst>
                <a:path w="3150" h="1173" extrusionOk="0">
                  <a:moveTo>
                    <a:pt x="2759" y="391"/>
                  </a:moveTo>
                  <a:lnTo>
                    <a:pt x="2759" y="781"/>
                  </a:lnTo>
                  <a:lnTo>
                    <a:pt x="391" y="781"/>
                  </a:lnTo>
                  <a:lnTo>
                    <a:pt x="391" y="391"/>
                  </a:lnTo>
                  <a:close/>
                  <a:moveTo>
                    <a:pt x="194" y="0"/>
                  </a:moveTo>
                  <a:cubicBezTo>
                    <a:pt x="89" y="0"/>
                    <a:pt x="1" y="88"/>
                    <a:pt x="1" y="197"/>
                  </a:cubicBezTo>
                  <a:lnTo>
                    <a:pt x="1" y="979"/>
                  </a:lnTo>
                  <a:cubicBezTo>
                    <a:pt x="1" y="1084"/>
                    <a:pt x="89" y="1172"/>
                    <a:pt x="194" y="1172"/>
                  </a:cubicBezTo>
                  <a:lnTo>
                    <a:pt x="2956" y="1172"/>
                  </a:lnTo>
                  <a:cubicBezTo>
                    <a:pt x="3062" y="1172"/>
                    <a:pt x="3150" y="1084"/>
                    <a:pt x="3150" y="979"/>
                  </a:cubicBezTo>
                  <a:lnTo>
                    <a:pt x="3150" y="197"/>
                  </a:lnTo>
                  <a:cubicBezTo>
                    <a:pt x="3150" y="88"/>
                    <a:pt x="3062" y="0"/>
                    <a:pt x="2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2" name="Google Shape;18602;p76"/>
            <p:cNvSpPr/>
            <p:nvPr/>
          </p:nvSpPr>
          <p:spPr>
            <a:xfrm>
              <a:off x="6631400" y="3145040"/>
              <a:ext cx="85474" cy="10203"/>
            </a:xfrm>
            <a:custGeom>
              <a:avLst/>
              <a:gdLst/>
              <a:ahLst/>
              <a:cxnLst/>
              <a:rect l="l" t="t" r="r" b="b"/>
              <a:pathLst>
                <a:path w="3284" h="392" extrusionOk="0">
                  <a:moveTo>
                    <a:pt x="261" y="1"/>
                  </a:moveTo>
                  <a:cubicBezTo>
                    <a:pt x="1" y="1"/>
                    <a:pt x="1" y="391"/>
                    <a:pt x="261" y="391"/>
                  </a:cubicBezTo>
                  <a:lnTo>
                    <a:pt x="3023" y="391"/>
                  </a:lnTo>
                  <a:cubicBezTo>
                    <a:pt x="3284" y="391"/>
                    <a:pt x="3284" y="1"/>
                    <a:pt x="3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03" name="Google Shape;18603;p76"/>
          <p:cNvGrpSpPr/>
          <p:nvPr/>
        </p:nvGrpSpPr>
        <p:grpSpPr>
          <a:xfrm>
            <a:off x="6011529" y="3354899"/>
            <a:ext cx="403582" cy="382344"/>
            <a:chOff x="6011529" y="3354899"/>
            <a:chExt cx="403582" cy="382344"/>
          </a:xfrm>
        </p:grpSpPr>
        <p:sp>
          <p:nvSpPr>
            <p:cNvPr id="18604" name="Google Shape;18604;p76"/>
            <p:cNvSpPr/>
            <p:nvPr/>
          </p:nvSpPr>
          <p:spPr>
            <a:xfrm>
              <a:off x="6037895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5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5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5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5" name="Google Shape;18605;p76"/>
            <p:cNvSpPr/>
            <p:nvPr/>
          </p:nvSpPr>
          <p:spPr>
            <a:xfrm>
              <a:off x="6198875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30" y="0"/>
                  </a:cubicBezTo>
                  <a:cubicBezTo>
                    <a:pt x="617" y="0"/>
                    <a:pt x="307" y="18"/>
                    <a:pt x="1" y="60"/>
                  </a:cubicBezTo>
                  <a:cubicBezTo>
                    <a:pt x="3541" y="524"/>
                    <a:pt x="6186" y="3540"/>
                    <a:pt x="6186" y="7111"/>
                  </a:cubicBezTo>
                  <a:cubicBezTo>
                    <a:pt x="6186" y="10679"/>
                    <a:pt x="3541" y="13697"/>
                    <a:pt x="1" y="14162"/>
                  </a:cubicBezTo>
                  <a:cubicBezTo>
                    <a:pt x="321" y="14205"/>
                    <a:pt x="639" y="14226"/>
                    <a:pt x="954" y="14226"/>
                  </a:cubicBezTo>
                  <a:cubicBezTo>
                    <a:pt x="4638" y="14226"/>
                    <a:pt x="7791" y="11362"/>
                    <a:pt x="8037" y="7575"/>
                  </a:cubicBezTo>
                  <a:cubicBezTo>
                    <a:pt x="8308" y="3473"/>
                    <a:pt x="5050" y="0"/>
                    <a:pt x="942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6" name="Google Shape;18606;p76"/>
            <p:cNvSpPr/>
            <p:nvPr/>
          </p:nvSpPr>
          <p:spPr>
            <a:xfrm>
              <a:off x="6094219" y="3417287"/>
              <a:ext cx="257620" cy="257542"/>
            </a:xfrm>
            <a:custGeom>
              <a:avLst/>
              <a:gdLst/>
              <a:ahLst/>
              <a:cxnLst/>
              <a:rect l="l" t="t" r="r" b="b"/>
              <a:pathLst>
                <a:path w="9898" h="9895" extrusionOk="0">
                  <a:moveTo>
                    <a:pt x="4951" y="1"/>
                  </a:moveTo>
                  <a:cubicBezTo>
                    <a:pt x="2217" y="1"/>
                    <a:pt x="0" y="2214"/>
                    <a:pt x="0" y="4948"/>
                  </a:cubicBezTo>
                  <a:cubicBezTo>
                    <a:pt x="0" y="7678"/>
                    <a:pt x="2217" y="9895"/>
                    <a:pt x="4951" y="9895"/>
                  </a:cubicBezTo>
                  <a:cubicBezTo>
                    <a:pt x="7681" y="9895"/>
                    <a:pt x="9898" y="7678"/>
                    <a:pt x="9898" y="4948"/>
                  </a:cubicBezTo>
                  <a:cubicBezTo>
                    <a:pt x="9898" y="2214"/>
                    <a:pt x="7681" y="1"/>
                    <a:pt x="4951" y="1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7" name="Google Shape;18607;p76"/>
            <p:cNvSpPr/>
            <p:nvPr/>
          </p:nvSpPr>
          <p:spPr>
            <a:xfrm>
              <a:off x="6202909" y="3417287"/>
              <a:ext cx="154343" cy="257594"/>
            </a:xfrm>
            <a:custGeom>
              <a:avLst/>
              <a:gdLst/>
              <a:ahLst/>
              <a:cxnLst/>
              <a:rect l="l" t="t" r="r" b="b"/>
              <a:pathLst>
                <a:path w="5930" h="9897" extrusionOk="0">
                  <a:moveTo>
                    <a:pt x="775" y="1"/>
                  </a:moveTo>
                  <a:cubicBezTo>
                    <a:pt x="515" y="1"/>
                    <a:pt x="254" y="19"/>
                    <a:pt x="1" y="61"/>
                  </a:cubicBezTo>
                  <a:cubicBezTo>
                    <a:pt x="2404" y="441"/>
                    <a:pt x="4174" y="2513"/>
                    <a:pt x="4174" y="4948"/>
                  </a:cubicBezTo>
                  <a:cubicBezTo>
                    <a:pt x="4174" y="7383"/>
                    <a:pt x="2404" y="9455"/>
                    <a:pt x="1" y="9835"/>
                  </a:cubicBezTo>
                  <a:cubicBezTo>
                    <a:pt x="263" y="9877"/>
                    <a:pt x="524" y="9897"/>
                    <a:pt x="781" y="9897"/>
                  </a:cubicBezTo>
                  <a:cubicBezTo>
                    <a:pt x="3315" y="9897"/>
                    <a:pt x="5500" y="7948"/>
                    <a:pt x="5704" y="5335"/>
                  </a:cubicBezTo>
                  <a:cubicBezTo>
                    <a:pt x="5929" y="2460"/>
                    <a:pt x="3657" y="1"/>
                    <a:pt x="775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8" name="Google Shape;18608;p76"/>
            <p:cNvSpPr/>
            <p:nvPr/>
          </p:nvSpPr>
          <p:spPr>
            <a:xfrm>
              <a:off x="6077639" y="3411249"/>
              <a:ext cx="280264" cy="269645"/>
            </a:xfrm>
            <a:custGeom>
              <a:avLst/>
              <a:gdLst/>
              <a:ahLst/>
              <a:cxnLst/>
              <a:rect l="l" t="t" r="r" b="b"/>
              <a:pathLst>
                <a:path w="10768" h="10360" extrusionOk="0">
                  <a:moveTo>
                    <a:pt x="5588" y="465"/>
                  </a:moveTo>
                  <a:cubicBezTo>
                    <a:pt x="5700" y="465"/>
                    <a:pt x="5813" y="469"/>
                    <a:pt x="5922" y="476"/>
                  </a:cubicBezTo>
                  <a:cubicBezTo>
                    <a:pt x="5957" y="701"/>
                    <a:pt x="5971" y="930"/>
                    <a:pt x="5971" y="1158"/>
                  </a:cubicBezTo>
                  <a:cubicBezTo>
                    <a:pt x="5975" y="2017"/>
                    <a:pt x="5739" y="2861"/>
                    <a:pt x="5296" y="3593"/>
                  </a:cubicBezTo>
                  <a:cubicBezTo>
                    <a:pt x="4258" y="2914"/>
                    <a:pt x="3083" y="2474"/>
                    <a:pt x="1855" y="2298"/>
                  </a:cubicBezTo>
                  <a:cubicBezTo>
                    <a:pt x="2745" y="1141"/>
                    <a:pt x="4124" y="465"/>
                    <a:pt x="5588" y="465"/>
                  </a:cubicBezTo>
                  <a:close/>
                  <a:moveTo>
                    <a:pt x="6397" y="532"/>
                  </a:moveTo>
                  <a:lnTo>
                    <a:pt x="6397" y="532"/>
                  </a:lnTo>
                  <a:cubicBezTo>
                    <a:pt x="8452" y="894"/>
                    <a:pt x="10028" y="2566"/>
                    <a:pt x="10271" y="4638"/>
                  </a:cubicBezTo>
                  <a:lnTo>
                    <a:pt x="10225" y="4638"/>
                  </a:lnTo>
                  <a:cubicBezTo>
                    <a:pt x="9212" y="4638"/>
                    <a:pt x="8216" y="4937"/>
                    <a:pt x="7372" y="5500"/>
                  </a:cubicBezTo>
                  <a:cubicBezTo>
                    <a:pt x="7055" y="5099"/>
                    <a:pt x="6707" y="4722"/>
                    <a:pt x="6327" y="4385"/>
                  </a:cubicBezTo>
                  <a:cubicBezTo>
                    <a:pt x="6116" y="4198"/>
                    <a:pt x="5901" y="4022"/>
                    <a:pt x="5679" y="3860"/>
                  </a:cubicBezTo>
                  <a:cubicBezTo>
                    <a:pt x="6175" y="3048"/>
                    <a:pt x="6436" y="2112"/>
                    <a:pt x="6436" y="1158"/>
                  </a:cubicBezTo>
                  <a:cubicBezTo>
                    <a:pt x="6432" y="951"/>
                    <a:pt x="6422" y="740"/>
                    <a:pt x="6397" y="532"/>
                  </a:cubicBezTo>
                  <a:close/>
                  <a:moveTo>
                    <a:pt x="1559" y="2731"/>
                  </a:moveTo>
                  <a:cubicBezTo>
                    <a:pt x="2798" y="2868"/>
                    <a:pt x="3990" y="3294"/>
                    <a:pt x="5039" y="3973"/>
                  </a:cubicBezTo>
                  <a:cubicBezTo>
                    <a:pt x="4152" y="5169"/>
                    <a:pt x="2748" y="5873"/>
                    <a:pt x="1257" y="5877"/>
                  </a:cubicBezTo>
                  <a:cubicBezTo>
                    <a:pt x="1144" y="5877"/>
                    <a:pt x="1031" y="5870"/>
                    <a:pt x="919" y="5862"/>
                  </a:cubicBezTo>
                  <a:cubicBezTo>
                    <a:pt x="887" y="5637"/>
                    <a:pt x="870" y="5409"/>
                    <a:pt x="870" y="5180"/>
                  </a:cubicBezTo>
                  <a:cubicBezTo>
                    <a:pt x="870" y="4314"/>
                    <a:pt x="1109" y="3466"/>
                    <a:pt x="1559" y="2731"/>
                  </a:cubicBezTo>
                  <a:close/>
                  <a:moveTo>
                    <a:pt x="10299" y="5102"/>
                  </a:moveTo>
                  <a:lnTo>
                    <a:pt x="10299" y="5180"/>
                  </a:lnTo>
                  <a:cubicBezTo>
                    <a:pt x="10303" y="6447"/>
                    <a:pt x="9792" y="7660"/>
                    <a:pt x="8885" y="8547"/>
                  </a:cubicBezTo>
                  <a:cubicBezTo>
                    <a:pt x="8631" y="7590"/>
                    <a:pt x="8213" y="6686"/>
                    <a:pt x="7646" y="5873"/>
                  </a:cubicBezTo>
                  <a:cubicBezTo>
                    <a:pt x="8410" y="5370"/>
                    <a:pt x="9307" y="5102"/>
                    <a:pt x="10225" y="5102"/>
                  </a:cubicBezTo>
                  <a:close/>
                  <a:moveTo>
                    <a:pt x="5423" y="4237"/>
                  </a:moveTo>
                  <a:cubicBezTo>
                    <a:pt x="6017" y="4673"/>
                    <a:pt x="6548" y="5187"/>
                    <a:pt x="7002" y="5767"/>
                  </a:cubicBezTo>
                  <a:cubicBezTo>
                    <a:pt x="5767" y="6749"/>
                    <a:pt x="5046" y="8241"/>
                    <a:pt x="5046" y="9817"/>
                  </a:cubicBezTo>
                  <a:lnTo>
                    <a:pt x="5046" y="9863"/>
                  </a:lnTo>
                  <a:cubicBezTo>
                    <a:pt x="3100" y="9634"/>
                    <a:pt x="1496" y="8230"/>
                    <a:pt x="1014" y="6334"/>
                  </a:cubicBezTo>
                  <a:lnTo>
                    <a:pt x="1014" y="6334"/>
                  </a:lnTo>
                  <a:cubicBezTo>
                    <a:pt x="1095" y="6337"/>
                    <a:pt x="1176" y="6337"/>
                    <a:pt x="1257" y="6337"/>
                  </a:cubicBezTo>
                  <a:cubicBezTo>
                    <a:pt x="1260" y="6337"/>
                    <a:pt x="1264" y="6337"/>
                    <a:pt x="1268" y="6337"/>
                  </a:cubicBezTo>
                  <a:cubicBezTo>
                    <a:pt x="2907" y="6337"/>
                    <a:pt x="4450" y="5557"/>
                    <a:pt x="5423" y="4237"/>
                  </a:cubicBezTo>
                  <a:close/>
                  <a:moveTo>
                    <a:pt x="7277" y="6144"/>
                  </a:moveTo>
                  <a:cubicBezTo>
                    <a:pt x="7850" y="6974"/>
                    <a:pt x="8262" y="7907"/>
                    <a:pt x="8494" y="8892"/>
                  </a:cubicBezTo>
                  <a:cubicBezTo>
                    <a:pt x="7664" y="9543"/>
                    <a:pt x="6640" y="9898"/>
                    <a:pt x="5588" y="9898"/>
                  </a:cubicBezTo>
                  <a:lnTo>
                    <a:pt x="5510" y="9895"/>
                  </a:lnTo>
                  <a:lnTo>
                    <a:pt x="5510" y="9817"/>
                  </a:lnTo>
                  <a:cubicBezTo>
                    <a:pt x="5510" y="8389"/>
                    <a:pt x="6158" y="7038"/>
                    <a:pt x="7277" y="6144"/>
                  </a:cubicBezTo>
                  <a:close/>
                  <a:moveTo>
                    <a:pt x="5588" y="1"/>
                  </a:moveTo>
                  <a:cubicBezTo>
                    <a:pt x="3491" y="1"/>
                    <a:pt x="1601" y="1264"/>
                    <a:pt x="803" y="3199"/>
                  </a:cubicBezTo>
                  <a:cubicBezTo>
                    <a:pt x="1" y="5134"/>
                    <a:pt x="444" y="7361"/>
                    <a:pt x="1925" y="8843"/>
                  </a:cubicBezTo>
                  <a:cubicBezTo>
                    <a:pt x="2916" y="9833"/>
                    <a:pt x="4240" y="10360"/>
                    <a:pt x="5588" y="10360"/>
                  </a:cubicBezTo>
                  <a:cubicBezTo>
                    <a:pt x="6255" y="10360"/>
                    <a:pt x="6928" y="10231"/>
                    <a:pt x="7569" y="9965"/>
                  </a:cubicBezTo>
                  <a:cubicBezTo>
                    <a:pt x="9504" y="9163"/>
                    <a:pt x="10767" y="7273"/>
                    <a:pt x="10767" y="5180"/>
                  </a:cubicBezTo>
                  <a:cubicBezTo>
                    <a:pt x="10764" y="2319"/>
                    <a:pt x="8445" y="4"/>
                    <a:pt x="5588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9" name="Google Shape;18609;p76"/>
            <p:cNvSpPr/>
            <p:nvPr/>
          </p:nvSpPr>
          <p:spPr>
            <a:xfrm>
              <a:off x="6011529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8" y="466"/>
                  </a:moveTo>
                  <a:cubicBezTo>
                    <a:pt x="11921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8" y="14223"/>
                  </a:cubicBezTo>
                  <a:lnTo>
                    <a:pt x="8124" y="14223"/>
                  </a:lnTo>
                  <a:cubicBezTo>
                    <a:pt x="4331" y="14223"/>
                    <a:pt x="1246" y="11138"/>
                    <a:pt x="1246" y="7345"/>
                  </a:cubicBezTo>
                  <a:cubicBezTo>
                    <a:pt x="1246" y="3552"/>
                    <a:pt x="4331" y="466"/>
                    <a:pt x="8128" y="466"/>
                  </a:cubicBezTo>
                  <a:close/>
                  <a:moveTo>
                    <a:pt x="8120" y="0"/>
                  </a:moveTo>
                  <a:cubicBezTo>
                    <a:pt x="6707" y="0"/>
                    <a:pt x="5287" y="406"/>
                    <a:pt x="4043" y="1237"/>
                  </a:cubicBezTo>
                  <a:cubicBezTo>
                    <a:pt x="1133" y="3186"/>
                    <a:pt x="0" y="6919"/>
                    <a:pt x="1341" y="10156"/>
                  </a:cubicBezTo>
                  <a:cubicBezTo>
                    <a:pt x="2493" y="12939"/>
                    <a:pt x="5199" y="14690"/>
                    <a:pt x="8120" y="14690"/>
                  </a:cubicBezTo>
                  <a:cubicBezTo>
                    <a:pt x="8596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4" y="5396"/>
                    <a:pt x="14700" y="3527"/>
                    <a:pt x="13318" y="2152"/>
                  </a:cubicBezTo>
                  <a:cubicBezTo>
                    <a:pt x="11898" y="732"/>
                    <a:pt x="10016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0" name="Google Shape;18610;p76"/>
            <p:cNvSpPr/>
            <p:nvPr/>
          </p:nvSpPr>
          <p:spPr>
            <a:xfrm>
              <a:off x="6077639" y="3411249"/>
              <a:ext cx="280264" cy="269645"/>
            </a:xfrm>
            <a:custGeom>
              <a:avLst/>
              <a:gdLst/>
              <a:ahLst/>
              <a:cxnLst/>
              <a:rect l="l" t="t" r="r" b="b"/>
              <a:pathLst>
                <a:path w="10768" h="10360" extrusionOk="0">
                  <a:moveTo>
                    <a:pt x="5588" y="465"/>
                  </a:moveTo>
                  <a:cubicBezTo>
                    <a:pt x="5700" y="465"/>
                    <a:pt x="5813" y="469"/>
                    <a:pt x="5922" y="476"/>
                  </a:cubicBezTo>
                  <a:cubicBezTo>
                    <a:pt x="5957" y="701"/>
                    <a:pt x="5971" y="930"/>
                    <a:pt x="5971" y="1158"/>
                  </a:cubicBezTo>
                  <a:cubicBezTo>
                    <a:pt x="5975" y="2017"/>
                    <a:pt x="5739" y="2861"/>
                    <a:pt x="5296" y="3593"/>
                  </a:cubicBezTo>
                  <a:cubicBezTo>
                    <a:pt x="4258" y="2914"/>
                    <a:pt x="3083" y="2474"/>
                    <a:pt x="1855" y="2298"/>
                  </a:cubicBezTo>
                  <a:cubicBezTo>
                    <a:pt x="2745" y="1141"/>
                    <a:pt x="4124" y="465"/>
                    <a:pt x="5588" y="465"/>
                  </a:cubicBezTo>
                  <a:close/>
                  <a:moveTo>
                    <a:pt x="6397" y="532"/>
                  </a:moveTo>
                  <a:lnTo>
                    <a:pt x="6397" y="532"/>
                  </a:lnTo>
                  <a:cubicBezTo>
                    <a:pt x="8452" y="894"/>
                    <a:pt x="10028" y="2566"/>
                    <a:pt x="10271" y="4638"/>
                  </a:cubicBezTo>
                  <a:lnTo>
                    <a:pt x="10225" y="4638"/>
                  </a:lnTo>
                  <a:cubicBezTo>
                    <a:pt x="9212" y="4638"/>
                    <a:pt x="8216" y="4937"/>
                    <a:pt x="7372" y="5500"/>
                  </a:cubicBezTo>
                  <a:cubicBezTo>
                    <a:pt x="7055" y="5099"/>
                    <a:pt x="6707" y="4722"/>
                    <a:pt x="6327" y="4385"/>
                  </a:cubicBezTo>
                  <a:cubicBezTo>
                    <a:pt x="6116" y="4198"/>
                    <a:pt x="5901" y="4022"/>
                    <a:pt x="5679" y="3860"/>
                  </a:cubicBezTo>
                  <a:cubicBezTo>
                    <a:pt x="6175" y="3048"/>
                    <a:pt x="6436" y="2112"/>
                    <a:pt x="6436" y="1158"/>
                  </a:cubicBezTo>
                  <a:cubicBezTo>
                    <a:pt x="6432" y="951"/>
                    <a:pt x="6422" y="740"/>
                    <a:pt x="6397" y="532"/>
                  </a:cubicBezTo>
                  <a:close/>
                  <a:moveTo>
                    <a:pt x="1559" y="2731"/>
                  </a:moveTo>
                  <a:cubicBezTo>
                    <a:pt x="2798" y="2868"/>
                    <a:pt x="3990" y="3294"/>
                    <a:pt x="5039" y="3973"/>
                  </a:cubicBezTo>
                  <a:cubicBezTo>
                    <a:pt x="4152" y="5169"/>
                    <a:pt x="2748" y="5877"/>
                    <a:pt x="1257" y="5877"/>
                  </a:cubicBezTo>
                  <a:cubicBezTo>
                    <a:pt x="1144" y="5877"/>
                    <a:pt x="1031" y="5870"/>
                    <a:pt x="919" y="5862"/>
                  </a:cubicBezTo>
                  <a:cubicBezTo>
                    <a:pt x="887" y="5637"/>
                    <a:pt x="870" y="5409"/>
                    <a:pt x="870" y="5180"/>
                  </a:cubicBezTo>
                  <a:cubicBezTo>
                    <a:pt x="870" y="4314"/>
                    <a:pt x="1109" y="3466"/>
                    <a:pt x="1559" y="2731"/>
                  </a:cubicBezTo>
                  <a:close/>
                  <a:moveTo>
                    <a:pt x="10303" y="5102"/>
                  </a:moveTo>
                  <a:lnTo>
                    <a:pt x="10303" y="5180"/>
                  </a:lnTo>
                  <a:cubicBezTo>
                    <a:pt x="10303" y="6447"/>
                    <a:pt x="9792" y="7660"/>
                    <a:pt x="8885" y="8547"/>
                  </a:cubicBezTo>
                  <a:cubicBezTo>
                    <a:pt x="8631" y="7590"/>
                    <a:pt x="8213" y="6682"/>
                    <a:pt x="7646" y="5873"/>
                  </a:cubicBezTo>
                  <a:cubicBezTo>
                    <a:pt x="8410" y="5370"/>
                    <a:pt x="9307" y="5102"/>
                    <a:pt x="10225" y="5102"/>
                  </a:cubicBezTo>
                  <a:close/>
                  <a:moveTo>
                    <a:pt x="5423" y="4237"/>
                  </a:moveTo>
                  <a:cubicBezTo>
                    <a:pt x="6017" y="4673"/>
                    <a:pt x="6548" y="5187"/>
                    <a:pt x="7002" y="5767"/>
                  </a:cubicBezTo>
                  <a:cubicBezTo>
                    <a:pt x="6594" y="6091"/>
                    <a:pt x="6242" y="6475"/>
                    <a:pt x="5947" y="6900"/>
                  </a:cubicBezTo>
                  <a:cubicBezTo>
                    <a:pt x="5887" y="6992"/>
                    <a:pt x="5898" y="7115"/>
                    <a:pt x="5975" y="7192"/>
                  </a:cubicBezTo>
                  <a:lnTo>
                    <a:pt x="5978" y="7196"/>
                  </a:lnTo>
                  <a:cubicBezTo>
                    <a:pt x="6023" y="7241"/>
                    <a:pt x="6081" y="7263"/>
                    <a:pt x="6139" y="7263"/>
                  </a:cubicBezTo>
                  <a:cubicBezTo>
                    <a:pt x="6212" y="7263"/>
                    <a:pt x="6285" y="7228"/>
                    <a:pt x="6330" y="7161"/>
                  </a:cubicBezTo>
                  <a:cubicBezTo>
                    <a:pt x="6594" y="6777"/>
                    <a:pt x="6914" y="6436"/>
                    <a:pt x="7277" y="6144"/>
                  </a:cubicBezTo>
                  <a:cubicBezTo>
                    <a:pt x="7850" y="6974"/>
                    <a:pt x="8262" y="7907"/>
                    <a:pt x="8494" y="8892"/>
                  </a:cubicBezTo>
                  <a:cubicBezTo>
                    <a:pt x="7664" y="9543"/>
                    <a:pt x="6640" y="9895"/>
                    <a:pt x="5588" y="9895"/>
                  </a:cubicBezTo>
                  <a:lnTo>
                    <a:pt x="5510" y="9895"/>
                  </a:lnTo>
                  <a:lnTo>
                    <a:pt x="5510" y="9817"/>
                  </a:lnTo>
                  <a:cubicBezTo>
                    <a:pt x="5510" y="9251"/>
                    <a:pt x="5613" y="8688"/>
                    <a:pt x="5813" y="8160"/>
                  </a:cubicBezTo>
                  <a:cubicBezTo>
                    <a:pt x="5841" y="8076"/>
                    <a:pt x="5824" y="7981"/>
                    <a:pt x="5760" y="7917"/>
                  </a:cubicBezTo>
                  <a:lnTo>
                    <a:pt x="5753" y="7914"/>
                  </a:lnTo>
                  <a:cubicBezTo>
                    <a:pt x="5708" y="7867"/>
                    <a:pt x="5649" y="7845"/>
                    <a:pt x="5592" y="7845"/>
                  </a:cubicBezTo>
                  <a:cubicBezTo>
                    <a:pt x="5502" y="7845"/>
                    <a:pt x="5413" y="7898"/>
                    <a:pt x="5377" y="7995"/>
                  </a:cubicBezTo>
                  <a:cubicBezTo>
                    <a:pt x="5159" y="8579"/>
                    <a:pt x="5046" y="9194"/>
                    <a:pt x="5046" y="9817"/>
                  </a:cubicBezTo>
                  <a:lnTo>
                    <a:pt x="5046" y="9863"/>
                  </a:lnTo>
                  <a:cubicBezTo>
                    <a:pt x="3100" y="9634"/>
                    <a:pt x="1496" y="8230"/>
                    <a:pt x="1014" y="6330"/>
                  </a:cubicBezTo>
                  <a:lnTo>
                    <a:pt x="1014" y="6330"/>
                  </a:lnTo>
                  <a:cubicBezTo>
                    <a:pt x="1095" y="6337"/>
                    <a:pt x="1176" y="6337"/>
                    <a:pt x="1257" y="6337"/>
                  </a:cubicBezTo>
                  <a:cubicBezTo>
                    <a:pt x="2900" y="6337"/>
                    <a:pt x="4448" y="5560"/>
                    <a:pt x="5423" y="4237"/>
                  </a:cubicBezTo>
                  <a:close/>
                  <a:moveTo>
                    <a:pt x="5588" y="1"/>
                  </a:moveTo>
                  <a:cubicBezTo>
                    <a:pt x="3491" y="1"/>
                    <a:pt x="1601" y="1264"/>
                    <a:pt x="803" y="3199"/>
                  </a:cubicBezTo>
                  <a:cubicBezTo>
                    <a:pt x="1" y="5134"/>
                    <a:pt x="444" y="7361"/>
                    <a:pt x="1925" y="8843"/>
                  </a:cubicBezTo>
                  <a:cubicBezTo>
                    <a:pt x="2916" y="9833"/>
                    <a:pt x="4240" y="10360"/>
                    <a:pt x="5588" y="10360"/>
                  </a:cubicBezTo>
                  <a:cubicBezTo>
                    <a:pt x="6255" y="10360"/>
                    <a:pt x="6928" y="10231"/>
                    <a:pt x="7569" y="9965"/>
                  </a:cubicBezTo>
                  <a:cubicBezTo>
                    <a:pt x="9504" y="9163"/>
                    <a:pt x="10767" y="7273"/>
                    <a:pt x="10767" y="5180"/>
                  </a:cubicBezTo>
                  <a:cubicBezTo>
                    <a:pt x="10764" y="2319"/>
                    <a:pt x="8445" y="4"/>
                    <a:pt x="55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11" name="Google Shape;18611;p76"/>
          <p:cNvGrpSpPr/>
          <p:nvPr/>
        </p:nvGrpSpPr>
        <p:grpSpPr>
          <a:xfrm>
            <a:off x="5588348" y="2418482"/>
            <a:ext cx="386847" cy="383723"/>
            <a:chOff x="5588348" y="2418482"/>
            <a:chExt cx="386847" cy="383723"/>
          </a:xfrm>
        </p:grpSpPr>
        <p:sp>
          <p:nvSpPr>
            <p:cNvPr id="18612" name="Google Shape;18612;p76"/>
            <p:cNvSpPr/>
            <p:nvPr/>
          </p:nvSpPr>
          <p:spPr>
            <a:xfrm>
              <a:off x="5733217" y="2424598"/>
              <a:ext cx="235757" cy="236382"/>
            </a:xfrm>
            <a:custGeom>
              <a:avLst/>
              <a:gdLst/>
              <a:ahLst/>
              <a:cxnLst/>
              <a:rect l="l" t="t" r="r" b="b"/>
              <a:pathLst>
                <a:path w="9058" h="9082" extrusionOk="0">
                  <a:moveTo>
                    <a:pt x="4529" y="1"/>
                  </a:moveTo>
                  <a:cubicBezTo>
                    <a:pt x="2027" y="1"/>
                    <a:pt x="1" y="1612"/>
                    <a:pt x="1" y="3597"/>
                  </a:cubicBezTo>
                  <a:cubicBezTo>
                    <a:pt x="1" y="5374"/>
                    <a:pt x="1619" y="6844"/>
                    <a:pt x="3748" y="7140"/>
                  </a:cubicBezTo>
                  <a:lnTo>
                    <a:pt x="3741" y="7140"/>
                  </a:lnTo>
                  <a:cubicBezTo>
                    <a:pt x="3857" y="7851"/>
                    <a:pt x="3628" y="8572"/>
                    <a:pt x="3121" y="9082"/>
                  </a:cubicBezTo>
                  <a:cubicBezTo>
                    <a:pt x="4237" y="9078"/>
                    <a:pt x="5176" y="8248"/>
                    <a:pt x="5317" y="7140"/>
                  </a:cubicBezTo>
                  <a:lnTo>
                    <a:pt x="5310" y="7140"/>
                  </a:lnTo>
                  <a:cubicBezTo>
                    <a:pt x="7439" y="6848"/>
                    <a:pt x="9057" y="5374"/>
                    <a:pt x="9057" y="3597"/>
                  </a:cubicBezTo>
                  <a:cubicBezTo>
                    <a:pt x="9057" y="1612"/>
                    <a:pt x="7027" y="1"/>
                    <a:pt x="452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3" name="Google Shape;18613;p76"/>
            <p:cNvSpPr/>
            <p:nvPr/>
          </p:nvSpPr>
          <p:spPr>
            <a:xfrm>
              <a:off x="5594673" y="2509214"/>
              <a:ext cx="289582" cy="286771"/>
            </a:xfrm>
            <a:custGeom>
              <a:avLst/>
              <a:gdLst/>
              <a:ahLst/>
              <a:cxnLst/>
              <a:rect l="l" t="t" r="r" b="b"/>
              <a:pathLst>
                <a:path w="11126" h="11018" extrusionOk="0">
                  <a:moveTo>
                    <a:pt x="1485" y="1"/>
                  </a:moveTo>
                  <a:cubicBezTo>
                    <a:pt x="1485" y="1"/>
                    <a:pt x="204" y="1180"/>
                    <a:pt x="116" y="2116"/>
                  </a:cubicBezTo>
                  <a:cubicBezTo>
                    <a:pt x="0" y="3368"/>
                    <a:pt x="1327" y="5641"/>
                    <a:pt x="3406" y="7720"/>
                  </a:cubicBezTo>
                  <a:cubicBezTo>
                    <a:pt x="5401" y="9715"/>
                    <a:pt x="7574" y="11017"/>
                    <a:pt x="8853" y="11017"/>
                  </a:cubicBezTo>
                  <a:cubicBezTo>
                    <a:pt x="8907" y="11017"/>
                    <a:pt x="8960" y="11015"/>
                    <a:pt x="9011" y="11010"/>
                  </a:cubicBezTo>
                  <a:cubicBezTo>
                    <a:pt x="9947" y="10922"/>
                    <a:pt x="11125" y="9641"/>
                    <a:pt x="11125" y="9641"/>
                  </a:cubicBezTo>
                  <a:cubicBezTo>
                    <a:pt x="10731" y="9149"/>
                    <a:pt x="10309" y="8674"/>
                    <a:pt x="9866" y="8224"/>
                  </a:cubicBezTo>
                  <a:cubicBezTo>
                    <a:pt x="9416" y="7780"/>
                    <a:pt x="8941" y="7358"/>
                    <a:pt x="8444" y="6964"/>
                  </a:cubicBezTo>
                  <a:lnTo>
                    <a:pt x="7375" y="8034"/>
                  </a:lnTo>
                  <a:lnTo>
                    <a:pt x="3096" y="3755"/>
                  </a:lnTo>
                  <a:lnTo>
                    <a:pt x="4166" y="2686"/>
                  </a:lnTo>
                  <a:cubicBezTo>
                    <a:pt x="3381" y="1690"/>
                    <a:pt x="2481" y="789"/>
                    <a:pt x="1485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4" name="Google Shape;18614;p76"/>
            <p:cNvSpPr/>
            <p:nvPr/>
          </p:nvSpPr>
          <p:spPr>
            <a:xfrm>
              <a:off x="5727075" y="2418482"/>
              <a:ext cx="248120" cy="248641"/>
            </a:xfrm>
            <a:custGeom>
              <a:avLst/>
              <a:gdLst/>
              <a:ahLst/>
              <a:cxnLst/>
              <a:rect l="l" t="t" r="r" b="b"/>
              <a:pathLst>
                <a:path w="9533" h="9553" extrusionOk="0">
                  <a:moveTo>
                    <a:pt x="4765" y="475"/>
                  </a:moveTo>
                  <a:cubicBezTo>
                    <a:pt x="7129" y="475"/>
                    <a:pt x="9054" y="1985"/>
                    <a:pt x="9054" y="3835"/>
                  </a:cubicBezTo>
                  <a:cubicBezTo>
                    <a:pt x="9054" y="5464"/>
                    <a:pt x="7566" y="6858"/>
                    <a:pt x="5514" y="7139"/>
                  </a:cubicBezTo>
                  <a:cubicBezTo>
                    <a:pt x="5388" y="7157"/>
                    <a:pt x="5300" y="7266"/>
                    <a:pt x="5307" y="7392"/>
                  </a:cubicBezTo>
                  <a:lnTo>
                    <a:pt x="5307" y="7396"/>
                  </a:lnTo>
                  <a:cubicBezTo>
                    <a:pt x="5191" y="8159"/>
                    <a:pt x="4638" y="8786"/>
                    <a:pt x="3899" y="9004"/>
                  </a:cubicBezTo>
                  <a:cubicBezTo>
                    <a:pt x="4184" y="8518"/>
                    <a:pt x="4297" y="7952"/>
                    <a:pt x="4219" y="7396"/>
                  </a:cubicBezTo>
                  <a:cubicBezTo>
                    <a:pt x="4230" y="7269"/>
                    <a:pt x="4139" y="7160"/>
                    <a:pt x="4015" y="7143"/>
                  </a:cubicBezTo>
                  <a:cubicBezTo>
                    <a:pt x="1964" y="6858"/>
                    <a:pt x="476" y="5468"/>
                    <a:pt x="476" y="3835"/>
                  </a:cubicBezTo>
                  <a:cubicBezTo>
                    <a:pt x="476" y="1985"/>
                    <a:pt x="2400" y="475"/>
                    <a:pt x="4765" y="475"/>
                  </a:cubicBezTo>
                  <a:close/>
                  <a:moveTo>
                    <a:pt x="4765" y="0"/>
                  </a:moveTo>
                  <a:cubicBezTo>
                    <a:pt x="3502" y="0"/>
                    <a:pt x="2312" y="391"/>
                    <a:pt x="1415" y="1105"/>
                  </a:cubicBezTo>
                  <a:cubicBezTo>
                    <a:pt x="504" y="1830"/>
                    <a:pt x="1" y="2797"/>
                    <a:pt x="1" y="3832"/>
                  </a:cubicBezTo>
                  <a:cubicBezTo>
                    <a:pt x="1" y="5651"/>
                    <a:pt x="1570" y="7202"/>
                    <a:pt x="3762" y="7579"/>
                  </a:cubicBezTo>
                  <a:cubicBezTo>
                    <a:pt x="3808" y="8159"/>
                    <a:pt x="3600" y="8733"/>
                    <a:pt x="3192" y="9148"/>
                  </a:cubicBezTo>
                  <a:cubicBezTo>
                    <a:pt x="3041" y="9299"/>
                    <a:pt x="3150" y="9553"/>
                    <a:pt x="3361" y="9553"/>
                  </a:cubicBezTo>
                  <a:cubicBezTo>
                    <a:pt x="4526" y="9549"/>
                    <a:pt x="5528" y="8722"/>
                    <a:pt x="5761" y="7582"/>
                  </a:cubicBezTo>
                  <a:cubicBezTo>
                    <a:pt x="6774" y="7406"/>
                    <a:pt x="7699" y="6967"/>
                    <a:pt x="8382" y="6330"/>
                  </a:cubicBezTo>
                  <a:cubicBezTo>
                    <a:pt x="9121" y="5637"/>
                    <a:pt x="9532" y="4747"/>
                    <a:pt x="9532" y="3832"/>
                  </a:cubicBezTo>
                  <a:cubicBezTo>
                    <a:pt x="9529" y="2797"/>
                    <a:pt x="9026" y="1830"/>
                    <a:pt x="8114" y="1105"/>
                  </a:cubicBezTo>
                  <a:cubicBezTo>
                    <a:pt x="7217" y="391"/>
                    <a:pt x="6028" y="0"/>
                    <a:pt x="4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5" name="Google Shape;18615;p76"/>
            <p:cNvSpPr/>
            <p:nvPr/>
          </p:nvSpPr>
          <p:spPr>
            <a:xfrm>
              <a:off x="5800706" y="2511608"/>
              <a:ext cx="15512" cy="13274"/>
            </a:xfrm>
            <a:custGeom>
              <a:avLst/>
              <a:gdLst/>
              <a:ahLst/>
              <a:cxnLst/>
              <a:rect l="l" t="t" r="r" b="b"/>
              <a:pathLst>
                <a:path w="596" h="510" extrusionOk="0">
                  <a:moveTo>
                    <a:pt x="338" y="0"/>
                  </a:moveTo>
                  <a:cubicBezTo>
                    <a:pt x="113" y="0"/>
                    <a:pt x="1" y="275"/>
                    <a:pt x="159" y="433"/>
                  </a:cubicBezTo>
                  <a:cubicBezTo>
                    <a:pt x="212" y="486"/>
                    <a:pt x="276" y="509"/>
                    <a:pt x="339" y="509"/>
                  </a:cubicBezTo>
                  <a:cubicBezTo>
                    <a:pt x="470" y="509"/>
                    <a:pt x="595" y="408"/>
                    <a:pt x="595" y="254"/>
                  </a:cubicBezTo>
                  <a:cubicBezTo>
                    <a:pt x="595" y="113"/>
                    <a:pt x="479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6" name="Google Shape;18616;p76"/>
            <p:cNvSpPr/>
            <p:nvPr/>
          </p:nvSpPr>
          <p:spPr>
            <a:xfrm>
              <a:off x="5883760" y="2511608"/>
              <a:ext cx="15512" cy="13274"/>
            </a:xfrm>
            <a:custGeom>
              <a:avLst/>
              <a:gdLst/>
              <a:ahLst/>
              <a:cxnLst/>
              <a:rect l="l" t="t" r="r" b="b"/>
              <a:pathLst>
                <a:path w="596" h="510" extrusionOk="0">
                  <a:moveTo>
                    <a:pt x="342" y="0"/>
                  </a:moveTo>
                  <a:cubicBezTo>
                    <a:pt x="113" y="0"/>
                    <a:pt x="1" y="275"/>
                    <a:pt x="163" y="433"/>
                  </a:cubicBezTo>
                  <a:cubicBezTo>
                    <a:pt x="214" y="486"/>
                    <a:pt x="278" y="509"/>
                    <a:pt x="341" y="509"/>
                  </a:cubicBezTo>
                  <a:cubicBezTo>
                    <a:pt x="471" y="509"/>
                    <a:pt x="596" y="408"/>
                    <a:pt x="596" y="254"/>
                  </a:cubicBezTo>
                  <a:cubicBezTo>
                    <a:pt x="596" y="113"/>
                    <a:pt x="479" y="0"/>
                    <a:pt x="3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7" name="Google Shape;18617;p76"/>
            <p:cNvSpPr/>
            <p:nvPr/>
          </p:nvSpPr>
          <p:spPr>
            <a:xfrm>
              <a:off x="5842194" y="2511608"/>
              <a:ext cx="15512" cy="13274"/>
            </a:xfrm>
            <a:custGeom>
              <a:avLst/>
              <a:gdLst/>
              <a:ahLst/>
              <a:cxnLst/>
              <a:rect l="l" t="t" r="r" b="b"/>
              <a:pathLst>
                <a:path w="596" h="510" extrusionOk="0">
                  <a:moveTo>
                    <a:pt x="342" y="0"/>
                  </a:moveTo>
                  <a:cubicBezTo>
                    <a:pt x="117" y="0"/>
                    <a:pt x="1" y="275"/>
                    <a:pt x="162" y="433"/>
                  </a:cubicBezTo>
                  <a:cubicBezTo>
                    <a:pt x="214" y="486"/>
                    <a:pt x="278" y="509"/>
                    <a:pt x="340" y="509"/>
                  </a:cubicBezTo>
                  <a:cubicBezTo>
                    <a:pt x="470" y="509"/>
                    <a:pt x="595" y="408"/>
                    <a:pt x="595" y="254"/>
                  </a:cubicBezTo>
                  <a:cubicBezTo>
                    <a:pt x="595" y="113"/>
                    <a:pt x="483" y="0"/>
                    <a:pt x="3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8" name="Google Shape;18618;p76"/>
            <p:cNvSpPr/>
            <p:nvPr/>
          </p:nvSpPr>
          <p:spPr>
            <a:xfrm>
              <a:off x="5588348" y="2503097"/>
              <a:ext cx="302674" cy="299108"/>
            </a:xfrm>
            <a:custGeom>
              <a:avLst/>
              <a:gdLst/>
              <a:ahLst/>
              <a:cxnLst/>
              <a:rect l="l" t="t" r="r" b="b"/>
              <a:pathLst>
                <a:path w="11629" h="11492" extrusionOk="0">
                  <a:moveTo>
                    <a:pt x="1724" y="0"/>
                  </a:moveTo>
                  <a:cubicBezTo>
                    <a:pt x="1667" y="0"/>
                    <a:pt x="1610" y="21"/>
                    <a:pt x="1566" y="64"/>
                  </a:cubicBezTo>
                  <a:cubicBezTo>
                    <a:pt x="1510" y="113"/>
                    <a:pt x="215" y="1316"/>
                    <a:pt x="123" y="2329"/>
                  </a:cubicBezTo>
                  <a:cubicBezTo>
                    <a:pt x="0" y="3666"/>
                    <a:pt x="1348" y="5996"/>
                    <a:pt x="3480" y="8124"/>
                  </a:cubicBezTo>
                  <a:cubicBezTo>
                    <a:pt x="5521" y="10169"/>
                    <a:pt x="7748" y="11491"/>
                    <a:pt x="9103" y="11491"/>
                  </a:cubicBezTo>
                  <a:cubicBezTo>
                    <a:pt x="9162" y="11491"/>
                    <a:pt x="9219" y="11488"/>
                    <a:pt x="9279" y="11481"/>
                  </a:cubicBezTo>
                  <a:cubicBezTo>
                    <a:pt x="10292" y="11389"/>
                    <a:pt x="11495" y="10095"/>
                    <a:pt x="11544" y="10038"/>
                  </a:cubicBezTo>
                  <a:cubicBezTo>
                    <a:pt x="11625" y="9954"/>
                    <a:pt x="11629" y="9824"/>
                    <a:pt x="11558" y="9732"/>
                  </a:cubicBezTo>
                  <a:cubicBezTo>
                    <a:pt x="11154" y="9229"/>
                    <a:pt x="10728" y="8747"/>
                    <a:pt x="10274" y="8293"/>
                  </a:cubicBezTo>
                  <a:cubicBezTo>
                    <a:pt x="9817" y="7839"/>
                    <a:pt x="9338" y="7414"/>
                    <a:pt x="8835" y="7012"/>
                  </a:cubicBezTo>
                  <a:cubicBezTo>
                    <a:pt x="8791" y="6978"/>
                    <a:pt x="8739" y="6962"/>
                    <a:pt x="8688" y="6962"/>
                  </a:cubicBezTo>
                  <a:cubicBezTo>
                    <a:pt x="8627" y="6962"/>
                    <a:pt x="8568" y="6985"/>
                    <a:pt x="8522" y="7030"/>
                  </a:cubicBezTo>
                  <a:lnTo>
                    <a:pt x="7618" y="7931"/>
                  </a:lnTo>
                  <a:lnTo>
                    <a:pt x="4694" y="5007"/>
                  </a:lnTo>
                  <a:cubicBezTo>
                    <a:pt x="4642" y="4956"/>
                    <a:pt x="4584" y="4935"/>
                    <a:pt x="4529" y="4935"/>
                  </a:cubicBezTo>
                  <a:cubicBezTo>
                    <a:pt x="4346" y="4935"/>
                    <a:pt x="4191" y="5168"/>
                    <a:pt x="4356" y="5341"/>
                  </a:cubicBezTo>
                  <a:lnTo>
                    <a:pt x="7452" y="8434"/>
                  </a:lnTo>
                  <a:cubicBezTo>
                    <a:pt x="7498" y="8481"/>
                    <a:pt x="7559" y="8505"/>
                    <a:pt x="7620" y="8505"/>
                  </a:cubicBezTo>
                  <a:cubicBezTo>
                    <a:pt x="7680" y="8505"/>
                    <a:pt x="7741" y="8481"/>
                    <a:pt x="7787" y="8434"/>
                  </a:cubicBezTo>
                  <a:lnTo>
                    <a:pt x="8705" y="7519"/>
                  </a:lnTo>
                  <a:cubicBezTo>
                    <a:pt x="8958" y="7727"/>
                    <a:pt x="9465" y="8152"/>
                    <a:pt x="9940" y="8627"/>
                  </a:cubicBezTo>
                  <a:cubicBezTo>
                    <a:pt x="10419" y="9106"/>
                    <a:pt x="10848" y="9613"/>
                    <a:pt x="11052" y="9866"/>
                  </a:cubicBezTo>
                  <a:cubicBezTo>
                    <a:pt x="10654" y="10260"/>
                    <a:pt x="9841" y="10953"/>
                    <a:pt x="9236" y="11009"/>
                  </a:cubicBezTo>
                  <a:cubicBezTo>
                    <a:pt x="9191" y="11014"/>
                    <a:pt x="9144" y="11016"/>
                    <a:pt x="9095" y="11016"/>
                  </a:cubicBezTo>
                  <a:cubicBezTo>
                    <a:pt x="7880" y="11016"/>
                    <a:pt x="5746" y="9715"/>
                    <a:pt x="3818" y="7790"/>
                  </a:cubicBezTo>
                  <a:cubicBezTo>
                    <a:pt x="1816" y="5785"/>
                    <a:pt x="489" y="3557"/>
                    <a:pt x="598" y="2372"/>
                  </a:cubicBezTo>
                  <a:cubicBezTo>
                    <a:pt x="655" y="1766"/>
                    <a:pt x="1348" y="954"/>
                    <a:pt x="1742" y="556"/>
                  </a:cubicBezTo>
                  <a:cubicBezTo>
                    <a:pt x="1995" y="760"/>
                    <a:pt x="2502" y="1189"/>
                    <a:pt x="2980" y="1668"/>
                  </a:cubicBezTo>
                  <a:cubicBezTo>
                    <a:pt x="3455" y="2146"/>
                    <a:pt x="3881" y="2650"/>
                    <a:pt x="4089" y="2903"/>
                  </a:cubicBezTo>
                  <a:lnTo>
                    <a:pt x="3174" y="3821"/>
                  </a:lnTo>
                  <a:cubicBezTo>
                    <a:pt x="3079" y="3913"/>
                    <a:pt x="3079" y="4064"/>
                    <a:pt x="3174" y="4155"/>
                  </a:cubicBezTo>
                  <a:lnTo>
                    <a:pt x="3684" y="4669"/>
                  </a:lnTo>
                  <a:cubicBezTo>
                    <a:pt x="3736" y="4724"/>
                    <a:pt x="3795" y="4746"/>
                    <a:pt x="3851" y="4746"/>
                  </a:cubicBezTo>
                  <a:cubicBezTo>
                    <a:pt x="4036" y="4746"/>
                    <a:pt x="4196" y="4504"/>
                    <a:pt x="4018" y="4331"/>
                  </a:cubicBezTo>
                  <a:lnTo>
                    <a:pt x="3674" y="3990"/>
                  </a:lnTo>
                  <a:lnTo>
                    <a:pt x="4578" y="3086"/>
                  </a:lnTo>
                  <a:cubicBezTo>
                    <a:pt x="4662" y="3001"/>
                    <a:pt x="4669" y="2868"/>
                    <a:pt x="4595" y="2773"/>
                  </a:cubicBezTo>
                  <a:cubicBezTo>
                    <a:pt x="3797" y="1763"/>
                    <a:pt x="2885" y="848"/>
                    <a:pt x="1876" y="53"/>
                  </a:cubicBezTo>
                  <a:cubicBezTo>
                    <a:pt x="1830" y="18"/>
                    <a:pt x="1777" y="0"/>
                    <a:pt x="17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19" name="Google Shape;18619;p76"/>
          <p:cNvGrpSpPr/>
          <p:nvPr/>
        </p:nvGrpSpPr>
        <p:grpSpPr>
          <a:xfrm>
            <a:off x="6065458" y="2434229"/>
            <a:ext cx="378154" cy="352230"/>
            <a:chOff x="6065458" y="2434229"/>
            <a:chExt cx="378154" cy="352230"/>
          </a:xfrm>
        </p:grpSpPr>
        <p:sp>
          <p:nvSpPr>
            <p:cNvPr id="18620" name="Google Shape;18620;p76"/>
            <p:cNvSpPr/>
            <p:nvPr/>
          </p:nvSpPr>
          <p:spPr>
            <a:xfrm>
              <a:off x="6071054" y="2493936"/>
              <a:ext cx="285001" cy="235653"/>
            </a:xfrm>
            <a:custGeom>
              <a:avLst/>
              <a:gdLst/>
              <a:ahLst/>
              <a:cxnLst/>
              <a:rect l="l" t="t" r="r" b="b"/>
              <a:pathLst>
                <a:path w="10950" h="9054" extrusionOk="0">
                  <a:moveTo>
                    <a:pt x="0" y="0"/>
                  </a:moveTo>
                  <a:lnTo>
                    <a:pt x="0" y="6967"/>
                  </a:lnTo>
                  <a:cubicBezTo>
                    <a:pt x="0" y="8117"/>
                    <a:pt x="2453" y="9053"/>
                    <a:pt x="5475" y="9053"/>
                  </a:cubicBezTo>
                  <a:cubicBezTo>
                    <a:pt x="5640" y="9053"/>
                    <a:pt x="5806" y="9050"/>
                    <a:pt x="5968" y="9043"/>
                  </a:cubicBezTo>
                  <a:cubicBezTo>
                    <a:pt x="8761" y="8951"/>
                    <a:pt x="10950" y="8054"/>
                    <a:pt x="10950" y="6967"/>
                  </a:cubicBezTo>
                  <a:lnTo>
                    <a:pt x="109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1" name="Google Shape;18621;p76"/>
            <p:cNvSpPr/>
            <p:nvPr/>
          </p:nvSpPr>
          <p:spPr>
            <a:xfrm>
              <a:off x="6212071" y="2555387"/>
              <a:ext cx="143984" cy="174020"/>
            </a:xfrm>
            <a:custGeom>
              <a:avLst/>
              <a:gdLst/>
              <a:ahLst/>
              <a:cxnLst/>
              <a:rect l="l" t="t" r="r" b="b"/>
              <a:pathLst>
                <a:path w="5532" h="6686" extrusionOk="0">
                  <a:moveTo>
                    <a:pt x="3646" y="0"/>
                  </a:moveTo>
                  <a:cubicBezTo>
                    <a:pt x="3308" y="0"/>
                    <a:pt x="3030" y="275"/>
                    <a:pt x="3030" y="616"/>
                  </a:cubicBezTo>
                  <a:lnTo>
                    <a:pt x="3030" y="1151"/>
                  </a:lnTo>
                  <a:cubicBezTo>
                    <a:pt x="2808" y="1253"/>
                    <a:pt x="2597" y="1372"/>
                    <a:pt x="2400" y="1517"/>
                  </a:cubicBezTo>
                  <a:lnTo>
                    <a:pt x="1939" y="1249"/>
                  </a:lnTo>
                  <a:cubicBezTo>
                    <a:pt x="1841" y="1192"/>
                    <a:pt x="1733" y="1165"/>
                    <a:pt x="1628" y="1165"/>
                  </a:cubicBezTo>
                  <a:cubicBezTo>
                    <a:pt x="1414" y="1165"/>
                    <a:pt x="1208" y="1276"/>
                    <a:pt x="1095" y="1474"/>
                  </a:cubicBezTo>
                  <a:lnTo>
                    <a:pt x="170" y="3075"/>
                  </a:lnTo>
                  <a:cubicBezTo>
                    <a:pt x="1" y="3371"/>
                    <a:pt x="99" y="3747"/>
                    <a:pt x="395" y="3920"/>
                  </a:cubicBezTo>
                  <a:lnTo>
                    <a:pt x="859" y="4184"/>
                  </a:lnTo>
                  <a:cubicBezTo>
                    <a:pt x="849" y="4307"/>
                    <a:pt x="842" y="4426"/>
                    <a:pt x="842" y="4550"/>
                  </a:cubicBezTo>
                  <a:cubicBezTo>
                    <a:pt x="842" y="4669"/>
                    <a:pt x="845" y="4792"/>
                    <a:pt x="859" y="4912"/>
                  </a:cubicBezTo>
                  <a:lnTo>
                    <a:pt x="395" y="5179"/>
                  </a:lnTo>
                  <a:cubicBezTo>
                    <a:pt x="99" y="5352"/>
                    <a:pt x="1" y="5728"/>
                    <a:pt x="170" y="6024"/>
                  </a:cubicBezTo>
                  <a:lnTo>
                    <a:pt x="550" y="6685"/>
                  </a:lnTo>
                  <a:cubicBezTo>
                    <a:pt x="3343" y="6590"/>
                    <a:pt x="5532" y="5697"/>
                    <a:pt x="5532" y="4606"/>
                  </a:cubicBezTo>
                  <a:lnTo>
                    <a:pt x="5532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2" name="Google Shape;18622;p76"/>
            <p:cNvSpPr/>
            <p:nvPr/>
          </p:nvSpPr>
          <p:spPr>
            <a:xfrm>
              <a:off x="6071054" y="2493936"/>
              <a:ext cx="285001" cy="65511"/>
            </a:xfrm>
            <a:custGeom>
              <a:avLst/>
              <a:gdLst/>
              <a:ahLst/>
              <a:cxnLst/>
              <a:rect l="l" t="t" r="r" b="b"/>
              <a:pathLst>
                <a:path w="10950" h="2517" extrusionOk="0">
                  <a:moveTo>
                    <a:pt x="0" y="0"/>
                  </a:moveTo>
                  <a:lnTo>
                    <a:pt x="0" y="989"/>
                  </a:lnTo>
                  <a:cubicBezTo>
                    <a:pt x="317" y="1330"/>
                    <a:pt x="806" y="1633"/>
                    <a:pt x="1450" y="1879"/>
                  </a:cubicBezTo>
                  <a:cubicBezTo>
                    <a:pt x="2530" y="2291"/>
                    <a:pt x="3962" y="2516"/>
                    <a:pt x="5475" y="2516"/>
                  </a:cubicBezTo>
                  <a:cubicBezTo>
                    <a:pt x="6988" y="2516"/>
                    <a:pt x="8416" y="2291"/>
                    <a:pt x="9500" y="1879"/>
                  </a:cubicBezTo>
                  <a:cubicBezTo>
                    <a:pt x="10140" y="1633"/>
                    <a:pt x="10633" y="1330"/>
                    <a:pt x="10950" y="989"/>
                  </a:cubicBezTo>
                  <a:lnTo>
                    <a:pt x="10950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3" name="Google Shape;18623;p76"/>
            <p:cNvSpPr/>
            <p:nvPr/>
          </p:nvSpPr>
          <p:spPr>
            <a:xfrm>
              <a:off x="6071054" y="2590914"/>
              <a:ext cx="285001" cy="138570"/>
            </a:xfrm>
            <a:custGeom>
              <a:avLst/>
              <a:gdLst/>
              <a:ahLst/>
              <a:cxnLst/>
              <a:rect l="l" t="t" r="r" b="b"/>
              <a:pathLst>
                <a:path w="10950" h="5324" extrusionOk="0">
                  <a:moveTo>
                    <a:pt x="0" y="0"/>
                  </a:moveTo>
                  <a:lnTo>
                    <a:pt x="0" y="3237"/>
                  </a:lnTo>
                  <a:cubicBezTo>
                    <a:pt x="0" y="4391"/>
                    <a:pt x="2453" y="5324"/>
                    <a:pt x="5475" y="5324"/>
                  </a:cubicBezTo>
                  <a:cubicBezTo>
                    <a:pt x="5640" y="5324"/>
                    <a:pt x="5806" y="5320"/>
                    <a:pt x="5968" y="5317"/>
                  </a:cubicBezTo>
                  <a:cubicBezTo>
                    <a:pt x="8761" y="5222"/>
                    <a:pt x="10950" y="4328"/>
                    <a:pt x="10950" y="3237"/>
                  </a:cubicBezTo>
                  <a:lnTo>
                    <a:pt x="10950" y="0"/>
                  </a:lnTo>
                  <a:cubicBezTo>
                    <a:pt x="10950" y="1147"/>
                    <a:pt x="8518" y="2080"/>
                    <a:pt x="5510" y="2087"/>
                  </a:cubicBezTo>
                  <a:lnTo>
                    <a:pt x="5475" y="2087"/>
                  </a:lnTo>
                  <a:cubicBezTo>
                    <a:pt x="2453" y="2087"/>
                    <a:pt x="0" y="1151"/>
                    <a:pt x="0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4" name="Google Shape;18624;p76"/>
            <p:cNvSpPr/>
            <p:nvPr/>
          </p:nvSpPr>
          <p:spPr>
            <a:xfrm>
              <a:off x="6212071" y="2590914"/>
              <a:ext cx="143984" cy="138388"/>
            </a:xfrm>
            <a:custGeom>
              <a:avLst/>
              <a:gdLst/>
              <a:ahLst/>
              <a:cxnLst/>
              <a:rect l="l" t="t" r="r" b="b"/>
              <a:pathLst>
                <a:path w="5532" h="5317" extrusionOk="0">
                  <a:moveTo>
                    <a:pt x="5532" y="0"/>
                  </a:moveTo>
                  <a:cubicBezTo>
                    <a:pt x="5532" y="1147"/>
                    <a:pt x="3100" y="2080"/>
                    <a:pt x="92" y="2087"/>
                  </a:cubicBezTo>
                  <a:cubicBezTo>
                    <a:pt x="113" y="2280"/>
                    <a:pt x="226" y="2453"/>
                    <a:pt x="395" y="2551"/>
                  </a:cubicBezTo>
                  <a:lnTo>
                    <a:pt x="859" y="2819"/>
                  </a:lnTo>
                  <a:cubicBezTo>
                    <a:pt x="849" y="2938"/>
                    <a:pt x="842" y="3061"/>
                    <a:pt x="842" y="3181"/>
                  </a:cubicBezTo>
                  <a:cubicBezTo>
                    <a:pt x="842" y="3304"/>
                    <a:pt x="845" y="3424"/>
                    <a:pt x="859" y="3543"/>
                  </a:cubicBezTo>
                  <a:lnTo>
                    <a:pt x="395" y="3811"/>
                  </a:lnTo>
                  <a:cubicBezTo>
                    <a:pt x="99" y="3983"/>
                    <a:pt x="1" y="4360"/>
                    <a:pt x="170" y="4655"/>
                  </a:cubicBezTo>
                  <a:lnTo>
                    <a:pt x="550" y="5317"/>
                  </a:lnTo>
                  <a:cubicBezTo>
                    <a:pt x="3343" y="5222"/>
                    <a:pt x="5532" y="4328"/>
                    <a:pt x="5532" y="3237"/>
                  </a:cubicBezTo>
                  <a:lnTo>
                    <a:pt x="553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5" name="Google Shape;18625;p76"/>
            <p:cNvSpPr/>
            <p:nvPr/>
          </p:nvSpPr>
          <p:spPr>
            <a:xfrm>
              <a:off x="6071054" y="2590914"/>
              <a:ext cx="285001" cy="66682"/>
            </a:xfrm>
            <a:custGeom>
              <a:avLst/>
              <a:gdLst/>
              <a:ahLst/>
              <a:cxnLst/>
              <a:rect l="l" t="t" r="r" b="b"/>
              <a:pathLst>
                <a:path w="10950" h="2562" extrusionOk="0">
                  <a:moveTo>
                    <a:pt x="0" y="0"/>
                  </a:moveTo>
                  <a:lnTo>
                    <a:pt x="0" y="1024"/>
                  </a:lnTo>
                  <a:cubicBezTo>
                    <a:pt x="317" y="1369"/>
                    <a:pt x="806" y="1675"/>
                    <a:pt x="1457" y="1921"/>
                  </a:cubicBezTo>
                  <a:cubicBezTo>
                    <a:pt x="2537" y="2333"/>
                    <a:pt x="3962" y="2562"/>
                    <a:pt x="5475" y="2562"/>
                  </a:cubicBezTo>
                  <a:cubicBezTo>
                    <a:pt x="6988" y="2562"/>
                    <a:pt x="8413" y="2333"/>
                    <a:pt x="9493" y="1921"/>
                  </a:cubicBezTo>
                  <a:cubicBezTo>
                    <a:pt x="10140" y="1675"/>
                    <a:pt x="10633" y="1369"/>
                    <a:pt x="10950" y="1024"/>
                  </a:cubicBezTo>
                  <a:lnTo>
                    <a:pt x="10950" y="0"/>
                  </a:lnTo>
                  <a:cubicBezTo>
                    <a:pt x="10950" y="1154"/>
                    <a:pt x="8497" y="2087"/>
                    <a:pt x="5475" y="2087"/>
                  </a:cubicBezTo>
                  <a:cubicBezTo>
                    <a:pt x="2453" y="2087"/>
                    <a:pt x="0" y="1151"/>
                    <a:pt x="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6" name="Google Shape;18626;p76"/>
            <p:cNvSpPr/>
            <p:nvPr/>
          </p:nvSpPr>
          <p:spPr>
            <a:xfrm>
              <a:off x="6071054" y="2439616"/>
              <a:ext cx="285001" cy="108639"/>
            </a:xfrm>
            <a:custGeom>
              <a:avLst/>
              <a:gdLst/>
              <a:ahLst/>
              <a:cxnLst/>
              <a:rect l="l" t="t" r="r" b="b"/>
              <a:pathLst>
                <a:path w="10950" h="4174" extrusionOk="0">
                  <a:moveTo>
                    <a:pt x="5475" y="1"/>
                  </a:moveTo>
                  <a:cubicBezTo>
                    <a:pt x="2449" y="1"/>
                    <a:pt x="0" y="937"/>
                    <a:pt x="0" y="2087"/>
                  </a:cubicBezTo>
                  <a:cubicBezTo>
                    <a:pt x="0" y="3241"/>
                    <a:pt x="2449" y="4174"/>
                    <a:pt x="5475" y="4174"/>
                  </a:cubicBezTo>
                  <a:cubicBezTo>
                    <a:pt x="8497" y="4174"/>
                    <a:pt x="10950" y="3241"/>
                    <a:pt x="10950" y="2087"/>
                  </a:cubicBezTo>
                  <a:cubicBezTo>
                    <a:pt x="10950" y="937"/>
                    <a:pt x="8497" y="1"/>
                    <a:pt x="5475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7" name="Google Shape;18627;p76"/>
            <p:cNvSpPr/>
            <p:nvPr/>
          </p:nvSpPr>
          <p:spPr>
            <a:xfrm>
              <a:off x="6224720" y="2566448"/>
              <a:ext cx="212567" cy="214519"/>
            </a:xfrm>
            <a:custGeom>
              <a:avLst/>
              <a:gdLst/>
              <a:ahLst/>
              <a:cxnLst/>
              <a:rect l="l" t="t" r="r" b="b"/>
              <a:pathLst>
                <a:path w="8167" h="8242" extrusionOk="0">
                  <a:moveTo>
                    <a:pt x="3160" y="1"/>
                  </a:moveTo>
                  <a:cubicBezTo>
                    <a:pt x="3054" y="1"/>
                    <a:pt x="2970" y="85"/>
                    <a:pt x="2970" y="191"/>
                  </a:cubicBezTo>
                  <a:lnTo>
                    <a:pt x="2970" y="1014"/>
                  </a:lnTo>
                  <a:cubicBezTo>
                    <a:pt x="2597" y="1148"/>
                    <a:pt x="2249" y="1349"/>
                    <a:pt x="1946" y="1605"/>
                  </a:cubicBezTo>
                  <a:lnTo>
                    <a:pt x="1232" y="1194"/>
                  </a:lnTo>
                  <a:cubicBezTo>
                    <a:pt x="1203" y="1176"/>
                    <a:pt x="1171" y="1168"/>
                    <a:pt x="1139" y="1168"/>
                  </a:cubicBezTo>
                  <a:cubicBezTo>
                    <a:pt x="1074" y="1168"/>
                    <a:pt x="1010" y="1203"/>
                    <a:pt x="975" y="1264"/>
                  </a:cubicBezTo>
                  <a:lnTo>
                    <a:pt x="53" y="2861"/>
                  </a:lnTo>
                  <a:cubicBezTo>
                    <a:pt x="0" y="2953"/>
                    <a:pt x="32" y="3066"/>
                    <a:pt x="120" y="3118"/>
                  </a:cubicBezTo>
                  <a:lnTo>
                    <a:pt x="834" y="3530"/>
                  </a:lnTo>
                  <a:cubicBezTo>
                    <a:pt x="764" y="3921"/>
                    <a:pt x="764" y="4322"/>
                    <a:pt x="834" y="4712"/>
                  </a:cubicBezTo>
                  <a:lnTo>
                    <a:pt x="120" y="5124"/>
                  </a:lnTo>
                  <a:cubicBezTo>
                    <a:pt x="32" y="5177"/>
                    <a:pt x="0" y="5293"/>
                    <a:pt x="53" y="5381"/>
                  </a:cubicBezTo>
                  <a:lnTo>
                    <a:pt x="975" y="6982"/>
                  </a:lnTo>
                  <a:cubicBezTo>
                    <a:pt x="1010" y="7040"/>
                    <a:pt x="1074" y="7074"/>
                    <a:pt x="1138" y="7074"/>
                  </a:cubicBezTo>
                  <a:cubicBezTo>
                    <a:pt x="1170" y="7074"/>
                    <a:pt x="1203" y="7066"/>
                    <a:pt x="1232" y="7048"/>
                  </a:cubicBezTo>
                  <a:lnTo>
                    <a:pt x="1946" y="6637"/>
                  </a:lnTo>
                  <a:cubicBezTo>
                    <a:pt x="2249" y="6894"/>
                    <a:pt x="2597" y="7094"/>
                    <a:pt x="2970" y="7231"/>
                  </a:cubicBezTo>
                  <a:lnTo>
                    <a:pt x="2970" y="8051"/>
                  </a:lnTo>
                  <a:cubicBezTo>
                    <a:pt x="2970" y="8157"/>
                    <a:pt x="3054" y="8241"/>
                    <a:pt x="3160" y="8241"/>
                  </a:cubicBezTo>
                  <a:lnTo>
                    <a:pt x="5007" y="8241"/>
                  </a:lnTo>
                  <a:cubicBezTo>
                    <a:pt x="5109" y="8241"/>
                    <a:pt x="5193" y="8157"/>
                    <a:pt x="5193" y="8051"/>
                  </a:cubicBezTo>
                  <a:lnTo>
                    <a:pt x="5193" y="7231"/>
                  </a:lnTo>
                  <a:cubicBezTo>
                    <a:pt x="5570" y="7094"/>
                    <a:pt x="5915" y="6894"/>
                    <a:pt x="6217" y="6637"/>
                  </a:cubicBezTo>
                  <a:lnTo>
                    <a:pt x="6932" y="7048"/>
                  </a:lnTo>
                  <a:cubicBezTo>
                    <a:pt x="6962" y="7066"/>
                    <a:pt x="6995" y="7074"/>
                    <a:pt x="7027" y="7074"/>
                  </a:cubicBezTo>
                  <a:cubicBezTo>
                    <a:pt x="7093" y="7074"/>
                    <a:pt x="7156" y="7040"/>
                    <a:pt x="7188" y="6982"/>
                  </a:cubicBezTo>
                  <a:lnTo>
                    <a:pt x="8114" y="5381"/>
                  </a:lnTo>
                  <a:cubicBezTo>
                    <a:pt x="8167" y="5293"/>
                    <a:pt x="8135" y="5177"/>
                    <a:pt x="8043" y="5124"/>
                  </a:cubicBezTo>
                  <a:lnTo>
                    <a:pt x="7333" y="4712"/>
                  </a:lnTo>
                  <a:cubicBezTo>
                    <a:pt x="7368" y="4519"/>
                    <a:pt x="7386" y="4322"/>
                    <a:pt x="7386" y="4121"/>
                  </a:cubicBezTo>
                  <a:cubicBezTo>
                    <a:pt x="7386" y="3924"/>
                    <a:pt x="7368" y="3727"/>
                    <a:pt x="7333" y="3530"/>
                  </a:cubicBezTo>
                  <a:lnTo>
                    <a:pt x="8043" y="3122"/>
                  </a:lnTo>
                  <a:cubicBezTo>
                    <a:pt x="8135" y="3069"/>
                    <a:pt x="8167" y="2953"/>
                    <a:pt x="8114" y="2861"/>
                  </a:cubicBezTo>
                  <a:lnTo>
                    <a:pt x="7188" y="1264"/>
                  </a:lnTo>
                  <a:cubicBezTo>
                    <a:pt x="7155" y="1203"/>
                    <a:pt x="7092" y="1168"/>
                    <a:pt x="7026" y="1168"/>
                  </a:cubicBezTo>
                  <a:cubicBezTo>
                    <a:pt x="6994" y="1168"/>
                    <a:pt x="6962" y="1176"/>
                    <a:pt x="6932" y="1194"/>
                  </a:cubicBezTo>
                  <a:lnTo>
                    <a:pt x="6217" y="1605"/>
                  </a:lnTo>
                  <a:cubicBezTo>
                    <a:pt x="5915" y="1349"/>
                    <a:pt x="5570" y="1148"/>
                    <a:pt x="5193" y="1014"/>
                  </a:cubicBezTo>
                  <a:lnTo>
                    <a:pt x="5193" y="191"/>
                  </a:lnTo>
                  <a:cubicBezTo>
                    <a:pt x="5193" y="85"/>
                    <a:pt x="5109" y="1"/>
                    <a:pt x="5007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8" name="Google Shape;18628;p76"/>
            <p:cNvSpPr/>
            <p:nvPr/>
          </p:nvSpPr>
          <p:spPr>
            <a:xfrm>
              <a:off x="6288175" y="2633964"/>
              <a:ext cx="82637" cy="79514"/>
            </a:xfrm>
            <a:custGeom>
              <a:avLst/>
              <a:gdLst/>
              <a:ahLst/>
              <a:cxnLst/>
              <a:rect l="l" t="t" r="r" b="b"/>
              <a:pathLst>
                <a:path w="3175" h="3055" extrusionOk="0">
                  <a:moveTo>
                    <a:pt x="1648" y="0"/>
                  </a:moveTo>
                  <a:cubicBezTo>
                    <a:pt x="1251" y="0"/>
                    <a:pt x="859" y="156"/>
                    <a:pt x="567" y="450"/>
                  </a:cubicBezTo>
                  <a:cubicBezTo>
                    <a:pt x="131" y="887"/>
                    <a:pt x="1" y="1541"/>
                    <a:pt x="236" y="2111"/>
                  </a:cubicBezTo>
                  <a:cubicBezTo>
                    <a:pt x="472" y="2685"/>
                    <a:pt x="1028" y="3054"/>
                    <a:pt x="1647" y="3054"/>
                  </a:cubicBezTo>
                  <a:cubicBezTo>
                    <a:pt x="2488" y="3054"/>
                    <a:pt x="3171" y="2371"/>
                    <a:pt x="3174" y="1527"/>
                  </a:cubicBezTo>
                  <a:cubicBezTo>
                    <a:pt x="3174" y="911"/>
                    <a:pt x="2801" y="355"/>
                    <a:pt x="2231" y="116"/>
                  </a:cubicBezTo>
                  <a:cubicBezTo>
                    <a:pt x="2043" y="38"/>
                    <a:pt x="1845" y="0"/>
                    <a:pt x="1648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9" name="Google Shape;18629;p76"/>
            <p:cNvSpPr/>
            <p:nvPr/>
          </p:nvSpPr>
          <p:spPr>
            <a:xfrm>
              <a:off x="6303011" y="2645676"/>
              <a:ext cx="56063" cy="56063"/>
            </a:xfrm>
            <a:custGeom>
              <a:avLst/>
              <a:gdLst/>
              <a:ahLst/>
              <a:cxnLst/>
              <a:rect l="l" t="t" r="r" b="b"/>
              <a:pathLst>
                <a:path w="2154" h="2154" extrusionOk="0">
                  <a:moveTo>
                    <a:pt x="1077" y="0"/>
                  </a:moveTo>
                  <a:cubicBezTo>
                    <a:pt x="483" y="0"/>
                    <a:pt x="1" y="482"/>
                    <a:pt x="1" y="1077"/>
                  </a:cubicBezTo>
                  <a:cubicBezTo>
                    <a:pt x="1" y="1672"/>
                    <a:pt x="483" y="2154"/>
                    <a:pt x="1077" y="2154"/>
                  </a:cubicBezTo>
                  <a:cubicBezTo>
                    <a:pt x="1672" y="2154"/>
                    <a:pt x="2154" y="1672"/>
                    <a:pt x="2154" y="1077"/>
                  </a:cubicBezTo>
                  <a:cubicBezTo>
                    <a:pt x="2154" y="482"/>
                    <a:pt x="1672" y="0"/>
                    <a:pt x="1077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0" name="Google Shape;18630;p76"/>
            <p:cNvSpPr/>
            <p:nvPr/>
          </p:nvSpPr>
          <p:spPr>
            <a:xfrm>
              <a:off x="6065458" y="2434229"/>
              <a:ext cx="378154" cy="352230"/>
            </a:xfrm>
            <a:custGeom>
              <a:avLst/>
              <a:gdLst/>
              <a:ahLst/>
              <a:cxnLst/>
              <a:rect l="l" t="t" r="r" b="b"/>
              <a:pathLst>
                <a:path w="14529" h="13533" extrusionOk="0">
                  <a:moveTo>
                    <a:pt x="426" y="6918"/>
                  </a:moveTo>
                  <a:cubicBezTo>
                    <a:pt x="722" y="7213"/>
                    <a:pt x="1165" y="7477"/>
                    <a:pt x="1742" y="7695"/>
                  </a:cubicBezTo>
                  <a:cubicBezTo>
                    <a:pt x="2798" y="8100"/>
                    <a:pt x="4202" y="8321"/>
                    <a:pt x="5690" y="8321"/>
                  </a:cubicBezTo>
                  <a:cubicBezTo>
                    <a:pt x="5810" y="8321"/>
                    <a:pt x="5929" y="8321"/>
                    <a:pt x="6049" y="8318"/>
                  </a:cubicBezTo>
                  <a:cubicBezTo>
                    <a:pt x="6073" y="8343"/>
                    <a:pt x="6105" y="8367"/>
                    <a:pt x="6137" y="8385"/>
                  </a:cubicBezTo>
                  <a:lnTo>
                    <a:pt x="6724" y="8723"/>
                  </a:lnTo>
                  <a:cubicBezTo>
                    <a:pt x="6679" y="9043"/>
                    <a:pt x="6679" y="9366"/>
                    <a:pt x="6724" y="9687"/>
                  </a:cubicBezTo>
                  <a:lnTo>
                    <a:pt x="6137" y="10024"/>
                  </a:lnTo>
                  <a:cubicBezTo>
                    <a:pt x="5943" y="10133"/>
                    <a:pt x="5880" y="10380"/>
                    <a:pt x="5989" y="10570"/>
                  </a:cubicBezTo>
                  <a:lnTo>
                    <a:pt x="6309" y="11122"/>
                  </a:lnTo>
                  <a:cubicBezTo>
                    <a:pt x="6105" y="11129"/>
                    <a:pt x="5898" y="11136"/>
                    <a:pt x="5690" y="11136"/>
                  </a:cubicBezTo>
                  <a:cubicBezTo>
                    <a:pt x="4251" y="11136"/>
                    <a:pt x="2903" y="10922"/>
                    <a:pt x="1894" y="10538"/>
                  </a:cubicBezTo>
                  <a:cubicBezTo>
                    <a:pt x="961" y="10183"/>
                    <a:pt x="426" y="9718"/>
                    <a:pt x="426" y="9261"/>
                  </a:cubicBezTo>
                  <a:lnTo>
                    <a:pt x="426" y="6918"/>
                  </a:lnTo>
                  <a:close/>
                  <a:moveTo>
                    <a:pt x="5751" y="0"/>
                  </a:moveTo>
                  <a:cubicBezTo>
                    <a:pt x="5730" y="0"/>
                    <a:pt x="5708" y="0"/>
                    <a:pt x="5686" y="0"/>
                  </a:cubicBezTo>
                  <a:cubicBezTo>
                    <a:pt x="4198" y="0"/>
                    <a:pt x="2798" y="218"/>
                    <a:pt x="1739" y="623"/>
                  </a:cubicBezTo>
                  <a:cubicBezTo>
                    <a:pt x="616" y="1052"/>
                    <a:pt x="1" y="1647"/>
                    <a:pt x="1" y="2294"/>
                  </a:cubicBezTo>
                  <a:lnTo>
                    <a:pt x="1" y="9261"/>
                  </a:lnTo>
                  <a:cubicBezTo>
                    <a:pt x="1" y="9912"/>
                    <a:pt x="616" y="10506"/>
                    <a:pt x="1739" y="10932"/>
                  </a:cubicBezTo>
                  <a:cubicBezTo>
                    <a:pt x="2794" y="11333"/>
                    <a:pt x="4198" y="11558"/>
                    <a:pt x="5686" y="11558"/>
                  </a:cubicBezTo>
                  <a:cubicBezTo>
                    <a:pt x="5975" y="11558"/>
                    <a:pt x="6260" y="11548"/>
                    <a:pt x="6545" y="11530"/>
                  </a:cubicBezTo>
                  <a:lnTo>
                    <a:pt x="6911" y="12167"/>
                  </a:lnTo>
                  <a:cubicBezTo>
                    <a:pt x="6984" y="12294"/>
                    <a:pt x="7118" y="12366"/>
                    <a:pt x="7256" y="12366"/>
                  </a:cubicBezTo>
                  <a:cubicBezTo>
                    <a:pt x="7324" y="12366"/>
                    <a:pt x="7393" y="12349"/>
                    <a:pt x="7456" y="12311"/>
                  </a:cubicBezTo>
                  <a:lnTo>
                    <a:pt x="8044" y="11974"/>
                  </a:lnTo>
                  <a:cubicBezTo>
                    <a:pt x="8297" y="12171"/>
                    <a:pt x="8579" y="12332"/>
                    <a:pt x="8874" y="12456"/>
                  </a:cubicBezTo>
                  <a:lnTo>
                    <a:pt x="8874" y="13131"/>
                  </a:lnTo>
                  <a:cubicBezTo>
                    <a:pt x="8874" y="13353"/>
                    <a:pt x="9054" y="13532"/>
                    <a:pt x="9275" y="13532"/>
                  </a:cubicBezTo>
                  <a:lnTo>
                    <a:pt x="11122" y="13532"/>
                  </a:lnTo>
                  <a:cubicBezTo>
                    <a:pt x="11344" y="13532"/>
                    <a:pt x="11524" y="13353"/>
                    <a:pt x="11524" y="13131"/>
                  </a:cubicBezTo>
                  <a:lnTo>
                    <a:pt x="11524" y="12456"/>
                  </a:lnTo>
                  <a:cubicBezTo>
                    <a:pt x="11823" y="12332"/>
                    <a:pt x="12101" y="12171"/>
                    <a:pt x="12354" y="11974"/>
                  </a:cubicBezTo>
                  <a:lnTo>
                    <a:pt x="12942" y="12311"/>
                  </a:lnTo>
                  <a:cubicBezTo>
                    <a:pt x="13006" y="12349"/>
                    <a:pt x="13075" y="12366"/>
                    <a:pt x="13143" y="12366"/>
                  </a:cubicBezTo>
                  <a:cubicBezTo>
                    <a:pt x="13281" y="12366"/>
                    <a:pt x="13415" y="12294"/>
                    <a:pt x="13490" y="12167"/>
                  </a:cubicBezTo>
                  <a:lnTo>
                    <a:pt x="14412" y="10566"/>
                  </a:lnTo>
                  <a:cubicBezTo>
                    <a:pt x="14469" y="10475"/>
                    <a:pt x="14483" y="10369"/>
                    <a:pt x="14458" y="10264"/>
                  </a:cubicBezTo>
                  <a:cubicBezTo>
                    <a:pt x="14430" y="10162"/>
                    <a:pt x="14363" y="10074"/>
                    <a:pt x="14268" y="10021"/>
                  </a:cubicBezTo>
                  <a:lnTo>
                    <a:pt x="13684" y="9683"/>
                  </a:lnTo>
                  <a:cubicBezTo>
                    <a:pt x="13726" y="9363"/>
                    <a:pt x="13726" y="9039"/>
                    <a:pt x="13684" y="8723"/>
                  </a:cubicBezTo>
                  <a:lnTo>
                    <a:pt x="14268" y="8385"/>
                  </a:lnTo>
                  <a:cubicBezTo>
                    <a:pt x="14462" y="8272"/>
                    <a:pt x="14528" y="8029"/>
                    <a:pt x="14416" y="7836"/>
                  </a:cubicBezTo>
                  <a:lnTo>
                    <a:pt x="14131" y="7343"/>
                  </a:lnTo>
                  <a:cubicBezTo>
                    <a:pt x="14086" y="7266"/>
                    <a:pt x="14019" y="7234"/>
                    <a:pt x="13953" y="7234"/>
                  </a:cubicBezTo>
                  <a:cubicBezTo>
                    <a:pt x="13808" y="7234"/>
                    <a:pt x="13666" y="7386"/>
                    <a:pt x="13765" y="7554"/>
                  </a:cubicBezTo>
                  <a:lnTo>
                    <a:pt x="14036" y="8029"/>
                  </a:lnTo>
                  <a:lnTo>
                    <a:pt x="13346" y="8427"/>
                  </a:lnTo>
                  <a:cubicBezTo>
                    <a:pt x="13269" y="8473"/>
                    <a:pt x="13227" y="8561"/>
                    <a:pt x="13241" y="8649"/>
                  </a:cubicBezTo>
                  <a:cubicBezTo>
                    <a:pt x="13307" y="9015"/>
                    <a:pt x="13307" y="9388"/>
                    <a:pt x="13241" y="9753"/>
                  </a:cubicBezTo>
                  <a:cubicBezTo>
                    <a:pt x="13227" y="9841"/>
                    <a:pt x="13269" y="9929"/>
                    <a:pt x="13346" y="9975"/>
                  </a:cubicBezTo>
                  <a:lnTo>
                    <a:pt x="14036" y="10373"/>
                  </a:lnTo>
                  <a:lnTo>
                    <a:pt x="13139" y="11931"/>
                  </a:lnTo>
                  <a:lnTo>
                    <a:pt x="12445" y="11534"/>
                  </a:lnTo>
                  <a:cubicBezTo>
                    <a:pt x="12413" y="11514"/>
                    <a:pt x="12376" y="11505"/>
                    <a:pt x="12340" y="11505"/>
                  </a:cubicBezTo>
                  <a:cubicBezTo>
                    <a:pt x="12290" y="11505"/>
                    <a:pt x="12241" y="11522"/>
                    <a:pt x="12203" y="11555"/>
                  </a:cubicBezTo>
                  <a:cubicBezTo>
                    <a:pt x="11918" y="11794"/>
                    <a:pt x="11594" y="11984"/>
                    <a:pt x="11242" y="12107"/>
                  </a:cubicBezTo>
                  <a:cubicBezTo>
                    <a:pt x="11158" y="12139"/>
                    <a:pt x="11101" y="12220"/>
                    <a:pt x="11101" y="12308"/>
                  </a:cubicBezTo>
                  <a:lnTo>
                    <a:pt x="11101" y="13107"/>
                  </a:lnTo>
                  <a:lnTo>
                    <a:pt x="9303" y="13107"/>
                  </a:lnTo>
                  <a:lnTo>
                    <a:pt x="9303" y="12308"/>
                  </a:lnTo>
                  <a:cubicBezTo>
                    <a:pt x="9303" y="12220"/>
                    <a:pt x="9247" y="12139"/>
                    <a:pt x="9163" y="12107"/>
                  </a:cubicBezTo>
                  <a:cubicBezTo>
                    <a:pt x="8814" y="11984"/>
                    <a:pt x="8487" y="11794"/>
                    <a:pt x="8206" y="11555"/>
                  </a:cubicBezTo>
                  <a:cubicBezTo>
                    <a:pt x="8165" y="11522"/>
                    <a:pt x="8116" y="11505"/>
                    <a:pt x="8067" y="11505"/>
                  </a:cubicBezTo>
                  <a:cubicBezTo>
                    <a:pt x="8032" y="11505"/>
                    <a:pt x="7996" y="11514"/>
                    <a:pt x="7963" y="11534"/>
                  </a:cubicBezTo>
                  <a:lnTo>
                    <a:pt x="7270" y="11931"/>
                  </a:lnTo>
                  <a:lnTo>
                    <a:pt x="6369" y="10373"/>
                  </a:lnTo>
                  <a:lnTo>
                    <a:pt x="7062" y="9975"/>
                  </a:lnTo>
                  <a:cubicBezTo>
                    <a:pt x="7140" y="9929"/>
                    <a:pt x="7178" y="9841"/>
                    <a:pt x="7164" y="9753"/>
                  </a:cubicBezTo>
                  <a:cubicBezTo>
                    <a:pt x="7097" y="9388"/>
                    <a:pt x="7097" y="9015"/>
                    <a:pt x="7164" y="8649"/>
                  </a:cubicBezTo>
                  <a:cubicBezTo>
                    <a:pt x="7178" y="8561"/>
                    <a:pt x="7140" y="8473"/>
                    <a:pt x="7062" y="8427"/>
                  </a:cubicBezTo>
                  <a:lnTo>
                    <a:pt x="6369" y="8029"/>
                  </a:lnTo>
                  <a:lnTo>
                    <a:pt x="7270" y="6471"/>
                  </a:lnTo>
                  <a:lnTo>
                    <a:pt x="7963" y="6868"/>
                  </a:lnTo>
                  <a:cubicBezTo>
                    <a:pt x="7996" y="6888"/>
                    <a:pt x="8033" y="6898"/>
                    <a:pt x="8070" y="6898"/>
                  </a:cubicBezTo>
                  <a:cubicBezTo>
                    <a:pt x="8118" y="6898"/>
                    <a:pt x="8166" y="6881"/>
                    <a:pt x="8206" y="6847"/>
                  </a:cubicBezTo>
                  <a:cubicBezTo>
                    <a:pt x="8487" y="6608"/>
                    <a:pt x="8814" y="6418"/>
                    <a:pt x="9163" y="6295"/>
                  </a:cubicBezTo>
                  <a:cubicBezTo>
                    <a:pt x="9247" y="6263"/>
                    <a:pt x="9303" y="6182"/>
                    <a:pt x="9303" y="6094"/>
                  </a:cubicBezTo>
                  <a:lnTo>
                    <a:pt x="9303" y="5296"/>
                  </a:lnTo>
                  <a:lnTo>
                    <a:pt x="11105" y="5296"/>
                  </a:lnTo>
                  <a:lnTo>
                    <a:pt x="11105" y="6094"/>
                  </a:lnTo>
                  <a:cubicBezTo>
                    <a:pt x="11105" y="6182"/>
                    <a:pt x="11161" y="6263"/>
                    <a:pt x="11246" y="6295"/>
                  </a:cubicBezTo>
                  <a:cubicBezTo>
                    <a:pt x="11594" y="6418"/>
                    <a:pt x="11918" y="6608"/>
                    <a:pt x="12203" y="6847"/>
                  </a:cubicBezTo>
                  <a:cubicBezTo>
                    <a:pt x="12241" y="6881"/>
                    <a:pt x="12289" y="6898"/>
                    <a:pt x="12337" y="6898"/>
                  </a:cubicBezTo>
                  <a:cubicBezTo>
                    <a:pt x="12374" y="6898"/>
                    <a:pt x="12412" y="6888"/>
                    <a:pt x="12445" y="6868"/>
                  </a:cubicBezTo>
                  <a:lnTo>
                    <a:pt x="13139" y="6471"/>
                  </a:lnTo>
                  <a:lnTo>
                    <a:pt x="13318" y="6777"/>
                  </a:lnTo>
                  <a:cubicBezTo>
                    <a:pt x="13362" y="6854"/>
                    <a:pt x="13428" y="6886"/>
                    <a:pt x="13494" y="6886"/>
                  </a:cubicBezTo>
                  <a:cubicBezTo>
                    <a:pt x="13638" y="6886"/>
                    <a:pt x="13781" y="6732"/>
                    <a:pt x="13684" y="6566"/>
                  </a:cubicBezTo>
                  <a:lnTo>
                    <a:pt x="13494" y="6235"/>
                  </a:lnTo>
                  <a:cubicBezTo>
                    <a:pt x="13421" y="6108"/>
                    <a:pt x="13287" y="6036"/>
                    <a:pt x="13148" y="6036"/>
                  </a:cubicBezTo>
                  <a:cubicBezTo>
                    <a:pt x="13079" y="6036"/>
                    <a:pt x="13009" y="6053"/>
                    <a:pt x="12945" y="6091"/>
                  </a:cubicBezTo>
                  <a:lnTo>
                    <a:pt x="12361" y="6429"/>
                  </a:lnTo>
                  <a:cubicBezTo>
                    <a:pt x="12108" y="6231"/>
                    <a:pt x="11826" y="6070"/>
                    <a:pt x="11527" y="5946"/>
                  </a:cubicBezTo>
                  <a:lnTo>
                    <a:pt x="11527" y="5271"/>
                  </a:lnTo>
                  <a:cubicBezTo>
                    <a:pt x="11527" y="5148"/>
                    <a:pt x="11471" y="5035"/>
                    <a:pt x="11379" y="4958"/>
                  </a:cubicBezTo>
                  <a:lnTo>
                    <a:pt x="11379" y="2294"/>
                  </a:lnTo>
                  <a:cubicBezTo>
                    <a:pt x="11379" y="1478"/>
                    <a:pt x="10426" y="771"/>
                    <a:pt x="8769" y="352"/>
                  </a:cubicBezTo>
                  <a:cubicBezTo>
                    <a:pt x="8744" y="345"/>
                    <a:pt x="8720" y="341"/>
                    <a:pt x="8698" y="341"/>
                  </a:cubicBezTo>
                  <a:cubicBezTo>
                    <a:pt x="8471" y="341"/>
                    <a:pt x="8403" y="706"/>
                    <a:pt x="8663" y="760"/>
                  </a:cubicBezTo>
                  <a:cubicBezTo>
                    <a:pt x="10078" y="1119"/>
                    <a:pt x="10954" y="1707"/>
                    <a:pt x="10954" y="2294"/>
                  </a:cubicBezTo>
                  <a:cubicBezTo>
                    <a:pt x="10954" y="2752"/>
                    <a:pt x="10419" y="3220"/>
                    <a:pt x="9486" y="3572"/>
                  </a:cubicBezTo>
                  <a:cubicBezTo>
                    <a:pt x="8477" y="3955"/>
                    <a:pt x="7129" y="4170"/>
                    <a:pt x="5690" y="4170"/>
                  </a:cubicBezTo>
                  <a:cubicBezTo>
                    <a:pt x="5092" y="4170"/>
                    <a:pt x="4497" y="4131"/>
                    <a:pt x="3903" y="4054"/>
                  </a:cubicBezTo>
                  <a:cubicBezTo>
                    <a:pt x="3893" y="4053"/>
                    <a:pt x="3884" y="4052"/>
                    <a:pt x="3876" y="4052"/>
                  </a:cubicBezTo>
                  <a:cubicBezTo>
                    <a:pt x="3628" y="4052"/>
                    <a:pt x="3585" y="4428"/>
                    <a:pt x="3846" y="4472"/>
                  </a:cubicBezTo>
                  <a:cubicBezTo>
                    <a:pt x="4458" y="4553"/>
                    <a:pt x="5074" y="4592"/>
                    <a:pt x="5690" y="4592"/>
                  </a:cubicBezTo>
                  <a:cubicBezTo>
                    <a:pt x="7178" y="4592"/>
                    <a:pt x="8579" y="4374"/>
                    <a:pt x="9638" y="3966"/>
                  </a:cubicBezTo>
                  <a:cubicBezTo>
                    <a:pt x="10215" y="3747"/>
                    <a:pt x="10658" y="3484"/>
                    <a:pt x="10954" y="3188"/>
                  </a:cubicBezTo>
                  <a:lnTo>
                    <a:pt x="10954" y="4870"/>
                  </a:lnTo>
                  <a:lnTo>
                    <a:pt x="9282" y="4870"/>
                  </a:lnTo>
                  <a:cubicBezTo>
                    <a:pt x="9061" y="4870"/>
                    <a:pt x="8881" y="5049"/>
                    <a:pt x="8881" y="5271"/>
                  </a:cubicBezTo>
                  <a:lnTo>
                    <a:pt x="8881" y="5950"/>
                  </a:lnTo>
                  <a:cubicBezTo>
                    <a:pt x="8582" y="6070"/>
                    <a:pt x="8301" y="6231"/>
                    <a:pt x="8047" y="6429"/>
                  </a:cubicBezTo>
                  <a:lnTo>
                    <a:pt x="7460" y="6091"/>
                  </a:lnTo>
                  <a:cubicBezTo>
                    <a:pt x="7396" y="6055"/>
                    <a:pt x="7327" y="6038"/>
                    <a:pt x="7259" y="6038"/>
                  </a:cubicBezTo>
                  <a:cubicBezTo>
                    <a:pt x="7120" y="6038"/>
                    <a:pt x="6986" y="6109"/>
                    <a:pt x="6911" y="6239"/>
                  </a:cubicBezTo>
                  <a:lnTo>
                    <a:pt x="5989" y="7836"/>
                  </a:lnTo>
                  <a:cubicBezTo>
                    <a:pt x="5978" y="7853"/>
                    <a:pt x="5968" y="7875"/>
                    <a:pt x="5961" y="7892"/>
                  </a:cubicBezTo>
                  <a:cubicBezTo>
                    <a:pt x="5869" y="7892"/>
                    <a:pt x="5778" y="7896"/>
                    <a:pt x="5686" y="7896"/>
                  </a:cubicBezTo>
                  <a:cubicBezTo>
                    <a:pt x="4251" y="7896"/>
                    <a:pt x="2903" y="7685"/>
                    <a:pt x="1890" y="7298"/>
                  </a:cubicBezTo>
                  <a:cubicBezTo>
                    <a:pt x="958" y="6942"/>
                    <a:pt x="423" y="6478"/>
                    <a:pt x="423" y="6024"/>
                  </a:cubicBezTo>
                  <a:lnTo>
                    <a:pt x="423" y="3192"/>
                  </a:lnTo>
                  <a:cubicBezTo>
                    <a:pt x="908" y="3670"/>
                    <a:pt x="1784" y="4071"/>
                    <a:pt x="2960" y="4321"/>
                  </a:cubicBezTo>
                  <a:cubicBezTo>
                    <a:pt x="2978" y="4326"/>
                    <a:pt x="2997" y="4328"/>
                    <a:pt x="3015" y="4328"/>
                  </a:cubicBezTo>
                  <a:cubicBezTo>
                    <a:pt x="3113" y="4328"/>
                    <a:pt x="3199" y="4260"/>
                    <a:pt x="3220" y="4159"/>
                  </a:cubicBezTo>
                  <a:cubicBezTo>
                    <a:pt x="3248" y="4043"/>
                    <a:pt x="3167" y="3927"/>
                    <a:pt x="3048" y="3909"/>
                  </a:cubicBezTo>
                  <a:cubicBezTo>
                    <a:pt x="1454" y="3565"/>
                    <a:pt x="423" y="2931"/>
                    <a:pt x="423" y="2294"/>
                  </a:cubicBezTo>
                  <a:cubicBezTo>
                    <a:pt x="423" y="1840"/>
                    <a:pt x="958" y="1373"/>
                    <a:pt x="1890" y="1021"/>
                  </a:cubicBezTo>
                  <a:cubicBezTo>
                    <a:pt x="2903" y="634"/>
                    <a:pt x="4247" y="423"/>
                    <a:pt x="5686" y="423"/>
                  </a:cubicBezTo>
                  <a:cubicBezTo>
                    <a:pt x="6397" y="423"/>
                    <a:pt x="7108" y="475"/>
                    <a:pt x="7812" y="588"/>
                  </a:cubicBezTo>
                  <a:cubicBezTo>
                    <a:pt x="7826" y="591"/>
                    <a:pt x="7840" y="592"/>
                    <a:pt x="7854" y="592"/>
                  </a:cubicBezTo>
                  <a:cubicBezTo>
                    <a:pt x="7954" y="592"/>
                    <a:pt x="8043" y="517"/>
                    <a:pt x="8061" y="415"/>
                  </a:cubicBezTo>
                  <a:cubicBezTo>
                    <a:pt x="8079" y="296"/>
                    <a:pt x="7998" y="187"/>
                    <a:pt x="7878" y="169"/>
                  </a:cubicBezTo>
                  <a:cubicBezTo>
                    <a:pt x="7175" y="56"/>
                    <a:pt x="6465" y="0"/>
                    <a:pt x="5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1" name="Google Shape;18631;p76"/>
            <p:cNvSpPr/>
            <p:nvPr/>
          </p:nvSpPr>
          <p:spPr>
            <a:xfrm>
              <a:off x="6286171" y="2640184"/>
              <a:ext cx="78395" cy="67099"/>
            </a:xfrm>
            <a:custGeom>
              <a:avLst/>
              <a:gdLst/>
              <a:ahLst/>
              <a:cxnLst/>
              <a:rect l="l" t="t" r="r" b="b"/>
              <a:pathLst>
                <a:path w="3012" h="2578" extrusionOk="0">
                  <a:moveTo>
                    <a:pt x="1717" y="424"/>
                  </a:moveTo>
                  <a:cubicBezTo>
                    <a:pt x="2163" y="424"/>
                    <a:pt x="2590" y="770"/>
                    <a:pt x="2590" y="1292"/>
                  </a:cubicBezTo>
                  <a:cubicBezTo>
                    <a:pt x="2586" y="1767"/>
                    <a:pt x="2199" y="2154"/>
                    <a:pt x="1724" y="2154"/>
                  </a:cubicBezTo>
                  <a:lnTo>
                    <a:pt x="1724" y="2157"/>
                  </a:lnTo>
                  <a:cubicBezTo>
                    <a:pt x="954" y="2157"/>
                    <a:pt x="567" y="1225"/>
                    <a:pt x="1112" y="679"/>
                  </a:cubicBezTo>
                  <a:cubicBezTo>
                    <a:pt x="1288" y="503"/>
                    <a:pt x="1505" y="424"/>
                    <a:pt x="1717" y="424"/>
                  </a:cubicBezTo>
                  <a:close/>
                  <a:moveTo>
                    <a:pt x="1724" y="0"/>
                  </a:moveTo>
                  <a:cubicBezTo>
                    <a:pt x="574" y="0"/>
                    <a:pt x="0" y="1390"/>
                    <a:pt x="813" y="2199"/>
                  </a:cubicBezTo>
                  <a:cubicBezTo>
                    <a:pt x="1060" y="2447"/>
                    <a:pt x="1390" y="2578"/>
                    <a:pt x="1726" y="2578"/>
                  </a:cubicBezTo>
                  <a:cubicBezTo>
                    <a:pt x="1891" y="2578"/>
                    <a:pt x="2058" y="2546"/>
                    <a:pt x="2217" y="2481"/>
                  </a:cubicBezTo>
                  <a:cubicBezTo>
                    <a:pt x="2699" y="2280"/>
                    <a:pt x="3012" y="1812"/>
                    <a:pt x="3012" y="1288"/>
                  </a:cubicBezTo>
                  <a:cubicBezTo>
                    <a:pt x="3012" y="577"/>
                    <a:pt x="2435" y="0"/>
                    <a:pt x="17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32" name="Google Shape;18632;p76"/>
          <p:cNvGrpSpPr/>
          <p:nvPr/>
        </p:nvGrpSpPr>
        <p:grpSpPr>
          <a:xfrm>
            <a:off x="2870687" y="3796508"/>
            <a:ext cx="375421" cy="353610"/>
            <a:chOff x="2870687" y="3796508"/>
            <a:chExt cx="375421" cy="353610"/>
          </a:xfrm>
        </p:grpSpPr>
        <p:sp>
          <p:nvSpPr>
            <p:cNvPr id="18633" name="Google Shape;18633;p76"/>
            <p:cNvSpPr/>
            <p:nvPr/>
          </p:nvSpPr>
          <p:spPr>
            <a:xfrm>
              <a:off x="2884169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9" y="1"/>
                    <a:pt x="0" y="2945"/>
                    <a:pt x="0" y="6580"/>
                  </a:cubicBezTo>
                  <a:cubicBezTo>
                    <a:pt x="0" y="10211"/>
                    <a:pt x="2949" y="13156"/>
                    <a:pt x="6580" y="13156"/>
                  </a:cubicBezTo>
                  <a:cubicBezTo>
                    <a:pt x="10214" y="13156"/>
                    <a:pt x="13159" y="10211"/>
                    <a:pt x="13159" y="6580"/>
                  </a:cubicBezTo>
                  <a:cubicBezTo>
                    <a:pt x="13159" y="2945"/>
                    <a:pt x="10214" y="1"/>
                    <a:pt x="658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4" name="Google Shape;18634;p76"/>
            <p:cNvSpPr/>
            <p:nvPr/>
          </p:nvSpPr>
          <p:spPr>
            <a:xfrm>
              <a:off x="3033072" y="3802104"/>
              <a:ext cx="199657" cy="342522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70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5" name="Google Shape;18635;p76"/>
            <p:cNvSpPr/>
            <p:nvPr/>
          </p:nvSpPr>
          <p:spPr>
            <a:xfrm>
              <a:off x="2943772" y="3876569"/>
              <a:ext cx="186123" cy="267953"/>
            </a:xfrm>
            <a:custGeom>
              <a:avLst/>
              <a:gdLst/>
              <a:ahLst/>
              <a:cxnLst/>
              <a:rect l="l" t="t" r="r" b="b"/>
              <a:pathLst>
                <a:path w="7151" h="10295" extrusionOk="0">
                  <a:moveTo>
                    <a:pt x="6007" y="0"/>
                  </a:moveTo>
                  <a:cubicBezTo>
                    <a:pt x="3952" y="0"/>
                    <a:pt x="2003" y="1664"/>
                    <a:pt x="2003" y="3719"/>
                  </a:cubicBezTo>
                  <a:lnTo>
                    <a:pt x="2003" y="4008"/>
                  </a:lnTo>
                  <a:lnTo>
                    <a:pt x="1" y="4008"/>
                  </a:lnTo>
                  <a:lnTo>
                    <a:pt x="1" y="6010"/>
                  </a:lnTo>
                  <a:lnTo>
                    <a:pt x="2003" y="6010"/>
                  </a:lnTo>
                  <a:lnTo>
                    <a:pt x="2003" y="9894"/>
                  </a:lnTo>
                  <a:cubicBezTo>
                    <a:pt x="2643" y="10133"/>
                    <a:pt x="3318" y="10267"/>
                    <a:pt x="4005" y="10295"/>
                  </a:cubicBezTo>
                  <a:lnTo>
                    <a:pt x="4005" y="6010"/>
                  </a:lnTo>
                  <a:lnTo>
                    <a:pt x="7150" y="6010"/>
                  </a:lnTo>
                  <a:lnTo>
                    <a:pt x="7150" y="4008"/>
                  </a:lnTo>
                  <a:lnTo>
                    <a:pt x="4005" y="4008"/>
                  </a:lnTo>
                  <a:lnTo>
                    <a:pt x="4005" y="3719"/>
                  </a:lnTo>
                  <a:cubicBezTo>
                    <a:pt x="4005" y="2614"/>
                    <a:pt x="4898" y="2006"/>
                    <a:pt x="6007" y="2006"/>
                  </a:cubicBezTo>
                  <a:lnTo>
                    <a:pt x="7150" y="2006"/>
                  </a:lnTo>
                  <a:lnTo>
                    <a:pt x="715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6" name="Google Shape;18636;p76"/>
            <p:cNvSpPr/>
            <p:nvPr/>
          </p:nvSpPr>
          <p:spPr>
            <a:xfrm>
              <a:off x="2870687" y="3796508"/>
              <a:ext cx="375421" cy="353610"/>
            </a:xfrm>
            <a:custGeom>
              <a:avLst/>
              <a:gdLst/>
              <a:ahLst/>
              <a:cxnLst/>
              <a:rect l="l" t="t" r="r" b="b"/>
              <a:pathLst>
                <a:path w="14424" h="13586" extrusionOk="0">
                  <a:moveTo>
                    <a:pt x="7101" y="0"/>
                  </a:moveTo>
                  <a:cubicBezTo>
                    <a:pt x="6858" y="0"/>
                    <a:pt x="6614" y="13"/>
                    <a:pt x="6369" y="40"/>
                  </a:cubicBezTo>
                  <a:cubicBezTo>
                    <a:pt x="4325" y="261"/>
                    <a:pt x="2488" y="1394"/>
                    <a:pt x="1380" y="3125"/>
                  </a:cubicBezTo>
                  <a:cubicBezTo>
                    <a:pt x="268" y="4856"/>
                    <a:pt x="1" y="6996"/>
                    <a:pt x="655" y="8948"/>
                  </a:cubicBezTo>
                  <a:cubicBezTo>
                    <a:pt x="1306" y="10898"/>
                    <a:pt x="2809" y="12446"/>
                    <a:pt x="4737" y="13163"/>
                  </a:cubicBezTo>
                  <a:cubicBezTo>
                    <a:pt x="4761" y="13172"/>
                    <a:pt x="4785" y="13176"/>
                    <a:pt x="4810" y="13176"/>
                  </a:cubicBezTo>
                  <a:cubicBezTo>
                    <a:pt x="4875" y="13176"/>
                    <a:pt x="4938" y="13146"/>
                    <a:pt x="4979" y="13090"/>
                  </a:cubicBezTo>
                  <a:cubicBezTo>
                    <a:pt x="5011" y="13051"/>
                    <a:pt x="5025" y="13005"/>
                    <a:pt x="5025" y="12956"/>
                  </a:cubicBezTo>
                  <a:lnTo>
                    <a:pt x="5025" y="9078"/>
                  </a:lnTo>
                  <a:cubicBezTo>
                    <a:pt x="5025" y="8962"/>
                    <a:pt x="4930" y="8864"/>
                    <a:pt x="4811" y="8864"/>
                  </a:cubicBezTo>
                  <a:lnTo>
                    <a:pt x="3023" y="8864"/>
                  </a:lnTo>
                  <a:lnTo>
                    <a:pt x="3023" y="7291"/>
                  </a:lnTo>
                  <a:lnTo>
                    <a:pt x="4811" y="7291"/>
                  </a:lnTo>
                  <a:cubicBezTo>
                    <a:pt x="4927" y="7291"/>
                    <a:pt x="5025" y="7196"/>
                    <a:pt x="5025" y="7076"/>
                  </a:cubicBezTo>
                  <a:lnTo>
                    <a:pt x="5025" y="6791"/>
                  </a:lnTo>
                  <a:cubicBezTo>
                    <a:pt x="5025" y="4923"/>
                    <a:pt x="6795" y="3287"/>
                    <a:pt x="8815" y="3287"/>
                  </a:cubicBezTo>
                  <a:lnTo>
                    <a:pt x="9743" y="3287"/>
                  </a:lnTo>
                  <a:lnTo>
                    <a:pt x="9743" y="4860"/>
                  </a:lnTo>
                  <a:lnTo>
                    <a:pt x="8815" y="4860"/>
                  </a:lnTo>
                  <a:cubicBezTo>
                    <a:pt x="8209" y="4860"/>
                    <a:pt x="7657" y="5036"/>
                    <a:pt x="7263" y="5352"/>
                  </a:cubicBezTo>
                  <a:cubicBezTo>
                    <a:pt x="6827" y="5704"/>
                    <a:pt x="6598" y="6200"/>
                    <a:pt x="6598" y="6791"/>
                  </a:cubicBezTo>
                  <a:lnTo>
                    <a:pt x="6598" y="7076"/>
                  </a:lnTo>
                  <a:cubicBezTo>
                    <a:pt x="6598" y="7196"/>
                    <a:pt x="6693" y="7291"/>
                    <a:pt x="6813" y="7291"/>
                  </a:cubicBezTo>
                  <a:lnTo>
                    <a:pt x="7657" y="7291"/>
                  </a:lnTo>
                  <a:cubicBezTo>
                    <a:pt x="7777" y="7291"/>
                    <a:pt x="7872" y="7196"/>
                    <a:pt x="7872" y="7076"/>
                  </a:cubicBezTo>
                  <a:cubicBezTo>
                    <a:pt x="7872" y="6960"/>
                    <a:pt x="7777" y="6862"/>
                    <a:pt x="7657" y="6862"/>
                  </a:cubicBezTo>
                  <a:lnTo>
                    <a:pt x="7027" y="6862"/>
                  </a:lnTo>
                  <a:lnTo>
                    <a:pt x="7027" y="6791"/>
                  </a:lnTo>
                  <a:cubicBezTo>
                    <a:pt x="7027" y="5683"/>
                    <a:pt x="7988" y="5289"/>
                    <a:pt x="8815" y="5289"/>
                  </a:cubicBezTo>
                  <a:lnTo>
                    <a:pt x="9958" y="5289"/>
                  </a:lnTo>
                  <a:cubicBezTo>
                    <a:pt x="10074" y="5289"/>
                    <a:pt x="10173" y="5194"/>
                    <a:pt x="10173" y="5074"/>
                  </a:cubicBezTo>
                  <a:lnTo>
                    <a:pt x="10173" y="3072"/>
                  </a:lnTo>
                  <a:cubicBezTo>
                    <a:pt x="10173" y="2953"/>
                    <a:pt x="10074" y="2858"/>
                    <a:pt x="9958" y="2858"/>
                  </a:cubicBezTo>
                  <a:lnTo>
                    <a:pt x="8815" y="2858"/>
                  </a:lnTo>
                  <a:cubicBezTo>
                    <a:pt x="7766" y="2858"/>
                    <a:pt x="6704" y="3277"/>
                    <a:pt x="5898" y="4001"/>
                  </a:cubicBezTo>
                  <a:cubicBezTo>
                    <a:pt x="5057" y="4761"/>
                    <a:pt x="4596" y="5750"/>
                    <a:pt x="4596" y="6791"/>
                  </a:cubicBezTo>
                  <a:lnTo>
                    <a:pt x="4596" y="6862"/>
                  </a:lnTo>
                  <a:lnTo>
                    <a:pt x="2809" y="6862"/>
                  </a:lnTo>
                  <a:cubicBezTo>
                    <a:pt x="2689" y="6862"/>
                    <a:pt x="2594" y="6957"/>
                    <a:pt x="2594" y="7076"/>
                  </a:cubicBezTo>
                  <a:lnTo>
                    <a:pt x="2594" y="9078"/>
                  </a:lnTo>
                  <a:cubicBezTo>
                    <a:pt x="2594" y="9198"/>
                    <a:pt x="2689" y="9293"/>
                    <a:pt x="2809" y="9293"/>
                  </a:cubicBezTo>
                  <a:lnTo>
                    <a:pt x="4596" y="9293"/>
                  </a:lnTo>
                  <a:lnTo>
                    <a:pt x="4596" y="12643"/>
                  </a:lnTo>
                  <a:cubicBezTo>
                    <a:pt x="2256" y="11636"/>
                    <a:pt x="740" y="9335"/>
                    <a:pt x="733" y="6791"/>
                  </a:cubicBezTo>
                  <a:cubicBezTo>
                    <a:pt x="733" y="3280"/>
                    <a:pt x="3590" y="427"/>
                    <a:pt x="7098" y="427"/>
                  </a:cubicBezTo>
                  <a:cubicBezTo>
                    <a:pt x="10606" y="427"/>
                    <a:pt x="13459" y="3287"/>
                    <a:pt x="13459" y="6791"/>
                  </a:cubicBezTo>
                  <a:cubicBezTo>
                    <a:pt x="13459" y="10296"/>
                    <a:pt x="10606" y="13153"/>
                    <a:pt x="7098" y="13153"/>
                  </a:cubicBezTo>
                  <a:lnTo>
                    <a:pt x="7024" y="13153"/>
                  </a:lnTo>
                  <a:lnTo>
                    <a:pt x="7024" y="9297"/>
                  </a:lnTo>
                  <a:lnTo>
                    <a:pt x="9958" y="9297"/>
                  </a:lnTo>
                  <a:cubicBezTo>
                    <a:pt x="10074" y="9297"/>
                    <a:pt x="10173" y="9202"/>
                    <a:pt x="10173" y="9082"/>
                  </a:cubicBezTo>
                  <a:lnTo>
                    <a:pt x="10173" y="7080"/>
                  </a:lnTo>
                  <a:cubicBezTo>
                    <a:pt x="10173" y="6960"/>
                    <a:pt x="10074" y="6865"/>
                    <a:pt x="9958" y="6865"/>
                  </a:cubicBezTo>
                  <a:lnTo>
                    <a:pt x="8702" y="6865"/>
                  </a:lnTo>
                  <a:cubicBezTo>
                    <a:pt x="8582" y="6865"/>
                    <a:pt x="8487" y="6960"/>
                    <a:pt x="8487" y="7080"/>
                  </a:cubicBezTo>
                  <a:cubicBezTo>
                    <a:pt x="8487" y="7200"/>
                    <a:pt x="8582" y="7295"/>
                    <a:pt x="8702" y="7295"/>
                  </a:cubicBezTo>
                  <a:lnTo>
                    <a:pt x="9743" y="7295"/>
                  </a:lnTo>
                  <a:lnTo>
                    <a:pt x="9743" y="8867"/>
                  </a:lnTo>
                  <a:lnTo>
                    <a:pt x="6809" y="8867"/>
                  </a:lnTo>
                  <a:cubicBezTo>
                    <a:pt x="6693" y="8867"/>
                    <a:pt x="6594" y="8962"/>
                    <a:pt x="6594" y="9082"/>
                  </a:cubicBezTo>
                  <a:lnTo>
                    <a:pt x="6594" y="13367"/>
                  </a:lnTo>
                  <a:cubicBezTo>
                    <a:pt x="6594" y="13480"/>
                    <a:pt x="6686" y="13575"/>
                    <a:pt x="6802" y="13582"/>
                  </a:cubicBezTo>
                  <a:cubicBezTo>
                    <a:pt x="6908" y="13586"/>
                    <a:pt x="7003" y="13586"/>
                    <a:pt x="7098" y="13586"/>
                  </a:cubicBezTo>
                  <a:cubicBezTo>
                    <a:pt x="9842" y="13586"/>
                    <a:pt x="12319" y="11932"/>
                    <a:pt x="13371" y="9395"/>
                  </a:cubicBezTo>
                  <a:cubicBezTo>
                    <a:pt x="14423" y="6855"/>
                    <a:pt x="13843" y="3935"/>
                    <a:pt x="11900" y="1992"/>
                  </a:cubicBezTo>
                  <a:cubicBezTo>
                    <a:pt x="10621" y="710"/>
                    <a:pt x="8891" y="0"/>
                    <a:pt x="7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37" name="Google Shape;18637;p76"/>
          <p:cNvGrpSpPr/>
          <p:nvPr/>
        </p:nvGrpSpPr>
        <p:grpSpPr>
          <a:xfrm>
            <a:off x="8020722" y="1543724"/>
            <a:ext cx="264309" cy="319826"/>
            <a:chOff x="8020722" y="1543724"/>
            <a:chExt cx="264309" cy="319826"/>
          </a:xfrm>
        </p:grpSpPr>
        <p:sp>
          <p:nvSpPr>
            <p:cNvPr id="18638" name="Google Shape;18638;p76"/>
            <p:cNvSpPr/>
            <p:nvPr/>
          </p:nvSpPr>
          <p:spPr>
            <a:xfrm>
              <a:off x="8056250" y="1617642"/>
              <a:ext cx="193254" cy="241145"/>
            </a:xfrm>
            <a:custGeom>
              <a:avLst/>
              <a:gdLst/>
              <a:ahLst/>
              <a:cxnLst/>
              <a:rect l="l" t="t" r="r" b="b"/>
              <a:pathLst>
                <a:path w="7425" h="9265" extrusionOk="0">
                  <a:moveTo>
                    <a:pt x="1" y="0"/>
                  </a:moveTo>
                  <a:lnTo>
                    <a:pt x="472" y="8649"/>
                  </a:lnTo>
                  <a:cubicBezTo>
                    <a:pt x="490" y="8993"/>
                    <a:pt x="775" y="9264"/>
                    <a:pt x="1120" y="9264"/>
                  </a:cubicBezTo>
                  <a:lnTo>
                    <a:pt x="6281" y="9264"/>
                  </a:lnTo>
                  <a:cubicBezTo>
                    <a:pt x="6626" y="9264"/>
                    <a:pt x="6908" y="8997"/>
                    <a:pt x="6929" y="8656"/>
                  </a:cubicBezTo>
                  <a:lnTo>
                    <a:pt x="74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9" name="Google Shape;18639;p76"/>
            <p:cNvSpPr/>
            <p:nvPr/>
          </p:nvSpPr>
          <p:spPr>
            <a:xfrm>
              <a:off x="8068613" y="1617642"/>
              <a:ext cx="180891" cy="241223"/>
            </a:xfrm>
            <a:custGeom>
              <a:avLst/>
              <a:gdLst/>
              <a:ahLst/>
              <a:cxnLst/>
              <a:rect l="l" t="t" r="r" b="b"/>
              <a:pathLst>
                <a:path w="6950" h="9268" extrusionOk="0">
                  <a:moveTo>
                    <a:pt x="4797" y="0"/>
                  </a:moveTo>
                  <a:lnTo>
                    <a:pt x="4578" y="8065"/>
                  </a:lnTo>
                  <a:cubicBezTo>
                    <a:pt x="4568" y="8413"/>
                    <a:pt x="4283" y="8691"/>
                    <a:pt x="3931" y="8691"/>
                  </a:cubicBezTo>
                  <a:lnTo>
                    <a:pt x="1" y="8691"/>
                  </a:lnTo>
                  <a:cubicBezTo>
                    <a:pt x="40" y="9018"/>
                    <a:pt x="318" y="9268"/>
                    <a:pt x="645" y="9268"/>
                  </a:cubicBezTo>
                  <a:lnTo>
                    <a:pt x="5806" y="9268"/>
                  </a:lnTo>
                  <a:cubicBezTo>
                    <a:pt x="6151" y="9268"/>
                    <a:pt x="6436" y="8997"/>
                    <a:pt x="6454" y="8656"/>
                  </a:cubicBezTo>
                  <a:lnTo>
                    <a:pt x="6950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0" name="Google Shape;18640;p76"/>
            <p:cNvSpPr/>
            <p:nvPr/>
          </p:nvSpPr>
          <p:spPr>
            <a:xfrm>
              <a:off x="8056250" y="1574592"/>
              <a:ext cx="192890" cy="39952"/>
            </a:xfrm>
            <a:custGeom>
              <a:avLst/>
              <a:gdLst/>
              <a:ahLst/>
              <a:cxnLst/>
              <a:rect l="l" t="t" r="r" b="b"/>
              <a:pathLst>
                <a:path w="7411" h="1535" extrusionOk="0">
                  <a:moveTo>
                    <a:pt x="1514" y="1"/>
                  </a:moveTo>
                  <a:cubicBezTo>
                    <a:pt x="676" y="1"/>
                    <a:pt x="1" y="680"/>
                    <a:pt x="1" y="1513"/>
                  </a:cubicBezTo>
                  <a:lnTo>
                    <a:pt x="1" y="1535"/>
                  </a:lnTo>
                  <a:lnTo>
                    <a:pt x="7411" y="1535"/>
                  </a:lnTo>
                  <a:lnTo>
                    <a:pt x="7411" y="1513"/>
                  </a:lnTo>
                  <a:cubicBezTo>
                    <a:pt x="7411" y="680"/>
                    <a:pt x="6732" y="1"/>
                    <a:pt x="5898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1" name="Google Shape;18641;p76"/>
            <p:cNvSpPr/>
            <p:nvPr/>
          </p:nvSpPr>
          <p:spPr>
            <a:xfrm>
              <a:off x="8168636" y="1574592"/>
              <a:ext cx="80503" cy="39952"/>
            </a:xfrm>
            <a:custGeom>
              <a:avLst/>
              <a:gdLst/>
              <a:ahLst/>
              <a:cxnLst/>
              <a:rect l="l" t="t" r="r" b="b"/>
              <a:pathLst>
                <a:path w="3093" h="1535" extrusionOk="0">
                  <a:moveTo>
                    <a:pt x="0" y="1"/>
                  </a:moveTo>
                  <a:cubicBezTo>
                    <a:pt x="834" y="1"/>
                    <a:pt x="1509" y="676"/>
                    <a:pt x="1509" y="1510"/>
                  </a:cubicBezTo>
                  <a:lnTo>
                    <a:pt x="1509" y="1535"/>
                  </a:lnTo>
                  <a:lnTo>
                    <a:pt x="3093" y="1535"/>
                  </a:lnTo>
                  <a:lnTo>
                    <a:pt x="3093" y="1510"/>
                  </a:lnTo>
                  <a:cubicBezTo>
                    <a:pt x="3093" y="676"/>
                    <a:pt x="2417" y="1"/>
                    <a:pt x="1583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2" name="Google Shape;18642;p76"/>
            <p:cNvSpPr/>
            <p:nvPr/>
          </p:nvSpPr>
          <p:spPr>
            <a:xfrm>
              <a:off x="8025771" y="1598303"/>
              <a:ext cx="254315" cy="28604"/>
            </a:xfrm>
            <a:custGeom>
              <a:avLst/>
              <a:gdLst/>
              <a:ahLst/>
              <a:cxnLst/>
              <a:rect l="l" t="t" r="r" b="b"/>
              <a:pathLst>
                <a:path w="9771" h="1099" extrusionOk="0">
                  <a:moveTo>
                    <a:pt x="517" y="1"/>
                  </a:moveTo>
                  <a:cubicBezTo>
                    <a:pt x="225" y="18"/>
                    <a:pt x="0" y="258"/>
                    <a:pt x="0" y="550"/>
                  </a:cubicBezTo>
                  <a:cubicBezTo>
                    <a:pt x="0" y="842"/>
                    <a:pt x="225" y="1085"/>
                    <a:pt x="517" y="1099"/>
                  </a:cubicBezTo>
                  <a:lnTo>
                    <a:pt x="9250" y="1099"/>
                  </a:lnTo>
                  <a:cubicBezTo>
                    <a:pt x="9542" y="1085"/>
                    <a:pt x="9771" y="842"/>
                    <a:pt x="9771" y="550"/>
                  </a:cubicBezTo>
                  <a:cubicBezTo>
                    <a:pt x="9771" y="258"/>
                    <a:pt x="9542" y="18"/>
                    <a:pt x="9250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3" name="Google Shape;18643;p76"/>
            <p:cNvSpPr/>
            <p:nvPr/>
          </p:nvSpPr>
          <p:spPr>
            <a:xfrm>
              <a:off x="8024860" y="1598303"/>
              <a:ext cx="255226" cy="28786"/>
            </a:xfrm>
            <a:custGeom>
              <a:avLst/>
              <a:gdLst/>
              <a:ahLst/>
              <a:cxnLst/>
              <a:rect l="l" t="t" r="r" b="b"/>
              <a:pathLst>
                <a:path w="9806" h="1106" extrusionOk="0">
                  <a:moveTo>
                    <a:pt x="8142" y="1"/>
                  </a:moveTo>
                  <a:cubicBezTo>
                    <a:pt x="8142" y="303"/>
                    <a:pt x="7895" y="550"/>
                    <a:pt x="7589" y="550"/>
                  </a:cubicBezTo>
                  <a:lnTo>
                    <a:pt x="4" y="550"/>
                  </a:lnTo>
                  <a:cubicBezTo>
                    <a:pt x="0" y="856"/>
                    <a:pt x="250" y="1106"/>
                    <a:pt x="552" y="1106"/>
                  </a:cubicBezTo>
                  <a:lnTo>
                    <a:pt x="9285" y="1106"/>
                  </a:lnTo>
                  <a:cubicBezTo>
                    <a:pt x="9577" y="1088"/>
                    <a:pt x="9806" y="845"/>
                    <a:pt x="9806" y="553"/>
                  </a:cubicBezTo>
                  <a:cubicBezTo>
                    <a:pt x="9806" y="261"/>
                    <a:pt x="9577" y="22"/>
                    <a:pt x="9285" y="4"/>
                  </a:cubicBezTo>
                  <a:lnTo>
                    <a:pt x="9285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4" name="Google Shape;18644;p76"/>
            <p:cNvSpPr/>
            <p:nvPr/>
          </p:nvSpPr>
          <p:spPr>
            <a:xfrm>
              <a:off x="8143988" y="1655902"/>
              <a:ext cx="17803" cy="154265"/>
            </a:xfrm>
            <a:custGeom>
              <a:avLst/>
              <a:gdLst/>
              <a:ahLst/>
              <a:cxnLst/>
              <a:rect l="l" t="t" r="r" b="b"/>
              <a:pathLst>
                <a:path w="684" h="5927" extrusionOk="0">
                  <a:moveTo>
                    <a:pt x="342" y="1"/>
                  </a:moveTo>
                  <a:cubicBezTo>
                    <a:pt x="155" y="1"/>
                    <a:pt x="1" y="156"/>
                    <a:pt x="4" y="342"/>
                  </a:cubicBezTo>
                  <a:lnTo>
                    <a:pt x="4" y="5588"/>
                  </a:lnTo>
                  <a:cubicBezTo>
                    <a:pt x="4" y="5775"/>
                    <a:pt x="155" y="5926"/>
                    <a:pt x="342" y="5926"/>
                  </a:cubicBezTo>
                  <a:cubicBezTo>
                    <a:pt x="528" y="5926"/>
                    <a:pt x="683" y="5775"/>
                    <a:pt x="683" y="5588"/>
                  </a:cubicBezTo>
                  <a:lnTo>
                    <a:pt x="683" y="342"/>
                  </a:lnTo>
                  <a:cubicBezTo>
                    <a:pt x="683" y="152"/>
                    <a:pt x="528" y="1"/>
                    <a:pt x="342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5" name="Google Shape;18645;p76"/>
            <p:cNvSpPr/>
            <p:nvPr/>
          </p:nvSpPr>
          <p:spPr>
            <a:xfrm>
              <a:off x="8194351" y="1655902"/>
              <a:ext cx="21655" cy="154083"/>
            </a:xfrm>
            <a:custGeom>
              <a:avLst/>
              <a:gdLst/>
              <a:ahLst/>
              <a:cxnLst/>
              <a:rect l="l" t="t" r="r" b="b"/>
              <a:pathLst>
                <a:path w="832" h="5920" extrusionOk="0">
                  <a:moveTo>
                    <a:pt x="490" y="1"/>
                  </a:moveTo>
                  <a:cubicBezTo>
                    <a:pt x="303" y="1"/>
                    <a:pt x="156" y="149"/>
                    <a:pt x="149" y="332"/>
                  </a:cubicBezTo>
                  <a:lnTo>
                    <a:pt x="1" y="5578"/>
                  </a:lnTo>
                  <a:cubicBezTo>
                    <a:pt x="1" y="5764"/>
                    <a:pt x="145" y="5915"/>
                    <a:pt x="331" y="5919"/>
                  </a:cubicBezTo>
                  <a:cubicBezTo>
                    <a:pt x="336" y="5919"/>
                    <a:pt x="340" y="5919"/>
                    <a:pt x="344" y="5919"/>
                  </a:cubicBezTo>
                  <a:cubicBezTo>
                    <a:pt x="522" y="5919"/>
                    <a:pt x="669" y="5777"/>
                    <a:pt x="680" y="5599"/>
                  </a:cubicBezTo>
                  <a:lnTo>
                    <a:pt x="828" y="349"/>
                  </a:lnTo>
                  <a:cubicBezTo>
                    <a:pt x="831" y="159"/>
                    <a:pt x="680" y="1"/>
                    <a:pt x="4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6" name="Google Shape;18646;p76"/>
            <p:cNvSpPr/>
            <p:nvPr/>
          </p:nvSpPr>
          <p:spPr>
            <a:xfrm>
              <a:off x="8089773" y="1655902"/>
              <a:ext cx="21629" cy="154083"/>
            </a:xfrm>
            <a:custGeom>
              <a:avLst/>
              <a:gdLst/>
              <a:ahLst/>
              <a:cxnLst/>
              <a:rect l="l" t="t" r="r" b="b"/>
              <a:pathLst>
                <a:path w="831" h="5920" extrusionOk="0">
                  <a:moveTo>
                    <a:pt x="345" y="1"/>
                  </a:moveTo>
                  <a:cubicBezTo>
                    <a:pt x="152" y="1"/>
                    <a:pt x="1" y="159"/>
                    <a:pt x="4" y="349"/>
                  </a:cubicBezTo>
                  <a:lnTo>
                    <a:pt x="152" y="5599"/>
                  </a:lnTo>
                  <a:cubicBezTo>
                    <a:pt x="162" y="5777"/>
                    <a:pt x="310" y="5919"/>
                    <a:pt x="487" y="5919"/>
                  </a:cubicBezTo>
                  <a:cubicBezTo>
                    <a:pt x="492" y="5919"/>
                    <a:pt x="496" y="5919"/>
                    <a:pt x="500" y="5919"/>
                  </a:cubicBezTo>
                  <a:cubicBezTo>
                    <a:pt x="687" y="5915"/>
                    <a:pt x="831" y="5764"/>
                    <a:pt x="831" y="5578"/>
                  </a:cubicBezTo>
                  <a:lnTo>
                    <a:pt x="683" y="332"/>
                  </a:lnTo>
                  <a:cubicBezTo>
                    <a:pt x="680" y="149"/>
                    <a:pt x="528" y="1"/>
                    <a:pt x="34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7" name="Google Shape;18647;p76"/>
            <p:cNvSpPr/>
            <p:nvPr/>
          </p:nvSpPr>
          <p:spPr>
            <a:xfrm>
              <a:off x="8144821" y="1655902"/>
              <a:ext cx="16970" cy="154265"/>
            </a:xfrm>
            <a:custGeom>
              <a:avLst/>
              <a:gdLst/>
              <a:ahLst/>
              <a:cxnLst/>
              <a:rect l="l" t="t" r="r" b="b"/>
              <a:pathLst>
                <a:path w="652" h="5927" extrusionOk="0">
                  <a:moveTo>
                    <a:pt x="299" y="1"/>
                  </a:moveTo>
                  <a:cubicBezTo>
                    <a:pt x="317" y="43"/>
                    <a:pt x="324" y="89"/>
                    <a:pt x="324" y="135"/>
                  </a:cubicBezTo>
                  <a:lnTo>
                    <a:pt x="324" y="5384"/>
                  </a:lnTo>
                  <a:cubicBezTo>
                    <a:pt x="324" y="5567"/>
                    <a:pt x="180" y="5715"/>
                    <a:pt x="0" y="5722"/>
                  </a:cubicBezTo>
                  <a:cubicBezTo>
                    <a:pt x="53" y="5845"/>
                    <a:pt x="176" y="5926"/>
                    <a:pt x="310" y="5926"/>
                  </a:cubicBezTo>
                  <a:cubicBezTo>
                    <a:pt x="496" y="5926"/>
                    <a:pt x="648" y="5775"/>
                    <a:pt x="648" y="5588"/>
                  </a:cubicBezTo>
                  <a:lnTo>
                    <a:pt x="648" y="342"/>
                  </a:lnTo>
                  <a:cubicBezTo>
                    <a:pt x="651" y="156"/>
                    <a:pt x="496" y="1"/>
                    <a:pt x="310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8" name="Google Shape;18648;p76"/>
            <p:cNvSpPr/>
            <p:nvPr/>
          </p:nvSpPr>
          <p:spPr>
            <a:xfrm>
              <a:off x="8195080" y="1655902"/>
              <a:ext cx="20926" cy="154265"/>
            </a:xfrm>
            <a:custGeom>
              <a:avLst/>
              <a:gdLst/>
              <a:ahLst/>
              <a:cxnLst/>
              <a:rect l="l" t="t" r="r" b="b"/>
              <a:pathLst>
                <a:path w="804" h="5927" extrusionOk="0">
                  <a:moveTo>
                    <a:pt x="448" y="1"/>
                  </a:moveTo>
                  <a:cubicBezTo>
                    <a:pt x="469" y="47"/>
                    <a:pt x="476" y="96"/>
                    <a:pt x="476" y="145"/>
                  </a:cubicBezTo>
                  <a:lnTo>
                    <a:pt x="328" y="5395"/>
                  </a:lnTo>
                  <a:cubicBezTo>
                    <a:pt x="321" y="5571"/>
                    <a:pt x="180" y="5715"/>
                    <a:pt x="1" y="5722"/>
                  </a:cubicBezTo>
                  <a:cubicBezTo>
                    <a:pt x="62" y="5862"/>
                    <a:pt x="186" y="5926"/>
                    <a:pt x="309" y="5926"/>
                  </a:cubicBezTo>
                  <a:cubicBezTo>
                    <a:pt x="477" y="5926"/>
                    <a:pt x="644" y="5808"/>
                    <a:pt x="652" y="5599"/>
                  </a:cubicBezTo>
                  <a:lnTo>
                    <a:pt x="800" y="349"/>
                  </a:lnTo>
                  <a:cubicBezTo>
                    <a:pt x="803" y="159"/>
                    <a:pt x="652" y="1"/>
                    <a:pt x="462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9" name="Google Shape;18649;p76"/>
            <p:cNvSpPr/>
            <p:nvPr/>
          </p:nvSpPr>
          <p:spPr>
            <a:xfrm>
              <a:off x="8094458" y="1655902"/>
              <a:ext cx="17126" cy="154265"/>
            </a:xfrm>
            <a:custGeom>
              <a:avLst/>
              <a:gdLst/>
              <a:ahLst/>
              <a:cxnLst/>
              <a:rect l="l" t="t" r="r" b="b"/>
              <a:pathLst>
                <a:path w="658" h="5927" extrusionOk="0">
                  <a:moveTo>
                    <a:pt x="151" y="1"/>
                  </a:moveTo>
                  <a:cubicBezTo>
                    <a:pt x="169" y="40"/>
                    <a:pt x="180" y="82"/>
                    <a:pt x="180" y="128"/>
                  </a:cubicBezTo>
                  <a:lnTo>
                    <a:pt x="327" y="5374"/>
                  </a:lnTo>
                  <a:cubicBezTo>
                    <a:pt x="331" y="5560"/>
                    <a:pt x="187" y="5715"/>
                    <a:pt x="0" y="5722"/>
                  </a:cubicBezTo>
                  <a:cubicBezTo>
                    <a:pt x="61" y="5863"/>
                    <a:pt x="184" y="5926"/>
                    <a:pt x="307" y="5926"/>
                  </a:cubicBezTo>
                  <a:cubicBezTo>
                    <a:pt x="482" y="5926"/>
                    <a:pt x="657" y="5797"/>
                    <a:pt x="651" y="5578"/>
                  </a:cubicBezTo>
                  <a:lnTo>
                    <a:pt x="503" y="332"/>
                  </a:lnTo>
                  <a:cubicBezTo>
                    <a:pt x="500" y="149"/>
                    <a:pt x="348" y="1"/>
                    <a:pt x="165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0" name="Google Shape;18650;p76"/>
            <p:cNvSpPr/>
            <p:nvPr/>
          </p:nvSpPr>
          <p:spPr>
            <a:xfrm>
              <a:off x="8020722" y="1543724"/>
              <a:ext cx="264309" cy="319826"/>
            </a:xfrm>
            <a:custGeom>
              <a:avLst/>
              <a:gdLst/>
              <a:ahLst/>
              <a:cxnLst/>
              <a:rect l="l" t="t" r="r" b="b"/>
              <a:pathLst>
                <a:path w="10155" h="12288" extrusionOk="0">
                  <a:moveTo>
                    <a:pt x="5141" y="363"/>
                  </a:moveTo>
                  <a:cubicBezTo>
                    <a:pt x="5525" y="363"/>
                    <a:pt x="5855" y="631"/>
                    <a:pt x="5933" y="1007"/>
                  </a:cubicBezTo>
                  <a:lnTo>
                    <a:pt x="4223" y="1007"/>
                  </a:lnTo>
                  <a:cubicBezTo>
                    <a:pt x="4300" y="631"/>
                    <a:pt x="4631" y="363"/>
                    <a:pt x="5015" y="363"/>
                  </a:cubicBezTo>
                  <a:close/>
                  <a:moveTo>
                    <a:pt x="7266" y="1366"/>
                  </a:moveTo>
                  <a:cubicBezTo>
                    <a:pt x="7692" y="1366"/>
                    <a:pt x="8093" y="1570"/>
                    <a:pt x="8343" y="1918"/>
                  </a:cubicBezTo>
                  <a:lnTo>
                    <a:pt x="1799" y="1918"/>
                  </a:lnTo>
                  <a:cubicBezTo>
                    <a:pt x="2048" y="1570"/>
                    <a:pt x="2450" y="1366"/>
                    <a:pt x="2875" y="1366"/>
                  </a:cubicBezTo>
                  <a:close/>
                  <a:moveTo>
                    <a:pt x="5015" y="1"/>
                  </a:moveTo>
                  <a:cubicBezTo>
                    <a:pt x="4430" y="4"/>
                    <a:pt x="3938" y="430"/>
                    <a:pt x="3857" y="1007"/>
                  </a:cubicBezTo>
                  <a:lnTo>
                    <a:pt x="2875" y="1007"/>
                  </a:lnTo>
                  <a:cubicBezTo>
                    <a:pt x="2245" y="1007"/>
                    <a:pt x="1665" y="1359"/>
                    <a:pt x="1376" y="1918"/>
                  </a:cubicBezTo>
                  <a:lnTo>
                    <a:pt x="711" y="1918"/>
                  </a:lnTo>
                  <a:cubicBezTo>
                    <a:pt x="317" y="1929"/>
                    <a:pt x="1" y="2253"/>
                    <a:pt x="1" y="2647"/>
                  </a:cubicBezTo>
                  <a:cubicBezTo>
                    <a:pt x="1" y="3044"/>
                    <a:pt x="317" y="3368"/>
                    <a:pt x="711" y="3379"/>
                  </a:cubicBezTo>
                  <a:lnTo>
                    <a:pt x="1215" y="3379"/>
                  </a:lnTo>
                  <a:lnTo>
                    <a:pt x="1658" y="11503"/>
                  </a:lnTo>
                  <a:cubicBezTo>
                    <a:pt x="1683" y="11942"/>
                    <a:pt x="2045" y="12284"/>
                    <a:pt x="2485" y="12287"/>
                  </a:cubicBezTo>
                  <a:lnTo>
                    <a:pt x="5465" y="12287"/>
                  </a:lnTo>
                  <a:cubicBezTo>
                    <a:pt x="5704" y="12287"/>
                    <a:pt x="5704" y="11925"/>
                    <a:pt x="5465" y="11925"/>
                  </a:cubicBezTo>
                  <a:lnTo>
                    <a:pt x="2485" y="11925"/>
                  </a:lnTo>
                  <a:cubicBezTo>
                    <a:pt x="2235" y="11925"/>
                    <a:pt x="2031" y="11731"/>
                    <a:pt x="2017" y="11482"/>
                  </a:cubicBezTo>
                  <a:lnTo>
                    <a:pt x="1577" y="3379"/>
                  </a:lnTo>
                  <a:lnTo>
                    <a:pt x="2541" y="3379"/>
                  </a:lnTo>
                  <a:cubicBezTo>
                    <a:pt x="2780" y="3379"/>
                    <a:pt x="2780" y="3016"/>
                    <a:pt x="2541" y="3016"/>
                  </a:cubicBezTo>
                  <a:lnTo>
                    <a:pt x="715" y="3016"/>
                  </a:lnTo>
                  <a:cubicBezTo>
                    <a:pt x="507" y="3016"/>
                    <a:pt x="342" y="2851"/>
                    <a:pt x="342" y="2647"/>
                  </a:cubicBezTo>
                  <a:cubicBezTo>
                    <a:pt x="342" y="2443"/>
                    <a:pt x="507" y="2274"/>
                    <a:pt x="715" y="2274"/>
                  </a:cubicBezTo>
                  <a:lnTo>
                    <a:pt x="9444" y="2274"/>
                  </a:lnTo>
                  <a:cubicBezTo>
                    <a:pt x="9652" y="2274"/>
                    <a:pt x="9817" y="2443"/>
                    <a:pt x="9817" y="2647"/>
                  </a:cubicBezTo>
                  <a:cubicBezTo>
                    <a:pt x="9817" y="2851"/>
                    <a:pt x="9652" y="3016"/>
                    <a:pt x="9444" y="3016"/>
                  </a:cubicBezTo>
                  <a:lnTo>
                    <a:pt x="3378" y="3016"/>
                  </a:lnTo>
                  <a:cubicBezTo>
                    <a:pt x="3139" y="3016"/>
                    <a:pt x="3139" y="3379"/>
                    <a:pt x="3378" y="3379"/>
                  </a:cubicBezTo>
                  <a:lnTo>
                    <a:pt x="8582" y="3379"/>
                  </a:lnTo>
                  <a:lnTo>
                    <a:pt x="8118" y="11482"/>
                  </a:lnTo>
                  <a:cubicBezTo>
                    <a:pt x="8104" y="11731"/>
                    <a:pt x="7896" y="11925"/>
                    <a:pt x="7646" y="11925"/>
                  </a:cubicBezTo>
                  <a:lnTo>
                    <a:pt x="6306" y="11925"/>
                  </a:lnTo>
                  <a:cubicBezTo>
                    <a:pt x="6067" y="11925"/>
                    <a:pt x="6067" y="12287"/>
                    <a:pt x="6306" y="12287"/>
                  </a:cubicBezTo>
                  <a:lnTo>
                    <a:pt x="7646" y="12287"/>
                  </a:lnTo>
                  <a:cubicBezTo>
                    <a:pt x="8086" y="12284"/>
                    <a:pt x="8449" y="11942"/>
                    <a:pt x="8473" y="11503"/>
                  </a:cubicBezTo>
                  <a:lnTo>
                    <a:pt x="8941" y="3379"/>
                  </a:lnTo>
                  <a:lnTo>
                    <a:pt x="9444" y="3379"/>
                  </a:lnTo>
                  <a:cubicBezTo>
                    <a:pt x="9842" y="3368"/>
                    <a:pt x="10155" y="3044"/>
                    <a:pt x="10155" y="2647"/>
                  </a:cubicBezTo>
                  <a:cubicBezTo>
                    <a:pt x="10155" y="2249"/>
                    <a:pt x="9842" y="1925"/>
                    <a:pt x="9444" y="1915"/>
                  </a:cubicBezTo>
                  <a:lnTo>
                    <a:pt x="9444" y="1918"/>
                  </a:lnTo>
                  <a:lnTo>
                    <a:pt x="8765" y="1918"/>
                  </a:lnTo>
                  <a:cubicBezTo>
                    <a:pt x="8473" y="1359"/>
                    <a:pt x="7896" y="1007"/>
                    <a:pt x="7266" y="1007"/>
                  </a:cubicBezTo>
                  <a:lnTo>
                    <a:pt x="6299" y="1007"/>
                  </a:lnTo>
                  <a:cubicBezTo>
                    <a:pt x="6218" y="430"/>
                    <a:pt x="5725" y="4"/>
                    <a:pt x="51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1" name="Google Shape;18651;p76"/>
            <p:cNvSpPr/>
            <p:nvPr/>
          </p:nvSpPr>
          <p:spPr>
            <a:xfrm>
              <a:off x="8139329" y="1651243"/>
              <a:ext cx="27121" cy="163583"/>
            </a:xfrm>
            <a:custGeom>
              <a:avLst/>
              <a:gdLst/>
              <a:ahLst/>
              <a:cxnLst/>
              <a:rect l="l" t="t" r="r" b="b"/>
              <a:pathLst>
                <a:path w="1042" h="6285" extrusionOk="0">
                  <a:moveTo>
                    <a:pt x="527" y="363"/>
                  </a:moveTo>
                  <a:cubicBezTo>
                    <a:pt x="612" y="363"/>
                    <a:pt x="683" y="435"/>
                    <a:pt x="683" y="521"/>
                  </a:cubicBezTo>
                  <a:lnTo>
                    <a:pt x="679" y="518"/>
                  </a:lnTo>
                  <a:lnTo>
                    <a:pt x="679" y="5767"/>
                  </a:lnTo>
                  <a:cubicBezTo>
                    <a:pt x="679" y="5873"/>
                    <a:pt x="600" y="5926"/>
                    <a:pt x="521" y="5926"/>
                  </a:cubicBezTo>
                  <a:cubicBezTo>
                    <a:pt x="442" y="5926"/>
                    <a:pt x="363" y="5873"/>
                    <a:pt x="363" y="5767"/>
                  </a:cubicBezTo>
                  <a:lnTo>
                    <a:pt x="363" y="521"/>
                  </a:lnTo>
                  <a:cubicBezTo>
                    <a:pt x="363" y="433"/>
                    <a:pt x="433" y="363"/>
                    <a:pt x="521" y="363"/>
                  </a:cubicBezTo>
                  <a:cubicBezTo>
                    <a:pt x="523" y="363"/>
                    <a:pt x="525" y="363"/>
                    <a:pt x="527" y="363"/>
                  </a:cubicBezTo>
                  <a:close/>
                  <a:moveTo>
                    <a:pt x="521" y="0"/>
                  </a:moveTo>
                  <a:cubicBezTo>
                    <a:pt x="232" y="0"/>
                    <a:pt x="0" y="233"/>
                    <a:pt x="4" y="521"/>
                  </a:cubicBezTo>
                  <a:lnTo>
                    <a:pt x="4" y="5767"/>
                  </a:lnTo>
                  <a:cubicBezTo>
                    <a:pt x="4" y="6052"/>
                    <a:pt x="236" y="6284"/>
                    <a:pt x="521" y="6284"/>
                  </a:cubicBezTo>
                  <a:cubicBezTo>
                    <a:pt x="806" y="6284"/>
                    <a:pt x="1042" y="6052"/>
                    <a:pt x="1042" y="5767"/>
                  </a:cubicBezTo>
                  <a:lnTo>
                    <a:pt x="1042" y="521"/>
                  </a:lnTo>
                  <a:cubicBezTo>
                    <a:pt x="1038" y="236"/>
                    <a:pt x="806" y="4"/>
                    <a:pt x="521" y="4"/>
                  </a:cubicBezTo>
                  <a:lnTo>
                    <a:pt x="52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2" name="Google Shape;18652;p76"/>
            <p:cNvSpPr/>
            <p:nvPr/>
          </p:nvSpPr>
          <p:spPr>
            <a:xfrm>
              <a:off x="8189510" y="1651321"/>
              <a:ext cx="31259" cy="163427"/>
            </a:xfrm>
            <a:custGeom>
              <a:avLst/>
              <a:gdLst/>
              <a:ahLst/>
              <a:cxnLst/>
              <a:rect l="l" t="t" r="r" b="b"/>
              <a:pathLst>
                <a:path w="1201" h="6279" extrusionOk="0">
                  <a:moveTo>
                    <a:pt x="671" y="1"/>
                  </a:moveTo>
                  <a:cubicBezTo>
                    <a:pt x="394" y="1"/>
                    <a:pt x="165" y="222"/>
                    <a:pt x="159" y="501"/>
                  </a:cubicBezTo>
                  <a:lnTo>
                    <a:pt x="7" y="5747"/>
                  </a:lnTo>
                  <a:cubicBezTo>
                    <a:pt x="0" y="6032"/>
                    <a:pt x="225" y="6271"/>
                    <a:pt x="510" y="6278"/>
                  </a:cubicBezTo>
                  <a:cubicBezTo>
                    <a:pt x="515" y="6278"/>
                    <a:pt x="519" y="6278"/>
                    <a:pt x="524" y="6278"/>
                  </a:cubicBezTo>
                  <a:cubicBezTo>
                    <a:pt x="803" y="6278"/>
                    <a:pt x="1035" y="6059"/>
                    <a:pt x="1045" y="5778"/>
                  </a:cubicBezTo>
                  <a:lnTo>
                    <a:pt x="1070" y="4941"/>
                  </a:lnTo>
                  <a:cubicBezTo>
                    <a:pt x="1073" y="4819"/>
                    <a:pt x="982" y="4756"/>
                    <a:pt x="890" y="4756"/>
                  </a:cubicBezTo>
                  <a:cubicBezTo>
                    <a:pt x="802" y="4756"/>
                    <a:pt x="714" y="4813"/>
                    <a:pt x="711" y="4930"/>
                  </a:cubicBezTo>
                  <a:lnTo>
                    <a:pt x="686" y="5768"/>
                  </a:lnTo>
                  <a:cubicBezTo>
                    <a:pt x="680" y="5867"/>
                    <a:pt x="604" y="5916"/>
                    <a:pt x="528" y="5916"/>
                  </a:cubicBezTo>
                  <a:cubicBezTo>
                    <a:pt x="448" y="5916"/>
                    <a:pt x="368" y="5862"/>
                    <a:pt x="366" y="5757"/>
                  </a:cubicBezTo>
                  <a:lnTo>
                    <a:pt x="517" y="511"/>
                  </a:lnTo>
                  <a:cubicBezTo>
                    <a:pt x="519" y="407"/>
                    <a:pt x="596" y="355"/>
                    <a:pt x="674" y="355"/>
                  </a:cubicBezTo>
                  <a:cubicBezTo>
                    <a:pt x="755" y="355"/>
                    <a:pt x="838" y="412"/>
                    <a:pt x="834" y="522"/>
                  </a:cubicBezTo>
                  <a:lnTo>
                    <a:pt x="732" y="4104"/>
                  </a:lnTo>
                  <a:cubicBezTo>
                    <a:pt x="729" y="4206"/>
                    <a:pt x="806" y="4286"/>
                    <a:pt x="908" y="4290"/>
                  </a:cubicBezTo>
                  <a:cubicBezTo>
                    <a:pt x="910" y="4290"/>
                    <a:pt x="912" y="4290"/>
                    <a:pt x="914" y="4290"/>
                  </a:cubicBezTo>
                  <a:cubicBezTo>
                    <a:pt x="1010" y="4290"/>
                    <a:pt x="1091" y="4211"/>
                    <a:pt x="1091" y="4114"/>
                  </a:cubicBezTo>
                  <a:lnTo>
                    <a:pt x="1193" y="529"/>
                  </a:lnTo>
                  <a:cubicBezTo>
                    <a:pt x="1200" y="244"/>
                    <a:pt x="975" y="8"/>
                    <a:pt x="690" y="1"/>
                  </a:cubicBezTo>
                  <a:cubicBezTo>
                    <a:pt x="683" y="1"/>
                    <a:pt x="677" y="1"/>
                    <a:pt x="6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3" name="Google Shape;18653;p76"/>
            <p:cNvSpPr/>
            <p:nvPr/>
          </p:nvSpPr>
          <p:spPr>
            <a:xfrm>
              <a:off x="8085010" y="1651243"/>
              <a:ext cx="31259" cy="163505"/>
            </a:xfrm>
            <a:custGeom>
              <a:avLst/>
              <a:gdLst/>
              <a:ahLst/>
              <a:cxnLst/>
              <a:rect l="l" t="t" r="r" b="b"/>
              <a:pathLst>
                <a:path w="1201" h="6282" extrusionOk="0">
                  <a:moveTo>
                    <a:pt x="529" y="353"/>
                  </a:moveTo>
                  <a:cubicBezTo>
                    <a:pt x="609" y="353"/>
                    <a:pt x="688" y="406"/>
                    <a:pt x="687" y="514"/>
                  </a:cubicBezTo>
                  <a:lnTo>
                    <a:pt x="835" y="5764"/>
                  </a:lnTo>
                  <a:cubicBezTo>
                    <a:pt x="838" y="5806"/>
                    <a:pt x="820" y="5848"/>
                    <a:pt x="789" y="5880"/>
                  </a:cubicBezTo>
                  <a:lnTo>
                    <a:pt x="792" y="5876"/>
                  </a:lnTo>
                  <a:lnTo>
                    <a:pt x="792" y="5876"/>
                  </a:lnTo>
                  <a:cubicBezTo>
                    <a:pt x="759" y="5910"/>
                    <a:pt x="718" y="5926"/>
                    <a:pt x="678" y="5926"/>
                  </a:cubicBezTo>
                  <a:cubicBezTo>
                    <a:pt x="598" y="5926"/>
                    <a:pt x="520" y="5865"/>
                    <a:pt x="518" y="5771"/>
                  </a:cubicBezTo>
                  <a:lnTo>
                    <a:pt x="367" y="525"/>
                  </a:lnTo>
                  <a:cubicBezTo>
                    <a:pt x="359" y="411"/>
                    <a:pt x="444" y="353"/>
                    <a:pt x="529" y="353"/>
                  </a:cubicBezTo>
                  <a:close/>
                  <a:moveTo>
                    <a:pt x="528" y="0"/>
                  </a:moveTo>
                  <a:cubicBezTo>
                    <a:pt x="233" y="0"/>
                    <a:pt x="1" y="243"/>
                    <a:pt x="8" y="535"/>
                  </a:cubicBezTo>
                  <a:lnTo>
                    <a:pt x="155" y="5781"/>
                  </a:lnTo>
                  <a:cubicBezTo>
                    <a:pt x="166" y="6062"/>
                    <a:pt x="398" y="6281"/>
                    <a:pt x="677" y="6281"/>
                  </a:cubicBezTo>
                  <a:cubicBezTo>
                    <a:pt x="681" y="6281"/>
                    <a:pt x="686" y="6281"/>
                    <a:pt x="690" y="6281"/>
                  </a:cubicBezTo>
                  <a:cubicBezTo>
                    <a:pt x="975" y="6274"/>
                    <a:pt x="1200" y="6038"/>
                    <a:pt x="1193" y="5753"/>
                  </a:cubicBezTo>
                  <a:lnTo>
                    <a:pt x="1046" y="504"/>
                  </a:lnTo>
                  <a:cubicBezTo>
                    <a:pt x="1039" y="222"/>
                    <a:pt x="806" y="0"/>
                    <a:pt x="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54" name="Google Shape;18654;p76"/>
          <p:cNvGrpSpPr/>
          <p:nvPr/>
        </p:nvGrpSpPr>
        <p:grpSpPr>
          <a:xfrm>
            <a:off x="2319216" y="2452526"/>
            <a:ext cx="343875" cy="315609"/>
            <a:chOff x="2319216" y="2452526"/>
            <a:chExt cx="343875" cy="315609"/>
          </a:xfrm>
        </p:grpSpPr>
        <p:sp>
          <p:nvSpPr>
            <p:cNvPr id="18655" name="Google Shape;18655;p76"/>
            <p:cNvSpPr/>
            <p:nvPr/>
          </p:nvSpPr>
          <p:spPr>
            <a:xfrm>
              <a:off x="2411535" y="2701895"/>
              <a:ext cx="71550" cy="61269"/>
            </a:xfrm>
            <a:custGeom>
              <a:avLst/>
              <a:gdLst/>
              <a:ahLst/>
              <a:cxnLst/>
              <a:rect l="l" t="t" r="r" b="b"/>
              <a:pathLst>
                <a:path w="2749" h="2354" extrusionOk="0">
                  <a:moveTo>
                    <a:pt x="1573" y="1"/>
                  </a:moveTo>
                  <a:cubicBezTo>
                    <a:pt x="524" y="1"/>
                    <a:pt x="0" y="1267"/>
                    <a:pt x="739" y="2010"/>
                  </a:cubicBezTo>
                  <a:cubicBezTo>
                    <a:pt x="965" y="2233"/>
                    <a:pt x="1266" y="2353"/>
                    <a:pt x="1573" y="2353"/>
                  </a:cubicBezTo>
                  <a:cubicBezTo>
                    <a:pt x="1725" y="2353"/>
                    <a:pt x="1878" y="2324"/>
                    <a:pt x="2023" y="2263"/>
                  </a:cubicBezTo>
                  <a:cubicBezTo>
                    <a:pt x="2463" y="2080"/>
                    <a:pt x="2748" y="1651"/>
                    <a:pt x="2748" y="1176"/>
                  </a:cubicBezTo>
                  <a:cubicBezTo>
                    <a:pt x="2748" y="529"/>
                    <a:pt x="2224" y="1"/>
                    <a:pt x="1573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6" name="Google Shape;18656;p76"/>
            <p:cNvSpPr/>
            <p:nvPr/>
          </p:nvSpPr>
          <p:spPr>
            <a:xfrm>
              <a:off x="2433867" y="2718579"/>
              <a:ext cx="32534" cy="27875"/>
            </a:xfrm>
            <a:custGeom>
              <a:avLst/>
              <a:gdLst/>
              <a:ahLst/>
              <a:cxnLst/>
              <a:rect l="l" t="t" r="r" b="b"/>
              <a:pathLst>
                <a:path w="1250" h="1071" extrusionOk="0">
                  <a:moveTo>
                    <a:pt x="715" y="0"/>
                  </a:moveTo>
                  <a:cubicBezTo>
                    <a:pt x="240" y="0"/>
                    <a:pt x="1" y="577"/>
                    <a:pt x="338" y="915"/>
                  </a:cubicBezTo>
                  <a:cubicBezTo>
                    <a:pt x="447" y="1023"/>
                    <a:pt x="580" y="1071"/>
                    <a:pt x="711" y="1071"/>
                  </a:cubicBezTo>
                  <a:cubicBezTo>
                    <a:pt x="986" y="1071"/>
                    <a:pt x="1250" y="857"/>
                    <a:pt x="1250" y="535"/>
                  </a:cubicBezTo>
                  <a:cubicBezTo>
                    <a:pt x="1250" y="239"/>
                    <a:pt x="1010" y="4"/>
                    <a:pt x="71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7" name="Google Shape;18657;p76"/>
            <p:cNvSpPr/>
            <p:nvPr/>
          </p:nvSpPr>
          <p:spPr>
            <a:xfrm>
              <a:off x="2533058" y="2701895"/>
              <a:ext cx="71628" cy="61269"/>
            </a:xfrm>
            <a:custGeom>
              <a:avLst/>
              <a:gdLst/>
              <a:ahLst/>
              <a:cxnLst/>
              <a:rect l="l" t="t" r="r" b="b"/>
              <a:pathLst>
                <a:path w="2752" h="2354" extrusionOk="0">
                  <a:moveTo>
                    <a:pt x="1573" y="1"/>
                  </a:moveTo>
                  <a:cubicBezTo>
                    <a:pt x="524" y="1"/>
                    <a:pt x="0" y="1267"/>
                    <a:pt x="743" y="2010"/>
                  </a:cubicBezTo>
                  <a:cubicBezTo>
                    <a:pt x="968" y="2235"/>
                    <a:pt x="1266" y="2354"/>
                    <a:pt x="1571" y="2354"/>
                  </a:cubicBezTo>
                  <a:cubicBezTo>
                    <a:pt x="1723" y="2354"/>
                    <a:pt x="1877" y="2324"/>
                    <a:pt x="2023" y="2263"/>
                  </a:cubicBezTo>
                  <a:cubicBezTo>
                    <a:pt x="2463" y="2080"/>
                    <a:pt x="2752" y="1651"/>
                    <a:pt x="2752" y="1176"/>
                  </a:cubicBezTo>
                  <a:cubicBezTo>
                    <a:pt x="2752" y="529"/>
                    <a:pt x="2224" y="1"/>
                    <a:pt x="1573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8" name="Google Shape;18658;p76"/>
            <p:cNvSpPr/>
            <p:nvPr/>
          </p:nvSpPr>
          <p:spPr>
            <a:xfrm>
              <a:off x="2555389" y="2718579"/>
              <a:ext cx="32534" cy="27875"/>
            </a:xfrm>
            <a:custGeom>
              <a:avLst/>
              <a:gdLst/>
              <a:ahLst/>
              <a:cxnLst/>
              <a:rect l="l" t="t" r="r" b="b"/>
              <a:pathLst>
                <a:path w="1250" h="1071" extrusionOk="0">
                  <a:moveTo>
                    <a:pt x="715" y="0"/>
                  </a:moveTo>
                  <a:cubicBezTo>
                    <a:pt x="240" y="4"/>
                    <a:pt x="1" y="577"/>
                    <a:pt x="338" y="915"/>
                  </a:cubicBezTo>
                  <a:cubicBezTo>
                    <a:pt x="447" y="1023"/>
                    <a:pt x="580" y="1071"/>
                    <a:pt x="711" y="1071"/>
                  </a:cubicBezTo>
                  <a:cubicBezTo>
                    <a:pt x="986" y="1071"/>
                    <a:pt x="1250" y="857"/>
                    <a:pt x="1250" y="535"/>
                  </a:cubicBezTo>
                  <a:cubicBezTo>
                    <a:pt x="1250" y="239"/>
                    <a:pt x="1010" y="0"/>
                    <a:pt x="71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9" name="Google Shape;18659;p76"/>
            <p:cNvSpPr/>
            <p:nvPr/>
          </p:nvSpPr>
          <p:spPr>
            <a:xfrm>
              <a:off x="2390011" y="2479725"/>
              <a:ext cx="265585" cy="139690"/>
            </a:xfrm>
            <a:custGeom>
              <a:avLst/>
              <a:gdLst/>
              <a:ahLst/>
              <a:cxnLst/>
              <a:rect l="l" t="t" r="r" b="b"/>
              <a:pathLst>
                <a:path w="10204" h="5367" extrusionOk="0">
                  <a:moveTo>
                    <a:pt x="0" y="1"/>
                  </a:moveTo>
                  <a:lnTo>
                    <a:pt x="363" y="1021"/>
                  </a:lnTo>
                  <a:lnTo>
                    <a:pt x="9138" y="1021"/>
                  </a:lnTo>
                  <a:lnTo>
                    <a:pt x="8135" y="5367"/>
                  </a:lnTo>
                  <a:lnTo>
                    <a:pt x="9180" y="5367"/>
                  </a:lnTo>
                  <a:lnTo>
                    <a:pt x="10137" y="1211"/>
                  </a:lnTo>
                  <a:cubicBezTo>
                    <a:pt x="10204" y="916"/>
                    <a:pt x="10137" y="610"/>
                    <a:pt x="9947" y="374"/>
                  </a:cubicBezTo>
                  <a:cubicBezTo>
                    <a:pt x="9761" y="138"/>
                    <a:pt x="9476" y="1"/>
                    <a:pt x="9173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0" name="Google Shape;18660;p76"/>
            <p:cNvSpPr/>
            <p:nvPr/>
          </p:nvSpPr>
          <p:spPr>
            <a:xfrm>
              <a:off x="2614003" y="2479725"/>
              <a:ext cx="41592" cy="139690"/>
            </a:xfrm>
            <a:custGeom>
              <a:avLst/>
              <a:gdLst/>
              <a:ahLst/>
              <a:cxnLst/>
              <a:rect l="l" t="t" r="r" b="b"/>
              <a:pathLst>
                <a:path w="1598" h="5367" extrusionOk="0">
                  <a:moveTo>
                    <a:pt x="0" y="1"/>
                  </a:moveTo>
                  <a:cubicBezTo>
                    <a:pt x="634" y="1"/>
                    <a:pt x="1105" y="592"/>
                    <a:pt x="965" y="1211"/>
                  </a:cubicBezTo>
                  <a:lnTo>
                    <a:pt x="8" y="5367"/>
                  </a:lnTo>
                  <a:lnTo>
                    <a:pt x="574" y="5367"/>
                  </a:lnTo>
                  <a:lnTo>
                    <a:pt x="1531" y="1211"/>
                  </a:lnTo>
                  <a:cubicBezTo>
                    <a:pt x="1598" y="916"/>
                    <a:pt x="1531" y="610"/>
                    <a:pt x="1341" y="374"/>
                  </a:cubicBezTo>
                  <a:cubicBezTo>
                    <a:pt x="1155" y="138"/>
                    <a:pt x="870" y="1"/>
                    <a:pt x="567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1" name="Google Shape;18661;p76"/>
            <p:cNvSpPr/>
            <p:nvPr/>
          </p:nvSpPr>
          <p:spPr>
            <a:xfrm>
              <a:off x="2324161" y="2457471"/>
              <a:ext cx="329794" cy="188491"/>
            </a:xfrm>
            <a:custGeom>
              <a:avLst/>
              <a:gdLst/>
              <a:ahLst/>
              <a:cxnLst/>
              <a:rect l="l" t="t" r="r" b="b"/>
              <a:pathLst>
                <a:path w="12671" h="7242" extrusionOk="0">
                  <a:moveTo>
                    <a:pt x="511" y="1"/>
                  </a:moveTo>
                  <a:cubicBezTo>
                    <a:pt x="229" y="1"/>
                    <a:pt x="1" y="230"/>
                    <a:pt x="1" y="511"/>
                  </a:cubicBezTo>
                  <a:cubicBezTo>
                    <a:pt x="1" y="793"/>
                    <a:pt x="229" y="1021"/>
                    <a:pt x="511" y="1021"/>
                  </a:cubicBezTo>
                  <a:lnTo>
                    <a:pt x="1433" y="1021"/>
                  </a:lnTo>
                  <a:cubicBezTo>
                    <a:pt x="1475" y="1021"/>
                    <a:pt x="1517" y="1049"/>
                    <a:pt x="1535" y="1092"/>
                  </a:cubicBezTo>
                  <a:lnTo>
                    <a:pt x="2632" y="4199"/>
                  </a:lnTo>
                  <a:lnTo>
                    <a:pt x="2872" y="4871"/>
                  </a:lnTo>
                  <a:lnTo>
                    <a:pt x="3262" y="5972"/>
                  </a:lnTo>
                  <a:cubicBezTo>
                    <a:pt x="3586" y="6742"/>
                    <a:pt x="4339" y="7242"/>
                    <a:pt x="5176" y="7242"/>
                  </a:cubicBezTo>
                  <a:lnTo>
                    <a:pt x="12160" y="7242"/>
                  </a:lnTo>
                  <a:cubicBezTo>
                    <a:pt x="12442" y="7242"/>
                    <a:pt x="12671" y="7013"/>
                    <a:pt x="12671" y="6732"/>
                  </a:cubicBezTo>
                  <a:cubicBezTo>
                    <a:pt x="12671" y="6450"/>
                    <a:pt x="12442" y="6222"/>
                    <a:pt x="12160" y="6222"/>
                  </a:cubicBezTo>
                  <a:lnTo>
                    <a:pt x="5176" y="6222"/>
                  </a:lnTo>
                  <a:cubicBezTo>
                    <a:pt x="4750" y="6222"/>
                    <a:pt x="4367" y="5968"/>
                    <a:pt x="4202" y="5574"/>
                  </a:cubicBezTo>
                  <a:lnTo>
                    <a:pt x="2474" y="694"/>
                  </a:lnTo>
                  <a:cubicBezTo>
                    <a:pt x="2295" y="275"/>
                    <a:pt x="1886" y="1"/>
                    <a:pt x="1433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2" name="Google Shape;18662;p76"/>
            <p:cNvSpPr/>
            <p:nvPr/>
          </p:nvSpPr>
          <p:spPr>
            <a:xfrm>
              <a:off x="2415830" y="2619570"/>
              <a:ext cx="239037" cy="26418"/>
            </a:xfrm>
            <a:custGeom>
              <a:avLst/>
              <a:gdLst/>
              <a:ahLst/>
              <a:cxnLst/>
              <a:rect l="l" t="t" r="r" b="b"/>
              <a:pathLst>
                <a:path w="9184" h="1015" extrusionOk="0">
                  <a:moveTo>
                    <a:pt x="8740" y="1"/>
                  </a:moveTo>
                  <a:lnTo>
                    <a:pt x="8740" y="4"/>
                  </a:lnTo>
                  <a:cubicBezTo>
                    <a:pt x="8804" y="317"/>
                    <a:pt x="8561" y="613"/>
                    <a:pt x="8241" y="613"/>
                  </a:cubicBezTo>
                  <a:lnTo>
                    <a:pt x="1257" y="613"/>
                  </a:lnTo>
                  <a:cubicBezTo>
                    <a:pt x="803" y="613"/>
                    <a:pt x="359" y="465"/>
                    <a:pt x="1" y="191"/>
                  </a:cubicBezTo>
                  <a:lnTo>
                    <a:pt x="1" y="191"/>
                  </a:lnTo>
                  <a:cubicBezTo>
                    <a:pt x="391" y="708"/>
                    <a:pt x="1007" y="1014"/>
                    <a:pt x="1658" y="1014"/>
                  </a:cubicBezTo>
                  <a:lnTo>
                    <a:pt x="8638" y="1014"/>
                  </a:lnTo>
                  <a:cubicBezTo>
                    <a:pt x="8641" y="1014"/>
                    <a:pt x="8643" y="1014"/>
                    <a:pt x="8645" y="1014"/>
                  </a:cubicBezTo>
                  <a:cubicBezTo>
                    <a:pt x="8910" y="1014"/>
                    <a:pt x="9131" y="815"/>
                    <a:pt x="9159" y="553"/>
                  </a:cubicBezTo>
                  <a:cubicBezTo>
                    <a:pt x="9184" y="289"/>
                    <a:pt x="9001" y="46"/>
                    <a:pt x="8740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3" name="Google Shape;18663;p76"/>
            <p:cNvSpPr/>
            <p:nvPr/>
          </p:nvSpPr>
          <p:spPr>
            <a:xfrm>
              <a:off x="2389282" y="2628003"/>
              <a:ext cx="229224" cy="73918"/>
            </a:xfrm>
            <a:custGeom>
              <a:avLst/>
              <a:gdLst/>
              <a:ahLst/>
              <a:cxnLst/>
              <a:rect l="l" t="t" r="r" b="b"/>
              <a:pathLst>
                <a:path w="8807" h="2840" extrusionOk="0">
                  <a:moveTo>
                    <a:pt x="1130" y="0"/>
                  </a:moveTo>
                  <a:lnTo>
                    <a:pt x="616" y="746"/>
                  </a:lnTo>
                  <a:cubicBezTo>
                    <a:pt x="0" y="1629"/>
                    <a:pt x="633" y="2840"/>
                    <a:pt x="1710" y="2840"/>
                  </a:cubicBezTo>
                  <a:lnTo>
                    <a:pt x="8297" y="2840"/>
                  </a:lnTo>
                  <a:cubicBezTo>
                    <a:pt x="8578" y="2840"/>
                    <a:pt x="8807" y="2611"/>
                    <a:pt x="8807" y="2330"/>
                  </a:cubicBezTo>
                  <a:cubicBezTo>
                    <a:pt x="8807" y="2048"/>
                    <a:pt x="8578" y="1819"/>
                    <a:pt x="8297" y="1819"/>
                  </a:cubicBezTo>
                  <a:lnTo>
                    <a:pt x="1710" y="1819"/>
                  </a:lnTo>
                  <a:cubicBezTo>
                    <a:pt x="1457" y="1819"/>
                    <a:pt x="1309" y="1534"/>
                    <a:pt x="1453" y="1327"/>
                  </a:cubicBezTo>
                  <a:lnTo>
                    <a:pt x="1978" y="570"/>
                  </a:lnTo>
                  <a:cubicBezTo>
                    <a:pt x="1654" y="454"/>
                    <a:pt x="1362" y="257"/>
                    <a:pt x="113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4" name="Google Shape;18664;p76"/>
            <p:cNvSpPr/>
            <p:nvPr/>
          </p:nvSpPr>
          <p:spPr>
            <a:xfrm>
              <a:off x="2397793" y="2664728"/>
              <a:ext cx="220713" cy="37193"/>
            </a:xfrm>
            <a:custGeom>
              <a:avLst/>
              <a:gdLst/>
              <a:ahLst/>
              <a:cxnLst/>
              <a:rect l="l" t="t" r="r" b="b"/>
              <a:pathLst>
                <a:path w="8480" h="1429" extrusionOk="0">
                  <a:moveTo>
                    <a:pt x="53" y="0"/>
                  </a:moveTo>
                  <a:cubicBezTo>
                    <a:pt x="0" y="774"/>
                    <a:pt x="609" y="1429"/>
                    <a:pt x="1383" y="1429"/>
                  </a:cubicBezTo>
                  <a:lnTo>
                    <a:pt x="7970" y="1429"/>
                  </a:lnTo>
                  <a:cubicBezTo>
                    <a:pt x="8251" y="1429"/>
                    <a:pt x="8480" y="1200"/>
                    <a:pt x="8480" y="919"/>
                  </a:cubicBezTo>
                  <a:cubicBezTo>
                    <a:pt x="8480" y="905"/>
                    <a:pt x="8480" y="890"/>
                    <a:pt x="8480" y="876"/>
                  </a:cubicBezTo>
                  <a:lnTo>
                    <a:pt x="8480" y="855"/>
                  </a:lnTo>
                  <a:cubicBezTo>
                    <a:pt x="8480" y="852"/>
                    <a:pt x="8480" y="845"/>
                    <a:pt x="8476" y="838"/>
                  </a:cubicBezTo>
                  <a:cubicBezTo>
                    <a:pt x="8473" y="824"/>
                    <a:pt x="8469" y="806"/>
                    <a:pt x="8466" y="788"/>
                  </a:cubicBezTo>
                  <a:cubicBezTo>
                    <a:pt x="8329" y="905"/>
                    <a:pt x="8153" y="975"/>
                    <a:pt x="7973" y="985"/>
                  </a:cubicBezTo>
                  <a:lnTo>
                    <a:pt x="1383" y="985"/>
                  </a:lnTo>
                  <a:cubicBezTo>
                    <a:pt x="887" y="985"/>
                    <a:pt x="430" y="711"/>
                    <a:pt x="201" y="271"/>
                  </a:cubicBezTo>
                  <a:cubicBezTo>
                    <a:pt x="159" y="183"/>
                    <a:pt x="92" y="95"/>
                    <a:pt x="53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5" name="Google Shape;18665;p76"/>
            <p:cNvSpPr/>
            <p:nvPr/>
          </p:nvSpPr>
          <p:spPr>
            <a:xfrm>
              <a:off x="2409974" y="2628081"/>
              <a:ext cx="30895" cy="26236"/>
            </a:xfrm>
            <a:custGeom>
              <a:avLst/>
              <a:gdLst/>
              <a:ahLst/>
              <a:cxnLst/>
              <a:rect l="l" t="t" r="r" b="b"/>
              <a:pathLst>
                <a:path w="1187" h="1008" extrusionOk="0">
                  <a:moveTo>
                    <a:pt x="338" y="1"/>
                  </a:moveTo>
                  <a:lnTo>
                    <a:pt x="0" y="483"/>
                  </a:lnTo>
                  <a:cubicBezTo>
                    <a:pt x="243" y="729"/>
                    <a:pt x="546" y="909"/>
                    <a:pt x="876" y="1007"/>
                  </a:cubicBezTo>
                  <a:lnTo>
                    <a:pt x="1186" y="567"/>
                  </a:lnTo>
                  <a:cubicBezTo>
                    <a:pt x="859" y="451"/>
                    <a:pt x="567" y="258"/>
                    <a:pt x="338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6" name="Google Shape;18666;p76"/>
            <p:cNvSpPr/>
            <p:nvPr/>
          </p:nvSpPr>
          <p:spPr>
            <a:xfrm>
              <a:off x="2433607" y="2713582"/>
              <a:ext cx="44065" cy="37792"/>
            </a:xfrm>
            <a:custGeom>
              <a:avLst/>
              <a:gdLst/>
              <a:ahLst/>
              <a:cxnLst/>
              <a:rect l="l" t="t" r="r" b="b"/>
              <a:pathLst>
                <a:path w="1693" h="1452" extrusionOk="0">
                  <a:moveTo>
                    <a:pt x="725" y="386"/>
                  </a:moveTo>
                  <a:cubicBezTo>
                    <a:pt x="1031" y="386"/>
                    <a:pt x="1182" y="755"/>
                    <a:pt x="968" y="970"/>
                  </a:cubicBezTo>
                  <a:cubicBezTo>
                    <a:pt x="897" y="1039"/>
                    <a:pt x="811" y="1070"/>
                    <a:pt x="726" y="1070"/>
                  </a:cubicBezTo>
                  <a:cubicBezTo>
                    <a:pt x="549" y="1070"/>
                    <a:pt x="380" y="934"/>
                    <a:pt x="380" y="727"/>
                  </a:cubicBezTo>
                  <a:cubicBezTo>
                    <a:pt x="380" y="537"/>
                    <a:pt x="535" y="386"/>
                    <a:pt x="725" y="386"/>
                  </a:cubicBezTo>
                  <a:close/>
                  <a:moveTo>
                    <a:pt x="730" y="1"/>
                  </a:moveTo>
                  <a:cubicBezTo>
                    <a:pt x="358" y="1"/>
                    <a:pt x="0" y="289"/>
                    <a:pt x="0" y="727"/>
                  </a:cubicBezTo>
                  <a:cubicBezTo>
                    <a:pt x="0" y="1128"/>
                    <a:pt x="324" y="1452"/>
                    <a:pt x="725" y="1452"/>
                  </a:cubicBezTo>
                  <a:cubicBezTo>
                    <a:pt x="1369" y="1452"/>
                    <a:pt x="1692" y="671"/>
                    <a:pt x="1235" y="213"/>
                  </a:cubicBezTo>
                  <a:cubicBezTo>
                    <a:pt x="1088" y="66"/>
                    <a:pt x="907" y="1"/>
                    <a:pt x="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7" name="Google Shape;18667;p76"/>
            <p:cNvSpPr/>
            <p:nvPr/>
          </p:nvSpPr>
          <p:spPr>
            <a:xfrm>
              <a:off x="2555129" y="2713582"/>
              <a:ext cx="44169" cy="37792"/>
            </a:xfrm>
            <a:custGeom>
              <a:avLst/>
              <a:gdLst/>
              <a:ahLst/>
              <a:cxnLst/>
              <a:rect l="l" t="t" r="r" b="b"/>
              <a:pathLst>
                <a:path w="1697" h="1452" extrusionOk="0">
                  <a:moveTo>
                    <a:pt x="725" y="386"/>
                  </a:moveTo>
                  <a:cubicBezTo>
                    <a:pt x="1031" y="386"/>
                    <a:pt x="1182" y="755"/>
                    <a:pt x="968" y="970"/>
                  </a:cubicBezTo>
                  <a:cubicBezTo>
                    <a:pt x="898" y="1039"/>
                    <a:pt x="813" y="1070"/>
                    <a:pt x="729" y="1070"/>
                  </a:cubicBezTo>
                  <a:cubicBezTo>
                    <a:pt x="553" y="1070"/>
                    <a:pt x="384" y="934"/>
                    <a:pt x="384" y="727"/>
                  </a:cubicBezTo>
                  <a:cubicBezTo>
                    <a:pt x="384" y="537"/>
                    <a:pt x="535" y="386"/>
                    <a:pt x="725" y="386"/>
                  </a:cubicBezTo>
                  <a:close/>
                  <a:moveTo>
                    <a:pt x="731" y="1"/>
                  </a:moveTo>
                  <a:cubicBezTo>
                    <a:pt x="358" y="1"/>
                    <a:pt x="0" y="289"/>
                    <a:pt x="0" y="727"/>
                  </a:cubicBezTo>
                  <a:cubicBezTo>
                    <a:pt x="0" y="1128"/>
                    <a:pt x="324" y="1452"/>
                    <a:pt x="725" y="1452"/>
                  </a:cubicBezTo>
                  <a:cubicBezTo>
                    <a:pt x="1372" y="1452"/>
                    <a:pt x="1696" y="671"/>
                    <a:pt x="1239" y="213"/>
                  </a:cubicBezTo>
                  <a:cubicBezTo>
                    <a:pt x="1091" y="66"/>
                    <a:pt x="909" y="1"/>
                    <a:pt x="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8" name="Google Shape;18668;p76"/>
            <p:cNvSpPr/>
            <p:nvPr/>
          </p:nvSpPr>
          <p:spPr>
            <a:xfrm>
              <a:off x="2319216" y="2452526"/>
              <a:ext cx="343875" cy="315609"/>
            </a:xfrm>
            <a:custGeom>
              <a:avLst/>
              <a:gdLst/>
              <a:ahLst/>
              <a:cxnLst/>
              <a:rect l="l" t="t" r="r" b="b"/>
              <a:pathLst>
                <a:path w="13212" h="12126" extrusionOk="0">
                  <a:moveTo>
                    <a:pt x="4522" y="2256"/>
                  </a:moveTo>
                  <a:lnTo>
                    <a:pt x="4522" y="3386"/>
                  </a:lnTo>
                  <a:lnTo>
                    <a:pt x="3751" y="3386"/>
                  </a:lnTo>
                  <a:lnTo>
                    <a:pt x="3354" y="2256"/>
                  </a:lnTo>
                  <a:close/>
                  <a:moveTo>
                    <a:pt x="6066" y="2256"/>
                  </a:moveTo>
                  <a:lnTo>
                    <a:pt x="6066" y="3386"/>
                  </a:lnTo>
                  <a:lnTo>
                    <a:pt x="4905" y="3386"/>
                  </a:lnTo>
                  <a:lnTo>
                    <a:pt x="4905" y="2256"/>
                  </a:lnTo>
                  <a:close/>
                  <a:moveTo>
                    <a:pt x="7611" y="2256"/>
                  </a:moveTo>
                  <a:lnTo>
                    <a:pt x="7611" y="3386"/>
                  </a:lnTo>
                  <a:lnTo>
                    <a:pt x="6450" y="3386"/>
                  </a:lnTo>
                  <a:lnTo>
                    <a:pt x="6450" y="2256"/>
                  </a:lnTo>
                  <a:close/>
                  <a:moveTo>
                    <a:pt x="9156" y="2256"/>
                  </a:moveTo>
                  <a:lnTo>
                    <a:pt x="9156" y="3386"/>
                  </a:lnTo>
                  <a:lnTo>
                    <a:pt x="7994" y="3386"/>
                  </a:lnTo>
                  <a:lnTo>
                    <a:pt x="7994" y="2256"/>
                  </a:lnTo>
                  <a:close/>
                  <a:moveTo>
                    <a:pt x="10700" y="2256"/>
                  </a:moveTo>
                  <a:lnTo>
                    <a:pt x="10700" y="3386"/>
                  </a:lnTo>
                  <a:lnTo>
                    <a:pt x="9539" y="3386"/>
                  </a:lnTo>
                  <a:lnTo>
                    <a:pt x="9539" y="2256"/>
                  </a:lnTo>
                  <a:close/>
                  <a:moveTo>
                    <a:pt x="11615" y="2256"/>
                  </a:moveTo>
                  <a:lnTo>
                    <a:pt x="11355" y="3386"/>
                  </a:lnTo>
                  <a:lnTo>
                    <a:pt x="11080" y="3386"/>
                  </a:lnTo>
                  <a:lnTo>
                    <a:pt x="11080" y="2256"/>
                  </a:lnTo>
                  <a:close/>
                  <a:moveTo>
                    <a:pt x="11267" y="3769"/>
                  </a:moveTo>
                  <a:lnTo>
                    <a:pt x="11084" y="4571"/>
                  </a:lnTo>
                  <a:lnTo>
                    <a:pt x="11084" y="3769"/>
                  </a:lnTo>
                  <a:close/>
                  <a:moveTo>
                    <a:pt x="4522" y="3769"/>
                  </a:moveTo>
                  <a:lnTo>
                    <a:pt x="4522" y="4930"/>
                  </a:lnTo>
                  <a:lnTo>
                    <a:pt x="4300" y="4930"/>
                  </a:lnTo>
                  <a:lnTo>
                    <a:pt x="3888" y="3769"/>
                  </a:lnTo>
                  <a:close/>
                  <a:moveTo>
                    <a:pt x="6066" y="3769"/>
                  </a:moveTo>
                  <a:lnTo>
                    <a:pt x="6066" y="4930"/>
                  </a:lnTo>
                  <a:lnTo>
                    <a:pt x="4905" y="4930"/>
                  </a:lnTo>
                  <a:lnTo>
                    <a:pt x="4905" y="3769"/>
                  </a:lnTo>
                  <a:close/>
                  <a:moveTo>
                    <a:pt x="7611" y="3769"/>
                  </a:moveTo>
                  <a:lnTo>
                    <a:pt x="7611" y="4930"/>
                  </a:lnTo>
                  <a:lnTo>
                    <a:pt x="6450" y="4930"/>
                  </a:lnTo>
                  <a:lnTo>
                    <a:pt x="6450" y="3769"/>
                  </a:lnTo>
                  <a:close/>
                  <a:moveTo>
                    <a:pt x="9156" y="3769"/>
                  </a:moveTo>
                  <a:lnTo>
                    <a:pt x="9156" y="4930"/>
                  </a:lnTo>
                  <a:lnTo>
                    <a:pt x="7994" y="4930"/>
                  </a:lnTo>
                  <a:lnTo>
                    <a:pt x="7994" y="3769"/>
                  </a:lnTo>
                  <a:close/>
                  <a:moveTo>
                    <a:pt x="10700" y="3769"/>
                  </a:moveTo>
                  <a:lnTo>
                    <a:pt x="10700" y="4930"/>
                  </a:lnTo>
                  <a:lnTo>
                    <a:pt x="9539" y="4930"/>
                  </a:lnTo>
                  <a:lnTo>
                    <a:pt x="9539" y="3769"/>
                  </a:lnTo>
                  <a:close/>
                  <a:moveTo>
                    <a:pt x="4522" y="5314"/>
                  </a:moveTo>
                  <a:lnTo>
                    <a:pt x="4522" y="5560"/>
                  </a:lnTo>
                  <a:lnTo>
                    <a:pt x="4434" y="5314"/>
                  </a:lnTo>
                  <a:close/>
                  <a:moveTo>
                    <a:pt x="7611" y="5314"/>
                  </a:moveTo>
                  <a:lnTo>
                    <a:pt x="7611" y="6222"/>
                  </a:lnTo>
                  <a:lnTo>
                    <a:pt x="6450" y="6222"/>
                  </a:lnTo>
                  <a:lnTo>
                    <a:pt x="6450" y="5314"/>
                  </a:lnTo>
                  <a:close/>
                  <a:moveTo>
                    <a:pt x="9156" y="5314"/>
                  </a:moveTo>
                  <a:lnTo>
                    <a:pt x="9156" y="6222"/>
                  </a:lnTo>
                  <a:lnTo>
                    <a:pt x="7994" y="6222"/>
                  </a:lnTo>
                  <a:lnTo>
                    <a:pt x="7994" y="5314"/>
                  </a:lnTo>
                  <a:close/>
                  <a:moveTo>
                    <a:pt x="10700" y="5314"/>
                  </a:moveTo>
                  <a:lnTo>
                    <a:pt x="10700" y="6222"/>
                  </a:lnTo>
                  <a:lnTo>
                    <a:pt x="9539" y="6222"/>
                  </a:lnTo>
                  <a:lnTo>
                    <a:pt x="9539" y="5314"/>
                  </a:lnTo>
                  <a:close/>
                  <a:moveTo>
                    <a:pt x="6066" y="5314"/>
                  </a:moveTo>
                  <a:lnTo>
                    <a:pt x="6066" y="6222"/>
                  </a:lnTo>
                  <a:cubicBezTo>
                    <a:pt x="5994" y="6218"/>
                    <a:pt x="5927" y="6217"/>
                    <a:pt x="5863" y="6217"/>
                  </a:cubicBezTo>
                  <a:cubicBezTo>
                    <a:pt x="5708" y="6217"/>
                    <a:pt x="5577" y="6224"/>
                    <a:pt x="5459" y="6224"/>
                  </a:cubicBezTo>
                  <a:cubicBezTo>
                    <a:pt x="5252" y="6224"/>
                    <a:pt x="5087" y="6203"/>
                    <a:pt x="4905" y="6088"/>
                  </a:cubicBezTo>
                  <a:lnTo>
                    <a:pt x="4905" y="5314"/>
                  </a:lnTo>
                  <a:close/>
                  <a:moveTo>
                    <a:pt x="5120" y="9772"/>
                  </a:moveTo>
                  <a:cubicBezTo>
                    <a:pt x="5662" y="9772"/>
                    <a:pt x="6105" y="10215"/>
                    <a:pt x="6105" y="10757"/>
                  </a:cubicBezTo>
                  <a:cubicBezTo>
                    <a:pt x="6105" y="11352"/>
                    <a:pt x="5619" y="11744"/>
                    <a:pt x="5113" y="11744"/>
                  </a:cubicBezTo>
                  <a:cubicBezTo>
                    <a:pt x="4871" y="11744"/>
                    <a:pt x="4624" y="11654"/>
                    <a:pt x="4423" y="11454"/>
                  </a:cubicBezTo>
                  <a:cubicBezTo>
                    <a:pt x="3800" y="10834"/>
                    <a:pt x="4240" y="9772"/>
                    <a:pt x="5120" y="9772"/>
                  </a:cubicBezTo>
                  <a:close/>
                  <a:moveTo>
                    <a:pt x="9789" y="9772"/>
                  </a:moveTo>
                  <a:cubicBezTo>
                    <a:pt x="10334" y="9772"/>
                    <a:pt x="10774" y="10215"/>
                    <a:pt x="10774" y="10757"/>
                  </a:cubicBezTo>
                  <a:cubicBezTo>
                    <a:pt x="10774" y="11352"/>
                    <a:pt x="10288" y="11744"/>
                    <a:pt x="9782" y="11744"/>
                  </a:cubicBezTo>
                  <a:cubicBezTo>
                    <a:pt x="9540" y="11744"/>
                    <a:pt x="9293" y="11654"/>
                    <a:pt x="9092" y="11454"/>
                  </a:cubicBezTo>
                  <a:cubicBezTo>
                    <a:pt x="8473" y="10834"/>
                    <a:pt x="8913" y="9772"/>
                    <a:pt x="9789" y="9772"/>
                  </a:cubicBezTo>
                  <a:close/>
                  <a:moveTo>
                    <a:pt x="1631" y="1"/>
                  </a:moveTo>
                  <a:cubicBezTo>
                    <a:pt x="1628" y="1"/>
                    <a:pt x="1625" y="1"/>
                    <a:pt x="1623" y="1"/>
                  </a:cubicBezTo>
                  <a:lnTo>
                    <a:pt x="701" y="1"/>
                  </a:lnTo>
                  <a:cubicBezTo>
                    <a:pt x="314" y="1"/>
                    <a:pt x="1" y="314"/>
                    <a:pt x="1" y="701"/>
                  </a:cubicBezTo>
                  <a:cubicBezTo>
                    <a:pt x="1" y="1088"/>
                    <a:pt x="314" y="1401"/>
                    <a:pt x="701" y="1401"/>
                  </a:cubicBezTo>
                  <a:lnTo>
                    <a:pt x="1566" y="1401"/>
                  </a:lnTo>
                  <a:lnTo>
                    <a:pt x="2643" y="4452"/>
                  </a:lnTo>
                  <a:cubicBezTo>
                    <a:pt x="2673" y="4545"/>
                    <a:pt x="2745" y="4584"/>
                    <a:pt x="2818" y="4584"/>
                  </a:cubicBezTo>
                  <a:cubicBezTo>
                    <a:pt x="2939" y="4584"/>
                    <a:pt x="3062" y="4476"/>
                    <a:pt x="3005" y="4325"/>
                  </a:cubicBezTo>
                  <a:cubicBezTo>
                    <a:pt x="1950" y="1342"/>
                    <a:pt x="1904" y="1215"/>
                    <a:pt x="1900" y="1204"/>
                  </a:cubicBezTo>
                  <a:cubicBezTo>
                    <a:pt x="1851" y="1092"/>
                    <a:pt x="1742" y="1021"/>
                    <a:pt x="1623" y="1021"/>
                  </a:cubicBezTo>
                  <a:lnTo>
                    <a:pt x="701" y="1021"/>
                  </a:lnTo>
                  <a:cubicBezTo>
                    <a:pt x="696" y="1022"/>
                    <a:pt x="692" y="1022"/>
                    <a:pt x="688" y="1022"/>
                  </a:cubicBezTo>
                  <a:cubicBezTo>
                    <a:pt x="514" y="1022"/>
                    <a:pt x="370" y="880"/>
                    <a:pt x="370" y="701"/>
                  </a:cubicBezTo>
                  <a:cubicBezTo>
                    <a:pt x="370" y="526"/>
                    <a:pt x="514" y="384"/>
                    <a:pt x="688" y="384"/>
                  </a:cubicBezTo>
                  <a:cubicBezTo>
                    <a:pt x="692" y="384"/>
                    <a:pt x="696" y="384"/>
                    <a:pt x="701" y="385"/>
                  </a:cubicBezTo>
                  <a:lnTo>
                    <a:pt x="1623" y="385"/>
                  </a:lnTo>
                  <a:cubicBezTo>
                    <a:pt x="1995" y="385"/>
                    <a:pt x="2337" y="606"/>
                    <a:pt x="2485" y="951"/>
                  </a:cubicBezTo>
                  <a:lnTo>
                    <a:pt x="4212" y="5828"/>
                  </a:lnTo>
                  <a:cubicBezTo>
                    <a:pt x="4353" y="6225"/>
                    <a:pt x="4810" y="6605"/>
                    <a:pt x="5366" y="6605"/>
                  </a:cubicBezTo>
                  <a:lnTo>
                    <a:pt x="12350" y="6605"/>
                  </a:lnTo>
                  <a:cubicBezTo>
                    <a:pt x="12355" y="6605"/>
                    <a:pt x="12359" y="6605"/>
                    <a:pt x="12363" y="6605"/>
                  </a:cubicBezTo>
                  <a:cubicBezTo>
                    <a:pt x="12537" y="6605"/>
                    <a:pt x="12681" y="6747"/>
                    <a:pt x="12681" y="6922"/>
                  </a:cubicBezTo>
                  <a:cubicBezTo>
                    <a:pt x="12681" y="7100"/>
                    <a:pt x="12537" y="7242"/>
                    <a:pt x="12363" y="7242"/>
                  </a:cubicBezTo>
                  <a:cubicBezTo>
                    <a:pt x="12359" y="7242"/>
                    <a:pt x="12355" y="7242"/>
                    <a:pt x="12350" y="7242"/>
                  </a:cubicBezTo>
                  <a:lnTo>
                    <a:pt x="5366" y="7242"/>
                  </a:lnTo>
                  <a:cubicBezTo>
                    <a:pt x="4610" y="7242"/>
                    <a:pt x="3927" y="6792"/>
                    <a:pt x="3632" y="6095"/>
                  </a:cubicBezTo>
                  <a:lnTo>
                    <a:pt x="3241" y="4997"/>
                  </a:lnTo>
                  <a:cubicBezTo>
                    <a:pt x="3211" y="4904"/>
                    <a:pt x="3139" y="4865"/>
                    <a:pt x="3067" y="4865"/>
                  </a:cubicBezTo>
                  <a:cubicBezTo>
                    <a:pt x="2947" y="4865"/>
                    <a:pt x="2825" y="4973"/>
                    <a:pt x="2882" y="5124"/>
                  </a:cubicBezTo>
                  <a:cubicBezTo>
                    <a:pt x="3192" y="5916"/>
                    <a:pt x="3206" y="6278"/>
                    <a:pt x="3582" y="6756"/>
                  </a:cubicBezTo>
                  <a:lnTo>
                    <a:pt x="3150" y="7379"/>
                  </a:lnTo>
                  <a:cubicBezTo>
                    <a:pt x="2499" y="8315"/>
                    <a:pt x="3072" y="9599"/>
                    <a:pt x="4187" y="9758"/>
                  </a:cubicBezTo>
                  <a:cubicBezTo>
                    <a:pt x="3283" y="10599"/>
                    <a:pt x="3874" y="12126"/>
                    <a:pt x="5116" y="12126"/>
                  </a:cubicBezTo>
                  <a:cubicBezTo>
                    <a:pt x="6348" y="12126"/>
                    <a:pt x="6946" y="10620"/>
                    <a:pt x="6066" y="9772"/>
                  </a:cubicBezTo>
                  <a:lnTo>
                    <a:pt x="8839" y="9772"/>
                  </a:lnTo>
                  <a:cubicBezTo>
                    <a:pt x="7959" y="10620"/>
                    <a:pt x="8554" y="12126"/>
                    <a:pt x="9789" y="12126"/>
                  </a:cubicBezTo>
                  <a:cubicBezTo>
                    <a:pt x="11024" y="12126"/>
                    <a:pt x="11619" y="10620"/>
                    <a:pt x="10735" y="9772"/>
                  </a:cubicBezTo>
                  <a:lnTo>
                    <a:pt x="10989" y="9772"/>
                  </a:lnTo>
                  <a:cubicBezTo>
                    <a:pt x="11376" y="9772"/>
                    <a:pt x="11689" y="9459"/>
                    <a:pt x="11689" y="9072"/>
                  </a:cubicBezTo>
                  <a:cubicBezTo>
                    <a:pt x="11689" y="8685"/>
                    <a:pt x="11376" y="8371"/>
                    <a:pt x="10989" y="8371"/>
                  </a:cubicBezTo>
                  <a:lnTo>
                    <a:pt x="9240" y="8371"/>
                  </a:lnTo>
                  <a:cubicBezTo>
                    <a:pt x="8983" y="8371"/>
                    <a:pt x="8983" y="8751"/>
                    <a:pt x="9240" y="8751"/>
                  </a:cubicBezTo>
                  <a:lnTo>
                    <a:pt x="10989" y="8751"/>
                  </a:lnTo>
                  <a:cubicBezTo>
                    <a:pt x="11165" y="8751"/>
                    <a:pt x="11309" y="8896"/>
                    <a:pt x="11309" y="9072"/>
                  </a:cubicBezTo>
                  <a:cubicBezTo>
                    <a:pt x="11309" y="9248"/>
                    <a:pt x="11165" y="9392"/>
                    <a:pt x="10989" y="9392"/>
                  </a:cubicBezTo>
                  <a:lnTo>
                    <a:pt x="4402" y="9392"/>
                  </a:lnTo>
                  <a:cubicBezTo>
                    <a:pt x="3480" y="9392"/>
                    <a:pt x="2938" y="8354"/>
                    <a:pt x="3463" y="7597"/>
                  </a:cubicBezTo>
                  <a:lnTo>
                    <a:pt x="3850" y="7041"/>
                  </a:lnTo>
                  <a:cubicBezTo>
                    <a:pt x="4008" y="7186"/>
                    <a:pt x="4184" y="7305"/>
                    <a:pt x="4377" y="7397"/>
                  </a:cubicBezTo>
                  <a:lnTo>
                    <a:pt x="3987" y="7960"/>
                  </a:lnTo>
                  <a:cubicBezTo>
                    <a:pt x="3755" y="8294"/>
                    <a:pt x="3994" y="8751"/>
                    <a:pt x="4402" y="8751"/>
                  </a:cubicBezTo>
                  <a:lnTo>
                    <a:pt x="8526" y="8751"/>
                  </a:lnTo>
                  <a:cubicBezTo>
                    <a:pt x="8779" y="8751"/>
                    <a:pt x="8779" y="8368"/>
                    <a:pt x="8526" y="8368"/>
                  </a:cubicBezTo>
                  <a:lnTo>
                    <a:pt x="4402" y="8368"/>
                  </a:lnTo>
                  <a:cubicBezTo>
                    <a:pt x="4401" y="8368"/>
                    <a:pt x="4399" y="8368"/>
                    <a:pt x="4397" y="8368"/>
                  </a:cubicBezTo>
                  <a:cubicBezTo>
                    <a:pt x="4298" y="8368"/>
                    <a:pt x="4245" y="8258"/>
                    <a:pt x="4300" y="8174"/>
                  </a:cubicBezTo>
                  <a:lnTo>
                    <a:pt x="4743" y="7534"/>
                  </a:lnTo>
                  <a:cubicBezTo>
                    <a:pt x="5002" y="7608"/>
                    <a:pt x="5073" y="7624"/>
                    <a:pt x="5888" y="7624"/>
                  </a:cubicBezTo>
                  <a:cubicBezTo>
                    <a:pt x="6503" y="7624"/>
                    <a:pt x="7539" y="7615"/>
                    <a:pt x="9396" y="7615"/>
                  </a:cubicBezTo>
                  <a:cubicBezTo>
                    <a:pt x="10211" y="7615"/>
                    <a:pt x="11185" y="7617"/>
                    <a:pt x="12350" y="7622"/>
                  </a:cubicBezTo>
                  <a:cubicBezTo>
                    <a:pt x="12737" y="7622"/>
                    <a:pt x="13051" y="7309"/>
                    <a:pt x="13051" y="6922"/>
                  </a:cubicBezTo>
                  <a:cubicBezTo>
                    <a:pt x="13051" y="6535"/>
                    <a:pt x="12737" y="6222"/>
                    <a:pt x="12350" y="6222"/>
                  </a:cubicBezTo>
                  <a:lnTo>
                    <a:pt x="12143" y="6222"/>
                  </a:lnTo>
                  <a:lnTo>
                    <a:pt x="13044" y="2299"/>
                  </a:lnTo>
                  <a:cubicBezTo>
                    <a:pt x="13212" y="1562"/>
                    <a:pt x="12656" y="856"/>
                    <a:pt x="11899" y="856"/>
                  </a:cubicBezTo>
                  <a:cubicBezTo>
                    <a:pt x="11897" y="856"/>
                    <a:pt x="11895" y="856"/>
                    <a:pt x="11893" y="856"/>
                  </a:cubicBezTo>
                  <a:lnTo>
                    <a:pt x="8160" y="856"/>
                  </a:lnTo>
                  <a:cubicBezTo>
                    <a:pt x="8155" y="856"/>
                    <a:pt x="8151" y="856"/>
                    <a:pt x="8146" y="856"/>
                  </a:cubicBezTo>
                  <a:cubicBezTo>
                    <a:pt x="7897" y="856"/>
                    <a:pt x="7897" y="1236"/>
                    <a:pt x="8146" y="1236"/>
                  </a:cubicBezTo>
                  <a:cubicBezTo>
                    <a:pt x="8151" y="1236"/>
                    <a:pt x="8155" y="1236"/>
                    <a:pt x="8160" y="1236"/>
                  </a:cubicBezTo>
                  <a:lnTo>
                    <a:pt x="11893" y="1236"/>
                  </a:lnTo>
                  <a:cubicBezTo>
                    <a:pt x="12407" y="1236"/>
                    <a:pt x="12787" y="1714"/>
                    <a:pt x="12671" y="2214"/>
                  </a:cubicBezTo>
                  <a:lnTo>
                    <a:pt x="11749" y="6222"/>
                  </a:lnTo>
                  <a:lnTo>
                    <a:pt x="11094" y="6222"/>
                  </a:lnTo>
                  <a:lnTo>
                    <a:pt x="12041" y="2109"/>
                  </a:lnTo>
                  <a:cubicBezTo>
                    <a:pt x="12069" y="1989"/>
                    <a:pt x="11977" y="1873"/>
                    <a:pt x="11854" y="1873"/>
                  </a:cubicBezTo>
                  <a:lnTo>
                    <a:pt x="3216" y="1873"/>
                  </a:lnTo>
                  <a:lnTo>
                    <a:pt x="2991" y="1236"/>
                  </a:lnTo>
                  <a:lnTo>
                    <a:pt x="7446" y="1236"/>
                  </a:lnTo>
                  <a:cubicBezTo>
                    <a:pt x="7450" y="1236"/>
                    <a:pt x="7454" y="1236"/>
                    <a:pt x="7458" y="1236"/>
                  </a:cubicBezTo>
                  <a:cubicBezTo>
                    <a:pt x="7561" y="1236"/>
                    <a:pt x="7646" y="1151"/>
                    <a:pt x="7646" y="1046"/>
                  </a:cubicBezTo>
                  <a:cubicBezTo>
                    <a:pt x="7646" y="941"/>
                    <a:pt x="7561" y="856"/>
                    <a:pt x="7458" y="856"/>
                  </a:cubicBezTo>
                  <a:cubicBezTo>
                    <a:pt x="7454" y="856"/>
                    <a:pt x="7450" y="856"/>
                    <a:pt x="7446" y="856"/>
                  </a:cubicBezTo>
                  <a:lnTo>
                    <a:pt x="2858" y="856"/>
                  </a:lnTo>
                  <a:cubicBezTo>
                    <a:pt x="2665" y="341"/>
                    <a:pt x="2176" y="1"/>
                    <a:pt x="16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69" name="Google Shape;18669;p76"/>
          <p:cNvGrpSpPr/>
          <p:nvPr/>
        </p:nvGrpSpPr>
        <p:grpSpPr>
          <a:xfrm>
            <a:off x="7990504" y="1997539"/>
            <a:ext cx="301320" cy="319592"/>
            <a:chOff x="7990504" y="1997539"/>
            <a:chExt cx="301320" cy="319592"/>
          </a:xfrm>
        </p:grpSpPr>
        <p:sp>
          <p:nvSpPr>
            <p:cNvPr id="18670" name="Google Shape;18670;p76"/>
            <p:cNvSpPr/>
            <p:nvPr/>
          </p:nvSpPr>
          <p:spPr>
            <a:xfrm>
              <a:off x="8016141" y="2002068"/>
              <a:ext cx="260379" cy="260301"/>
            </a:xfrm>
            <a:custGeom>
              <a:avLst/>
              <a:gdLst/>
              <a:ahLst/>
              <a:cxnLst/>
              <a:rect l="l" t="t" r="r" b="b"/>
              <a:pathLst>
                <a:path w="10004" h="10001" extrusionOk="0">
                  <a:moveTo>
                    <a:pt x="5001" y="1"/>
                  </a:moveTo>
                  <a:cubicBezTo>
                    <a:pt x="2242" y="1"/>
                    <a:pt x="1" y="2242"/>
                    <a:pt x="1" y="5000"/>
                  </a:cubicBezTo>
                  <a:cubicBezTo>
                    <a:pt x="1" y="7762"/>
                    <a:pt x="2242" y="10000"/>
                    <a:pt x="5001" y="10000"/>
                  </a:cubicBezTo>
                  <a:cubicBezTo>
                    <a:pt x="7763" y="10000"/>
                    <a:pt x="10004" y="7762"/>
                    <a:pt x="10004" y="5000"/>
                  </a:cubicBezTo>
                  <a:cubicBezTo>
                    <a:pt x="10004" y="2242"/>
                    <a:pt x="7763" y="1"/>
                    <a:pt x="500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1" name="Google Shape;18671;p76"/>
            <p:cNvSpPr/>
            <p:nvPr/>
          </p:nvSpPr>
          <p:spPr>
            <a:xfrm>
              <a:off x="7990504" y="2004827"/>
              <a:ext cx="247469" cy="257490"/>
            </a:xfrm>
            <a:custGeom>
              <a:avLst/>
              <a:gdLst/>
              <a:ahLst/>
              <a:cxnLst/>
              <a:rect l="l" t="t" r="r" b="b"/>
              <a:pathLst>
                <a:path w="9508" h="9893" extrusionOk="0">
                  <a:moveTo>
                    <a:pt x="4965" y="0"/>
                  </a:moveTo>
                  <a:cubicBezTo>
                    <a:pt x="1693" y="679"/>
                    <a:pt x="1" y="4317"/>
                    <a:pt x="1584" y="7262"/>
                  </a:cubicBezTo>
                  <a:cubicBezTo>
                    <a:pt x="2330" y="8652"/>
                    <a:pt x="3688" y="9606"/>
                    <a:pt x="5250" y="9838"/>
                  </a:cubicBezTo>
                  <a:cubicBezTo>
                    <a:pt x="5496" y="9874"/>
                    <a:pt x="5742" y="9892"/>
                    <a:pt x="5987" y="9892"/>
                  </a:cubicBezTo>
                  <a:cubicBezTo>
                    <a:pt x="7295" y="9892"/>
                    <a:pt x="8565" y="9378"/>
                    <a:pt x="9508" y="8445"/>
                  </a:cubicBezTo>
                  <a:lnTo>
                    <a:pt x="9508" y="8445"/>
                  </a:lnTo>
                  <a:cubicBezTo>
                    <a:pt x="9173" y="8515"/>
                    <a:pt x="8832" y="8550"/>
                    <a:pt x="8487" y="8550"/>
                  </a:cubicBezTo>
                  <a:cubicBezTo>
                    <a:pt x="6461" y="8550"/>
                    <a:pt x="4634" y="7329"/>
                    <a:pt x="3860" y="5454"/>
                  </a:cubicBezTo>
                  <a:cubicBezTo>
                    <a:pt x="3090" y="3579"/>
                    <a:pt x="3526" y="1425"/>
                    <a:pt x="496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2" name="Google Shape;18672;p76"/>
            <p:cNvSpPr/>
            <p:nvPr/>
          </p:nvSpPr>
          <p:spPr>
            <a:xfrm>
              <a:off x="8116243" y="2202350"/>
              <a:ext cx="60202" cy="110096"/>
            </a:xfrm>
            <a:custGeom>
              <a:avLst/>
              <a:gdLst/>
              <a:ahLst/>
              <a:cxnLst/>
              <a:rect l="l" t="t" r="r" b="b"/>
              <a:pathLst>
                <a:path w="2313" h="4230" extrusionOk="0">
                  <a:moveTo>
                    <a:pt x="771" y="1"/>
                  </a:moveTo>
                  <a:lnTo>
                    <a:pt x="771" y="458"/>
                  </a:lnTo>
                  <a:cubicBezTo>
                    <a:pt x="771" y="532"/>
                    <a:pt x="729" y="599"/>
                    <a:pt x="662" y="630"/>
                  </a:cubicBezTo>
                  <a:lnTo>
                    <a:pt x="215" y="856"/>
                  </a:lnTo>
                  <a:cubicBezTo>
                    <a:pt x="85" y="919"/>
                    <a:pt x="0" y="1053"/>
                    <a:pt x="4" y="1197"/>
                  </a:cubicBezTo>
                  <a:lnTo>
                    <a:pt x="4" y="2900"/>
                  </a:lnTo>
                  <a:cubicBezTo>
                    <a:pt x="0" y="3016"/>
                    <a:pt x="36" y="3125"/>
                    <a:pt x="99" y="3220"/>
                  </a:cubicBezTo>
                  <a:lnTo>
                    <a:pt x="289" y="3508"/>
                  </a:lnTo>
                  <a:cubicBezTo>
                    <a:pt x="352" y="3603"/>
                    <a:pt x="387" y="3713"/>
                    <a:pt x="387" y="3829"/>
                  </a:cubicBezTo>
                  <a:lnTo>
                    <a:pt x="387" y="4230"/>
                  </a:lnTo>
                  <a:lnTo>
                    <a:pt x="1925" y="4230"/>
                  </a:lnTo>
                  <a:lnTo>
                    <a:pt x="1925" y="3829"/>
                  </a:lnTo>
                  <a:cubicBezTo>
                    <a:pt x="1925" y="3713"/>
                    <a:pt x="1960" y="3603"/>
                    <a:pt x="2024" y="3508"/>
                  </a:cubicBezTo>
                  <a:lnTo>
                    <a:pt x="2214" y="3220"/>
                  </a:lnTo>
                  <a:cubicBezTo>
                    <a:pt x="2277" y="3125"/>
                    <a:pt x="2312" y="3016"/>
                    <a:pt x="2312" y="2900"/>
                  </a:cubicBezTo>
                  <a:lnTo>
                    <a:pt x="2312" y="1200"/>
                  </a:lnTo>
                  <a:cubicBezTo>
                    <a:pt x="2312" y="1053"/>
                    <a:pt x="2228" y="919"/>
                    <a:pt x="2097" y="856"/>
                  </a:cubicBezTo>
                  <a:lnTo>
                    <a:pt x="1647" y="630"/>
                  </a:lnTo>
                  <a:cubicBezTo>
                    <a:pt x="1580" y="599"/>
                    <a:pt x="1538" y="532"/>
                    <a:pt x="1538" y="458"/>
                  </a:cubicBezTo>
                  <a:lnTo>
                    <a:pt x="1538" y="1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3" name="Google Shape;18673;p76"/>
            <p:cNvSpPr/>
            <p:nvPr/>
          </p:nvSpPr>
          <p:spPr>
            <a:xfrm>
              <a:off x="8116243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81" y="1"/>
                  </a:moveTo>
                  <a:cubicBezTo>
                    <a:pt x="29" y="64"/>
                    <a:pt x="4" y="145"/>
                    <a:pt x="0" y="226"/>
                  </a:cubicBezTo>
                  <a:lnTo>
                    <a:pt x="0" y="1932"/>
                  </a:lnTo>
                  <a:cubicBezTo>
                    <a:pt x="0" y="2045"/>
                    <a:pt x="36" y="2157"/>
                    <a:pt x="99" y="2249"/>
                  </a:cubicBezTo>
                  <a:lnTo>
                    <a:pt x="289" y="2537"/>
                  </a:lnTo>
                  <a:cubicBezTo>
                    <a:pt x="352" y="2632"/>
                    <a:pt x="387" y="2742"/>
                    <a:pt x="387" y="2858"/>
                  </a:cubicBezTo>
                  <a:lnTo>
                    <a:pt x="387" y="2875"/>
                  </a:lnTo>
                  <a:lnTo>
                    <a:pt x="577" y="2875"/>
                  </a:lnTo>
                  <a:lnTo>
                    <a:pt x="577" y="567"/>
                  </a:lnTo>
                  <a:cubicBezTo>
                    <a:pt x="577" y="444"/>
                    <a:pt x="521" y="331"/>
                    <a:pt x="426" y="258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4" name="Google Shape;18674;p76"/>
            <p:cNvSpPr/>
            <p:nvPr/>
          </p:nvSpPr>
          <p:spPr>
            <a:xfrm>
              <a:off x="8161401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496" y="1"/>
                  </a:moveTo>
                  <a:lnTo>
                    <a:pt x="151" y="258"/>
                  </a:lnTo>
                  <a:cubicBezTo>
                    <a:pt x="56" y="331"/>
                    <a:pt x="0" y="444"/>
                    <a:pt x="0" y="567"/>
                  </a:cubicBezTo>
                  <a:lnTo>
                    <a:pt x="0" y="2875"/>
                  </a:lnTo>
                  <a:lnTo>
                    <a:pt x="190" y="2875"/>
                  </a:lnTo>
                  <a:lnTo>
                    <a:pt x="190" y="2858"/>
                  </a:lnTo>
                  <a:cubicBezTo>
                    <a:pt x="190" y="2742"/>
                    <a:pt x="225" y="2632"/>
                    <a:pt x="289" y="2537"/>
                  </a:cubicBezTo>
                  <a:lnTo>
                    <a:pt x="479" y="2249"/>
                  </a:lnTo>
                  <a:cubicBezTo>
                    <a:pt x="542" y="2157"/>
                    <a:pt x="577" y="2045"/>
                    <a:pt x="577" y="1932"/>
                  </a:cubicBezTo>
                  <a:lnTo>
                    <a:pt x="577" y="226"/>
                  </a:lnTo>
                  <a:cubicBezTo>
                    <a:pt x="574" y="145"/>
                    <a:pt x="545" y="64"/>
                    <a:pt x="49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5" name="Google Shape;18675;p76"/>
            <p:cNvSpPr/>
            <p:nvPr/>
          </p:nvSpPr>
          <p:spPr>
            <a:xfrm>
              <a:off x="8126316" y="2297402"/>
              <a:ext cx="40056" cy="15044"/>
            </a:xfrm>
            <a:custGeom>
              <a:avLst/>
              <a:gdLst/>
              <a:ahLst/>
              <a:cxnLst/>
              <a:rect l="l" t="t" r="r" b="b"/>
              <a:pathLst>
                <a:path w="1539" h="578" extrusionOk="0">
                  <a:moveTo>
                    <a:pt x="0" y="1"/>
                  </a:moveTo>
                  <a:lnTo>
                    <a:pt x="0" y="578"/>
                  </a:lnTo>
                  <a:lnTo>
                    <a:pt x="1538" y="57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6" name="Google Shape;18676;p76"/>
            <p:cNvSpPr/>
            <p:nvPr/>
          </p:nvSpPr>
          <p:spPr>
            <a:xfrm>
              <a:off x="8143806" y="2227362"/>
              <a:ext cx="5075" cy="70066"/>
            </a:xfrm>
            <a:custGeom>
              <a:avLst/>
              <a:gdLst/>
              <a:ahLst/>
              <a:cxnLst/>
              <a:rect l="l" t="t" r="r" b="b"/>
              <a:pathLst>
                <a:path w="195" h="2692" extrusionOk="0">
                  <a:moveTo>
                    <a:pt x="1" y="0"/>
                  </a:moveTo>
                  <a:lnTo>
                    <a:pt x="1" y="2692"/>
                  </a:lnTo>
                  <a:lnTo>
                    <a:pt x="194" y="269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7" name="Google Shape;18677;p76"/>
            <p:cNvSpPr/>
            <p:nvPr/>
          </p:nvSpPr>
          <p:spPr>
            <a:xfrm>
              <a:off x="8136310" y="2202350"/>
              <a:ext cx="20067" cy="25038"/>
            </a:xfrm>
            <a:custGeom>
              <a:avLst/>
              <a:gdLst/>
              <a:ahLst/>
              <a:cxnLst/>
              <a:rect l="l" t="t" r="r" b="b"/>
              <a:pathLst>
                <a:path w="771" h="962" extrusionOk="0">
                  <a:moveTo>
                    <a:pt x="0" y="1"/>
                  </a:moveTo>
                  <a:lnTo>
                    <a:pt x="0" y="574"/>
                  </a:lnTo>
                  <a:cubicBezTo>
                    <a:pt x="0" y="789"/>
                    <a:pt x="172" y="961"/>
                    <a:pt x="384" y="961"/>
                  </a:cubicBezTo>
                  <a:cubicBezTo>
                    <a:pt x="598" y="961"/>
                    <a:pt x="771" y="789"/>
                    <a:pt x="771" y="578"/>
                  </a:cubicBezTo>
                  <a:lnTo>
                    <a:pt x="771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8" name="Google Shape;18678;p76"/>
            <p:cNvSpPr/>
            <p:nvPr/>
          </p:nvSpPr>
          <p:spPr>
            <a:xfrm>
              <a:off x="8126316" y="2162241"/>
              <a:ext cx="40056" cy="45080"/>
            </a:xfrm>
            <a:custGeom>
              <a:avLst/>
              <a:gdLst/>
              <a:ahLst/>
              <a:cxnLst/>
              <a:rect l="l" t="t" r="r" b="b"/>
              <a:pathLst>
                <a:path w="1539" h="1732" extrusionOk="0">
                  <a:moveTo>
                    <a:pt x="578" y="0"/>
                  </a:moveTo>
                  <a:cubicBezTo>
                    <a:pt x="257" y="0"/>
                    <a:pt x="0" y="261"/>
                    <a:pt x="0" y="578"/>
                  </a:cubicBezTo>
                  <a:lnTo>
                    <a:pt x="0" y="965"/>
                  </a:lnTo>
                  <a:cubicBezTo>
                    <a:pt x="0" y="1387"/>
                    <a:pt x="345" y="1732"/>
                    <a:pt x="768" y="1732"/>
                  </a:cubicBezTo>
                  <a:cubicBezTo>
                    <a:pt x="1193" y="1732"/>
                    <a:pt x="1538" y="1387"/>
                    <a:pt x="1538" y="965"/>
                  </a:cubicBezTo>
                  <a:lnTo>
                    <a:pt x="1538" y="578"/>
                  </a:lnTo>
                  <a:cubicBezTo>
                    <a:pt x="1538" y="261"/>
                    <a:pt x="1281" y="0"/>
                    <a:pt x="9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9" name="Google Shape;18679;p76"/>
            <p:cNvSpPr/>
            <p:nvPr/>
          </p:nvSpPr>
          <p:spPr>
            <a:xfrm>
              <a:off x="8126238" y="2162241"/>
              <a:ext cx="27589" cy="45080"/>
            </a:xfrm>
            <a:custGeom>
              <a:avLst/>
              <a:gdLst/>
              <a:ahLst/>
              <a:cxnLst/>
              <a:rect l="l" t="t" r="r" b="b"/>
              <a:pathLst>
                <a:path w="1060" h="1732" extrusionOk="0">
                  <a:moveTo>
                    <a:pt x="581" y="0"/>
                  </a:moveTo>
                  <a:cubicBezTo>
                    <a:pt x="260" y="0"/>
                    <a:pt x="3" y="261"/>
                    <a:pt x="3" y="578"/>
                  </a:cubicBezTo>
                  <a:lnTo>
                    <a:pt x="3" y="965"/>
                  </a:lnTo>
                  <a:cubicBezTo>
                    <a:pt x="1" y="1404"/>
                    <a:pt x="363" y="1732"/>
                    <a:pt x="770" y="1732"/>
                  </a:cubicBezTo>
                  <a:cubicBezTo>
                    <a:pt x="865" y="1732"/>
                    <a:pt x="963" y="1714"/>
                    <a:pt x="1059" y="1675"/>
                  </a:cubicBezTo>
                  <a:cubicBezTo>
                    <a:pt x="767" y="1556"/>
                    <a:pt x="581" y="1274"/>
                    <a:pt x="581" y="965"/>
                  </a:cubicBezTo>
                  <a:lnTo>
                    <a:pt x="581" y="578"/>
                  </a:lnTo>
                  <a:cubicBezTo>
                    <a:pt x="581" y="296"/>
                    <a:pt x="785" y="57"/>
                    <a:pt x="1059" y="11"/>
                  </a:cubicBezTo>
                  <a:cubicBezTo>
                    <a:pt x="1027" y="4"/>
                    <a:pt x="996" y="0"/>
                    <a:pt x="96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0" name="Google Shape;18680;p76"/>
            <p:cNvSpPr/>
            <p:nvPr/>
          </p:nvSpPr>
          <p:spPr>
            <a:xfrm>
              <a:off x="8126316" y="2162241"/>
              <a:ext cx="40056" cy="20093"/>
            </a:xfrm>
            <a:custGeom>
              <a:avLst/>
              <a:gdLst/>
              <a:ahLst/>
              <a:cxnLst/>
              <a:rect l="l" t="t" r="r" b="b"/>
              <a:pathLst>
                <a:path w="1539" h="772" extrusionOk="0">
                  <a:moveTo>
                    <a:pt x="578" y="0"/>
                  </a:moveTo>
                  <a:cubicBezTo>
                    <a:pt x="257" y="0"/>
                    <a:pt x="0" y="261"/>
                    <a:pt x="0" y="578"/>
                  </a:cubicBezTo>
                  <a:cubicBezTo>
                    <a:pt x="0" y="578"/>
                    <a:pt x="578" y="771"/>
                    <a:pt x="1538" y="771"/>
                  </a:cubicBezTo>
                  <a:lnTo>
                    <a:pt x="1538" y="578"/>
                  </a:lnTo>
                  <a:cubicBezTo>
                    <a:pt x="1538" y="261"/>
                    <a:pt x="1281" y="0"/>
                    <a:pt x="96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1" name="Google Shape;18681;p76"/>
            <p:cNvSpPr/>
            <p:nvPr/>
          </p:nvSpPr>
          <p:spPr>
            <a:xfrm>
              <a:off x="8126316" y="2162241"/>
              <a:ext cx="27511" cy="18349"/>
            </a:xfrm>
            <a:custGeom>
              <a:avLst/>
              <a:gdLst/>
              <a:ahLst/>
              <a:cxnLst/>
              <a:rect l="l" t="t" r="r" b="b"/>
              <a:pathLst>
                <a:path w="1057" h="705" extrusionOk="0">
                  <a:moveTo>
                    <a:pt x="578" y="0"/>
                  </a:moveTo>
                  <a:cubicBezTo>
                    <a:pt x="257" y="0"/>
                    <a:pt x="0" y="261"/>
                    <a:pt x="0" y="578"/>
                  </a:cubicBezTo>
                  <a:cubicBezTo>
                    <a:pt x="187" y="634"/>
                    <a:pt x="380" y="676"/>
                    <a:pt x="578" y="704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56" y="11"/>
                  </a:cubicBezTo>
                  <a:cubicBezTo>
                    <a:pt x="1024" y="4"/>
                    <a:pt x="993" y="4"/>
                    <a:pt x="96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2" name="Google Shape;18682;p76"/>
            <p:cNvSpPr/>
            <p:nvPr/>
          </p:nvSpPr>
          <p:spPr>
            <a:xfrm>
              <a:off x="8196382" y="2202350"/>
              <a:ext cx="60097" cy="110096"/>
            </a:xfrm>
            <a:custGeom>
              <a:avLst/>
              <a:gdLst/>
              <a:ahLst/>
              <a:cxnLst/>
              <a:rect l="l" t="t" r="r" b="b"/>
              <a:pathLst>
                <a:path w="2309" h="4230" extrusionOk="0">
                  <a:moveTo>
                    <a:pt x="771" y="1"/>
                  </a:moveTo>
                  <a:lnTo>
                    <a:pt x="771" y="458"/>
                  </a:lnTo>
                  <a:cubicBezTo>
                    <a:pt x="771" y="532"/>
                    <a:pt x="728" y="599"/>
                    <a:pt x="662" y="630"/>
                  </a:cubicBezTo>
                  <a:lnTo>
                    <a:pt x="211" y="856"/>
                  </a:lnTo>
                  <a:cubicBezTo>
                    <a:pt x="81" y="919"/>
                    <a:pt x="0" y="1053"/>
                    <a:pt x="0" y="1197"/>
                  </a:cubicBezTo>
                  <a:lnTo>
                    <a:pt x="0" y="2900"/>
                  </a:lnTo>
                  <a:cubicBezTo>
                    <a:pt x="0" y="3016"/>
                    <a:pt x="35" y="3125"/>
                    <a:pt x="99" y="3220"/>
                  </a:cubicBezTo>
                  <a:lnTo>
                    <a:pt x="289" y="3508"/>
                  </a:lnTo>
                  <a:cubicBezTo>
                    <a:pt x="352" y="3603"/>
                    <a:pt x="384" y="3713"/>
                    <a:pt x="384" y="3829"/>
                  </a:cubicBezTo>
                  <a:lnTo>
                    <a:pt x="384" y="4230"/>
                  </a:lnTo>
                  <a:lnTo>
                    <a:pt x="1925" y="4230"/>
                  </a:lnTo>
                  <a:lnTo>
                    <a:pt x="1925" y="3829"/>
                  </a:lnTo>
                  <a:cubicBezTo>
                    <a:pt x="1925" y="3713"/>
                    <a:pt x="1956" y="3603"/>
                    <a:pt x="2020" y="3508"/>
                  </a:cubicBezTo>
                  <a:lnTo>
                    <a:pt x="2213" y="3220"/>
                  </a:lnTo>
                  <a:cubicBezTo>
                    <a:pt x="2273" y="3125"/>
                    <a:pt x="2308" y="3016"/>
                    <a:pt x="2308" y="2900"/>
                  </a:cubicBezTo>
                  <a:lnTo>
                    <a:pt x="2308" y="1200"/>
                  </a:lnTo>
                  <a:cubicBezTo>
                    <a:pt x="2308" y="1053"/>
                    <a:pt x="2227" y="919"/>
                    <a:pt x="2097" y="856"/>
                  </a:cubicBezTo>
                  <a:lnTo>
                    <a:pt x="1647" y="630"/>
                  </a:lnTo>
                  <a:cubicBezTo>
                    <a:pt x="1580" y="599"/>
                    <a:pt x="1538" y="532"/>
                    <a:pt x="1538" y="458"/>
                  </a:cubicBezTo>
                  <a:lnTo>
                    <a:pt x="153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3" name="Google Shape;18683;p76"/>
            <p:cNvSpPr/>
            <p:nvPr/>
          </p:nvSpPr>
          <p:spPr>
            <a:xfrm>
              <a:off x="8196382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78" y="1"/>
                  </a:moveTo>
                  <a:cubicBezTo>
                    <a:pt x="28" y="64"/>
                    <a:pt x="0" y="145"/>
                    <a:pt x="0" y="226"/>
                  </a:cubicBezTo>
                  <a:lnTo>
                    <a:pt x="0" y="1932"/>
                  </a:lnTo>
                  <a:cubicBezTo>
                    <a:pt x="0" y="2045"/>
                    <a:pt x="32" y="2157"/>
                    <a:pt x="95" y="2249"/>
                  </a:cubicBezTo>
                  <a:lnTo>
                    <a:pt x="289" y="2537"/>
                  </a:lnTo>
                  <a:cubicBezTo>
                    <a:pt x="352" y="2632"/>
                    <a:pt x="384" y="2742"/>
                    <a:pt x="384" y="2858"/>
                  </a:cubicBezTo>
                  <a:lnTo>
                    <a:pt x="384" y="2875"/>
                  </a:lnTo>
                  <a:lnTo>
                    <a:pt x="577" y="2875"/>
                  </a:lnTo>
                  <a:lnTo>
                    <a:pt x="577" y="567"/>
                  </a:lnTo>
                  <a:cubicBezTo>
                    <a:pt x="577" y="444"/>
                    <a:pt x="521" y="331"/>
                    <a:pt x="422" y="25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4" name="Google Shape;18684;p76"/>
            <p:cNvSpPr/>
            <p:nvPr/>
          </p:nvSpPr>
          <p:spPr>
            <a:xfrm>
              <a:off x="8241513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497" y="1"/>
                  </a:moveTo>
                  <a:lnTo>
                    <a:pt x="152" y="258"/>
                  </a:lnTo>
                  <a:cubicBezTo>
                    <a:pt x="57" y="331"/>
                    <a:pt x="1" y="444"/>
                    <a:pt x="1" y="567"/>
                  </a:cubicBezTo>
                  <a:lnTo>
                    <a:pt x="1" y="2875"/>
                  </a:lnTo>
                  <a:lnTo>
                    <a:pt x="191" y="2875"/>
                  </a:lnTo>
                  <a:lnTo>
                    <a:pt x="191" y="2858"/>
                  </a:lnTo>
                  <a:cubicBezTo>
                    <a:pt x="191" y="2742"/>
                    <a:pt x="222" y="2632"/>
                    <a:pt x="286" y="2537"/>
                  </a:cubicBezTo>
                  <a:lnTo>
                    <a:pt x="479" y="2249"/>
                  </a:lnTo>
                  <a:cubicBezTo>
                    <a:pt x="543" y="2157"/>
                    <a:pt x="578" y="2045"/>
                    <a:pt x="578" y="1932"/>
                  </a:cubicBezTo>
                  <a:lnTo>
                    <a:pt x="578" y="226"/>
                  </a:lnTo>
                  <a:cubicBezTo>
                    <a:pt x="574" y="145"/>
                    <a:pt x="546" y="64"/>
                    <a:pt x="49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5" name="Google Shape;18685;p76"/>
            <p:cNvSpPr/>
            <p:nvPr/>
          </p:nvSpPr>
          <p:spPr>
            <a:xfrm>
              <a:off x="8206350" y="2297402"/>
              <a:ext cx="40056" cy="15044"/>
            </a:xfrm>
            <a:custGeom>
              <a:avLst/>
              <a:gdLst/>
              <a:ahLst/>
              <a:cxnLst/>
              <a:rect l="l" t="t" r="r" b="b"/>
              <a:pathLst>
                <a:path w="1539" h="578" extrusionOk="0">
                  <a:moveTo>
                    <a:pt x="1" y="1"/>
                  </a:moveTo>
                  <a:lnTo>
                    <a:pt x="1" y="578"/>
                  </a:lnTo>
                  <a:lnTo>
                    <a:pt x="1538" y="57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6" name="Google Shape;18686;p76"/>
            <p:cNvSpPr/>
            <p:nvPr/>
          </p:nvSpPr>
          <p:spPr>
            <a:xfrm>
              <a:off x="8223945" y="2227362"/>
              <a:ext cx="4971" cy="70066"/>
            </a:xfrm>
            <a:custGeom>
              <a:avLst/>
              <a:gdLst/>
              <a:ahLst/>
              <a:cxnLst/>
              <a:rect l="l" t="t" r="r" b="b"/>
              <a:pathLst>
                <a:path w="191" h="2692" extrusionOk="0">
                  <a:moveTo>
                    <a:pt x="0" y="0"/>
                  </a:moveTo>
                  <a:lnTo>
                    <a:pt x="0" y="2692"/>
                  </a:lnTo>
                  <a:lnTo>
                    <a:pt x="190" y="2692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7" name="Google Shape;18687;p76"/>
            <p:cNvSpPr/>
            <p:nvPr/>
          </p:nvSpPr>
          <p:spPr>
            <a:xfrm>
              <a:off x="8216423" y="2202350"/>
              <a:ext cx="19989" cy="25038"/>
            </a:xfrm>
            <a:custGeom>
              <a:avLst/>
              <a:gdLst/>
              <a:ahLst/>
              <a:cxnLst/>
              <a:rect l="l" t="t" r="r" b="b"/>
              <a:pathLst>
                <a:path w="768" h="962" extrusionOk="0">
                  <a:moveTo>
                    <a:pt x="1" y="1"/>
                  </a:moveTo>
                  <a:lnTo>
                    <a:pt x="1" y="574"/>
                  </a:lnTo>
                  <a:cubicBezTo>
                    <a:pt x="1" y="789"/>
                    <a:pt x="173" y="961"/>
                    <a:pt x="384" y="961"/>
                  </a:cubicBezTo>
                  <a:cubicBezTo>
                    <a:pt x="595" y="961"/>
                    <a:pt x="768" y="789"/>
                    <a:pt x="768" y="578"/>
                  </a:cubicBezTo>
                  <a:lnTo>
                    <a:pt x="76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8" name="Google Shape;18688;p76"/>
            <p:cNvSpPr/>
            <p:nvPr/>
          </p:nvSpPr>
          <p:spPr>
            <a:xfrm>
              <a:off x="8206350" y="2162241"/>
              <a:ext cx="40134" cy="45080"/>
            </a:xfrm>
            <a:custGeom>
              <a:avLst/>
              <a:gdLst/>
              <a:ahLst/>
              <a:cxnLst/>
              <a:rect l="l" t="t" r="r" b="b"/>
              <a:pathLst>
                <a:path w="1542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387"/>
                    <a:pt x="345" y="1732"/>
                    <a:pt x="771" y="1732"/>
                  </a:cubicBezTo>
                  <a:cubicBezTo>
                    <a:pt x="1197" y="1732"/>
                    <a:pt x="1542" y="1387"/>
                    <a:pt x="1542" y="965"/>
                  </a:cubicBezTo>
                  <a:lnTo>
                    <a:pt x="1542" y="578"/>
                  </a:lnTo>
                  <a:cubicBezTo>
                    <a:pt x="1542" y="261"/>
                    <a:pt x="1281" y="0"/>
                    <a:pt x="9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9" name="Google Shape;18689;p76"/>
            <p:cNvSpPr/>
            <p:nvPr/>
          </p:nvSpPr>
          <p:spPr>
            <a:xfrm>
              <a:off x="8206350" y="2162241"/>
              <a:ext cx="27589" cy="45080"/>
            </a:xfrm>
            <a:custGeom>
              <a:avLst/>
              <a:gdLst/>
              <a:ahLst/>
              <a:cxnLst/>
              <a:rect l="l" t="t" r="r" b="b"/>
              <a:pathLst>
                <a:path w="1060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404"/>
                    <a:pt x="364" y="1732"/>
                    <a:pt x="769" y="1732"/>
                  </a:cubicBezTo>
                  <a:cubicBezTo>
                    <a:pt x="864" y="1732"/>
                    <a:pt x="961" y="1714"/>
                    <a:pt x="1056" y="1675"/>
                  </a:cubicBezTo>
                  <a:cubicBezTo>
                    <a:pt x="768" y="1556"/>
                    <a:pt x="578" y="1274"/>
                    <a:pt x="578" y="965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6" y="0"/>
                    <a:pt x="965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0" name="Google Shape;18690;p76"/>
            <p:cNvSpPr/>
            <p:nvPr/>
          </p:nvSpPr>
          <p:spPr>
            <a:xfrm>
              <a:off x="8206350" y="2162241"/>
              <a:ext cx="40134" cy="20093"/>
            </a:xfrm>
            <a:custGeom>
              <a:avLst/>
              <a:gdLst/>
              <a:ahLst/>
              <a:cxnLst/>
              <a:rect l="l" t="t" r="r" b="b"/>
              <a:pathLst>
                <a:path w="1542" h="772" extrusionOk="0">
                  <a:moveTo>
                    <a:pt x="581" y="0"/>
                  </a:moveTo>
                  <a:cubicBezTo>
                    <a:pt x="261" y="0"/>
                    <a:pt x="4" y="261"/>
                    <a:pt x="4" y="578"/>
                  </a:cubicBezTo>
                  <a:lnTo>
                    <a:pt x="1" y="578"/>
                  </a:lnTo>
                  <a:cubicBezTo>
                    <a:pt x="1" y="578"/>
                    <a:pt x="578" y="771"/>
                    <a:pt x="1542" y="771"/>
                  </a:cubicBezTo>
                  <a:lnTo>
                    <a:pt x="1542" y="578"/>
                  </a:lnTo>
                  <a:cubicBezTo>
                    <a:pt x="1542" y="261"/>
                    <a:pt x="1281" y="0"/>
                    <a:pt x="96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1" name="Google Shape;18691;p76"/>
            <p:cNvSpPr/>
            <p:nvPr/>
          </p:nvSpPr>
          <p:spPr>
            <a:xfrm>
              <a:off x="8206350" y="2162241"/>
              <a:ext cx="27589" cy="18349"/>
            </a:xfrm>
            <a:custGeom>
              <a:avLst/>
              <a:gdLst/>
              <a:ahLst/>
              <a:cxnLst/>
              <a:rect l="l" t="t" r="r" b="b"/>
              <a:pathLst>
                <a:path w="1060" h="705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cubicBezTo>
                    <a:pt x="191" y="634"/>
                    <a:pt x="384" y="676"/>
                    <a:pt x="578" y="704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6" y="4"/>
                    <a:pt x="96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2" name="Google Shape;18692;p76"/>
            <p:cNvSpPr/>
            <p:nvPr/>
          </p:nvSpPr>
          <p:spPr>
            <a:xfrm>
              <a:off x="8036208" y="2202350"/>
              <a:ext cx="60097" cy="110096"/>
            </a:xfrm>
            <a:custGeom>
              <a:avLst/>
              <a:gdLst/>
              <a:ahLst/>
              <a:cxnLst/>
              <a:rect l="l" t="t" r="r" b="b"/>
              <a:pathLst>
                <a:path w="2309" h="4230" extrusionOk="0">
                  <a:moveTo>
                    <a:pt x="771" y="1"/>
                  </a:moveTo>
                  <a:lnTo>
                    <a:pt x="771" y="458"/>
                  </a:lnTo>
                  <a:cubicBezTo>
                    <a:pt x="767" y="532"/>
                    <a:pt x="729" y="599"/>
                    <a:pt x="662" y="630"/>
                  </a:cubicBezTo>
                  <a:lnTo>
                    <a:pt x="211" y="856"/>
                  </a:lnTo>
                  <a:cubicBezTo>
                    <a:pt x="81" y="919"/>
                    <a:pt x="0" y="1053"/>
                    <a:pt x="0" y="1197"/>
                  </a:cubicBezTo>
                  <a:lnTo>
                    <a:pt x="0" y="2900"/>
                  </a:lnTo>
                  <a:cubicBezTo>
                    <a:pt x="0" y="3016"/>
                    <a:pt x="35" y="3125"/>
                    <a:pt x="99" y="3220"/>
                  </a:cubicBezTo>
                  <a:lnTo>
                    <a:pt x="289" y="3508"/>
                  </a:lnTo>
                  <a:cubicBezTo>
                    <a:pt x="352" y="3603"/>
                    <a:pt x="384" y="3713"/>
                    <a:pt x="384" y="3829"/>
                  </a:cubicBezTo>
                  <a:lnTo>
                    <a:pt x="384" y="4230"/>
                  </a:lnTo>
                  <a:lnTo>
                    <a:pt x="1925" y="4230"/>
                  </a:lnTo>
                  <a:lnTo>
                    <a:pt x="1925" y="3829"/>
                  </a:lnTo>
                  <a:cubicBezTo>
                    <a:pt x="1925" y="3713"/>
                    <a:pt x="1957" y="3603"/>
                    <a:pt x="2020" y="3508"/>
                  </a:cubicBezTo>
                  <a:lnTo>
                    <a:pt x="2213" y="3220"/>
                  </a:lnTo>
                  <a:cubicBezTo>
                    <a:pt x="2273" y="3125"/>
                    <a:pt x="2308" y="3016"/>
                    <a:pt x="2308" y="2900"/>
                  </a:cubicBezTo>
                  <a:lnTo>
                    <a:pt x="2308" y="1200"/>
                  </a:lnTo>
                  <a:cubicBezTo>
                    <a:pt x="2308" y="1053"/>
                    <a:pt x="2228" y="919"/>
                    <a:pt x="2094" y="856"/>
                  </a:cubicBezTo>
                  <a:lnTo>
                    <a:pt x="1643" y="630"/>
                  </a:lnTo>
                  <a:cubicBezTo>
                    <a:pt x="1580" y="595"/>
                    <a:pt x="1538" y="528"/>
                    <a:pt x="1538" y="458"/>
                  </a:cubicBezTo>
                  <a:lnTo>
                    <a:pt x="153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3" name="Google Shape;18693;p76"/>
            <p:cNvSpPr/>
            <p:nvPr/>
          </p:nvSpPr>
          <p:spPr>
            <a:xfrm>
              <a:off x="8036208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78" y="1"/>
                  </a:moveTo>
                  <a:cubicBezTo>
                    <a:pt x="28" y="64"/>
                    <a:pt x="0" y="145"/>
                    <a:pt x="0" y="226"/>
                  </a:cubicBezTo>
                  <a:lnTo>
                    <a:pt x="0" y="1932"/>
                  </a:lnTo>
                  <a:cubicBezTo>
                    <a:pt x="0" y="2045"/>
                    <a:pt x="32" y="2157"/>
                    <a:pt x="95" y="2249"/>
                  </a:cubicBezTo>
                  <a:lnTo>
                    <a:pt x="289" y="2537"/>
                  </a:lnTo>
                  <a:cubicBezTo>
                    <a:pt x="352" y="2632"/>
                    <a:pt x="384" y="2742"/>
                    <a:pt x="384" y="2858"/>
                  </a:cubicBezTo>
                  <a:lnTo>
                    <a:pt x="384" y="2875"/>
                  </a:lnTo>
                  <a:lnTo>
                    <a:pt x="577" y="2875"/>
                  </a:lnTo>
                  <a:lnTo>
                    <a:pt x="577" y="567"/>
                  </a:lnTo>
                  <a:cubicBezTo>
                    <a:pt x="577" y="444"/>
                    <a:pt x="521" y="331"/>
                    <a:pt x="423" y="25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4" name="Google Shape;18694;p76"/>
            <p:cNvSpPr/>
            <p:nvPr/>
          </p:nvSpPr>
          <p:spPr>
            <a:xfrm>
              <a:off x="8081262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497" y="1"/>
                  </a:moveTo>
                  <a:lnTo>
                    <a:pt x="152" y="258"/>
                  </a:lnTo>
                  <a:cubicBezTo>
                    <a:pt x="57" y="331"/>
                    <a:pt x="0" y="444"/>
                    <a:pt x="0" y="567"/>
                  </a:cubicBezTo>
                  <a:lnTo>
                    <a:pt x="0" y="2875"/>
                  </a:lnTo>
                  <a:lnTo>
                    <a:pt x="194" y="2875"/>
                  </a:lnTo>
                  <a:lnTo>
                    <a:pt x="194" y="2858"/>
                  </a:lnTo>
                  <a:cubicBezTo>
                    <a:pt x="194" y="2742"/>
                    <a:pt x="226" y="2632"/>
                    <a:pt x="289" y="2537"/>
                  </a:cubicBezTo>
                  <a:lnTo>
                    <a:pt x="479" y="2249"/>
                  </a:lnTo>
                  <a:cubicBezTo>
                    <a:pt x="542" y="2157"/>
                    <a:pt x="577" y="2045"/>
                    <a:pt x="577" y="1932"/>
                  </a:cubicBezTo>
                  <a:lnTo>
                    <a:pt x="577" y="226"/>
                  </a:lnTo>
                  <a:cubicBezTo>
                    <a:pt x="574" y="145"/>
                    <a:pt x="546" y="64"/>
                    <a:pt x="49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5" name="Google Shape;18695;p76"/>
            <p:cNvSpPr/>
            <p:nvPr/>
          </p:nvSpPr>
          <p:spPr>
            <a:xfrm>
              <a:off x="8046177" y="2297402"/>
              <a:ext cx="40056" cy="15044"/>
            </a:xfrm>
            <a:custGeom>
              <a:avLst/>
              <a:gdLst/>
              <a:ahLst/>
              <a:cxnLst/>
              <a:rect l="l" t="t" r="r" b="b"/>
              <a:pathLst>
                <a:path w="1539" h="578" extrusionOk="0">
                  <a:moveTo>
                    <a:pt x="1" y="1"/>
                  </a:moveTo>
                  <a:lnTo>
                    <a:pt x="1" y="578"/>
                  </a:lnTo>
                  <a:lnTo>
                    <a:pt x="1538" y="57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6" name="Google Shape;18696;p76"/>
            <p:cNvSpPr/>
            <p:nvPr/>
          </p:nvSpPr>
          <p:spPr>
            <a:xfrm>
              <a:off x="8063772" y="2227362"/>
              <a:ext cx="4971" cy="70066"/>
            </a:xfrm>
            <a:custGeom>
              <a:avLst/>
              <a:gdLst/>
              <a:ahLst/>
              <a:cxnLst/>
              <a:rect l="l" t="t" r="r" b="b"/>
              <a:pathLst>
                <a:path w="191" h="2692" extrusionOk="0">
                  <a:moveTo>
                    <a:pt x="0" y="0"/>
                  </a:moveTo>
                  <a:lnTo>
                    <a:pt x="0" y="2692"/>
                  </a:lnTo>
                  <a:lnTo>
                    <a:pt x="190" y="2692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7" name="Google Shape;18697;p76"/>
            <p:cNvSpPr/>
            <p:nvPr/>
          </p:nvSpPr>
          <p:spPr>
            <a:xfrm>
              <a:off x="8056250" y="2202350"/>
              <a:ext cx="19989" cy="25038"/>
            </a:xfrm>
            <a:custGeom>
              <a:avLst/>
              <a:gdLst/>
              <a:ahLst/>
              <a:cxnLst/>
              <a:rect l="l" t="t" r="r" b="b"/>
              <a:pathLst>
                <a:path w="768" h="962" extrusionOk="0">
                  <a:moveTo>
                    <a:pt x="1" y="1"/>
                  </a:moveTo>
                  <a:lnTo>
                    <a:pt x="1" y="574"/>
                  </a:lnTo>
                  <a:cubicBezTo>
                    <a:pt x="1" y="789"/>
                    <a:pt x="170" y="961"/>
                    <a:pt x="384" y="961"/>
                  </a:cubicBezTo>
                  <a:cubicBezTo>
                    <a:pt x="595" y="961"/>
                    <a:pt x="768" y="789"/>
                    <a:pt x="768" y="578"/>
                  </a:cubicBezTo>
                  <a:lnTo>
                    <a:pt x="76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8" name="Google Shape;18698;p76"/>
            <p:cNvSpPr/>
            <p:nvPr/>
          </p:nvSpPr>
          <p:spPr>
            <a:xfrm>
              <a:off x="8046177" y="2162241"/>
              <a:ext cx="40134" cy="45080"/>
            </a:xfrm>
            <a:custGeom>
              <a:avLst/>
              <a:gdLst/>
              <a:ahLst/>
              <a:cxnLst/>
              <a:rect l="l" t="t" r="r" b="b"/>
              <a:pathLst>
                <a:path w="1542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387"/>
                    <a:pt x="346" y="1732"/>
                    <a:pt x="771" y="1732"/>
                  </a:cubicBezTo>
                  <a:cubicBezTo>
                    <a:pt x="1197" y="1732"/>
                    <a:pt x="1542" y="1387"/>
                    <a:pt x="1542" y="965"/>
                  </a:cubicBezTo>
                  <a:lnTo>
                    <a:pt x="1542" y="578"/>
                  </a:lnTo>
                  <a:cubicBezTo>
                    <a:pt x="1542" y="261"/>
                    <a:pt x="1282" y="0"/>
                    <a:pt x="9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9" name="Google Shape;18699;p76"/>
            <p:cNvSpPr/>
            <p:nvPr/>
          </p:nvSpPr>
          <p:spPr>
            <a:xfrm>
              <a:off x="8046177" y="2162241"/>
              <a:ext cx="27589" cy="45080"/>
            </a:xfrm>
            <a:custGeom>
              <a:avLst/>
              <a:gdLst/>
              <a:ahLst/>
              <a:cxnLst/>
              <a:rect l="l" t="t" r="r" b="b"/>
              <a:pathLst>
                <a:path w="1060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404"/>
                    <a:pt x="364" y="1732"/>
                    <a:pt x="769" y="1732"/>
                  </a:cubicBezTo>
                  <a:cubicBezTo>
                    <a:pt x="864" y="1732"/>
                    <a:pt x="961" y="1714"/>
                    <a:pt x="1056" y="1675"/>
                  </a:cubicBezTo>
                  <a:cubicBezTo>
                    <a:pt x="768" y="1556"/>
                    <a:pt x="578" y="1274"/>
                    <a:pt x="578" y="965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7" y="0"/>
                    <a:pt x="965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0" name="Google Shape;18700;p76"/>
            <p:cNvSpPr/>
            <p:nvPr/>
          </p:nvSpPr>
          <p:spPr>
            <a:xfrm>
              <a:off x="8046177" y="2162241"/>
              <a:ext cx="40134" cy="20093"/>
            </a:xfrm>
            <a:custGeom>
              <a:avLst/>
              <a:gdLst/>
              <a:ahLst/>
              <a:cxnLst/>
              <a:rect l="l" t="t" r="r" b="b"/>
              <a:pathLst>
                <a:path w="1542" h="77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cubicBezTo>
                    <a:pt x="1" y="578"/>
                    <a:pt x="578" y="771"/>
                    <a:pt x="1542" y="771"/>
                  </a:cubicBezTo>
                  <a:lnTo>
                    <a:pt x="1542" y="578"/>
                  </a:lnTo>
                  <a:cubicBezTo>
                    <a:pt x="1542" y="261"/>
                    <a:pt x="1282" y="0"/>
                    <a:pt x="96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1" name="Google Shape;18701;p76"/>
            <p:cNvSpPr/>
            <p:nvPr/>
          </p:nvSpPr>
          <p:spPr>
            <a:xfrm>
              <a:off x="8046177" y="2162241"/>
              <a:ext cx="27589" cy="18349"/>
            </a:xfrm>
            <a:custGeom>
              <a:avLst/>
              <a:gdLst/>
              <a:ahLst/>
              <a:cxnLst/>
              <a:rect l="l" t="t" r="r" b="b"/>
              <a:pathLst>
                <a:path w="1060" h="705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cubicBezTo>
                    <a:pt x="191" y="634"/>
                    <a:pt x="384" y="676"/>
                    <a:pt x="578" y="704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7" y="4"/>
                    <a:pt x="96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2" name="Google Shape;18702;p76"/>
            <p:cNvSpPr/>
            <p:nvPr/>
          </p:nvSpPr>
          <p:spPr>
            <a:xfrm>
              <a:off x="8031445" y="2157582"/>
              <a:ext cx="69519" cy="159549"/>
            </a:xfrm>
            <a:custGeom>
              <a:avLst/>
              <a:gdLst/>
              <a:ahLst/>
              <a:cxnLst/>
              <a:rect l="l" t="t" r="r" b="b"/>
              <a:pathLst>
                <a:path w="2671" h="6130" extrusionOk="0">
                  <a:moveTo>
                    <a:pt x="1527" y="362"/>
                  </a:moveTo>
                  <a:cubicBezTo>
                    <a:pt x="1746" y="362"/>
                    <a:pt x="1925" y="538"/>
                    <a:pt x="1925" y="757"/>
                  </a:cubicBezTo>
                  <a:lnTo>
                    <a:pt x="1925" y="1144"/>
                  </a:lnTo>
                  <a:cubicBezTo>
                    <a:pt x="1925" y="1467"/>
                    <a:pt x="1661" y="1731"/>
                    <a:pt x="1334" y="1731"/>
                  </a:cubicBezTo>
                  <a:cubicBezTo>
                    <a:pt x="1010" y="1731"/>
                    <a:pt x="746" y="1467"/>
                    <a:pt x="746" y="1144"/>
                  </a:cubicBezTo>
                  <a:lnTo>
                    <a:pt x="746" y="757"/>
                  </a:lnTo>
                  <a:cubicBezTo>
                    <a:pt x="746" y="538"/>
                    <a:pt x="926" y="362"/>
                    <a:pt x="1144" y="362"/>
                  </a:cubicBezTo>
                  <a:close/>
                  <a:moveTo>
                    <a:pt x="1541" y="2090"/>
                  </a:moveTo>
                  <a:lnTo>
                    <a:pt x="1541" y="2178"/>
                  </a:lnTo>
                  <a:cubicBezTo>
                    <a:pt x="1541" y="2241"/>
                    <a:pt x="1559" y="2308"/>
                    <a:pt x="1591" y="2364"/>
                  </a:cubicBezTo>
                  <a:lnTo>
                    <a:pt x="1348" y="2611"/>
                  </a:lnTo>
                  <a:cubicBezTo>
                    <a:pt x="1344" y="2612"/>
                    <a:pt x="1341" y="2613"/>
                    <a:pt x="1337" y="2613"/>
                  </a:cubicBezTo>
                  <a:cubicBezTo>
                    <a:pt x="1334" y="2613"/>
                    <a:pt x="1330" y="2612"/>
                    <a:pt x="1327" y="2611"/>
                  </a:cubicBezTo>
                  <a:lnTo>
                    <a:pt x="1084" y="2364"/>
                  </a:lnTo>
                  <a:cubicBezTo>
                    <a:pt x="1116" y="2308"/>
                    <a:pt x="1133" y="2241"/>
                    <a:pt x="1133" y="2178"/>
                  </a:cubicBezTo>
                  <a:lnTo>
                    <a:pt x="1133" y="2090"/>
                  </a:lnTo>
                  <a:close/>
                  <a:moveTo>
                    <a:pt x="1144" y="0"/>
                  </a:moveTo>
                  <a:cubicBezTo>
                    <a:pt x="725" y="0"/>
                    <a:pt x="387" y="338"/>
                    <a:pt x="387" y="757"/>
                  </a:cubicBezTo>
                  <a:lnTo>
                    <a:pt x="387" y="1144"/>
                  </a:lnTo>
                  <a:cubicBezTo>
                    <a:pt x="387" y="1443"/>
                    <a:pt x="532" y="1728"/>
                    <a:pt x="771" y="1904"/>
                  </a:cubicBezTo>
                  <a:lnTo>
                    <a:pt x="771" y="2178"/>
                  </a:lnTo>
                  <a:cubicBezTo>
                    <a:pt x="771" y="2181"/>
                    <a:pt x="771" y="2189"/>
                    <a:pt x="764" y="2189"/>
                  </a:cubicBezTo>
                  <a:lnTo>
                    <a:pt x="313" y="2414"/>
                  </a:lnTo>
                  <a:cubicBezTo>
                    <a:pt x="123" y="2509"/>
                    <a:pt x="0" y="2706"/>
                    <a:pt x="4" y="2920"/>
                  </a:cubicBezTo>
                  <a:lnTo>
                    <a:pt x="4" y="4623"/>
                  </a:lnTo>
                  <a:cubicBezTo>
                    <a:pt x="4" y="4771"/>
                    <a:pt x="46" y="4919"/>
                    <a:pt x="131" y="5042"/>
                  </a:cubicBezTo>
                  <a:lnTo>
                    <a:pt x="321" y="5327"/>
                  </a:lnTo>
                  <a:cubicBezTo>
                    <a:pt x="363" y="5394"/>
                    <a:pt x="387" y="5471"/>
                    <a:pt x="387" y="5549"/>
                  </a:cubicBezTo>
                  <a:lnTo>
                    <a:pt x="387" y="5950"/>
                  </a:lnTo>
                  <a:cubicBezTo>
                    <a:pt x="387" y="6069"/>
                    <a:pt x="477" y="6129"/>
                    <a:pt x="567" y="6129"/>
                  </a:cubicBezTo>
                  <a:cubicBezTo>
                    <a:pt x="657" y="6129"/>
                    <a:pt x="746" y="6069"/>
                    <a:pt x="746" y="5950"/>
                  </a:cubicBezTo>
                  <a:lnTo>
                    <a:pt x="746" y="5549"/>
                  </a:lnTo>
                  <a:cubicBezTo>
                    <a:pt x="746" y="5397"/>
                    <a:pt x="704" y="5253"/>
                    <a:pt x="620" y="5130"/>
                  </a:cubicBezTo>
                  <a:lnTo>
                    <a:pt x="430" y="4841"/>
                  </a:lnTo>
                  <a:cubicBezTo>
                    <a:pt x="384" y="4778"/>
                    <a:pt x="363" y="4701"/>
                    <a:pt x="363" y="4623"/>
                  </a:cubicBezTo>
                  <a:lnTo>
                    <a:pt x="363" y="2920"/>
                  </a:lnTo>
                  <a:cubicBezTo>
                    <a:pt x="363" y="2839"/>
                    <a:pt x="405" y="2769"/>
                    <a:pt x="475" y="2737"/>
                  </a:cubicBezTo>
                  <a:lnTo>
                    <a:pt x="788" y="2579"/>
                  </a:lnTo>
                  <a:lnTo>
                    <a:pt x="1073" y="2864"/>
                  </a:lnTo>
                  <a:cubicBezTo>
                    <a:pt x="1146" y="2938"/>
                    <a:pt x="1241" y="2975"/>
                    <a:pt x="1336" y="2975"/>
                  </a:cubicBezTo>
                  <a:cubicBezTo>
                    <a:pt x="1431" y="2975"/>
                    <a:pt x="1527" y="2938"/>
                    <a:pt x="1601" y="2864"/>
                  </a:cubicBezTo>
                  <a:lnTo>
                    <a:pt x="1886" y="2579"/>
                  </a:lnTo>
                  <a:lnTo>
                    <a:pt x="2199" y="2737"/>
                  </a:lnTo>
                  <a:cubicBezTo>
                    <a:pt x="2266" y="2769"/>
                    <a:pt x="2312" y="2839"/>
                    <a:pt x="2312" y="2920"/>
                  </a:cubicBezTo>
                  <a:lnTo>
                    <a:pt x="2312" y="4623"/>
                  </a:lnTo>
                  <a:cubicBezTo>
                    <a:pt x="2312" y="4701"/>
                    <a:pt x="2287" y="4778"/>
                    <a:pt x="2245" y="4841"/>
                  </a:cubicBezTo>
                  <a:lnTo>
                    <a:pt x="2052" y="5126"/>
                  </a:lnTo>
                  <a:cubicBezTo>
                    <a:pt x="1971" y="5253"/>
                    <a:pt x="1925" y="5397"/>
                    <a:pt x="1925" y="5549"/>
                  </a:cubicBezTo>
                  <a:lnTo>
                    <a:pt x="1925" y="5950"/>
                  </a:lnTo>
                  <a:cubicBezTo>
                    <a:pt x="1925" y="6069"/>
                    <a:pt x="2016" y="6129"/>
                    <a:pt x="2106" y="6129"/>
                  </a:cubicBezTo>
                  <a:cubicBezTo>
                    <a:pt x="2197" y="6129"/>
                    <a:pt x="2287" y="6069"/>
                    <a:pt x="2287" y="5950"/>
                  </a:cubicBezTo>
                  <a:lnTo>
                    <a:pt x="2287" y="5549"/>
                  </a:lnTo>
                  <a:cubicBezTo>
                    <a:pt x="2287" y="5468"/>
                    <a:pt x="2308" y="5394"/>
                    <a:pt x="2354" y="5327"/>
                  </a:cubicBezTo>
                  <a:lnTo>
                    <a:pt x="2544" y="5042"/>
                  </a:lnTo>
                  <a:cubicBezTo>
                    <a:pt x="2625" y="4919"/>
                    <a:pt x="2671" y="4771"/>
                    <a:pt x="2671" y="4623"/>
                  </a:cubicBezTo>
                  <a:lnTo>
                    <a:pt x="2671" y="2920"/>
                  </a:lnTo>
                  <a:cubicBezTo>
                    <a:pt x="2671" y="2706"/>
                    <a:pt x="2551" y="2509"/>
                    <a:pt x="2358" y="2414"/>
                  </a:cubicBezTo>
                  <a:lnTo>
                    <a:pt x="1907" y="2189"/>
                  </a:lnTo>
                  <a:cubicBezTo>
                    <a:pt x="1904" y="2185"/>
                    <a:pt x="1900" y="2181"/>
                    <a:pt x="1900" y="2178"/>
                  </a:cubicBezTo>
                  <a:lnTo>
                    <a:pt x="1900" y="1904"/>
                  </a:lnTo>
                  <a:cubicBezTo>
                    <a:pt x="2143" y="1728"/>
                    <a:pt x="2287" y="1443"/>
                    <a:pt x="2287" y="1144"/>
                  </a:cubicBezTo>
                  <a:lnTo>
                    <a:pt x="2287" y="757"/>
                  </a:lnTo>
                  <a:cubicBezTo>
                    <a:pt x="2284" y="338"/>
                    <a:pt x="1946" y="0"/>
                    <a:pt x="1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3" name="Google Shape;18703;p76"/>
            <p:cNvSpPr/>
            <p:nvPr/>
          </p:nvSpPr>
          <p:spPr>
            <a:xfrm>
              <a:off x="8111584" y="2157582"/>
              <a:ext cx="69519" cy="159549"/>
            </a:xfrm>
            <a:custGeom>
              <a:avLst/>
              <a:gdLst/>
              <a:ahLst/>
              <a:cxnLst/>
              <a:rect l="l" t="t" r="r" b="b"/>
              <a:pathLst>
                <a:path w="2671" h="6130" extrusionOk="0">
                  <a:moveTo>
                    <a:pt x="1527" y="362"/>
                  </a:moveTo>
                  <a:cubicBezTo>
                    <a:pt x="1745" y="362"/>
                    <a:pt x="1921" y="538"/>
                    <a:pt x="1921" y="757"/>
                  </a:cubicBezTo>
                  <a:lnTo>
                    <a:pt x="1921" y="1144"/>
                  </a:lnTo>
                  <a:cubicBezTo>
                    <a:pt x="1921" y="1467"/>
                    <a:pt x="1657" y="1731"/>
                    <a:pt x="1334" y="1731"/>
                  </a:cubicBezTo>
                  <a:cubicBezTo>
                    <a:pt x="1006" y="1731"/>
                    <a:pt x="742" y="1467"/>
                    <a:pt x="742" y="1144"/>
                  </a:cubicBezTo>
                  <a:lnTo>
                    <a:pt x="742" y="757"/>
                  </a:lnTo>
                  <a:lnTo>
                    <a:pt x="746" y="757"/>
                  </a:lnTo>
                  <a:cubicBezTo>
                    <a:pt x="746" y="538"/>
                    <a:pt x="922" y="362"/>
                    <a:pt x="1144" y="362"/>
                  </a:cubicBezTo>
                  <a:close/>
                  <a:moveTo>
                    <a:pt x="1541" y="2090"/>
                  </a:moveTo>
                  <a:lnTo>
                    <a:pt x="1541" y="2178"/>
                  </a:lnTo>
                  <a:cubicBezTo>
                    <a:pt x="1541" y="2241"/>
                    <a:pt x="1559" y="2308"/>
                    <a:pt x="1590" y="2364"/>
                  </a:cubicBezTo>
                  <a:lnTo>
                    <a:pt x="1344" y="2611"/>
                  </a:lnTo>
                  <a:cubicBezTo>
                    <a:pt x="1342" y="2612"/>
                    <a:pt x="1339" y="2613"/>
                    <a:pt x="1335" y="2613"/>
                  </a:cubicBezTo>
                  <a:cubicBezTo>
                    <a:pt x="1332" y="2613"/>
                    <a:pt x="1328" y="2612"/>
                    <a:pt x="1326" y="2611"/>
                  </a:cubicBezTo>
                  <a:lnTo>
                    <a:pt x="1080" y="2364"/>
                  </a:lnTo>
                  <a:cubicBezTo>
                    <a:pt x="1112" y="2308"/>
                    <a:pt x="1129" y="2241"/>
                    <a:pt x="1129" y="2178"/>
                  </a:cubicBezTo>
                  <a:lnTo>
                    <a:pt x="1129" y="2090"/>
                  </a:lnTo>
                  <a:close/>
                  <a:moveTo>
                    <a:pt x="1144" y="0"/>
                  </a:moveTo>
                  <a:cubicBezTo>
                    <a:pt x="725" y="0"/>
                    <a:pt x="387" y="338"/>
                    <a:pt x="387" y="757"/>
                  </a:cubicBezTo>
                  <a:lnTo>
                    <a:pt x="387" y="1144"/>
                  </a:lnTo>
                  <a:cubicBezTo>
                    <a:pt x="387" y="1443"/>
                    <a:pt x="528" y="1728"/>
                    <a:pt x="771" y="1904"/>
                  </a:cubicBezTo>
                  <a:lnTo>
                    <a:pt x="771" y="2178"/>
                  </a:lnTo>
                  <a:cubicBezTo>
                    <a:pt x="771" y="2181"/>
                    <a:pt x="767" y="2189"/>
                    <a:pt x="764" y="2189"/>
                  </a:cubicBezTo>
                  <a:lnTo>
                    <a:pt x="313" y="2414"/>
                  </a:lnTo>
                  <a:cubicBezTo>
                    <a:pt x="120" y="2509"/>
                    <a:pt x="0" y="2706"/>
                    <a:pt x="0" y="2920"/>
                  </a:cubicBezTo>
                  <a:lnTo>
                    <a:pt x="0" y="4623"/>
                  </a:lnTo>
                  <a:cubicBezTo>
                    <a:pt x="0" y="4771"/>
                    <a:pt x="46" y="4919"/>
                    <a:pt x="127" y="5042"/>
                  </a:cubicBezTo>
                  <a:lnTo>
                    <a:pt x="320" y="5327"/>
                  </a:lnTo>
                  <a:cubicBezTo>
                    <a:pt x="362" y="5394"/>
                    <a:pt x="387" y="5471"/>
                    <a:pt x="387" y="5549"/>
                  </a:cubicBezTo>
                  <a:lnTo>
                    <a:pt x="387" y="5950"/>
                  </a:lnTo>
                  <a:cubicBezTo>
                    <a:pt x="387" y="6069"/>
                    <a:pt x="477" y="6129"/>
                    <a:pt x="566" y="6129"/>
                  </a:cubicBezTo>
                  <a:cubicBezTo>
                    <a:pt x="656" y="6129"/>
                    <a:pt x="746" y="6069"/>
                    <a:pt x="746" y="5950"/>
                  </a:cubicBezTo>
                  <a:lnTo>
                    <a:pt x="746" y="5549"/>
                  </a:lnTo>
                  <a:cubicBezTo>
                    <a:pt x="746" y="5397"/>
                    <a:pt x="700" y="5253"/>
                    <a:pt x="619" y="5130"/>
                  </a:cubicBezTo>
                  <a:lnTo>
                    <a:pt x="429" y="4841"/>
                  </a:lnTo>
                  <a:cubicBezTo>
                    <a:pt x="384" y="4778"/>
                    <a:pt x="362" y="4701"/>
                    <a:pt x="362" y="4623"/>
                  </a:cubicBezTo>
                  <a:lnTo>
                    <a:pt x="362" y="2920"/>
                  </a:lnTo>
                  <a:cubicBezTo>
                    <a:pt x="359" y="2839"/>
                    <a:pt x="405" y="2769"/>
                    <a:pt x="475" y="2737"/>
                  </a:cubicBezTo>
                  <a:lnTo>
                    <a:pt x="785" y="2579"/>
                  </a:lnTo>
                  <a:lnTo>
                    <a:pt x="1070" y="2864"/>
                  </a:lnTo>
                  <a:cubicBezTo>
                    <a:pt x="1144" y="2938"/>
                    <a:pt x="1239" y="2975"/>
                    <a:pt x="1335" y="2975"/>
                  </a:cubicBezTo>
                  <a:cubicBezTo>
                    <a:pt x="1430" y="2975"/>
                    <a:pt x="1525" y="2938"/>
                    <a:pt x="1597" y="2864"/>
                  </a:cubicBezTo>
                  <a:lnTo>
                    <a:pt x="1882" y="2579"/>
                  </a:lnTo>
                  <a:lnTo>
                    <a:pt x="2196" y="2737"/>
                  </a:lnTo>
                  <a:cubicBezTo>
                    <a:pt x="2266" y="2769"/>
                    <a:pt x="2308" y="2839"/>
                    <a:pt x="2308" y="2920"/>
                  </a:cubicBezTo>
                  <a:lnTo>
                    <a:pt x="2308" y="4623"/>
                  </a:lnTo>
                  <a:cubicBezTo>
                    <a:pt x="2308" y="4701"/>
                    <a:pt x="2287" y="4778"/>
                    <a:pt x="2241" y="4841"/>
                  </a:cubicBezTo>
                  <a:lnTo>
                    <a:pt x="2051" y="5126"/>
                  </a:lnTo>
                  <a:cubicBezTo>
                    <a:pt x="1967" y="5253"/>
                    <a:pt x="1925" y="5397"/>
                    <a:pt x="1925" y="5549"/>
                  </a:cubicBezTo>
                  <a:lnTo>
                    <a:pt x="1925" y="5950"/>
                  </a:lnTo>
                  <a:cubicBezTo>
                    <a:pt x="1925" y="6069"/>
                    <a:pt x="2014" y="6129"/>
                    <a:pt x="2104" y="6129"/>
                  </a:cubicBezTo>
                  <a:cubicBezTo>
                    <a:pt x="2194" y="6129"/>
                    <a:pt x="2284" y="6069"/>
                    <a:pt x="2284" y="5950"/>
                  </a:cubicBezTo>
                  <a:lnTo>
                    <a:pt x="2284" y="5549"/>
                  </a:lnTo>
                  <a:cubicBezTo>
                    <a:pt x="2284" y="5468"/>
                    <a:pt x="2308" y="5394"/>
                    <a:pt x="2350" y="5327"/>
                  </a:cubicBezTo>
                  <a:lnTo>
                    <a:pt x="2540" y="5042"/>
                  </a:lnTo>
                  <a:cubicBezTo>
                    <a:pt x="2625" y="4919"/>
                    <a:pt x="2671" y="4771"/>
                    <a:pt x="2671" y="4623"/>
                  </a:cubicBezTo>
                  <a:lnTo>
                    <a:pt x="2671" y="2920"/>
                  </a:lnTo>
                  <a:cubicBezTo>
                    <a:pt x="2671" y="2706"/>
                    <a:pt x="2547" y="2509"/>
                    <a:pt x="2357" y="2414"/>
                  </a:cubicBezTo>
                  <a:lnTo>
                    <a:pt x="1907" y="2189"/>
                  </a:lnTo>
                  <a:cubicBezTo>
                    <a:pt x="1904" y="2185"/>
                    <a:pt x="1900" y="2181"/>
                    <a:pt x="1900" y="2178"/>
                  </a:cubicBezTo>
                  <a:lnTo>
                    <a:pt x="1900" y="1904"/>
                  </a:lnTo>
                  <a:cubicBezTo>
                    <a:pt x="2143" y="1728"/>
                    <a:pt x="2284" y="1443"/>
                    <a:pt x="2284" y="1144"/>
                  </a:cubicBezTo>
                  <a:lnTo>
                    <a:pt x="2284" y="757"/>
                  </a:lnTo>
                  <a:cubicBezTo>
                    <a:pt x="2284" y="338"/>
                    <a:pt x="1946" y="0"/>
                    <a:pt x="15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4" name="Google Shape;18704;p76"/>
            <p:cNvSpPr/>
            <p:nvPr/>
          </p:nvSpPr>
          <p:spPr>
            <a:xfrm>
              <a:off x="8191697" y="2157582"/>
              <a:ext cx="69441" cy="159549"/>
            </a:xfrm>
            <a:custGeom>
              <a:avLst/>
              <a:gdLst/>
              <a:ahLst/>
              <a:cxnLst/>
              <a:rect l="l" t="t" r="r" b="b"/>
              <a:pathLst>
                <a:path w="2668" h="6130" extrusionOk="0">
                  <a:moveTo>
                    <a:pt x="1524" y="362"/>
                  </a:moveTo>
                  <a:cubicBezTo>
                    <a:pt x="1746" y="362"/>
                    <a:pt x="1922" y="538"/>
                    <a:pt x="1922" y="757"/>
                  </a:cubicBezTo>
                  <a:lnTo>
                    <a:pt x="1922" y="1144"/>
                  </a:lnTo>
                  <a:cubicBezTo>
                    <a:pt x="1922" y="1467"/>
                    <a:pt x="1658" y="1731"/>
                    <a:pt x="1331" y="1731"/>
                  </a:cubicBezTo>
                  <a:cubicBezTo>
                    <a:pt x="1007" y="1731"/>
                    <a:pt x="743" y="1467"/>
                    <a:pt x="743" y="1144"/>
                  </a:cubicBezTo>
                  <a:lnTo>
                    <a:pt x="743" y="757"/>
                  </a:lnTo>
                  <a:lnTo>
                    <a:pt x="747" y="757"/>
                  </a:lnTo>
                  <a:cubicBezTo>
                    <a:pt x="747" y="538"/>
                    <a:pt x="923" y="362"/>
                    <a:pt x="1141" y="362"/>
                  </a:cubicBezTo>
                  <a:close/>
                  <a:moveTo>
                    <a:pt x="1538" y="2090"/>
                  </a:moveTo>
                  <a:lnTo>
                    <a:pt x="1538" y="2178"/>
                  </a:lnTo>
                  <a:cubicBezTo>
                    <a:pt x="1538" y="2241"/>
                    <a:pt x="1556" y="2308"/>
                    <a:pt x="1591" y="2364"/>
                  </a:cubicBezTo>
                  <a:lnTo>
                    <a:pt x="1345" y="2611"/>
                  </a:lnTo>
                  <a:cubicBezTo>
                    <a:pt x="1341" y="2612"/>
                    <a:pt x="1338" y="2613"/>
                    <a:pt x="1335" y="2613"/>
                  </a:cubicBezTo>
                  <a:cubicBezTo>
                    <a:pt x="1332" y="2613"/>
                    <a:pt x="1329" y="2612"/>
                    <a:pt x="1327" y="2611"/>
                  </a:cubicBezTo>
                  <a:lnTo>
                    <a:pt x="1081" y="2364"/>
                  </a:lnTo>
                  <a:cubicBezTo>
                    <a:pt x="1113" y="2308"/>
                    <a:pt x="1130" y="2241"/>
                    <a:pt x="1130" y="2178"/>
                  </a:cubicBezTo>
                  <a:lnTo>
                    <a:pt x="1130" y="2090"/>
                  </a:lnTo>
                  <a:close/>
                  <a:moveTo>
                    <a:pt x="1141" y="0"/>
                  </a:moveTo>
                  <a:cubicBezTo>
                    <a:pt x="722" y="0"/>
                    <a:pt x="384" y="338"/>
                    <a:pt x="384" y="757"/>
                  </a:cubicBezTo>
                  <a:lnTo>
                    <a:pt x="384" y="1144"/>
                  </a:lnTo>
                  <a:cubicBezTo>
                    <a:pt x="384" y="1443"/>
                    <a:pt x="528" y="1728"/>
                    <a:pt x="771" y="1904"/>
                  </a:cubicBezTo>
                  <a:lnTo>
                    <a:pt x="771" y="2178"/>
                  </a:lnTo>
                  <a:cubicBezTo>
                    <a:pt x="768" y="2181"/>
                    <a:pt x="768" y="2189"/>
                    <a:pt x="764" y="2189"/>
                  </a:cubicBezTo>
                  <a:lnTo>
                    <a:pt x="314" y="2414"/>
                  </a:lnTo>
                  <a:cubicBezTo>
                    <a:pt x="120" y="2509"/>
                    <a:pt x="1" y="2706"/>
                    <a:pt x="1" y="2920"/>
                  </a:cubicBezTo>
                  <a:lnTo>
                    <a:pt x="1" y="4623"/>
                  </a:lnTo>
                  <a:cubicBezTo>
                    <a:pt x="1" y="4771"/>
                    <a:pt x="43" y="4919"/>
                    <a:pt x="127" y="5042"/>
                  </a:cubicBezTo>
                  <a:lnTo>
                    <a:pt x="317" y="5327"/>
                  </a:lnTo>
                  <a:cubicBezTo>
                    <a:pt x="363" y="5394"/>
                    <a:pt x="384" y="5471"/>
                    <a:pt x="384" y="5549"/>
                  </a:cubicBezTo>
                  <a:lnTo>
                    <a:pt x="384" y="5950"/>
                  </a:lnTo>
                  <a:cubicBezTo>
                    <a:pt x="384" y="6069"/>
                    <a:pt x="474" y="6129"/>
                    <a:pt x="564" y="6129"/>
                  </a:cubicBezTo>
                  <a:cubicBezTo>
                    <a:pt x="653" y="6129"/>
                    <a:pt x="743" y="6069"/>
                    <a:pt x="743" y="5950"/>
                  </a:cubicBezTo>
                  <a:lnTo>
                    <a:pt x="743" y="5549"/>
                  </a:lnTo>
                  <a:cubicBezTo>
                    <a:pt x="743" y="5397"/>
                    <a:pt x="701" y="5253"/>
                    <a:pt x="616" y="5130"/>
                  </a:cubicBezTo>
                  <a:lnTo>
                    <a:pt x="426" y="4841"/>
                  </a:lnTo>
                  <a:cubicBezTo>
                    <a:pt x="384" y="4778"/>
                    <a:pt x="360" y="4701"/>
                    <a:pt x="360" y="4623"/>
                  </a:cubicBezTo>
                  <a:lnTo>
                    <a:pt x="360" y="2920"/>
                  </a:lnTo>
                  <a:cubicBezTo>
                    <a:pt x="360" y="2839"/>
                    <a:pt x="402" y="2769"/>
                    <a:pt x="472" y="2737"/>
                  </a:cubicBezTo>
                  <a:lnTo>
                    <a:pt x="785" y="2579"/>
                  </a:lnTo>
                  <a:lnTo>
                    <a:pt x="1070" y="2864"/>
                  </a:lnTo>
                  <a:cubicBezTo>
                    <a:pt x="1142" y="2938"/>
                    <a:pt x="1237" y="2975"/>
                    <a:pt x="1333" y="2975"/>
                  </a:cubicBezTo>
                  <a:cubicBezTo>
                    <a:pt x="1428" y="2975"/>
                    <a:pt x="1524" y="2938"/>
                    <a:pt x="1598" y="2864"/>
                  </a:cubicBezTo>
                  <a:lnTo>
                    <a:pt x="1883" y="2579"/>
                  </a:lnTo>
                  <a:lnTo>
                    <a:pt x="2196" y="2737"/>
                  </a:lnTo>
                  <a:cubicBezTo>
                    <a:pt x="2263" y="2769"/>
                    <a:pt x="2309" y="2839"/>
                    <a:pt x="2309" y="2920"/>
                  </a:cubicBezTo>
                  <a:lnTo>
                    <a:pt x="2309" y="4623"/>
                  </a:lnTo>
                  <a:cubicBezTo>
                    <a:pt x="2309" y="4701"/>
                    <a:pt x="2284" y="4778"/>
                    <a:pt x="2242" y="4841"/>
                  </a:cubicBezTo>
                  <a:lnTo>
                    <a:pt x="2048" y="5126"/>
                  </a:lnTo>
                  <a:cubicBezTo>
                    <a:pt x="1968" y="5253"/>
                    <a:pt x="1922" y="5397"/>
                    <a:pt x="1922" y="5549"/>
                  </a:cubicBezTo>
                  <a:lnTo>
                    <a:pt x="1922" y="5950"/>
                  </a:lnTo>
                  <a:cubicBezTo>
                    <a:pt x="1922" y="6069"/>
                    <a:pt x="2012" y="6129"/>
                    <a:pt x="2103" y="6129"/>
                  </a:cubicBezTo>
                  <a:cubicBezTo>
                    <a:pt x="2194" y="6129"/>
                    <a:pt x="2284" y="6069"/>
                    <a:pt x="2284" y="5950"/>
                  </a:cubicBezTo>
                  <a:lnTo>
                    <a:pt x="2284" y="5549"/>
                  </a:lnTo>
                  <a:cubicBezTo>
                    <a:pt x="2284" y="5468"/>
                    <a:pt x="2305" y="5394"/>
                    <a:pt x="2351" y="5327"/>
                  </a:cubicBezTo>
                  <a:lnTo>
                    <a:pt x="2541" y="5042"/>
                  </a:lnTo>
                  <a:cubicBezTo>
                    <a:pt x="2622" y="4919"/>
                    <a:pt x="2668" y="4771"/>
                    <a:pt x="2668" y="4623"/>
                  </a:cubicBezTo>
                  <a:lnTo>
                    <a:pt x="2668" y="2920"/>
                  </a:lnTo>
                  <a:cubicBezTo>
                    <a:pt x="2668" y="2706"/>
                    <a:pt x="2548" y="2509"/>
                    <a:pt x="2355" y="2414"/>
                  </a:cubicBezTo>
                  <a:lnTo>
                    <a:pt x="1904" y="2189"/>
                  </a:lnTo>
                  <a:cubicBezTo>
                    <a:pt x="1901" y="2185"/>
                    <a:pt x="1897" y="2181"/>
                    <a:pt x="1897" y="2178"/>
                  </a:cubicBezTo>
                  <a:lnTo>
                    <a:pt x="1897" y="1904"/>
                  </a:lnTo>
                  <a:cubicBezTo>
                    <a:pt x="2140" y="1728"/>
                    <a:pt x="2284" y="1443"/>
                    <a:pt x="2284" y="1144"/>
                  </a:cubicBezTo>
                  <a:lnTo>
                    <a:pt x="2284" y="757"/>
                  </a:lnTo>
                  <a:cubicBezTo>
                    <a:pt x="2284" y="338"/>
                    <a:pt x="1943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5" name="Google Shape;18705;p76"/>
            <p:cNvSpPr/>
            <p:nvPr/>
          </p:nvSpPr>
          <p:spPr>
            <a:xfrm>
              <a:off x="7997193" y="1997539"/>
              <a:ext cx="294631" cy="189532"/>
            </a:xfrm>
            <a:custGeom>
              <a:avLst/>
              <a:gdLst/>
              <a:ahLst/>
              <a:cxnLst/>
              <a:rect l="l" t="t" r="r" b="b"/>
              <a:pathLst>
                <a:path w="11320" h="7282" extrusionOk="0">
                  <a:moveTo>
                    <a:pt x="4022" y="667"/>
                  </a:moveTo>
                  <a:cubicBezTo>
                    <a:pt x="3730" y="924"/>
                    <a:pt x="3473" y="1216"/>
                    <a:pt x="3266" y="1543"/>
                  </a:cubicBezTo>
                  <a:cubicBezTo>
                    <a:pt x="3107" y="1786"/>
                    <a:pt x="2970" y="2039"/>
                    <a:pt x="2854" y="2303"/>
                  </a:cubicBezTo>
                  <a:lnTo>
                    <a:pt x="1858" y="2303"/>
                  </a:lnTo>
                  <a:cubicBezTo>
                    <a:pt x="2411" y="1564"/>
                    <a:pt x="3160" y="998"/>
                    <a:pt x="4022" y="667"/>
                  </a:cubicBezTo>
                  <a:close/>
                  <a:moveTo>
                    <a:pt x="5549" y="365"/>
                  </a:moveTo>
                  <a:lnTo>
                    <a:pt x="5549" y="2303"/>
                  </a:lnTo>
                  <a:lnTo>
                    <a:pt x="3252" y="2303"/>
                  </a:lnTo>
                  <a:cubicBezTo>
                    <a:pt x="3779" y="1192"/>
                    <a:pt x="4610" y="449"/>
                    <a:pt x="5549" y="365"/>
                  </a:cubicBezTo>
                  <a:close/>
                  <a:moveTo>
                    <a:pt x="5911" y="361"/>
                  </a:moveTo>
                  <a:cubicBezTo>
                    <a:pt x="6851" y="446"/>
                    <a:pt x="7678" y="1192"/>
                    <a:pt x="8209" y="2303"/>
                  </a:cubicBezTo>
                  <a:lnTo>
                    <a:pt x="5911" y="2303"/>
                  </a:lnTo>
                  <a:lnTo>
                    <a:pt x="5911" y="361"/>
                  </a:lnTo>
                  <a:close/>
                  <a:moveTo>
                    <a:pt x="7439" y="667"/>
                  </a:moveTo>
                  <a:lnTo>
                    <a:pt x="7439" y="667"/>
                  </a:lnTo>
                  <a:cubicBezTo>
                    <a:pt x="8297" y="995"/>
                    <a:pt x="9050" y="1561"/>
                    <a:pt x="9599" y="2303"/>
                  </a:cubicBezTo>
                  <a:lnTo>
                    <a:pt x="8603" y="2303"/>
                  </a:lnTo>
                  <a:cubicBezTo>
                    <a:pt x="8487" y="2036"/>
                    <a:pt x="8350" y="1783"/>
                    <a:pt x="8191" y="1540"/>
                  </a:cubicBezTo>
                  <a:cubicBezTo>
                    <a:pt x="7984" y="1213"/>
                    <a:pt x="7731" y="921"/>
                    <a:pt x="7439" y="667"/>
                  </a:cubicBezTo>
                  <a:close/>
                  <a:moveTo>
                    <a:pt x="2710" y="2662"/>
                  </a:moveTo>
                  <a:cubicBezTo>
                    <a:pt x="2439" y="3412"/>
                    <a:pt x="2294" y="4200"/>
                    <a:pt x="2280" y="4995"/>
                  </a:cubicBezTo>
                  <a:lnTo>
                    <a:pt x="912" y="4995"/>
                  </a:lnTo>
                  <a:cubicBezTo>
                    <a:pt x="943" y="4168"/>
                    <a:pt x="1186" y="3366"/>
                    <a:pt x="1619" y="2662"/>
                  </a:cubicBezTo>
                  <a:close/>
                  <a:moveTo>
                    <a:pt x="5549" y="2662"/>
                  </a:moveTo>
                  <a:lnTo>
                    <a:pt x="5549" y="4995"/>
                  </a:lnTo>
                  <a:lnTo>
                    <a:pt x="2643" y="4995"/>
                  </a:lnTo>
                  <a:cubicBezTo>
                    <a:pt x="2653" y="4196"/>
                    <a:pt x="2808" y="3408"/>
                    <a:pt x="3093" y="2662"/>
                  </a:cubicBezTo>
                  <a:close/>
                  <a:moveTo>
                    <a:pt x="8364" y="2662"/>
                  </a:moveTo>
                  <a:cubicBezTo>
                    <a:pt x="8649" y="3408"/>
                    <a:pt x="8800" y="4196"/>
                    <a:pt x="8814" y="4995"/>
                  </a:cubicBezTo>
                  <a:lnTo>
                    <a:pt x="5911" y="4995"/>
                  </a:lnTo>
                  <a:lnTo>
                    <a:pt x="5908" y="2662"/>
                  </a:lnTo>
                  <a:close/>
                  <a:moveTo>
                    <a:pt x="9842" y="2666"/>
                  </a:moveTo>
                  <a:cubicBezTo>
                    <a:pt x="10274" y="3369"/>
                    <a:pt x="10517" y="4172"/>
                    <a:pt x="10545" y="4995"/>
                  </a:cubicBezTo>
                  <a:lnTo>
                    <a:pt x="9177" y="4995"/>
                  </a:lnTo>
                  <a:cubicBezTo>
                    <a:pt x="9163" y="4200"/>
                    <a:pt x="9018" y="3412"/>
                    <a:pt x="8751" y="2666"/>
                  </a:cubicBezTo>
                  <a:close/>
                  <a:moveTo>
                    <a:pt x="5736" y="1"/>
                  </a:moveTo>
                  <a:cubicBezTo>
                    <a:pt x="4736" y="1"/>
                    <a:pt x="3731" y="289"/>
                    <a:pt x="2850" y="878"/>
                  </a:cubicBezTo>
                  <a:cubicBezTo>
                    <a:pt x="799" y="2251"/>
                    <a:pt x="0" y="4886"/>
                    <a:pt x="950" y="7169"/>
                  </a:cubicBezTo>
                  <a:cubicBezTo>
                    <a:pt x="983" y="7248"/>
                    <a:pt x="1045" y="7281"/>
                    <a:pt x="1109" y="7281"/>
                  </a:cubicBezTo>
                  <a:cubicBezTo>
                    <a:pt x="1223" y="7281"/>
                    <a:pt x="1340" y="7172"/>
                    <a:pt x="1281" y="7029"/>
                  </a:cubicBezTo>
                  <a:cubicBezTo>
                    <a:pt x="1060" y="6497"/>
                    <a:pt x="936" y="5931"/>
                    <a:pt x="915" y="5357"/>
                  </a:cubicBezTo>
                  <a:lnTo>
                    <a:pt x="2284" y="5357"/>
                  </a:lnTo>
                  <a:cubicBezTo>
                    <a:pt x="2284" y="5428"/>
                    <a:pt x="2287" y="5498"/>
                    <a:pt x="2291" y="5568"/>
                  </a:cubicBezTo>
                  <a:cubicBezTo>
                    <a:pt x="2298" y="5684"/>
                    <a:pt x="2385" y="5739"/>
                    <a:pt x="2471" y="5739"/>
                  </a:cubicBezTo>
                  <a:cubicBezTo>
                    <a:pt x="2565" y="5739"/>
                    <a:pt x="2659" y="5675"/>
                    <a:pt x="2653" y="5551"/>
                  </a:cubicBezTo>
                  <a:cubicBezTo>
                    <a:pt x="2650" y="5488"/>
                    <a:pt x="2646" y="5421"/>
                    <a:pt x="2646" y="5357"/>
                  </a:cubicBezTo>
                  <a:lnTo>
                    <a:pt x="5553" y="5357"/>
                  </a:lnTo>
                  <a:lnTo>
                    <a:pt x="5553" y="5561"/>
                  </a:lnTo>
                  <a:cubicBezTo>
                    <a:pt x="5553" y="5681"/>
                    <a:pt x="5642" y="5741"/>
                    <a:pt x="5732" y="5741"/>
                  </a:cubicBezTo>
                  <a:cubicBezTo>
                    <a:pt x="5822" y="5741"/>
                    <a:pt x="5911" y="5681"/>
                    <a:pt x="5911" y="5561"/>
                  </a:cubicBezTo>
                  <a:lnTo>
                    <a:pt x="5911" y="5357"/>
                  </a:lnTo>
                  <a:lnTo>
                    <a:pt x="8818" y="5357"/>
                  </a:lnTo>
                  <a:cubicBezTo>
                    <a:pt x="8818" y="5421"/>
                    <a:pt x="8814" y="5488"/>
                    <a:pt x="8811" y="5551"/>
                  </a:cubicBezTo>
                  <a:cubicBezTo>
                    <a:pt x="8807" y="5649"/>
                    <a:pt x="8885" y="5734"/>
                    <a:pt x="8983" y="5741"/>
                  </a:cubicBezTo>
                  <a:lnTo>
                    <a:pt x="8990" y="5741"/>
                  </a:lnTo>
                  <a:cubicBezTo>
                    <a:pt x="9089" y="5741"/>
                    <a:pt x="9166" y="5663"/>
                    <a:pt x="9170" y="5568"/>
                  </a:cubicBezTo>
                  <a:cubicBezTo>
                    <a:pt x="9173" y="5498"/>
                    <a:pt x="9177" y="5428"/>
                    <a:pt x="9180" y="5357"/>
                  </a:cubicBezTo>
                  <a:lnTo>
                    <a:pt x="10549" y="5357"/>
                  </a:lnTo>
                  <a:cubicBezTo>
                    <a:pt x="10528" y="5931"/>
                    <a:pt x="10405" y="6497"/>
                    <a:pt x="10183" y="7029"/>
                  </a:cubicBezTo>
                  <a:cubicBezTo>
                    <a:pt x="10124" y="7172"/>
                    <a:pt x="10241" y="7281"/>
                    <a:pt x="10356" y="7281"/>
                  </a:cubicBezTo>
                  <a:cubicBezTo>
                    <a:pt x="10419" y="7281"/>
                    <a:pt x="10481" y="7248"/>
                    <a:pt x="10514" y="7169"/>
                  </a:cubicBezTo>
                  <a:cubicBezTo>
                    <a:pt x="11319" y="5231"/>
                    <a:pt x="10876" y="2997"/>
                    <a:pt x="9395" y="1512"/>
                  </a:cubicBezTo>
                  <a:cubicBezTo>
                    <a:pt x="8393" y="514"/>
                    <a:pt x="7070" y="1"/>
                    <a:pt x="57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06" name="Google Shape;18706;p76"/>
          <p:cNvGrpSpPr/>
          <p:nvPr/>
        </p:nvGrpSpPr>
        <p:grpSpPr>
          <a:xfrm>
            <a:off x="3302118" y="3796534"/>
            <a:ext cx="372844" cy="353610"/>
            <a:chOff x="3302118" y="3796534"/>
            <a:chExt cx="372844" cy="353610"/>
          </a:xfrm>
        </p:grpSpPr>
        <p:sp>
          <p:nvSpPr>
            <p:cNvPr id="18707" name="Google Shape;18707;p76"/>
            <p:cNvSpPr/>
            <p:nvPr/>
          </p:nvSpPr>
          <p:spPr>
            <a:xfrm>
              <a:off x="3326480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8" name="Google Shape;18708;p76"/>
            <p:cNvSpPr/>
            <p:nvPr/>
          </p:nvSpPr>
          <p:spPr>
            <a:xfrm>
              <a:off x="3475384" y="3802104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0" y="1"/>
                    <a:pt x="282" y="18"/>
                    <a:pt x="0" y="57"/>
                  </a:cubicBezTo>
                  <a:cubicBezTo>
                    <a:pt x="3273" y="486"/>
                    <a:pt x="5721" y="3276"/>
                    <a:pt x="5721" y="6580"/>
                  </a:cubicBezTo>
                  <a:cubicBezTo>
                    <a:pt x="5721" y="9880"/>
                    <a:pt x="3273" y="12670"/>
                    <a:pt x="0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4" y="13160"/>
                    <a:pt x="7190" y="10510"/>
                    <a:pt x="7417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9" name="Google Shape;18709;p76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0" name="Google Shape;18710;p76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1" name="Google Shape;18711;p76"/>
            <p:cNvSpPr/>
            <p:nvPr/>
          </p:nvSpPr>
          <p:spPr>
            <a:xfrm>
              <a:off x="3302118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6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2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2" name="Google Shape;18712;p76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3" name="Google Shape;18713;p76"/>
            <p:cNvSpPr/>
            <p:nvPr/>
          </p:nvSpPr>
          <p:spPr>
            <a:xfrm>
              <a:off x="3434546" y="3915506"/>
              <a:ext cx="127665" cy="115562"/>
            </a:xfrm>
            <a:custGeom>
              <a:avLst/>
              <a:gdLst/>
              <a:ahLst/>
              <a:cxnLst/>
              <a:rect l="l" t="t" r="r" b="b"/>
              <a:pathLst>
                <a:path w="4905" h="4440" extrusionOk="0">
                  <a:moveTo>
                    <a:pt x="2426" y="0"/>
                  </a:moveTo>
                  <a:cubicBezTo>
                    <a:pt x="1830" y="0"/>
                    <a:pt x="1238" y="240"/>
                    <a:pt x="802" y="703"/>
                  </a:cubicBezTo>
                  <a:cubicBezTo>
                    <a:pt x="42" y="1516"/>
                    <a:pt x="0" y="2768"/>
                    <a:pt x="707" y="3627"/>
                  </a:cubicBezTo>
                  <a:cubicBezTo>
                    <a:pt x="1143" y="4158"/>
                    <a:pt x="1780" y="4440"/>
                    <a:pt x="2426" y="4440"/>
                  </a:cubicBezTo>
                  <a:cubicBezTo>
                    <a:pt x="2828" y="4440"/>
                    <a:pt x="3233" y="4331"/>
                    <a:pt x="3596" y="4105"/>
                  </a:cubicBezTo>
                  <a:cubicBezTo>
                    <a:pt x="3712" y="4032"/>
                    <a:pt x="3730" y="3870"/>
                    <a:pt x="3635" y="3775"/>
                  </a:cubicBezTo>
                  <a:lnTo>
                    <a:pt x="3631" y="3771"/>
                  </a:lnTo>
                  <a:cubicBezTo>
                    <a:pt x="3590" y="3730"/>
                    <a:pt x="3536" y="3708"/>
                    <a:pt x="3481" y="3708"/>
                  </a:cubicBezTo>
                  <a:cubicBezTo>
                    <a:pt x="3442" y="3708"/>
                    <a:pt x="3403" y="3719"/>
                    <a:pt x="3367" y="3743"/>
                  </a:cubicBezTo>
                  <a:cubicBezTo>
                    <a:pt x="3084" y="3916"/>
                    <a:pt x="2756" y="4010"/>
                    <a:pt x="2425" y="4010"/>
                  </a:cubicBezTo>
                  <a:cubicBezTo>
                    <a:pt x="2419" y="4010"/>
                    <a:pt x="2413" y="4010"/>
                    <a:pt x="2407" y="4010"/>
                  </a:cubicBezTo>
                  <a:cubicBezTo>
                    <a:pt x="1605" y="4003"/>
                    <a:pt x="904" y="3462"/>
                    <a:pt x="697" y="2687"/>
                  </a:cubicBezTo>
                  <a:cubicBezTo>
                    <a:pt x="489" y="1913"/>
                    <a:pt x="820" y="1094"/>
                    <a:pt x="1510" y="682"/>
                  </a:cubicBezTo>
                  <a:cubicBezTo>
                    <a:pt x="1793" y="514"/>
                    <a:pt x="2109" y="432"/>
                    <a:pt x="2422" y="432"/>
                  </a:cubicBezTo>
                  <a:cubicBezTo>
                    <a:pt x="2871" y="432"/>
                    <a:pt x="3316" y="600"/>
                    <a:pt x="3659" y="925"/>
                  </a:cubicBezTo>
                  <a:cubicBezTo>
                    <a:pt x="4240" y="1477"/>
                    <a:pt x="4381" y="2350"/>
                    <a:pt x="4008" y="3057"/>
                  </a:cubicBezTo>
                  <a:cubicBezTo>
                    <a:pt x="3962" y="3141"/>
                    <a:pt x="3976" y="3243"/>
                    <a:pt x="4043" y="3310"/>
                  </a:cubicBezTo>
                  <a:lnTo>
                    <a:pt x="4046" y="3314"/>
                  </a:lnTo>
                  <a:cubicBezTo>
                    <a:pt x="4087" y="3355"/>
                    <a:pt x="4141" y="3375"/>
                    <a:pt x="4194" y="3375"/>
                  </a:cubicBezTo>
                  <a:cubicBezTo>
                    <a:pt x="4268" y="3375"/>
                    <a:pt x="4342" y="3336"/>
                    <a:pt x="4381" y="3264"/>
                  </a:cubicBezTo>
                  <a:cubicBezTo>
                    <a:pt x="4905" y="2283"/>
                    <a:pt x="4620" y="1062"/>
                    <a:pt x="3716" y="415"/>
                  </a:cubicBezTo>
                  <a:cubicBezTo>
                    <a:pt x="3327" y="136"/>
                    <a:pt x="2875" y="0"/>
                    <a:pt x="2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4" name="Google Shape;18714;p76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15" name="Google Shape;18715;p76"/>
          <p:cNvGrpSpPr/>
          <p:nvPr/>
        </p:nvGrpSpPr>
        <p:grpSpPr>
          <a:xfrm>
            <a:off x="6962652" y="3354899"/>
            <a:ext cx="404051" cy="382344"/>
            <a:chOff x="6962652" y="3354899"/>
            <a:chExt cx="404051" cy="382344"/>
          </a:xfrm>
        </p:grpSpPr>
        <p:sp>
          <p:nvSpPr>
            <p:cNvPr id="18716" name="Google Shape;18716;p76"/>
            <p:cNvSpPr/>
            <p:nvPr/>
          </p:nvSpPr>
          <p:spPr>
            <a:xfrm>
              <a:off x="6989565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1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1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7" name="Google Shape;18717;p76"/>
            <p:cNvSpPr/>
            <p:nvPr/>
          </p:nvSpPr>
          <p:spPr>
            <a:xfrm>
              <a:off x="7150571" y="3360990"/>
              <a:ext cx="216132" cy="370267"/>
            </a:xfrm>
            <a:custGeom>
              <a:avLst/>
              <a:gdLst/>
              <a:ahLst/>
              <a:cxnLst/>
              <a:rect l="l" t="t" r="r" b="b"/>
              <a:pathLst>
                <a:path w="8304" h="14226" extrusionOk="0">
                  <a:moveTo>
                    <a:pt x="938" y="0"/>
                  </a:moveTo>
                  <a:cubicBezTo>
                    <a:pt x="934" y="0"/>
                    <a:pt x="930" y="0"/>
                    <a:pt x="925" y="0"/>
                  </a:cubicBezTo>
                  <a:cubicBezTo>
                    <a:pt x="616" y="0"/>
                    <a:pt x="306" y="18"/>
                    <a:pt x="0" y="60"/>
                  </a:cubicBezTo>
                  <a:cubicBezTo>
                    <a:pt x="3536" y="524"/>
                    <a:pt x="6182" y="3540"/>
                    <a:pt x="6182" y="7111"/>
                  </a:cubicBezTo>
                  <a:cubicBezTo>
                    <a:pt x="6182" y="10679"/>
                    <a:pt x="3536" y="13697"/>
                    <a:pt x="0" y="14162"/>
                  </a:cubicBezTo>
                  <a:cubicBezTo>
                    <a:pt x="320" y="14205"/>
                    <a:pt x="639" y="14226"/>
                    <a:pt x="953" y="14226"/>
                  </a:cubicBezTo>
                  <a:cubicBezTo>
                    <a:pt x="4636" y="14226"/>
                    <a:pt x="7787" y="11362"/>
                    <a:pt x="8036" y="7575"/>
                  </a:cubicBezTo>
                  <a:cubicBezTo>
                    <a:pt x="8303" y="3473"/>
                    <a:pt x="5049" y="0"/>
                    <a:pt x="93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8" name="Google Shape;18718;p76"/>
            <p:cNvSpPr/>
            <p:nvPr/>
          </p:nvSpPr>
          <p:spPr>
            <a:xfrm>
              <a:off x="7044795" y="3472882"/>
              <a:ext cx="76026" cy="121913"/>
            </a:xfrm>
            <a:custGeom>
              <a:avLst/>
              <a:gdLst/>
              <a:ahLst/>
              <a:cxnLst/>
              <a:rect l="l" t="t" r="r" b="b"/>
              <a:pathLst>
                <a:path w="2921" h="4684" extrusionOk="0">
                  <a:moveTo>
                    <a:pt x="465" y="1"/>
                  </a:moveTo>
                  <a:cubicBezTo>
                    <a:pt x="204" y="1"/>
                    <a:pt x="0" y="215"/>
                    <a:pt x="7" y="472"/>
                  </a:cubicBezTo>
                  <a:lnTo>
                    <a:pt x="7" y="4226"/>
                  </a:lnTo>
                  <a:cubicBezTo>
                    <a:pt x="7" y="4480"/>
                    <a:pt x="211" y="4684"/>
                    <a:pt x="465" y="4684"/>
                  </a:cubicBezTo>
                  <a:cubicBezTo>
                    <a:pt x="718" y="4684"/>
                    <a:pt x="922" y="4476"/>
                    <a:pt x="922" y="4226"/>
                  </a:cubicBezTo>
                  <a:lnTo>
                    <a:pt x="922" y="3611"/>
                  </a:lnTo>
                  <a:lnTo>
                    <a:pt x="1246" y="3287"/>
                  </a:lnTo>
                  <a:lnTo>
                    <a:pt x="1964" y="4258"/>
                  </a:lnTo>
                  <a:cubicBezTo>
                    <a:pt x="2034" y="4356"/>
                    <a:pt x="2143" y="4420"/>
                    <a:pt x="2263" y="4437"/>
                  </a:cubicBezTo>
                  <a:cubicBezTo>
                    <a:pt x="2287" y="4441"/>
                    <a:pt x="2308" y="4444"/>
                    <a:pt x="2333" y="4444"/>
                  </a:cubicBezTo>
                  <a:cubicBezTo>
                    <a:pt x="2706" y="4441"/>
                    <a:pt x="2921" y="4015"/>
                    <a:pt x="2699" y="3713"/>
                  </a:cubicBezTo>
                  <a:lnTo>
                    <a:pt x="1900" y="2632"/>
                  </a:lnTo>
                  <a:lnTo>
                    <a:pt x="2502" y="2031"/>
                  </a:lnTo>
                  <a:cubicBezTo>
                    <a:pt x="2671" y="1851"/>
                    <a:pt x="2667" y="1570"/>
                    <a:pt x="2491" y="1394"/>
                  </a:cubicBezTo>
                  <a:cubicBezTo>
                    <a:pt x="2403" y="1304"/>
                    <a:pt x="2287" y="1259"/>
                    <a:pt x="2170" y="1259"/>
                  </a:cubicBezTo>
                  <a:cubicBezTo>
                    <a:pt x="2058" y="1259"/>
                    <a:pt x="1946" y="1301"/>
                    <a:pt x="1858" y="1383"/>
                  </a:cubicBezTo>
                  <a:lnTo>
                    <a:pt x="922" y="2319"/>
                  </a:lnTo>
                  <a:lnTo>
                    <a:pt x="922" y="472"/>
                  </a:lnTo>
                  <a:cubicBezTo>
                    <a:pt x="929" y="215"/>
                    <a:pt x="722" y="1"/>
                    <a:pt x="465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9" name="Google Shape;18719;p76"/>
            <p:cNvSpPr/>
            <p:nvPr/>
          </p:nvSpPr>
          <p:spPr>
            <a:xfrm>
              <a:off x="7197628" y="3472882"/>
              <a:ext cx="76130" cy="121913"/>
            </a:xfrm>
            <a:custGeom>
              <a:avLst/>
              <a:gdLst/>
              <a:ahLst/>
              <a:cxnLst/>
              <a:rect l="l" t="t" r="r" b="b"/>
              <a:pathLst>
                <a:path w="2925" h="4684" extrusionOk="0">
                  <a:moveTo>
                    <a:pt x="469" y="1"/>
                  </a:moveTo>
                  <a:cubicBezTo>
                    <a:pt x="208" y="1"/>
                    <a:pt x="1" y="215"/>
                    <a:pt x="11" y="472"/>
                  </a:cubicBezTo>
                  <a:lnTo>
                    <a:pt x="11" y="4226"/>
                  </a:lnTo>
                  <a:cubicBezTo>
                    <a:pt x="11" y="4480"/>
                    <a:pt x="215" y="4684"/>
                    <a:pt x="469" y="4684"/>
                  </a:cubicBezTo>
                  <a:cubicBezTo>
                    <a:pt x="722" y="4684"/>
                    <a:pt x="926" y="4476"/>
                    <a:pt x="926" y="4226"/>
                  </a:cubicBezTo>
                  <a:lnTo>
                    <a:pt x="926" y="3611"/>
                  </a:lnTo>
                  <a:lnTo>
                    <a:pt x="1250" y="3287"/>
                  </a:lnTo>
                  <a:lnTo>
                    <a:pt x="1967" y="4258"/>
                  </a:lnTo>
                  <a:cubicBezTo>
                    <a:pt x="2038" y="4356"/>
                    <a:pt x="2147" y="4420"/>
                    <a:pt x="2266" y="4437"/>
                  </a:cubicBezTo>
                  <a:cubicBezTo>
                    <a:pt x="2288" y="4441"/>
                    <a:pt x="2312" y="4444"/>
                    <a:pt x="2333" y="4444"/>
                  </a:cubicBezTo>
                  <a:cubicBezTo>
                    <a:pt x="2710" y="4441"/>
                    <a:pt x="2924" y="4015"/>
                    <a:pt x="2703" y="3713"/>
                  </a:cubicBezTo>
                  <a:lnTo>
                    <a:pt x="1904" y="2632"/>
                  </a:lnTo>
                  <a:lnTo>
                    <a:pt x="2506" y="2031"/>
                  </a:lnTo>
                  <a:cubicBezTo>
                    <a:pt x="2675" y="1851"/>
                    <a:pt x="2671" y="1570"/>
                    <a:pt x="2495" y="1394"/>
                  </a:cubicBezTo>
                  <a:cubicBezTo>
                    <a:pt x="2407" y="1304"/>
                    <a:pt x="2291" y="1259"/>
                    <a:pt x="2174" y="1259"/>
                  </a:cubicBezTo>
                  <a:cubicBezTo>
                    <a:pt x="2061" y="1259"/>
                    <a:pt x="1948" y="1301"/>
                    <a:pt x="1858" y="1383"/>
                  </a:cubicBezTo>
                  <a:lnTo>
                    <a:pt x="926" y="2319"/>
                  </a:lnTo>
                  <a:lnTo>
                    <a:pt x="926" y="472"/>
                  </a:lnTo>
                  <a:cubicBezTo>
                    <a:pt x="933" y="215"/>
                    <a:pt x="725" y="1"/>
                    <a:pt x="46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0" name="Google Shape;18720;p76"/>
            <p:cNvSpPr/>
            <p:nvPr/>
          </p:nvSpPr>
          <p:spPr>
            <a:xfrm>
              <a:off x="7141487" y="3497790"/>
              <a:ext cx="25038" cy="97004"/>
            </a:xfrm>
            <a:custGeom>
              <a:avLst/>
              <a:gdLst/>
              <a:ahLst/>
              <a:cxnLst/>
              <a:rect l="l" t="t" r="r" b="b"/>
              <a:pathLst>
                <a:path w="962" h="3727" extrusionOk="0">
                  <a:moveTo>
                    <a:pt x="479" y="1"/>
                  </a:moveTo>
                  <a:cubicBezTo>
                    <a:pt x="222" y="1"/>
                    <a:pt x="8" y="205"/>
                    <a:pt x="1" y="465"/>
                  </a:cubicBezTo>
                  <a:lnTo>
                    <a:pt x="1" y="3248"/>
                  </a:lnTo>
                  <a:cubicBezTo>
                    <a:pt x="1" y="3512"/>
                    <a:pt x="215" y="3727"/>
                    <a:pt x="483" y="3727"/>
                  </a:cubicBezTo>
                  <a:cubicBezTo>
                    <a:pt x="747" y="3727"/>
                    <a:pt x="961" y="3512"/>
                    <a:pt x="961" y="3248"/>
                  </a:cubicBezTo>
                  <a:lnTo>
                    <a:pt x="961" y="465"/>
                  </a:lnTo>
                  <a:cubicBezTo>
                    <a:pt x="951" y="205"/>
                    <a:pt x="740" y="1"/>
                    <a:pt x="47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1" name="Google Shape;18721;p76"/>
            <p:cNvSpPr/>
            <p:nvPr/>
          </p:nvSpPr>
          <p:spPr>
            <a:xfrm>
              <a:off x="7288933" y="3529518"/>
              <a:ext cx="38573" cy="33055"/>
            </a:xfrm>
            <a:custGeom>
              <a:avLst/>
              <a:gdLst/>
              <a:ahLst/>
              <a:cxnLst/>
              <a:rect l="l" t="t" r="r" b="b"/>
              <a:pathLst>
                <a:path w="1482" h="1270" extrusionOk="0">
                  <a:moveTo>
                    <a:pt x="843" y="1"/>
                  </a:moveTo>
                  <a:cubicBezTo>
                    <a:pt x="686" y="1"/>
                    <a:pt x="527" y="59"/>
                    <a:pt x="398" y="189"/>
                  </a:cubicBezTo>
                  <a:cubicBezTo>
                    <a:pt x="0" y="587"/>
                    <a:pt x="282" y="1269"/>
                    <a:pt x="845" y="1269"/>
                  </a:cubicBezTo>
                  <a:cubicBezTo>
                    <a:pt x="1197" y="1269"/>
                    <a:pt x="1478" y="984"/>
                    <a:pt x="1482" y="636"/>
                  </a:cubicBezTo>
                  <a:cubicBezTo>
                    <a:pt x="1482" y="253"/>
                    <a:pt x="1169" y="1"/>
                    <a:pt x="8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2" name="Google Shape;18722;p76"/>
            <p:cNvSpPr/>
            <p:nvPr/>
          </p:nvSpPr>
          <p:spPr>
            <a:xfrm>
              <a:off x="6962652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4" y="466"/>
                  </a:moveTo>
                  <a:cubicBezTo>
                    <a:pt x="11921" y="466"/>
                    <a:pt x="15006" y="3552"/>
                    <a:pt x="15006" y="7345"/>
                  </a:cubicBezTo>
                  <a:cubicBezTo>
                    <a:pt x="15006" y="11138"/>
                    <a:pt x="11921" y="14223"/>
                    <a:pt x="8124" y="14223"/>
                  </a:cubicBezTo>
                  <a:cubicBezTo>
                    <a:pt x="4331" y="14223"/>
                    <a:pt x="1246" y="11138"/>
                    <a:pt x="1246" y="7345"/>
                  </a:cubicBezTo>
                  <a:cubicBezTo>
                    <a:pt x="1246" y="3552"/>
                    <a:pt x="4331" y="466"/>
                    <a:pt x="8124" y="466"/>
                  </a:cubicBezTo>
                  <a:close/>
                  <a:moveTo>
                    <a:pt x="8120" y="0"/>
                  </a:moveTo>
                  <a:cubicBezTo>
                    <a:pt x="6707" y="0"/>
                    <a:pt x="5287" y="406"/>
                    <a:pt x="4043" y="1237"/>
                  </a:cubicBezTo>
                  <a:cubicBezTo>
                    <a:pt x="1133" y="3186"/>
                    <a:pt x="0" y="6919"/>
                    <a:pt x="1341" y="10156"/>
                  </a:cubicBezTo>
                  <a:cubicBezTo>
                    <a:pt x="2493" y="12939"/>
                    <a:pt x="5199" y="14690"/>
                    <a:pt x="8120" y="14690"/>
                  </a:cubicBezTo>
                  <a:cubicBezTo>
                    <a:pt x="8596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4" y="5396"/>
                    <a:pt x="14700" y="3527"/>
                    <a:pt x="13318" y="2152"/>
                  </a:cubicBezTo>
                  <a:cubicBezTo>
                    <a:pt x="11898" y="732"/>
                    <a:pt x="10016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3" name="Google Shape;18723;p76"/>
            <p:cNvSpPr/>
            <p:nvPr/>
          </p:nvSpPr>
          <p:spPr>
            <a:xfrm>
              <a:off x="7039121" y="3467104"/>
              <a:ext cx="86177" cy="133729"/>
            </a:xfrm>
            <a:custGeom>
              <a:avLst/>
              <a:gdLst/>
              <a:ahLst/>
              <a:cxnLst/>
              <a:rect l="l" t="t" r="r" b="b"/>
              <a:pathLst>
                <a:path w="3311" h="5138" extrusionOk="0">
                  <a:moveTo>
                    <a:pt x="677" y="483"/>
                  </a:moveTo>
                  <a:cubicBezTo>
                    <a:pt x="782" y="483"/>
                    <a:pt x="887" y="553"/>
                    <a:pt x="887" y="694"/>
                  </a:cubicBezTo>
                  <a:lnTo>
                    <a:pt x="887" y="2580"/>
                  </a:lnTo>
                  <a:cubicBezTo>
                    <a:pt x="887" y="2721"/>
                    <a:pt x="1001" y="2813"/>
                    <a:pt x="1121" y="2813"/>
                  </a:cubicBezTo>
                  <a:cubicBezTo>
                    <a:pt x="1178" y="2813"/>
                    <a:pt x="1237" y="2792"/>
                    <a:pt x="1284" y="2745"/>
                  </a:cubicBezTo>
                  <a:lnTo>
                    <a:pt x="2245" y="1781"/>
                  </a:lnTo>
                  <a:cubicBezTo>
                    <a:pt x="2291" y="1736"/>
                    <a:pt x="2343" y="1716"/>
                    <a:pt x="2393" y="1716"/>
                  </a:cubicBezTo>
                  <a:cubicBezTo>
                    <a:pt x="2556" y="1716"/>
                    <a:pt x="2695" y="1926"/>
                    <a:pt x="2544" y="2080"/>
                  </a:cubicBezTo>
                  <a:lnTo>
                    <a:pt x="1928" y="2693"/>
                  </a:lnTo>
                  <a:cubicBezTo>
                    <a:pt x="1847" y="2774"/>
                    <a:pt x="1840" y="2900"/>
                    <a:pt x="1907" y="2995"/>
                  </a:cubicBezTo>
                  <a:lnTo>
                    <a:pt x="2713" y="4086"/>
                  </a:lnTo>
                  <a:cubicBezTo>
                    <a:pt x="2748" y="4128"/>
                    <a:pt x="2762" y="4184"/>
                    <a:pt x="2755" y="4241"/>
                  </a:cubicBezTo>
                  <a:cubicBezTo>
                    <a:pt x="2738" y="4353"/>
                    <a:pt x="2641" y="4419"/>
                    <a:pt x="2544" y="4419"/>
                  </a:cubicBezTo>
                  <a:cubicBezTo>
                    <a:pt x="2482" y="4419"/>
                    <a:pt x="2421" y="4393"/>
                    <a:pt x="2379" y="4336"/>
                  </a:cubicBezTo>
                  <a:lnTo>
                    <a:pt x="1650" y="3351"/>
                  </a:lnTo>
                  <a:cubicBezTo>
                    <a:pt x="1604" y="3287"/>
                    <a:pt x="1532" y="3254"/>
                    <a:pt x="1461" y="3254"/>
                  </a:cubicBezTo>
                  <a:cubicBezTo>
                    <a:pt x="1402" y="3254"/>
                    <a:pt x="1343" y="3276"/>
                    <a:pt x="1298" y="3322"/>
                  </a:cubicBezTo>
                  <a:lnTo>
                    <a:pt x="957" y="3664"/>
                  </a:lnTo>
                  <a:cubicBezTo>
                    <a:pt x="911" y="3709"/>
                    <a:pt x="887" y="3769"/>
                    <a:pt x="887" y="3829"/>
                  </a:cubicBezTo>
                  <a:lnTo>
                    <a:pt x="887" y="4448"/>
                  </a:lnTo>
                  <a:cubicBezTo>
                    <a:pt x="890" y="4564"/>
                    <a:pt x="795" y="4659"/>
                    <a:pt x="679" y="4659"/>
                  </a:cubicBezTo>
                  <a:cubicBezTo>
                    <a:pt x="563" y="4659"/>
                    <a:pt x="468" y="4564"/>
                    <a:pt x="468" y="4448"/>
                  </a:cubicBezTo>
                  <a:lnTo>
                    <a:pt x="468" y="694"/>
                  </a:lnTo>
                  <a:cubicBezTo>
                    <a:pt x="468" y="553"/>
                    <a:pt x="573" y="483"/>
                    <a:pt x="677" y="483"/>
                  </a:cubicBezTo>
                  <a:close/>
                  <a:moveTo>
                    <a:pt x="683" y="1"/>
                  </a:moveTo>
                  <a:cubicBezTo>
                    <a:pt x="303" y="1"/>
                    <a:pt x="0" y="314"/>
                    <a:pt x="11" y="691"/>
                  </a:cubicBezTo>
                  <a:lnTo>
                    <a:pt x="11" y="4448"/>
                  </a:lnTo>
                  <a:cubicBezTo>
                    <a:pt x="0" y="4825"/>
                    <a:pt x="303" y="5138"/>
                    <a:pt x="683" y="5138"/>
                  </a:cubicBezTo>
                  <a:cubicBezTo>
                    <a:pt x="1063" y="5138"/>
                    <a:pt x="1365" y="4825"/>
                    <a:pt x="1355" y="4448"/>
                  </a:cubicBezTo>
                  <a:lnTo>
                    <a:pt x="1355" y="3924"/>
                  </a:lnTo>
                  <a:lnTo>
                    <a:pt x="1439" y="3840"/>
                  </a:lnTo>
                  <a:lnTo>
                    <a:pt x="2009" y="4610"/>
                  </a:lnTo>
                  <a:cubicBezTo>
                    <a:pt x="2139" y="4789"/>
                    <a:pt x="2342" y="4883"/>
                    <a:pt x="2548" y="4883"/>
                  </a:cubicBezTo>
                  <a:cubicBezTo>
                    <a:pt x="2688" y="4883"/>
                    <a:pt x="2828" y="4840"/>
                    <a:pt x="2949" y="4751"/>
                  </a:cubicBezTo>
                  <a:cubicBezTo>
                    <a:pt x="3248" y="4529"/>
                    <a:pt x="3311" y="4107"/>
                    <a:pt x="3089" y="3808"/>
                  </a:cubicBezTo>
                  <a:lnTo>
                    <a:pt x="2403" y="2876"/>
                  </a:lnTo>
                  <a:lnTo>
                    <a:pt x="2875" y="2404"/>
                  </a:lnTo>
                  <a:cubicBezTo>
                    <a:pt x="3128" y="2140"/>
                    <a:pt x="3121" y="1722"/>
                    <a:pt x="2864" y="1465"/>
                  </a:cubicBezTo>
                  <a:cubicBezTo>
                    <a:pt x="2732" y="1332"/>
                    <a:pt x="2558" y="1266"/>
                    <a:pt x="2385" y="1266"/>
                  </a:cubicBezTo>
                  <a:cubicBezTo>
                    <a:pt x="2218" y="1266"/>
                    <a:pt x="2051" y="1328"/>
                    <a:pt x="1921" y="1451"/>
                  </a:cubicBezTo>
                  <a:lnTo>
                    <a:pt x="1355" y="2017"/>
                  </a:lnTo>
                  <a:lnTo>
                    <a:pt x="1355" y="691"/>
                  </a:lnTo>
                  <a:cubicBezTo>
                    <a:pt x="1365" y="314"/>
                    <a:pt x="1063" y="1"/>
                    <a:pt x="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4" name="Google Shape;18724;p76"/>
            <p:cNvSpPr/>
            <p:nvPr/>
          </p:nvSpPr>
          <p:spPr>
            <a:xfrm>
              <a:off x="7191954" y="3467104"/>
              <a:ext cx="86203" cy="133729"/>
            </a:xfrm>
            <a:custGeom>
              <a:avLst/>
              <a:gdLst/>
              <a:ahLst/>
              <a:cxnLst/>
              <a:rect l="l" t="t" r="r" b="b"/>
              <a:pathLst>
                <a:path w="3312" h="5138" extrusionOk="0">
                  <a:moveTo>
                    <a:pt x="681" y="483"/>
                  </a:moveTo>
                  <a:cubicBezTo>
                    <a:pt x="786" y="483"/>
                    <a:pt x="891" y="553"/>
                    <a:pt x="891" y="694"/>
                  </a:cubicBezTo>
                  <a:lnTo>
                    <a:pt x="891" y="2580"/>
                  </a:lnTo>
                  <a:cubicBezTo>
                    <a:pt x="891" y="2721"/>
                    <a:pt x="1005" y="2813"/>
                    <a:pt x="1125" y="2813"/>
                  </a:cubicBezTo>
                  <a:cubicBezTo>
                    <a:pt x="1182" y="2813"/>
                    <a:pt x="1241" y="2792"/>
                    <a:pt x="1288" y="2745"/>
                  </a:cubicBezTo>
                  <a:lnTo>
                    <a:pt x="2249" y="1781"/>
                  </a:lnTo>
                  <a:cubicBezTo>
                    <a:pt x="2294" y="1736"/>
                    <a:pt x="2346" y="1716"/>
                    <a:pt x="2395" y="1716"/>
                  </a:cubicBezTo>
                  <a:cubicBezTo>
                    <a:pt x="2558" y="1716"/>
                    <a:pt x="2698" y="1926"/>
                    <a:pt x="2544" y="2080"/>
                  </a:cubicBezTo>
                  <a:lnTo>
                    <a:pt x="1932" y="2693"/>
                  </a:lnTo>
                  <a:cubicBezTo>
                    <a:pt x="1851" y="2774"/>
                    <a:pt x="1841" y="2900"/>
                    <a:pt x="1911" y="2995"/>
                  </a:cubicBezTo>
                  <a:lnTo>
                    <a:pt x="2717" y="4086"/>
                  </a:lnTo>
                  <a:cubicBezTo>
                    <a:pt x="2752" y="4128"/>
                    <a:pt x="2766" y="4184"/>
                    <a:pt x="2759" y="4241"/>
                  </a:cubicBezTo>
                  <a:cubicBezTo>
                    <a:pt x="2742" y="4353"/>
                    <a:pt x="2645" y="4419"/>
                    <a:pt x="2547" y="4419"/>
                  </a:cubicBezTo>
                  <a:cubicBezTo>
                    <a:pt x="2486" y="4419"/>
                    <a:pt x="2425" y="4393"/>
                    <a:pt x="2382" y="4336"/>
                  </a:cubicBezTo>
                  <a:lnTo>
                    <a:pt x="1654" y="3351"/>
                  </a:lnTo>
                  <a:cubicBezTo>
                    <a:pt x="1608" y="3287"/>
                    <a:pt x="1536" y="3254"/>
                    <a:pt x="1465" y="3254"/>
                  </a:cubicBezTo>
                  <a:cubicBezTo>
                    <a:pt x="1406" y="3254"/>
                    <a:pt x="1347" y="3276"/>
                    <a:pt x="1302" y="3322"/>
                  </a:cubicBezTo>
                  <a:lnTo>
                    <a:pt x="957" y="3664"/>
                  </a:lnTo>
                  <a:cubicBezTo>
                    <a:pt x="915" y="3709"/>
                    <a:pt x="891" y="3769"/>
                    <a:pt x="891" y="3829"/>
                  </a:cubicBezTo>
                  <a:lnTo>
                    <a:pt x="891" y="4448"/>
                  </a:lnTo>
                  <a:cubicBezTo>
                    <a:pt x="891" y="4564"/>
                    <a:pt x="799" y="4659"/>
                    <a:pt x="683" y="4659"/>
                  </a:cubicBezTo>
                  <a:cubicBezTo>
                    <a:pt x="567" y="4659"/>
                    <a:pt x="472" y="4564"/>
                    <a:pt x="472" y="4448"/>
                  </a:cubicBezTo>
                  <a:lnTo>
                    <a:pt x="472" y="694"/>
                  </a:lnTo>
                  <a:cubicBezTo>
                    <a:pt x="472" y="553"/>
                    <a:pt x="577" y="483"/>
                    <a:pt x="681" y="483"/>
                  </a:cubicBezTo>
                  <a:close/>
                  <a:moveTo>
                    <a:pt x="683" y="1"/>
                  </a:moveTo>
                  <a:cubicBezTo>
                    <a:pt x="303" y="1"/>
                    <a:pt x="0" y="314"/>
                    <a:pt x="11" y="691"/>
                  </a:cubicBezTo>
                  <a:lnTo>
                    <a:pt x="11" y="4448"/>
                  </a:lnTo>
                  <a:cubicBezTo>
                    <a:pt x="0" y="4825"/>
                    <a:pt x="303" y="5138"/>
                    <a:pt x="683" y="5138"/>
                  </a:cubicBezTo>
                  <a:cubicBezTo>
                    <a:pt x="1063" y="5138"/>
                    <a:pt x="1366" y="4825"/>
                    <a:pt x="1359" y="4448"/>
                  </a:cubicBezTo>
                  <a:lnTo>
                    <a:pt x="1359" y="3924"/>
                  </a:lnTo>
                  <a:lnTo>
                    <a:pt x="1439" y="3840"/>
                  </a:lnTo>
                  <a:lnTo>
                    <a:pt x="2009" y="4607"/>
                  </a:lnTo>
                  <a:cubicBezTo>
                    <a:pt x="2140" y="4786"/>
                    <a:pt x="2344" y="4880"/>
                    <a:pt x="2551" y="4880"/>
                  </a:cubicBezTo>
                  <a:cubicBezTo>
                    <a:pt x="2690" y="4880"/>
                    <a:pt x="2829" y="4838"/>
                    <a:pt x="2949" y="4751"/>
                  </a:cubicBezTo>
                  <a:cubicBezTo>
                    <a:pt x="3248" y="4529"/>
                    <a:pt x="3311" y="4107"/>
                    <a:pt x="3093" y="3808"/>
                  </a:cubicBezTo>
                  <a:lnTo>
                    <a:pt x="2407" y="2876"/>
                  </a:lnTo>
                  <a:lnTo>
                    <a:pt x="2879" y="2404"/>
                  </a:lnTo>
                  <a:cubicBezTo>
                    <a:pt x="3132" y="2140"/>
                    <a:pt x="3125" y="1722"/>
                    <a:pt x="2868" y="1465"/>
                  </a:cubicBezTo>
                  <a:cubicBezTo>
                    <a:pt x="2736" y="1332"/>
                    <a:pt x="2562" y="1266"/>
                    <a:pt x="2389" y="1266"/>
                  </a:cubicBezTo>
                  <a:cubicBezTo>
                    <a:pt x="2222" y="1266"/>
                    <a:pt x="2055" y="1328"/>
                    <a:pt x="1925" y="1451"/>
                  </a:cubicBezTo>
                  <a:lnTo>
                    <a:pt x="1359" y="2017"/>
                  </a:lnTo>
                  <a:lnTo>
                    <a:pt x="1359" y="691"/>
                  </a:lnTo>
                  <a:cubicBezTo>
                    <a:pt x="1366" y="314"/>
                    <a:pt x="1063" y="1"/>
                    <a:pt x="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5" name="Google Shape;18725;p76"/>
            <p:cNvSpPr/>
            <p:nvPr/>
          </p:nvSpPr>
          <p:spPr>
            <a:xfrm>
              <a:off x="7135813" y="3491726"/>
              <a:ext cx="36386" cy="108665"/>
            </a:xfrm>
            <a:custGeom>
              <a:avLst/>
              <a:gdLst/>
              <a:ahLst/>
              <a:cxnLst/>
              <a:rect l="l" t="t" r="r" b="b"/>
              <a:pathLst>
                <a:path w="1398" h="4175" extrusionOk="0">
                  <a:moveTo>
                    <a:pt x="700" y="1"/>
                  </a:moveTo>
                  <a:cubicBezTo>
                    <a:pt x="317" y="1"/>
                    <a:pt x="4" y="312"/>
                    <a:pt x="4" y="698"/>
                  </a:cubicBezTo>
                  <a:lnTo>
                    <a:pt x="4" y="3464"/>
                  </a:lnTo>
                  <a:cubicBezTo>
                    <a:pt x="1" y="3840"/>
                    <a:pt x="296" y="4157"/>
                    <a:pt x="673" y="4174"/>
                  </a:cubicBezTo>
                  <a:cubicBezTo>
                    <a:pt x="681" y="4175"/>
                    <a:pt x="690" y="4175"/>
                    <a:pt x="698" y="4175"/>
                  </a:cubicBezTo>
                  <a:cubicBezTo>
                    <a:pt x="1081" y="4175"/>
                    <a:pt x="1394" y="3867"/>
                    <a:pt x="1394" y="3481"/>
                  </a:cubicBezTo>
                  <a:lnTo>
                    <a:pt x="1394" y="2113"/>
                  </a:lnTo>
                  <a:cubicBezTo>
                    <a:pt x="1394" y="1986"/>
                    <a:pt x="1292" y="1880"/>
                    <a:pt x="1165" y="1880"/>
                  </a:cubicBezTo>
                  <a:cubicBezTo>
                    <a:pt x="1035" y="1880"/>
                    <a:pt x="933" y="1986"/>
                    <a:pt x="933" y="2113"/>
                  </a:cubicBezTo>
                  <a:lnTo>
                    <a:pt x="933" y="3471"/>
                  </a:lnTo>
                  <a:cubicBezTo>
                    <a:pt x="933" y="3590"/>
                    <a:pt x="849" y="3692"/>
                    <a:pt x="729" y="3710"/>
                  </a:cubicBezTo>
                  <a:cubicBezTo>
                    <a:pt x="719" y="3711"/>
                    <a:pt x="709" y="3712"/>
                    <a:pt x="699" y="3712"/>
                  </a:cubicBezTo>
                  <a:cubicBezTo>
                    <a:pt x="574" y="3712"/>
                    <a:pt x="465" y="3612"/>
                    <a:pt x="465" y="3481"/>
                  </a:cubicBezTo>
                  <a:lnTo>
                    <a:pt x="465" y="705"/>
                  </a:lnTo>
                  <a:cubicBezTo>
                    <a:pt x="465" y="586"/>
                    <a:pt x="549" y="483"/>
                    <a:pt x="669" y="466"/>
                  </a:cubicBezTo>
                  <a:cubicBezTo>
                    <a:pt x="679" y="465"/>
                    <a:pt x="689" y="464"/>
                    <a:pt x="698" y="464"/>
                  </a:cubicBezTo>
                  <a:cubicBezTo>
                    <a:pt x="824" y="464"/>
                    <a:pt x="933" y="567"/>
                    <a:pt x="933" y="698"/>
                  </a:cubicBezTo>
                  <a:lnTo>
                    <a:pt x="933" y="983"/>
                  </a:lnTo>
                  <a:cubicBezTo>
                    <a:pt x="933" y="1110"/>
                    <a:pt x="1035" y="1215"/>
                    <a:pt x="1165" y="1215"/>
                  </a:cubicBezTo>
                  <a:cubicBezTo>
                    <a:pt x="1292" y="1215"/>
                    <a:pt x="1394" y="1110"/>
                    <a:pt x="1394" y="983"/>
                  </a:cubicBezTo>
                  <a:lnTo>
                    <a:pt x="1394" y="716"/>
                  </a:lnTo>
                  <a:cubicBezTo>
                    <a:pt x="1397" y="336"/>
                    <a:pt x="1105" y="23"/>
                    <a:pt x="725" y="1"/>
                  </a:cubicBezTo>
                  <a:cubicBezTo>
                    <a:pt x="717" y="1"/>
                    <a:pt x="709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6" name="Google Shape;18726;p76"/>
            <p:cNvSpPr/>
            <p:nvPr/>
          </p:nvSpPr>
          <p:spPr>
            <a:xfrm>
              <a:off x="7281333" y="3523896"/>
              <a:ext cx="51769" cy="44351"/>
            </a:xfrm>
            <a:custGeom>
              <a:avLst/>
              <a:gdLst/>
              <a:ahLst/>
              <a:cxnLst/>
              <a:rect l="l" t="t" r="r" b="b"/>
              <a:pathLst>
                <a:path w="1989" h="1704" extrusionOk="0">
                  <a:moveTo>
                    <a:pt x="1135" y="464"/>
                  </a:moveTo>
                  <a:cubicBezTo>
                    <a:pt x="1334" y="464"/>
                    <a:pt x="1524" y="618"/>
                    <a:pt x="1524" y="852"/>
                  </a:cubicBezTo>
                  <a:cubicBezTo>
                    <a:pt x="1524" y="1063"/>
                    <a:pt x="1352" y="1239"/>
                    <a:pt x="1137" y="1239"/>
                  </a:cubicBezTo>
                  <a:cubicBezTo>
                    <a:pt x="792" y="1239"/>
                    <a:pt x="620" y="820"/>
                    <a:pt x="866" y="577"/>
                  </a:cubicBezTo>
                  <a:cubicBezTo>
                    <a:pt x="944" y="499"/>
                    <a:pt x="1041" y="464"/>
                    <a:pt x="1135" y="464"/>
                  </a:cubicBezTo>
                  <a:close/>
                  <a:moveTo>
                    <a:pt x="1137" y="0"/>
                  </a:moveTo>
                  <a:cubicBezTo>
                    <a:pt x="380" y="0"/>
                    <a:pt x="0" y="915"/>
                    <a:pt x="539" y="1454"/>
                  </a:cubicBezTo>
                  <a:cubicBezTo>
                    <a:pt x="712" y="1626"/>
                    <a:pt x="924" y="1704"/>
                    <a:pt x="1132" y="1704"/>
                  </a:cubicBezTo>
                  <a:cubicBezTo>
                    <a:pt x="1569" y="1704"/>
                    <a:pt x="1988" y="1364"/>
                    <a:pt x="1988" y="852"/>
                  </a:cubicBezTo>
                  <a:cubicBezTo>
                    <a:pt x="1988" y="380"/>
                    <a:pt x="1608" y="0"/>
                    <a:pt x="1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27" name="Google Shape;18727;p76"/>
          <p:cNvGrpSpPr/>
          <p:nvPr/>
        </p:nvGrpSpPr>
        <p:grpSpPr>
          <a:xfrm>
            <a:off x="3744430" y="3796534"/>
            <a:ext cx="372740" cy="353610"/>
            <a:chOff x="3744430" y="3796534"/>
            <a:chExt cx="372740" cy="353610"/>
          </a:xfrm>
        </p:grpSpPr>
        <p:sp>
          <p:nvSpPr>
            <p:cNvPr id="18728" name="Google Shape;18728;p76"/>
            <p:cNvSpPr/>
            <p:nvPr/>
          </p:nvSpPr>
          <p:spPr>
            <a:xfrm>
              <a:off x="3768713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80" y="13156"/>
                  </a:cubicBezTo>
                  <a:cubicBezTo>
                    <a:pt x="10211" y="13156"/>
                    <a:pt x="13159" y="10211"/>
                    <a:pt x="13159" y="6580"/>
                  </a:cubicBezTo>
                  <a:cubicBezTo>
                    <a:pt x="13159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9" name="Google Shape;18729;p76"/>
            <p:cNvSpPr/>
            <p:nvPr/>
          </p:nvSpPr>
          <p:spPr>
            <a:xfrm>
              <a:off x="3917617" y="3802104"/>
              <a:ext cx="199553" cy="342522"/>
            </a:xfrm>
            <a:custGeom>
              <a:avLst/>
              <a:gdLst/>
              <a:ahLst/>
              <a:cxnLst/>
              <a:rect l="l" t="t" r="r" b="b"/>
              <a:pathLst>
                <a:path w="7667" h="13160" extrusionOk="0">
                  <a:moveTo>
                    <a:pt x="859" y="1"/>
                  </a:moveTo>
                  <a:cubicBezTo>
                    <a:pt x="570" y="1"/>
                    <a:pt x="285" y="18"/>
                    <a:pt x="0" y="57"/>
                  </a:cubicBezTo>
                  <a:cubicBezTo>
                    <a:pt x="3272" y="486"/>
                    <a:pt x="5721" y="3276"/>
                    <a:pt x="5721" y="6580"/>
                  </a:cubicBezTo>
                  <a:cubicBezTo>
                    <a:pt x="5721" y="9880"/>
                    <a:pt x="3272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0" name="Google Shape;18730;p76"/>
            <p:cNvSpPr/>
            <p:nvPr/>
          </p:nvSpPr>
          <p:spPr>
            <a:xfrm>
              <a:off x="3850206" y="3943225"/>
              <a:ext cx="38026" cy="112387"/>
            </a:xfrm>
            <a:custGeom>
              <a:avLst/>
              <a:gdLst/>
              <a:ahLst/>
              <a:cxnLst/>
              <a:rect l="l" t="t" r="r" b="b"/>
              <a:pathLst>
                <a:path w="1461" h="4318" extrusionOk="0">
                  <a:moveTo>
                    <a:pt x="60" y="0"/>
                  </a:moveTo>
                  <a:cubicBezTo>
                    <a:pt x="29" y="0"/>
                    <a:pt x="0" y="25"/>
                    <a:pt x="0" y="57"/>
                  </a:cubicBezTo>
                  <a:lnTo>
                    <a:pt x="0" y="4261"/>
                  </a:lnTo>
                  <a:cubicBezTo>
                    <a:pt x="0" y="4293"/>
                    <a:pt x="29" y="4318"/>
                    <a:pt x="60" y="4318"/>
                  </a:cubicBezTo>
                  <a:lnTo>
                    <a:pt x="1404" y="4318"/>
                  </a:lnTo>
                  <a:cubicBezTo>
                    <a:pt x="1436" y="4318"/>
                    <a:pt x="1461" y="4293"/>
                    <a:pt x="1461" y="4261"/>
                  </a:cubicBezTo>
                  <a:lnTo>
                    <a:pt x="1461" y="57"/>
                  </a:lnTo>
                  <a:cubicBezTo>
                    <a:pt x="1461" y="25"/>
                    <a:pt x="1436" y="0"/>
                    <a:pt x="14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1" name="Google Shape;18731;p76"/>
            <p:cNvSpPr/>
            <p:nvPr/>
          </p:nvSpPr>
          <p:spPr>
            <a:xfrm>
              <a:off x="3835188" y="3876126"/>
              <a:ext cx="53044" cy="45522"/>
            </a:xfrm>
            <a:custGeom>
              <a:avLst/>
              <a:gdLst/>
              <a:ahLst/>
              <a:cxnLst/>
              <a:rect l="l" t="t" r="r" b="b"/>
              <a:pathLst>
                <a:path w="2038" h="1749" extrusionOk="0">
                  <a:moveTo>
                    <a:pt x="1160" y="1"/>
                  </a:moveTo>
                  <a:cubicBezTo>
                    <a:pt x="946" y="1"/>
                    <a:pt x="727" y="81"/>
                    <a:pt x="549" y="260"/>
                  </a:cubicBezTo>
                  <a:cubicBezTo>
                    <a:pt x="0" y="809"/>
                    <a:pt x="387" y="1748"/>
                    <a:pt x="1165" y="1748"/>
                  </a:cubicBezTo>
                  <a:cubicBezTo>
                    <a:pt x="1647" y="1748"/>
                    <a:pt x="2038" y="1358"/>
                    <a:pt x="2038" y="876"/>
                  </a:cubicBezTo>
                  <a:cubicBezTo>
                    <a:pt x="2038" y="350"/>
                    <a:pt x="1608" y="1"/>
                    <a:pt x="1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2" name="Google Shape;18732;p76"/>
            <p:cNvSpPr/>
            <p:nvPr/>
          </p:nvSpPr>
          <p:spPr>
            <a:xfrm>
              <a:off x="3924670" y="3943121"/>
              <a:ext cx="119805" cy="112491"/>
            </a:xfrm>
            <a:custGeom>
              <a:avLst/>
              <a:gdLst/>
              <a:ahLst/>
              <a:cxnLst/>
              <a:rect l="l" t="t" r="r" b="b"/>
              <a:pathLst>
                <a:path w="4603" h="4322" extrusionOk="0">
                  <a:moveTo>
                    <a:pt x="70" y="1"/>
                  </a:moveTo>
                  <a:cubicBezTo>
                    <a:pt x="32" y="1"/>
                    <a:pt x="0" y="33"/>
                    <a:pt x="0" y="71"/>
                  </a:cubicBezTo>
                  <a:lnTo>
                    <a:pt x="0" y="4255"/>
                  </a:lnTo>
                  <a:cubicBezTo>
                    <a:pt x="0" y="4290"/>
                    <a:pt x="32" y="4322"/>
                    <a:pt x="70" y="4322"/>
                  </a:cubicBezTo>
                  <a:lnTo>
                    <a:pt x="1390" y="4322"/>
                  </a:lnTo>
                  <a:cubicBezTo>
                    <a:pt x="1429" y="4322"/>
                    <a:pt x="1460" y="4290"/>
                    <a:pt x="1460" y="4255"/>
                  </a:cubicBezTo>
                  <a:lnTo>
                    <a:pt x="1460" y="2766"/>
                  </a:lnTo>
                  <a:cubicBezTo>
                    <a:pt x="1460" y="2281"/>
                    <a:pt x="1569" y="1461"/>
                    <a:pt x="2301" y="1461"/>
                  </a:cubicBezTo>
                  <a:cubicBezTo>
                    <a:pt x="3036" y="1461"/>
                    <a:pt x="3146" y="2281"/>
                    <a:pt x="3146" y="2766"/>
                  </a:cubicBezTo>
                  <a:lnTo>
                    <a:pt x="3146" y="4255"/>
                  </a:lnTo>
                  <a:cubicBezTo>
                    <a:pt x="3146" y="4290"/>
                    <a:pt x="3177" y="4322"/>
                    <a:pt x="3216" y="4322"/>
                  </a:cubicBezTo>
                  <a:lnTo>
                    <a:pt x="4535" y="4322"/>
                  </a:lnTo>
                  <a:cubicBezTo>
                    <a:pt x="4574" y="4322"/>
                    <a:pt x="4602" y="4290"/>
                    <a:pt x="4602" y="4255"/>
                  </a:cubicBezTo>
                  <a:lnTo>
                    <a:pt x="4602" y="2306"/>
                  </a:lnTo>
                  <a:cubicBezTo>
                    <a:pt x="4602" y="1707"/>
                    <a:pt x="4433" y="1151"/>
                    <a:pt x="4127" y="743"/>
                  </a:cubicBezTo>
                  <a:cubicBezTo>
                    <a:pt x="3761" y="258"/>
                    <a:pt x="3230" y="4"/>
                    <a:pt x="2586" y="4"/>
                  </a:cubicBezTo>
                  <a:cubicBezTo>
                    <a:pt x="2581" y="4"/>
                    <a:pt x="2575" y="4"/>
                    <a:pt x="2569" y="4"/>
                  </a:cubicBezTo>
                  <a:cubicBezTo>
                    <a:pt x="2107" y="4"/>
                    <a:pt x="1656" y="148"/>
                    <a:pt x="1277" y="413"/>
                  </a:cubicBezTo>
                  <a:cubicBezTo>
                    <a:pt x="1265" y="420"/>
                    <a:pt x="1253" y="423"/>
                    <a:pt x="1240" y="423"/>
                  </a:cubicBezTo>
                  <a:cubicBezTo>
                    <a:pt x="1205" y="423"/>
                    <a:pt x="1172" y="396"/>
                    <a:pt x="1172" y="356"/>
                  </a:cubicBezTo>
                  <a:lnTo>
                    <a:pt x="1172" y="71"/>
                  </a:lnTo>
                  <a:cubicBezTo>
                    <a:pt x="1172" y="33"/>
                    <a:pt x="1140" y="1"/>
                    <a:pt x="11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3" name="Google Shape;18733;p76"/>
            <p:cNvSpPr/>
            <p:nvPr/>
          </p:nvSpPr>
          <p:spPr>
            <a:xfrm>
              <a:off x="3744430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3" y="429"/>
                  </a:moveTo>
                  <a:cubicBezTo>
                    <a:pt x="11021" y="429"/>
                    <a:pt x="13878" y="3283"/>
                    <a:pt x="13878" y="6794"/>
                  </a:cubicBezTo>
                  <a:cubicBezTo>
                    <a:pt x="13878" y="10302"/>
                    <a:pt x="11021" y="13155"/>
                    <a:pt x="7513" y="13155"/>
                  </a:cubicBezTo>
                  <a:cubicBezTo>
                    <a:pt x="4005" y="13155"/>
                    <a:pt x="1148" y="10302"/>
                    <a:pt x="1148" y="6794"/>
                  </a:cubicBezTo>
                  <a:cubicBezTo>
                    <a:pt x="1148" y="3283"/>
                    <a:pt x="4005" y="429"/>
                    <a:pt x="7513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6" y="2945"/>
                    <a:pt x="1" y="6400"/>
                    <a:pt x="1239" y="9391"/>
                  </a:cubicBezTo>
                  <a:cubicBezTo>
                    <a:pt x="2304" y="11966"/>
                    <a:pt x="4809" y="13586"/>
                    <a:pt x="7510" y="13586"/>
                  </a:cubicBezTo>
                  <a:cubicBezTo>
                    <a:pt x="7950" y="13586"/>
                    <a:pt x="8395" y="13543"/>
                    <a:pt x="8839" y="13454"/>
                  </a:cubicBezTo>
                  <a:cubicBezTo>
                    <a:pt x="12016" y="12821"/>
                    <a:pt x="14307" y="10035"/>
                    <a:pt x="14307" y="6794"/>
                  </a:cubicBezTo>
                  <a:cubicBezTo>
                    <a:pt x="14310" y="4989"/>
                    <a:pt x="13593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4" name="Google Shape;18734;p76"/>
            <p:cNvSpPr/>
            <p:nvPr/>
          </p:nvSpPr>
          <p:spPr>
            <a:xfrm>
              <a:off x="3844974" y="3937993"/>
              <a:ext cx="48489" cy="122850"/>
            </a:xfrm>
            <a:custGeom>
              <a:avLst/>
              <a:gdLst/>
              <a:ahLst/>
              <a:cxnLst/>
              <a:rect l="l" t="t" r="r" b="b"/>
              <a:pathLst>
                <a:path w="1863" h="4720" extrusionOk="0">
                  <a:moveTo>
                    <a:pt x="1433" y="430"/>
                  </a:moveTo>
                  <a:lnTo>
                    <a:pt x="1433" y="4290"/>
                  </a:lnTo>
                  <a:lnTo>
                    <a:pt x="430" y="4290"/>
                  </a:lnTo>
                  <a:lnTo>
                    <a:pt x="430" y="430"/>
                  </a:lnTo>
                  <a:close/>
                  <a:moveTo>
                    <a:pt x="216" y="1"/>
                  </a:moveTo>
                  <a:cubicBezTo>
                    <a:pt x="99" y="1"/>
                    <a:pt x="1" y="96"/>
                    <a:pt x="1" y="216"/>
                  </a:cubicBezTo>
                  <a:lnTo>
                    <a:pt x="1" y="4505"/>
                  </a:lnTo>
                  <a:cubicBezTo>
                    <a:pt x="1" y="4624"/>
                    <a:pt x="99" y="4719"/>
                    <a:pt x="216" y="4719"/>
                  </a:cubicBezTo>
                  <a:lnTo>
                    <a:pt x="1648" y="4719"/>
                  </a:lnTo>
                  <a:cubicBezTo>
                    <a:pt x="1767" y="4719"/>
                    <a:pt x="1862" y="4624"/>
                    <a:pt x="1862" y="4505"/>
                  </a:cubicBezTo>
                  <a:lnTo>
                    <a:pt x="1862" y="216"/>
                  </a:lnTo>
                  <a:cubicBezTo>
                    <a:pt x="1862" y="96"/>
                    <a:pt x="1767" y="1"/>
                    <a:pt x="1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5" name="Google Shape;18735;p76"/>
            <p:cNvSpPr/>
            <p:nvPr/>
          </p:nvSpPr>
          <p:spPr>
            <a:xfrm>
              <a:off x="3828134" y="3870973"/>
              <a:ext cx="65329" cy="55881"/>
            </a:xfrm>
            <a:custGeom>
              <a:avLst/>
              <a:gdLst/>
              <a:ahLst/>
              <a:cxnLst/>
              <a:rect l="l" t="t" r="r" b="b"/>
              <a:pathLst>
                <a:path w="2510" h="2147" extrusionOk="0">
                  <a:moveTo>
                    <a:pt x="1431" y="427"/>
                  </a:moveTo>
                  <a:cubicBezTo>
                    <a:pt x="1762" y="427"/>
                    <a:pt x="2080" y="685"/>
                    <a:pt x="2080" y="1074"/>
                  </a:cubicBezTo>
                  <a:cubicBezTo>
                    <a:pt x="2080" y="1429"/>
                    <a:pt x="1791" y="1717"/>
                    <a:pt x="1436" y="1717"/>
                  </a:cubicBezTo>
                  <a:cubicBezTo>
                    <a:pt x="863" y="1717"/>
                    <a:pt x="574" y="1024"/>
                    <a:pt x="982" y="616"/>
                  </a:cubicBezTo>
                  <a:cubicBezTo>
                    <a:pt x="1113" y="486"/>
                    <a:pt x="1273" y="427"/>
                    <a:pt x="1431" y="427"/>
                  </a:cubicBezTo>
                  <a:close/>
                  <a:moveTo>
                    <a:pt x="1436" y="0"/>
                  </a:moveTo>
                  <a:cubicBezTo>
                    <a:pt x="479" y="0"/>
                    <a:pt x="1" y="1154"/>
                    <a:pt x="676" y="1830"/>
                  </a:cubicBezTo>
                  <a:cubicBezTo>
                    <a:pt x="895" y="2049"/>
                    <a:pt x="1165" y="2147"/>
                    <a:pt x="1429" y="2147"/>
                  </a:cubicBezTo>
                  <a:cubicBezTo>
                    <a:pt x="1980" y="2147"/>
                    <a:pt x="2509" y="1720"/>
                    <a:pt x="2509" y="1074"/>
                  </a:cubicBezTo>
                  <a:cubicBezTo>
                    <a:pt x="2509" y="482"/>
                    <a:pt x="2027" y="0"/>
                    <a:pt x="1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6" name="Google Shape;18736;p76"/>
            <p:cNvSpPr/>
            <p:nvPr/>
          </p:nvSpPr>
          <p:spPr>
            <a:xfrm>
              <a:off x="3919439" y="3937993"/>
              <a:ext cx="130346" cy="122850"/>
            </a:xfrm>
            <a:custGeom>
              <a:avLst/>
              <a:gdLst/>
              <a:ahLst/>
              <a:cxnLst/>
              <a:rect l="l" t="t" r="r" b="b"/>
              <a:pathLst>
                <a:path w="5008" h="4720" extrusionOk="0">
                  <a:moveTo>
                    <a:pt x="215" y="1"/>
                  </a:moveTo>
                  <a:cubicBezTo>
                    <a:pt x="99" y="1"/>
                    <a:pt x="0" y="96"/>
                    <a:pt x="0" y="216"/>
                  </a:cubicBezTo>
                  <a:lnTo>
                    <a:pt x="0" y="4505"/>
                  </a:lnTo>
                  <a:cubicBezTo>
                    <a:pt x="0" y="4624"/>
                    <a:pt x="99" y="4719"/>
                    <a:pt x="215" y="4719"/>
                  </a:cubicBezTo>
                  <a:lnTo>
                    <a:pt x="1647" y="4719"/>
                  </a:lnTo>
                  <a:cubicBezTo>
                    <a:pt x="1767" y="4719"/>
                    <a:pt x="1862" y="4624"/>
                    <a:pt x="1862" y="4505"/>
                  </a:cubicBezTo>
                  <a:lnTo>
                    <a:pt x="1862" y="2963"/>
                  </a:lnTo>
                  <a:cubicBezTo>
                    <a:pt x="1862" y="2460"/>
                    <a:pt x="1974" y="1859"/>
                    <a:pt x="2506" y="1859"/>
                  </a:cubicBezTo>
                  <a:cubicBezTo>
                    <a:pt x="2900" y="1859"/>
                    <a:pt x="3065" y="2193"/>
                    <a:pt x="3121" y="2573"/>
                  </a:cubicBezTo>
                  <a:cubicBezTo>
                    <a:pt x="3135" y="2678"/>
                    <a:pt x="3227" y="2756"/>
                    <a:pt x="3332" y="2756"/>
                  </a:cubicBezTo>
                  <a:cubicBezTo>
                    <a:pt x="3463" y="2752"/>
                    <a:pt x="3565" y="2636"/>
                    <a:pt x="3544" y="2506"/>
                  </a:cubicBezTo>
                  <a:cubicBezTo>
                    <a:pt x="3434" y="1816"/>
                    <a:pt x="3069" y="1429"/>
                    <a:pt x="2506" y="1429"/>
                  </a:cubicBezTo>
                  <a:cubicBezTo>
                    <a:pt x="1823" y="1429"/>
                    <a:pt x="1432" y="1989"/>
                    <a:pt x="1432" y="2963"/>
                  </a:cubicBezTo>
                  <a:lnTo>
                    <a:pt x="1432" y="4290"/>
                  </a:lnTo>
                  <a:lnTo>
                    <a:pt x="430" y="4290"/>
                  </a:lnTo>
                  <a:lnTo>
                    <a:pt x="430" y="430"/>
                  </a:lnTo>
                  <a:lnTo>
                    <a:pt x="1144" y="430"/>
                  </a:lnTo>
                  <a:lnTo>
                    <a:pt x="1144" y="712"/>
                  </a:lnTo>
                  <a:cubicBezTo>
                    <a:pt x="1144" y="778"/>
                    <a:pt x="1172" y="842"/>
                    <a:pt x="1225" y="884"/>
                  </a:cubicBezTo>
                  <a:cubicBezTo>
                    <a:pt x="1264" y="916"/>
                    <a:pt x="1311" y="932"/>
                    <a:pt x="1359" y="932"/>
                  </a:cubicBezTo>
                  <a:cubicBezTo>
                    <a:pt x="1407" y="932"/>
                    <a:pt x="1455" y="916"/>
                    <a:pt x="1496" y="884"/>
                  </a:cubicBezTo>
                  <a:cubicBezTo>
                    <a:pt x="1858" y="592"/>
                    <a:pt x="2309" y="430"/>
                    <a:pt x="2776" y="430"/>
                  </a:cubicBezTo>
                  <a:cubicBezTo>
                    <a:pt x="2781" y="430"/>
                    <a:pt x="2786" y="430"/>
                    <a:pt x="2791" y="430"/>
                  </a:cubicBezTo>
                  <a:cubicBezTo>
                    <a:pt x="4026" y="430"/>
                    <a:pt x="4578" y="1472"/>
                    <a:pt x="4578" y="2503"/>
                  </a:cubicBezTo>
                  <a:lnTo>
                    <a:pt x="4578" y="4290"/>
                  </a:lnTo>
                  <a:lnTo>
                    <a:pt x="3575" y="4290"/>
                  </a:lnTo>
                  <a:lnTo>
                    <a:pt x="3575" y="3583"/>
                  </a:lnTo>
                  <a:cubicBezTo>
                    <a:pt x="3575" y="3467"/>
                    <a:pt x="3480" y="3372"/>
                    <a:pt x="3364" y="3372"/>
                  </a:cubicBezTo>
                  <a:cubicBezTo>
                    <a:pt x="3245" y="3372"/>
                    <a:pt x="3150" y="3467"/>
                    <a:pt x="3150" y="3583"/>
                  </a:cubicBezTo>
                  <a:lnTo>
                    <a:pt x="3150" y="4505"/>
                  </a:lnTo>
                  <a:cubicBezTo>
                    <a:pt x="3150" y="4624"/>
                    <a:pt x="3245" y="4719"/>
                    <a:pt x="3364" y="4719"/>
                  </a:cubicBezTo>
                  <a:lnTo>
                    <a:pt x="4793" y="4719"/>
                  </a:lnTo>
                  <a:cubicBezTo>
                    <a:pt x="4912" y="4719"/>
                    <a:pt x="5007" y="4624"/>
                    <a:pt x="5007" y="4505"/>
                  </a:cubicBezTo>
                  <a:lnTo>
                    <a:pt x="5007" y="2503"/>
                  </a:lnTo>
                  <a:cubicBezTo>
                    <a:pt x="5007" y="1028"/>
                    <a:pt x="4096" y="1"/>
                    <a:pt x="2791" y="1"/>
                  </a:cubicBezTo>
                  <a:cubicBezTo>
                    <a:pt x="2365" y="1"/>
                    <a:pt x="1946" y="110"/>
                    <a:pt x="1573" y="314"/>
                  </a:cubicBezTo>
                  <a:lnTo>
                    <a:pt x="1573" y="216"/>
                  </a:lnTo>
                  <a:cubicBezTo>
                    <a:pt x="1573" y="96"/>
                    <a:pt x="1478" y="1"/>
                    <a:pt x="1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37" name="Google Shape;18737;p76"/>
          <p:cNvGrpSpPr/>
          <p:nvPr/>
        </p:nvGrpSpPr>
        <p:grpSpPr>
          <a:xfrm>
            <a:off x="5071104" y="3796534"/>
            <a:ext cx="372844" cy="353610"/>
            <a:chOff x="5071104" y="3796534"/>
            <a:chExt cx="372844" cy="353610"/>
          </a:xfrm>
        </p:grpSpPr>
        <p:sp>
          <p:nvSpPr>
            <p:cNvPr id="18738" name="Google Shape;18738;p76"/>
            <p:cNvSpPr/>
            <p:nvPr/>
          </p:nvSpPr>
          <p:spPr>
            <a:xfrm>
              <a:off x="5095465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6" y="1"/>
                    <a:pt x="1" y="2945"/>
                    <a:pt x="1" y="6580"/>
                  </a:cubicBezTo>
                  <a:cubicBezTo>
                    <a:pt x="1" y="10211"/>
                    <a:pt x="2946" y="13156"/>
                    <a:pt x="6580" y="13156"/>
                  </a:cubicBezTo>
                  <a:cubicBezTo>
                    <a:pt x="10211" y="13156"/>
                    <a:pt x="13160" y="10211"/>
                    <a:pt x="13160" y="6580"/>
                  </a:cubicBezTo>
                  <a:cubicBezTo>
                    <a:pt x="13160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9" name="Google Shape;18739;p76"/>
            <p:cNvSpPr/>
            <p:nvPr/>
          </p:nvSpPr>
          <p:spPr>
            <a:xfrm>
              <a:off x="5244369" y="3802104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1" y="1"/>
                    <a:pt x="286" y="18"/>
                    <a:pt x="1" y="57"/>
                  </a:cubicBezTo>
                  <a:cubicBezTo>
                    <a:pt x="3273" y="486"/>
                    <a:pt x="5722" y="3276"/>
                    <a:pt x="5722" y="6580"/>
                  </a:cubicBezTo>
                  <a:cubicBezTo>
                    <a:pt x="5722" y="9880"/>
                    <a:pt x="3273" y="12670"/>
                    <a:pt x="1" y="13103"/>
                  </a:cubicBezTo>
                  <a:cubicBezTo>
                    <a:pt x="291" y="13141"/>
                    <a:pt x="579" y="13160"/>
                    <a:pt x="864" y="13160"/>
                  </a:cubicBezTo>
                  <a:cubicBezTo>
                    <a:pt x="4274" y="13160"/>
                    <a:pt x="7191" y="10510"/>
                    <a:pt x="7421" y="7009"/>
                  </a:cubicBezTo>
                  <a:cubicBezTo>
                    <a:pt x="7668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0" name="Google Shape;18740;p76"/>
            <p:cNvSpPr/>
            <p:nvPr/>
          </p:nvSpPr>
          <p:spPr>
            <a:xfrm>
              <a:off x="5141898" y="3854211"/>
              <a:ext cx="249864" cy="238074"/>
            </a:xfrm>
            <a:custGeom>
              <a:avLst/>
              <a:gdLst/>
              <a:ahLst/>
              <a:cxnLst/>
              <a:rect l="l" t="t" r="r" b="b"/>
              <a:pathLst>
                <a:path w="9600" h="9147" extrusionOk="0">
                  <a:moveTo>
                    <a:pt x="4796" y="1"/>
                  </a:moveTo>
                  <a:cubicBezTo>
                    <a:pt x="3195" y="1"/>
                    <a:pt x="1711" y="838"/>
                    <a:pt x="880" y="2210"/>
                  </a:cubicBezTo>
                  <a:cubicBezTo>
                    <a:pt x="53" y="3579"/>
                    <a:pt x="1" y="5282"/>
                    <a:pt x="743" y="6703"/>
                  </a:cubicBezTo>
                  <a:lnTo>
                    <a:pt x="219" y="8009"/>
                  </a:lnTo>
                  <a:lnTo>
                    <a:pt x="1770" y="8009"/>
                  </a:lnTo>
                  <a:cubicBezTo>
                    <a:pt x="2613" y="8751"/>
                    <a:pt x="3689" y="9147"/>
                    <a:pt x="4787" y="9147"/>
                  </a:cubicBezTo>
                  <a:cubicBezTo>
                    <a:pt x="5156" y="9147"/>
                    <a:pt x="5528" y="9102"/>
                    <a:pt x="5894" y="9011"/>
                  </a:cubicBezTo>
                  <a:cubicBezTo>
                    <a:pt x="7354" y="8649"/>
                    <a:pt x="8540" y="7597"/>
                    <a:pt x="9071" y="6189"/>
                  </a:cubicBezTo>
                  <a:cubicBezTo>
                    <a:pt x="9599" y="4786"/>
                    <a:pt x="9409" y="3213"/>
                    <a:pt x="8554" y="1974"/>
                  </a:cubicBezTo>
                  <a:cubicBezTo>
                    <a:pt x="7703" y="739"/>
                    <a:pt x="6299" y="1"/>
                    <a:pt x="4796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1" name="Google Shape;18741;p76"/>
            <p:cNvSpPr/>
            <p:nvPr/>
          </p:nvSpPr>
          <p:spPr>
            <a:xfrm>
              <a:off x="5199679" y="3928676"/>
              <a:ext cx="126598" cy="81883"/>
            </a:xfrm>
            <a:custGeom>
              <a:avLst/>
              <a:gdLst/>
              <a:ahLst/>
              <a:cxnLst/>
              <a:rect l="l" t="t" r="r" b="b"/>
              <a:pathLst>
                <a:path w="4864" h="3146" extrusionOk="0">
                  <a:moveTo>
                    <a:pt x="4863" y="0"/>
                  </a:moveTo>
                  <a:lnTo>
                    <a:pt x="3435" y="1144"/>
                  </a:lnTo>
                  <a:lnTo>
                    <a:pt x="859" y="1144"/>
                  </a:lnTo>
                  <a:lnTo>
                    <a:pt x="1" y="3146"/>
                  </a:lnTo>
                  <a:lnTo>
                    <a:pt x="1433" y="2287"/>
                  </a:lnTo>
                  <a:lnTo>
                    <a:pt x="3720" y="2287"/>
                  </a:lnTo>
                  <a:lnTo>
                    <a:pt x="4863" y="0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2" name="Google Shape;18742;p76"/>
            <p:cNvSpPr/>
            <p:nvPr/>
          </p:nvSpPr>
          <p:spPr>
            <a:xfrm>
              <a:off x="5071104" y="3796534"/>
              <a:ext cx="372584" cy="353610"/>
            </a:xfrm>
            <a:custGeom>
              <a:avLst/>
              <a:gdLst/>
              <a:ahLst/>
              <a:cxnLst/>
              <a:rect l="l" t="t" r="r" b="b"/>
              <a:pathLst>
                <a:path w="14315" h="13586" extrusionOk="0">
                  <a:moveTo>
                    <a:pt x="7516" y="429"/>
                  </a:moveTo>
                  <a:cubicBezTo>
                    <a:pt x="11024" y="429"/>
                    <a:pt x="13881" y="3283"/>
                    <a:pt x="13881" y="6794"/>
                  </a:cubicBezTo>
                  <a:cubicBezTo>
                    <a:pt x="13881" y="10302"/>
                    <a:pt x="11024" y="13155"/>
                    <a:pt x="7516" y="13155"/>
                  </a:cubicBezTo>
                  <a:cubicBezTo>
                    <a:pt x="4008" y="13155"/>
                    <a:pt x="1151" y="10302"/>
                    <a:pt x="1151" y="6794"/>
                  </a:cubicBezTo>
                  <a:cubicBezTo>
                    <a:pt x="1151" y="3283"/>
                    <a:pt x="4008" y="429"/>
                    <a:pt x="7516" y="429"/>
                  </a:cubicBezTo>
                  <a:close/>
                  <a:moveTo>
                    <a:pt x="7515" y="1"/>
                  </a:moveTo>
                  <a:cubicBezTo>
                    <a:pt x="6208" y="1"/>
                    <a:pt x="4893" y="377"/>
                    <a:pt x="3741" y="1147"/>
                  </a:cubicBezTo>
                  <a:cubicBezTo>
                    <a:pt x="1049" y="2945"/>
                    <a:pt x="1" y="6400"/>
                    <a:pt x="1243" y="9391"/>
                  </a:cubicBezTo>
                  <a:cubicBezTo>
                    <a:pt x="2308" y="11966"/>
                    <a:pt x="4810" y="13586"/>
                    <a:pt x="7513" y="13586"/>
                  </a:cubicBezTo>
                  <a:cubicBezTo>
                    <a:pt x="7953" y="13586"/>
                    <a:pt x="8398" y="13543"/>
                    <a:pt x="8843" y="13454"/>
                  </a:cubicBezTo>
                  <a:cubicBezTo>
                    <a:pt x="12020" y="12825"/>
                    <a:pt x="14311" y="10035"/>
                    <a:pt x="14311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7" y="677"/>
                    <a:pt x="9268" y="1"/>
                    <a:pt x="75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3" name="Google Shape;18743;p76"/>
            <p:cNvSpPr/>
            <p:nvPr/>
          </p:nvSpPr>
          <p:spPr>
            <a:xfrm>
              <a:off x="5133465" y="3848745"/>
              <a:ext cx="277792" cy="249187"/>
            </a:xfrm>
            <a:custGeom>
              <a:avLst/>
              <a:gdLst/>
              <a:ahLst/>
              <a:cxnLst/>
              <a:rect l="l" t="t" r="r" b="b"/>
              <a:pathLst>
                <a:path w="10673" h="9574" extrusionOk="0">
                  <a:moveTo>
                    <a:pt x="5124" y="0"/>
                  </a:moveTo>
                  <a:cubicBezTo>
                    <a:pt x="3694" y="0"/>
                    <a:pt x="2313" y="643"/>
                    <a:pt x="1391" y="1790"/>
                  </a:cubicBezTo>
                  <a:cubicBezTo>
                    <a:pt x="219" y="3247"/>
                    <a:pt x="1" y="5252"/>
                    <a:pt x="831" y="6927"/>
                  </a:cubicBezTo>
                  <a:lnTo>
                    <a:pt x="349" y="8138"/>
                  </a:lnTo>
                  <a:cubicBezTo>
                    <a:pt x="332" y="8183"/>
                    <a:pt x="328" y="8233"/>
                    <a:pt x="339" y="8282"/>
                  </a:cubicBezTo>
                  <a:cubicBezTo>
                    <a:pt x="367" y="8373"/>
                    <a:pt x="451" y="8437"/>
                    <a:pt x="546" y="8437"/>
                  </a:cubicBezTo>
                  <a:lnTo>
                    <a:pt x="2017" y="8437"/>
                  </a:lnTo>
                  <a:cubicBezTo>
                    <a:pt x="2921" y="9204"/>
                    <a:pt x="4019" y="9573"/>
                    <a:pt x="5108" y="9573"/>
                  </a:cubicBezTo>
                  <a:cubicBezTo>
                    <a:pt x="6632" y="9573"/>
                    <a:pt x="8138" y="8850"/>
                    <a:pt x="9072" y="7480"/>
                  </a:cubicBezTo>
                  <a:cubicBezTo>
                    <a:pt x="10673" y="5129"/>
                    <a:pt x="9888" y="1910"/>
                    <a:pt x="7383" y="562"/>
                  </a:cubicBezTo>
                  <a:cubicBezTo>
                    <a:pt x="7349" y="543"/>
                    <a:pt x="7313" y="535"/>
                    <a:pt x="7278" y="535"/>
                  </a:cubicBezTo>
                  <a:cubicBezTo>
                    <a:pt x="7164" y="535"/>
                    <a:pt x="7060" y="627"/>
                    <a:pt x="7063" y="756"/>
                  </a:cubicBezTo>
                  <a:cubicBezTo>
                    <a:pt x="7063" y="833"/>
                    <a:pt x="7105" y="907"/>
                    <a:pt x="7175" y="942"/>
                  </a:cubicBezTo>
                  <a:cubicBezTo>
                    <a:pt x="9476" y="2170"/>
                    <a:pt x="10191" y="5133"/>
                    <a:pt x="8702" y="7276"/>
                  </a:cubicBezTo>
                  <a:cubicBezTo>
                    <a:pt x="7850" y="8505"/>
                    <a:pt x="6491" y="9150"/>
                    <a:pt x="5118" y="9150"/>
                  </a:cubicBezTo>
                  <a:cubicBezTo>
                    <a:pt x="4099" y="9150"/>
                    <a:pt x="3072" y="8795"/>
                    <a:pt x="2239" y="8060"/>
                  </a:cubicBezTo>
                  <a:cubicBezTo>
                    <a:pt x="2197" y="8025"/>
                    <a:pt x="2147" y="8007"/>
                    <a:pt x="2094" y="8007"/>
                  </a:cubicBezTo>
                  <a:lnTo>
                    <a:pt x="863" y="8007"/>
                  </a:lnTo>
                  <a:lnTo>
                    <a:pt x="1268" y="6994"/>
                  </a:lnTo>
                  <a:cubicBezTo>
                    <a:pt x="1292" y="6938"/>
                    <a:pt x="1289" y="6871"/>
                    <a:pt x="1257" y="6815"/>
                  </a:cubicBezTo>
                  <a:cubicBezTo>
                    <a:pt x="462" y="5295"/>
                    <a:pt x="631" y="3444"/>
                    <a:pt x="1693" y="2093"/>
                  </a:cubicBezTo>
                  <a:cubicBezTo>
                    <a:pt x="2532" y="1026"/>
                    <a:pt x="3803" y="429"/>
                    <a:pt x="5122" y="429"/>
                  </a:cubicBezTo>
                  <a:cubicBezTo>
                    <a:pt x="5473" y="429"/>
                    <a:pt x="5828" y="471"/>
                    <a:pt x="6179" y="559"/>
                  </a:cubicBezTo>
                  <a:cubicBezTo>
                    <a:pt x="6197" y="564"/>
                    <a:pt x="6215" y="566"/>
                    <a:pt x="6233" y="566"/>
                  </a:cubicBezTo>
                  <a:cubicBezTo>
                    <a:pt x="6347" y="566"/>
                    <a:pt x="6447" y="473"/>
                    <a:pt x="6447" y="351"/>
                  </a:cubicBezTo>
                  <a:cubicBezTo>
                    <a:pt x="6447" y="253"/>
                    <a:pt x="6380" y="168"/>
                    <a:pt x="6285" y="144"/>
                  </a:cubicBezTo>
                  <a:cubicBezTo>
                    <a:pt x="5900" y="47"/>
                    <a:pt x="5510" y="0"/>
                    <a:pt x="51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4" name="Google Shape;18744;p76"/>
            <p:cNvSpPr/>
            <p:nvPr/>
          </p:nvSpPr>
          <p:spPr>
            <a:xfrm>
              <a:off x="5192886" y="3923106"/>
              <a:ext cx="139716" cy="93100"/>
            </a:xfrm>
            <a:custGeom>
              <a:avLst/>
              <a:gdLst/>
              <a:ahLst/>
              <a:cxnLst/>
              <a:rect l="l" t="t" r="r" b="b"/>
              <a:pathLst>
                <a:path w="5368" h="3577" extrusionOk="0">
                  <a:moveTo>
                    <a:pt x="5125" y="1"/>
                  </a:moveTo>
                  <a:cubicBezTo>
                    <a:pt x="5075" y="1"/>
                    <a:pt x="5026" y="18"/>
                    <a:pt x="4987" y="52"/>
                  </a:cubicBezTo>
                  <a:lnTo>
                    <a:pt x="3618" y="1143"/>
                  </a:lnTo>
                  <a:lnTo>
                    <a:pt x="1120" y="1143"/>
                  </a:lnTo>
                  <a:cubicBezTo>
                    <a:pt x="1036" y="1143"/>
                    <a:pt x="959" y="1196"/>
                    <a:pt x="923" y="1277"/>
                  </a:cubicBezTo>
                  <a:lnTo>
                    <a:pt x="65" y="3279"/>
                  </a:lnTo>
                  <a:cubicBezTo>
                    <a:pt x="0" y="3430"/>
                    <a:pt x="121" y="3577"/>
                    <a:pt x="264" y="3577"/>
                  </a:cubicBezTo>
                  <a:cubicBezTo>
                    <a:pt x="300" y="3577"/>
                    <a:pt x="338" y="3567"/>
                    <a:pt x="374" y="3546"/>
                  </a:cubicBezTo>
                  <a:lnTo>
                    <a:pt x="1754" y="2719"/>
                  </a:lnTo>
                  <a:lnTo>
                    <a:pt x="2345" y="2719"/>
                  </a:lnTo>
                  <a:cubicBezTo>
                    <a:pt x="2464" y="2719"/>
                    <a:pt x="2559" y="2624"/>
                    <a:pt x="2559" y="2505"/>
                  </a:cubicBezTo>
                  <a:cubicBezTo>
                    <a:pt x="2559" y="2385"/>
                    <a:pt x="2464" y="2290"/>
                    <a:pt x="2345" y="2290"/>
                  </a:cubicBezTo>
                  <a:lnTo>
                    <a:pt x="1694" y="2290"/>
                  </a:lnTo>
                  <a:cubicBezTo>
                    <a:pt x="1655" y="2290"/>
                    <a:pt x="1616" y="2300"/>
                    <a:pt x="1581" y="2322"/>
                  </a:cubicBezTo>
                  <a:lnTo>
                    <a:pt x="723" y="2835"/>
                  </a:lnTo>
                  <a:lnTo>
                    <a:pt x="1261" y="1576"/>
                  </a:lnTo>
                  <a:lnTo>
                    <a:pt x="3696" y="1576"/>
                  </a:lnTo>
                  <a:cubicBezTo>
                    <a:pt x="3742" y="1576"/>
                    <a:pt x="3791" y="1558"/>
                    <a:pt x="3826" y="1526"/>
                  </a:cubicBezTo>
                  <a:lnTo>
                    <a:pt x="4495" y="995"/>
                  </a:lnTo>
                  <a:lnTo>
                    <a:pt x="3847" y="2290"/>
                  </a:lnTo>
                  <a:lnTo>
                    <a:pt x="3386" y="2290"/>
                  </a:lnTo>
                  <a:cubicBezTo>
                    <a:pt x="3270" y="2290"/>
                    <a:pt x="3172" y="2385"/>
                    <a:pt x="3172" y="2505"/>
                  </a:cubicBezTo>
                  <a:cubicBezTo>
                    <a:pt x="3172" y="2624"/>
                    <a:pt x="3270" y="2719"/>
                    <a:pt x="3386" y="2719"/>
                  </a:cubicBezTo>
                  <a:lnTo>
                    <a:pt x="3981" y="2719"/>
                  </a:lnTo>
                  <a:cubicBezTo>
                    <a:pt x="4062" y="2719"/>
                    <a:pt x="4136" y="2673"/>
                    <a:pt x="4171" y="2600"/>
                  </a:cubicBezTo>
                  <a:lnTo>
                    <a:pt x="5314" y="313"/>
                  </a:lnTo>
                  <a:cubicBezTo>
                    <a:pt x="5367" y="210"/>
                    <a:pt x="5332" y="87"/>
                    <a:pt x="5233" y="28"/>
                  </a:cubicBezTo>
                  <a:cubicBezTo>
                    <a:pt x="5199" y="10"/>
                    <a:pt x="5162" y="1"/>
                    <a:pt x="51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45" name="Google Shape;18745;p76"/>
          <p:cNvGrpSpPr/>
          <p:nvPr/>
        </p:nvGrpSpPr>
        <p:grpSpPr>
          <a:xfrm>
            <a:off x="7438201" y="3354899"/>
            <a:ext cx="403504" cy="382318"/>
            <a:chOff x="7438201" y="3354899"/>
            <a:chExt cx="403504" cy="382318"/>
          </a:xfrm>
        </p:grpSpPr>
        <p:sp>
          <p:nvSpPr>
            <p:cNvPr id="18746" name="Google Shape;18746;p76"/>
            <p:cNvSpPr/>
            <p:nvPr/>
          </p:nvSpPr>
          <p:spPr>
            <a:xfrm>
              <a:off x="7464566" y="3360990"/>
              <a:ext cx="370293" cy="370163"/>
            </a:xfrm>
            <a:custGeom>
              <a:avLst/>
              <a:gdLst/>
              <a:ahLst/>
              <a:cxnLst/>
              <a:rect l="l" t="t" r="r" b="b"/>
              <a:pathLst>
                <a:path w="14227" h="14222" extrusionOk="0">
                  <a:moveTo>
                    <a:pt x="7112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2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7" name="Google Shape;18747;p76"/>
            <p:cNvSpPr/>
            <p:nvPr/>
          </p:nvSpPr>
          <p:spPr>
            <a:xfrm>
              <a:off x="7625468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30" y="0"/>
                  </a:cubicBezTo>
                  <a:cubicBezTo>
                    <a:pt x="620" y="0"/>
                    <a:pt x="311" y="18"/>
                    <a:pt x="1" y="60"/>
                  </a:cubicBezTo>
                  <a:cubicBezTo>
                    <a:pt x="3541" y="524"/>
                    <a:pt x="6186" y="3540"/>
                    <a:pt x="6186" y="7111"/>
                  </a:cubicBezTo>
                  <a:cubicBezTo>
                    <a:pt x="6186" y="10679"/>
                    <a:pt x="3541" y="13697"/>
                    <a:pt x="1" y="14162"/>
                  </a:cubicBezTo>
                  <a:cubicBezTo>
                    <a:pt x="322" y="14205"/>
                    <a:pt x="640" y="14226"/>
                    <a:pt x="954" y="14226"/>
                  </a:cubicBezTo>
                  <a:cubicBezTo>
                    <a:pt x="4641" y="14226"/>
                    <a:pt x="7791" y="11362"/>
                    <a:pt x="8041" y="7575"/>
                  </a:cubicBezTo>
                  <a:cubicBezTo>
                    <a:pt x="8308" y="3473"/>
                    <a:pt x="5053" y="0"/>
                    <a:pt x="942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8" name="Google Shape;18748;p76"/>
            <p:cNvSpPr/>
            <p:nvPr/>
          </p:nvSpPr>
          <p:spPr>
            <a:xfrm>
              <a:off x="7665134" y="3400708"/>
              <a:ext cx="57443" cy="49218"/>
            </a:xfrm>
            <a:custGeom>
              <a:avLst/>
              <a:gdLst/>
              <a:ahLst/>
              <a:cxnLst/>
              <a:rect l="l" t="t" r="r" b="b"/>
              <a:pathLst>
                <a:path w="2207" h="1891" extrusionOk="0">
                  <a:moveTo>
                    <a:pt x="1255" y="1"/>
                  </a:moveTo>
                  <a:cubicBezTo>
                    <a:pt x="1023" y="1"/>
                    <a:pt x="787" y="87"/>
                    <a:pt x="595" y="279"/>
                  </a:cubicBezTo>
                  <a:cubicBezTo>
                    <a:pt x="0" y="874"/>
                    <a:pt x="423" y="1891"/>
                    <a:pt x="1264" y="1891"/>
                  </a:cubicBezTo>
                  <a:cubicBezTo>
                    <a:pt x="1784" y="1887"/>
                    <a:pt x="2203" y="1468"/>
                    <a:pt x="2207" y="948"/>
                  </a:cubicBezTo>
                  <a:cubicBezTo>
                    <a:pt x="2207" y="378"/>
                    <a:pt x="1741" y="1"/>
                    <a:pt x="125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9" name="Google Shape;18749;p76"/>
            <p:cNvSpPr/>
            <p:nvPr/>
          </p:nvSpPr>
          <p:spPr>
            <a:xfrm>
              <a:off x="7523727" y="3481211"/>
              <a:ext cx="251868" cy="210120"/>
            </a:xfrm>
            <a:custGeom>
              <a:avLst/>
              <a:gdLst/>
              <a:ahLst/>
              <a:cxnLst/>
              <a:rect l="l" t="t" r="r" b="b"/>
              <a:pathLst>
                <a:path w="9677" h="8073" extrusionOk="0">
                  <a:moveTo>
                    <a:pt x="4839" y="1"/>
                  </a:moveTo>
                  <a:cubicBezTo>
                    <a:pt x="2172" y="1"/>
                    <a:pt x="1" y="1813"/>
                    <a:pt x="1" y="4036"/>
                  </a:cubicBezTo>
                  <a:cubicBezTo>
                    <a:pt x="1" y="6264"/>
                    <a:pt x="2172" y="8072"/>
                    <a:pt x="4839" y="8072"/>
                  </a:cubicBezTo>
                  <a:cubicBezTo>
                    <a:pt x="7509" y="8072"/>
                    <a:pt x="9677" y="6264"/>
                    <a:pt x="9677" y="4036"/>
                  </a:cubicBezTo>
                  <a:cubicBezTo>
                    <a:pt x="9677" y="1813"/>
                    <a:pt x="7506" y="1"/>
                    <a:pt x="4839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0" name="Google Shape;18750;p76"/>
            <p:cNvSpPr/>
            <p:nvPr/>
          </p:nvSpPr>
          <p:spPr>
            <a:xfrm>
              <a:off x="7729058" y="3489331"/>
              <a:ext cx="74022" cy="80477"/>
            </a:xfrm>
            <a:custGeom>
              <a:avLst/>
              <a:gdLst/>
              <a:ahLst/>
              <a:cxnLst/>
              <a:rect l="l" t="t" r="r" b="b"/>
              <a:pathLst>
                <a:path w="2844" h="3092" extrusionOk="0">
                  <a:moveTo>
                    <a:pt x="1280" y="1"/>
                  </a:moveTo>
                  <a:cubicBezTo>
                    <a:pt x="889" y="1"/>
                    <a:pt x="504" y="147"/>
                    <a:pt x="208" y="424"/>
                  </a:cubicBezTo>
                  <a:lnTo>
                    <a:pt x="0" y="625"/>
                  </a:lnTo>
                  <a:lnTo>
                    <a:pt x="229" y="801"/>
                  </a:lnTo>
                  <a:cubicBezTo>
                    <a:pt x="926" y="1343"/>
                    <a:pt x="1411" y="2036"/>
                    <a:pt x="1629" y="2803"/>
                  </a:cubicBezTo>
                  <a:lnTo>
                    <a:pt x="1714" y="3091"/>
                  </a:lnTo>
                  <a:lnTo>
                    <a:pt x="1981" y="2957"/>
                  </a:lnTo>
                  <a:cubicBezTo>
                    <a:pt x="2505" y="2690"/>
                    <a:pt x="2840" y="2152"/>
                    <a:pt x="2843" y="1561"/>
                  </a:cubicBezTo>
                  <a:cubicBezTo>
                    <a:pt x="2840" y="938"/>
                    <a:pt x="2470" y="375"/>
                    <a:pt x="1900" y="129"/>
                  </a:cubicBezTo>
                  <a:cubicBezTo>
                    <a:pt x="1700" y="43"/>
                    <a:pt x="1489" y="1"/>
                    <a:pt x="128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1" name="Google Shape;18751;p76"/>
            <p:cNvSpPr/>
            <p:nvPr/>
          </p:nvSpPr>
          <p:spPr>
            <a:xfrm>
              <a:off x="7493145" y="3489279"/>
              <a:ext cx="77224" cy="80529"/>
            </a:xfrm>
            <a:custGeom>
              <a:avLst/>
              <a:gdLst/>
              <a:ahLst/>
              <a:cxnLst/>
              <a:rect l="l" t="t" r="r" b="b"/>
              <a:pathLst>
                <a:path w="2967" h="3094" extrusionOk="0">
                  <a:moveTo>
                    <a:pt x="1686" y="0"/>
                  </a:moveTo>
                  <a:cubicBezTo>
                    <a:pt x="961" y="0"/>
                    <a:pt x="331" y="500"/>
                    <a:pt x="166" y="1204"/>
                  </a:cubicBezTo>
                  <a:cubicBezTo>
                    <a:pt x="1" y="1907"/>
                    <a:pt x="338" y="2636"/>
                    <a:pt x="986" y="2959"/>
                  </a:cubicBezTo>
                  <a:lnTo>
                    <a:pt x="1253" y="3093"/>
                  </a:lnTo>
                  <a:lnTo>
                    <a:pt x="1338" y="2805"/>
                  </a:lnTo>
                  <a:cubicBezTo>
                    <a:pt x="1556" y="2038"/>
                    <a:pt x="2041" y="1345"/>
                    <a:pt x="2738" y="799"/>
                  </a:cubicBezTo>
                  <a:lnTo>
                    <a:pt x="2967" y="623"/>
                  </a:lnTo>
                  <a:lnTo>
                    <a:pt x="2759" y="426"/>
                  </a:lnTo>
                  <a:cubicBezTo>
                    <a:pt x="2467" y="152"/>
                    <a:pt x="2084" y="0"/>
                    <a:pt x="168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2" name="Google Shape;18752;p76"/>
            <p:cNvSpPr/>
            <p:nvPr/>
          </p:nvSpPr>
          <p:spPr>
            <a:xfrm>
              <a:off x="7560556" y="3537534"/>
              <a:ext cx="57339" cy="49218"/>
            </a:xfrm>
            <a:custGeom>
              <a:avLst/>
              <a:gdLst/>
              <a:ahLst/>
              <a:cxnLst/>
              <a:rect l="l" t="t" r="r" b="b"/>
              <a:pathLst>
                <a:path w="2203" h="1891" extrusionOk="0">
                  <a:moveTo>
                    <a:pt x="1254" y="1"/>
                  </a:moveTo>
                  <a:cubicBezTo>
                    <a:pt x="1023" y="1"/>
                    <a:pt x="787" y="87"/>
                    <a:pt x="595" y="279"/>
                  </a:cubicBezTo>
                  <a:cubicBezTo>
                    <a:pt x="0" y="873"/>
                    <a:pt x="419" y="1890"/>
                    <a:pt x="1260" y="1890"/>
                  </a:cubicBezTo>
                  <a:cubicBezTo>
                    <a:pt x="1781" y="1887"/>
                    <a:pt x="2203" y="1468"/>
                    <a:pt x="2203" y="947"/>
                  </a:cubicBezTo>
                  <a:cubicBezTo>
                    <a:pt x="2203" y="378"/>
                    <a:pt x="1739" y="1"/>
                    <a:pt x="125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3" name="Google Shape;18753;p76"/>
            <p:cNvSpPr/>
            <p:nvPr/>
          </p:nvSpPr>
          <p:spPr>
            <a:xfrm>
              <a:off x="7673203" y="3537534"/>
              <a:ext cx="57339" cy="49218"/>
            </a:xfrm>
            <a:custGeom>
              <a:avLst/>
              <a:gdLst/>
              <a:ahLst/>
              <a:cxnLst/>
              <a:rect l="l" t="t" r="r" b="b"/>
              <a:pathLst>
                <a:path w="2203" h="1891" extrusionOk="0">
                  <a:moveTo>
                    <a:pt x="1254" y="1"/>
                  </a:moveTo>
                  <a:cubicBezTo>
                    <a:pt x="1023" y="1"/>
                    <a:pt x="787" y="87"/>
                    <a:pt x="595" y="279"/>
                  </a:cubicBezTo>
                  <a:cubicBezTo>
                    <a:pt x="0" y="873"/>
                    <a:pt x="422" y="1890"/>
                    <a:pt x="1263" y="1890"/>
                  </a:cubicBezTo>
                  <a:cubicBezTo>
                    <a:pt x="1780" y="1887"/>
                    <a:pt x="2203" y="1468"/>
                    <a:pt x="2203" y="947"/>
                  </a:cubicBezTo>
                  <a:cubicBezTo>
                    <a:pt x="2203" y="378"/>
                    <a:pt x="1738" y="1"/>
                    <a:pt x="125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4" name="Google Shape;18754;p76"/>
            <p:cNvSpPr/>
            <p:nvPr/>
          </p:nvSpPr>
          <p:spPr>
            <a:xfrm>
              <a:off x="7574298" y="3627511"/>
              <a:ext cx="150777" cy="34877"/>
            </a:xfrm>
            <a:custGeom>
              <a:avLst/>
              <a:gdLst/>
              <a:ahLst/>
              <a:cxnLst/>
              <a:rect l="l" t="t" r="r" b="b"/>
              <a:pathLst>
                <a:path w="5793" h="1340" extrusionOk="0">
                  <a:moveTo>
                    <a:pt x="337" y="1"/>
                  </a:moveTo>
                  <a:cubicBezTo>
                    <a:pt x="150" y="1"/>
                    <a:pt x="0" y="257"/>
                    <a:pt x="190" y="414"/>
                  </a:cubicBezTo>
                  <a:cubicBezTo>
                    <a:pt x="904" y="1012"/>
                    <a:pt x="1865" y="1339"/>
                    <a:pt x="2896" y="1339"/>
                  </a:cubicBezTo>
                  <a:cubicBezTo>
                    <a:pt x="3930" y="1339"/>
                    <a:pt x="4891" y="1012"/>
                    <a:pt x="5605" y="414"/>
                  </a:cubicBezTo>
                  <a:cubicBezTo>
                    <a:pt x="5792" y="257"/>
                    <a:pt x="5644" y="1"/>
                    <a:pt x="5457" y="1"/>
                  </a:cubicBezTo>
                  <a:cubicBezTo>
                    <a:pt x="5409" y="1"/>
                    <a:pt x="5358" y="18"/>
                    <a:pt x="5309" y="59"/>
                  </a:cubicBezTo>
                  <a:cubicBezTo>
                    <a:pt x="4676" y="586"/>
                    <a:pt x="3821" y="875"/>
                    <a:pt x="2896" y="875"/>
                  </a:cubicBezTo>
                  <a:cubicBezTo>
                    <a:pt x="1974" y="875"/>
                    <a:pt x="1115" y="586"/>
                    <a:pt x="486" y="59"/>
                  </a:cubicBezTo>
                  <a:cubicBezTo>
                    <a:pt x="437" y="18"/>
                    <a:pt x="386" y="1"/>
                    <a:pt x="3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5" name="Google Shape;18755;p76"/>
            <p:cNvSpPr/>
            <p:nvPr/>
          </p:nvSpPr>
          <p:spPr>
            <a:xfrm>
              <a:off x="7643610" y="3395112"/>
              <a:ext cx="85370" cy="94662"/>
            </a:xfrm>
            <a:custGeom>
              <a:avLst/>
              <a:gdLst/>
              <a:ahLst/>
              <a:cxnLst/>
              <a:rect l="l" t="t" r="r" b="b"/>
              <a:pathLst>
                <a:path w="3280" h="3637" extrusionOk="0">
                  <a:moveTo>
                    <a:pt x="2091" y="466"/>
                  </a:moveTo>
                  <a:cubicBezTo>
                    <a:pt x="2710" y="466"/>
                    <a:pt x="3019" y="1215"/>
                    <a:pt x="2583" y="1652"/>
                  </a:cubicBezTo>
                  <a:cubicBezTo>
                    <a:pt x="2441" y="1794"/>
                    <a:pt x="2265" y="1858"/>
                    <a:pt x="2094" y="1858"/>
                  </a:cubicBezTo>
                  <a:cubicBezTo>
                    <a:pt x="1736" y="1858"/>
                    <a:pt x="1394" y="1581"/>
                    <a:pt x="1394" y="1163"/>
                  </a:cubicBezTo>
                  <a:cubicBezTo>
                    <a:pt x="1394" y="779"/>
                    <a:pt x="1704" y="466"/>
                    <a:pt x="2091" y="466"/>
                  </a:cubicBezTo>
                  <a:close/>
                  <a:moveTo>
                    <a:pt x="2091" y="0"/>
                  </a:moveTo>
                  <a:cubicBezTo>
                    <a:pt x="1521" y="0"/>
                    <a:pt x="1029" y="419"/>
                    <a:pt x="944" y="990"/>
                  </a:cubicBezTo>
                  <a:lnTo>
                    <a:pt x="162" y="1251"/>
                  </a:lnTo>
                  <a:cubicBezTo>
                    <a:pt x="67" y="1282"/>
                    <a:pt x="1" y="1370"/>
                    <a:pt x="4" y="1469"/>
                  </a:cubicBezTo>
                  <a:lnTo>
                    <a:pt x="4" y="3636"/>
                  </a:lnTo>
                  <a:lnTo>
                    <a:pt x="465" y="3636"/>
                  </a:lnTo>
                  <a:lnTo>
                    <a:pt x="465" y="1638"/>
                  </a:lnTo>
                  <a:lnTo>
                    <a:pt x="972" y="1469"/>
                  </a:lnTo>
                  <a:cubicBezTo>
                    <a:pt x="1112" y="1979"/>
                    <a:pt x="1573" y="2319"/>
                    <a:pt x="2086" y="2319"/>
                  </a:cubicBezTo>
                  <a:cubicBezTo>
                    <a:pt x="2150" y="2319"/>
                    <a:pt x="2215" y="2313"/>
                    <a:pt x="2281" y="2303"/>
                  </a:cubicBezTo>
                  <a:cubicBezTo>
                    <a:pt x="2865" y="2208"/>
                    <a:pt x="3280" y="1683"/>
                    <a:pt x="3245" y="1092"/>
                  </a:cubicBezTo>
                  <a:cubicBezTo>
                    <a:pt x="3209" y="498"/>
                    <a:pt x="2731" y="30"/>
                    <a:pt x="2140" y="1"/>
                  </a:cubicBezTo>
                  <a:cubicBezTo>
                    <a:pt x="2124" y="1"/>
                    <a:pt x="2107" y="0"/>
                    <a:pt x="209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6" name="Google Shape;18756;p76"/>
            <p:cNvSpPr/>
            <p:nvPr/>
          </p:nvSpPr>
          <p:spPr>
            <a:xfrm>
              <a:off x="7438201" y="3354899"/>
              <a:ext cx="402776" cy="382318"/>
            </a:xfrm>
            <a:custGeom>
              <a:avLst/>
              <a:gdLst/>
              <a:ahLst/>
              <a:cxnLst/>
              <a:rect l="l" t="t" r="r" b="b"/>
              <a:pathLst>
                <a:path w="15475" h="14689" extrusionOk="0">
                  <a:moveTo>
                    <a:pt x="8125" y="466"/>
                  </a:moveTo>
                  <a:cubicBezTo>
                    <a:pt x="11918" y="466"/>
                    <a:pt x="15003" y="3552"/>
                    <a:pt x="15003" y="7345"/>
                  </a:cubicBezTo>
                  <a:cubicBezTo>
                    <a:pt x="15003" y="11138"/>
                    <a:pt x="11921" y="14223"/>
                    <a:pt x="8125" y="14223"/>
                  </a:cubicBezTo>
                  <a:cubicBezTo>
                    <a:pt x="4332" y="14223"/>
                    <a:pt x="1246" y="11138"/>
                    <a:pt x="1246" y="7345"/>
                  </a:cubicBezTo>
                  <a:cubicBezTo>
                    <a:pt x="1246" y="3552"/>
                    <a:pt x="4332" y="466"/>
                    <a:pt x="8125" y="466"/>
                  </a:cubicBezTo>
                  <a:close/>
                  <a:moveTo>
                    <a:pt x="8120" y="0"/>
                  </a:moveTo>
                  <a:cubicBezTo>
                    <a:pt x="6708" y="0"/>
                    <a:pt x="5287" y="406"/>
                    <a:pt x="4043" y="1237"/>
                  </a:cubicBezTo>
                  <a:cubicBezTo>
                    <a:pt x="1134" y="3183"/>
                    <a:pt x="1" y="6916"/>
                    <a:pt x="1341" y="10153"/>
                  </a:cubicBezTo>
                  <a:cubicBezTo>
                    <a:pt x="2494" y="12940"/>
                    <a:pt x="5202" y="14689"/>
                    <a:pt x="8122" y="14689"/>
                  </a:cubicBezTo>
                  <a:cubicBezTo>
                    <a:pt x="8597" y="14689"/>
                    <a:pt x="9077" y="14643"/>
                    <a:pt x="9557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1" y="3527"/>
                    <a:pt x="13318" y="2152"/>
                  </a:cubicBezTo>
                  <a:cubicBezTo>
                    <a:pt x="11898" y="732"/>
                    <a:pt x="10017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7" name="Google Shape;18757;p76"/>
            <p:cNvSpPr/>
            <p:nvPr/>
          </p:nvSpPr>
          <p:spPr>
            <a:xfrm>
              <a:off x="7574298" y="3627511"/>
              <a:ext cx="150777" cy="34877"/>
            </a:xfrm>
            <a:custGeom>
              <a:avLst/>
              <a:gdLst/>
              <a:ahLst/>
              <a:cxnLst/>
              <a:rect l="l" t="t" r="r" b="b"/>
              <a:pathLst>
                <a:path w="5793" h="1340" extrusionOk="0">
                  <a:moveTo>
                    <a:pt x="337" y="1"/>
                  </a:moveTo>
                  <a:cubicBezTo>
                    <a:pt x="150" y="1"/>
                    <a:pt x="0" y="257"/>
                    <a:pt x="190" y="414"/>
                  </a:cubicBezTo>
                  <a:cubicBezTo>
                    <a:pt x="904" y="1012"/>
                    <a:pt x="1865" y="1339"/>
                    <a:pt x="2896" y="1339"/>
                  </a:cubicBezTo>
                  <a:cubicBezTo>
                    <a:pt x="3930" y="1339"/>
                    <a:pt x="4891" y="1012"/>
                    <a:pt x="5605" y="414"/>
                  </a:cubicBezTo>
                  <a:cubicBezTo>
                    <a:pt x="5792" y="257"/>
                    <a:pt x="5644" y="1"/>
                    <a:pt x="5457" y="1"/>
                  </a:cubicBezTo>
                  <a:cubicBezTo>
                    <a:pt x="5409" y="1"/>
                    <a:pt x="5358" y="18"/>
                    <a:pt x="5309" y="59"/>
                  </a:cubicBezTo>
                  <a:cubicBezTo>
                    <a:pt x="4676" y="586"/>
                    <a:pt x="3821" y="875"/>
                    <a:pt x="2896" y="875"/>
                  </a:cubicBezTo>
                  <a:cubicBezTo>
                    <a:pt x="1974" y="875"/>
                    <a:pt x="1115" y="586"/>
                    <a:pt x="486" y="59"/>
                  </a:cubicBezTo>
                  <a:cubicBezTo>
                    <a:pt x="437" y="18"/>
                    <a:pt x="3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8" name="Google Shape;18758;p76"/>
            <p:cNvSpPr/>
            <p:nvPr/>
          </p:nvSpPr>
          <p:spPr>
            <a:xfrm>
              <a:off x="7482265" y="3395112"/>
              <a:ext cx="326385" cy="301789"/>
            </a:xfrm>
            <a:custGeom>
              <a:avLst/>
              <a:gdLst/>
              <a:ahLst/>
              <a:cxnLst/>
              <a:rect l="l" t="t" r="r" b="b"/>
              <a:pathLst>
                <a:path w="12540" h="11595" extrusionOk="0">
                  <a:moveTo>
                    <a:pt x="8290" y="466"/>
                  </a:moveTo>
                  <a:cubicBezTo>
                    <a:pt x="8909" y="466"/>
                    <a:pt x="9218" y="1215"/>
                    <a:pt x="8782" y="1652"/>
                  </a:cubicBezTo>
                  <a:cubicBezTo>
                    <a:pt x="8640" y="1794"/>
                    <a:pt x="8464" y="1858"/>
                    <a:pt x="8293" y="1858"/>
                  </a:cubicBezTo>
                  <a:cubicBezTo>
                    <a:pt x="7935" y="1858"/>
                    <a:pt x="7593" y="1581"/>
                    <a:pt x="7593" y="1163"/>
                  </a:cubicBezTo>
                  <a:cubicBezTo>
                    <a:pt x="7593" y="779"/>
                    <a:pt x="7903" y="466"/>
                    <a:pt x="8290" y="466"/>
                  </a:cubicBezTo>
                  <a:close/>
                  <a:moveTo>
                    <a:pt x="2118" y="3868"/>
                  </a:moveTo>
                  <a:cubicBezTo>
                    <a:pt x="2447" y="3868"/>
                    <a:pt x="2765" y="3995"/>
                    <a:pt x="3005" y="4224"/>
                  </a:cubicBezTo>
                  <a:cubicBezTo>
                    <a:pt x="2280" y="4787"/>
                    <a:pt x="1752" y="5525"/>
                    <a:pt x="1516" y="6356"/>
                  </a:cubicBezTo>
                  <a:cubicBezTo>
                    <a:pt x="971" y="6081"/>
                    <a:pt x="683" y="5473"/>
                    <a:pt x="823" y="4878"/>
                  </a:cubicBezTo>
                  <a:cubicBezTo>
                    <a:pt x="964" y="4287"/>
                    <a:pt x="1495" y="3868"/>
                    <a:pt x="2104" y="3868"/>
                  </a:cubicBezTo>
                  <a:cubicBezTo>
                    <a:pt x="2109" y="3868"/>
                    <a:pt x="2113" y="3868"/>
                    <a:pt x="2118" y="3868"/>
                  </a:cubicBezTo>
                  <a:close/>
                  <a:moveTo>
                    <a:pt x="10749" y="3868"/>
                  </a:moveTo>
                  <a:cubicBezTo>
                    <a:pt x="10754" y="3868"/>
                    <a:pt x="10758" y="3868"/>
                    <a:pt x="10763" y="3868"/>
                  </a:cubicBezTo>
                  <a:cubicBezTo>
                    <a:pt x="11372" y="3868"/>
                    <a:pt x="11900" y="4287"/>
                    <a:pt x="12040" y="4878"/>
                  </a:cubicBezTo>
                  <a:cubicBezTo>
                    <a:pt x="12181" y="5473"/>
                    <a:pt x="11892" y="6081"/>
                    <a:pt x="11351" y="6356"/>
                  </a:cubicBezTo>
                  <a:cubicBezTo>
                    <a:pt x="11111" y="5525"/>
                    <a:pt x="10584" y="4787"/>
                    <a:pt x="9862" y="4224"/>
                  </a:cubicBezTo>
                  <a:cubicBezTo>
                    <a:pt x="10102" y="3995"/>
                    <a:pt x="10417" y="3868"/>
                    <a:pt x="10749" y="3868"/>
                  </a:cubicBezTo>
                  <a:close/>
                  <a:moveTo>
                    <a:pt x="8290" y="0"/>
                  </a:moveTo>
                  <a:cubicBezTo>
                    <a:pt x="7720" y="0"/>
                    <a:pt x="7228" y="419"/>
                    <a:pt x="7143" y="990"/>
                  </a:cubicBezTo>
                  <a:lnTo>
                    <a:pt x="6361" y="1251"/>
                  </a:lnTo>
                  <a:cubicBezTo>
                    <a:pt x="6266" y="1282"/>
                    <a:pt x="6200" y="1370"/>
                    <a:pt x="6203" y="1469"/>
                  </a:cubicBezTo>
                  <a:lnTo>
                    <a:pt x="6203" y="3098"/>
                  </a:lnTo>
                  <a:cubicBezTo>
                    <a:pt x="5204" y="3129"/>
                    <a:pt x="4236" y="3425"/>
                    <a:pt x="3388" y="3953"/>
                  </a:cubicBezTo>
                  <a:cubicBezTo>
                    <a:pt x="3035" y="3582"/>
                    <a:pt x="2569" y="3402"/>
                    <a:pt x="2105" y="3402"/>
                  </a:cubicBezTo>
                  <a:cubicBezTo>
                    <a:pt x="1546" y="3402"/>
                    <a:pt x="990" y="3663"/>
                    <a:pt x="640" y="4171"/>
                  </a:cubicBezTo>
                  <a:cubicBezTo>
                    <a:pt x="0" y="5100"/>
                    <a:pt x="376" y="6384"/>
                    <a:pt x="1418" y="6820"/>
                  </a:cubicBezTo>
                  <a:cubicBezTo>
                    <a:pt x="1390" y="6993"/>
                    <a:pt x="1379" y="7169"/>
                    <a:pt x="1379" y="7344"/>
                  </a:cubicBezTo>
                  <a:cubicBezTo>
                    <a:pt x="1379" y="9688"/>
                    <a:pt x="3645" y="11595"/>
                    <a:pt x="6435" y="11595"/>
                  </a:cubicBezTo>
                  <a:cubicBezTo>
                    <a:pt x="7857" y="11595"/>
                    <a:pt x="9141" y="11099"/>
                    <a:pt x="10063" y="10304"/>
                  </a:cubicBezTo>
                  <a:cubicBezTo>
                    <a:pt x="10161" y="10216"/>
                    <a:pt x="10168" y="10061"/>
                    <a:pt x="10073" y="9966"/>
                  </a:cubicBezTo>
                  <a:lnTo>
                    <a:pt x="10070" y="9966"/>
                  </a:lnTo>
                  <a:cubicBezTo>
                    <a:pt x="10025" y="9919"/>
                    <a:pt x="9966" y="9897"/>
                    <a:pt x="9907" y="9897"/>
                  </a:cubicBezTo>
                  <a:cubicBezTo>
                    <a:pt x="9855" y="9897"/>
                    <a:pt x="9802" y="9915"/>
                    <a:pt x="9760" y="9952"/>
                  </a:cubicBezTo>
                  <a:cubicBezTo>
                    <a:pt x="8923" y="10680"/>
                    <a:pt x="7741" y="11130"/>
                    <a:pt x="6432" y="11130"/>
                  </a:cubicBezTo>
                  <a:cubicBezTo>
                    <a:pt x="3902" y="11130"/>
                    <a:pt x="1840" y="9431"/>
                    <a:pt x="1840" y="7344"/>
                  </a:cubicBezTo>
                  <a:cubicBezTo>
                    <a:pt x="1840" y="5255"/>
                    <a:pt x="3902" y="3555"/>
                    <a:pt x="6432" y="3555"/>
                  </a:cubicBezTo>
                  <a:cubicBezTo>
                    <a:pt x="8965" y="3555"/>
                    <a:pt x="11023" y="5255"/>
                    <a:pt x="11023" y="7344"/>
                  </a:cubicBezTo>
                  <a:cubicBezTo>
                    <a:pt x="11020" y="7992"/>
                    <a:pt x="10826" y="8622"/>
                    <a:pt x="10464" y="9160"/>
                  </a:cubicBezTo>
                  <a:cubicBezTo>
                    <a:pt x="10404" y="9248"/>
                    <a:pt x="10415" y="9368"/>
                    <a:pt x="10492" y="9445"/>
                  </a:cubicBezTo>
                  <a:lnTo>
                    <a:pt x="10496" y="9449"/>
                  </a:lnTo>
                  <a:cubicBezTo>
                    <a:pt x="10541" y="9494"/>
                    <a:pt x="10599" y="9515"/>
                    <a:pt x="10656" y="9515"/>
                  </a:cubicBezTo>
                  <a:cubicBezTo>
                    <a:pt x="10729" y="9515"/>
                    <a:pt x="10802" y="9480"/>
                    <a:pt x="10847" y="9413"/>
                  </a:cubicBezTo>
                  <a:cubicBezTo>
                    <a:pt x="11263" y="8801"/>
                    <a:pt x="11484" y="8083"/>
                    <a:pt x="11488" y="7344"/>
                  </a:cubicBezTo>
                  <a:cubicBezTo>
                    <a:pt x="11488" y="7169"/>
                    <a:pt x="11474" y="6993"/>
                    <a:pt x="11449" y="6820"/>
                  </a:cubicBezTo>
                  <a:cubicBezTo>
                    <a:pt x="12107" y="6542"/>
                    <a:pt x="12536" y="5895"/>
                    <a:pt x="12540" y="5181"/>
                  </a:cubicBezTo>
                  <a:cubicBezTo>
                    <a:pt x="12540" y="4456"/>
                    <a:pt x="12097" y="3801"/>
                    <a:pt x="11425" y="3530"/>
                  </a:cubicBezTo>
                  <a:cubicBezTo>
                    <a:pt x="11210" y="3444"/>
                    <a:pt x="10986" y="3403"/>
                    <a:pt x="10764" y="3403"/>
                  </a:cubicBezTo>
                  <a:cubicBezTo>
                    <a:pt x="10286" y="3403"/>
                    <a:pt x="9819" y="3595"/>
                    <a:pt x="9475" y="3953"/>
                  </a:cubicBezTo>
                  <a:cubicBezTo>
                    <a:pt x="8631" y="3425"/>
                    <a:pt x="7660" y="3129"/>
                    <a:pt x="6664" y="3098"/>
                  </a:cubicBezTo>
                  <a:lnTo>
                    <a:pt x="6664" y="1638"/>
                  </a:lnTo>
                  <a:lnTo>
                    <a:pt x="7171" y="1469"/>
                  </a:lnTo>
                  <a:cubicBezTo>
                    <a:pt x="7311" y="1979"/>
                    <a:pt x="7772" y="2319"/>
                    <a:pt x="8285" y="2319"/>
                  </a:cubicBezTo>
                  <a:cubicBezTo>
                    <a:pt x="8349" y="2319"/>
                    <a:pt x="8414" y="2313"/>
                    <a:pt x="8480" y="2303"/>
                  </a:cubicBezTo>
                  <a:cubicBezTo>
                    <a:pt x="9064" y="2208"/>
                    <a:pt x="9479" y="1683"/>
                    <a:pt x="9444" y="1092"/>
                  </a:cubicBezTo>
                  <a:cubicBezTo>
                    <a:pt x="9408" y="498"/>
                    <a:pt x="8930" y="30"/>
                    <a:pt x="8339" y="1"/>
                  </a:cubicBezTo>
                  <a:cubicBezTo>
                    <a:pt x="8323" y="1"/>
                    <a:pt x="8306" y="0"/>
                    <a:pt x="8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9" name="Google Shape;18759;p76"/>
            <p:cNvSpPr/>
            <p:nvPr/>
          </p:nvSpPr>
          <p:spPr>
            <a:xfrm>
              <a:off x="7553034" y="3531912"/>
              <a:ext cx="70561" cy="60410"/>
            </a:xfrm>
            <a:custGeom>
              <a:avLst/>
              <a:gdLst/>
              <a:ahLst/>
              <a:cxnLst/>
              <a:rect l="l" t="t" r="r" b="b"/>
              <a:pathLst>
                <a:path w="2711" h="2321" extrusionOk="0">
                  <a:moveTo>
                    <a:pt x="1555" y="464"/>
                  </a:moveTo>
                  <a:cubicBezTo>
                    <a:pt x="1726" y="464"/>
                    <a:pt x="1900" y="528"/>
                    <a:pt x="2042" y="671"/>
                  </a:cubicBezTo>
                  <a:cubicBezTo>
                    <a:pt x="2481" y="1107"/>
                    <a:pt x="2168" y="1856"/>
                    <a:pt x="1549" y="1856"/>
                  </a:cubicBezTo>
                  <a:cubicBezTo>
                    <a:pt x="1165" y="1856"/>
                    <a:pt x="856" y="1547"/>
                    <a:pt x="856" y="1163"/>
                  </a:cubicBezTo>
                  <a:cubicBezTo>
                    <a:pt x="856" y="742"/>
                    <a:pt x="1198" y="464"/>
                    <a:pt x="1555" y="464"/>
                  </a:cubicBezTo>
                  <a:close/>
                  <a:moveTo>
                    <a:pt x="1542" y="0"/>
                  </a:moveTo>
                  <a:cubicBezTo>
                    <a:pt x="1257" y="0"/>
                    <a:pt x="966" y="106"/>
                    <a:pt x="729" y="343"/>
                  </a:cubicBezTo>
                  <a:cubicBezTo>
                    <a:pt x="1" y="1072"/>
                    <a:pt x="518" y="2321"/>
                    <a:pt x="1549" y="2321"/>
                  </a:cubicBezTo>
                  <a:cubicBezTo>
                    <a:pt x="2189" y="2321"/>
                    <a:pt x="2710" y="1804"/>
                    <a:pt x="2710" y="1163"/>
                  </a:cubicBezTo>
                  <a:cubicBezTo>
                    <a:pt x="2710" y="464"/>
                    <a:pt x="2139" y="0"/>
                    <a:pt x="15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0" name="Google Shape;18760;p76"/>
            <p:cNvSpPr/>
            <p:nvPr/>
          </p:nvSpPr>
          <p:spPr>
            <a:xfrm>
              <a:off x="7665681" y="3531964"/>
              <a:ext cx="70535" cy="60384"/>
            </a:xfrm>
            <a:custGeom>
              <a:avLst/>
              <a:gdLst/>
              <a:ahLst/>
              <a:cxnLst/>
              <a:rect l="l" t="t" r="r" b="b"/>
              <a:pathLst>
                <a:path w="2710" h="2320" extrusionOk="0">
                  <a:moveTo>
                    <a:pt x="1546" y="462"/>
                  </a:moveTo>
                  <a:cubicBezTo>
                    <a:pt x="1903" y="462"/>
                    <a:pt x="2245" y="740"/>
                    <a:pt x="2245" y="1161"/>
                  </a:cubicBezTo>
                  <a:cubicBezTo>
                    <a:pt x="2245" y="1545"/>
                    <a:pt x="1936" y="1854"/>
                    <a:pt x="1552" y="1854"/>
                  </a:cubicBezTo>
                  <a:cubicBezTo>
                    <a:pt x="929" y="1854"/>
                    <a:pt x="620" y="1105"/>
                    <a:pt x="1060" y="669"/>
                  </a:cubicBezTo>
                  <a:cubicBezTo>
                    <a:pt x="1201" y="526"/>
                    <a:pt x="1375" y="462"/>
                    <a:pt x="1546" y="462"/>
                  </a:cubicBezTo>
                  <a:close/>
                  <a:moveTo>
                    <a:pt x="1552" y="0"/>
                  </a:moveTo>
                  <a:cubicBezTo>
                    <a:pt x="518" y="0"/>
                    <a:pt x="1" y="1249"/>
                    <a:pt x="732" y="1977"/>
                  </a:cubicBezTo>
                  <a:cubicBezTo>
                    <a:pt x="954" y="2201"/>
                    <a:pt x="1249" y="2319"/>
                    <a:pt x="1551" y="2319"/>
                  </a:cubicBezTo>
                  <a:cubicBezTo>
                    <a:pt x="1700" y="2319"/>
                    <a:pt x="1851" y="2290"/>
                    <a:pt x="1996" y="2231"/>
                  </a:cubicBezTo>
                  <a:cubicBezTo>
                    <a:pt x="2428" y="2051"/>
                    <a:pt x="2710" y="1629"/>
                    <a:pt x="2710" y="1158"/>
                  </a:cubicBezTo>
                  <a:cubicBezTo>
                    <a:pt x="2710" y="521"/>
                    <a:pt x="2189" y="0"/>
                    <a:pt x="15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61" name="Google Shape;18761;p76"/>
          <p:cNvGrpSpPr/>
          <p:nvPr/>
        </p:nvGrpSpPr>
        <p:grpSpPr>
          <a:xfrm>
            <a:off x="5160300" y="2435035"/>
            <a:ext cx="288515" cy="350512"/>
            <a:chOff x="5160300" y="2435035"/>
            <a:chExt cx="288515" cy="350512"/>
          </a:xfrm>
        </p:grpSpPr>
        <p:sp>
          <p:nvSpPr>
            <p:cNvPr id="18762" name="Google Shape;18762;p76"/>
            <p:cNvSpPr/>
            <p:nvPr/>
          </p:nvSpPr>
          <p:spPr>
            <a:xfrm>
              <a:off x="5255821" y="2440189"/>
              <a:ext cx="113766" cy="29125"/>
            </a:xfrm>
            <a:custGeom>
              <a:avLst/>
              <a:gdLst/>
              <a:ahLst/>
              <a:cxnLst/>
              <a:rect l="l" t="t" r="r" b="b"/>
              <a:pathLst>
                <a:path w="4371" h="1119" extrusionOk="0">
                  <a:moveTo>
                    <a:pt x="328" y="0"/>
                  </a:moveTo>
                  <a:cubicBezTo>
                    <a:pt x="145" y="0"/>
                    <a:pt x="1" y="148"/>
                    <a:pt x="1" y="327"/>
                  </a:cubicBezTo>
                  <a:lnTo>
                    <a:pt x="1" y="792"/>
                  </a:lnTo>
                  <a:cubicBezTo>
                    <a:pt x="1" y="972"/>
                    <a:pt x="142" y="1119"/>
                    <a:pt x="321" y="1119"/>
                  </a:cubicBezTo>
                  <a:cubicBezTo>
                    <a:pt x="324" y="1119"/>
                    <a:pt x="326" y="1119"/>
                    <a:pt x="328" y="1119"/>
                  </a:cubicBezTo>
                  <a:lnTo>
                    <a:pt x="4036" y="1119"/>
                  </a:lnTo>
                  <a:cubicBezTo>
                    <a:pt x="4219" y="1119"/>
                    <a:pt x="4364" y="971"/>
                    <a:pt x="4367" y="792"/>
                  </a:cubicBezTo>
                  <a:lnTo>
                    <a:pt x="4367" y="327"/>
                  </a:lnTo>
                  <a:cubicBezTo>
                    <a:pt x="4371" y="148"/>
                    <a:pt x="4223" y="0"/>
                    <a:pt x="40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3" name="Google Shape;18763;p76"/>
            <p:cNvSpPr/>
            <p:nvPr/>
          </p:nvSpPr>
          <p:spPr>
            <a:xfrm>
              <a:off x="5337339" y="2440189"/>
              <a:ext cx="32066" cy="29125"/>
            </a:xfrm>
            <a:custGeom>
              <a:avLst/>
              <a:gdLst/>
              <a:ahLst/>
              <a:cxnLst/>
              <a:rect l="l" t="t" r="r" b="b"/>
              <a:pathLst>
                <a:path w="1232" h="1119" extrusionOk="0">
                  <a:moveTo>
                    <a:pt x="0" y="0"/>
                  </a:moveTo>
                  <a:cubicBezTo>
                    <a:pt x="183" y="0"/>
                    <a:pt x="327" y="148"/>
                    <a:pt x="327" y="327"/>
                  </a:cubicBezTo>
                  <a:lnTo>
                    <a:pt x="327" y="792"/>
                  </a:lnTo>
                  <a:cubicBezTo>
                    <a:pt x="327" y="975"/>
                    <a:pt x="183" y="1119"/>
                    <a:pt x="0" y="1119"/>
                  </a:cubicBezTo>
                  <a:lnTo>
                    <a:pt x="904" y="1119"/>
                  </a:lnTo>
                  <a:cubicBezTo>
                    <a:pt x="1084" y="1119"/>
                    <a:pt x="1232" y="975"/>
                    <a:pt x="1232" y="792"/>
                  </a:cubicBezTo>
                  <a:lnTo>
                    <a:pt x="1232" y="327"/>
                  </a:lnTo>
                  <a:cubicBezTo>
                    <a:pt x="1232" y="148"/>
                    <a:pt x="1084" y="4"/>
                    <a:pt x="90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4" name="Google Shape;18764;p76"/>
            <p:cNvSpPr/>
            <p:nvPr/>
          </p:nvSpPr>
          <p:spPr>
            <a:xfrm>
              <a:off x="5186223" y="2469288"/>
              <a:ext cx="247834" cy="311133"/>
            </a:xfrm>
            <a:custGeom>
              <a:avLst/>
              <a:gdLst/>
              <a:ahLst/>
              <a:cxnLst/>
              <a:rect l="l" t="t" r="r" b="b"/>
              <a:pathLst>
                <a:path w="9522" h="11954" extrusionOk="0">
                  <a:moveTo>
                    <a:pt x="3477" y="1"/>
                  </a:moveTo>
                  <a:lnTo>
                    <a:pt x="3477" y="3484"/>
                  </a:lnTo>
                  <a:cubicBezTo>
                    <a:pt x="3477" y="3695"/>
                    <a:pt x="3350" y="3885"/>
                    <a:pt x="3153" y="3959"/>
                  </a:cubicBezTo>
                  <a:cubicBezTo>
                    <a:pt x="1707" y="4533"/>
                    <a:pt x="648" y="5789"/>
                    <a:pt x="324" y="7305"/>
                  </a:cubicBezTo>
                  <a:cubicBezTo>
                    <a:pt x="1" y="8825"/>
                    <a:pt x="462" y="10405"/>
                    <a:pt x="1549" y="11513"/>
                  </a:cubicBezTo>
                  <a:cubicBezTo>
                    <a:pt x="1820" y="11795"/>
                    <a:pt x="2196" y="11953"/>
                    <a:pt x="2587" y="11953"/>
                  </a:cubicBezTo>
                  <a:lnTo>
                    <a:pt x="7129" y="11953"/>
                  </a:lnTo>
                  <a:cubicBezTo>
                    <a:pt x="7523" y="11950"/>
                    <a:pt x="7896" y="11791"/>
                    <a:pt x="8171" y="11513"/>
                  </a:cubicBezTo>
                  <a:cubicBezTo>
                    <a:pt x="9043" y="10620"/>
                    <a:pt x="9522" y="9413"/>
                    <a:pt x="9490" y="8164"/>
                  </a:cubicBezTo>
                  <a:cubicBezTo>
                    <a:pt x="9444" y="6302"/>
                    <a:pt x="8294" y="4649"/>
                    <a:pt x="6563" y="3963"/>
                  </a:cubicBezTo>
                  <a:cubicBezTo>
                    <a:pt x="6369" y="3885"/>
                    <a:pt x="6239" y="3695"/>
                    <a:pt x="6239" y="3484"/>
                  </a:cubicBezTo>
                  <a:lnTo>
                    <a:pt x="6239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5" name="Google Shape;18765;p76"/>
            <p:cNvSpPr/>
            <p:nvPr/>
          </p:nvSpPr>
          <p:spPr>
            <a:xfrm>
              <a:off x="5276695" y="2469288"/>
              <a:ext cx="157362" cy="309207"/>
            </a:xfrm>
            <a:custGeom>
              <a:avLst/>
              <a:gdLst/>
              <a:ahLst/>
              <a:cxnLst/>
              <a:rect l="l" t="t" r="r" b="b"/>
              <a:pathLst>
                <a:path w="6046" h="11880" extrusionOk="0">
                  <a:moveTo>
                    <a:pt x="1" y="1"/>
                  </a:moveTo>
                  <a:lnTo>
                    <a:pt x="1" y="469"/>
                  </a:lnTo>
                  <a:lnTo>
                    <a:pt x="1426" y="469"/>
                  </a:lnTo>
                  <a:cubicBezTo>
                    <a:pt x="1788" y="469"/>
                    <a:pt x="2080" y="761"/>
                    <a:pt x="2080" y="1123"/>
                  </a:cubicBezTo>
                  <a:lnTo>
                    <a:pt x="2080" y="3952"/>
                  </a:lnTo>
                  <a:cubicBezTo>
                    <a:pt x="2080" y="4163"/>
                    <a:pt x="2210" y="4350"/>
                    <a:pt x="2404" y="4427"/>
                  </a:cubicBezTo>
                  <a:cubicBezTo>
                    <a:pt x="3825" y="4990"/>
                    <a:pt x="4878" y="6218"/>
                    <a:pt x="5215" y="7706"/>
                  </a:cubicBezTo>
                  <a:cubicBezTo>
                    <a:pt x="5557" y="9195"/>
                    <a:pt x="5141" y="10753"/>
                    <a:pt x="4107" y="11879"/>
                  </a:cubicBezTo>
                  <a:cubicBezTo>
                    <a:pt x="4329" y="11805"/>
                    <a:pt x="4533" y="11679"/>
                    <a:pt x="4695" y="11510"/>
                  </a:cubicBezTo>
                  <a:cubicBezTo>
                    <a:pt x="5567" y="10620"/>
                    <a:pt x="6046" y="9413"/>
                    <a:pt x="6014" y="8164"/>
                  </a:cubicBezTo>
                  <a:cubicBezTo>
                    <a:pt x="5968" y="6302"/>
                    <a:pt x="4818" y="4649"/>
                    <a:pt x="3087" y="3963"/>
                  </a:cubicBezTo>
                  <a:cubicBezTo>
                    <a:pt x="2893" y="3885"/>
                    <a:pt x="2763" y="3695"/>
                    <a:pt x="2763" y="3484"/>
                  </a:cubicBezTo>
                  <a:lnTo>
                    <a:pt x="2763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6" name="Google Shape;18766;p76"/>
            <p:cNvSpPr/>
            <p:nvPr/>
          </p:nvSpPr>
          <p:spPr>
            <a:xfrm>
              <a:off x="5192001" y="2637009"/>
              <a:ext cx="242056" cy="143307"/>
            </a:xfrm>
            <a:custGeom>
              <a:avLst/>
              <a:gdLst/>
              <a:ahLst/>
              <a:cxnLst/>
              <a:rect l="l" t="t" r="r" b="b"/>
              <a:pathLst>
                <a:path w="9300" h="5506" extrusionOk="0">
                  <a:moveTo>
                    <a:pt x="2454" y="0"/>
                  </a:moveTo>
                  <a:cubicBezTo>
                    <a:pt x="1131" y="0"/>
                    <a:pt x="169" y="587"/>
                    <a:pt x="169" y="587"/>
                  </a:cubicBezTo>
                  <a:cubicBezTo>
                    <a:pt x="57" y="988"/>
                    <a:pt x="0" y="1407"/>
                    <a:pt x="0" y="1825"/>
                  </a:cubicBezTo>
                  <a:cubicBezTo>
                    <a:pt x="0" y="3039"/>
                    <a:pt x="475" y="4204"/>
                    <a:pt x="1327" y="5069"/>
                  </a:cubicBezTo>
                  <a:cubicBezTo>
                    <a:pt x="1598" y="5347"/>
                    <a:pt x="1974" y="5506"/>
                    <a:pt x="2365" y="5506"/>
                  </a:cubicBezTo>
                  <a:lnTo>
                    <a:pt x="6907" y="5506"/>
                  </a:lnTo>
                  <a:cubicBezTo>
                    <a:pt x="7301" y="5506"/>
                    <a:pt x="7674" y="5347"/>
                    <a:pt x="7949" y="5066"/>
                  </a:cubicBezTo>
                  <a:cubicBezTo>
                    <a:pt x="8825" y="4176"/>
                    <a:pt x="9300" y="2969"/>
                    <a:pt x="9268" y="1720"/>
                  </a:cubicBezTo>
                  <a:cubicBezTo>
                    <a:pt x="9257" y="1234"/>
                    <a:pt x="9169" y="752"/>
                    <a:pt x="9011" y="291"/>
                  </a:cubicBezTo>
                  <a:cubicBezTo>
                    <a:pt x="9009" y="291"/>
                    <a:pt x="7963" y="1104"/>
                    <a:pt x="6533" y="1104"/>
                  </a:cubicBezTo>
                  <a:cubicBezTo>
                    <a:pt x="5949" y="1104"/>
                    <a:pt x="5301" y="968"/>
                    <a:pt x="4634" y="587"/>
                  </a:cubicBezTo>
                  <a:cubicBezTo>
                    <a:pt x="3867" y="147"/>
                    <a:pt x="3115" y="0"/>
                    <a:pt x="2454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7" name="Google Shape;18767;p76"/>
            <p:cNvSpPr/>
            <p:nvPr/>
          </p:nvSpPr>
          <p:spPr>
            <a:xfrm>
              <a:off x="5383668" y="2644661"/>
              <a:ext cx="50311" cy="133729"/>
            </a:xfrm>
            <a:custGeom>
              <a:avLst/>
              <a:gdLst/>
              <a:ahLst/>
              <a:cxnLst/>
              <a:rect l="l" t="t" r="r" b="b"/>
              <a:pathLst>
                <a:path w="1933" h="5138" extrusionOk="0">
                  <a:moveTo>
                    <a:pt x="1647" y="1"/>
                  </a:moveTo>
                  <a:cubicBezTo>
                    <a:pt x="1425" y="159"/>
                    <a:pt x="1190" y="296"/>
                    <a:pt x="943" y="405"/>
                  </a:cubicBezTo>
                  <a:cubicBezTo>
                    <a:pt x="1116" y="884"/>
                    <a:pt x="1214" y="1387"/>
                    <a:pt x="1225" y="1894"/>
                  </a:cubicBezTo>
                  <a:cubicBezTo>
                    <a:pt x="1253" y="3093"/>
                    <a:pt x="817" y="4258"/>
                    <a:pt x="0" y="5138"/>
                  </a:cubicBezTo>
                  <a:lnTo>
                    <a:pt x="81" y="5113"/>
                  </a:lnTo>
                  <a:cubicBezTo>
                    <a:pt x="85" y="5113"/>
                    <a:pt x="85" y="5113"/>
                    <a:pt x="85" y="5110"/>
                  </a:cubicBezTo>
                  <a:cubicBezTo>
                    <a:pt x="166" y="5074"/>
                    <a:pt x="240" y="5039"/>
                    <a:pt x="314" y="4993"/>
                  </a:cubicBezTo>
                  <a:cubicBezTo>
                    <a:pt x="317" y="4990"/>
                    <a:pt x="317" y="4990"/>
                    <a:pt x="321" y="4990"/>
                  </a:cubicBezTo>
                  <a:cubicBezTo>
                    <a:pt x="342" y="4979"/>
                    <a:pt x="363" y="4965"/>
                    <a:pt x="380" y="4948"/>
                  </a:cubicBezTo>
                  <a:cubicBezTo>
                    <a:pt x="388" y="4944"/>
                    <a:pt x="395" y="4941"/>
                    <a:pt x="398" y="4937"/>
                  </a:cubicBezTo>
                  <a:cubicBezTo>
                    <a:pt x="416" y="4923"/>
                    <a:pt x="430" y="4912"/>
                    <a:pt x="447" y="4898"/>
                  </a:cubicBezTo>
                  <a:cubicBezTo>
                    <a:pt x="454" y="4891"/>
                    <a:pt x="461" y="4888"/>
                    <a:pt x="468" y="4881"/>
                  </a:cubicBezTo>
                  <a:cubicBezTo>
                    <a:pt x="483" y="4867"/>
                    <a:pt x="497" y="4856"/>
                    <a:pt x="511" y="4846"/>
                  </a:cubicBezTo>
                  <a:lnTo>
                    <a:pt x="528" y="4828"/>
                  </a:lnTo>
                  <a:cubicBezTo>
                    <a:pt x="549" y="4810"/>
                    <a:pt x="570" y="4793"/>
                    <a:pt x="592" y="4772"/>
                  </a:cubicBezTo>
                  <a:cubicBezTo>
                    <a:pt x="1457" y="3878"/>
                    <a:pt x="1932" y="2671"/>
                    <a:pt x="1904" y="1426"/>
                  </a:cubicBezTo>
                  <a:cubicBezTo>
                    <a:pt x="1904" y="1398"/>
                    <a:pt x="1900" y="1366"/>
                    <a:pt x="1900" y="1338"/>
                  </a:cubicBezTo>
                  <a:cubicBezTo>
                    <a:pt x="1900" y="1327"/>
                    <a:pt x="1897" y="1320"/>
                    <a:pt x="1897" y="1310"/>
                  </a:cubicBezTo>
                  <a:cubicBezTo>
                    <a:pt x="1897" y="1288"/>
                    <a:pt x="1893" y="1267"/>
                    <a:pt x="1893" y="1246"/>
                  </a:cubicBezTo>
                  <a:cubicBezTo>
                    <a:pt x="1893" y="1236"/>
                    <a:pt x="1893" y="1225"/>
                    <a:pt x="1893" y="1215"/>
                  </a:cubicBezTo>
                  <a:cubicBezTo>
                    <a:pt x="1890" y="1193"/>
                    <a:pt x="1890" y="1172"/>
                    <a:pt x="1890" y="1151"/>
                  </a:cubicBezTo>
                  <a:cubicBezTo>
                    <a:pt x="1890" y="1141"/>
                    <a:pt x="1886" y="1130"/>
                    <a:pt x="1886" y="1120"/>
                  </a:cubicBezTo>
                  <a:cubicBezTo>
                    <a:pt x="1886" y="1109"/>
                    <a:pt x="1883" y="1081"/>
                    <a:pt x="1879" y="1063"/>
                  </a:cubicBezTo>
                  <a:cubicBezTo>
                    <a:pt x="1876" y="1053"/>
                    <a:pt x="1876" y="1042"/>
                    <a:pt x="1876" y="1028"/>
                  </a:cubicBezTo>
                  <a:cubicBezTo>
                    <a:pt x="1872" y="1011"/>
                    <a:pt x="1872" y="989"/>
                    <a:pt x="1869" y="972"/>
                  </a:cubicBezTo>
                  <a:cubicBezTo>
                    <a:pt x="1869" y="961"/>
                    <a:pt x="1865" y="951"/>
                    <a:pt x="1869" y="944"/>
                  </a:cubicBezTo>
                  <a:cubicBezTo>
                    <a:pt x="1865" y="923"/>
                    <a:pt x="1862" y="901"/>
                    <a:pt x="1862" y="884"/>
                  </a:cubicBezTo>
                  <a:cubicBezTo>
                    <a:pt x="1858" y="873"/>
                    <a:pt x="1858" y="863"/>
                    <a:pt x="1858" y="852"/>
                  </a:cubicBezTo>
                  <a:cubicBezTo>
                    <a:pt x="1855" y="831"/>
                    <a:pt x="1851" y="810"/>
                    <a:pt x="1848" y="792"/>
                  </a:cubicBezTo>
                  <a:cubicBezTo>
                    <a:pt x="1848" y="782"/>
                    <a:pt x="1844" y="775"/>
                    <a:pt x="1844" y="764"/>
                  </a:cubicBezTo>
                  <a:cubicBezTo>
                    <a:pt x="1844" y="743"/>
                    <a:pt x="1841" y="726"/>
                    <a:pt x="1834" y="704"/>
                  </a:cubicBezTo>
                  <a:cubicBezTo>
                    <a:pt x="1830" y="694"/>
                    <a:pt x="1830" y="687"/>
                    <a:pt x="1830" y="676"/>
                  </a:cubicBezTo>
                  <a:cubicBezTo>
                    <a:pt x="1830" y="655"/>
                    <a:pt x="1823" y="634"/>
                    <a:pt x="1820" y="613"/>
                  </a:cubicBezTo>
                  <a:cubicBezTo>
                    <a:pt x="1816" y="609"/>
                    <a:pt x="1816" y="599"/>
                    <a:pt x="1812" y="592"/>
                  </a:cubicBezTo>
                  <a:cubicBezTo>
                    <a:pt x="1809" y="571"/>
                    <a:pt x="1805" y="550"/>
                    <a:pt x="1798" y="525"/>
                  </a:cubicBezTo>
                  <a:cubicBezTo>
                    <a:pt x="1795" y="518"/>
                    <a:pt x="1795" y="511"/>
                    <a:pt x="1795" y="504"/>
                  </a:cubicBezTo>
                  <a:cubicBezTo>
                    <a:pt x="1788" y="483"/>
                    <a:pt x="1784" y="462"/>
                    <a:pt x="1777" y="441"/>
                  </a:cubicBezTo>
                  <a:cubicBezTo>
                    <a:pt x="1774" y="433"/>
                    <a:pt x="1774" y="426"/>
                    <a:pt x="1774" y="419"/>
                  </a:cubicBezTo>
                  <a:lnTo>
                    <a:pt x="1756" y="349"/>
                  </a:lnTo>
                  <a:cubicBezTo>
                    <a:pt x="1753" y="346"/>
                    <a:pt x="1753" y="338"/>
                    <a:pt x="1753" y="335"/>
                  </a:cubicBezTo>
                  <a:cubicBezTo>
                    <a:pt x="1746" y="310"/>
                    <a:pt x="1739" y="286"/>
                    <a:pt x="1732" y="261"/>
                  </a:cubicBezTo>
                  <a:cubicBezTo>
                    <a:pt x="1728" y="258"/>
                    <a:pt x="1728" y="254"/>
                    <a:pt x="1728" y="251"/>
                  </a:cubicBezTo>
                  <a:cubicBezTo>
                    <a:pt x="1721" y="222"/>
                    <a:pt x="1714" y="198"/>
                    <a:pt x="1707" y="173"/>
                  </a:cubicBezTo>
                  <a:cubicBezTo>
                    <a:pt x="1707" y="173"/>
                    <a:pt x="1703" y="170"/>
                    <a:pt x="1703" y="166"/>
                  </a:cubicBezTo>
                  <a:cubicBezTo>
                    <a:pt x="1696" y="138"/>
                    <a:pt x="1686" y="113"/>
                    <a:pt x="1675" y="89"/>
                  </a:cubicBezTo>
                  <a:cubicBezTo>
                    <a:pt x="1675" y="85"/>
                    <a:pt x="1675" y="85"/>
                    <a:pt x="1675" y="82"/>
                  </a:cubicBezTo>
                  <a:cubicBezTo>
                    <a:pt x="1665" y="53"/>
                    <a:pt x="1654" y="25"/>
                    <a:pt x="164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8" name="Google Shape;18768;p76"/>
            <p:cNvSpPr/>
            <p:nvPr/>
          </p:nvSpPr>
          <p:spPr>
            <a:xfrm>
              <a:off x="5385308" y="2681854"/>
              <a:ext cx="18167" cy="15564"/>
            </a:xfrm>
            <a:custGeom>
              <a:avLst/>
              <a:gdLst/>
              <a:ahLst/>
              <a:cxnLst/>
              <a:rect l="l" t="t" r="r" b="b"/>
              <a:pathLst>
                <a:path w="698" h="598" extrusionOk="0">
                  <a:moveTo>
                    <a:pt x="398" y="0"/>
                  </a:moveTo>
                  <a:cubicBezTo>
                    <a:pt x="135" y="0"/>
                    <a:pt x="1" y="320"/>
                    <a:pt x="187" y="510"/>
                  </a:cubicBezTo>
                  <a:cubicBezTo>
                    <a:pt x="248" y="570"/>
                    <a:pt x="323" y="597"/>
                    <a:pt x="396" y="597"/>
                  </a:cubicBezTo>
                  <a:cubicBezTo>
                    <a:pt x="550" y="597"/>
                    <a:pt x="697" y="478"/>
                    <a:pt x="697" y="299"/>
                  </a:cubicBezTo>
                  <a:cubicBezTo>
                    <a:pt x="697" y="134"/>
                    <a:pt x="564" y="0"/>
                    <a:pt x="398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9" name="Google Shape;18769;p76"/>
            <p:cNvSpPr/>
            <p:nvPr/>
          </p:nvSpPr>
          <p:spPr>
            <a:xfrm>
              <a:off x="5347594" y="2739089"/>
              <a:ext cx="15773" cy="13482"/>
            </a:xfrm>
            <a:custGeom>
              <a:avLst/>
              <a:gdLst/>
              <a:ahLst/>
              <a:cxnLst/>
              <a:rect l="l" t="t" r="r" b="b"/>
              <a:pathLst>
                <a:path w="606" h="518" extrusionOk="0">
                  <a:moveTo>
                    <a:pt x="351" y="0"/>
                  </a:moveTo>
                  <a:cubicBezTo>
                    <a:pt x="349" y="0"/>
                    <a:pt x="347" y="0"/>
                    <a:pt x="345" y="0"/>
                  </a:cubicBezTo>
                  <a:cubicBezTo>
                    <a:pt x="116" y="0"/>
                    <a:pt x="0" y="278"/>
                    <a:pt x="162" y="440"/>
                  </a:cubicBezTo>
                  <a:cubicBezTo>
                    <a:pt x="215" y="494"/>
                    <a:pt x="280" y="518"/>
                    <a:pt x="344" y="518"/>
                  </a:cubicBezTo>
                  <a:cubicBezTo>
                    <a:pt x="477" y="518"/>
                    <a:pt x="605" y="414"/>
                    <a:pt x="605" y="257"/>
                  </a:cubicBezTo>
                  <a:cubicBezTo>
                    <a:pt x="605" y="118"/>
                    <a:pt x="493" y="0"/>
                    <a:pt x="351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0" name="Google Shape;18770;p76"/>
            <p:cNvSpPr/>
            <p:nvPr/>
          </p:nvSpPr>
          <p:spPr>
            <a:xfrm>
              <a:off x="5244291" y="2672406"/>
              <a:ext cx="15773" cy="13560"/>
            </a:xfrm>
            <a:custGeom>
              <a:avLst/>
              <a:gdLst/>
              <a:ahLst/>
              <a:cxnLst/>
              <a:rect l="l" t="t" r="r" b="b"/>
              <a:pathLst>
                <a:path w="606" h="521" extrusionOk="0">
                  <a:moveTo>
                    <a:pt x="345" y="1"/>
                  </a:moveTo>
                  <a:cubicBezTo>
                    <a:pt x="116" y="1"/>
                    <a:pt x="0" y="282"/>
                    <a:pt x="162" y="444"/>
                  </a:cubicBezTo>
                  <a:cubicBezTo>
                    <a:pt x="216" y="497"/>
                    <a:pt x="281" y="520"/>
                    <a:pt x="345" y="520"/>
                  </a:cubicBezTo>
                  <a:cubicBezTo>
                    <a:pt x="479" y="520"/>
                    <a:pt x="606" y="418"/>
                    <a:pt x="606" y="261"/>
                  </a:cubicBezTo>
                  <a:cubicBezTo>
                    <a:pt x="606" y="117"/>
                    <a:pt x="489" y="1"/>
                    <a:pt x="345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1" name="Google Shape;18771;p76"/>
            <p:cNvSpPr/>
            <p:nvPr/>
          </p:nvSpPr>
          <p:spPr>
            <a:xfrm>
              <a:off x="5266622" y="2739089"/>
              <a:ext cx="15799" cy="13482"/>
            </a:xfrm>
            <a:custGeom>
              <a:avLst/>
              <a:gdLst/>
              <a:ahLst/>
              <a:cxnLst/>
              <a:rect l="l" t="t" r="r" b="b"/>
              <a:pathLst>
                <a:path w="607" h="518" extrusionOk="0">
                  <a:moveTo>
                    <a:pt x="352" y="0"/>
                  </a:moveTo>
                  <a:cubicBezTo>
                    <a:pt x="350" y="0"/>
                    <a:pt x="348" y="0"/>
                    <a:pt x="346" y="0"/>
                  </a:cubicBezTo>
                  <a:cubicBezTo>
                    <a:pt x="117" y="0"/>
                    <a:pt x="1" y="278"/>
                    <a:pt x="163" y="440"/>
                  </a:cubicBezTo>
                  <a:cubicBezTo>
                    <a:pt x="216" y="494"/>
                    <a:pt x="282" y="518"/>
                    <a:pt x="346" y="518"/>
                  </a:cubicBezTo>
                  <a:cubicBezTo>
                    <a:pt x="479" y="518"/>
                    <a:pt x="606" y="414"/>
                    <a:pt x="606" y="257"/>
                  </a:cubicBezTo>
                  <a:cubicBezTo>
                    <a:pt x="606" y="118"/>
                    <a:pt x="493" y="0"/>
                    <a:pt x="352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2" name="Google Shape;18772;p76"/>
            <p:cNvSpPr/>
            <p:nvPr/>
          </p:nvSpPr>
          <p:spPr>
            <a:xfrm>
              <a:off x="5305820" y="2686695"/>
              <a:ext cx="19078" cy="16371"/>
            </a:xfrm>
            <a:custGeom>
              <a:avLst/>
              <a:gdLst/>
              <a:ahLst/>
              <a:cxnLst/>
              <a:rect l="l" t="t" r="r" b="b"/>
              <a:pathLst>
                <a:path w="733" h="629" extrusionOk="0">
                  <a:moveTo>
                    <a:pt x="419" y="1"/>
                  </a:moveTo>
                  <a:cubicBezTo>
                    <a:pt x="138" y="1"/>
                    <a:pt x="1" y="338"/>
                    <a:pt x="198" y="535"/>
                  </a:cubicBezTo>
                  <a:cubicBezTo>
                    <a:pt x="262" y="599"/>
                    <a:pt x="341" y="628"/>
                    <a:pt x="418" y="628"/>
                  </a:cubicBezTo>
                  <a:cubicBezTo>
                    <a:pt x="579" y="628"/>
                    <a:pt x="733" y="504"/>
                    <a:pt x="733" y="314"/>
                  </a:cubicBezTo>
                  <a:cubicBezTo>
                    <a:pt x="733" y="141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3" name="Google Shape;18773;p76"/>
            <p:cNvSpPr/>
            <p:nvPr/>
          </p:nvSpPr>
          <p:spPr>
            <a:xfrm>
              <a:off x="5160300" y="2435035"/>
              <a:ext cx="288515" cy="350512"/>
            </a:xfrm>
            <a:custGeom>
              <a:avLst/>
              <a:gdLst/>
              <a:ahLst/>
              <a:cxnLst/>
              <a:rect l="l" t="t" r="r" b="b"/>
              <a:pathLst>
                <a:path w="11085" h="13467" extrusionOk="0">
                  <a:moveTo>
                    <a:pt x="3678" y="7953"/>
                  </a:moveTo>
                  <a:cubicBezTo>
                    <a:pt x="4405" y="7953"/>
                    <a:pt x="5099" y="8142"/>
                    <a:pt x="5754" y="8516"/>
                  </a:cubicBezTo>
                  <a:cubicBezTo>
                    <a:pt x="6463" y="8923"/>
                    <a:pt x="7150" y="9060"/>
                    <a:pt x="7753" y="9060"/>
                  </a:cubicBezTo>
                  <a:cubicBezTo>
                    <a:pt x="8212" y="9060"/>
                    <a:pt x="8622" y="8980"/>
                    <a:pt x="8955" y="8882"/>
                  </a:cubicBezTo>
                  <a:cubicBezTo>
                    <a:pt x="9360" y="8762"/>
                    <a:pt x="9747" y="8590"/>
                    <a:pt x="10106" y="8368"/>
                  </a:cubicBezTo>
                  <a:lnTo>
                    <a:pt x="10106" y="8368"/>
                  </a:lnTo>
                  <a:cubicBezTo>
                    <a:pt x="10556" y="9898"/>
                    <a:pt x="10141" y="11552"/>
                    <a:pt x="9022" y="12689"/>
                  </a:cubicBezTo>
                  <a:cubicBezTo>
                    <a:pt x="8783" y="12928"/>
                    <a:pt x="8459" y="13065"/>
                    <a:pt x="8122" y="13069"/>
                  </a:cubicBezTo>
                  <a:lnTo>
                    <a:pt x="3579" y="13069"/>
                  </a:lnTo>
                  <a:cubicBezTo>
                    <a:pt x="3241" y="13069"/>
                    <a:pt x="2918" y="12931"/>
                    <a:pt x="2678" y="12692"/>
                  </a:cubicBezTo>
                  <a:cubicBezTo>
                    <a:pt x="1637" y="11629"/>
                    <a:pt x="1148" y="10081"/>
                    <a:pt x="1563" y="8470"/>
                  </a:cubicBezTo>
                  <a:cubicBezTo>
                    <a:pt x="1954" y="8269"/>
                    <a:pt x="2372" y="8125"/>
                    <a:pt x="2805" y="8041"/>
                  </a:cubicBezTo>
                  <a:cubicBezTo>
                    <a:pt x="3101" y="7982"/>
                    <a:pt x="3392" y="7953"/>
                    <a:pt x="3678" y="7953"/>
                  </a:cubicBezTo>
                  <a:close/>
                  <a:moveTo>
                    <a:pt x="3994" y="1"/>
                  </a:moveTo>
                  <a:cubicBezTo>
                    <a:pt x="3706" y="1"/>
                    <a:pt x="3470" y="237"/>
                    <a:pt x="3470" y="525"/>
                  </a:cubicBezTo>
                  <a:lnTo>
                    <a:pt x="3470" y="990"/>
                  </a:lnTo>
                  <a:cubicBezTo>
                    <a:pt x="3470" y="1278"/>
                    <a:pt x="3706" y="1514"/>
                    <a:pt x="3994" y="1514"/>
                  </a:cubicBezTo>
                  <a:lnTo>
                    <a:pt x="4276" y="1514"/>
                  </a:lnTo>
                  <a:lnTo>
                    <a:pt x="4276" y="3139"/>
                  </a:lnTo>
                  <a:cubicBezTo>
                    <a:pt x="4276" y="3271"/>
                    <a:pt x="4373" y="3337"/>
                    <a:pt x="4471" y="3337"/>
                  </a:cubicBezTo>
                  <a:cubicBezTo>
                    <a:pt x="4569" y="3337"/>
                    <a:pt x="4666" y="3271"/>
                    <a:pt x="4666" y="3139"/>
                  </a:cubicBezTo>
                  <a:lnTo>
                    <a:pt x="4666" y="1514"/>
                  </a:lnTo>
                  <a:lnTo>
                    <a:pt x="7034" y="1514"/>
                  </a:lnTo>
                  <a:lnTo>
                    <a:pt x="7034" y="4800"/>
                  </a:lnTo>
                  <a:cubicBezTo>
                    <a:pt x="7031" y="5092"/>
                    <a:pt x="7214" y="5356"/>
                    <a:pt x="7485" y="5462"/>
                  </a:cubicBezTo>
                  <a:cubicBezTo>
                    <a:pt x="8628" y="5919"/>
                    <a:pt x="9532" y="6830"/>
                    <a:pt x="9979" y="7981"/>
                  </a:cubicBezTo>
                  <a:cubicBezTo>
                    <a:pt x="9624" y="8213"/>
                    <a:pt x="9237" y="8389"/>
                    <a:pt x="8832" y="8509"/>
                  </a:cubicBezTo>
                  <a:cubicBezTo>
                    <a:pt x="8465" y="8616"/>
                    <a:pt x="8103" y="8669"/>
                    <a:pt x="7749" y="8669"/>
                  </a:cubicBezTo>
                  <a:cubicBezTo>
                    <a:pt x="7126" y="8669"/>
                    <a:pt x="6525" y="8504"/>
                    <a:pt x="5951" y="8174"/>
                  </a:cubicBezTo>
                  <a:cubicBezTo>
                    <a:pt x="5226" y="7759"/>
                    <a:pt x="4442" y="7561"/>
                    <a:pt x="3656" y="7561"/>
                  </a:cubicBezTo>
                  <a:cubicBezTo>
                    <a:pt x="3004" y="7561"/>
                    <a:pt x="2351" y="7698"/>
                    <a:pt x="1732" y="7960"/>
                  </a:cubicBezTo>
                  <a:cubicBezTo>
                    <a:pt x="2175" y="6816"/>
                    <a:pt x="3076" y="5912"/>
                    <a:pt x="4220" y="5462"/>
                  </a:cubicBezTo>
                  <a:cubicBezTo>
                    <a:pt x="4490" y="5356"/>
                    <a:pt x="4670" y="5092"/>
                    <a:pt x="4670" y="4800"/>
                  </a:cubicBezTo>
                  <a:lnTo>
                    <a:pt x="4670" y="4132"/>
                  </a:lnTo>
                  <a:cubicBezTo>
                    <a:pt x="4670" y="4001"/>
                    <a:pt x="4572" y="3936"/>
                    <a:pt x="4475" y="3936"/>
                  </a:cubicBezTo>
                  <a:cubicBezTo>
                    <a:pt x="4377" y="3936"/>
                    <a:pt x="4279" y="4001"/>
                    <a:pt x="4279" y="4132"/>
                  </a:cubicBezTo>
                  <a:lnTo>
                    <a:pt x="4279" y="4800"/>
                  </a:lnTo>
                  <a:cubicBezTo>
                    <a:pt x="4279" y="4930"/>
                    <a:pt x="4198" y="5046"/>
                    <a:pt x="4075" y="5092"/>
                  </a:cubicBezTo>
                  <a:cubicBezTo>
                    <a:pt x="856" y="6369"/>
                    <a:pt x="1" y="10521"/>
                    <a:pt x="2400" y="12970"/>
                  </a:cubicBezTo>
                  <a:cubicBezTo>
                    <a:pt x="2714" y="13287"/>
                    <a:pt x="3139" y="13463"/>
                    <a:pt x="3583" y="13466"/>
                  </a:cubicBezTo>
                  <a:lnTo>
                    <a:pt x="8122" y="13466"/>
                  </a:lnTo>
                  <a:cubicBezTo>
                    <a:pt x="8568" y="13466"/>
                    <a:pt x="8994" y="13287"/>
                    <a:pt x="9304" y="12966"/>
                  </a:cubicBezTo>
                  <a:cubicBezTo>
                    <a:pt x="11014" y="11218"/>
                    <a:pt x="11084" y="8611"/>
                    <a:pt x="9793" y="6799"/>
                  </a:cubicBezTo>
                  <a:cubicBezTo>
                    <a:pt x="9251" y="6032"/>
                    <a:pt x="8498" y="5441"/>
                    <a:pt x="7629" y="5092"/>
                  </a:cubicBezTo>
                  <a:cubicBezTo>
                    <a:pt x="7506" y="5046"/>
                    <a:pt x="7428" y="4930"/>
                    <a:pt x="7425" y="4800"/>
                  </a:cubicBezTo>
                  <a:lnTo>
                    <a:pt x="7425" y="1514"/>
                  </a:lnTo>
                  <a:lnTo>
                    <a:pt x="7706" y="1514"/>
                  </a:lnTo>
                  <a:cubicBezTo>
                    <a:pt x="7995" y="1514"/>
                    <a:pt x="8231" y="1278"/>
                    <a:pt x="8231" y="990"/>
                  </a:cubicBezTo>
                  <a:lnTo>
                    <a:pt x="8231" y="525"/>
                  </a:lnTo>
                  <a:cubicBezTo>
                    <a:pt x="8231" y="237"/>
                    <a:pt x="7995" y="1"/>
                    <a:pt x="7706" y="1"/>
                  </a:cubicBezTo>
                  <a:lnTo>
                    <a:pt x="6665" y="1"/>
                  </a:lnTo>
                  <a:cubicBezTo>
                    <a:pt x="6405" y="1"/>
                    <a:pt x="6405" y="395"/>
                    <a:pt x="6665" y="395"/>
                  </a:cubicBezTo>
                  <a:lnTo>
                    <a:pt x="7706" y="395"/>
                  </a:lnTo>
                  <a:cubicBezTo>
                    <a:pt x="7708" y="395"/>
                    <a:pt x="7710" y="395"/>
                    <a:pt x="7712" y="395"/>
                  </a:cubicBezTo>
                  <a:cubicBezTo>
                    <a:pt x="7780" y="395"/>
                    <a:pt x="7837" y="453"/>
                    <a:pt x="7837" y="522"/>
                  </a:cubicBezTo>
                  <a:lnTo>
                    <a:pt x="7837" y="986"/>
                  </a:lnTo>
                  <a:cubicBezTo>
                    <a:pt x="7837" y="1060"/>
                    <a:pt x="7777" y="1116"/>
                    <a:pt x="7706" y="1116"/>
                  </a:cubicBezTo>
                  <a:lnTo>
                    <a:pt x="3994" y="1116"/>
                  </a:lnTo>
                  <a:cubicBezTo>
                    <a:pt x="3924" y="1116"/>
                    <a:pt x="3864" y="1060"/>
                    <a:pt x="3864" y="986"/>
                  </a:cubicBezTo>
                  <a:lnTo>
                    <a:pt x="3864" y="522"/>
                  </a:lnTo>
                  <a:cubicBezTo>
                    <a:pt x="3864" y="453"/>
                    <a:pt x="3921" y="395"/>
                    <a:pt x="3988" y="395"/>
                  </a:cubicBezTo>
                  <a:cubicBezTo>
                    <a:pt x="3990" y="395"/>
                    <a:pt x="3992" y="395"/>
                    <a:pt x="3994" y="395"/>
                  </a:cubicBezTo>
                  <a:lnTo>
                    <a:pt x="5704" y="395"/>
                  </a:lnTo>
                  <a:cubicBezTo>
                    <a:pt x="5965" y="395"/>
                    <a:pt x="5965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74" name="Google Shape;18774;p76"/>
          <p:cNvGrpSpPr/>
          <p:nvPr/>
        </p:nvGrpSpPr>
        <p:grpSpPr>
          <a:xfrm>
            <a:off x="5955648" y="3796534"/>
            <a:ext cx="372766" cy="353610"/>
            <a:chOff x="5955648" y="3796534"/>
            <a:chExt cx="372766" cy="353610"/>
          </a:xfrm>
        </p:grpSpPr>
        <p:sp>
          <p:nvSpPr>
            <p:cNvPr id="18775" name="Google Shape;18775;p76"/>
            <p:cNvSpPr/>
            <p:nvPr/>
          </p:nvSpPr>
          <p:spPr>
            <a:xfrm>
              <a:off x="5980010" y="3802104"/>
              <a:ext cx="342444" cy="342418"/>
            </a:xfrm>
            <a:custGeom>
              <a:avLst/>
              <a:gdLst/>
              <a:ahLst/>
              <a:cxnLst/>
              <a:rect l="l" t="t" r="r" b="b"/>
              <a:pathLst>
                <a:path w="13157" h="13156" extrusionOk="0">
                  <a:moveTo>
                    <a:pt x="6580" y="1"/>
                  </a:moveTo>
                  <a:cubicBezTo>
                    <a:pt x="2946" y="1"/>
                    <a:pt x="1" y="2945"/>
                    <a:pt x="1" y="6580"/>
                  </a:cubicBezTo>
                  <a:cubicBezTo>
                    <a:pt x="1" y="10211"/>
                    <a:pt x="2946" y="13156"/>
                    <a:pt x="6580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6" name="Google Shape;18776;p76"/>
            <p:cNvSpPr/>
            <p:nvPr/>
          </p:nvSpPr>
          <p:spPr>
            <a:xfrm>
              <a:off x="6128913" y="3802104"/>
              <a:ext cx="199501" cy="342522"/>
            </a:xfrm>
            <a:custGeom>
              <a:avLst/>
              <a:gdLst/>
              <a:ahLst/>
              <a:cxnLst/>
              <a:rect l="l" t="t" r="r" b="b"/>
              <a:pathLst>
                <a:path w="7665" h="13160" extrusionOk="0">
                  <a:moveTo>
                    <a:pt x="859" y="1"/>
                  </a:moveTo>
                  <a:cubicBezTo>
                    <a:pt x="571" y="1"/>
                    <a:pt x="282" y="18"/>
                    <a:pt x="1" y="57"/>
                  </a:cubicBezTo>
                  <a:cubicBezTo>
                    <a:pt x="3273" y="486"/>
                    <a:pt x="5722" y="3276"/>
                    <a:pt x="5722" y="6580"/>
                  </a:cubicBezTo>
                  <a:cubicBezTo>
                    <a:pt x="5722" y="9880"/>
                    <a:pt x="3273" y="12670"/>
                    <a:pt x="1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1" y="13160"/>
                    <a:pt x="7187" y="10510"/>
                    <a:pt x="7414" y="7009"/>
                  </a:cubicBezTo>
                  <a:cubicBezTo>
                    <a:pt x="7664" y="3216"/>
                    <a:pt x="4656" y="4"/>
                    <a:pt x="85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7" name="Google Shape;18777;p76"/>
            <p:cNvSpPr/>
            <p:nvPr/>
          </p:nvSpPr>
          <p:spPr>
            <a:xfrm>
              <a:off x="6034407" y="3860978"/>
              <a:ext cx="233831" cy="225867"/>
            </a:xfrm>
            <a:custGeom>
              <a:avLst/>
              <a:gdLst/>
              <a:ahLst/>
              <a:cxnLst/>
              <a:rect l="l" t="t" r="r" b="b"/>
              <a:pathLst>
                <a:path w="8984" h="8678" extrusionOk="0">
                  <a:moveTo>
                    <a:pt x="1906" y="1"/>
                  </a:moveTo>
                  <a:cubicBezTo>
                    <a:pt x="1461" y="1"/>
                    <a:pt x="1017" y="172"/>
                    <a:pt x="680" y="511"/>
                  </a:cubicBezTo>
                  <a:cubicBezTo>
                    <a:pt x="22" y="1169"/>
                    <a:pt x="1" y="2232"/>
                    <a:pt x="638" y="2911"/>
                  </a:cubicBezTo>
                  <a:lnTo>
                    <a:pt x="701" y="2977"/>
                  </a:lnTo>
                  <a:cubicBezTo>
                    <a:pt x="187" y="4438"/>
                    <a:pt x="553" y="6063"/>
                    <a:pt x="1651" y="7157"/>
                  </a:cubicBezTo>
                  <a:cubicBezTo>
                    <a:pt x="2417" y="7926"/>
                    <a:pt x="3445" y="8336"/>
                    <a:pt x="4493" y="8336"/>
                  </a:cubicBezTo>
                  <a:cubicBezTo>
                    <a:pt x="4941" y="8336"/>
                    <a:pt x="5394" y="8261"/>
                    <a:pt x="5831" y="8107"/>
                  </a:cubicBezTo>
                  <a:lnTo>
                    <a:pt x="5898" y="8171"/>
                  </a:lnTo>
                  <a:cubicBezTo>
                    <a:pt x="6218" y="8494"/>
                    <a:pt x="6660" y="8677"/>
                    <a:pt x="7117" y="8677"/>
                  </a:cubicBezTo>
                  <a:lnTo>
                    <a:pt x="7117" y="8677"/>
                  </a:lnTo>
                  <a:cubicBezTo>
                    <a:pt x="7816" y="8677"/>
                    <a:pt x="8445" y="8255"/>
                    <a:pt x="8713" y="7608"/>
                  </a:cubicBezTo>
                  <a:cubicBezTo>
                    <a:pt x="8983" y="6960"/>
                    <a:pt x="8836" y="6218"/>
                    <a:pt x="8340" y="5722"/>
                  </a:cubicBezTo>
                  <a:lnTo>
                    <a:pt x="8276" y="5659"/>
                  </a:lnTo>
                  <a:cubicBezTo>
                    <a:pt x="8790" y="4198"/>
                    <a:pt x="8424" y="2573"/>
                    <a:pt x="7326" y="1475"/>
                  </a:cubicBezTo>
                  <a:cubicBezTo>
                    <a:pt x="6560" y="709"/>
                    <a:pt x="5534" y="298"/>
                    <a:pt x="4486" y="298"/>
                  </a:cubicBezTo>
                  <a:cubicBezTo>
                    <a:pt x="4037" y="298"/>
                    <a:pt x="3584" y="374"/>
                    <a:pt x="3146" y="529"/>
                  </a:cubicBezTo>
                  <a:lnTo>
                    <a:pt x="3083" y="465"/>
                  </a:lnTo>
                  <a:cubicBezTo>
                    <a:pt x="2750" y="155"/>
                    <a:pt x="2328" y="1"/>
                    <a:pt x="1906" y="1"/>
                  </a:cubicBezTo>
                  <a:close/>
                  <a:moveTo>
                    <a:pt x="7117" y="8677"/>
                  </a:moveTo>
                  <a:cubicBezTo>
                    <a:pt x="7116" y="8677"/>
                    <a:pt x="7116" y="8677"/>
                    <a:pt x="7115" y="8677"/>
                  </a:cubicBezTo>
                  <a:lnTo>
                    <a:pt x="7119" y="8677"/>
                  </a:lnTo>
                  <a:cubicBezTo>
                    <a:pt x="7118" y="8677"/>
                    <a:pt x="7118" y="8677"/>
                    <a:pt x="7117" y="8677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8" name="Google Shape;18778;p76"/>
            <p:cNvSpPr/>
            <p:nvPr/>
          </p:nvSpPr>
          <p:spPr>
            <a:xfrm>
              <a:off x="6100621" y="3915298"/>
              <a:ext cx="101221" cy="116135"/>
            </a:xfrm>
            <a:custGeom>
              <a:avLst/>
              <a:gdLst/>
              <a:ahLst/>
              <a:cxnLst/>
              <a:rect l="l" t="t" r="r" b="b"/>
              <a:pathLst>
                <a:path w="3889" h="4462" extrusionOk="0">
                  <a:moveTo>
                    <a:pt x="1373" y="0"/>
                  </a:moveTo>
                  <a:cubicBezTo>
                    <a:pt x="616" y="0"/>
                    <a:pt x="1" y="613"/>
                    <a:pt x="1" y="1373"/>
                  </a:cubicBezTo>
                  <a:cubicBezTo>
                    <a:pt x="1" y="2129"/>
                    <a:pt x="616" y="2745"/>
                    <a:pt x="1373" y="2745"/>
                  </a:cubicBezTo>
                  <a:lnTo>
                    <a:pt x="2516" y="2745"/>
                  </a:lnTo>
                  <a:cubicBezTo>
                    <a:pt x="2706" y="2745"/>
                    <a:pt x="2861" y="2900"/>
                    <a:pt x="2861" y="3090"/>
                  </a:cubicBezTo>
                  <a:cubicBezTo>
                    <a:pt x="2861" y="3276"/>
                    <a:pt x="2706" y="3431"/>
                    <a:pt x="2516" y="3431"/>
                  </a:cubicBezTo>
                  <a:lnTo>
                    <a:pt x="1088" y="3431"/>
                  </a:lnTo>
                  <a:cubicBezTo>
                    <a:pt x="1056" y="3431"/>
                    <a:pt x="1032" y="3406"/>
                    <a:pt x="1032" y="3375"/>
                  </a:cubicBezTo>
                  <a:cubicBezTo>
                    <a:pt x="1021" y="3097"/>
                    <a:pt x="792" y="2875"/>
                    <a:pt x="514" y="2875"/>
                  </a:cubicBezTo>
                  <a:cubicBezTo>
                    <a:pt x="236" y="2875"/>
                    <a:pt x="8" y="3097"/>
                    <a:pt x="1" y="3375"/>
                  </a:cubicBezTo>
                  <a:cubicBezTo>
                    <a:pt x="1" y="3973"/>
                    <a:pt x="486" y="4462"/>
                    <a:pt x="1088" y="4462"/>
                  </a:cubicBezTo>
                  <a:lnTo>
                    <a:pt x="2516" y="4462"/>
                  </a:lnTo>
                  <a:cubicBezTo>
                    <a:pt x="3273" y="4462"/>
                    <a:pt x="3889" y="3846"/>
                    <a:pt x="3889" y="3090"/>
                  </a:cubicBezTo>
                  <a:cubicBezTo>
                    <a:pt x="3889" y="2330"/>
                    <a:pt x="3273" y="1714"/>
                    <a:pt x="2516" y="1714"/>
                  </a:cubicBezTo>
                  <a:lnTo>
                    <a:pt x="1373" y="1714"/>
                  </a:lnTo>
                  <a:cubicBezTo>
                    <a:pt x="1183" y="1714"/>
                    <a:pt x="1028" y="1563"/>
                    <a:pt x="1028" y="1373"/>
                  </a:cubicBezTo>
                  <a:cubicBezTo>
                    <a:pt x="1028" y="1183"/>
                    <a:pt x="1183" y="1028"/>
                    <a:pt x="1373" y="1028"/>
                  </a:cubicBezTo>
                  <a:lnTo>
                    <a:pt x="2805" y="1028"/>
                  </a:lnTo>
                  <a:cubicBezTo>
                    <a:pt x="2833" y="1028"/>
                    <a:pt x="2861" y="1056"/>
                    <a:pt x="2861" y="1088"/>
                  </a:cubicBezTo>
                  <a:cubicBezTo>
                    <a:pt x="2868" y="1365"/>
                    <a:pt x="3097" y="1587"/>
                    <a:pt x="3375" y="1587"/>
                  </a:cubicBezTo>
                  <a:cubicBezTo>
                    <a:pt x="3653" y="1587"/>
                    <a:pt x="3882" y="1365"/>
                    <a:pt x="3889" y="1088"/>
                  </a:cubicBezTo>
                  <a:cubicBezTo>
                    <a:pt x="3889" y="486"/>
                    <a:pt x="3403" y="0"/>
                    <a:pt x="280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9" name="Google Shape;18779;p76"/>
            <p:cNvSpPr/>
            <p:nvPr/>
          </p:nvSpPr>
          <p:spPr>
            <a:xfrm>
              <a:off x="5955648" y="3796534"/>
              <a:ext cx="372584" cy="353610"/>
            </a:xfrm>
            <a:custGeom>
              <a:avLst/>
              <a:gdLst/>
              <a:ahLst/>
              <a:cxnLst/>
              <a:rect l="l" t="t" r="r" b="b"/>
              <a:pathLst>
                <a:path w="14315" h="13586" extrusionOk="0">
                  <a:moveTo>
                    <a:pt x="7516" y="429"/>
                  </a:moveTo>
                  <a:cubicBezTo>
                    <a:pt x="11024" y="429"/>
                    <a:pt x="13878" y="3283"/>
                    <a:pt x="13878" y="6794"/>
                  </a:cubicBezTo>
                  <a:cubicBezTo>
                    <a:pt x="13878" y="10302"/>
                    <a:pt x="11024" y="13155"/>
                    <a:pt x="7516" y="13155"/>
                  </a:cubicBezTo>
                  <a:cubicBezTo>
                    <a:pt x="4005" y="13155"/>
                    <a:pt x="1151" y="10302"/>
                    <a:pt x="1151" y="6794"/>
                  </a:cubicBezTo>
                  <a:cubicBezTo>
                    <a:pt x="1151" y="3283"/>
                    <a:pt x="4005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3" y="377"/>
                    <a:pt x="3741" y="1147"/>
                  </a:cubicBezTo>
                  <a:cubicBezTo>
                    <a:pt x="1046" y="2945"/>
                    <a:pt x="1" y="6400"/>
                    <a:pt x="1243" y="9391"/>
                  </a:cubicBezTo>
                  <a:cubicBezTo>
                    <a:pt x="2308" y="11966"/>
                    <a:pt x="4810" y="13586"/>
                    <a:pt x="7511" y="13586"/>
                  </a:cubicBezTo>
                  <a:cubicBezTo>
                    <a:pt x="7950" y="13586"/>
                    <a:pt x="8395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7" y="1"/>
                    <a:pt x="7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0" name="Google Shape;18780;p76"/>
            <p:cNvSpPr/>
            <p:nvPr/>
          </p:nvSpPr>
          <p:spPr>
            <a:xfrm>
              <a:off x="6027822" y="3854732"/>
              <a:ext cx="247001" cy="237137"/>
            </a:xfrm>
            <a:custGeom>
              <a:avLst/>
              <a:gdLst/>
              <a:ahLst/>
              <a:cxnLst/>
              <a:rect l="l" t="t" r="r" b="b"/>
              <a:pathLst>
                <a:path w="9490" h="9111" extrusionOk="0">
                  <a:moveTo>
                    <a:pt x="2119" y="0"/>
                  </a:moveTo>
                  <a:cubicBezTo>
                    <a:pt x="1624" y="0"/>
                    <a:pt x="1130" y="188"/>
                    <a:pt x="753" y="565"/>
                  </a:cubicBezTo>
                  <a:cubicBezTo>
                    <a:pt x="11" y="1307"/>
                    <a:pt x="0" y="2510"/>
                    <a:pt x="725" y="3267"/>
                  </a:cubicBezTo>
                  <a:cubicBezTo>
                    <a:pt x="247" y="4773"/>
                    <a:pt x="644" y="6419"/>
                    <a:pt x="1763" y="7538"/>
                  </a:cubicBezTo>
                  <a:cubicBezTo>
                    <a:pt x="2566" y="8341"/>
                    <a:pt x="3645" y="8773"/>
                    <a:pt x="4747" y="8773"/>
                  </a:cubicBezTo>
                  <a:cubicBezTo>
                    <a:pt x="5177" y="8773"/>
                    <a:pt x="5610" y="8708"/>
                    <a:pt x="6031" y="8573"/>
                  </a:cubicBezTo>
                  <a:cubicBezTo>
                    <a:pt x="6406" y="8932"/>
                    <a:pt x="6887" y="9110"/>
                    <a:pt x="7368" y="9110"/>
                  </a:cubicBezTo>
                  <a:cubicBezTo>
                    <a:pt x="7863" y="9110"/>
                    <a:pt x="8357" y="8921"/>
                    <a:pt x="8733" y="8544"/>
                  </a:cubicBezTo>
                  <a:cubicBezTo>
                    <a:pt x="9476" y="7802"/>
                    <a:pt x="9490" y="6602"/>
                    <a:pt x="8761" y="5842"/>
                  </a:cubicBezTo>
                  <a:cubicBezTo>
                    <a:pt x="8846" y="5585"/>
                    <a:pt x="8902" y="5322"/>
                    <a:pt x="8934" y="5051"/>
                  </a:cubicBezTo>
                  <a:cubicBezTo>
                    <a:pt x="8948" y="4924"/>
                    <a:pt x="8846" y="4815"/>
                    <a:pt x="8719" y="4815"/>
                  </a:cubicBezTo>
                  <a:cubicBezTo>
                    <a:pt x="8610" y="4815"/>
                    <a:pt x="8519" y="4896"/>
                    <a:pt x="8505" y="5005"/>
                  </a:cubicBezTo>
                  <a:cubicBezTo>
                    <a:pt x="8473" y="5286"/>
                    <a:pt x="8406" y="5564"/>
                    <a:pt x="8311" y="5832"/>
                  </a:cubicBezTo>
                  <a:cubicBezTo>
                    <a:pt x="8283" y="5909"/>
                    <a:pt x="8304" y="5997"/>
                    <a:pt x="8364" y="6053"/>
                  </a:cubicBezTo>
                  <a:lnTo>
                    <a:pt x="8434" y="6124"/>
                  </a:lnTo>
                  <a:cubicBezTo>
                    <a:pt x="8864" y="6557"/>
                    <a:pt x="8990" y="7200"/>
                    <a:pt x="8758" y="7763"/>
                  </a:cubicBezTo>
                  <a:cubicBezTo>
                    <a:pt x="8526" y="8323"/>
                    <a:pt x="7977" y="8689"/>
                    <a:pt x="7368" y="8689"/>
                  </a:cubicBezTo>
                  <a:cubicBezTo>
                    <a:pt x="6964" y="8685"/>
                    <a:pt x="6577" y="8520"/>
                    <a:pt x="6292" y="8231"/>
                  </a:cubicBezTo>
                  <a:lnTo>
                    <a:pt x="6239" y="8179"/>
                  </a:lnTo>
                  <a:cubicBezTo>
                    <a:pt x="6197" y="8136"/>
                    <a:pt x="6140" y="8113"/>
                    <a:pt x="6084" y="8113"/>
                  </a:cubicBezTo>
                  <a:cubicBezTo>
                    <a:pt x="6060" y="8113"/>
                    <a:pt x="6036" y="8117"/>
                    <a:pt x="6014" y="8126"/>
                  </a:cubicBezTo>
                  <a:cubicBezTo>
                    <a:pt x="5598" y="8274"/>
                    <a:pt x="5158" y="8348"/>
                    <a:pt x="4718" y="8348"/>
                  </a:cubicBezTo>
                  <a:cubicBezTo>
                    <a:pt x="4708" y="8348"/>
                    <a:pt x="4697" y="8347"/>
                    <a:pt x="4687" y="8347"/>
                  </a:cubicBezTo>
                  <a:cubicBezTo>
                    <a:pt x="2608" y="8316"/>
                    <a:pt x="929" y="6599"/>
                    <a:pt x="950" y="4519"/>
                  </a:cubicBezTo>
                  <a:cubicBezTo>
                    <a:pt x="954" y="4097"/>
                    <a:pt x="1028" y="3678"/>
                    <a:pt x="1172" y="3281"/>
                  </a:cubicBezTo>
                  <a:cubicBezTo>
                    <a:pt x="1197" y="3203"/>
                    <a:pt x="1179" y="3115"/>
                    <a:pt x="1119" y="3059"/>
                  </a:cubicBezTo>
                  <a:lnTo>
                    <a:pt x="1049" y="2989"/>
                  </a:lnTo>
                  <a:cubicBezTo>
                    <a:pt x="620" y="2560"/>
                    <a:pt x="493" y="1912"/>
                    <a:pt x="725" y="1349"/>
                  </a:cubicBezTo>
                  <a:cubicBezTo>
                    <a:pt x="958" y="790"/>
                    <a:pt x="1506" y="424"/>
                    <a:pt x="2115" y="424"/>
                  </a:cubicBezTo>
                  <a:cubicBezTo>
                    <a:pt x="2520" y="431"/>
                    <a:pt x="2907" y="593"/>
                    <a:pt x="3192" y="885"/>
                  </a:cubicBezTo>
                  <a:lnTo>
                    <a:pt x="3245" y="934"/>
                  </a:lnTo>
                  <a:cubicBezTo>
                    <a:pt x="3287" y="976"/>
                    <a:pt x="3341" y="999"/>
                    <a:pt x="3398" y="999"/>
                  </a:cubicBezTo>
                  <a:cubicBezTo>
                    <a:pt x="3422" y="999"/>
                    <a:pt x="3446" y="995"/>
                    <a:pt x="3470" y="987"/>
                  </a:cubicBezTo>
                  <a:cubicBezTo>
                    <a:pt x="3893" y="835"/>
                    <a:pt x="4323" y="764"/>
                    <a:pt x="4744" y="764"/>
                  </a:cubicBezTo>
                  <a:cubicBezTo>
                    <a:pt x="6563" y="764"/>
                    <a:pt x="8214" y="2093"/>
                    <a:pt x="8494" y="4016"/>
                  </a:cubicBezTo>
                  <a:cubicBezTo>
                    <a:pt x="8508" y="4122"/>
                    <a:pt x="8600" y="4199"/>
                    <a:pt x="8705" y="4199"/>
                  </a:cubicBezTo>
                  <a:cubicBezTo>
                    <a:pt x="8707" y="4199"/>
                    <a:pt x="8709" y="4199"/>
                    <a:pt x="8711" y="4199"/>
                  </a:cubicBezTo>
                  <a:cubicBezTo>
                    <a:pt x="8838" y="4199"/>
                    <a:pt x="8937" y="4085"/>
                    <a:pt x="8920" y="3956"/>
                  </a:cubicBezTo>
                  <a:cubicBezTo>
                    <a:pt x="8611" y="1818"/>
                    <a:pt x="6778" y="334"/>
                    <a:pt x="4745" y="334"/>
                  </a:cubicBezTo>
                  <a:cubicBezTo>
                    <a:pt x="4320" y="334"/>
                    <a:pt x="3886" y="399"/>
                    <a:pt x="3456" y="536"/>
                  </a:cubicBezTo>
                  <a:cubicBezTo>
                    <a:pt x="3082" y="179"/>
                    <a:pt x="2600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1" name="Google Shape;18781;p76"/>
            <p:cNvSpPr/>
            <p:nvPr/>
          </p:nvSpPr>
          <p:spPr>
            <a:xfrm>
              <a:off x="6095312" y="3910066"/>
              <a:ext cx="111944" cy="126598"/>
            </a:xfrm>
            <a:custGeom>
              <a:avLst/>
              <a:gdLst/>
              <a:ahLst/>
              <a:cxnLst/>
              <a:rect l="l" t="t" r="r" b="b"/>
              <a:pathLst>
                <a:path w="4301" h="4864" extrusionOk="0">
                  <a:moveTo>
                    <a:pt x="2879" y="1429"/>
                  </a:moveTo>
                  <a:cubicBezTo>
                    <a:pt x="2903" y="1545"/>
                    <a:pt x="2956" y="1654"/>
                    <a:pt x="3034" y="1746"/>
                  </a:cubicBezTo>
                  <a:cubicBezTo>
                    <a:pt x="2941" y="1727"/>
                    <a:pt x="2852" y="1717"/>
                    <a:pt x="2760" y="1717"/>
                  </a:cubicBezTo>
                  <a:cubicBezTo>
                    <a:pt x="2747" y="1717"/>
                    <a:pt x="2734" y="1717"/>
                    <a:pt x="2720" y="1718"/>
                  </a:cubicBezTo>
                  <a:lnTo>
                    <a:pt x="1577" y="1718"/>
                  </a:lnTo>
                  <a:cubicBezTo>
                    <a:pt x="1387" y="1718"/>
                    <a:pt x="1387" y="1429"/>
                    <a:pt x="1577" y="1429"/>
                  </a:cubicBezTo>
                  <a:close/>
                  <a:moveTo>
                    <a:pt x="1267" y="3118"/>
                  </a:moveTo>
                  <a:cubicBezTo>
                    <a:pt x="1369" y="3139"/>
                    <a:pt x="1471" y="3150"/>
                    <a:pt x="1577" y="3150"/>
                  </a:cubicBezTo>
                  <a:lnTo>
                    <a:pt x="2720" y="3150"/>
                  </a:lnTo>
                  <a:cubicBezTo>
                    <a:pt x="2910" y="3150"/>
                    <a:pt x="2910" y="3435"/>
                    <a:pt x="2720" y="3435"/>
                  </a:cubicBezTo>
                  <a:lnTo>
                    <a:pt x="1419" y="3435"/>
                  </a:lnTo>
                  <a:cubicBezTo>
                    <a:pt x="1394" y="3319"/>
                    <a:pt x="1341" y="3210"/>
                    <a:pt x="1267" y="3118"/>
                  </a:cubicBezTo>
                  <a:close/>
                  <a:moveTo>
                    <a:pt x="1605" y="1"/>
                  </a:moveTo>
                  <a:cubicBezTo>
                    <a:pt x="739" y="1"/>
                    <a:pt x="15" y="690"/>
                    <a:pt x="4" y="1556"/>
                  </a:cubicBezTo>
                  <a:cubicBezTo>
                    <a:pt x="1" y="2077"/>
                    <a:pt x="250" y="2562"/>
                    <a:pt x="676" y="2861"/>
                  </a:cubicBezTo>
                  <a:cubicBezTo>
                    <a:pt x="300" y="2886"/>
                    <a:pt x="4" y="3196"/>
                    <a:pt x="4" y="3576"/>
                  </a:cubicBezTo>
                  <a:cubicBezTo>
                    <a:pt x="4" y="4286"/>
                    <a:pt x="581" y="4863"/>
                    <a:pt x="1292" y="4863"/>
                  </a:cubicBezTo>
                  <a:lnTo>
                    <a:pt x="2696" y="4863"/>
                  </a:lnTo>
                  <a:cubicBezTo>
                    <a:pt x="3561" y="4863"/>
                    <a:pt x="4286" y="4174"/>
                    <a:pt x="4293" y="3308"/>
                  </a:cubicBezTo>
                  <a:cubicBezTo>
                    <a:pt x="4300" y="2787"/>
                    <a:pt x="4047" y="2298"/>
                    <a:pt x="3621" y="1999"/>
                  </a:cubicBezTo>
                  <a:cubicBezTo>
                    <a:pt x="4001" y="1978"/>
                    <a:pt x="4293" y="1665"/>
                    <a:pt x="4293" y="1285"/>
                  </a:cubicBezTo>
                  <a:cubicBezTo>
                    <a:pt x="4293" y="578"/>
                    <a:pt x="3716" y="1"/>
                    <a:pt x="3009" y="1"/>
                  </a:cubicBezTo>
                  <a:lnTo>
                    <a:pt x="2738" y="1"/>
                  </a:lnTo>
                  <a:cubicBezTo>
                    <a:pt x="2618" y="1"/>
                    <a:pt x="2523" y="96"/>
                    <a:pt x="2523" y="215"/>
                  </a:cubicBezTo>
                  <a:cubicBezTo>
                    <a:pt x="2523" y="331"/>
                    <a:pt x="2618" y="430"/>
                    <a:pt x="2738" y="430"/>
                  </a:cubicBezTo>
                  <a:lnTo>
                    <a:pt x="3009" y="430"/>
                  </a:lnTo>
                  <a:cubicBezTo>
                    <a:pt x="3473" y="430"/>
                    <a:pt x="3853" y="803"/>
                    <a:pt x="3864" y="1267"/>
                  </a:cubicBezTo>
                  <a:cubicBezTo>
                    <a:pt x="3871" y="1426"/>
                    <a:pt x="3748" y="1563"/>
                    <a:pt x="3589" y="1574"/>
                  </a:cubicBezTo>
                  <a:cubicBezTo>
                    <a:pt x="3587" y="1574"/>
                    <a:pt x="3585" y="1574"/>
                    <a:pt x="3583" y="1574"/>
                  </a:cubicBezTo>
                  <a:cubicBezTo>
                    <a:pt x="3424" y="1574"/>
                    <a:pt x="3294" y="1445"/>
                    <a:pt x="3294" y="1285"/>
                  </a:cubicBezTo>
                  <a:cubicBezTo>
                    <a:pt x="3290" y="1129"/>
                    <a:pt x="3164" y="1000"/>
                    <a:pt x="3005" y="1000"/>
                  </a:cubicBezTo>
                  <a:cubicBezTo>
                    <a:pt x="3003" y="1000"/>
                    <a:pt x="3000" y="1000"/>
                    <a:pt x="2998" y="1000"/>
                  </a:cubicBezTo>
                  <a:lnTo>
                    <a:pt x="1591" y="1000"/>
                  </a:lnTo>
                  <a:cubicBezTo>
                    <a:pt x="1589" y="1000"/>
                    <a:pt x="1587" y="1000"/>
                    <a:pt x="1584" y="1000"/>
                  </a:cubicBezTo>
                  <a:cubicBezTo>
                    <a:pt x="1278" y="1000"/>
                    <a:pt x="1024" y="1241"/>
                    <a:pt x="1007" y="1549"/>
                  </a:cubicBezTo>
                  <a:cubicBezTo>
                    <a:pt x="993" y="1876"/>
                    <a:pt x="1253" y="2144"/>
                    <a:pt x="1577" y="2144"/>
                  </a:cubicBezTo>
                  <a:lnTo>
                    <a:pt x="2699" y="2144"/>
                  </a:lnTo>
                  <a:cubicBezTo>
                    <a:pt x="3326" y="2144"/>
                    <a:pt x="3850" y="2636"/>
                    <a:pt x="3867" y="3262"/>
                  </a:cubicBezTo>
                  <a:cubicBezTo>
                    <a:pt x="3881" y="3903"/>
                    <a:pt x="3364" y="4434"/>
                    <a:pt x="2724" y="4434"/>
                  </a:cubicBezTo>
                  <a:lnTo>
                    <a:pt x="1292" y="4434"/>
                  </a:lnTo>
                  <a:cubicBezTo>
                    <a:pt x="824" y="4431"/>
                    <a:pt x="444" y="4061"/>
                    <a:pt x="433" y="3593"/>
                  </a:cubicBezTo>
                  <a:cubicBezTo>
                    <a:pt x="426" y="3435"/>
                    <a:pt x="549" y="3301"/>
                    <a:pt x="708" y="3291"/>
                  </a:cubicBezTo>
                  <a:cubicBezTo>
                    <a:pt x="712" y="3290"/>
                    <a:pt x="716" y="3290"/>
                    <a:pt x="720" y="3290"/>
                  </a:cubicBezTo>
                  <a:cubicBezTo>
                    <a:pt x="877" y="3290"/>
                    <a:pt x="1007" y="3418"/>
                    <a:pt x="1007" y="3576"/>
                  </a:cubicBezTo>
                  <a:cubicBezTo>
                    <a:pt x="1007" y="3735"/>
                    <a:pt x="1137" y="3861"/>
                    <a:pt x="1292" y="3861"/>
                  </a:cubicBezTo>
                  <a:cubicBezTo>
                    <a:pt x="1295" y="3861"/>
                    <a:pt x="1297" y="3861"/>
                    <a:pt x="1299" y="3861"/>
                  </a:cubicBezTo>
                  <a:lnTo>
                    <a:pt x="2706" y="3861"/>
                  </a:lnTo>
                  <a:cubicBezTo>
                    <a:pt x="2709" y="3861"/>
                    <a:pt x="2711" y="3861"/>
                    <a:pt x="2713" y="3861"/>
                  </a:cubicBezTo>
                  <a:cubicBezTo>
                    <a:pt x="3020" y="3861"/>
                    <a:pt x="3276" y="3619"/>
                    <a:pt x="3290" y="3312"/>
                  </a:cubicBezTo>
                  <a:cubicBezTo>
                    <a:pt x="3304" y="2988"/>
                    <a:pt x="3044" y="2717"/>
                    <a:pt x="2720" y="2717"/>
                  </a:cubicBezTo>
                  <a:lnTo>
                    <a:pt x="1598" y="2717"/>
                  </a:lnTo>
                  <a:cubicBezTo>
                    <a:pt x="972" y="2717"/>
                    <a:pt x="447" y="2224"/>
                    <a:pt x="433" y="1602"/>
                  </a:cubicBezTo>
                  <a:cubicBezTo>
                    <a:pt x="416" y="958"/>
                    <a:pt x="933" y="430"/>
                    <a:pt x="1577" y="430"/>
                  </a:cubicBezTo>
                  <a:lnTo>
                    <a:pt x="1693" y="430"/>
                  </a:lnTo>
                  <a:cubicBezTo>
                    <a:pt x="1809" y="430"/>
                    <a:pt x="1908" y="331"/>
                    <a:pt x="1908" y="215"/>
                  </a:cubicBezTo>
                  <a:cubicBezTo>
                    <a:pt x="1908" y="96"/>
                    <a:pt x="1809" y="1"/>
                    <a:pt x="16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82" name="Google Shape;18782;p76"/>
          <p:cNvGrpSpPr/>
          <p:nvPr/>
        </p:nvGrpSpPr>
        <p:grpSpPr>
          <a:xfrm>
            <a:off x="4655731" y="2446592"/>
            <a:ext cx="372818" cy="327504"/>
            <a:chOff x="4655731" y="2446592"/>
            <a:chExt cx="372818" cy="327504"/>
          </a:xfrm>
        </p:grpSpPr>
        <p:sp>
          <p:nvSpPr>
            <p:cNvPr id="18783" name="Google Shape;18783;p76"/>
            <p:cNvSpPr/>
            <p:nvPr/>
          </p:nvSpPr>
          <p:spPr>
            <a:xfrm>
              <a:off x="4676865" y="2526887"/>
              <a:ext cx="330627" cy="224956"/>
            </a:xfrm>
            <a:custGeom>
              <a:avLst/>
              <a:gdLst/>
              <a:ahLst/>
              <a:cxnLst/>
              <a:rect l="l" t="t" r="r" b="b"/>
              <a:pathLst>
                <a:path w="12703" h="8643" extrusionOk="0">
                  <a:moveTo>
                    <a:pt x="1035" y="1"/>
                  </a:moveTo>
                  <a:cubicBezTo>
                    <a:pt x="465" y="5"/>
                    <a:pt x="1" y="469"/>
                    <a:pt x="1" y="1039"/>
                  </a:cubicBezTo>
                  <a:lnTo>
                    <a:pt x="1" y="8618"/>
                  </a:lnTo>
                  <a:lnTo>
                    <a:pt x="1" y="8642"/>
                  </a:lnTo>
                  <a:lnTo>
                    <a:pt x="12703" y="8642"/>
                  </a:lnTo>
                  <a:lnTo>
                    <a:pt x="12703" y="8618"/>
                  </a:lnTo>
                  <a:lnTo>
                    <a:pt x="12703" y="1039"/>
                  </a:lnTo>
                  <a:cubicBezTo>
                    <a:pt x="12699" y="465"/>
                    <a:pt x="12235" y="1"/>
                    <a:pt x="11661" y="1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4" name="Google Shape;18784;p76"/>
            <p:cNvSpPr/>
            <p:nvPr/>
          </p:nvSpPr>
          <p:spPr>
            <a:xfrm>
              <a:off x="4962230" y="2526887"/>
              <a:ext cx="45262" cy="224956"/>
            </a:xfrm>
            <a:custGeom>
              <a:avLst/>
              <a:gdLst/>
              <a:ahLst/>
              <a:cxnLst/>
              <a:rect l="l" t="t" r="r" b="b"/>
              <a:pathLst>
                <a:path w="1739" h="8643" extrusionOk="0">
                  <a:moveTo>
                    <a:pt x="0" y="1"/>
                  </a:moveTo>
                  <a:cubicBezTo>
                    <a:pt x="574" y="1"/>
                    <a:pt x="1038" y="465"/>
                    <a:pt x="1038" y="1039"/>
                  </a:cubicBezTo>
                  <a:lnTo>
                    <a:pt x="1038" y="8618"/>
                  </a:lnTo>
                  <a:lnTo>
                    <a:pt x="1038" y="8642"/>
                  </a:lnTo>
                  <a:lnTo>
                    <a:pt x="1739" y="8642"/>
                  </a:lnTo>
                  <a:lnTo>
                    <a:pt x="1739" y="8618"/>
                  </a:lnTo>
                  <a:lnTo>
                    <a:pt x="1739" y="1039"/>
                  </a:lnTo>
                  <a:cubicBezTo>
                    <a:pt x="1735" y="465"/>
                    <a:pt x="1271" y="1"/>
                    <a:pt x="701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5" name="Google Shape;18785;p76"/>
            <p:cNvSpPr/>
            <p:nvPr/>
          </p:nvSpPr>
          <p:spPr>
            <a:xfrm>
              <a:off x="4699951" y="2550077"/>
              <a:ext cx="284376" cy="201765"/>
            </a:xfrm>
            <a:custGeom>
              <a:avLst/>
              <a:gdLst/>
              <a:ahLst/>
              <a:cxnLst/>
              <a:rect l="l" t="t" r="r" b="b"/>
              <a:pathLst>
                <a:path w="10926" h="7752" extrusionOk="0">
                  <a:moveTo>
                    <a:pt x="148" y="0"/>
                  </a:moveTo>
                  <a:cubicBezTo>
                    <a:pt x="67" y="4"/>
                    <a:pt x="4" y="67"/>
                    <a:pt x="0" y="148"/>
                  </a:cubicBezTo>
                  <a:lnTo>
                    <a:pt x="0" y="7727"/>
                  </a:lnTo>
                  <a:cubicBezTo>
                    <a:pt x="0" y="7734"/>
                    <a:pt x="4" y="7741"/>
                    <a:pt x="4" y="7751"/>
                  </a:cubicBezTo>
                  <a:lnTo>
                    <a:pt x="10922" y="7751"/>
                  </a:lnTo>
                  <a:cubicBezTo>
                    <a:pt x="10922" y="7744"/>
                    <a:pt x="10925" y="7734"/>
                    <a:pt x="10925" y="7727"/>
                  </a:cubicBezTo>
                  <a:lnTo>
                    <a:pt x="10925" y="148"/>
                  </a:lnTo>
                  <a:cubicBezTo>
                    <a:pt x="10922" y="67"/>
                    <a:pt x="10859" y="4"/>
                    <a:pt x="1077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6" name="Google Shape;18786;p76"/>
            <p:cNvSpPr/>
            <p:nvPr/>
          </p:nvSpPr>
          <p:spPr>
            <a:xfrm>
              <a:off x="4962230" y="2550077"/>
              <a:ext cx="22097" cy="201765"/>
            </a:xfrm>
            <a:custGeom>
              <a:avLst/>
              <a:gdLst/>
              <a:ahLst/>
              <a:cxnLst/>
              <a:rect l="l" t="t" r="r" b="b"/>
              <a:pathLst>
                <a:path w="849" h="7752" extrusionOk="0">
                  <a:moveTo>
                    <a:pt x="0" y="0"/>
                  </a:moveTo>
                  <a:cubicBezTo>
                    <a:pt x="81" y="4"/>
                    <a:pt x="145" y="67"/>
                    <a:pt x="148" y="148"/>
                  </a:cubicBezTo>
                  <a:lnTo>
                    <a:pt x="148" y="7727"/>
                  </a:lnTo>
                  <a:cubicBezTo>
                    <a:pt x="148" y="7734"/>
                    <a:pt x="148" y="7741"/>
                    <a:pt x="145" y="7751"/>
                  </a:cubicBezTo>
                  <a:lnTo>
                    <a:pt x="845" y="7751"/>
                  </a:lnTo>
                  <a:cubicBezTo>
                    <a:pt x="845" y="7741"/>
                    <a:pt x="848" y="7734"/>
                    <a:pt x="848" y="7727"/>
                  </a:cubicBezTo>
                  <a:lnTo>
                    <a:pt x="848" y="148"/>
                  </a:lnTo>
                  <a:cubicBezTo>
                    <a:pt x="845" y="67"/>
                    <a:pt x="782" y="4"/>
                    <a:pt x="70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7" name="Google Shape;18787;p76"/>
            <p:cNvSpPr/>
            <p:nvPr/>
          </p:nvSpPr>
          <p:spPr>
            <a:xfrm>
              <a:off x="4821656" y="2587062"/>
              <a:ext cx="41149" cy="21004"/>
            </a:xfrm>
            <a:custGeom>
              <a:avLst/>
              <a:gdLst/>
              <a:ahLst/>
              <a:cxnLst/>
              <a:rect l="l" t="t" r="r" b="b"/>
              <a:pathLst>
                <a:path w="1581" h="807" extrusionOk="0">
                  <a:moveTo>
                    <a:pt x="789" y="1"/>
                  </a:moveTo>
                  <a:cubicBezTo>
                    <a:pt x="352" y="1"/>
                    <a:pt x="1" y="363"/>
                    <a:pt x="11" y="799"/>
                  </a:cubicBezTo>
                  <a:lnTo>
                    <a:pt x="11" y="806"/>
                  </a:lnTo>
                  <a:lnTo>
                    <a:pt x="1570" y="806"/>
                  </a:lnTo>
                  <a:lnTo>
                    <a:pt x="1570" y="799"/>
                  </a:lnTo>
                  <a:cubicBezTo>
                    <a:pt x="1580" y="363"/>
                    <a:pt x="1228" y="1"/>
                    <a:pt x="789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8" name="Google Shape;18788;p76"/>
            <p:cNvSpPr/>
            <p:nvPr/>
          </p:nvSpPr>
          <p:spPr>
            <a:xfrm>
              <a:off x="4808460" y="2608301"/>
              <a:ext cx="67724" cy="77614"/>
            </a:xfrm>
            <a:custGeom>
              <a:avLst/>
              <a:gdLst/>
              <a:ahLst/>
              <a:cxnLst/>
              <a:rect l="l" t="t" r="r" b="b"/>
              <a:pathLst>
                <a:path w="2602" h="2982" extrusionOk="0">
                  <a:moveTo>
                    <a:pt x="476" y="1"/>
                  </a:moveTo>
                  <a:cubicBezTo>
                    <a:pt x="216" y="1"/>
                    <a:pt x="4" y="212"/>
                    <a:pt x="1" y="476"/>
                  </a:cubicBezTo>
                  <a:lnTo>
                    <a:pt x="1" y="1683"/>
                  </a:lnTo>
                  <a:cubicBezTo>
                    <a:pt x="4" y="2397"/>
                    <a:pt x="585" y="2978"/>
                    <a:pt x="1303" y="2981"/>
                  </a:cubicBezTo>
                  <a:cubicBezTo>
                    <a:pt x="2017" y="2978"/>
                    <a:pt x="2598" y="2400"/>
                    <a:pt x="2601" y="1683"/>
                  </a:cubicBezTo>
                  <a:lnTo>
                    <a:pt x="2601" y="476"/>
                  </a:lnTo>
                  <a:cubicBezTo>
                    <a:pt x="2598" y="212"/>
                    <a:pt x="2386" y="1"/>
                    <a:pt x="2126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9" name="Google Shape;18789;p76"/>
            <p:cNvSpPr/>
            <p:nvPr/>
          </p:nvSpPr>
          <p:spPr>
            <a:xfrm>
              <a:off x="4833551" y="2608301"/>
              <a:ext cx="42633" cy="77614"/>
            </a:xfrm>
            <a:custGeom>
              <a:avLst/>
              <a:gdLst/>
              <a:ahLst/>
              <a:cxnLst/>
              <a:rect l="l" t="t" r="r" b="b"/>
              <a:pathLst>
                <a:path w="1638" h="2982" extrusionOk="0">
                  <a:moveTo>
                    <a:pt x="496" y="1"/>
                  </a:moveTo>
                  <a:cubicBezTo>
                    <a:pt x="494" y="1"/>
                    <a:pt x="492" y="1"/>
                    <a:pt x="490" y="1"/>
                  </a:cubicBezTo>
                  <a:lnTo>
                    <a:pt x="503" y="1"/>
                  </a:lnTo>
                  <a:cubicBezTo>
                    <a:pt x="501" y="1"/>
                    <a:pt x="498" y="1"/>
                    <a:pt x="496" y="1"/>
                  </a:cubicBezTo>
                  <a:close/>
                  <a:moveTo>
                    <a:pt x="503" y="1"/>
                  </a:moveTo>
                  <a:cubicBezTo>
                    <a:pt x="757" y="4"/>
                    <a:pt x="965" y="216"/>
                    <a:pt x="965" y="476"/>
                  </a:cubicBezTo>
                  <a:lnTo>
                    <a:pt x="965" y="1683"/>
                  </a:lnTo>
                  <a:cubicBezTo>
                    <a:pt x="961" y="2270"/>
                    <a:pt x="567" y="2784"/>
                    <a:pt x="1" y="2939"/>
                  </a:cubicBezTo>
                  <a:cubicBezTo>
                    <a:pt x="110" y="2967"/>
                    <a:pt x="223" y="2981"/>
                    <a:pt x="339" y="2981"/>
                  </a:cubicBezTo>
                  <a:cubicBezTo>
                    <a:pt x="1053" y="2981"/>
                    <a:pt x="1634" y="2400"/>
                    <a:pt x="1637" y="1683"/>
                  </a:cubicBezTo>
                  <a:lnTo>
                    <a:pt x="1637" y="476"/>
                  </a:lnTo>
                  <a:cubicBezTo>
                    <a:pt x="1634" y="212"/>
                    <a:pt x="1422" y="1"/>
                    <a:pt x="11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0" name="Google Shape;18790;p76"/>
            <p:cNvSpPr/>
            <p:nvPr/>
          </p:nvSpPr>
          <p:spPr>
            <a:xfrm>
              <a:off x="4794822" y="2446592"/>
              <a:ext cx="95078" cy="52940"/>
            </a:xfrm>
            <a:custGeom>
              <a:avLst/>
              <a:gdLst/>
              <a:ahLst/>
              <a:cxnLst/>
              <a:rect l="l" t="t" r="r" b="b"/>
              <a:pathLst>
                <a:path w="3653" h="2034" extrusionOk="0">
                  <a:moveTo>
                    <a:pt x="1827" y="0"/>
                  </a:moveTo>
                  <a:cubicBezTo>
                    <a:pt x="820" y="0"/>
                    <a:pt x="1" y="817"/>
                    <a:pt x="1" y="1823"/>
                  </a:cubicBezTo>
                  <a:cubicBezTo>
                    <a:pt x="1" y="1939"/>
                    <a:pt x="96" y="2034"/>
                    <a:pt x="212" y="2034"/>
                  </a:cubicBezTo>
                  <a:cubicBezTo>
                    <a:pt x="328" y="2034"/>
                    <a:pt x="419" y="1939"/>
                    <a:pt x="423" y="1823"/>
                  </a:cubicBezTo>
                  <a:cubicBezTo>
                    <a:pt x="455" y="1073"/>
                    <a:pt x="1074" y="482"/>
                    <a:pt x="1827" y="482"/>
                  </a:cubicBezTo>
                  <a:cubicBezTo>
                    <a:pt x="2580" y="482"/>
                    <a:pt x="3199" y="1073"/>
                    <a:pt x="3234" y="1823"/>
                  </a:cubicBezTo>
                  <a:cubicBezTo>
                    <a:pt x="3234" y="1939"/>
                    <a:pt x="3326" y="2034"/>
                    <a:pt x="3442" y="2034"/>
                  </a:cubicBezTo>
                  <a:cubicBezTo>
                    <a:pt x="3558" y="2034"/>
                    <a:pt x="3653" y="1939"/>
                    <a:pt x="3653" y="1823"/>
                  </a:cubicBezTo>
                  <a:cubicBezTo>
                    <a:pt x="3653" y="817"/>
                    <a:pt x="2833" y="0"/>
                    <a:pt x="1827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1" name="Google Shape;18791;p76"/>
            <p:cNvSpPr/>
            <p:nvPr/>
          </p:nvSpPr>
          <p:spPr>
            <a:xfrm>
              <a:off x="4816060" y="2465540"/>
              <a:ext cx="52602" cy="31259"/>
            </a:xfrm>
            <a:custGeom>
              <a:avLst/>
              <a:gdLst/>
              <a:ahLst/>
              <a:cxnLst/>
              <a:rect l="l" t="t" r="r" b="b"/>
              <a:pathLst>
                <a:path w="2021" h="1201" extrusionOk="0">
                  <a:moveTo>
                    <a:pt x="1011" y="1"/>
                  </a:moveTo>
                  <a:cubicBezTo>
                    <a:pt x="462" y="1"/>
                    <a:pt x="11" y="440"/>
                    <a:pt x="1" y="989"/>
                  </a:cubicBezTo>
                  <a:cubicBezTo>
                    <a:pt x="1" y="1105"/>
                    <a:pt x="96" y="1200"/>
                    <a:pt x="212" y="1200"/>
                  </a:cubicBezTo>
                  <a:cubicBezTo>
                    <a:pt x="328" y="1200"/>
                    <a:pt x="420" y="1105"/>
                    <a:pt x="420" y="989"/>
                  </a:cubicBezTo>
                  <a:cubicBezTo>
                    <a:pt x="420" y="662"/>
                    <a:pt x="684" y="398"/>
                    <a:pt x="1011" y="398"/>
                  </a:cubicBezTo>
                  <a:cubicBezTo>
                    <a:pt x="1334" y="398"/>
                    <a:pt x="1598" y="662"/>
                    <a:pt x="1602" y="989"/>
                  </a:cubicBezTo>
                  <a:cubicBezTo>
                    <a:pt x="1598" y="1105"/>
                    <a:pt x="1693" y="1200"/>
                    <a:pt x="1809" y="1200"/>
                  </a:cubicBezTo>
                  <a:cubicBezTo>
                    <a:pt x="1926" y="1200"/>
                    <a:pt x="2021" y="1105"/>
                    <a:pt x="2021" y="989"/>
                  </a:cubicBezTo>
                  <a:cubicBezTo>
                    <a:pt x="2006" y="440"/>
                    <a:pt x="1560" y="1"/>
                    <a:pt x="1011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2" name="Google Shape;18792;p76"/>
            <p:cNvSpPr/>
            <p:nvPr/>
          </p:nvSpPr>
          <p:spPr>
            <a:xfrm>
              <a:off x="4661222" y="2730942"/>
              <a:ext cx="361938" cy="37740"/>
            </a:xfrm>
            <a:custGeom>
              <a:avLst/>
              <a:gdLst/>
              <a:ahLst/>
              <a:cxnLst/>
              <a:rect l="l" t="t" r="r" b="b"/>
              <a:pathLst>
                <a:path w="13906" h="1450" extrusionOk="0">
                  <a:moveTo>
                    <a:pt x="0" y="0"/>
                  </a:moveTo>
                  <a:lnTo>
                    <a:pt x="0" y="454"/>
                  </a:lnTo>
                  <a:cubicBezTo>
                    <a:pt x="0" y="1003"/>
                    <a:pt x="443" y="1446"/>
                    <a:pt x="992" y="1450"/>
                  </a:cubicBezTo>
                  <a:lnTo>
                    <a:pt x="12909" y="1450"/>
                  </a:lnTo>
                  <a:cubicBezTo>
                    <a:pt x="13458" y="1446"/>
                    <a:pt x="13902" y="1003"/>
                    <a:pt x="13905" y="454"/>
                  </a:cubicBezTo>
                  <a:lnTo>
                    <a:pt x="13905" y="0"/>
                  </a:lnTo>
                  <a:lnTo>
                    <a:pt x="8606" y="0"/>
                  </a:lnTo>
                  <a:lnTo>
                    <a:pt x="8321" y="208"/>
                  </a:lnTo>
                  <a:lnTo>
                    <a:pt x="5598" y="208"/>
                  </a:lnTo>
                  <a:lnTo>
                    <a:pt x="5317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3" name="Google Shape;18793;p76"/>
            <p:cNvSpPr/>
            <p:nvPr/>
          </p:nvSpPr>
          <p:spPr>
            <a:xfrm>
              <a:off x="4781365" y="2730942"/>
              <a:ext cx="25663" cy="5336"/>
            </a:xfrm>
            <a:custGeom>
              <a:avLst/>
              <a:gdLst/>
              <a:ahLst/>
              <a:cxnLst/>
              <a:rect l="l" t="t" r="r" b="b"/>
              <a:pathLst>
                <a:path w="986" h="205" extrusionOk="0">
                  <a:moveTo>
                    <a:pt x="0" y="0"/>
                  </a:moveTo>
                  <a:lnTo>
                    <a:pt x="285" y="204"/>
                  </a:lnTo>
                  <a:lnTo>
                    <a:pt x="986" y="204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4" name="Google Shape;18794;p76"/>
            <p:cNvSpPr/>
            <p:nvPr/>
          </p:nvSpPr>
          <p:spPr>
            <a:xfrm>
              <a:off x="4978992" y="2730942"/>
              <a:ext cx="44065" cy="37740"/>
            </a:xfrm>
            <a:custGeom>
              <a:avLst/>
              <a:gdLst/>
              <a:ahLst/>
              <a:cxnLst/>
              <a:rect l="l" t="t" r="r" b="b"/>
              <a:pathLst>
                <a:path w="1693" h="1450" extrusionOk="0">
                  <a:moveTo>
                    <a:pt x="996" y="0"/>
                  </a:moveTo>
                  <a:lnTo>
                    <a:pt x="996" y="454"/>
                  </a:lnTo>
                  <a:cubicBezTo>
                    <a:pt x="993" y="1003"/>
                    <a:pt x="549" y="1446"/>
                    <a:pt x="0" y="1450"/>
                  </a:cubicBezTo>
                  <a:lnTo>
                    <a:pt x="700" y="1450"/>
                  </a:lnTo>
                  <a:cubicBezTo>
                    <a:pt x="1249" y="1446"/>
                    <a:pt x="1693" y="1003"/>
                    <a:pt x="1693" y="454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5" name="Google Shape;18795;p76"/>
            <p:cNvSpPr/>
            <p:nvPr/>
          </p:nvSpPr>
          <p:spPr>
            <a:xfrm>
              <a:off x="4769132" y="2582117"/>
              <a:ext cx="145936" cy="109315"/>
            </a:xfrm>
            <a:custGeom>
              <a:avLst/>
              <a:gdLst/>
              <a:ahLst/>
              <a:cxnLst/>
              <a:rect l="l" t="t" r="r" b="b"/>
              <a:pathLst>
                <a:path w="5607" h="4200" extrusionOk="0">
                  <a:moveTo>
                    <a:pt x="2810" y="416"/>
                  </a:moveTo>
                  <a:cubicBezTo>
                    <a:pt x="3046" y="419"/>
                    <a:pt x="3257" y="564"/>
                    <a:pt x="3341" y="785"/>
                  </a:cubicBezTo>
                  <a:lnTo>
                    <a:pt x="2275" y="785"/>
                  </a:lnTo>
                  <a:cubicBezTo>
                    <a:pt x="2360" y="564"/>
                    <a:pt x="2571" y="419"/>
                    <a:pt x="2807" y="419"/>
                  </a:cubicBezTo>
                  <a:lnTo>
                    <a:pt x="2810" y="416"/>
                  </a:lnTo>
                  <a:close/>
                  <a:moveTo>
                    <a:pt x="3634" y="1218"/>
                  </a:moveTo>
                  <a:cubicBezTo>
                    <a:pt x="3781" y="1218"/>
                    <a:pt x="3897" y="1334"/>
                    <a:pt x="3897" y="1482"/>
                  </a:cubicBezTo>
                  <a:lnTo>
                    <a:pt x="3897" y="2689"/>
                  </a:lnTo>
                  <a:cubicBezTo>
                    <a:pt x="3897" y="3290"/>
                    <a:pt x="3412" y="3779"/>
                    <a:pt x="2810" y="3779"/>
                  </a:cubicBezTo>
                  <a:cubicBezTo>
                    <a:pt x="2209" y="3779"/>
                    <a:pt x="1719" y="3290"/>
                    <a:pt x="1719" y="2689"/>
                  </a:cubicBezTo>
                  <a:lnTo>
                    <a:pt x="1723" y="1482"/>
                  </a:lnTo>
                  <a:cubicBezTo>
                    <a:pt x="1723" y="1334"/>
                    <a:pt x="1839" y="1218"/>
                    <a:pt x="1987" y="1218"/>
                  </a:cubicBezTo>
                  <a:close/>
                  <a:moveTo>
                    <a:pt x="2810" y="1"/>
                  </a:moveTo>
                  <a:cubicBezTo>
                    <a:pt x="2332" y="1"/>
                    <a:pt x="1920" y="342"/>
                    <a:pt x="1836" y="813"/>
                  </a:cubicBezTo>
                  <a:cubicBezTo>
                    <a:pt x="1621" y="863"/>
                    <a:pt x="1442" y="1014"/>
                    <a:pt x="1357" y="1218"/>
                  </a:cubicBezTo>
                  <a:lnTo>
                    <a:pt x="974" y="1214"/>
                  </a:lnTo>
                  <a:cubicBezTo>
                    <a:pt x="914" y="1214"/>
                    <a:pt x="857" y="1236"/>
                    <a:pt x="819" y="1278"/>
                  </a:cubicBezTo>
                  <a:lnTo>
                    <a:pt x="161" y="1967"/>
                  </a:lnTo>
                  <a:cubicBezTo>
                    <a:pt x="24" y="2121"/>
                    <a:pt x="160" y="2319"/>
                    <a:pt x="318" y="2319"/>
                  </a:cubicBezTo>
                  <a:cubicBezTo>
                    <a:pt x="367" y="2319"/>
                    <a:pt x="418" y="2301"/>
                    <a:pt x="463" y="2256"/>
                  </a:cubicBezTo>
                  <a:lnTo>
                    <a:pt x="1058" y="1637"/>
                  </a:lnTo>
                  <a:lnTo>
                    <a:pt x="1304" y="1637"/>
                  </a:lnTo>
                  <a:lnTo>
                    <a:pt x="1304" y="2122"/>
                  </a:lnTo>
                  <a:lnTo>
                    <a:pt x="970" y="2119"/>
                  </a:lnTo>
                  <a:cubicBezTo>
                    <a:pt x="914" y="2119"/>
                    <a:pt x="857" y="2140"/>
                    <a:pt x="819" y="2182"/>
                  </a:cubicBezTo>
                  <a:lnTo>
                    <a:pt x="157" y="2872"/>
                  </a:lnTo>
                  <a:cubicBezTo>
                    <a:pt x="0" y="3023"/>
                    <a:pt x="143" y="3235"/>
                    <a:pt x="306" y="3235"/>
                  </a:cubicBezTo>
                  <a:cubicBezTo>
                    <a:pt x="358" y="3235"/>
                    <a:pt x="413" y="3213"/>
                    <a:pt x="460" y="3160"/>
                  </a:cubicBezTo>
                  <a:lnTo>
                    <a:pt x="1058" y="2541"/>
                  </a:lnTo>
                  <a:lnTo>
                    <a:pt x="1301" y="2541"/>
                  </a:lnTo>
                  <a:lnTo>
                    <a:pt x="1301" y="2685"/>
                  </a:lnTo>
                  <a:cubicBezTo>
                    <a:pt x="1301" y="2801"/>
                    <a:pt x="1315" y="2914"/>
                    <a:pt x="1343" y="3026"/>
                  </a:cubicBezTo>
                  <a:lnTo>
                    <a:pt x="970" y="3023"/>
                  </a:lnTo>
                  <a:lnTo>
                    <a:pt x="970" y="3026"/>
                  </a:lnTo>
                  <a:cubicBezTo>
                    <a:pt x="914" y="3026"/>
                    <a:pt x="857" y="3051"/>
                    <a:pt x="819" y="3090"/>
                  </a:cubicBezTo>
                  <a:lnTo>
                    <a:pt x="161" y="3779"/>
                  </a:lnTo>
                  <a:cubicBezTo>
                    <a:pt x="1" y="3931"/>
                    <a:pt x="145" y="4143"/>
                    <a:pt x="309" y="4143"/>
                  </a:cubicBezTo>
                  <a:cubicBezTo>
                    <a:pt x="362" y="4143"/>
                    <a:pt x="416" y="4121"/>
                    <a:pt x="463" y="4068"/>
                  </a:cubicBezTo>
                  <a:lnTo>
                    <a:pt x="1058" y="3445"/>
                  </a:lnTo>
                  <a:lnTo>
                    <a:pt x="1508" y="3452"/>
                  </a:lnTo>
                  <a:cubicBezTo>
                    <a:pt x="1799" y="3950"/>
                    <a:pt x="2304" y="4199"/>
                    <a:pt x="2810" y="4199"/>
                  </a:cubicBezTo>
                  <a:cubicBezTo>
                    <a:pt x="3316" y="4199"/>
                    <a:pt x="3822" y="3950"/>
                    <a:pt x="4112" y="3452"/>
                  </a:cubicBezTo>
                  <a:lnTo>
                    <a:pt x="4548" y="3445"/>
                  </a:lnTo>
                  <a:lnTo>
                    <a:pt x="5146" y="4068"/>
                  </a:lnTo>
                  <a:cubicBezTo>
                    <a:pt x="5194" y="4121"/>
                    <a:pt x="5248" y="4143"/>
                    <a:pt x="5301" y="4143"/>
                  </a:cubicBezTo>
                  <a:cubicBezTo>
                    <a:pt x="5463" y="4143"/>
                    <a:pt x="5606" y="3931"/>
                    <a:pt x="5449" y="3779"/>
                  </a:cubicBezTo>
                  <a:lnTo>
                    <a:pt x="4788" y="3090"/>
                  </a:lnTo>
                  <a:cubicBezTo>
                    <a:pt x="4749" y="3051"/>
                    <a:pt x="4693" y="3026"/>
                    <a:pt x="4636" y="3026"/>
                  </a:cubicBezTo>
                  <a:lnTo>
                    <a:pt x="4281" y="3030"/>
                  </a:lnTo>
                  <a:cubicBezTo>
                    <a:pt x="4306" y="2917"/>
                    <a:pt x="4320" y="2805"/>
                    <a:pt x="4320" y="2689"/>
                  </a:cubicBezTo>
                  <a:lnTo>
                    <a:pt x="4320" y="2544"/>
                  </a:lnTo>
                  <a:lnTo>
                    <a:pt x="4552" y="2544"/>
                  </a:lnTo>
                  <a:lnTo>
                    <a:pt x="5146" y="3164"/>
                  </a:lnTo>
                  <a:cubicBezTo>
                    <a:pt x="5192" y="3208"/>
                    <a:pt x="5243" y="3227"/>
                    <a:pt x="5292" y="3227"/>
                  </a:cubicBezTo>
                  <a:cubicBezTo>
                    <a:pt x="5450" y="3227"/>
                    <a:pt x="5586" y="3029"/>
                    <a:pt x="5449" y="2875"/>
                  </a:cubicBezTo>
                  <a:lnTo>
                    <a:pt x="4788" y="2186"/>
                  </a:lnTo>
                  <a:cubicBezTo>
                    <a:pt x="4749" y="2147"/>
                    <a:pt x="4696" y="2122"/>
                    <a:pt x="4636" y="2122"/>
                  </a:cubicBezTo>
                  <a:lnTo>
                    <a:pt x="4320" y="2126"/>
                  </a:lnTo>
                  <a:lnTo>
                    <a:pt x="4320" y="1637"/>
                  </a:lnTo>
                  <a:lnTo>
                    <a:pt x="4552" y="1637"/>
                  </a:lnTo>
                  <a:lnTo>
                    <a:pt x="5146" y="2259"/>
                  </a:lnTo>
                  <a:cubicBezTo>
                    <a:pt x="5193" y="2312"/>
                    <a:pt x="5248" y="2333"/>
                    <a:pt x="5300" y="2333"/>
                  </a:cubicBezTo>
                  <a:cubicBezTo>
                    <a:pt x="5463" y="2333"/>
                    <a:pt x="5606" y="2122"/>
                    <a:pt x="5449" y="1967"/>
                  </a:cubicBezTo>
                  <a:lnTo>
                    <a:pt x="4791" y="1281"/>
                  </a:lnTo>
                  <a:cubicBezTo>
                    <a:pt x="4749" y="1239"/>
                    <a:pt x="4696" y="1218"/>
                    <a:pt x="4640" y="1214"/>
                  </a:cubicBezTo>
                  <a:lnTo>
                    <a:pt x="4270" y="1218"/>
                  </a:lnTo>
                  <a:cubicBezTo>
                    <a:pt x="4182" y="1014"/>
                    <a:pt x="3999" y="859"/>
                    <a:pt x="3781" y="813"/>
                  </a:cubicBezTo>
                  <a:cubicBezTo>
                    <a:pt x="3697" y="342"/>
                    <a:pt x="3285" y="1"/>
                    <a:pt x="2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6" name="Google Shape;18796;p76"/>
            <p:cNvSpPr/>
            <p:nvPr/>
          </p:nvSpPr>
          <p:spPr>
            <a:xfrm>
              <a:off x="4655731" y="2521499"/>
              <a:ext cx="372818" cy="252597"/>
            </a:xfrm>
            <a:custGeom>
              <a:avLst/>
              <a:gdLst/>
              <a:ahLst/>
              <a:cxnLst/>
              <a:rect l="l" t="t" r="r" b="b"/>
              <a:pathLst>
                <a:path w="14324" h="9705" extrusionOk="0">
                  <a:moveTo>
                    <a:pt x="13905" y="8258"/>
                  </a:moveTo>
                  <a:lnTo>
                    <a:pt x="13905" y="8501"/>
                  </a:lnTo>
                  <a:cubicBezTo>
                    <a:pt x="13902" y="8934"/>
                    <a:pt x="13553" y="9286"/>
                    <a:pt x="13120" y="9286"/>
                  </a:cubicBezTo>
                  <a:lnTo>
                    <a:pt x="1203" y="9286"/>
                  </a:lnTo>
                  <a:cubicBezTo>
                    <a:pt x="771" y="9286"/>
                    <a:pt x="419" y="8934"/>
                    <a:pt x="419" y="8501"/>
                  </a:cubicBezTo>
                  <a:lnTo>
                    <a:pt x="419" y="8258"/>
                  </a:lnTo>
                  <a:lnTo>
                    <a:pt x="5457" y="8258"/>
                  </a:lnTo>
                  <a:lnTo>
                    <a:pt x="5686" y="8424"/>
                  </a:lnTo>
                  <a:cubicBezTo>
                    <a:pt x="5721" y="8448"/>
                    <a:pt x="5767" y="8462"/>
                    <a:pt x="5809" y="8462"/>
                  </a:cubicBezTo>
                  <a:lnTo>
                    <a:pt x="8532" y="8462"/>
                  </a:lnTo>
                  <a:cubicBezTo>
                    <a:pt x="8575" y="8462"/>
                    <a:pt x="8617" y="8448"/>
                    <a:pt x="8652" y="8424"/>
                  </a:cubicBezTo>
                  <a:lnTo>
                    <a:pt x="8884" y="8258"/>
                  </a:lnTo>
                  <a:close/>
                  <a:moveTo>
                    <a:pt x="11563" y="0"/>
                  </a:moveTo>
                  <a:cubicBezTo>
                    <a:pt x="11449" y="0"/>
                    <a:pt x="11358" y="93"/>
                    <a:pt x="11358" y="208"/>
                  </a:cubicBezTo>
                  <a:cubicBezTo>
                    <a:pt x="11358" y="325"/>
                    <a:pt x="11453" y="419"/>
                    <a:pt x="11569" y="419"/>
                  </a:cubicBezTo>
                  <a:cubicBezTo>
                    <a:pt x="11572" y="419"/>
                    <a:pt x="11574" y="419"/>
                    <a:pt x="11576" y="419"/>
                  </a:cubicBezTo>
                  <a:lnTo>
                    <a:pt x="12477" y="419"/>
                  </a:lnTo>
                  <a:cubicBezTo>
                    <a:pt x="12934" y="419"/>
                    <a:pt x="13303" y="789"/>
                    <a:pt x="13303" y="1246"/>
                  </a:cubicBezTo>
                  <a:lnTo>
                    <a:pt x="13303" y="7840"/>
                  </a:lnTo>
                  <a:lnTo>
                    <a:pt x="12832" y="7840"/>
                  </a:lnTo>
                  <a:lnTo>
                    <a:pt x="12832" y="1246"/>
                  </a:lnTo>
                  <a:cubicBezTo>
                    <a:pt x="12832" y="1049"/>
                    <a:pt x="12674" y="891"/>
                    <a:pt x="12477" y="891"/>
                  </a:cubicBezTo>
                  <a:lnTo>
                    <a:pt x="1847" y="891"/>
                  </a:lnTo>
                  <a:cubicBezTo>
                    <a:pt x="1650" y="891"/>
                    <a:pt x="1492" y="1049"/>
                    <a:pt x="1492" y="1246"/>
                  </a:cubicBezTo>
                  <a:lnTo>
                    <a:pt x="1492" y="3969"/>
                  </a:lnTo>
                  <a:cubicBezTo>
                    <a:pt x="1485" y="4089"/>
                    <a:pt x="1580" y="4187"/>
                    <a:pt x="1699" y="4187"/>
                  </a:cubicBezTo>
                  <a:cubicBezTo>
                    <a:pt x="1819" y="4187"/>
                    <a:pt x="1914" y="4089"/>
                    <a:pt x="1911" y="3969"/>
                  </a:cubicBezTo>
                  <a:lnTo>
                    <a:pt x="1911" y="1309"/>
                  </a:lnTo>
                  <a:lnTo>
                    <a:pt x="12413" y="1309"/>
                  </a:lnTo>
                  <a:lnTo>
                    <a:pt x="12413" y="7840"/>
                  </a:lnTo>
                  <a:lnTo>
                    <a:pt x="8817" y="7840"/>
                  </a:lnTo>
                  <a:cubicBezTo>
                    <a:pt x="8772" y="7840"/>
                    <a:pt x="8729" y="7854"/>
                    <a:pt x="8694" y="7878"/>
                  </a:cubicBezTo>
                  <a:lnTo>
                    <a:pt x="8466" y="8044"/>
                  </a:lnTo>
                  <a:lnTo>
                    <a:pt x="5879" y="8044"/>
                  </a:lnTo>
                  <a:lnTo>
                    <a:pt x="5651" y="7878"/>
                  </a:lnTo>
                  <a:cubicBezTo>
                    <a:pt x="5612" y="7854"/>
                    <a:pt x="5570" y="7840"/>
                    <a:pt x="5528" y="7840"/>
                  </a:cubicBezTo>
                  <a:lnTo>
                    <a:pt x="1911" y="7840"/>
                  </a:lnTo>
                  <a:lnTo>
                    <a:pt x="1911" y="5004"/>
                  </a:lnTo>
                  <a:cubicBezTo>
                    <a:pt x="1918" y="4884"/>
                    <a:pt x="1819" y="4782"/>
                    <a:pt x="1699" y="4782"/>
                  </a:cubicBezTo>
                  <a:cubicBezTo>
                    <a:pt x="1580" y="4782"/>
                    <a:pt x="1485" y="4884"/>
                    <a:pt x="1492" y="5004"/>
                  </a:cubicBezTo>
                  <a:lnTo>
                    <a:pt x="1492" y="7840"/>
                  </a:lnTo>
                  <a:lnTo>
                    <a:pt x="1020" y="7840"/>
                  </a:lnTo>
                  <a:lnTo>
                    <a:pt x="1020" y="1246"/>
                  </a:lnTo>
                  <a:cubicBezTo>
                    <a:pt x="1020" y="789"/>
                    <a:pt x="1393" y="419"/>
                    <a:pt x="1851" y="419"/>
                  </a:cubicBezTo>
                  <a:lnTo>
                    <a:pt x="10735" y="419"/>
                  </a:lnTo>
                  <a:cubicBezTo>
                    <a:pt x="10999" y="405"/>
                    <a:pt x="10999" y="11"/>
                    <a:pt x="10735" y="0"/>
                  </a:cubicBezTo>
                  <a:lnTo>
                    <a:pt x="1851" y="0"/>
                  </a:lnTo>
                  <a:cubicBezTo>
                    <a:pt x="1161" y="0"/>
                    <a:pt x="602" y="556"/>
                    <a:pt x="602" y="1246"/>
                  </a:cubicBezTo>
                  <a:lnTo>
                    <a:pt x="602" y="7840"/>
                  </a:lnTo>
                  <a:lnTo>
                    <a:pt x="211" y="7840"/>
                  </a:lnTo>
                  <a:cubicBezTo>
                    <a:pt x="95" y="7840"/>
                    <a:pt x="0" y="7931"/>
                    <a:pt x="0" y="8047"/>
                  </a:cubicBezTo>
                  <a:lnTo>
                    <a:pt x="0" y="8501"/>
                  </a:lnTo>
                  <a:cubicBezTo>
                    <a:pt x="4" y="9166"/>
                    <a:pt x="538" y="9704"/>
                    <a:pt x="1203" y="9704"/>
                  </a:cubicBezTo>
                  <a:lnTo>
                    <a:pt x="13124" y="9704"/>
                  </a:lnTo>
                  <a:cubicBezTo>
                    <a:pt x="13785" y="9704"/>
                    <a:pt x="14324" y="9166"/>
                    <a:pt x="14324" y="8501"/>
                  </a:cubicBezTo>
                  <a:lnTo>
                    <a:pt x="14324" y="8047"/>
                  </a:lnTo>
                  <a:cubicBezTo>
                    <a:pt x="14324" y="7933"/>
                    <a:pt x="14232" y="7839"/>
                    <a:pt x="14119" y="7839"/>
                  </a:cubicBezTo>
                  <a:cubicBezTo>
                    <a:pt x="14117" y="7839"/>
                    <a:pt x="14115" y="7839"/>
                    <a:pt x="14113" y="7840"/>
                  </a:cubicBezTo>
                  <a:lnTo>
                    <a:pt x="13722" y="7840"/>
                  </a:lnTo>
                  <a:lnTo>
                    <a:pt x="13722" y="1246"/>
                  </a:lnTo>
                  <a:cubicBezTo>
                    <a:pt x="13722" y="556"/>
                    <a:pt x="13163" y="0"/>
                    <a:pt x="12477" y="0"/>
                  </a:cubicBezTo>
                  <a:lnTo>
                    <a:pt x="11576" y="0"/>
                  </a:lnTo>
                  <a:cubicBezTo>
                    <a:pt x="11572" y="0"/>
                    <a:pt x="11568" y="0"/>
                    <a:pt x="11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97" name="Google Shape;18797;p76"/>
          <p:cNvGrpSpPr/>
          <p:nvPr/>
        </p:nvGrpSpPr>
        <p:grpSpPr>
          <a:xfrm>
            <a:off x="7459075" y="2926643"/>
            <a:ext cx="365062" cy="290024"/>
            <a:chOff x="7459075" y="2926643"/>
            <a:chExt cx="365062" cy="290024"/>
          </a:xfrm>
        </p:grpSpPr>
        <p:sp>
          <p:nvSpPr>
            <p:cNvPr id="18798" name="Google Shape;18798;p76"/>
            <p:cNvSpPr/>
            <p:nvPr/>
          </p:nvSpPr>
          <p:spPr>
            <a:xfrm>
              <a:off x="7464202" y="2979192"/>
              <a:ext cx="299498" cy="232530"/>
            </a:xfrm>
            <a:custGeom>
              <a:avLst/>
              <a:gdLst/>
              <a:ahLst/>
              <a:cxnLst/>
              <a:rect l="l" t="t" r="r" b="b"/>
              <a:pathLst>
                <a:path w="11507" h="8934" extrusionOk="0">
                  <a:moveTo>
                    <a:pt x="1" y="1"/>
                  </a:moveTo>
                  <a:lnTo>
                    <a:pt x="1" y="8656"/>
                  </a:lnTo>
                  <a:cubicBezTo>
                    <a:pt x="1" y="8807"/>
                    <a:pt x="124" y="8930"/>
                    <a:pt x="279" y="8934"/>
                  </a:cubicBezTo>
                  <a:lnTo>
                    <a:pt x="11228" y="8934"/>
                  </a:lnTo>
                  <a:cubicBezTo>
                    <a:pt x="11380" y="8930"/>
                    <a:pt x="11506" y="8807"/>
                    <a:pt x="11506" y="8656"/>
                  </a:cubicBezTo>
                  <a:lnTo>
                    <a:pt x="11506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9" name="Google Shape;18799;p76"/>
            <p:cNvSpPr/>
            <p:nvPr/>
          </p:nvSpPr>
          <p:spPr>
            <a:xfrm>
              <a:off x="7464202" y="2979192"/>
              <a:ext cx="21473" cy="232530"/>
            </a:xfrm>
            <a:custGeom>
              <a:avLst/>
              <a:gdLst/>
              <a:ahLst/>
              <a:cxnLst/>
              <a:rect l="l" t="t" r="r" b="b"/>
              <a:pathLst>
                <a:path w="825" h="8934" extrusionOk="0">
                  <a:moveTo>
                    <a:pt x="1" y="1"/>
                  </a:moveTo>
                  <a:lnTo>
                    <a:pt x="1" y="8656"/>
                  </a:lnTo>
                  <a:cubicBezTo>
                    <a:pt x="1" y="8807"/>
                    <a:pt x="124" y="8930"/>
                    <a:pt x="279" y="8934"/>
                  </a:cubicBezTo>
                  <a:lnTo>
                    <a:pt x="824" y="8934"/>
                  </a:lnTo>
                  <a:cubicBezTo>
                    <a:pt x="669" y="8934"/>
                    <a:pt x="546" y="8807"/>
                    <a:pt x="546" y="8656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0" name="Google Shape;18800;p76"/>
            <p:cNvSpPr/>
            <p:nvPr/>
          </p:nvSpPr>
          <p:spPr>
            <a:xfrm>
              <a:off x="7507538" y="2932317"/>
              <a:ext cx="256059" cy="51769"/>
            </a:xfrm>
            <a:custGeom>
              <a:avLst/>
              <a:gdLst/>
              <a:ahLst/>
              <a:cxnLst/>
              <a:rect l="l" t="t" r="r" b="b"/>
              <a:pathLst>
                <a:path w="9838" h="1989" extrusionOk="0">
                  <a:moveTo>
                    <a:pt x="0" y="0"/>
                  </a:moveTo>
                  <a:lnTo>
                    <a:pt x="0" y="1988"/>
                  </a:lnTo>
                  <a:lnTo>
                    <a:pt x="9838" y="1988"/>
                  </a:lnTo>
                  <a:lnTo>
                    <a:pt x="9838" y="289"/>
                  </a:lnTo>
                  <a:cubicBezTo>
                    <a:pt x="9838" y="130"/>
                    <a:pt x="9711" y="0"/>
                    <a:pt x="955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1" name="Google Shape;18801;p76"/>
            <p:cNvSpPr/>
            <p:nvPr/>
          </p:nvSpPr>
          <p:spPr>
            <a:xfrm>
              <a:off x="7464202" y="2932317"/>
              <a:ext cx="49660" cy="51769"/>
            </a:xfrm>
            <a:custGeom>
              <a:avLst/>
              <a:gdLst/>
              <a:ahLst/>
              <a:cxnLst/>
              <a:rect l="l" t="t" r="r" b="b"/>
              <a:pathLst>
                <a:path w="1908" h="1989" extrusionOk="0">
                  <a:moveTo>
                    <a:pt x="286" y="0"/>
                  </a:moveTo>
                  <a:cubicBezTo>
                    <a:pt x="128" y="0"/>
                    <a:pt x="1" y="130"/>
                    <a:pt x="1" y="289"/>
                  </a:cubicBezTo>
                  <a:lnTo>
                    <a:pt x="1" y="1988"/>
                  </a:lnTo>
                  <a:lnTo>
                    <a:pt x="1908" y="1988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2" name="Google Shape;18802;p76"/>
            <p:cNvSpPr/>
            <p:nvPr/>
          </p:nvSpPr>
          <p:spPr>
            <a:xfrm>
              <a:off x="7464202" y="2932317"/>
              <a:ext cx="21655" cy="51769"/>
            </a:xfrm>
            <a:custGeom>
              <a:avLst/>
              <a:gdLst/>
              <a:ahLst/>
              <a:cxnLst/>
              <a:rect l="l" t="t" r="r" b="b"/>
              <a:pathLst>
                <a:path w="832" h="1989" extrusionOk="0">
                  <a:moveTo>
                    <a:pt x="286" y="0"/>
                  </a:moveTo>
                  <a:cubicBezTo>
                    <a:pt x="128" y="0"/>
                    <a:pt x="1" y="130"/>
                    <a:pt x="1" y="289"/>
                  </a:cubicBezTo>
                  <a:lnTo>
                    <a:pt x="1" y="1988"/>
                  </a:lnTo>
                  <a:lnTo>
                    <a:pt x="546" y="1988"/>
                  </a:lnTo>
                  <a:lnTo>
                    <a:pt x="546" y="289"/>
                  </a:lnTo>
                  <a:cubicBezTo>
                    <a:pt x="546" y="130"/>
                    <a:pt x="673" y="0"/>
                    <a:pt x="83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3" name="Google Shape;18803;p76"/>
            <p:cNvSpPr/>
            <p:nvPr/>
          </p:nvSpPr>
          <p:spPr>
            <a:xfrm>
              <a:off x="7602772" y="3132416"/>
              <a:ext cx="29151" cy="29125"/>
            </a:xfrm>
            <a:custGeom>
              <a:avLst/>
              <a:gdLst/>
              <a:ahLst/>
              <a:cxnLst/>
              <a:rect l="l" t="t" r="r" b="b"/>
              <a:pathLst>
                <a:path w="1120" h="1119" extrusionOk="0">
                  <a:moveTo>
                    <a:pt x="560" y="0"/>
                  </a:moveTo>
                  <a:cubicBezTo>
                    <a:pt x="250" y="0"/>
                    <a:pt x="0" y="250"/>
                    <a:pt x="0" y="559"/>
                  </a:cubicBezTo>
                  <a:cubicBezTo>
                    <a:pt x="0" y="866"/>
                    <a:pt x="250" y="1119"/>
                    <a:pt x="560" y="1119"/>
                  </a:cubicBezTo>
                  <a:cubicBezTo>
                    <a:pt x="869" y="1119"/>
                    <a:pt x="1119" y="866"/>
                    <a:pt x="1119" y="559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4" name="Google Shape;18804;p76"/>
            <p:cNvSpPr/>
            <p:nvPr/>
          </p:nvSpPr>
          <p:spPr>
            <a:xfrm>
              <a:off x="7716044" y="3124894"/>
              <a:ext cx="29151" cy="2915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0"/>
                    <a:pt x="1" y="560"/>
                  </a:cubicBezTo>
                  <a:cubicBezTo>
                    <a:pt x="1" y="870"/>
                    <a:pt x="251" y="1119"/>
                    <a:pt x="560" y="1119"/>
                  </a:cubicBezTo>
                  <a:cubicBezTo>
                    <a:pt x="870" y="1119"/>
                    <a:pt x="1120" y="870"/>
                    <a:pt x="1120" y="560"/>
                  </a:cubicBezTo>
                  <a:cubicBezTo>
                    <a:pt x="1120" y="250"/>
                    <a:pt x="870" y="1"/>
                    <a:pt x="56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5" name="Google Shape;18805;p76"/>
            <p:cNvSpPr/>
            <p:nvPr/>
          </p:nvSpPr>
          <p:spPr>
            <a:xfrm>
              <a:off x="7787385" y="3035802"/>
              <a:ext cx="29151" cy="29125"/>
            </a:xfrm>
            <a:custGeom>
              <a:avLst/>
              <a:gdLst/>
              <a:ahLst/>
              <a:cxnLst/>
              <a:rect l="l" t="t" r="r" b="b"/>
              <a:pathLst>
                <a:path w="1120" h="1119" extrusionOk="0">
                  <a:moveTo>
                    <a:pt x="560" y="0"/>
                  </a:moveTo>
                  <a:cubicBezTo>
                    <a:pt x="250" y="0"/>
                    <a:pt x="1" y="250"/>
                    <a:pt x="1" y="559"/>
                  </a:cubicBezTo>
                  <a:cubicBezTo>
                    <a:pt x="1" y="869"/>
                    <a:pt x="250" y="1119"/>
                    <a:pt x="560" y="1119"/>
                  </a:cubicBezTo>
                  <a:cubicBezTo>
                    <a:pt x="870" y="1119"/>
                    <a:pt x="1119" y="869"/>
                    <a:pt x="1119" y="559"/>
                  </a:cubicBezTo>
                  <a:cubicBezTo>
                    <a:pt x="1119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6" name="Google Shape;18806;p76"/>
            <p:cNvSpPr/>
            <p:nvPr/>
          </p:nvSpPr>
          <p:spPr>
            <a:xfrm>
              <a:off x="7659460" y="3079659"/>
              <a:ext cx="29151" cy="2915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19"/>
                    <a:pt x="560" y="1119"/>
                  </a:cubicBezTo>
                  <a:cubicBezTo>
                    <a:pt x="866" y="1119"/>
                    <a:pt x="1119" y="869"/>
                    <a:pt x="1119" y="560"/>
                  </a:cubicBezTo>
                  <a:cubicBezTo>
                    <a:pt x="1119" y="250"/>
                    <a:pt x="866" y="0"/>
                    <a:pt x="560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7" name="Google Shape;18807;p76"/>
            <p:cNvSpPr/>
            <p:nvPr/>
          </p:nvSpPr>
          <p:spPr>
            <a:xfrm>
              <a:off x="7602772" y="3132364"/>
              <a:ext cx="21733" cy="29203"/>
            </a:xfrm>
            <a:custGeom>
              <a:avLst/>
              <a:gdLst/>
              <a:ahLst/>
              <a:cxnLst/>
              <a:rect l="l" t="t" r="r" b="b"/>
              <a:pathLst>
                <a:path w="835" h="1122" extrusionOk="0">
                  <a:moveTo>
                    <a:pt x="561" y="1"/>
                  </a:moveTo>
                  <a:cubicBezTo>
                    <a:pt x="269" y="1"/>
                    <a:pt x="0" y="234"/>
                    <a:pt x="0" y="561"/>
                  </a:cubicBezTo>
                  <a:cubicBezTo>
                    <a:pt x="0" y="887"/>
                    <a:pt x="270" y="1122"/>
                    <a:pt x="563" y="1122"/>
                  </a:cubicBezTo>
                  <a:cubicBezTo>
                    <a:pt x="654" y="1122"/>
                    <a:pt x="746" y="1099"/>
                    <a:pt x="834" y="1051"/>
                  </a:cubicBezTo>
                  <a:cubicBezTo>
                    <a:pt x="655" y="948"/>
                    <a:pt x="546" y="762"/>
                    <a:pt x="546" y="561"/>
                  </a:cubicBezTo>
                  <a:cubicBezTo>
                    <a:pt x="546" y="357"/>
                    <a:pt x="655" y="171"/>
                    <a:pt x="834" y="72"/>
                  </a:cubicBezTo>
                  <a:cubicBezTo>
                    <a:pt x="746" y="23"/>
                    <a:pt x="652" y="1"/>
                    <a:pt x="56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8" name="Google Shape;18808;p76"/>
            <p:cNvSpPr/>
            <p:nvPr/>
          </p:nvSpPr>
          <p:spPr>
            <a:xfrm>
              <a:off x="7716044" y="3124868"/>
              <a:ext cx="21655" cy="29203"/>
            </a:xfrm>
            <a:custGeom>
              <a:avLst/>
              <a:gdLst/>
              <a:ahLst/>
              <a:cxnLst/>
              <a:rect l="l" t="t" r="r" b="b"/>
              <a:pathLst>
                <a:path w="832" h="1122" extrusionOk="0">
                  <a:moveTo>
                    <a:pt x="560" y="1"/>
                  </a:moveTo>
                  <a:cubicBezTo>
                    <a:pt x="268" y="1"/>
                    <a:pt x="1" y="236"/>
                    <a:pt x="1" y="561"/>
                  </a:cubicBezTo>
                  <a:cubicBezTo>
                    <a:pt x="1" y="886"/>
                    <a:pt x="268" y="1121"/>
                    <a:pt x="560" y="1121"/>
                  </a:cubicBezTo>
                  <a:cubicBezTo>
                    <a:pt x="651" y="1121"/>
                    <a:pt x="743" y="1099"/>
                    <a:pt x="831" y="1050"/>
                  </a:cubicBezTo>
                  <a:cubicBezTo>
                    <a:pt x="655" y="951"/>
                    <a:pt x="546" y="765"/>
                    <a:pt x="546" y="561"/>
                  </a:cubicBezTo>
                  <a:cubicBezTo>
                    <a:pt x="546" y="357"/>
                    <a:pt x="655" y="170"/>
                    <a:pt x="831" y="72"/>
                  </a:cubicBezTo>
                  <a:cubicBezTo>
                    <a:pt x="743" y="23"/>
                    <a:pt x="651" y="1"/>
                    <a:pt x="56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9" name="Google Shape;18809;p76"/>
            <p:cNvSpPr/>
            <p:nvPr/>
          </p:nvSpPr>
          <p:spPr>
            <a:xfrm>
              <a:off x="7787385" y="3035776"/>
              <a:ext cx="21629" cy="29177"/>
            </a:xfrm>
            <a:custGeom>
              <a:avLst/>
              <a:gdLst/>
              <a:ahLst/>
              <a:cxnLst/>
              <a:rect l="l" t="t" r="r" b="b"/>
              <a:pathLst>
                <a:path w="831" h="1121" extrusionOk="0">
                  <a:moveTo>
                    <a:pt x="560" y="0"/>
                  </a:moveTo>
                  <a:cubicBezTo>
                    <a:pt x="268" y="0"/>
                    <a:pt x="1" y="235"/>
                    <a:pt x="1" y="560"/>
                  </a:cubicBezTo>
                  <a:cubicBezTo>
                    <a:pt x="1" y="886"/>
                    <a:pt x="268" y="1121"/>
                    <a:pt x="560" y="1121"/>
                  </a:cubicBezTo>
                  <a:cubicBezTo>
                    <a:pt x="650" y="1121"/>
                    <a:pt x="743" y="1098"/>
                    <a:pt x="831" y="1050"/>
                  </a:cubicBezTo>
                  <a:cubicBezTo>
                    <a:pt x="655" y="951"/>
                    <a:pt x="546" y="765"/>
                    <a:pt x="546" y="560"/>
                  </a:cubicBezTo>
                  <a:cubicBezTo>
                    <a:pt x="546" y="356"/>
                    <a:pt x="655" y="170"/>
                    <a:pt x="831" y="71"/>
                  </a:cubicBezTo>
                  <a:cubicBezTo>
                    <a:pt x="743" y="22"/>
                    <a:pt x="650" y="0"/>
                    <a:pt x="560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0" name="Google Shape;18810;p76"/>
            <p:cNvSpPr/>
            <p:nvPr/>
          </p:nvSpPr>
          <p:spPr>
            <a:xfrm>
              <a:off x="7659460" y="3079633"/>
              <a:ext cx="21629" cy="29203"/>
            </a:xfrm>
            <a:custGeom>
              <a:avLst/>
              <a:gdLst/>
              <a:ahLst/>
              <a:cxnLst/>
              <a:rect l="l" t="t" r="r" b="b"/>
              <a:pathLst>
                <a:path w="831" h="1122" extrusionOk="0">
                  <a:moveTo>
                    <a:pt x="560" y="0"/>
                  </a:moveTo>
                  <a:cubicBezTo>
                    <a:pt x="267" y="0"/>
                    <a:pt x="0" y="235"/>
                    <a:pt x="0" y="561"/>
                  </a:cubicBezTo>
                  <a:cubicBezTo>
                    <a:pt x="0" y="886"/>
                    <a:pt x="267" y="1121"/>
                    <a:pt x="560" y="1121"/>
                  </a:cubicBezTo>
                  <a:cubicBezTo>
                    <a:pt x="650" y="1121"/>
                    <a:pt x="743" y="1099"/>
                    <a:pt x="831" y="1050"/>
                  </a:cubicBezTo>
                  <a:cubicBezTo>
                    <a:pt x="655" y="951"/>
                    <a:pt x="542" y="765"/>
                    <a:pt x="542" y="561"/>
                  </a:cubicBezTo>
                  <a:cubicBezTo>
                    <a:pt x="542" y="357"/>
                    <a:pt x="655" y="170"/>
                    <a:pt x="831" y="72"/>
                  </a:cubicBezTo>
                  <a:cubicBezTo>
                    <a:pt x="743" y="23"/>
                    <a:pt x="650" y="0"/>
                    <a:pt x="56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1" name="Google Shape;18811;p76"/>
            <p:cNvSpPr/>
            <p:nvPr/>
          </p:nvSpPr>
          <p:spPr>
            <a:xfrm>
              <a:off x="7505247" y="3011987"/>
              <a:ext cx="217330" cy="38755"/>
            </a:xfrm>
            <a:custGeom>
              <a:avLst/>
              <a:gdLst/>
              <a:ahLst/>
              <a:cxnLst/>
              <a:rect l="l" t="t" r="r" b="b"/>
              <a:pathLst>
                <a:path w="8350" h="1489" extrusionOk="0">
                  <a:moveTo>
                    <a:pt x="327" y="0"/>
                  </a:moveTo>
                  <a:cubicBezTo>
                    <a:pt x="148" y="0"/>
                    <a:pt x="0" y="148"/>
                    <a:pt x="0" y="327"/>
                  </a:cubicBezTo>
                  <a:lnTo>
                    <a:pt x="0" y="1161"/>
                  </a:lnTo>
                  <a:cubicBezTo>
                    <a:pt x="0" y="1344"/>
                    <a:pt x="148" y="1489"/>
                    <a:pt x="327" y="1489"/>
                  </a:cubicBezTo>
                  <a:lnTo>
                    <a:pt x="8026" y="1489"/>
                  </a:lnTo>
                  <a:cubicBezTo>
                    <a:pt x="8205" y="1489"/>
                    <a:pt x="8350" y="1344"/>
                    <a:pt x="8350" y="1161"/>
                  </a:cubicBezTo>
                  <a:lnTo>
                    <a:pt x="8350" y="327"/>
                  </a:lnTo>
                  <a:cubicBezTo>
                    <a:pt x="8350" y="148"/>
                    <a:pt x="8205" y="0"/>
                    <a:pt x="8026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2" name="Google Shape;18812;p76"/>
            <p:cNvSpPr/>
            <p:nvPr/>
          </p:nvSpPr>
          <p:spPr>
            <a:xfrm>
              <a:off x="7505247" y="3027994"/>
              <a:ext cx="217330" cy="22748"/>
            </a:xfrm>
            <a:custGeom>
              <a:avLst/>
              <a:gdLst/>
              <a:ahLst/>
              <a:cxnLst/>
              <a:rect l="l" t="t" r="r" b="b"/>
              <a:pathLst>
                <a:path w="8350" h="874" extrusionOk="0">
                  <a:moveTo>
                    <a:pt x="0" y="1"/>
                  </a:moveTo>
                  <a:lnTo>
                    <a:pt x="0" y="546"/>
                  </a:lnTo>
                  <a:cubicBezTo>
                    <a:pt x="0" y="726"/>
                    <a:pt x="148" y="874"/>
                    <a:pt x="327" y="874"/>
                  </a:cubicBezTo>
                  <a:lnTo>
                    <a:pt x="8026" y="874"/>
                  </a:lnTo>
                  <a:cubicBezTo>
                    <a:pt x="8205" y="874"/>
                    <a:pt x="8350" y="726"/>
                    <a:pt x="8350" y="546"/>
                  </a:cubicBezTo>
                  <a:lnTo>
                    <a:pt x="8350" y="1"/>
                  </a:lnTo>
                  <a:cubicBezTo>
                    <a:pt x="8350" y="180"/>
                    <a:pt x="8205" y="328"/>
                    <a:pt x="8026" y="328"/>
                  </a:cubicBezTo>
                  <a:lnTo>
                    <a:pt x="327" y="328"/>
                  </a:lnTo>
                  <a:cubicBezTo>
                    <a:pt x="148" y="328"/>
                    <a:pt x="0" y="180"/>
                    <a:pt x="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3" name="Google Shape;18813;p76"/>
            <p:cNvSpPr/>
            <p:nvPr/>
          </p:nvSpPr>
          <p:spPr>
            <a:xfrm>
              <a:off x="7531795" y="2952644"/>
              <a:ext cx="199579" cy="10645"/>
            </a:xfrm>
            <a:custGeom>
              <a:avLst/>
              <a:gdLst/>
              <a:ahLst/>
              <a:cxnLst/>
              <a:rect l="l" t="t" r="r" b="b"/>
              <a:pathLst>
                <a:path w="7668" h="409" extrusionOk="0">
                  <a:moveTo>
                    <a:pt x="7469" y="0"/>
                  </a:moveTo>
                  <a:cubicBezTo>
                    <a:pt x="7467" y="0"/>
                    <a:pt x="7465" y="0"/>
                    <a:pt x="7463" y="0"/>
                  </a:cubicBezTo>
                  <a:lnTo>
                    <a:pt x="271" y="0"/>
                  </a:lnTo>
                  <a:cubicBezTo>
                    <a:pt x="270" y="0"/>
                    <a:pt x="269" y="0"/>
                    <a:pt x="268" y="0"/>
                  </a:cubicBezTo>
                  <a:cubicBezTo>
                    <a:pt x="1" y="0"/>
                    <a:pt x="2" y="408"/>
                    <a:pt x="271" y="408"/>
                  </a:cubicBezTo>
                  <a:lnTo>
                    <a:pt x="7463" y="408"/>
                  </a:lnTo>
                  <a:cubicBezTo>
                    <a:pt x="7576" y="408"/>
                    <a:pt x="7667" y="317"/>
                    <a:pt x="7667" y="204"/>
                  </a:cubicBezTo>
                  <a:cubicBezTo>
                    <a:pt x="7667" y="90"/>
                    <a:pt x="7579" y="0"/>
                    <a:pt x="7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4" name="Google Shape;18814;p76"/>
            <p:cNvSpPr/>
            <p:nvPr/>
          </p:nvSpPr>
          <p:spPr>
            <a:xfrm>
              <a:off x="7459075" y="2926643"/>
              <a:ext cx="365062" cy="290024"/>
            </a:xfrm>
            <a:custGeom>
              <a:avLst/>
              <a:gdLst/>
              <a:ahLst/>
              <a:cxnLst/>
              <a:rect l="l" t="t" r="r" b="b"/>
              <a:pathLst>
                <a:path w="14026" h="11143" extrusionOk="0">
                  <a:moveTo>
                    <a:pt x="1908" y="408"/>
                  </a:moveTo>
                  <a:lnTo>
                    <a:pt x="1908" y="1991"/>
                  </a:lnTo>
                  <a:lnTo>
                    <a:pt x="409" y="1991"/>
                  </a:lnTo>
                  <a:lnTo>
                    <a:pt x="409" y="531"/>
                  </a:lnTo>
                  <a:cubicBezTo>
                    <a:pt x="409" y="464"/>
                    <a:pt x="465" y="412"/>
                    <a:pt x="532" y="408"/>
                  </a:cubicBezTo>
                  <a:close/>
                  <a:moveTo>
                    <a:pt x="11380" y="408"/>
                  </a:moveTo>
                  <a:cubicBezTo>
                    <a:pt x="11450" y="412"/>
                    <a:pt x="11503" y="464"/>
                    <a:pt x="11503" y="531"/>
                  </a:cubicBezTo>
                  <a:lnTo>
                    <a:pt x="11503" y="1991"/>
                  </a:lnTo>
                  <a:lnTo>
                    <a:pt x="2316" y="1991"/>
                  </a:lnTo>
                  <a:lnTo>
                    <a:pt x="2316" y="408"/>
                  </a:lnTo>
                  <a:close/>
                  <a:moveTo>
                    <a:pt x="13178" y="4384"/>
                  </a:moveTo>
                  <a:cubicBezTo>
                    <a:pt x="13361" y="4384"/>
                    <a:pt x="13536" y="4526"/>
                    <a:pt x="13536" y="4739"/>
                  </a:cubicBezTo>
                  <a:cubicBezTo>
                    <a:pt x="13536" y="4936"/>
                    <a:pt x="13378" y="5095"/>
                    <a:pt x="13181" y="5095"/>
                  </a:cubicBezTo>
                  <a:cubicBezTo>
                    <a:pt x="12864" y="5095"/>
                    <a:pt x="12706" y="4711"/>
                    <a:pt x="12928" y="4490"/>
                  </a:cubicBezTo>
                  <a:cubicBezTo>
                    <a:pt x="13001" y="4417"/>
                    <a:pt x="13091" y="4384"/>
                    <a:pt x="13178" y="4384"/>
                  </a:cubicBezTo>
                  <a:close/>
                  <a:moveTo>
                    <a:pt x="8263" y="6069"/>
                  </a:moveTo>
                  <a:cubicBezTo>
                    <a:pt x="8446" y="6069"/>
                    <a:pt x="8621" y="6211"/>
                    <a:pt x="8621" y="6425"/>
                  </a:cubicBezTo>
                  <a:cubicBezTo>
                    <a:pt x="8618" y="6622"/>
                    <a:pt x="8459" y="6780"/>
                    <a:pt x="8266" y="6780"/>
                  </a:cubicBezTo>
                  <a:cubicBezTo>
                    <a:pt x="7949" y="6780"/>
                    <a:pt x="7787" y="6397"/>
                    <a:pt x="8012" y="6175"/>
                  </a:cubicBezTo>
                  <a:cubicBezTo>
                    <a:pt x="8085" y="6102"/>
                    <a:pt x="8175" y="6069"/>
                    <a:pt x="8263" y="6069"/>
                  </a:cubicBezTo>
                  <a:close/>
                  <a:moveTo>
                    <a:pt x="10438" y="7807"/>
                  </a:moveTo>
                  <a:cubicBezTo>
                    <a:pt x="10621" y="7807"/>
                    <a:pt x="10796" y="7949"/>
                    <a:pt x="10796" y="8163"/>
                  </a:cubicBezTo>
                  <a:cubicBezTo>
                    <a:pt x="10796" y="8360"/>
                    <a:pt x="10634" y="8518"/>
                    <a:pt x="10440" y="8518"/>
                  </a:cubicBezTo>
                  <a:cubicBezTo>
                    <a:pt x="10124" y="8518"/>
                    <a:pt x="9965" y="8138"/>
                    <a:pt x="10187" y="7913"/>
                  </a:cubicBezTo>
                  <a:cubicBezTo>
                    <a:pt x="10260" y="7840"/>
                    <a:pt x="10350" y="7807"/>
                    <a:pt x="10438" y="7807"/>
                  </a:cubicBezTo>
                  <a:close/>
                  <a:moveTo>
                    <a:pt x="6086" y="8096"/>
                  </a:moveTo>
                  <a:cubicBezTo>
                    <a:pt x="6268" y="8096"/>
                    <a:pt x="6443" y="8237"/>
                    <a:pt x="6443" y="8451"/>
                  </a:cubicBezTo>
                  <a:cubicBezTo>
                    <a:pt x="6443" y="8648"/>
                    <a:pt x="6285" y="8807"/>
                    <a:pt x="6088" y="8807"/>
                  </a:cubicBezTo>
                  <a:cubicBezTo>
                    <a:pt x="5771" y="8807"/>
                    <a:pt x="5613" y="8423"/>
                    <a:pt x="5838" y="8202"/>
                  </a:cubicBezTo>
                  <a:cubicBezTo>
                    <a:pt x="5910" y="8129"/>
                    <a:pt x="5999" y="8096"/>
                    <a:pt x="6086" y="8096"/>
                  </a:cubicBezTo>
                  <a:close/>
                  <a:moveTo>
                    <a:pt x="532" y="0"/>
                  </a:moveTo>
                  <a:cubicBezTo>
                    <a:pt x="237" y="0"/>
                    <a:pt x="1" y="179"/>
                    <a:pt x="1" y="531"/>
                  </a:cubicBezTo>
                  <a:lnTo>
                    <a:pt x="1" y="10612"/>
                  </a:lnTo>
                  <a:cubicBezTo>
                    <a:pt x="1" y="10904"/>
                    <a:pt x="237" y="11143"/>
                    <a:pt x="532" y="11143"/>
                  </a:cubicBezTo>
                  <a:lnTo>
                    <a:pt x="5704" y="11143"/>
                  </a:lnTo>
                  <a:cubicBezTo>
                    <a:pt x="5817" y="11143"/>
                    <a:pt x="5908" y="11052"/>
                    <a:pt x="5908" y="10939"/>
                  </a:cubicBezTo>
                  <a:cubicBezTo>
                    <a:pt x="5908" y="10826"/>
                    <a:pt x="5817" y="10735"/>
                    <a:pt x="5704" y="10735"/>
                  </a:cubicBezTo>
                  <a:lnTo>
                    <a:pt x="532" y="10735"/>
                  </a:lnTo>
                  <a:cubicBezTo>
                    <a:pt x="465" y="10735"/>
                    <a:pt x="409" y="10679"/>
                    <a:pt x="409" y="10612"/>
                  </a:cubicBezTo>
                  <a:lnTo>
                    <a:pt x="409" y="2400"/>
                  </a:lnTo>
                  <a:lnTo>
                    <a:pt x="11503" y="2400"/>
                  </a:lnTo>
                  <a:lnTo>
                    <a:pt x="11503" y="6541"/>
                  </a:lnTo>
                  <a:lnTo>
                    <a:pt x="10767" y="7473"/>
                  </a:lnTo>
                  <a:cubicBezTo>
                    <a:pt x="10663" y="7423"/>
                    <a:pt x="10551" y="7398"/>
                    <a:pt x="10440" y="7398"/>
                  </a:cubicBezTo>
                  <a:cubicBezTo>
                    <a:pt x="10272" y="7398"/>
                    <a:pt x="10106" y="7454"/>
                    <a:pt x="9969" y="7561"/>
                  </a:cubicBezTo>
                  <a:lnTo>
                    <a:pt x="8952" y="6755"/>
                  </a:lnTo>
                  <a:cubicBezTo>
                    <a:pt x="9198" y="6249"/>
                    <a:pt x="8822" y="5661"/>
                    <a:pt x="8262" y="5661"/>
                  </a:cubicBezTo>
                  <a:cubicBezTo>
                    <a:pt x="8254" y="5661"/>
                    <a:pt x="8246" y="5661"/>
                    <a:pt x="8238" y="5661"/>
                  </a:cubicBezTo>
                  <a:cubicBezTo>
                    <a:pt x="7664" y="5679"/>
                    <a:pt x="7316" y="6298"/>
                    <a:pt x="7597" y="6798"/>
                  </a:cubicBezTo>
                  <a:lnTo>
                    <a:pt x="6489" y="7800"/>
                  </a:lnTo>
                  <a:cubicBezTo>
                    <a:pt x="6364" y="7724"/>
                    <a:pt x="6224" y="7687"/>
                    <a:pt x="6086" y="7687"/>
                  </a:cubicBezTo>
                  <a:cubicBezTo>
                    <a:pt x="5863" y="7687"/>
                    <a:pt x="5644" y="7783"/>
                    <a:pt x="5497" y="7966"/>
                  </a:cubicBezTo>
                  <a:cubicBezTo>
                    <a:pt x="5254" y="8261"/>
                    <a:pt x="5268" y="8691"/>
                    <a:pt x="5528" y="8972"/>
                  </a:cubicBezTo>
                  <a:cubicBezTo>
                    <a:pt x="5678" y="9134"/>
                    <a:pt x="5882" y="9216"/>
                    <a:pt x="6087" y="9216"/>
                  </a:cubicBezTo>
                  <a:cubicBezTo>
                    <a:pt x="6240" y="9216"/>
                    <a:pt x="6394" y="9171"/>
                    <a:pt x="6528" y="9078"/>
                  </a:cubicBezTo>
                  <a:cubicBezTo>
                    <a:pt x="6841" y="8856"/>
                    <a:pt x="6943" y="8437"/>
                    <a:pt x="6767" y="8100"/>
                  </a:cubicBezTo>
                  <a:lnTo>
                    <a:pt x="7886" y="7086"/>
                  </a:lnTo>
                  <a:cubicBezTo>
                    <a:pt x="8003" y="7154"/>
                    <a:pt x="8134" y="7188"/>
                    <a:pt x="8263" y="7188"/>
                  </a:cubicBezTo>
                  <a:cubicBezTo>
                    <a:pt x="8409" y="7188"/>
                    <a:pt x="8554" y="7145"/>
                    <a:pt x="8681" y="7062"/>
                  </a:cubicBezTo>
                  <a:lnTo>
                    <a:pt x="9726" y="7892"/>
                  </a:lnTo>
                  <a:cubicBezTo>
                    <a:pt x="9532" y="8396"/>
                    <a:pt x="9911" y="8928"/>
                    <a:pt x="10434" y="8928"/>
                  </a:cubicBezTo>
                  <a:cubicBezTo>
                    <a:pt x="10463" y="8928"/>
                    <a:pt x="10492" y="8926"/>
                    <a:pt x="10521" y="8923"/>
                  </a:cubicBezTo>
                  <a:cubicBezTo>
                    <a:pt x="11091" y="8860"/>
                    <a:pt x="11390" y="8219"/>
                    <a:pt x="11077" y="7744"/>
                  </a:cubicBezTo>
                  <a:lnTo>
                    <a:pt x="11503" y="7202"/>
                  </a:lnTo>
                  <a:lnTo>
                    <a:pt x="11503" y="10612"/>
                  </a:lnTo>
                  <a:cubicBezTo>
                    <a:pt x="11503" y="10679"/>
                    <a:pt x="11446" y="10731"/>
                    <a:pt x="11380" y="10735"/>
                  </a:cubicBezTo>
                  <a:lnTo>
                    <a:pt x="6658" y="10735"/>
                  </a:lnTo>
                  <a:cubicBezTo>
                    <a:pt x="6387" y="10735"/>
                    <a:pt x="6387" y="11143"/>
                    <a:pt x="6658" y="11143"/>
                  </a:cubicBezTo>
                  <a:lnTo>
                    <a:pt x="11380" y="11143"/>
                  </a:lnTo>
                  <a:cubicBezTo>
                    <a:pt x="11675" y="11143"/>
                    <a:pt x="11911" y="10904"/>
                    <a:pt x="11911" y="10612"/>
                  </a:cubicBezTo>
                  <a:lnTo>
                    <a:pt x="11911" y="6682"/>
                  </a:lnTo>
                  <a:lnTo>
                    <a:pt x="12886" y="5443"/>
                  </a:lnTo>
                  <a:cubicBezTo>
                    <a:pt x="12983" y="5484"/>
                    <a:pt x="13084" y="5503"/>
                    <a:pt x="13182" y="5503"/>
                  </a:cubicBezTo>
                  <a:cubicBezTo>
                    <a:pt x="13533" y="5503"/>
                    <a:pt x="13856" y="5259"/>
                    <a:pt x="13931" y="4891"/>
                  </a:cubicBezTo>
                  <a:cubicBezTo>
                    <a:pt x="14026" y="4416"/>
                    <a:pt x="13663" y="3976"/>
                    <a:pt x="13181" y="3976"/>
                  </a:cubicBezTo>
                  <a:cubicBezTo>
                    <a:pt x="12555" y="3976"/>
                    <a:pt x="12196" y="4687"/>
                    <a:pt x="12565" y="5190"/>
                  </a:cubicBezTo>
                  <a:lnTo>
                    <a:pt x="11911" y="6020"/>
                  </a:lnTo>
                  <a:lnTo>
                    <a:pt x="11911" y="493"/>
                  </a:lnTo>
                  <a:cubicBezTo>
                    <a:pt x="11911" y="253"/>
                    <a:pt x="11735" y="0"/>
                    <a:pt x="113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5" name="Google Shape;18815;p76"/>
            <p:cNvSpPr/>
            <p:nvPr/>
          </p:nvSpPr>
          <p:spPr>
            <a:xfrm>
              <a:off x="7498376" y="3071512"/>
              <a:ext cx="87296" cy="10645"/>
            </a:xfrm>
            <a:custGeom>
              <a:avLst/>
              <a:gdLst/>
              <a:ahLst/>
              <a:cxnLst/>
              <a:rect l="l" t="t" r="r" b="b"/>
              <a:pathLst>
                <a:path w="3354" h="409" extrusionOk="0">
                  <a:moveTo>
                    <a:pt x="271" y="0"/>
                  </a:moveTo>
                  <a:cubicBezTo>
                    <a:pt x="0" y="0"/>
                    <a:pt x="0" y="408"/>
                    <a:pt x="271" y="408"/>
                  </a:cubicBezTo>
                  <a:lnTo>
                    <a:pt x="3149" y="408"/>
                  </a:lnTo>
                  <a:cubicBezTo>
                    <a:pt x="3262" y="408"/>
                    <a:pt x="3353" y="317"/>
                    <a:pt x="3353" y="204"/>
                  </a:cubicBezTo>
                  <a:cubicBezTo>
                    <a:pt x="3353" y="92"/>
                    <a:pt x="3262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6" name="Google Shape;18816;p76"/>
            <p:cNvSpPr/>
            <p:nvPr/>
          </p:nvSpPr>
          <p:spPr>
            <a:xfrm>
              <a:off x="7498376" y="3097409"/>
              <a:ext cx="87296" cy="10749"/>
            </a:xfrm>
            <a:custGeom>
              <a:avLst/>
              <a:gdLst/>
              <a:ahLst/>
              <a:cxnLst/>
              <a:rect l="l" t="t" r="r" b="b"/>
              <a:pathLst>
                <a:path w="3354" h="413" extrusionOk="0">
                  <a:moveTo>
                    <a:pt x="271" y="1"/>
                  </a:moveTo>
                  <a:cubicBezTo>
                    <a:pt x="0" y="1"/>
                    <a:pt x="0" y="413"/>
                    <a:pt x="271" y="413"/>
                  </a:cubicBezTo>
                  <a:lnTo>
                    <a:pt x="3149" y="413"/>
                  </a:lnTo>
                  <a:cubicBezTo>
                    <a:pt x="3262" y="409"/>
                    <a:pt x="3353" y="321"/>
                    <a:pt x="3353" y="205"/>
                  </a:cubicBezTo>
                  <a:cubicBezTo>
                    <a:pt x="3353" y="92"/>
                    <a:pt x="3262" y="1"/>
                    <a:pt x="3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7" name="Google Shape;18817;p76"/>
            <p:cNvSpPr/>
            <p:nvPr/>
          </p:nvSpPr>
          <p:spPr>
            <a:xfrm>
              <a:off x="7498376" y="3123333"/>
              <a:ext cx="87296" cy="10749"/>
            </a:xfrm>
            <a:custGeom>
              <a:avLst/>
              <a:gdLst/>
              <a:ahLst/>
              <a:cxnLst/>
              <a:rect l="l" t="t" r="r" b="b"/>
              <a:pathLst>
                <a:path w="3354" h="413" extrusionOk="0">
                  <a:moveTo>
                    <a:pt x="271" y="1"/>
                  </a:moveTo>
                  <a:cubicBezTo>
                    <a:pt x="0" y="1"/>
                    <a:pt x="0" y="412"/>
                    <a:pt x="271" y="412"/>
                  </a:cubicBezTo>
                  <a:lnTo>
                    <a:pt x="3149" y="412"/>
                  </a:lnTo>
                  <a:cubicBezTo>
                    <a:pt x="3262" y="409"/>
                    <a:pt x="3353" y="321"/>
                    <a:pt x="3353" y="205"/>
                  </a:cubicBezTo>
                  <a:cubicBezTo>
                    <a:pt x="3353" y="92"/>
                    <a:pt x="3262" y="1"/>
                    <a:pt x="3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8" name="Google Shape;18818;p76"/>
            <p:cNvSpPr/>
            <p:nvPr/>
          </p:nvSpPr>
          <p:spPr>
            <a:xfrm>
              <a:off x="7498376" y="3149256"/>
              <a:ext cx="87296" cy="10749"/>
            </a:xfrm>
            <a:custGeom>
              <a:avLst/>
              <a:gdLst/>
              <a:ahLst/>
              <a:cxnLst/>
              <a:rect l="l" t="t" r="r" b="b"/>
              <a:pathLst>
                <a:path w="3354" h="413" extrusionOk="0">
                  <a:moveTo>
                    <a:pt x="271" y="0"/>
                  </a:moveTo>
                  <a:cubicBezTo>
                    <a:pt x="0" y="0"/>
                    <a:pt x="0" y="412"/>
                    <a:pt x="271" y="412"/>
                  </a:cubicBezTo>
                  <a:lnTo>
                    <a:pt x="3149" y="412"/>
                  </a:lnTo>
                  <a:cubicBezTo>
                    <a:pt x="3262" y="409"/>
                    <a:pt x="3353" y="321"/>
                    <a:pt x="3353" y="204"/>
                  </a:cubicBezTo>
                  <a:cubicBezTo>
                    <a:pt x="3353" y="92"/>
                    <a:pt x="3262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9" name="Google Shape;18819;p76"/>
            <p:cNvSpPr/>
            <p:nvPr/>
          </p:nvSpPr>
          <p:spPr>
            <a:xfrm>
              <a:off x="7498376" y="3175258"/>
              <a:ext cx="87296" cy="10645"/>
            </a:xfrm>
            <a:custGeom>
              <a:avLst/>
              <a:gdLst/>
              <a:ahLst/>
              <a:cxnLst/>
              <a:rect l="l" t="t" r="r" b="b"/>
              <a:pathLst>
                <a:path w="3354" h="409" extrusionOk="0">
                  <a:moveTo>
                    <a:pt x="271" y="1"/>
                  </a:moveTo>
                  <a:cubicBezTo>
                    <a:pt x="0" y="1"/>
                    <a:pt x="0" y="409"/>
                    <a:pt x="271" y="409"/>
                  </a:cubicBezTo>
                  <a:lnTo>
                    <a:pt x="3149" y="409"/>
                  </a:lnTo>
                  <a:cubicBezTo>
                    <a:pt x="3262" y="409"/>
                    <a:pt x="3353" y="317"/>
                    <a:pt x="3353" y="205"/>
                  </a:cubicBezTo>
                  <a:cubicBezTo>
                    <a:pt x="3353" y="89"/>
                    <a:pt x="3262" y="1"/>
                    <a:pt x="3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0" name="Google Shape;18820;p76"/>
            <p:cNvSpPr/>
            <p:nvPr/>
          </p:nvSpPr>
          <p:spPr>
            <a:xfrm>
              <a:off x="7500120" y="3006313"/>
              <a:ext cx="227949" cy="49478"/>
            </a:xfrm>
            <a:custGeom>
              <a:avLst/>
              <a:gdLst/>
              <a:ahLst/>
              <a:cxnLst/>
              <a:rect l="l" t="t" r="r" b="b"/>
              <a:pathLst>
                <a:path w="8758" h="1901" extrusionOk="0">
                  <a:moveTo>
                    <a:pt x="531" y="0"/>
                  </a:moveTo>
                  <a:cubicBezTo>
                    <a:pt x="239" y="0"/>
                    <a:pt x="0" y="239"/>
                    <a:pt x="0" y="531"/>
                  </a:cubicBezTo>
                  <a:lnTo>
                    <a:pt x="0" y="1369"/>
                  </a:lnTo>
                  <a:cubicBezTo>
                    <a:pt x="0" y="1661"/>
                    <a:pt x="239" y="1897"/>
                    <a:pt x="531" y="1900"/>
                  </a:cubicBezTo>
                  <a:lnTo>
                    <a:pt x="4131" y="1900"/>
                  </a:lnTo>
                  <a:cubicBezTo>
                    <a:pt x="4243" y="1897"/>
                    <a:pt x="4331" y="1805"/>
                    <a:pt x="4331" y="1692"/>
                  </a:cubicBezTo>
                  <a:cubicBezTo>
                    <a:pt x="4331" y="1580"/>
                    <a:pt x="4240" y="1488"/>
                    <a:pt x="4127" y="1488"/>
                  </a:cubicBezTo>
                  <a:lnTo>
                    <a:pt x="531" y="1488"/>
                  </a:lnTo>
                  <a:cubicBezTo>
                    <a:pt x="465" y="1488"/>
                    <a:pt x="408" y="1436"/>
                    <a:pt x="408" y="1369"/>
                  </a:cubicBezTo>
                  <a:lnTo>
                    <a:pt x="408" y="531"/>
                  </a:lnTo>
                  <a:cubicBezTo>
                    <a:pt x="408" y="465"/>
                    <a:pt x="465" y="408"/>
                    <a:pt x="531" y="408"/>
                  </a:cubicBezTo>
                  <a:lnTo>
                    <a:pt x="8226" y="408"/>
                  </a:lnTo>
                  <a:cubicBezTo>
                    <a:pt x="8293" y="408"/>
                    <a:pt x="8349" y="465"/>
                    <a:pt x="8349" y="531"/>
                  </a:cubicBezTo>
                  <a:lnTo>
                    <a:pt x="8349" y="1369"/>
                  </a:lnTo>
                  <a:cubicBezTo>
                    <a:pt x="8349" y="1436"/>
                    <a:pt x="8293" y="1488"/>
                    <a:pt x="8226" y="1488"/>
                  </a:cubicBezTo>
                  <a:lnTo>
                    <a:pt x="5081" y="1488"/>
                  </a:lnTo>
                  <a:cubicBezTo>
                    <a:pt x="4810" y="1488"/>
                    <a:pt x="4810" y="1900"/>
                    <a:pt x="5081" y="1900"/>
                  </a:cubicBezTo>
                  <a:lnTo>
                    <a:pt x="8226" y="1900"/>
                  </a:lnTo>
                  <a:cubicBezTo>
                    <a:pt x="8522" y="1897"/>
                    <a:pt x="8758" y="1661"/>
                    <a:pt x="8758" y="1369"/>
                  </a:cubicBezTo>
                  <a:lnTo>
                    <a:pt x="8758" y="531"/>
                  </a:lnTo>
                  <a:cubicBezTo>
                    <a:pt x="8758" y="239"/>
                    <a:pt x="8522" y="0"/>
                    <a:pt x="8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21" name="Google Shape;18821;p76"/>
          <p:cNvGrpSpPr/>
          <p:nvPr/>
        </p:nvGrpSpPr>
        <p:grpSpPr>
          <a:xfrm>
            <a:off x="5060406" y="3354899"/>
            <a:ext cx="403582" cy="382344"/>
            <a:chOff x="5060406" y="3354899"/>
            <a:chExt cx="403582" cy="382344"/>
          </a:xfrm>
        </p:grpSpPr>
        <p:sp>
          <p:nvSpPr>
            <p:cNvPr id="18822" name="Google Shape;18822;p76"/>
            <p:cNvSpPr/>
            <p:nvPr/>
          </p:nvSpPr>
          <p:spPr>
            <a:xfrm>
              <a:off x="5086772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5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5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3" name="Google Shape;18823;p76"/>
            <p:cNvSpPr/>
            <p:nvPr/>
          </p:nvSpPr>
          <p:spPr>
            <a:xfrm>
              <a:off x="5247778" y="3360990"/>
              <a:ext cx="216210" cy="370267"/>
            </a:xfrm>
            <a:custGeom>
              <a:avLst/>
              <a:gdLst/>
              <a:ahLst/>
              <a:cxnLst/>
              <a:rect l="l" t="t" r="r" b="b"/>
              <a:pathLst>
                <a:path w="8307" h="14226" extrusionOk="0">
                  <a:moveTo>
                    <a:pt x="941" y="0"/>
                  </a:moveTo>
                  <a:cubicBezTo>
                    <a:pt x="937" y="0"/>
                    <a:pt x="933" y="0"/>
                    <a:pt x="929" y="0"/>
                  </a:cubicBezTo>
                  <a:cubicBezTo>
                    <a:pt x="616" y="0"/>
                    <a:pt x="306" y="18"/>
                    <a:pt x="0" y="60"/>
                  </a:cubicBezTo>
                  <a:cubicBezTo>
                    <a:pt x="3540" y="524"/>
                    <a:pt x="6186" y="3540"/>
                    <a:pt x="6186" y="7111"/>
                  </a:cubicBezTo>
                  <a:cubicBezTo>
                    <a:pt x="6186" y="10679"/>
                    <a:pt x="3540" y="13697"/>
                    <a:pt x="0" y="14162"/>
                  </a:cubicBezTo>
                  <a:cubicBezTo>
                    <a:pt x="320" y="14205"/>
                    <a:pt x="639" y="14226"/>
                    <a:pt x="953" y="14226"/>
                  </a:cubicBezTo>
                  <a:cubicBezTo>
                    <a:pt x="4637" y="14226"/>
                    <a:pt x="7790" y="11362"/>
                    <a:pt x="8036" y="7575"/>
                  </a:cubicBezTo>
                  <a:cubicBezTo>
                    <a:pt x="8307" y="3473"/>
                    <a:pt x="5049" y="0"/>
                    <a:pt x="941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4" name="Google Shape;18824;p76"/>
            <p:cNvSpPr/>
            <p:nvPr/>
          </p:nvSpPr>
          <p:spPr>
            <a:xfrm>
              <a:off x="5143278" y="3411249"/>
              <a:ext cx="257178" cy="249682"/>
            </a:xfrm>
            <a:custGeom>
              <a:avLst/>
              <a:gdLst/>
              <a:ahLst/>
              <a:cxnLst/>
              <a:rect l="l" t="t" r="r" b="b"/>
              <a:pathLst>
                <a:path w="9881" h="9593" extrusionOk="0">
                  <a:moveTo>
                    <a:pt x="4930" y="1"/>
                  </a:moveTo>
                  <a:cubicBezTo>
                    <a:pt x="4339" y="32"/>
                    <a:pt x="2404" y="310"/>
                    <a:pt x="2287" y="2485"/>
                  </a:cubicBezTo>
                  <a:lnTo>
                    <a:pt x="2287" y="2495"/>
                  </a:lnTo>
                  <a:lnTo>
                    <a:pt x="2287" y="3730"/>
                  </a:lnTo>
                  <a:lnTo>
                    <a:pt x="1823" y="3593"/>
                  </a:lnTo>
                  <a:cubicBezTo>
                    <a:pt x="1762" y="3575"/>
                    <a:pt x="1701" y="3566"/>
                    <a:pt x="1640" y="3566"/>
                  </a:cubicBezTo>
                  <a:cubicBezTo>
                    <a:pt x="1382" y="3566"/>
                    <a:pt x="1142" y="3723"/>
                    <a:pt x="1045" y="3977"/>
                  </a:cubicBezTo>
                  <a:cubicBezTo>
                    <a:pt x="922" y="4286"/>
                    <a:pt x="1060" y="4635"/>
                    <a:pt x="1359" y="4782"/>
                  </a:cubicBezTo>
                  <a:lnTo>
                    <a:pt x="1995" y="5095"/>
                  </a:lnTo>
                  <a:cubicBezTo>
                    <a:pt x="2115" y="5155"/>
                    <a:pt x="2168" y="5300"/>
                    <a:pt x="2115" y="5423"/>
                  </a:cubicBezTo>
                  <a:cubicBezTo>
                    <a:pt x="1925" y="5891"/>
                    <a:pt x="1418" y="6721"/>
                    <a:pt x="197" y="7013"/>
                  </a:cubicBezTo>
                  <a:cubicBezTo>
                    <a:pt x="78" y="7041"/>
                    <a:pt x="0" y="7157"/>
                    <a:pt x="22" y="7277"/>
                  </a:cubicBezTo>
                  <a:cubicBezTo>
                    <a:pt x="29" y="7312"/>
                    <a:pt x="166" y="8072"/>
                    <a:pt x="1341" y="8128"/>
                  </a:cubicBezTo>
                  <a:cubicBezTo>
                    <a:pt x="1397" y="8336"/>
                    <a:pt x="1482" y="8607"/>
                    <a:pt x="1570" y="8719"/>
                  </a:cubicBezTo>
                  <a:cubicBezTo>
                    <a:pt x="1616" y="8776"/>
                    <a:pt x="1683" y="8806"/>
                    <a:pt x="1752" y="8806"/>
                  </a:cubicBezTo>
                  <a:cubicBezTo>
                    <a:pt x="1778" y="8806"/>
                    <a:pt x="1804" y="8802"/>
                    <a:pt x="1830" y="8793"/>
                  </a:cubicBezTo>
                  <a:cubicBezTo>
                    <a:pt x="1833" y="8793"/>
                    <a:pt x="2199" y="8665"/>
                    <a:pt x="2608" y="8665"/>
                  </a:cubicBezTo>
                  <a:cubicBezTo>
                    <a:pt x="2707" y="8665"/>
                    <a:pt x="2808" y="8673"/>
                    <a:pt x="2907" y="8691"/>
                  </a:cubicBezTo>
                  <a:cubicBezTo>
                    <a:pt x="2914" y="8691"/>
                    <a:pt x="3515" y="8818"/>
                    <a:pt x="3888" y="9184"/>
                  </a:cubicBezTo>
                  <a:cubicBezTo>
                    <a:pt x="4061" y="9356"/>
                    <a:pt x="4275" y="9479"/>
                    <a:pt x="4508" y="9539"/>
                  </a:cubicBezTo>
                  <a:cubicBezTo>
                    <a:pt x="4650" y="9574"/>
                    <a:pt x="4795" y="9592"/>
                    <a:pt x="4940" y="9592"/>
                  </a:cubicBezTo>
                  <a:cubicBezTo>
                    <a:pt x="5086" y="9592"/>
                    <a:pt x="5231" y="9574"/>
                    <a:pt x="5373" y="9539"/>
                  </a:cubicBezTo>
                  <a:cubicBezTo>
                    <a:pt x="5609" y="9479"/>
                    <a:pt x="5820" y="9356"/>
                    <a:pt x="5992" y="9184"/>
                  </a:cubicBezTo>
                  <a:cubicBezTo>
                    <a:pt x="6362" y="8818"/>
                    <a:pt x="6971" y="8695"/>
                    <a:pt x="6974" y="8691"/>
                  </a:cubicBezTo>
                  <a:cubicBezTo>
                    <a:pt x="7074" y="8673"/>
                    <a:pt x="7177" y="8665"/>
                    <a:pt x="7277" y="8665"/>
                  </a:cubicBezTo>
                  <a:cubicBezTo>
                    <a:pt x="7684" y="8665"/>
                    <a:pt x="8049" y="8791"/>
                    <a:pt x="8054" y="8793"/>
                  </a:cubicBezTo>
                  <a:cubicBezTo>
                    <a:pt x="8079" y="8802"/>
                    <a:pt x="8105" y="8806"/>
                    <a:pt x="8131" y="8806"/>
                  </a:cubicBezTo>
                  <a:cubicBezTo>
                    <a:pt x="8200" y="8806"/>
                    <a:pt x="8268" y="8776"/>
                    <a:pt x="8311" y="8719"/>
                  </a:cubicBezTo>
                  <a:cubicBezTo>
                    <a:pt x="8399" y="8607"/>
                    <a:pt x="8487" y="8332"/>
                    <a:pt x="8543" y="8128"/>
                  </a:cubicBezTo>
                  <a:cubicBezTo>
                    <a:pt x="9719" y="8072"/>
                    <a:pt x="9856" y="7312"/>
                    <a:pt x="9863" y="7277"/>
                  </a:cubicBezTo>
                  <a:cubicBezTo>
                    <a:pt x="9880" y="7157"/>
                    <a:pt x="9806" y="7041"/>
                    <a:pt x="9687" y="7013"/>
                  </a:cubicBezTo>
                  <a:cubicBezTo>
                    <a:pt x="8466" y="6721"/>
                    <a:pt x="7963" y="5891"/>
                    <a:pt x="7769" y="5423"/>
                  </a:cubicBezTo>
                  <a:cubicBezTo>
                    <a:pt x="7716" y="5300"/>
                    <a:pt x="7769" y="5155"/>
                    <a:pt x="7889" y="5095"/>
                  </a:cubicBezTo>
                  <a:lnTo>
                    <a:pt x="8526" y="4782"/>
                  </a:lnTo>
                  <a:cubicBezTo>
                    <a:pt x="8825" y="4635"/>
                    <a:pt x="8962" y="4286"/>
                    <a:pt x="8839" y="3977"/>
                  </a:cubicBezTo>
                  <a:cubicBezTo>
                    <a:pt x="8742" y="3723"/>
                    <a:pt x="8502" y="3566"/>
                    <a:pt x="8244" y="3566"/>
                  </a:cubicBezTo>
                  <a:cubicBezTo>
                    <a:pt x="8184" y="3566"/>
                    <a:pt x="8122" y="3575"/>
                    <a:pt x="8061" y="3593"/>
                  </a:cubicBezTo>
                  <a:lnTo>
                    <a:pt x="7600" y="3730"/>
                  </a:lnTo>
                  <a:lnTo>
                    <a:pt x="7600" y="2495"/>
                  </a:lnTo>
                  <a:lnTo>
                    <a:pt x="7600" y="2485"/>
                  </a:lnTo>
                  <a:cubicBezTo>
                    <a:pt x="7484" y="310"/>
                    <a:pt x="5549" y="32"/>
                    <a:pt x="49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5" name="Google Shape;18825;p76"/>
            <p:cNvSpPr/>
            <p:nvPr/>
          </p:nvSpPr>
          <p:spPr>
            <a:xfrm>
              <a:off x="5060406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8" y="466"/>
                  </a:moveTo>
                  <a:cubicBezTo>
                    <a:pt x="11921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4" y="14223"/>
                  </a:cubicBezTo>
                  <a:cubicBezTo>
                    <a:pt x="4331" y="14223"/>
                    <a:pt x="1246" y="11138"/>
                    <a:pt x="1246" y="7345"/>
                  </a:cubicBezTo>
                  <a:cubicBezTo>
                    <a:pt x="1246" y="3552"/>
                    <a:pt x="4331" y="466"/>
                    <a:pt x="8128" y="466"/>
                  </a:cubicBezTo>
                  <a:close/>
                  <a:moveTo>
                    <a:pt x="8122" y="0"/>
                  </a:moveTo>
                  <a:cubicBezTo>
                    <a:pt x="6710" y="0"/>
                    <a:pt x="5290" y="406"/>
                    <a:pt x="4046" y="1237"/>
                  </a:cubicBezTo>
                  <a:cubicBezTo>
                    <a:pt x="1133" y="3186"/>
                    <a:pt x="0" y="6919"/>
                    <a:pt x="1341" y="10156"/>
                  </a:cubicBezTo>
                  <a:cubicBezTo>
                    <a:pt x="2493" y="12939"/>
                    <a:pt x="5199" y="14690"/>
                    <a:pt x="8120" y="14690"/>
                  </a:cubicBezTo>
                  <a:cubicBezTo>
                    <a:pt x="8596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0" y="3527"/>
                    <a:pt x="13318" y="2152"/>
                  </a:cubicBezTo>
                  <a:cubicBezTo>
                    <a:pt x="11898" y="732"/>
                    <a:pt x="10017" y="0"/>
                    <a:pt x="8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6" name="Google Shape;18826;p76"/>
            <p:cNvSpPr/>
            <p:nvPr/>
          </p:nvSpPr>
          <p:spPr>
            <a:xfrm>
              <a:off x="5143356" y="3411249"/>
              <a:ext cx="257178" cy="249682"/>
            </a:xfrm>
            <a:custGeom>
              <a:avLst/>
              <a:gdLst/>
              <a:ahLst/>
              <a:cxnLst/>
              <a:rect l="l" t="t" r="r" b="b"/>
              <a:pathLst>
                <a:path w="9881" h="9593" extrusionOk="0">
                  <a:moveTo>
                    <a:pt x="4930" y="1"/>
                  </a:moveTo>
                  <a:cubicBezTo>
                    <a:pt x="4339" y="32"/>
                    <a:pt x="2404" y="310"/>
                    <a:pt x="2288" y="2485"/>
                  </a:cubicBezTo>
                  <a:lnTo>
                    <a:pt x="2288" y="2495"/>
                  </a:lnTo>
                  <a:lnTo>
                    <a:pt x="2288" y="3730"/>
                  </a:lnTo>
                  <a:lnTo>
                    <a:pt x="1824" y="3597"/>
                  </a:lnTo>
                  <a:cubicBezTo>
                    <a:pt x="1760" y="3577"/>
                    <a:pt x="1696" y="3569"/>
                    <a:pt x="1636" y="3569"/>
                  </a:cubicBezTo>
                  <a:cubicBezTo>
                    <a:pt x="1181" y="3569"/>
                    <a:pt x="845" y="4064"/>
                    <a:pt x="1074" y="4508"/>
                  </a:cubicBezTo>
                  <a:cubicBezTo>
                    <a:pt x="1141" y="4627"/>
                    <a:pt x="1243" y="4730"/>
                    <a:pt x="1370" y="4789"/>
                  </a:cubicBezTo>
                  <a:lnTo>
                    <a:pt x="1996" y="5095"/>
                  </a:lnTo>
                  <a:cubicBezTo>
                    <a:pt x="2112" y="5155"/>
                    <a:pt x="2165" y="5300"/>
                    <a:pt x="2116" y="5423"/>
                  </a:cubicBezTo>
                  <a:cubicBezTo>
                    <a:pt x="1922" y="5891"/>
                    <a:pt x="1419" y="6721"/>
                    <a:pt x="198" y="7013"/>
                  </a:cubicBezTo>
                  <a:cubicBezTo>
                    <a:pt x="78" y="7041"/>
                    <a:pt x="1" y="7157"/>
                    <a:pt x="22" y="7277"/>
                  </a:cubicBezTo>
                  <a:cubicBezTo>
                    <a:pt x="26" y="7312"/>
                    <a:pt x="163" y="8072"/>
                    <a:pt x="1342" y="8128"/>
                  </a:cubicBezTo>
                  <a:cubicBezTo>
                    <a:pt x="1394" y="8336"/>
                    <a:pt x="1479" y="8607"/>
                    <a:pt x="1570" y="8719"/>
                  </a:cubicBezTo>
                  <a:cubicBezTo>
                    <a:pt x="1616" y="8776"/>
                    <a:pt x="1682" y="8808"/>
                    <a:pt x="1752" y="8808"/>
                  </a:cubicBezTo>
                  <a:cubicBezTo>
                    <a:pt x="1778" y="8808"/>
                    <a:pt x="1804" y="8803"/>
                    <a:pt x="1831" y="8793"/>
                  </a:cubicBezTo>
                  <a:cubicBezTo>
                    <a:pt x="1833" y="8793"/>
                    <a:pt x="2197" y="8665"/>
                    <a:pt x="2607" y="8665"/>
                  </a:cubicBezTo>
                  <a:cubicBezTo>
                    <a:pt x="2706" y="8665"/>
                    <a:pt x="2807" y="8673"/>
                    <a:pt x="2907" y="8691"/>
                  </a:cubicBezTo>
                  <a:cubicBezTo>
                    <a:pt x="2914" y="8691"/>
                    <a:pt x="3516" y="8818"/>
                    <a:pt x="3889" y="9184"/>
                  </a:cubicBezTo>
                  <a:cubicBezTo>
                    <a:pt x="4061" y="9356"/>
                    <a:pt x="4272" y="9479"/>
                    <a:pt x="4508" y="9539"/>
                  </a:cubicBezTo>
                  <a:cubicBezTo>
                    <a:pt x="4651" y="9574"/>
                    <a:pt x="4796" y="9592"/>
                    <a:pt x="4941" y="9592"/>
                  </a:cubicBezTo>
                  <a:cubicBezTo>
                    <a:pt x="5086" y="9592"/>
                    <a:pt x="5231" y="9574"/>
                    <a:pt x="5374" y="9539"/>
                  </a:cubicBezTo>
                  <a:cubicBezTo>
                    <a:pt x="5606" y="9479"/>
                    <a:pt x="5821" y="9356"/>
                    <a:pt x="5993" y="9184"/>
                  </a:cubicBezTo>
                  <a:cubicBezTo>
                    <a:pt x="6362" y="8818"/>
                    <a:pt x="6968" y="8695"/>
                    <a:pt x="6975" y="8691"/>
                  </a:cubicBezTo>
                  <a:cubicBezTo>
                    <a:pt x="7074" y="8673"/>
                    <a:pt x="7175" y="8665"/>
                    <a:pt x="7273" y="8665"/>
                  </a:cubicBezTo>
                  <a:cubicBezTo>
                    <a:pt x="7682" y="8665"/>
                    <a:pt x="8048" y="8793"/>
                    <a:pt x="8051" y="8793"/>
                  </a:cubicBezTo>
                  <a:cubicBezTo>
                    <a:pt x="8077" y="8802"/>
                    <a:pt x="8103" y="8806"/>
                    <a:pt x="8129" y="8806"/>
                  </a:cubicBezTo>
                  <a:cubicBezTo>
                    <a:pt x="8199" y="8806"/>
                    <a:pt x="8265" y="8776"/>
                    <a:pt x="8312" y="8719"/>
                  </a:cubicBezTo>
                  <a:cubicBezTo>
                    <a:pt x="8400" y="8607"/>
                    <a:pt x="8488" y="8336"/>
                    <a:pt x="8540" y="8128"/>
                  </a:cubicBezTo>
                  <a:cubicBezTo>
                    <a:pt x="9719" y="8072"/>
                    <a:pt x="9856" y="7312"/>
                    <a:pt x="9860" y="7277"/>
                  </a:cubicBezTo>
                  <a:cubicBezTo>
                    <a:pt x="9881" y="7157"/>
                    <a:pt x="9803" y="7041"/>
                    <a:pt x="9684" y="7013"/>
                  </a:cubicBezTo>
                  <a:cubicBezTo>
                    <a:pt x="8463" y="6721"/>
                    <a:pt x="7960" y="5891"/>
                    <a:pt x="7766" y="5423"/>
                  </a:cubicBezTo>
                  <a:cubicBezTo>
                    <a:pt x="7713" y="5300"/>
                    <a:pt x="7766" y="5155"/>
                    <a:pt x="7886" y="5095"/>
                  </a:cubicBezTo>
                  <a:lnTo>
                    <a:pt x="8512" y="4789"/>
                  </a:lnTo>
                  <a:cubicBezTo>
                    <a:pt x="8635" y="4726"/>
                    <a:pt x="8741" y="4627"/>
                    <a:pt x="8808" y="4504"/>
                  </a:cubicBezTo>
                  <a:cubicBezTo>
                    <a:pt x="9037" y="4064"/>
                    <a:pt x="8701" y="3569"/>
                    <a:pt x="8246" y="3569"/>
                  </a:cubicBezTo>
                  <a:cubicBezTo>
                    <a:pt x="8185" y="3569"/>
                    <a:pt x="8122" y="3577"/>
                    <a:pt x="8058" y="3597"/>
                  </a:cubicBezTo>
                  <a:lnTo>
                    <a:pt x="7594" y="3730"/>
                  </a:lnTo>
                  <a:lnTo>
                    <a:pt x="7594" y="3002"/>
                  </a:lnTo>
                  <a:cubicBezTo>
                    <a:pt x="7594" y="2875"/>
                    <a:pt x="7492" y="2770"/>
                    <a:pt x="7362" y="2770"/>
                  </a:cubicBezTo>
                  <a:cubicBezTo>
                    <a:pt x="7235" y="2770"/>
                    <a:pt x="7133" y="2875"/>
                    <a:pt x="7133" y="3002"/>
                  </a:cubicBezTo>
                  <a:lnTo>
                    <a:pt x="7133" y="4033"/>
                  </a:lnTo>
                  <a:cubicBezTo>
                    <a:pt x="7129" y="4082"/>
                    <a:pt x="7147" y="4131"/>
                    <a:pt x="7175" y="4174"/>
                  </a:cubicBezTo>
                  <a:cubicBezTo>
                    <a:pt x="7219" y="4236"/>
                    <a:pt x="7289" y="4271"/>
                    <a:pt x="7363" y="4271"/>
                  </a:cubicBezTo>
                  <a:cubicBezTo>
                    <a:pt x="7385" y="4271"/>
                    <a:pt x="7407" y="4268"/>
                    <a:pt x="7428" y="4262"/>
                  </a:cubicBezTo>
                  <a:lnTo>
                    <a:pt x="8192" y="4040"/>
                  </a:lnTo>
                  <a:cubicBezTo>
                    <a:pt x="8208" y="4035"/>
                    <a:pt x="8224" y="4033"/>
                    <a:pt x="8240" y="4033"/>
                  </a:cubicBezTo>
                  <a:cubicBezTo>
                    <a:pt x="8295" y="4033"/>
                    <a:pt x="8350" y="4060"/>
                    <a:pt x="8386" y="4107"/>
                  </a:cubicBezTo>
                  <a:cubicBezTo>
                    <a:pt x="8445" y="4195"/>
                    <a:pt x="8414" y="4318"/>
                    <a:pt x="8319" y="4367"/>
                  </a:cubicBezTo>
                  <a:lnTo>
                    <a:pt x="7682" y="4680"/>
                  </a:lnTo>
                  <a:cubicBezTo>
                    <a:pt x="7344" y="4849"/>
                    <a:pt x="7196" y="5250"/>
                    <a:pt x="7337" y="5599"/>
                  </a:cubicBezTo>
                  <a:cubicBezTo>
                    <a:pt x="7548" y="6112"/>
                    <a:pt x="8076" y="6992"/>
                    <a:pt x="9293" y="7386"/>
                  </a:cubicBezTo>
                  <a:cubicBezTo>
                    <a:pt x="9173" y="7513"/>
                    <a:pt x="8918" y="7668"/>
                    <a:pt x="8396" y="7668"/>
                  </a:cubicBezTo>
                  <a:cubicBezTo>
                    <a:pt x="8384" y="7668"/>
                    <a:pt x="8373" y="7668"/>
                    <a:pt x="8361" y="7667"/>
                  </a:cubicBezTo>
                  <a:cubicBezTo>
                    <a:pt x="8252" y="7667"/>
                    <a:pt x="8157" y="7741"/>
                    <a:pt x="8132" y="7847"/>
                  </a:cubicBezTo>
                  <a:cubicBezTo>
                    <a:pt x="8097" y="8009"/>
                    <a:pt x="8044" y="8181"/>
                    <a:pt x="8006" y="8297"/>
                  </a:cubicBezTo>
                  <a:cubicBezTo>
                    <a:pt x="7832" y="8253"/>
                    <a:pt x="7568" y="8203"/>
                    <a:pt x="7278" y="8203"/>
                  </a:cubicBezTo>
                  <a:cubicBezTo>
                    <a:pt x="7149" y="8203"/>
                    <a:pt x="7016" y="8213"/>
                    <a:pt x="6883" y="8237"/>
                  </a:cubicBezTo>
                  <a:cubicBezTo>
                    <a:pt x="6855" y="8244"/>
                    <a:pt x="6137" y="8389"/>
                    <a:pt x="5666" y="8853"/>
                  </a:cubicBezTo>
                  <a:cubicBezTo>
                    <a:pt x="5557" y="8966"/>
                    <a:pt x="5416" y="9050"/>
                    <a:pt x="5261" y="9089"/>
                  </a:cubicBezTo>
                  <a:cubicBezTo>
                    <a:pt x="5156" y="9115"/>
                    <a:pt x="5048" y="9128"/>
                    <a:pt x="4941" y="9128"/>
                  </a:cubicBezTo>
                  <a:cubicBezTo>
                    <a:pt x="4834" y="9128"/>
                    <a:pt x="4726" y="9115"/>
                    <a:pt x="4621" y="9089"/>
                  </a:cubicBezTo>
                  <a:cubicBezTo>
                    <a:pt x="4466" y="9050"/>
                    <a:pt x="4325" y="8966"/>
                    <a:pt x="4216" y="8853"/>
                  </a:cubicBezTo>
                  <a:cubicBezTo>
                    <a:pt x="3745" y="8389"/>
                    <a:pt x="3027" y="8244"/>
                    <a:pt x="2995" y="8237"/>
                  </a:cubicBezTo>
                  <a:cubicBezTo>
                    <a:pt x="2864" y="8213"/>
                    <a:pt x="2731" y="8203"/>
                    <a:pt x="2603" y="8203"/>
                  </a:cubicBezTo>
                  <a:cubicBezTo>
                    <a:pt x="2314" y="8203"/>
                    <a:pt x="2049" y="8253"/>
                    <a:pt x="1876" y="8297"/>
                  </a:cubicBezTo>
                  <a:cubicBezTo>
                    <a:pt x="1838" y="8181"/>
                    <a:pt x="1785" y="8009"/>
                    <a:pt x="1750" y="7847"/>
                  </a:cubicBezTo>
                  <a:cubicBezTo>
                    <a:pt x="1726" y="7744"/>
                    <a:pt x="1631" y="7667"/>
                    <a:pt x="1528" y="7667"/>
                  </a:cubicBezTo>
                  <a:cubicBezTo>
                    <a:pt x="1526" y="7667"/>
                    <a:pt x="1523" y="7667"/>
                    <a:pt x="1521" y="7667"/>
                  </a:cubicBezTo>
                  <a:cubicBezTo>
                    <a:pt x="1509" y="7668"/>
                    <a:pt x="1497" y="7668"/>
                    <a:pt x="1485" y="7668"/>
                  </a:cubicBezTo>
                  <a:cubicBezTo>
                    <a:pt x="964" y="7668"/>
                    <a:pt x="712" y="7517"/>
                    <a:pt x="589" y="7386"/>
                  </a:cubicBezTo>
                  <a:cubicBezTo>
                    <a:pt x="1806" y="6988"/>
                    <a:pt x="2334" y="6109"/>
                    <a:pt x="2545" y="5599"/>
                  </a:cubicBezTo>
                  <a:cubicBezTo>
                    <a:pt x="2686" y="5250"/>
                    <a:pt x="2538" y="4849"/>
                    <a:pt x="2200" y="4680"/>
                  </a:cubicBezTo>
                  <a:lnTo>
                    <a:pt x="1563" y="4367"/>
                  </a:lnTo>
                  <a:cubicBezTo>
                    <a:pt x="1468" y="4318"/>
                    <a:pt x="1437" y="4195"/>
                    <a:pt x="1496" y="4107"/>
                  </a:cubicBezTo>
                  <a:cubicBezTo>
                    <a:pt x="1532" y="4060"/>
                    <a:pt x="1587" y="4033"/>
                    <a:pt x="1642" y="4033"/>
                  </a:cubicBezTo>
                  <a:cubicBezTo>
                    <a:pt x="1658" y="4033"/>
                    <a:pt x="1674" y="4035"/>
                    <a:pt x="1690" y="4040"/>
                  </a:cubicBezTo>
                  <a:lnTo>
                    <a:pt x="2453" y="4262"/>
                  </a:lnTo>
                  <a:cubicBezTo>
                    <a:pt x="2474" y="4268"/>
                    <a:pt x="2496" y="4271"/>
                    <a:pt x="2518" y="4271"/>
                  </a:cubicBezTo>
                  <a:cubicBezTo>
                    <a:pt x="2591" y="4271"/>
                    <a:pt x="2663" y="4236"/>
                    <a:pt x="2707" y="4174"/>
                  </a:cubicBezTo>
                  <a:cubicBezTo>
                    <a:pt x="2735" y="4131"/>
                    <a:pt x="2749" y="4082"/>
                    <a:pt x="2749" y="4033"/>
                  </a:cubicBezTo>
                  <a:lnTo>
                    <a:pt x="2749" y="2502"/>
                  </a:lnTo>
                  <a:cubicBezTo>
                    <a:pt x="2847" y="778"/>
                    <a:pt x="4304" y="504"/>
                    <a:pt x="4944" y="465"/>
                  </a:cubicBezTo>
                  <a:cubicBezTo>
                    <a:pt x="5504" y="497"/>
                    <a:pt x="6697" y="715"/>
                    <a:pt x="7045" y="1936"/>
                  </a:cubicBezTo>
                  <a:cubicBezTo>
                    <a:pt x="7073" y="2034"/>
                    <a:pt x="7165" y="2105"/>
                    <a:pt x="7267" y="2105"/>
                  </a:cubicBezTo>
                  <a:lnTo>
                    <a:pt x="7270" y="2105"/>
                  </a:lnTo>
                  <a:cubicBezTo>
                    <a:pt x="7425" y="2105"/>
                    <a:pt x="7534" y="1957"/>
                    <a:pt x="7492" y="1809"/>
                  </a:cubicBezTo>
                  <a:cubicBezTo>
                    <a:pt x="7059" y="251"/>
                    <a:pt x="5483" y="29"/>
                    <a:pt x="4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27" name="Google Shape;18827;p76"/>
          <p:cNvGrpSpPr/>
          <p:nvPr/>
        </p:nvGrpSpPr>
        <p:grpSpPr>
          <a:xfrm>
            <a:off x="5535955" y="3354899"/>
            <a:ext cx="403608" cy="382344"/>
            <a:chOff x="5535955" y="3354899"/>
            <a:chExt cx="403608" cy="382344"/>
          </a:xfrm>
        </p:grpSpPr>
        <p:sp>
          <p:nvSpPr>
            <p:cNvPr id="18828" name="Google Shape;18828;p76"/>
            <p:cNvSpPr/>
            <p:nvPr/>
          </p:nvSpPr>
          <p:spPr>
            <a:xfrm>
              <a:off x="5562347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1" y="0"/>
                  </a:moveTo>
                  <a:cubicBezTo>
                    <a:pt x="3184" y="0"/>
                    <a:pt x="0" y="3184"/>
                    <a:pt x="0" y="7111"/>
                  </a:cubicBezTo>
                  <a:cubicBezTo>
                    <a:pt x="0" y="11037"/>
                    <a:pt x="3184" y="14222"/>
                    <a:pt x="7111" y="14222"/>
                  </a:cubicBezTo>
                  <a:cubicBezTo>
                    <a:pt x="11041" y="14222"/>
                    <a:pt x="14225" y="11037"/>
                    <a:pt x="14225" y="7111"/>
                  </a:cubicBezTo>
                  <a:cubicBezTo>
                    <a:pt x="14225" y="3184"/>
                    <a:pt x="11041" y="0"/>
                    <a:pt x="7111" y="0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9" name="Google Shape;18829;p76"/>
            <p:cNvSpPr/>
            <p:nvPr/>
          </p:nvSpPr>
          <p:spPr>
            <a:xfrm>
              <a:off x="5723327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29" y="0"/>
                  </a:cubicBezTo>
                  <a:cubicBezTo>
                    <a:pt x="616" y="0"/>
                    <a:pt x="307" y="18"/>
                    <a:pt x="1" y="60"/>
                  </a:cubicBezTo>
                  <a:cubicBezTo>
                    <a:pt x="3540" y="524"/>
                    <a:pt x="6186" y="3540"/>
                    <a:pt x="6186" y="7111"/>
                  </a:cubicBezTo>
                  <a:cubicBezTo>
                    <a:pt x="6186" y="10679"/>
                    <a:pt x="3540" y="13697"/>
                    <a:pt x="1" y="14162"/>
                  </a:cubicBezTo>
                  <a:cubicBezTo>
                    <a:pt x="321" y="14205"/>
                    <a:pt x="639" y="14226"/>
                    <a:pt x="953" y="14226"/>
                  </a:cubicBezTo>
                  <a:cubicBezTo>
                    <a:pt x="4637" y="14226"/>
                    <a:pt x="7790" y="11362"/>
                    <a:pt x="8037" y="7575"/>
                  </a:cubicBezTo>
                  <a:cubicBezTo>
                    <a:pt x="8307" y="3473"/>
                    <a:pt x="5049" y="0"/>
                    <a:pt x="94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0" name="Google Shape;18830;p76"/>
            <p:cNvSpPr/>
            <p:nvPr/>
          </p:nvSpPr>
          <p:spPr>
            <a:xfrm>
              <a:off x="5642459" y="3416923"/>
              <a:ext cx="171651" cy="250228"/>
            </a:xfrm>
            <a:custGeom>
              <a:avLst/>
              <a:gdLst/>
              <a:ahLst/>
              <a:cxnLst/>
              <a:rect l="l" t="t" r="r" b="b"/>
              <a:pathLst>
                <a:path w="6595" h="9614" extrusionOk="0">
                  <a:moveTo>
                    <a:pt x="2284" y="1"/>
                  </a:moveTo>
                  <a:cubicBezTo>
                    <a:pt x="2224" y="1"/>
                    <a:pt x="2172" y="47"/>
                    <a:pt x="2165" y="110"/>
                  </a:cubicBezTo>
                  <a:lnTo>
                    <a:pt x="2154" y="223"/>
                  </a:lnTo>
                  <a:cubicBezTo>
                    <a:pt x="2055" y="1246"/>
                    <a:pt x="1246" y="2056"/>
                    <a:pt x="222" y="2154"/>
                  </a:cubicBezTo>
                  <a:lnTo>
                    <a:pt x="110" y="2165"/>
                  </a:lnTo>
                  <a:cubicBezTo>
                    <a:pt x="46" y="2172"/>
                    <a:pt x="1" y="2225"/>
                    <a:pt x="1" y="2284"/>
                  </a:cubicBezTo>
                  <a:lnTo>
                    <a:pt x="1" y="4241"/>
                  </a:lnTo>
                  <a:cubicBezTo>
                    <a:pt x="1" y="4307"/>
                    <a:pt x="53" y="4360"/>
                    <a:pt x="120" y="4360"/>
                  </a:cubicBezTo>
                  <a:lnTo>
                    <a:pt x="2165" y="4360"/>
                  </a:lnTo>
                  <a:lnTo>
                    <a:pt x="2165" y="7094"/>
                  </a:lnTo>
                  <a:cubicBezTo>
                    <a:pt x="2165" y="8464"/>
                    <a:pt x="3284" y="9613"/>
                    <a:pt x="4653" y="9613"/>
                  </a:cubicBezTo>
                  <a:cubicBezTo>
                    <a:pt x="4655" y="9613"/>
                    <a:pt x="4657" y="9613"/>
                    <a:pt x="4659" y="9613"/>
                  </a:cubicBezTo>
                  <a:cubicBezTo>
                    <a:pt x="4663" y="9613"/>
                    <a:pt x="4668" y="9613"/>
                    <a:pt x="4672" y="9613"/>
                  </a:cubicBezTo>
                  <a:cubicBezTo>
                    <a:pt x="5346" y="9613"/>
                    <a:pt x="5992" y="9332"/>
                    <a:pt x="6457" y="8843"/>
                  </a:cubicBezTo>
                  <a:lnTo>
                    <a:pt x="6570" y="8723"/>
                  </a:lnTo>
                  <a:cubicBezTo>
                    <a:pt x="6594" y="8698"/>
                    <a:pt x="6594" y="8663"/>
                    <a:pt x="6573" y="8639"/>
                  </a:cubicBezTo>
                  <a:lnTo>
                    <a:pt x="5395" y="7242"/>
                  </a:lnTo>
                  <a:cubicBezTo>
                    <a:pt x="5382" y="7227"/>
                    <a:pt x="5364" y="7220"/>
                    <a:pt x="5347" y="7220"/>
                  </a:cubicBezTo>
                  <a:cubicBezTo>
                    <a:pt x="5326" y="7220"/>
                    <a:pt x="5306" y="7230"/>
                    <a:pt x="5292" y="7249"/>
                  </a:cubicBezTo>
                  <a:lnTo>
                    <a:pt x="5159" y="7456"/>
                  </a:lnTo>
                  <a:cubicBezTo>
                    <a:pt x="5045" y="7627"/>
                    <a:pt x="4851" y="7728"/>
                    <a:pt x="4647" y="7728"/>
                  </a:cubicBezTo>
                  <a:cubicBezTo>
                    <a:pt x="4637" y="7728"/>
                    <a:pt x="4627" y="7728"/>
                    <a:pt x="4617" y="7727"/>
                  </a:cubicBezTo>
                  <a:cubicBezTo>
                    <a:pt x="4297" y="7699"/>
                    <a:pt x="4050" y="7432"/>
                    <a:pt x="4050" y="7112"/>
                  </a:cubicBezTo>
                  <a:lnTo>
                    <a:pt x="4050" y="4360"/>
                  </a:lnTo>
                  <a:lnTo>
                    <a:pt x="6095" y="4360"/>
                  </a:lnTo>
                  <a:cubicBezTo>
                    <a:pt x="6162" y="4360"/>
                    <a:pt x="6214" y="4304"/>
                    <a:pt x="6214" y="4241"/>
                  </a:cubicBezTo>
                  <a:lnTo>
                    <a:pt x="6214" y="2284"/>
                  </a:lnTo>
                  <a:cubicBezTo>
                    <a:pt x="6214" y="2217"/>
                    <a:pt x="6162" y="2165"/>
                    <a:pt x="6095" y="2165"/>
                  </a:cubicBezTo>
                  <a:lnTo>
                    <a:pt x="4050" y="2165"/>
                  </a:lnTo>
                  <a:lnTo>
                    <a:pt x="4050" y="120"/>
                  </a:lnTo>
                  <a:cubicBezTo>
                    <a:pt x="4050" y="54"/>
                    <a:pt x="3998" y="1"/>
                    <a:pt x="39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1" name="Google Shape;18831;p76"/>
            <p:cNvSpPr/>
            <p:nvPr/>
          </p:nvSpPr>
          <p:spPr>
            <a:xfrm>
              <a:off x="5535955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8" y="466"/>
                  </a:moveTo>
                  <a:cubicBezTo>
                    <a:pt x="11921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8" y="14223"/>
                  </a:cubicBezTo>
                  <a:cubicBezTo>
                    <a:pt x="4332" y="14223"/>
                    <a:pt x="1246" y="11138"/>
                    <a:pt x="1246" y="7345"/>
                  </a:cubicBezTo>
                  <a:cubicBezTo>
                    <a:pt x="1246" y="3552"/>
                    <a:pt x="4332" y="466"/>
                    <a:pt x="8128" y="466"/>
                  </a:cubicBezTo>
                  <a:close/>
                  <a:moveTo>
                    <a:pt x="8122" y="0"/>
                  </a:moveTo>
                  <a:cubicBezTo>
                    <a:pt x="6711" y="0"/>
                    <a:pt x="5291" y="406"/>
                    <a:pt x="4047" y="1237"/>
                  </a:cubicBezTo>
                  <a:cubicBezTo>
                    <a:pt x="1134" y="3186"/>
                    <a:pt x="1" y="6919"/>
                    <a:pt x="1341" y="10156"/>
                  </a:cubicBezTo>
                  <a:cubicBezTo>
                    <a:pt x="2494" y="12939"/>
                    <a:pt x="5199" y="14690"/>
                    <a:pt x="8120" y="14690"/>
                  </a:cubicBezTo>
                  <a:cubicBezTo>
                    <a:pt x="8597" y="14690"/>
                    <a:pt x="9079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1" y="3527"/>
                    <a:pt x="13318" y="2152"/>
                  </a:cubicBezTo>
                  <a:cubicBezTo>
                    <a:pt x="11899" y="732"/>
                    <a:pt x="10018" y="0"/>
                    <a:pt x="8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2" name="Google Shape;18832;p76"/>
            <p:cNvSpPr/>
            <p:nvPr/>
          </p:nvSpPr>
          <p:spPr>
            <a:xfrm>
              <a:off x="5636785" y="3411249"/>
              <a:ext cx="183546" cy="261472"/>
            </a:xfrm>
            <a:custGeom>
              <a:avLst/>
              <a:gdLst/>
              <a:ahLst/>
              <a:cxnLst/>
              <a:rect l="l" t="t" r="r" b="b"/>
              <a:pathLst>
                <a:path w="7052" h="10046" extrusionOk="0">
                  <a:moveTo>
                    <a:pt x="2397" y="1"/>
                  </a:moveTo>
                  <a:cubicBezTo>
                    <a:pt x="2270" y="1"/>
                    <a:pt x="2164" y="106"/>
                    <a:pt x="2164" y="233"/>
                  </a:cubicBezTo>
                  <a:cubicBezTo>
                    <a:pt x="2164" y="1299"/>
                    <a:pt x="1299" y="2165"/>
                    <a:pt x="233" y="2165"/>
                  </a:cubicBezTo>
                  <a:cubicBezTo>
                    <a:pt x="106" y="2165"/>
                    <a:pt x="1" y="2270"/>
                    <a:pt x="1" y="2397"/>
                  </a:cubicBezTo>
                  <a:lnTo>
                    <a:pt x="1" y="4561"/>
                  </a:lnTo>
                  <a:cubicBezTo>
                    <a:pt x="1" y="4687"/>
                    <a:pt x="106" y="4793"/>
                    <a:pt x="233" y="4793"/>
                  </a:cubicBezTo>
                  <a:lnTo>
                    <a:pt x="2164" y="4793"/>
                  </a:lnTo>
                  <a:lnTo>
                    <a:pt x="2164" y="5824"/>
                  </a:lnTo>
                  <a:cubicBezTo>
                    <a:pt x="2164" y="5950"/>
                    <a:pt x="2270" y="6056"/>
                    <a:pt x="2397" y="6056"/>
                  </a:cubicBezTo>
                  <a:cubicBezTo>
                    <a:pt x="2527" y="6056"/>
                    <a:pt x="2629" y="5950"/>
                    <a:pt x="2629" y="5824"/>
                  </a:cubicBezTo>
                  <a:lnTo>
                    <a:pt x="2629" y="4561"/>
                  </a:lnTo>
                  <a:cubicBezTo>
                    <a:pt x="2629" y="4434"/>
                    <a:pt x="2527" y="4328"/>
                    <a:pt x="2397" y="4328"/>
                  </a:cubicBezTo>
                  <a:lnTo>
                    <a:pt x="465" y="4328"/>
                  </a:lnTo>
                  <a:lnTo>
                    <a:pt x="465" y="2618"/>
                  </a:lnTo>
                  <a:cubicBezTo>
                    <a:pt x="1605" y="2506"/>
                    <a:pt x="2509" y="1602"/>
                    <a:pt x="2622" y="462"/>
                  </a:cubicBezTo>
                  <a:lnTo>
                    <a:pt x="4022" y="462"/>
                  </a:lnTo>
                  <a:lnTo>
                    <a:pt x="4022" y="2393"/>
                  </a:lnTo>
                  <a:cubicBezTo>
                    <a:pt x="4022" y="2523"/>
                    <a:pt x="4124" y="2625"/>
                    <a:pt x="4251" y="2625"/>
                  </a:cubicBezTo>
                  <a:lnTo>
                    <a:pt x="6186" y="2625"/>
                  </a:lnTo>
                  <a:lnTo>
                    <a:pt x="6186" y="4328"/>
                  </a:lnTo>
                  <a:lnTo>
                    <a:pt x="4251" y="4328"/>
                  </a:lnTo>
                  <a:cubicBezTo>
                    <a:pt x="4124" y="4328"/>
                    <a:pt x="4022" y="4430"/>
                    <a:pt x="4022" y="4561"/>
                  </a:cubicBezTo>
                  <a:lnTo>
                    <a:pt x="4022" y="7323"/>
                  </a:lnTo>
                  <a:cubicBezTo>
                    <a:pt x="4022" y="7792"/>
                    <a:pt x="4402" y="8192"/>
                    <a:pt x="4871" y="8192"/>
                  </a:cubicBezTo>
                  <a:cubicBezTo>
                    <a:pt x="4873" y="8192"/>
                    <a:pt x="4875" y="8192"/>
                    <a:pt x="4877" y="8192"/>
                  </a:cubicBezTo>
                  <a:cubicBezTo>
                    <a:pt x="5162" y="8192"/>
                    <a:pt x="5426" y="8047"/>
                    <a:pt x="5581" y="7808"/>
                  </a:cubicBezTo>
                  <a:lnTo>
                    <a:pt x="6496" y="8885"/>
                  </a:lnTo>
                  <a:cubicBezTo>
                    <a:pt x="6072" y="9333"/>
                    <a:pt x="5484" y="9585"/>
                    <a:pt x="4871" y="9585"/>
                  </a:cubicBezTo>
                  <a:cubicBezTo>
                    <a:pt x="4862" y="9585"/>
                    <a:pt x="4854" y="9585"/>
                    <a:pt x="4846" y="9585"/>
                  </a:cubicBezTo>
                  <a:cubicBezTo>
                    <a:pt x="3614" y="9571"/>
                    <a:pt x="2629" y="8544"/>
                    <a:pt x="2629" y="7312"/>
                  </a:cubicBezTo>
                  <a:lnTo>
                    <a:pt x="2629" y="6950"/>
                  </a:lnTo>
                  <a:cubicBezTo>
                    <a:pt x="2629" y="6823"/>
                    <a:pt x="2523" y="6717"/>
                    <a:pt x="2397" y="6717"/>
                  </a:cubicBezTo>
                  <a:cubicBezTo>
                    <a:pt x="2270" y="6717"/>
                    <a:pt x="2164" y="6823"/>
                    <a:pt x="2164" y="6950"/>
                  </a:cubicBezTo>
                  <a:lnTo>
                    <a:pt x="2164" y="7305"/>
                  </a:lnTo>
                  <a:cubicBezTo>
                    <a:pt x="2164" y="8808"/>
                    <a:pt x="3372" y="10046"/>
                    <a:pt x="4872" y="10046"/>
                  </a:cubicBezTo>
                  <a:cubicBezTo>
                    <a:pt x="4879" y="10046"/>
                    <a:pt x="4885" y="10046"/>
                    <a:pt x="4891" y="10046"/>
                  </a:cubicBezTo>
                  <a:cubicBezTo>
                    <a:pt x="5708" y="10042"/>
                    <a:pt x="6475" y="9669"/>
                    <a:pt x="6981" y="9033"/>
                  </a:cubicBezTo>
                  <a:cubicBezTo>
                    <a:pt x="7052" y="8945"/>
                    <a:pt x="7048" y="8825"/>
                    <a:pt x="6978" y="8741"/>
                  </a:cubicBezTo>
                  <a:lnTo>
                    <a:pt x="5876" y="7442"/>
                  </a:lnTo>
                  <a:cubicBezTo>
                    <a:pt x="5796" y="7346"/>
                    <a:pt x="5684" y="7300"/>
                    <a:pt x="5573" y="7300"/>
                  </a:cubicBezTo>
                  <a:cubicBezTo>
                    <a:pt x="5431" y="7300"/>
                    <a:pt x="5291" y="7374"/>
                    <a:pt x="5218" y="7516"/>
                  </a:cubicBezTo>
                  <a:cubicBezTo>
                    <a:pt x="5159" y="7632"/>
                    <a:pt x="5043" y="7713"/>
                    <a:pt x="4912" y="7727"/>
                  </a:cubicBezTo>
                  <a:cubicBezTo>
                    <a:pt x="4898" y="7729"/>
                    <a:pt x="4884" y="7730"/>
                    <a:pt x="4870" y="7730"/>
                  </a:cubicBezTo>
                  <a:cubicBezTo>
                    <a:pt x="4660" y="7730"/>
                    <a:pt x="4487" y="7558"/>
                    <a:pt x="4487" y="7344"/>
                  </a:cubicBezTo>
                  <a:lnTo>
                    <a:pt x="4487" y="4793"/>
                  </a:lnTo>
                  <a:lnTo>
                    <a:pt x="6418" y="4793"/>
                  </a:lnTo>
                  <a:cubicBezTo>
                    <a:pt x="6545" y="4793"/>
                    <a:pt x="6650" y="4687"/>
                    <a:pt x="6650" y="4561"/>
                  </a:cubicBezTo>
                  <a:lnTo>
                    <a:pt x="6650" y="2397"/>
                  </a:lnTo>
                  <a:cubicBezTo>
                    <a:pt x="6650" y="2267"/>
                    <a:pt x="6545" y="2165"/>
                    <a:pt x="6418" y="2165"/>
                  </a:cubicBezTo>
                  <a:lnTo>
                    <a:pt x="4487" y="2165"/>
                  </a:lnTo>
                  <a:lnTo>
                    <a:pt x="4487" y="233"/>
                  </a:lnTo>
                  <a:cubicBezTo>
                    <a:pt x="4487" y="103"/>
                    <a:pt x="4381" y="1"/>
                    <a:pt x="42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33" name="Google Shape;18833;p76"/>
          <p:cNvGrpSpPr/>
          <p:nvPr/>
        </p:nvGrpSpPr>
        <p:grpSpPr>
          <a:xfrm>
            <a:off x="7913775" y="3354795"/>
            <a:ext cx="423285" cy="382422"/>
            <a:chOff x="7913775" y="3354795"/>
            <a:chExt cx="423285" cy="382422"/>
          </a:xfrm>
        </p:grpSpPr>
        <p:sp>
          <p:nvSpPr>
            <p:cNvPr id="18834" name="Google Shape;18834;p76"/>
            <p:cNvSpPr/>
            <p:nvPr/>
          </p:nvSpPr>
          <p:spPr>
            <a:xfrm>
              <a:off x="7940141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1" y="0"/>
                  </a:moveTo>
                  <a:cubicBezTo>
                    <a:pt x="3185" y="0"/>
                    <a:pt x="0" y="3184"/>
                    <a:pt x="0" y="7111"/>
                  </a:cubicBezTo>
                  <a:cubicBezTo>
                    <a:pt x="0" y="11037"/>
                    <a:pt x="3185" y="14222"/>
                    <a:pt x="7111" y="14222"/>
                  </a:cubicBezTo>
                  <a:cubicBezTo>
                    <a:pt x="11041" y="14222"/>
                    <a:pt x="14226" y="11037"/>
                    <a:pt x="14226" y="7111"/>
                  </a:cubicBezTo>
                  <a:cubicBezTo>
                    <a:pt x="14226" y="3184"/>
                    <a:pt x="11041" y="0"/>
                    <a:pt x="711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5" name="Google Shape;18835;p76"/>
            <p:cNvSpPr/>
            <p:nvPr/>
          </p:nvSpPr>
          <p:spPr>
            <a:xfrm>
              <a:off x="8101121" y="3360808"/>
              <a:ext cx="209287" cy="370267"/>
            </a:xfrm>
            <a:custGeom>
              <a:avLst/>
              <a:gdLst/>
              <a:ahLst/>
              <a:cxnLst/>
              <a:rect l="l" t="t" r="r" b="b"/>
              <a:pathLst>
                <a:path w="8041" h="14226" extrusionOk="0">
                  <a:moveTo>
                    <a:pt x="926" y="0"/>
                  </a:moveTo>
                  <a:lnTo>
                    <a:pt x="926" y="7"/>
                  </a:lnTo>
                  <a:lnTo>
                    <a:pt x="726" y="7"/>
                  </a:lnTo>
                  <a:cubicBezTo>
                    <a:pt x="673" y="7"/>
                    <a:pt x="624" y="7"/>
                    <a:pt x="571" y="11"/>
                  </a:cubicBezTo>
                  <a:lnTo>
                    <a:pt x="532" y="14"/>
                  </a:lnTo>
                  <a:lnTo>
                    <a:pt x="416" y="21"/>
                  </a:lnTo>
                  <a:lnTo>
                    <a:pt x="356" y="25"/>
                  </a:lnTo>
                  <a:lnTo>
                    <a:pt x="223" y="39"/>
                  </a:lnTo>
                  <a:lnTo>
                    <a:pt x="156" y="46"/>
                  </a:lnTo>
                  <a:lnTo>
                    <a:pt x="71" y="53"/>
                  </a:lnTo>
                  <a:lnTo>
                    <a:pt x="1" y="63"/>
                  </a:lnTo>
                  <a:cubicBezTo>
                    <a:pt x="3541" y="528"/>
                    <a:pt x="6186" y="3543"/>
                    <a:pt x="6186" y="7114"/>
                  </a:cubicBezTo>
                  <a:cubicBezTo>
                    <a:pt x="6186" y="10686"/>
                    <a:pt x="3541" y="13701"/>
                    <a:pt x="1" y="14165"/>
                  </a:cubicBezTo>
                  <a:lnTo>
                    <a:pt x="71" y="14176"/>
                  </a:lnTo>
                  <a:lnTo>
                    <a:pt x="156" y="14183"/>
                  </a:lnTo>
                  <a:lnTo>
                    <a:pt x="223" y="14194"/>
                  </a:lnTo>
                  <a:lnTo>
                    <a:pt x="356" y="14204"/>
                  </a:lnTo>
                  <a:lnTo>
                    <a:pt x="416" y="14208"/>
                  </a:lnTo>
                  <a:lnTo>
                    <a:pt x="532" y="14215"/>
                  </a:lnTo>
                  <a:lnTo>
                    <a:pt x="571" y="14218"/>
                  </a:lnTo>
                  <a:cubicBezTo>
                    <a:pt x="624" y="14222"/>
                    <a:pt x="673" y="14222"/>
                    <a:pt x="726" y="14225"/>
                  </a:cubicBezTo>
                  <a:lnTo>
                    <a:pt x="926" y="14225"/>
                  </a:lnTo>
                  <a:cubicBezTo>
                    <a:pt x="4856" y="14225"/>
                    <a:pt x="8041" y="11041"/>
                    <a:pt x="8041" y="7111"/>
                  </a:cubicBezTo>
                  <a:cubicBezTo>
                    <a:pt x="8041" y="3184"/>
                    <a:pt x="4856" y="0"/>
                    <a:pt x="92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6" name="Google Shape;18836;p76"/>
            <p:cNvSpPr/>
            <p:nvPr/>
          </p:nvSpPr>
          <p:spPr>
            <a:xfrm>
              <a:off x="8101121" y="3456849"/>
              <a:ext cx="230526" cy="246194"/>
            </a:xfrm>
            <a:custGeom>
              <a:avLst/>
              <a:gdLst/>
              <a:ahLst/>
              <a:cxnLst/>
              <a:rect l="l" t="t" r="r" b="b"/>
              <a:pathLst>
                <a:path w="8857" h="9459" extrusionOk="0">
                  <a:moveTo>
                    <a:pt x="7196" y="1"/>
                  </a:moveTo>
                  <a:lnTo>
                    <a:pt x="6960" y="430"/>
                  </a:lnTo>
                  <a:cubicBezTo>
                    <a:pt x="6588" y="1110"/>
                    <a:pt x="5600" y="1281"/>
                    <a:pt x="4700" y="1281"/>
                  </a:cubicBezTo>
                  <a:cubicBezTo>
                    <a:pt x="3788" y="1281"/>
                    <a:pt x="2967" y="1106"/>
                    <a:pt x="2967" y="1106"/>
                  </a:cubicBezTo>
                  <a:lnTo>
                    <a:pt x="1" y="2809"/>
                  </a:lnTo>
                  <a:lnTo>
                    <a:pt x="4730" y="9459"/>
                  </a:lnTo>
                  <a:lnTo>
                    <a:pt x="4930" y="9321"/>
                  </a:lnTo>
                  <a:cubicBezTo>
                    <a:pt x="7812" y="7365"/>
                    <a:pt x="8857" y="3611"/>
                    <a:pt x="7404" y="448"/>
                  </a:cubicBezTo>
                  <a:lnTo>
                    <a:pt x="7196" y="1"/>
                  </a:ln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7" name="Google Shape;18837;p76"/>
            <p:cNvSpPr/>
            <p:nvPr/>
          </p:nvSpPr>
          <p:spPr>
            <a:xfrm>
              <a:off x="8206715" y="3457682"/>
              <a:ext cx="103694" cy="245465"/>
            </a:xfrm>
            <a:custGeom>
              <a:avLst/>
              <a:gdLst/>
              <a:ahLst/>
              <a:cxnLst/>
              <a:rect l="l" t="t" r="r" b="b"/>
              <a:pathLst>
                <a:path w="3984" h="9431" extrusionOk="0">
                  <a:moveTo>
                    <a:pt x="3122" y="1"/>
                  </a:moveTo>
                  <a:lnTo>
                    <a:pt x="2903" y="398"/>
                  </a:lnTo>
                  <a:cubicBezTo>
                    <a:pt x="2622" y="894"/>
                    <a:pt x="2305" y="1366"/>
                    <a:pt x="1950" y="1809"/>
                  </a:cubicBezTo>
                  <a:cubicBezTo>
                    <a:pt x="2495" y="4216"/>
                    <a:pt x="1760" y="6735"/>
                    <a:pt x="1" y="8466"/>
                  </a:cubicBezTo>
                  <a:lnTo>
                    <a:pt x="666" y="9430"/>
                  </a:lnTo>
                  <a:cubicBezTo>
                    <a:pt x="2731" y="8121"/>
                    <a:pt x="3984" y="5845"/>
                    <a:pt x="3984" y="3396"/>
                  </a:cubicBezTo>
                  <a:cubicBezTo>
                    <a:pt x="3984" y="2210"/>
                    <a:pt x="3688" y="1042"/>
                    <a:pt x="3122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8" name="Google Shape;18838;p76"/>
            <p:cNvSpPr/>
            <p:nvPr/>
          </p:nvSpPr>
          <p:spPr>
            <a:xfrm>
              <a:off x="7965882" y="3554114"/>
              <a:ext cx="221728" cy="177508"/>
            </a:xfrm>
            <a:custGeom>
              <a:avLst/>
              <a:gdLst/>
              <a:ahLst/>
              <a:cxnLst/>
              <a:rect l="l" t="t" r="r" b="b"/>
              <a:pathLst>
                <a:path w="8519" h="6820" extrusionOk="0">
                  <a:moveTo>
                    <a:pt x="3958" y="1"/>
                  </a:moveTo>
                  <a:lnTo>
                    <a:pt x="0" y="3340"/>
                  </a:lnTo>
                  <a:lnTo>
                    <a:pt x="123" y="3537"/>
                  </a:lnTo>
                  <a:cubicBezTo>
                    <a:pt x="1432" y="5581"/>
                    <a:pt x="3695" y="6819"/>
                    <a:pt x="6122" y="6819"/>
                  </a:cubicBezTo>
                  <a:cubicBezTo>
                    <a:pt x="6837" y="6819"/>
                    <a:pt x="7547" y="6710"/>
                    <a:pt x="8226" y="6499"/>
                  </a:cubicBezTo>
                  <a:lnTo>
                    <a:pt x="8518" y="6408"/>
                  </a:lnTo>
                  <a:lnTo>
                    <a:pt x="3958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9" name="Google Shape;18839;p76"/>
            <p:cNvSpPr/>
            <p:nvPr/>
          </p:nvSpPr>
          <p:spPr>
            <a:xfrm>
              <a:off x="8100939" y="3702549"/>
              <a:ext cx="87400" cy="28630"/>
            </a:xfrm>
            <a:custGeom>
              <a:avLst/>
              <a:gdLst/>
              <a:ahLst/>
              <a:cxnLst/>
              <a:rect l="l" t="t" r="r" b="b"/>
              <a:pathLst>
                <a:path w="3358" h="1100" extrusionOk="0">
                  <a:moveTo>
                    <a:pt x="2875" y="1"/>
                  </a:moveTo>
                  <a:cubicBezTo>
                    <a:pt x="2003" y="557"/>
                    <a:pt x="1025" y="916"/>
                    <a:pt x="1" y="1053"/>
                  </a:cubicBezTo>
                  <a:cubicBezTo>
                    <a:pt x="280" y="1085"/>
                    <a:pt x="562" y="1099"/>
                    <a:pt x="841" y="1099"/>
                  </a:cubicBezTo>
                  <a:cubicBezTo>
                    <a:pt x="872" y="1099"/>
                    <a:pt x="903" y="1099"/>
                    <a:pt x="933" y="1099"/>
                  </a:cubicBezTo>
                  <a:cubicBezTo>
                    <a:pt x="944" y="1099"/>
                    <a:pt x="954" y="1099"/>
                    <a:pt x="964" y="1099"/>
                  </a:cubicBezTo>
                  <a:cubicBezTo>
                    <a:pt x="1781" y="1099"/>
                    <a:pt x="2590" y="962"/>
                    <a:pt x="3358" y="691"/>
                  </a:cubicBezTo>
                  <a:lnTo>
                    <a:pt x="2875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0" name="Google Shape;18840;p76"/>
            <p:cNvSpPr/>
            <p:nvPr/>
          </p:nvSpPr>
          <p:spPr>
            <a:xfrm>
              <a:off x="8068899" y="3529934"/>
              <a:ext cx="155983" cy="190964"/>
            </a:xfrm>
            <a:custGeom>
              <a:avLst/>
              <a:gdLst/>
              <a:ahLst/>
              <a:cxnLst/>
              <a:rect l="l" t="t" r="r" b="b"/>
              <a:pathLst>
                <a:path w="5993" h="7337" extrusionOk="0">
                  <a:moveTo>
                    <a:pt x="1239" y="1"/>
                  </a:moveTo>
                  <a:lnTo>
                    <a:pt x="0" y="930"/>
                  </a:lnTo>
                  <a:lnTo>
                    <a:pt x="4560" y="7337"/>
                  </a:lnTo>
                  <a:lnTo>
                    <a:pt x="4740" y="7266"/>
                  </a:lnTo>
                  <a:cubicBezTo>
                    <a:pt x="5095" y="7129"/>
                    <a:pt x="5436" y="6964"/>
                    <a:pt x="5764" y="6770"/>
                  </a:cubicBezTo>
                  <a:lnTo>
                    <a:pt x="5992" y="6636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1" name="Google Shape;18841;p76"/>
            <p:cNvSpPr/>
            <p:nvPr/>
          </p:nvSpPr>
          <p:spPr>
            <a:xfrm>
              <a:off x="8175039" y="3677745"/>
              <a:ext cx="49843" cy="43154"/>
            </a:xfrm>
            <a:custGeom>
              <a:avLst/>
              <a:gdLst/>
              <a:ahLst/>
              <a:cxnLst/>
              <a:rect l="l" t="t" r="r" b="b"/>
              <a:pathLst>
                <a:path w="1915" h="1658" extrusionOk="0">
                  <a:moveTo>
                    <a:pt x="1232" y="0"/>
                  </a:moveTo>
                  <a:cubicBezTo>
                    <a:pt x="855" y="370"/>
                    <a:pt x="444" y="697"/>
                    <a:pt x="0" y="975"/>
                  </a:cubicBezTo>
                  <a:lnTo>
                    <a:pt x="482" y="1658"/>
                  </a:lnTo>
                  <a:cubicBezTo>
                    <a:pt x="986" y="1478"/>
                    <a:pt x="1464" y="1242"/>
                    <a:pt x="1914" y="957"/>
                  </a:cubicBezTo>
                  <a:lnTo>
                    <a:pt x="123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2" name="Google Shape;18842;p76"/>
            <p:cNvSpPr/>
            <p:nvPr/>
          </p:nvSpPr>
          <p:spPr>
            <a:xfrm>
              <a:off x="7948287" y="3449535"/>
              <a:ext cx="249396" cy="191510"/>
            </a:xfrm>
            <a:custGeom>
              <a:avLst/>
              <a:gdLst/>
              <a:ahLst/>
              <a:cxnLst/>
              <a:rect l="l" t="t" r="r" b="b"/>
              <a:pathLst>
                <a:path w="9582" h="7358" extrusionOk="0">
                  <a:moveTo>
                    <a:pt x="8346" y="0"/>
                  </a:moveTo>
                  <a:lnTo>
                    <a:pt x="1" y="5806"/>
                  </a:lnTo>
                  <a:lnTo>
                    <a:pt x="60" y="6031"/>
                  </a:lnTo>
                  <a:cubicBezTo>
                    <a:pt x="194" y="6411"/>
                    <a:pt x="359" y="6784"/>
                    <a:pt x="553" y="7139"/>
                  </a:cubicBezTo>
                  <a:lnTo>
                    <a:pt x="676" y="7358"/>
                  </a:lnTo>
                  <a:lnTo>
                    <a:pt x="9581" y="926"/>
                  </a:lnTo>
                  <a:lnTo>
                    <a:pt x="8346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3" name="Google Shape;18843;p76"/>
            <p:cNvSpPr/>
            <p:nvPr/>
          </p:nvSpPr>
          <p:spPr>
            <a:xfrm>
              <a:off x="8149038" y="3361432"/>
              <a:ext cx="145624" cy="185290"/>
            </a:xfrm>
            <a:custGeom>
              <a:avLst/>
              <a:gdLst/>
              <a:ahLst/>
              <a:cxnLst/>
              <a:rect l="l" t="t" r="r" b="b"/>
              <a:pathLst>
                <a:path w="5595" h="7119" extrusionOk="0">
                  <a:moveTo>
                    <a:pt x="2797" y="1"/>
                  </a:moveTo>
                  <a:cubicBezTo>
                    <a:pt x="1267" y="1"/>
                    <a:pt x="18" y="1232"/>
                    <a:pt x="0" y="2766"/>
                  </a:cubicBezTo>
                  <a:cubicBezTo>
                    <a:pt x="0" y="4128"/>
                    <a:pt x="2182" y="6475"/>
                    <a:pt x="2618" y="6932"/>
                  </a:cubicBezTo>
                  <a:lnTo>
                    <a:pt x="2797" y="7119"/>
                  </a:lnTo>
                  <a:lnTo>
                    <a:pt x="2977" y="6932"/>
                  </a:lnTo>
                  <a:cubicBezTo>
                    <a:pt x="3413" y="6475"/>
                    <a:pt x="5594" y="4128"/>
                    <a:pt x="5594" y="2766"/>
                  </a:cubicBezTo>
                  <a:cubicBezTo>
                    <a:pt x="5577" y="1232"/>
                    <a:pt x="4328" y="1"/>
                    <a:pt x="279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4" name="Google Shape;18844;p76"/>
            <p:cNvSpPr/>
            <p:nvPr/>
          </p:nvSpPr>
          <p:spPr>
            <a:xfrm>
              <a:off x="8178240" y="3392691"/>
              <a:ext cx="76209" cy="65303"/>
            </a:xfrm>
            <a:custGeom>
              <a:avLst/>
              <a:gdLst/>
              <a:ahLst/>
              <a:cxnLst/>
              <a:rect l="l" t="t" r="r" b="b"/>
              <a:pathLst>
                <a:path w="2928" h="2509" extrusionOk="0">
                  <a:moveTo>
                    <a:pt x="1664" y="0"/>
                  </a:moveTo>
                  <a:cubicBezTo>
                    <a:pt x="1357" y="0"/>
                    <a:pt x="1043" y="114"/>
                    <a:pt x="789" y="369"/>
                  </a:cubicBezTo>
                  <a:cubicBezTo>
                    <a:pt x="0" y="1157"/>
                    <a:pt x="560" y="2505"/>
                    <a:pt x="1675" y="2508"/>
                  </a:cubicBezTo>
                  <a:cubicBezTo>
                    <a:pt x="2365" y="2505"/>
                    <a:pt x="2924" y="1945"/>
                    <a:pt x="2928" y="1256"/>
                  </a:cubicBezTo>
                  <a:cubicBezTo>
                    <a:pt x="2928" y="501"/>
                    <a:pt x="2309" y="0"/>
                    <a:pt x="166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5" name="Google Shape;18845;p76"/>
            <p:cNvSpPr/>
            <p:nvPr/>
          </p:nvSpPr>
          <p:spPr>
            <a:xfrm>
              <a:off x="7999562" y="3419291"/>
              <a:ext cx="83470" cy="76521"/>
            </a:xfrm>
            <a:custGeom>
              <a:avLst/>
              <a:gdLst/>
              <a:ahLst/>
              <a:cxnLst/>
              <a:rect l="l" t="t" r="r" b="b"/>
              <a:pathLst>
                <a:path w="3207" h="2940" extrusionOk="0">
                  <a:moveTo>
                    <a:pt x="1743" y="0"/>
                  </a:moveTo>
                  <a:cubicBezTo>
                    <a:pt x="1161" y="0"/>
                    <a:pt x="592" y="344"/>
                    <a:pt x="363" y="951"/>
                  </a:cubicBezTo>
                  <a:cubicBezTo>
                    <a:pt x="1" y="1912"/>
                    <a:pt x="712" y="2939"/>
                    <a:pt x="1739" y="2939"/>
                  </a:cubicBezTo>
                  <a:cubicBezTo>
                    <a:pt x="2548" y="2936"/>
                    <a:pt x="3206" y="2281"/>
                    <a:pt x="3206" y="1469"/>
                  </a:cubicBezTo>
                  <a:cubicBezTo>
                    <a:pt x="3206" y="1342"/>
                    <a:pt x="3104" y="1236"/>
                    <a:pt x="2974" y="1236"/>
                  </a:cubicBezTo>
                  <a:lnTo>
                    <a:pt x="2049" y="1236"/>
                  </a:lnTo>
                  <a:cubicBezTo>
                    <a:pt x="1739" y="1236"/>
                    <a:pt x="1739" y="1701"/>
                    <a:pt x="2049" y="1701"/>
                  </a:cubicBezTo>
                  <a:lnTo>
                    <a:pt x="2717" y="1701"/>
                  </a:lnTo>
                  <a:cubicBezTo>
                    <a:pt x="2612" y="2141"/>
                    <a:pt x="2228" y="2457"/>
                    <a:pt x="1774" y="2475"/>
                  </a:cubicBezTo>
                  <a:cubicBezTo>
                    <a:pt x="1761" y="2475"/>
                    <a:pt x="1748" y="2476"/>
                    <a:pt x="1735" y="2476"/>
                  </a:cubicBezTo>
                  <a:cubicBezTo>
                    <a:pt x="1300" y="2476"/>
                    <a:pt x="912" y="2191"/>
                    <a:pt x="779" y="1775"/>
                  </a:cubicBezTo>
                  <a:cubicBezTo>
                    <a:pt x="645" y="1345"/>
                    <a:pt x="810" y="874"/>
                    <a:pt x="1187" y="628"/>
                  </a:cubicBezTo>
                  <a:cubicBezTo>
                    <a:pt x="1355" y="518"/>
                    <a:pt x="1547" y="465"/>
                    <a:pt x="1737" y="465"/>
                  </a:cubicBezTo>
                  <a:cubicBezTo>
                    <a:pt x="1976" y="465"/>
                    <a:pt x="2213" y="549"/>
                    <a:pt x="2401" y="716"/>
                  </a:cubicBezTo>
                  <a:cubicBezTo>
                    <a:pt x="2450" y="759"/>
                    <a:pt x="2503" y="778"/>
                    <a:pt x="2554" y="778"/>
                  </a:cubicBezTo>
                  <a:cubicBezTo>
                    <a:pt x="2740" y="778"/>
                    <a:pt x="2893" y="528"/>
                    <a:pt x="2710" y="367"/>
                  </a:cubicBezTo>
                  <a:cubicBezTo>
                    <a:pt x="2426" y="117"/>
                    <a:pt x="2083" y="0"/>
                    <a:pt x="17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6" name="Google Shape;18846;p76"/>
            <p:cNvSpPr/>
            <p:nvPr/>
          </p:nvSpPr>
          <p:spPr>
            <a:xfrm>
              <a:off x="8183654" y="3387069"/>
              <a:ext cx="79410" cy="76495"/>
            </a:xfrm>
            <a:custGeom>
              <a:avLst/>
              <a:gdLst/>
              <a:ahLst/>
              <a:cxnLst/>
              <a:rect l="l" t="t" r="r" b="b"/>
              <a:pathLst>
                <a:path w="3051" h="2939" extrusionOk="0">
                  <a:moveTo>
                    <a:pt x="1467" y="465"/>
                  </a:moveTo>
                  <a:cubicBezTo>
                    <a:pt x="2361" y="465"/>
                    <a:pt x="2811" y="1545"/>
                    <a:pt x="2178" y="2179"/>
                  </a:cubicBezTo>
                  <a:cubicBezTo>
                    <a:pt x="1974" y="2384"/>
                    <a:pt x="1722" y="2476"/>
                    <a:pt x="1475" y="2476"/>
                  </a:cubicBezTo>
                  <a:cubicBezTo>
                    <a:pt x="960" y="2476"/>
                    <a:pt x="465" y="2076"/>
                    <a:pt x="465" y="1472"/>
                  </a:cubicBezTo>
                  <a:cubicBezTo>
                    <a:pt x="461" y="916"/>
                    <a:pt x="911" y="465"/>
                    <a:pt x="1467" y="465"/>
                  </a:cubicBezTo>
                  <a:close/>
                  <a:moveTo>
                    <a:pt x="1466" y="1"/>
                  </a:moveTo>
                  <a:cubicBezTo>
                    <a:pt x="1277" y="1"/>
                    <a:pt x="1086" y="38"/>
                    <a:pt x="904" y="113"/>
                  </a:cubicBezTo>
                  <a:cubicBezTo>
                    <a:pt x="355" y="342"/>
                    <a:pt x="0" y="877"/>
                    <a:pt x="0" y="1472"/>
                  </a:cubicBezTo>
                  <a:cubicBezTo>
                    <a:pt x="0" y="2281"/>
                    <a:pt x="655" y="2939"/>
                    <a:pt x="1467" y="2939"/>
                  </a:cubicBezTo>
                  <a:cubicBezTo>
                    <a:pt x="2062" y="2939"/>
                    <a:pt x="2597" y="2580"/>
                    <a:pt x="2822" y="2031"/>
                  </a:cubicBezTo>
                  <a:cubicBezTo>
                    <a:pt x="3051" y="1482"/>
                    <a:pt x="2924" y="852"/>
                    <a:pt x="2505" y="434"/>
                  </a:cubicBezTo>
                  <a:cubicBezTo>
                    <a:pt x="2225" y="151"/>
                    <a:pt x="1849" y="1"/>
                    <a:pt x="1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7" name="Google Shape;18847;p76"/>
            <p:cNvSpPr/>
            <p:nvPr/>
          </p:nvSpPr>
          <p:spPr>
            <a:xfrm>
              <a:off x="7913775" y="3354795"/>
              <a:ext cx="423285" cy="382422"/>
            </a:xfrm>
            <a:custGeom>
              <a:avLst/>
              <a:gdLst/>
              <a:ahLst/>
              <a:cxnLst/>
              <a:rect l="l" t="t" r="r" b="b"/>
              <a:pathLst>
                <a:path w="16263" h="14693" extrusionOk="0">
                  <a:moveTo>
                    <a:pt x="11836" y="470"/>
                  </a:moveTo>
                  <a:cubicBezTo>
                    <a:pt x="13244" y="470"/>
                    <a:pt x="14384" y="1610"/>
                    <a:pt x="14387" y="3021"/>
                  </a:cubicBezTo>
                  <a:cubicBezTo>
                    <a:pt x="14387" y="4122"/>
                    <a:pt x="12677" y="6139"/>
                    <a:pt x="11836" y="7018"/>
                  </a:cubicBezTo>
                  <a:cubicBezTo>
                    <a:pt x="10995" y="6139"/>
                    <a:pt x="9285" y="4122"/>
                    <a:pt x="9285" y="3021"/>
                  </a:cubicBezTo>
                  <a:cubicBezTo>
                    <a:pt x="9285" y="1610"/>
                    <a:pt x="10429" y="470"/>
                    <a:pt x="11836" y="470"/>
                  </a:cubicBezTo>
                  <a:close/>
                  <a:moveTo>
                    <a:pt x="8162" y="470"/>
                  </a:moveTo>
                  <a:cubicBezTo>
                    <a:pt x="8751" y="470"/>
                    <a:pt x="9340" y="551"/>
                    <a:pt x="9908" y="703"/>
                  </a:cubicBezTo>
                  <a:cubicBezTo>
                    <a:pt x="9219" y="1273"/>
                    <a:pt x="8821" y="2124"/>
                    <a:pt x="8821" y="3021"/>
                  </a:cubicBezTo>
                  <a:cubicBezTo>
                    <a:pt x="8821" y="3289"/>
                    <a:pt x="8895" y="3588"/>
                    <a:pt x="9021" y="3901"/>
                  </a:cubicBezTo>
                  <a:lnTo>
                    <a:pt x="1478" y="9122"/>
                  </a:lnTo>
                  <a:cubicBezTo>
                    <a:pt x="1323" y="8545"/>
                    <a:pt x="1242" y="7947"/>
                    <a:pt x="1246" y="7349"/>
                  </a:cubicBezTo>
                  <a:cubicBezTo>
                    <a:pt x="1246" y="3556"/>
                    <a:pt x="4331" y="470"/>
                    <a:pt x="8124" y="470"/>
                  </a:cubicBezTo>
                  <a:cubicBezTo>
                    <a:pt x="8137" y="470"/>
                    <a:pt x="8149" y="470"/>
                    <a:pt x="8162" y="470"/>
                  </a:cubicBezTo>
                  <a:close/>
                  <a:moveTo>
                    <a:pt x="14373" y="4471"/>
                  </a:moveTo>
                  <a:cubicBezTo>
                    <a:pt x="15777" y="7525"/>
                    <a:pt x="14771" y="11149"/>
                    <a:pt x="11988" y="13038"/>
                  </a:cubicBezTo>
                  <a:lnTo>
                    <a:pt x="7804" y="7060"/>
                  </a:lnTo>
                  <a:lnTo>
                    <a:pt x="9950" y="5491"/>
                  </a:lnTo>
                  <a:cubicBezTo>
                    <a:pt x="10475" y="6205"/>
                    <a:pt x="11052" y="6881"/>
                    <a:pt x="11671" y="7511"/>
                  </a:cubicBezTo>
                  <a:cubicBezTo>
                    <a:pt x="11717" y="7556"/>
                    <a:pt x="11776" y="7579"/>
                    <a:pt x="11835" y="7579"/>
                  </a:cubicBezTo>
                  <a:cubicBezTo>
                    <a:pt x="11893" y="7579"/>
                    <a:pt x="11952" y="7556"/>
                    <a:pt x="11998" y="7511"/>
                  </a:cubicBezTo>
                  <a:cubicBezTo>
                    <a:pt x="12086" y="7423"/>
                    <a:pt x="13585" y="5910"/>
                    <a:pt x="14373" y="4471"/>
                  </a:cubicBezTo>
                  <a:close/>
                  <a:moveTo>
                    <a:pt x="7431" y="7335"/>
                  </a:moveTo>
                  <a:lnTo>
                    <a:pt x="11597" y="13288"/>
                  </a:lnTo>
                  <a:cubicBezTo>
                    <a:pt x="11280" y="13471"/>
                    <a:pt x="10953" y="13629"/>
                    <a:pt x="10612" y="13763"/>
                  </a:cubicBezTo>
                  <a:lnTo>
                    <a:pt x="10608" y="13763"/>
                  </a:lnTo>
                  <a:lnTo>
                    <a:pt x="6555" y="7972"/>
                  </a:lnTo>
                  <a:lnTo>
                    <a:pt x="7431" y="7335"/>
                  </a:lnTo>
                  <a:close/>
                  <a:moveTo>
                    <a:pt x="9219" y="4327"/>
                  </a:moveTo>
                  <a:cubicBezTo>
                    <a:pt x="9359" y="4597"/>
                    <a:pt x="9514" y="4858"/>
                    <a:pt x="9686" y="5111"/>
                  </a:cubicBezTo>
                  <a:lnTo>
                    <a:pt x="4979" y="8552"/>
                  </a:lnTo>
                  <a:cubicBezTo>
                    <a:pt x="4866" y="8633"/>
                    <a:pt x="4852" y="8798"/>
                    <a:pt x="4954" y="8901"/>
                  </a:cubicBezTo>
                  <a:lnTo>
                    <a:pt x="4958" y="8904"/>
                  </a:lnTo>
                  <a:cubicBezTo>
                    <a:pt x="5001" y="8947"/>
                    <a:pt x="5059" y="8969"/>
                    <a:pt x="5117" y="8969"/>
                  </a:cubicBezTo>
                  <a:cubicBezTo>
                    <a:pt x="5165" y="8969"/>
                    <a:pt x="5212" y="8955"/>
                    <a:pt x="5253" y="8925"/>
                  </a:cubicBezTo>
                  <a:lnTo>
                    <a:pt x="6182" y="8246"/>
                  </a:lnTo>
                  <a:lnTo>
                    <a:pt x="10154" y="13921"/>
                  </a:lnTo>
                  <a:cubicBezTo>
                    <a:pt x="9496" y="14125"/>
                    <a:pt x="8814" y="14227"/>
                    <a:pt x="8124" y="14227"/>
                  </a:cubicBezTo>
                  <a:cubicBezTo>
                    <a:pt x="5781" y="14227"/>
                    <a:pt x="3596" y="13035"/>
                    <a:pt x="2333" y="11061"/>
                  </a:cubicBezTo>
                  <a:lnTo>
                    <a:pt x="4335" y="9597"/>
                  </a:lnTo>
                  <a:cubicBezTo>
                    <a:pt x="4447" y="9513"/>
                    <a:pt x="4462" y="9347"/>
                    <a:pt x="4360" y="9249"/>
                  </a:cubicBezTo>
                  <a:lnTo>
                    <a:pt x="4356" y="9245"/>
                  </a:lnTo>
                  <a:cubicBezTo>
                    <a:pt x="4314" y="9201"/>
                    <a:pt x="4256" y="9179"/>
                    <a:pt x="4198" y="9179"/>
                  </a:cubicBezTo>
                  <a:cubicBezTo>
                    <a:pt x="4150" y="9179"/>
                    <a:pt x="4102" y="9194"/>
                    <a:pt x="4060" y="9224"/>
                  </a:cubicBezTo>
                  <a:lnTo>
                    <a:pt x="2094" y="10660"/>
                  </a:lnTo>
                  <a:cubicBezTo>
                    <a:pt x="1907" y="10315"/>
                    <a:pt x="1745" y="9960"/>
                    <a:pt x="1619" y="9590"/>
                  </a:cubicBezTo>
                  <a:lnTo>
                    <a:pt x="9219" y="4327"/>
                  </a:lnTo>
                  <a:close/>
                  <a:moveTo>
                    <a:pt x="8127" y="1"/>
                  </a:moveTo>
                  <a:cubicBezTo>
                    <a:pt x="5522" y="1"/>
                    <a:pt x="3038" y="1391"/>
                    <a:pt x="1714" y="3767"/>
                  </a:cubicBezTo>
                  <a:cubicBezTo>
                    <a:pt x="0" y="6835"/>
                    <a:pt x="700" y="10684"/>
                    <a:pt x="3381" y="12954"/>
                  </a:cubicBezTo>
                  <a:cubicBezTo>
                    <a:pt x="4751" y="14111"/>
                    <a:pt x="6438" y="14692"/>
                    <a:pt x="8127" y="14692"/>
                  </a:cubicBezTo>
                  <a:cubicBezTo>
                    <a:pt x="9750" y="14692"/>
                    <a:pt x="11373" y="14156"/>
                    <a:pt x="12716" y="13080"/>
                  </a:cubicBezTo>
                  <a:cubicBezTo>
                    <a:pt x="15460" y="10885"/>
                    <a:pt x="16263" y="7053"/>
                    <a:pt x="14633" y="3943"/>
                  </a:cubicBezTo>
                  <a:cubicBezTo>
                    <a:pt x="14767" y="3616"/>
                    <a:pt x="14852" y="3299"/>
                    <a:pt x="14852" y="3021"/>
                  </a:cubicBezTo>
                  <a:cubicBezTo>
                    <a:pt x="14852" y="1959"/>
                    <a:pt x="14296" y="973"/>
                    <a:pt x="13384" y="432"/>
                  </a:cubicBezTo>
                  <a:cubicBezTo>
                    <a:pt x="12909" y="147"/>
                    <a:pt x="12373" y="4"/>
                    <a:pt x="11837" y="4"/>
                  </a:cubicBezTo>
                  <a:cubicBezTo>
                    <a:pt x="11345" y="4"/>
                    <a:pt x="10854" y="124"/>
                    <a:pt x="10408" y="365"/>
                  </a:cubicBezTo>
                  <a:cubicBezTo>
                    <a:pt x="9654" y="119"/>
                    <a:pt x="8886" y="1"/>
                    <a:pt x="8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48" name="Google Shape;18848;p76"/>
          <p:cNvGrpSpPr/>
          <p:nvPr/>
        </p:nvGrpSpPr>
        <p:grpSpPr>
          <a:xfrm>
            <a:off x="7499365" y="1534536"/>
            <a:ext cx="354807" cy="338357"/>
            <a:chOff x="7499365" y="1534536"/>
            <a:chExt cx="354807" cy="338357"/>
          </a:xfrm>
        </p:grpSpPr>
        <p:sp>
          <p:nvSpPr>
            <p:cNvPr id="18849" name="Google Shape;18849;p76"/>
            <p:cNvSpPr/>
            <p:nvPr/>
          </p:nvSpPr>
          <p:spPr>
            <a:xfrm>
              <a:off x="7560191" y="1548044"/>
              <a:ext cx="180891" cy="319722"/>
            </a:xfrm>
            <a:custGeom>
              <a:avLst/>
              <a:gdLst/>
              <a:ahLst/>
              <a:cxnLst/>
              <a:rect l="l" t="t" r="r" b="b"/>
              <a:pathLst>
                <a:path w="6950" h="12284" extrusionOk="0">
                  <a:moveTo>
                    <a:pt x="676" y="0"/>
                  </a:moveTo>
                  <a:cubicBezTo>
                    <a:pt x="306" y="0"/>
                    <a:pt x="4" y="303"/>
                    <a:pt x="0" y="676"/>
                  </a:cubicBezTo>
                  <a:lnTo>
                    <a:pt x="0" y="11604"/>
                  </a:lnTo>
                  <a:cubicBezTo>
                    <a:pt x="4" y="11977"/>
                    <a:pt x="303" y="12280"/>
                    <a:pt x="676" y="12283"/>
                  </a:cubicBezTo>
                  <a:lnTo>
                    <a:pt x="6274" y="12283"/>
                  </a:lnTo>
                  <a:cubicBezTo>
                    <a:pt x="6643" y="12280"/>
                    <a:pt x="6946" y="11977"/>
                    <a:pt x="6949" y="11604"/>
                  </a:cubicBezTo>
                  <a:lnTo>
                    <a:pt x="6949" y="676"/>
                  </a:lnTo>
                  <a:cubicBezTo>
                    <a:pt x="6946" y="303"/>
                    <a:pt x="6643" y="0"/>
                    <a:pt x="627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0" name="Google Shape;18850;p76"/>
            <p:cNvSpPr/>
            <p:nvPr/>
          </p:nvSpPr>
          <p:spPr>
            <a:xfrm>
              <a:off x="7706440" y="1548044"/>
              <a:ext cx="34643" cy="319722"/>
            </a:xfrm>
            <a:custGeom>
              <a:avLst/>
              <a:gdLst/>
              <a:ahLst/>
              <a:cxnLst/>
              <a:rect l="l" t="t" r="r" b="b"/>
              <a:pathLst>
                <a:path w="1331" h="12284" extrusionOk="0">
                  <a:moveTo>
                    <a:pt x="0" y="0"/>
                  </a:moveTo>
                  <a:cubicBezTo>
                    <a:pt x="373" y="0"/>
                    <a:pt x="676" y="303"/>
                    <a:pt x="679" y="676"/>
                  </a:cubicBezTo>
                  <a:lnTo>
                    <a:pt x="679" y="11604"/>
                  </a:lnTo>
                  <a:cubicBezTo>
                    <a:pt x="676" y="11977"/>
                    <a:pt x="373" y="12280"/>
                    <a:pt x="0" y="12283"/>
                  </a:cubicBezTo>
                  <a:lnTo>
                    <a:pt x="655" y="12283"/>
                  </a:lnTo>
                  <a:cubicBezTo>
                    <a:pt x="1028" y="12280"/>
                    <a:pt x="1330" y="11977"/>
                    <a:pt x="1330" y="11604"/>
                  </a:cubicBezTo>
                  <a:lnTo>
                    <a:pt x="1330" y="676"/>
                  </a:lnTo>
                  <a:cubicBezTo>
                    <a:pt x="1330" y="303"/>
                    <a:pt x="1028" y="0"/>
                    <a:pt x="65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1" name="Google Shape;18851;p76"/>
            <p:cNvSpPr/>
            <p:nvPr/>
          </p:nvSpPr>
          <p:spPr>
            <a:xfrm>
              <a:off x="7560191" y="1822869"/>
              <a:ext cx="180891" cy="44897"/>
            </a:xfrm>
            <a:custGeom>
              <a:avLst/>
              <a:gdLst/>
              <a:ahLst/>
              <a:cxnLst/>
              <a:rect l="l" t="t" r="r" b="b"/>
              <a:pathLst>
                <a:path w="6950" h="1725" extrusionOk="0">
                  <a:moveTo>
                    <a:pt x="0" y="0"/>
                  </a:moveTo>
                  <a:lnTo>
                    <a:pt x="0" y="1045"/>
                  </a:lnTo>
                  <a:cubicBezTo>
                    <a:pt x="0" y="1418"/>
                    <a:pt x="303" y="1721"/>
                    <a:pt x="676" y="1724"/>
                  </a:cubicBezTo>
                  <a:lnTo>
                    <a:pt x="6270" y="1724"/>
                  </a:lnTo>
                  <a:cubicBezTo>
                    <a:pt x="6643" y="1721"/>
                    <a:pt x="6946" y="1418"/>
                    <a:pt x="6949" y="1045"/>
                  </a:cubicBezTo>
                  <a:lnTo>
                    <a:pt x="6949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2" name="Google Shape;18852;p76"/>
            <p:cNvSpPr/>
            <p:nvPr/>
          </p:nvSpPr>
          <p:spPr>
            <a:xfrm>
              <a:off x="7706440" y="1822869"/>
              <a:ext cx="34643" cy="44897"/>
            </a:xfrm>
            <a:custGeom>
              <a:avLst/>
              <a:gdLst/>
              <a:ahLst/>
              <a:cxnLst/>
              <a:rect l="l" t="t" r="r" b="b"/>
              <a:pathLst>
                <a:path w="1331" h="1725" extrusionOk="0">
                  <a:moveTo>
                    <a:pt x="679" y="0"/>
                  </a:moveTo>
                  <a:lnTo>
                    <a:pt x="679" y="1045"/>
                  </a:lnTo>
                  <a:cubicBezTo>
                    <a:pt x="676" y="1418"/>
                    <a:pt x="373" y="1721"/>
                    <a:pt x="0" y="1724"/>
                  </a:cubicBezTo>
                  <a:lnTo>
                    <a:pt x="655" y="1724"/>
                  </a:lnTo>
                  <a:cubicBezTo>
                    <a:pt x="1028" y="1721"/>
                    <a:pt x="1327" y="1418"/>
                    <a:pt x="1330" y="1045"/>
                  </a:cubicBezTo>
                  <a:lnTo>
                    <a:pt x="1330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3" name="Google Shape;18853;p76"/>
            <p:cNvSpPr/>
            <p:nvPr/>
          </p:nvSpPr>
          <p:spPr>
            <a:xfrm>
              <a:off x="7560191" y="1548044"/>
              <a:ext cx="180891" cy="44793"/>
            </a:xfrm>
            <a:custGeom>
              <a:avLst/>
              <a:gdLst/>
              <a:ahLst/>
              <a:cxnLst/>
              <a:rect l="l" t="t" r="r" b="b"/>
              <a:pathLst>
                <a:path w="6950" h="1721" extrusionOk="0">
                  <a:moveTo>
                    <a:pt x="676" y="0"/>
                  </a:moveTo>
                  <a:cubicBezTo>
                    <a:pt x="303" y="0"/>
                    <a:pt x="4" y="303"/>
                    <a:pt x="0" y="676"/>
                  </a:cubicBezTo>
                  <a:lnTo>
                    <a:pt x="0" y="1721"/>
                  </a:lnTo>
                  <a:lnTo>
                    <a:pt x="6949" y="1721"/>
                  </a:lnTo>
                  <a:lnTo>
                    <a:pt x="6949" y="676"/>
                  </a:lnTo>
                  <a:cubicBezTo>
                    <a:pt x="6946" y="303"/>
                    <a:pt x="6643" y="0"/>
                    <a:pt x="6274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4" name="Google Shape;18854;p76"/>
            <p:cNvSpPr/>
            <p:nvPr/>
          </p:nvSpPr>
          <p:spPr>
            <a:xfrm>
              <a:off x="7706440" y="1548044"/>
              <a:ext cx="34643" cy="44793"/>
            </a:xfrm>
            <a:custGeom>
              <a:avLst/>
              <a:gdLst/>
              <a:ahLst/>
              <a:cxnLst/>
              <a:rect l="l" t="t" r="r" b="b"/>
              <a:pathLst>
                <a:path w="1331" h="1721" extrusionOk="0">
                  <a:moveTo>
                    <a:pt x="0" y="0"/>
                  </a:moveTo>
                  <a:cubicBezTo>
                    <a:pt x="373" y="0"/>
                    <a:pt x="676" y="303"/>
                    <a:pt x="679" y="676"/>
                  </a:cubicBezTo>
                  <a:lnTo>
                    <a:pt x="679" y="1721"/>
                  </a:lnTo>
                  <a:lnTo>
                    <a:pt x="1330" y="1721"/>
                  </a:lnTo>
                  <a:lnTo>
                    <a:pt x="1330" y="676"/>
                  </a:lnTo>
                  <a:cubicBezTo>
                    <a:pt x="1330" y="303"/>
                    <a:pt x="1028" y="0"/>
                    <a:pt x="655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5" name="Google Shape;18855;p76"/>
            <p:cNvSpPr/>
            <p:nvPr/>
          </p:nvSpPr>
          <p:spPr>
            <a:xfrm>
              <a:off x="7649830" y="1644008"/>
              <a:ext cx="199214" cy="127222"/>
            </a:xfrm>
            <a:custGeom>
              <a:avLst/>
              <a:gdLst/>
              <a:ahLst/>
              <a:cxnLst/>
              <a:rect l="l" t="t" r="r" b="b"/>
              <a:pathLst>
                <a:path w="7654" h="4888" extrusionOk="0">
                  <a:moveTo>
                    <a:pt x="233" y="1"/>
                  </a:moveTo>
                  <a:cubicBezTo>
                    <a:pt x="103" y="1"/>
                    <a:pt x="1" y="106"/>
                    <a:pt x="1" y="236"/>
                  </a:cubicBezTo>
                  <a:lnTo>
                    <a:pt x="1" y="4652"/>
                  </a:lnTo>
                  <a:cubicBezTo>
                    <a:pt x="1" y="4782"/>
                    <a:pt x="103" y="4888"/>
                    <a:pt x="233" y="4888"/>
                  </a:cubicBezTo>
                  <a:lnTo>
                    <a:pt x="7418" y="4888"/>
                  </a:lnTo>
                  <a:cubicBezTo>
                    <a:pt x="7548" y="4884"/>
                    <a:pt x="7654" y="4782"/>
                    <a:pt x="7654" y="4652"/>
                  </a:cubicBezTo>
                  <a:lnTo>
                    <a:pt x="7654" y="236"/>
                  </a:lnTo>
                  <a:cubicBezTo>
                    <a:pt x="7654" y="106"/>
                    <a:pt x="7548" y="1"/>
                    <a:pt x="74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6" name="Google Shape;18856;p76"/>
            <p:cNvSpPr/>
            <p:nvPr/>
          </p:nvSpPr>
          <p:spPr>
            <a:xfrm>
              <a:off x="7826583" y="1644008"/>
              <a:ext cx="22462" cy="127222"/>
            </a:xfrm>
            <a:custGeom>
              <a:avLst/>
              <a:gdLst/>
              <a:ahLst/>
              <a:cxnLst/>
              <a:rect l="l" t="t" r="r" b="b"/>
              <a:pathLst>
                <a:path w="863" h="4888" extrusionOk="0">
                  <a:moveTo>
                    <a:pt x="1" y="1"/>
                  </a:moveTo>
                  <a:cubicBezTo>
                    <a:pt x="131" y="1"/>
                    <a:pt x="236" y="106"/>
                    <a:pt x="236" y="236"/>
                  </a:cubicBezTo>
                  <a:lnTo>
                    <a:pt x="236" y="4652"/>
                  </a:lnTo>
                  <a:cubicBezTo>
                    <a:pt x="236" y="4782"/>
                    <a:pt x="131" y="4888"/>
                    <a:pt x="1" y="4888"/>
                  </a:cubicBezTo>
                  <a:lnTo>
                    <a:pt x="627" y="4888"/>
                  </a:lnTo>
                  <a:cubicBezTo>
                    <a:pt x="757" y="4888"/>
                    <a:pt x="863" y="4782"/>
                    <a:pt x="863" y="4652"/>
                  </a:cubicBezTo>
                  <a:lnTo>
                    <a:pt x="863" y="236"/>
                  </a:lnTo>
                  <a:cubicBezTo>
                    <a:pt x="863" y="106"/>
                    <a:pt x="757" y="1"/>
                    <a:pt x="62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7" name="Google Shape;18857;p76"/>
            <p:cNvSpPr/>
            <p:nvPr/>
          </p:nvSpPr>
          <p:spPr>
            <a:xfrm>
              <a:off x="7758183" y="1666912"/>
              <a:ext cx="44429" cy="38130"/>
            </a:xfrm>
            <a:custGeom>
              <a:avLst/>
              <a:gdLst/>
              <a:ahLst/>
              <a:cxnLst/>
              <a:rect l="l" t="t" r="r" b="b"/>
              <a:pathLst>
                <a:path w="1707" h="1465" extrusionOk="0">
                  <a:moveTo>
                    <a:pt x="978" y="0"/>
                  </a:moveTo>
                  <a:cubicBezTo>
                    <a:pt x="324" y="0"/>
                    <a:pt x="0" y="788"/>
                    <a:pt x="458" y="1249"/>
                  </a:cubicBezTo>
                  <a:cubicBezTo>
                    <a:pt x="607" y="1398"/>
                    <a:pt x="790" y="1465"/>
                    <a:pt x="969" y="1465"/>
                  </a:cubicBezTo>
                  <a:cubicBezTo>
                    <a:pt x="1346" y="1465"/>
                    <a:pt x="1707" y="1173"/>
                    <a:pt x="1707" y="732"/>
                  </a:cubicBezTo>
                  <a:cubicBezTo>
                    <a:pt x="1707" y="327"/>
                    <a:pt x="1379" y="0"/>
                    <a:pt x="978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8" name="Google Shape;18858;p76"/>
            <p:cNvSpPr/>
            <p:nvPr/>
          </p:nvSpPr>
          <p:spPr>
            <a:xfrm>
              <a:off x="7783273" y="1666912"/>
              <a:ext cx="44429" cy="38104"/>
            </a:xfrm>
            <a:custGeom>
              <a:avLst/>
              <a:gdLst/>
              <a:ahLst/>
              <a:cxnLst/>
              <a:rect l="l" t="t" r="r" b="b"/>
              <a:pathLst>
                <a:path w="1707" h="1464" extrusionOk="0">
                  <a:moveTo>
                    <a:pt x="975" y="0"/>
                  </a:moveTo>
                  <a:cubicBezTo>
                    <a:pt x="324" y="0"/>
                    <a:pt x="0" y="788"/>
                    <a:pt x="461" y="1249"/>
                  </a:cubicBezTo>
                  <a:cubicBezTo>
                    <a:pt x="609" y="1397"/>
                    <a:pt x="791" y="1463"/>
                    <a:pt x="970" y="1463"/>
                  </a:cubicBezTo>
                  <a:cubicBezTo>
                    <a:pt x="1346" y="1463"/>
                    <a:pt x="1707" y="1173"/>
                    <a:pt x="1707" y="732"/>
                  </a:cubicBezTo>
                  <a:cubicBezTo>
                    <a:pt x="1707" y="327"/>
                    <a:pt x="1380" y="0"/>
                    <a:pt x="975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9" name="Google Shape;18859;p76"/>
            <p:cNvSpPr/>
            <p:nvPr/>
          </p:nvSpPr>
          <p:spPr>
            <a:xfrm>
              <a:off x="7673567" y="1668265"/>
              <a:ext cx="56896" cy="35397"/>
            </a:xfrm>
            <a:custGeom>
              <a:avLst/>
              <a:gdLst/>
              <a:ahLst/>
              <a:cxnLst/>
              <a:rect l="l" t="t" r="r" b="b"/>
              <a:pathLst>
                <a:path w="2186" h="1360" extrusionOk="0">
                  <a:moveTo>
                    <a:pt x="236" y="1"/>
                  </a:moveTo>
                  <a:cubicBezTo>
                    <a:pt x="106" y="1"/>
                    <a:pt x="0" y="106"/>
                    <a:pt x="0" y="237"/>
                  </a:cubicBezTo>
                  <a:lnTo>
                    <a:pt x="0" y="1123"/>
                  </a:lnTo>
                  <a:cubicBezTo>
                    <a:pt x="0" y="1253"/>
                    <a:pt x="106" y="1359"/>
                    <a:pt x="236" y="1359"/>
                  </a:cubicBezTo>
                  <a:lnTo>
                    <a:pt x="1953" y="1359"/>
                  </a:lnTo>
                  <a:cubicBezTo>
                    <a:pt x="2080" y="1359"/>
                    <a:pt x="2185" y="1253"/>
                    <a:pt x="2185" y="1123"/>
                  </a:cubicBezTo>
                  <a:lnTo>
                    <a:pt x="2185" y="237"/>
                  </a:lnTo>
                  <a:cubicBezTo>
                    <a:pt x="2185" y="106"/>
                    <a:pt x="2080" y="1"/>
                    <a:pt x="1953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0" name="Google Shape;18860;p76"/>
            <p:cNvSpPr/>
            <p:nvPr/>
          </p:nvSpPr>
          <p:spPr>
            <a:xfrm>
              <a:off x="7670262" y="1724042"/>
              <a:ext cx="160277" cy="19911"/>
            </a:xfrm>
            <a:custGeom>
              <a:avLst/>
              <a:gdLst/>
              <a:ahLst/>
              <a:cxnLst/>
              <a:rect l="l" t="t" r="r" b="b"/>
              <a:pathLst>
                <a:path w="6158" h="765" extrusionOk="0">
                  <a:moveTo>
                    <a:pt x="236" y="1"/>
                  </a:moveTo>
                  <a:cubicBezTo>
                    <a:pt x="106" y="1"/>
                    <a:pt x="0" y="106"/>
                    <a:pt x="0" y="236"/>
                  </a:cubicBezTo>
                  <a:lnTo>
                    <a:pt x="0" y="528"/>
                  </a:lnTo>
                  <a:cubicBezTo>
                    <a:pt x="0" y="659"/>
                    <a:pt x="106" y="764"/>
                    <a:pt x="236" y="764"/>
                  </a:cubicBezTo>
                  <a:lnTo>
                    <a:pt x="5922" y="764"/>
                  </a:lnTo>
                  <a:cubicBezTo>
                    <a:pt x="6052" y="764"/>
                    <a:pt x="6158" y="659"/>
                    <a:pt x="6158" y="528"/>
                  </a:cubicBezTo>
                  <a:lnTo>
                    <a:pt x="6158" y="236"/>
                  </a:lnTo>
                  <a:cubicBezTo>
                    <a:pt x="6158" y="106"/>
                    <a:pt x="6052" y="1"/>
                    <a:pt x="5922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1" name="Google Shape;18861;p76"/>
            <p:cNvSpPr/>
            <p:nvPr/>
          </p:nvSpPr>
          <p:spPr>
            <a:xfrm>
              <a:off x="7508709" y="1539507"/>
              <a:ext cx="93178" cy="89665"/>
            </a:xfrm>
            <a:custGeom>
              <a:avLst/>
              <a:gdLst/>
              <a:ahLst/>
              <a:cxnLst/>
              <a:rect l="l" t="t" r="r" b="b"/>
              <a:pathLst>
                <a:path w="3580" h="3445" extrusionOk="0">
                  <a:moveTo>
                    <a:pt x="1859" y="1"/>
                  </a:moveTo>
                  <a:cubicBezTo>
                    <a:pt x="1162" y="1"/>
                    <a:pt x="536" y="420"/>
                    <a:pt x="268" y="1064"/>
                  </a:cubicBezTo>
                  <a:cubicBezTo>
                    <a:pt x="1" y="1707"/>
                    <a:pt x="149" y="2446"/>
                    <a:pt x="641" y="2939"/>
                  </a:cubicBezTo>
                  <a:cubicBezTo>
                    <a:pt x="972" y="3269"/>
                    <a:pt x="1413" y="3445"/>
                    <a:pt x="1862" y="3445"/>
                  </a:cubicBezTo>
                  <a:cubicBezTo>
                    <a:pt x="2082" y="3445"/>
                    <a:pt x="2305" y="3402"/>
                    <a:pt x="2517" y="3315"/>
                  </a:cubicBezTo>
                  <a:cubicBezTo>
                    <a:pt x="3160" y="3048"/>
                    <a:pt x="3579" y="2418"/>
                    <a:pt x="3579" y="1725"/>
                  </a:cubicBezTo>
                  <a:cubicBezTo>
                    <a:pt x="3579" y="772"/>
                    <a:pt x="2809" y="1"/>
                    <a:pt x="185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2" name="Google Shape;18862;p76"/>
            <p:cNvSpPr/>
            <p:nvPr/>
          </p:nvSpPr>
          <p:spPr>
            <a:xfrm>
              <a:off x="7548557" y="1539507"/>
              <a:ext cx="55621" cy="89665"/>
            </a:xfrm>
            <a:custGeom>
              <a:avLst/>
              <a:gdLst/>
              <a:ahLst/>
              <a:cxnLst/>
              <a:rect l="l" t="t" r="r" b="b"/>
              <a:pathLst>
                <a:path w="2137" h="3445" extrusionOk="0">
                  <a:moveTo>
                    <a:pt x="328" y="1"/>
                  </a:moveTo>
                  <a:cubicBezTo>
                    <a:pt x="219" y="1"/>
                    <a:pt x="109" y="12"/>
                    <a:pt x="0" y="33"/>
                  </a:cubicBezTo>
                  <a:cubicBezTo>
                    <a:pt x="810" y="191"/>
                    <a:pt x="1397" y="898"/>
                    <a:pt x="1397" y="1725"/>
                  </a:cubicBezTo>
                  <a:cubicBezTo>
                    <a:pt x="1397" y="2548"/>
                    <a:pt x="810" y="3259"/>
                    <a:pt x="0" y="3414"/>
                  </a:cubicBezTo>
                  <a:cubicBezTo>
                    <a:pt x="110" y="3435"/>
                    <a:pt x="219" y="3445"/>
                    <a:pt x="326" y="3445"/>
                  </a:cubicBezTo>
                  <a:cubicBezTo>
                    <a:pt x="1194" y="3445"/>
                    <a:pt x="1953" y="2786"/>
                    <a:pt x="2038" y="1887"/>
                  </a:cubicBezTo>
                  <a:cubicBezTo>
                    <a:pt x="2136" y="877"/>
                    <a:pt x="1341" y="4"/>
                    <a:pt x="32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3" name="Google Shape;18863;p76"/>
            <p:cNvSpPr/>
            <p:nvPr/>
          </p:nvSpPr>
          <p:spPr>
            <a:xfrm>
              <a:off x="7499365" y="1534536"/>
              <a:ext cx="354807" cy="338357"/>
            </a:xfrm>
            <a:custGeom>
              <a:avLst/>
              <a:gdLst/>
              <a:ahLst/>
              <a:cxnLst/>
              <a:rect l="l" t="t" r="r" b="b"/>
              <a:pathLst>
                <a:path w="13632" h="13000" extrusionOk="0">
                  <a:moveTo>
                    <a:pt x="8611" y="713"/>
                  </a:moveTo>
                  <a:cubicBezTo>
                    <a:pt x="8875" y="713"/>
                    <a:pt x="9089" y="927"/>
                    <a:pt x="9089" y="1191"/>
                  </a:cubicBezTo>
                  <a:lnTo>
                    <a:pt x="9089" y="2043"/>
                  </a:lnTo>
                  <a:lnTo>
                    <a:pt x="4132" y="2043"/>
                  </a:lnTo>
                  <a:cubicBezTo>
                    <a:pt x="4132" y="1997"/>
                    <a:pt x="4135" y="1955"/>
                    <a:pt x="4135" y="1913"/>
                  </a:cubicBezTo>
                  <a:cubicBezTo>
                    <a:pt x="4135" y="1476"/>
                    <a:pt x="3984" y="1054"/>
                    <a:pt x="3709" y="713"/>
                  </a:cubicBezTo>
                  <a:close/>
                  <a:moveTo>
                    <a:pt x="2218" y="389"/>
                  </a:moveTo>
                  <a:cubicBezTo>
                    <a:pt x="2415" y="389"/>
                    <a:pt x="2613" y="427"/>
                    <a:pt x="2802" y="505"/>
                  </a:cubicBezTo>
                  <a:cubicBezTo>
                    <a:pt x="3372" y="741"/>
                    <a:pt x="3745" y="1297"/>
                    <a:pt x="3745" y="1913"/>
                  </a:cubicBezTo>
                  <a:cubicBezTo>
                    <a:pt x="3741" y="2757"/>
                    <a:pt x="3059" y="3440"/>
                    <a:pt x="2218" y="3440"/>
                  </a:cubicBezTo>
                  <a:cubicBezTo>
                    <a:pt x="1602" y="3440"/>
                    <a:pt x="1046" y="3067"/>
                    <a:pt x="810" y="2497"/>
                  </a:cubicBezTo>
                  <a:cubicBezTo>
                    <a:pt x="571" y="1927"/>
                    <a:pt x="705" y="1272"/>
                    <a:pt x="1137" y="836"/>
                  </a:cubicBezTo>
                  <a:cubicBezTo>
                    <a:pt x="1429" y="544"/>
                    <a:pt x="1820" y="389"/>
                    <a:pt x="2218" y="389"/>
                  </a:cubicBezTo>
                  <a:close/>
                  <a:moveTo>
                    <a:pt x="9086" y="11275"/>
                  </a:moveTo>
                  <a:lnTo>
                    <a:pt x="9086" y="12123"/>
                  </a:lnTo>
                  <a:cubicBezTo>
                    <a:pt x="9086" y="12390"/>
                    <a:pt x="8871" y="12605"/>
                    <a:pt x="8607" y="12605"/>
                  </a:cubicBezTo>
                  <a:lnTo>
                    <a:pt x="3013" y="12605"/>
                  </a:lnTo>
                  <a:cubicBezTo>
                    <a:pt x="2749" y="12602"/>
                    <a:pt x="2534" y="12387"/>
                    <a:pt x="2534" y="12123"/>
                  </a:cubicBezTo>
                  <a:lnTo>
                    <a:pt x="2534" y="11275"/>
                  </a:lnTo>
                  <a:close/>
                  <a:moveTo>
                    <a:pt x="2221" y="0"/>
                  </a:moveTo>
                  <a:cubicBezTo>
                    <a:pt x="1428" y="0"/>
                    <a:pt x="665" y="494"/>
                    <a:pt x="395" y="1325"/>
                  </a:cubicBezTo>
                  <a:cubicBezTo>
                    <a:pt x="1" y="2532"/>
                    <a:pt x="870" y="3781"/>
                    <a:pt x="2140" y="3834"/>
                  </a:cubicBezTo>
                  <a:lnTo>
                    <a:pt x="2140" y="5660"/>
                  </a:lnTo>
                  <a:cubicBezTo>
                    <a:pt x="2140" y="5790"/>
                    <a:pt x="2238" y="5855"/>
                    <a:pt x="2335" y="5855"/>
                  </a:cubicBezTo>
                  <a:cubicBezTo>
                    <a:pt x="2433" y="5855"/>
                    <a:pt x="2531" y="5790"/>
                    <a:pt x="2531" y="5660"/>
                  </a:cubicBezTo>
                  <a:lnTo>
                    <a:pt x="2531" y="3805"/>
                  </a:lnTo>
                  <a:cubicBezTo>
                    <a:pt x="3263" y="3682"/>
                    <a:pt x="3857" y="3147"/>
                    <a:pt x="4061" y="2437"/>
                  </a:cubicBezTo>
                  <a:lnTo>
                    <a:pt x="9089" y="2437"/>
                  </a:lnTo>
                  <a:lnTo>
                    <a:pt x="9089" y="4010"/>
                  </a:lnTo>
                  <a:lnTo>
                    <a:pt x="5975" y="4010"/>
                  </a:lnTo>
                  <a:lnTo>
                    <a:pt x="5975" y="3337"/>
                  </a:lnTo>
                  <a:lnTo>
                    <a:pt x="5585" y="3337"/>
                  </a:lnTo>
                  <a:lnTo>
                    <a:pt x="5585" y="9977"/>
                  </a:lnTo>
                  <a:lnTo>
                    <a:pt x="5975" y="9977"/>
                  </a:lnTo>
                  <a:lnTo>
                    <a:pt x="5975" y="9284"/>
                  </a:lnTo>
                  <a:lnTo>
                    <a:pt x="9089" y="9284"/>
                  </a:lnTo>
                  <a:lnTo>
                    <a:pt x="9089" y="10881"/>
                  </a:lnTo>
                  <a:lnTo>
                    <a:pt x="2534" y="10881"/>
                  </a:lnTo>
                  <a:lnTo>
                    <a:pt x="2534" y="6497"/>
                  </a:lnTo>
                  <a:cubicBezTo>
                    <a:pt x="2534" y="6367"/>
                    <a:pt x="2437" y="6302"/>
                    <a:pt x="2339" y="6302"/>
                  </a:cubicBezTo>
                  <a:cubicBezTo>
                    <a:pt x="2241" y="6302"/>
                    <a:pt x="2144" y="6367"/>
                    <a:pt x="2144" y="6497"/>
                  </a:cubicBezTo>
                  <a:lnTo>
                    <a:pt x="2144" y="12127"/>
                  </a:lnTo>
                  <a:cubicBezTo>
                    <a:pt x="2144" y="12609"/>
                    <a:pt x="2534" y="12996"/>
                    <a:pt x="3016" y="12999"/>
                  </a:cubicBezTo>
                  <a:lnTo>
                    <a:pt x="8611" y="12999"/>
                  </a:lnTo>
                  <a:cubicBezTo>
                    <a:pt x="9058" y="12996"/>
                    <a:pt x="9431" y="12658"/>
                    <a:pt x="9476" y="12215"/>
                  </a:cubicBezTo>
                  <a:cubicBezTo>
                    <a:pt x="9480" y="12186"/>
                    <a:pt x="9480" y="12155"/>
                    <a:pt x="9480" y="12127"/>
                  </a:cubicBezTo>
                  <a:lnTo>
                    <a:pt x="9480" y="9287"/>
                  </a:lnTo>
                  <a:lnTo>
                    <a:pt x="10665" y="9287"/>
                  </a:lnTo>
                  <a:cubicBezTo>
                    <a:pt x="10915" y="9277"/>
                    <a:pt x="10915" y="8907"/>
                    <a:pt x="10665" y="8897"/>
                  </a:cubicBezTo>
                  <a:lnTo>
                    <a:pt x="6014" y="8897"/>
                  </a:lnTo>
                  <a:cubicBezTo>
                    <a:pt x="5993" y="8897"/>
                    <a:pt x="5975" y="8879"/>
                    <a:pt x="5975" y="8858"/>
                  </a:cubicBezTo>
                  <a:lnTo>
                    <a:pt x="5975" y="4442"/>
                  </a:lnTo>
                  <a:cubicBezTo>
                    <a:pt x="5975" y="4421"/>
                    <a:pt x="5993" y="4404"/>
                    <a:pt x="6014" y="4404"/>
                  </a:cubicBezTo>
                  <a:lnTo>
                    <a:pt x="13199" y="4404"/>
                  </a:lnTo>
                  <a:cubicBezTo>
                    <a:pt x="13220" y="4404"/>
                    <a:pt x="13238" y="4421"/>
                    <a:pt x="13238" y="4442"/>
                  </a:cubicBezTo>
                  <a:lnTo>
                    <a:pt x="13238" y="8858"/>
                  </a:lnTo>
                  <a:cubicBezTo>
                    <a:pt x="13238" y="8879"/>
                    <a:pt x="13220" y="8897"/>
                    <a:pt x="13199" y="8897"/>
                  </a:cubicBezTo>
                  <a:lnTo>
                    <a:pt x="11524" y="8897"/>
                  </a:lnTo>
                  <a:cubicBezTo>
                    <a:pt x="11519" y="8896"/>
                    <a:pt x="11515" y="8896"/>
                    <a:pt x="11511" y="8896"/>
                  </a:cubicBezTo>
                  <a:cubicBezTo>
                    <a:pt x="11254" y="8896"/>
                    <a:pt x="11254" y="9288"/>
                    <a:pt x="11511" y="9288"/>
                  </a:cubicBezTo>
                  <a:cubicBezTo>
                    <a:pt x="11515" y="9288"/>
                    <a:pt x="11519" y="9287"/>
                    <a:pt x="11524" y="9287"/>
                  </a:cubicBezTo>
                  <a:lnTo>
                    <a:pt x="13199" y="9287"/>
                  </a:lnTo>
                  <a:cubicBezTo>
                    <a:pt x="13438" y="9287"/>
                    <a:pt x="13628" y="9094"/>
                    <a:pt x="13632" y="8858"/>
                  </a:cubicBezTo>
                  <a:lnTo>
                    <a:pt x="13632" y="4442"/>
                  </a:lnTo>
                  <a:cubicBezTo>
                    <a:pt x="13628" y="4203"/>
                    <a:pt x="13438" y="4010"/>
                    <a:pt x="13199" y="4010"/>
                  </a:cubicBezTo>
                  <a:lnTo>
                    <a:pt x="9480" y="4010"/>
                  </a:lnTo>
                  <a:lnTo>
                    <a:pt x="9480" y="1195"/>
                  </a:lnTo>
                  <a:cubicBezTo>
                    <a:pt x="9480" y="1167"/>
                    <a:pt x="9480" y="1138"/>
                    <a:pt x="9476" y="1107"/>
                  </a:cubicBezTo>
                  <a:cubicBezTo>
                    <a:pt x="9431" y="663"/>
                    <a:pt x="9058" y="326"/>
                    <a:pt x="8611" y="326"/>
                  </a:cubicBezTo>
                  <a:lnTo>
                    <a:pt x="3284" y="326"/>
                  </a:lnTo>
                  <a:cubicBezTo>
                    <a:pt x="2952" y="104"/>
                    <a:pt x="2583" y="0"/>
                    <a:pt x="2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4" name="Google Shape;18864;p76"/>
            <p:cNvSpPr/>
            <p:nvPr/>
          </p:nvSpPr>
          <p:spPr>
            <a:xfrm>
              <a:off x="7758000" y="1661863"/>
              <a:ext cx="64678" cy="48281"/>
            </a:xfrm>
            <a:custGeom>
              <a:avLst/>
              <a:gdLst/>
              <a:ahLst/>
              <a:cxnLst/>
              <a:rect l="l" t="t" r="r" b="b"/>
              <a:pathLst>
                <a:path w="2485" h="1855" extrusionOk="0">
                  <a:moveTo>
                    <a:pt x="985" y="391"/>
                  </a:moveTo>
                  <a:cubicBezTo>
                    <a:pt x="1049" y="391"/>
                    <a:pt x="1108" y="402"/>
                    <a:pt x="1168" y="423"/>
                  </a:cubicBezTo>
                  <a:cubicBezTo>
                    <a:pt x="971" y="729"/>
                    <a:pt x="971" y="1123"/>
                    <a:pt x="1168" y="1429"/>
                  </a:cubicBezTo>
                  <a:cubicBezTo>
                    <a:pt x="1107" y="1451"/>
                    <a:pt x="1045" y="1462"/>
                    <a:pt x="984" y="1462"/>
                  </a:cubicBezTo>
                  <a:cubicBezTo>
                    <a:pt x="700" y="1462"/>
                    <a:pt x="447" y="1233"/>
                    <a:pt x="447" y="926"/>
                  </a:cubicBezTo>
                  <a:cubicBezTo>
                    <a:pt x="447" y="630"/>
                    <a:pt x="686" y="391"/>
                    <a:pt x="985" y="391"/>
                  </a:cubicBezTo>
                  <a:close/>
                  <a:moveTo>
                    <a:pt x="983" y="1"/>
                  </a:moveTo>
                  <a:cubicBezTo>
                    <a:pt x="899" y="1"/>
                    <a:pt x="815" y="12"/>
                    <a:pt x="732" y="36"/>
                  </a:cubicBezTo>
                  <a:cubicBezTo>
                    <a:pt x="285" y="159"/>
                    <a:pt x="0" y="595"/>
                    <a:pt x="63" y="1053"/>
                  </a:cubicBezTo>
                  <a:cubicBezTo>
                    <a:pt x="127" y="1510"/>
                    <a:pt x="517" y="1851"/>
                    <a:pt x="982" y="1855"/>
                  </a:cubicBezTo>
                  <a:cubicBezTo>
                    <a:pt x="1151" y="1855"/>
                    <a:pt x="1320" y="1806"/>
                    <a:pt x="1464" y="1718"/>
                  </a:cubicBezTo>
                  <a:cubicBezTo>
                    <a:pt x="1587" y="1642"/>
                    <a:pt x="1687" y="1542"/>
                    <a:pt x="1760" y="1427"/>
                  </a:cubicBezTo>
                  <a:lnTo>
                    <a:pt x="1760" y="1427"/>
                  </a:lnTo>
                  <a:cubicBezTo>
                    <a:pt x="1821" y="1450"/>
                    <a:pt x="1883" y="1461"/>
                    <a:pt x="1945" y="1461"/>
                  </a:cubicBezTo>
                  <a:cubicBezTo>
                    <a:pt x="2220" y="1461"/>
                    <a:pt x="2484" y="1247"/>
                    <a:pt x="2484" y="926"/>
                  </a:cubicBezTo>
                  <a:cubicBezTo>
                    <a:pt x="2481" y="630"/>
                    <a:pt x="2241" y="391"/>
                    <a:pt x="1946" y="391"/>
                  </a:cubicBezTo>
                  <a:cubicBezTo>
                    <a:pt x="1878" y="391"/>
                    <a:pt x="1816" y="403"/>
                    <a:pt x="1759" y="424"/>
                  </a:cubicBezTo>
                  <a:lnTo>
                    <a:pt x="1759" y="424"/>
                  </a:lnTo>
                  <a:cubicBezTo>
                    <a:pt x="1786" y="465"/>
                    <a:pt x="1810" y="510"/>
                    <a:pt x="1830" y="557"/>
                  </a:cubicBezTo>
                  <a:cubicBezTo>
                    <a:pt x="1958" y="849"/>
                    <a:pt x="1923" y="1174"/>
                    <a:pt x="1760" y="1427"/>
                  </a:cubicBezTo>
                  <a:lnTo>
                    <a:pt x="1760" y="1427"/>
                  </a:lnTo>
                  <a:cubicBezTo>
                    <a:pt x="1692" y="1401"/>
                    <a:pt x="1627" y="1360"/>
                    <a:pt x="1569" y="1302"/>
                  </a:cubicBezTo>
                  <a:cubicBezTo>
                    <a:pt x="1280" y="1016"/>
                    <a:pt x="1415" y="550"/>
                    <a:pt x="1759" y="424"/>
                  </a:cubicBezTo>
                  <a:lnTo>
                    <a:pt x="1759" y="424"/>
                  </a:lnTo>
                  <a:cubicBezTo>
                    <a:pt x="1588" y="159"/>
                    <a:pt x="1293" y="1"/>
                    <a:pt x="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5" name="Google Shape;18865;p76"/>
            <p:cNvSpPr/>
            <p:nvPr/>
          </p:nvSpPr>
          <p:spPr>
            <a:xfrm>
              <a:off x="7668518" y="1663138"/>
              <a:ext cx="67073" cy="45548"/>
            </a:xfrm>
            <a:custGeom>
              <a:avLst/>
              <a:gdLst/>
              <a:ahLst/>
              <a:cxnLst/>
              <a:rect l="l" t="t" r="r" b="b"/>
              <a:pathLst>
                <a:path w="2577" h="1750" extrusionOk="0">
                  <a:moveTo>
                    <a:pt x="2147" y="395"/>
                  </a:moveTo>
                  <a:cubicBezTo>
                    <a:pt x="2168" y="395"/>
                    <a:pt x="2186" y="413"/>
                    <a:pt x="2186" y="434"/>
                  </a:cubicBezTo>
                  <a:lnTo>
                    <a:pt x="2186" y="1320"/>
                  </a:lnTo>
                  <a:cubicBezTo>
                    <a:pt x="2186" y="1341"/>
                    <a:pt x="2168" y="1359"/>
                    <a:pt x="2147" y="1359"/>
                  </a:cubicBezTo>
                  <a:lnTo>
                    <a:pt x="433" y="1359"/>
                  </a:lnTo>
                  <a:cubicBezTo>
                    <a:pt x="409" y="1359"/>
                    <a:pt x="391" y="1341"/>
                    <a:pt x="391" y="1320"/>
                  </a:cubicBezTo>
                  <a:lnTo>
                    <a:pt x="391" y="434"/>
                  </a:lnTo>
                  <a:cubicBezTo>
                    <a:pt x="391" y="413"/>
                    <a:pt x="409" y="395"/>
                    <a:pt x="433" y="395"/>
                  </a:cubicBezTo>
                  <a:close/>
                  <a:moveTo>
                    <a:pt x="430" y="1"/>
                  </a:moveTo>
                  <a:cubicBezTo>
                    <a:pt x="191" y="1"/>
                    <a:pt x="1" y="194"/>
                    <a:pt x="1" y="434"/>
                  </a:cubicBezTo>
                  <a:lnTo>
                    <a:pt x="1" y="1320"/>
                  </a:lnTo>
                  <a:cubicBezTo>
                    <a:pt x="1" y="1560"/>
                    <a:pt x="191" y="1750"/>
                    <a:pt x="430" y="1750"/>
                  </a:cubicBezTo>
                  <a:lnTo>
                    <a:pt x="2147" y="1750"/>
                  </a:lnTo>
                  <a:cubicBezTo>
                    <a:pt x="2383" y="1750"/>
                    <a:pt x="2576" y="1560"/>
                    <a:pt x="2576" y="1320"/>
                  </a:cubicBezTo>
                  <a:lnTo>
                    <a:pt x="2576" y="434"/>
                  </a:lnTo>
                  <a:cubicBezTo>
                    <a:pt x="2576" y="194"/>
                    <a:pt x="2383" y="1"/>
                    <a:pt x="21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6" name="Google Shape;18866;p76"/>
            <p:cNvSpPr/>
            <p:nvPr/>
          </p:nvSpPr>
          <p:spPr>
            <a:xfrm>
              <a:off x="7665134" y="1718915"/>
              <a:ext cx="170454" cy="30062"/>
            </a:xfrm>
            <a:custGeom>
              <a:avLst/>
              <a:gdLst/>
              <a:ahLst/>
              <a:cxnLst/>
              <a:rect l="l" t="t" r="r" b="b"/>
              <a:pathLst>
                <a:path w="6549" h="1155" extrusionOk="0">
                  <a:moveTo>
                    <a:pt x="6119" y="395"/>
                  </a:moveTo>
                  <a:cubicBezTo>
                    <a:pt x="6140" y="395"/>
                    <a:pt x="6158" y="412"/>
                    <a:pt x="6158" y="433"/>
                  </a:cubicBezTo>
                  <a:lnTo>
                    <a:pt x="6158" y="725"/>
                  </a:lnTo>
                  <a:cubicBezTo>
                    <a:pt x="6158" y="747"/>
                    <a:pt x="6140" y="764"/>
                    <a:pt x="6119" y="764"/>
                  </a:cubicBezTo>
                  <a:lnTo>
                    <a:pt x="433" y="764"/>
                  </a:lnTo>
                  <a:cubicBezTo>
                    <a:pt x="412" y="764"/>
                    <a:pt x="394" y="747"/>
                    <a:pt x="394" y="725"/>
                  </a:cubicBezTo>
                  <a:lnTo>
                    <a:pt x="391" y="433"/>
                  </a:lnTo>
                  <a:cubicBezTo>
                    <a:pt x="391" y="412"/>
                    <a:pt x="409" y="395"/>
                    <a:pt x="433" y="395"/>
                  </a:cubicBezTo>
                  <a:close/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lnTo>
                    <a:pt x="0" y="725"/>
                  </a:lnTo>
                  <a:cubicBezTo>
                    <a:pt x="0" y="965"/>
                    <a:pt x="194" y="1155"/>
                    <a:pt x="433" y="1155"/>
                  </a:cubicBezTo>
                  <a:lnTo>
                    <a:pt x="6119" y="1155"/>
                  </a:lnTo>
                  <a:cubicBezTo>
                    <a:pt x="6355" y="1155"/>
                    <a:pt x="6548" y="965"/>
                    <a:pt x="6548" y="725"/>
                  </a:cubicBezTo>
                  <a:lnTo>
                    <a:pt x="6548" y="433"/>
                  </a:lnTo>
                  <a:cubicBezTo>
                    <a:pt x="6548" y="194"/>
                    <a:pt x="6355" y="1"/>
                    <a:pt x="6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7" name="Google Shape;18867;p76"/>
            <p:cNvSpPr/>
            <p:nvPr/>
          </p:nvSpPr>
          <p:spPr>
            <a:xfrm>
              <a:off x="7534867" y="1569205"/>
              <a:ext cx="43622" cy="30608"/>
            </a:xfrm>
            <a:custGeom>
              <a:avLst/>
              <a:gdLst/>
              <a:ahLst/>
              <a:cxnLst/>
              <a:rect l="l" t="t" r="r" b="b"/>
              <a:pathLst>
                <a:path w="1676" h="1176" extrusionOk="0">
                  <a:moveTo>
                    <a:pt x="1407" y="0"/>
                  </a:moveTo>
                  <a:cubicBezTo>
                    <a:pt x="1363" y="0"/>
                    <a:pt x="1318" y="16"/>
                    <a:pt x="1276" y="53"/>
                  </a:cubicBezTo>
                  <a:lnTo>
                    <a:pt x="1279" y="53"/>
                  </a:lnTo>
                  <a:lnTo>
                    <a:pt x="699" y="679"/>
                  </a:lnTo>
                  <a:lnTo>
                    <a:pt x="438" y="355"/>
                  </a:lnTo>
                  <a:cubicBezTo>
                    <a:pt x="395" y="297"/>
                    <a:pt x="340" y="273"/>
                    <a:pt x="286" y="273"/>
                  </a:cubicBezTo>
                  <a:cubicBezTo>
                    <a:pt x="139" y="273"/>
                    <a:pt x="1" y="452"/>
                    <a:pt x="132" y="602"/>
                  </a:cubicBezTo>
                  <a:lnTo>
                    <a:pt x="533" y="1101"/>
                  </a:lnTo>
                  <a:cubicBezTo>
                    <a:pt x="572" y="1147"/>
                    <a:pt x="625" y="1172"/>
                    <a:pt x="681" y="1175"/>
                  </a:cubicBezTo>
                  <a:lnTo>
                    <a:pt x="688" y="1175"/>
                  </a:lnTo>
                  <a:cubicBezTo>
                    <a:pt x="741" y="1175"/>
                    <a:pt x="794" y="1154"/>
                    <a:pt x="833" y="1112"/>
                  </a:cubicBezTo>
                  <a:lnTo>
                    <a:pt x="1564" y="317"/>
                  </a:lnTo>
                  <a:cubicBezTo>
                    <a:pt x="1675" y="171"/>
                    <a:pt x="1552" y="0"/>
                    <a:pt x="1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68" name="Google Shape;18868;p76"/>
          <p:cNvGrpSpPr/>
          <p:nvPr/>
        </p:nvGrpSpPr>
        <p:grpSpPr>
          <a:xfrm>
            <a:off x="4186663" y="3796534"/>
            <a:ext cx="372844" cy="353610"/>
            <a:chOff x="4186663" y="3796534"/>
            <a:chExt cx="372844" cy="353610"/>
          </a:xfrm>
        </p:grpSpPr>
        <p:sp>
          <p:nvSpPr>
            <p:cNvPr id="18869" name="Google Shape;18869;p76"/>
            <p:cNvSpPr/>
            <p:nvPr/>
          </p:nvSpPr>
          <p:spPr>
            <a:xfrm>
              <a:off x="4211025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0" name="Google Shape;18870;p76"/>
            <p:cNvSpPr/>
            <p:nvPr/>
          </p:nvSpPr>
          <p:spPr>
            <a:xfrm>
              <a:off x="4359824" y="3802104"/>
              <a:ext cx="199683" cy="342522"/>
            </a:xfrm>
            <a:custGeom>
              <a:avLst/>
              <a:gdLst/>
              <a:ahLst/>
              <a:cxnLst/>
              <a:rect l="l" t="t" r="r" b="b"/>
              <a:pathLst>
                <a:path w="7672" h="13160" extrusionOk="0">
                  <a:moveTo>
                    <a:pt x="859" y="1"/>
                  </a:moveTo>
                  <a:cubicBezTo>
                    <a:pt x="574" y="1"/>
                    <a:pt x="286" y="18"/>
                    <a:pt x="1" y="57"/>
                  </a:cubicBezTo>
                  <a:cubicBezTo>
                    <a:pt x="3277" y="486"/>
                    <a:pt x="5725" y="3276"/>
                    <a:pt x="5725" y="6580"/>
                  </a:cubicBezTo>
                  <a:cubicBezTo>
                    <a:pt x="5725" y="9880"/>
                    <a:pt x="3277" y="12670"/>
                    <a:pt x="1" y="13103"/>
                  </a:cubicBezTo>
                  <a:cubicBezTo>
                    <a:pt x="291" y="13141"/>
                    <a:pt x="580" y="13160"/>
                    <a:pt x="864" y="13160"/>
                  </a:cubicBezTo>
                  <a:cubicBezTo>
                    <a:pt x="4278" y="13160"/>
                    <a:pt x="7194" y="10510"/>
                    <a:pt x="7421" y="7009"/>
                  </a:cubicBezTo>
                  <a:cubicBezTo>
                    <a:pt x="7671" y="3216"/>
                    <a:pt x="4663" y="4"/>
                    <a:pt x="85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1" name="Google Shape;18871;p76"/>
            <p:cNvSpPr/>
            <p:nvPr/>
          </p:nvSpPr>
          <p:spPr>
            <a:xfrm>
              <a:off x="4284370" y="3890988"/>
              <a:ext cx="218241" cy="179564"/>
            </a:xfrm>
            <a:custGeom>
              <a:avLst/>
              <a:gdLst/>
              <a:ahLst/>
              <a:cxnLst/>
              <a:rect l="l" t="t" r="r" b="b"/>
              <a:pathLst>
                <a:path w="8385" h="6899" extrusionOk="0">
                  <a:moveTo>
                    <a:pt x="5479" y="1"/>
                  </a:moveTo>
                  <a:cubicBezTo>
                    <a:pt x="5224" y="1"/>
                    <a:pt x="4967" y="51"/>
                    <a:pt x="4722" y="153"/>
                  </a:cubicBezTo>
                  <a:cubicBezTo>
                    <a:pt x="3998" y="456"/>
                    <a:pt x="3530" y="1163"/>
                    <a:pt x="3530" y="1948"/>
                  </a:cubicBezTo>
                  <a:lnTo>
                    <a:pt x="3530" y="1979"/>
                  </a:lnTo>
                  <a:lnTo>
                    <a:pt x="3435" y="1976"/>
                  </a:lnTo>
                  <a:lnTo>
                    <a:pt x="3431" y="1976"/>
                  </a:lnTo>
                  <a:cubicBezTo>
                    <a:pt x="3234" y="1976"/>
                    <a:pt x="2664" y="1814"/>
                    <a:pt x="2478" y="1754"/>
                  </a:cubicBezTo>
                  <a:cubicBezTo>
                    <a:pt x="1760" y="1508"/>
                    <a:pt x="1112" y="1107"/>
                    <a:pt x="574" y="575"/>
                  </a:cubicBezTo>
                  <a:lnTo>
                    <a:pt x="370" y="375"/>
                  </a:lnTo>
                  <a:cubicBezTo>
                    <a:pt x="357" y="362"/>
                    <a:pt x="341" y="356"/>
                    <a:pt x="325" y="356"/>
                  </a:cubicBezTo>
                  <a:cubicBezTo>
                    <a:pt x="298" y="356"/>
                    <a:pt x="271" y="374"/>
                    <a:pt x="265" y="403"/>
                  </a:cubicBezTo>
                  <a:lnTo>
                    <a:pt x="191" y="681"/>
                  </a:lnTo>
                  <a:cubicBezTo>
                    <a:pt x="1" y="1423"/>
                    <a:pt x="307" y="2208"/>
                    <a:pt x="954" y="2623"/>
                  </a:cubicBezTo>
                  <a:lnTo>
                    <a:pt x="947" y="2623"/>
                  </a:lnTo>
                  <a:cubicBezTo>
                    <a:pt x="817" y="2623"/>
                    <a:pt x="683" y="2609"/>
                    <a:pt x="553" y="2577"/>
                  </a:cubicBezTo>
                  <a:lnTo>
                    <a:pt x="314" y="2521"/>
                  </a:lnTo>
                  <a:cubicBezTo>
                    <a:pt x="309" y="2520"/>
                    <a:pt x="304" y="2519"/>
                    <a:pt x="299" y="2519"/>
                  </a:cubicBezTo>
                  <a:cubicBezTo>
                    <a:pt x="259" y="2519"/>
                    <a:pt x="227" y="2554"/>
                    <a:pt x="236" y="2595"/>
                  </a:cubicBezTo>
                  <a:lnTo>
                    <a:pt x="275" y="2838"/>
                  </a:lnTo>
                  <a:cubicBezTo>
                    <a:pt x="367" y="3376"/>
                    <a:pt x="715" y="3837"/>
                    <a:pt x="1211" y="4066"/>
                  </a:cubicBezTo>
                  <a:cubicBezTo>
                    <a:pt x="1274" y="4090"/>
                    <a:pt x="1257" y="4185"/>
                    <a:pt x="1190" y="4189"/>
                  </a:cubicBezTo>
                  <a:lnTo>
                    <a:pt x="1186" y="4189"/>
                  </a:lnTo>
                  <a:lnTo>
                    <a:pt x="919" y="4203"/>
                  </a:lnTo>
                  <a:cubicBezTo>
                    <a:pt x="873" y="4203"/>
                    <a:pt x="845" y="4256"/>
                    <a:pt x="866" y="4298"/>
                  </a:cubicBezTo>
                  <a:lnTo>
                    <a:pt x="1000" y="4530"/>
                  </a:lnTo>
                  <a:cubicBezTo>
                    <a:pt x="1260" y="4984"/>
                    <a:pt x="1714" y="5297"/>
                    <a:pt x="2235" y="5375"/>
                  </a:cubicBezTo>
                  <a:cubicBezTo>
                    <a:pt x="2291" y="5382"/>
                    <a:pt x="2309" y="5456"/>
                    <a:pt x="2263" y="5487"/>
                  </a:cubicBezTo>
                  <a:cubicBezTo>
                    <a:pt x="1820" y="5818"/>
                    <a:pt x="1306" y="6040"/>
                    <a:pt x="761" y="6135"/>
                  </a:cubicBezTo>
                  <a:lnTo>
                    <a:pt x="173" y="6237"/>
                  </a:lnTo>
                  <a:cubicBezTo>
                    <a:pt x="110" y="6247"/>
                    <a:pt x="99" y="6339"/>
                    <a:pt x="162" y="6360"/>
                  </a:cubicBezTo>
                  <a:lnTo>
                    <a:pt x="718" y="6574"/>
                  </a:lnTo>
                  <a:cubicBezTo>
                    <a:pt x="1281" y="6789"/>
                    <a:pt x="1879" y="6898"/>
                    <a:pt x="2478" y="6898"/>
                  </a:cubicBezTo>
                  <a:cubicBezTo>
                    <a:pt x="5194" y="6898"/>
                    <a:pt x="7414" y="4689"/>
                    <a:pt x="7421" y="1969"/>
                  </a:cubicBezTo>
                  <a:lnTo>
                    <a:pt x="7421" y="1951"/>
                  </a:lnTo>
                  <a:lnTo>
                    <a:pt x="7421" y="1902"/>
                  </a:lnTo>
                  <a:lnTo>
                    <a:pt x="7421" y="1891"/>
                  </a:lnTo>
                  <a:cubicBezTo>
                    <a:pt x="7611" y="1758"/>
                    <a:pt x="7787" y="1610"/>
                    <a:pt x="7949" y="1444"/>
                  </a:cubicBezTo>
                  <a:lnTo>
                    <a:pt x="8343" y="1036"/>
                  </a:lnTo>
                  <a:cubicBezTo>
                    <a:pt x="8384" y="995"/>
                    <a:pt x="8354" y="928"/>
                    <a:pt x="8301" y="928"/>
                  </a:cubicBezTo>
                  <a:cubicBezTo>
                    <a:pt x="8295" y="928"/>
                    <a:pt x="8289" y="929"/>
                    <a:pt x="8283" y="931"/>
                  </a:cubicBezTo>
                  <a:lnTo>
                    <a:pt x="7731" y="1061"/>
                  </a:lnTo>
                  <a:cubicBezTo>
                    <a:pt x="7674" y="1075"/>
                    <a:pt x="7618" y="1089"/>
                    <a:pt x="7558" y="1100"/>
                  </a:cubicBezTo>
                  <a:cubicBezTo>
                    <a:pt x="7554" y="1100"/>
                    <a:pt x="7551" y="1101"/>
                    <a:pt x="7547" y="1101"/>
                  </a:cubicBezTo>
                  <a:cubicBezTo>
                    <a:pt x="7487" y="1101"/>
                    <a:pt x="7456" y="1024"/>
                    <a:pt x="7506" y="987"/>
                  </a:cubicBezTo>
                  <a:cubicBezTo>
                    <a:pt x="7572" y="931"/>
                    <a:pt x="7632" y="875"/>
                    <a:pt x="7688" y="811"/>
                  </a:cubicBezTo>
                  <a:lnTo>
                    <a:pt x="8118" y="343"/>
                  </a:lnTo>
                  <a:cubicBezTo>
                    <a:pt x="8154" y="300"/>
                    <a:pt x="8122" y="236"/>
                    <a:pt x="8072" y="236"/>
                  </a:cubicBezTo>
                  <a:cubicBezTo>
                    <a:pt x="8064" y="236"/>
                    <a:pt x="8056" y="238"/>
                    <a:pt x="8047" y="241"/>
                  </a:cubicBezTo>
                  <a:lnTo>
                    <a:pt x="7449" y="442"/>
                  </a:lnTo>
                  <a:cubicBezTo>
                    <a:pt x="7266" y="502"/>
                    <a:pt x="7080" y="544"/>
                    <a:pt x="6893" y="572"/>
                  </a:cubicBezTo>
                  <a:cubicBezTo>
                    <a:pt x="6890" y="573"/>
                    <a:pt x="6886" y="573"/>
                    <a:pt x="6882" y="573"/>
                  </a:cubicBezTo>
                  <a:cubicBezTo>
                    <a:pt x="6865" y="573"/>
                    <a:pt x="6849" y="566"/>
                    <a:pt x="6837" y="554"/>
                  </a:cubicBezTo>
                  <a:cubicBezTo>
                    <a:pt x="6467" y="191"/>
                    <a:pt x="5977" y="1"/>
                    <a:pt x="547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2" name="Google Shape;18872;p76"/>
            <p:cNvSpPr/>
            <p:nvPr/>
          </p:nvSpPr>
          <p:spPr>
            <a:xfrm>
              <a:off x="4186663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2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16" y="12825"/>
                    <a:pt x="14307" y="10035"/>
                    <a:pt x="14307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3" name="Google Shape;18873;p76"/>
            <p:cNvSpPr/>
            <p:nvPr/>
          </p:nvSpPr>
          <p:spPr>
            <a:xfrm>
              <a:off x="4277785" y="3885834"/>
              <a:ext cx="231515" cy="189871"/>
            </a:xfrm>
            <a:custGeom>
              <a:avLst/>
              <a:gdLst/>
              <a:ahLst/>
              <a:cxnLst/>
              <a:rect l="l" t="t" r="r" b="b"/>
              <a:pathLst>
                <a:path w="8895" h="7295" extrusionOk="0">
                  <a:moveTo>
                    <a:pt x="5726" y="0"/>
                  </a:moveTo>
                  <a:cubicBezTo>
                    <a:pt x="5464" y="0"/>
                    <a:pt x="5200" y="48"/>
                    <a:pt x="4947" y="147"/>
                  </a:cubicBezTo>
                  <a:cubicBezTo>
                    <a:pt x="4184" y="446"/>
                    <a:pt x="3660" y="1153"/>
                    <a:pt x="3589" y="1970"/>
                  </a:cubicBezTo>
                  <a:cubicBezTo>
                    <a:pt x="3322" y="1917"/>
                    <a:pt x="3054" y="1850"/>
                    <a:pt x="2794" y="1766"/>
                  </a:cubicBezTo>
                  <a:cubicBezTo>
                    <a:pt x="2006" y="1498"/>
                    <a:pt x="1302" y="1027"/>
                    <a:pt x="750" y="404"/>
                  </a:cubicBezTo>
                  <a:cubicBezTo>
                    <a:pt x="718" y="365"/>
                    <a:pt x="672" y="341"/>
                    <a:pt x="627" y="330"/>
                  </a:cubicBezTo>
                  <a:cubicBezTo>
                    <a:pt x="613" y="328"/>
                    <a:pt x="600" y="326"/>
                    <a:pt x="586" y="326"/>
                  </a:cubicBezTo>
                  <a:cubicBezTo>
                    <a:pt x="506" y="326"/>
                    <a:pt x="431" y="371"/>
                    <a:pt x="394" y="446"/>
                  </a:cubicBezTo>
                  <a:cubicBezTo>
                    <a:pt x="64" y="1104"/>
                    <a:pt x="130" y="1889"/>
                    <a:pt x="560" y="2487"/>
                  </a:cubicBezTo>
                  <a:cubicBezTo>
                    <a:pt x="547" y="2485"/>
                    <a:pt x="533" y="2483"/>
                    <a:pt x="520" y="2483"/>
                  </a:cubicBezTo>
                  <a:cubicBezTo>
                    <a:pt x="456" y="2483"/>
                    <a:pt x="393" y="2511"/>
                    <a:pt x="352" y="2561"/>
                  </a:cubicBezTo>
                  <a:cubicBezTo>
                    <a:pt x="324" y="2600"/>
                    <a:pt x="306" y="2645"/>
                    <a:pt x="306" y="2695"/>
                  </a:cubicBezTo>
                  <a:lnTo>
                    <a:pt x="306" y="2761"/>
                  </a:lnTo>
                  <a:cubicBezTo>
                    <a:pt x="306" y="3324"/>
                    <a:pt x="560" y="3856"/>
                    <a:pt x="1000" y="4207"/>
                  </a:cubicBezTo>
                  <a:cubicBezTo>
                    <a:pt x="968" y="4229"/>
                    <a:pt x="943" y="4257"/>
                    <a:pt x="929" y="4288"/>
                  </a:cubicBezTo>
                  <a:cubicBezTo>
                    <a:pt x="905" y="4341"/>
                    <a:pt x="897" y="4401"/>
                    <a:pt x="915" y="4454"/>
                  </a:cubicBezTo>
                  <a:cubicBezTo>
                    <a:pt x="1102" y="5041"/>
                    <a:pt x="1559" y="5506"/>
                    <a:pt x="2143" y="5696"/>
                  </a:cubicBezTo>
                  <a:cubicBezTo>
                    <a:pt x="1619" y="6016"/>
                    <a:pt x="1017" y="6185"/>
                    <a:pt x="401" y="6185"/>
                  </a:cubicBezTo>
                  <a:cubicBezTo>
                    <a:pt x="349" y="6185"/>
                    <a:pt x="292" y="6185"/>
                    <a:pt x="236" y="6181"/>
                  </a:cubicBezTo>
                  <a:cubicBezTo>
                    <a:pt x="231" y="6181"/>
                    <a:pt x="227" y="6181"/>
                    <a:pt x="222" y="6181"/>
                  </a:cubicBezTo>
                  <a:cubicBezTo>
                    <a:pt x="119" y="6181"/>
                    <a:pt x="31" y="6256"/>
                    <a:pt x="14" y="6361"/>
                  </a:cubicBezTo>
                  <a:cubicBezTo>
                    <a:pt x="0" y="6449"/>
                    <a:pt x="43" y="6537"/>
                    <a:pt x="123" y="6582"/>
                  </a:cubicBezTo>
                  <a:cubicBezTo>
                    <a:pt x="930" y="7059"/>
                    <a:pt x="1832" y="7294"/>
                    <a:pt x="2731" y="7294"/>
                  </a:cubicBezTo>
                  <a:cubicBezTo>
                    <a:pt x="3793" y="7294"/>
                    <a:pt x="4851" y="6966"/>
                    <a:pt x="5746" y="6319"/>
                  </a:cubicBezTo>
                  <a:cubicBezTo>
                    <a:pt x="5855" y="6241"/>
                    <a:pt x="5866" y="6086"/>
                    <a:pt x="5774" y="5991"/>
                  </a:cubicBezTo>
                  <a:cubicBezTo>
                    <a:pt x="5732" y="5949"/>
                    <a:pt x="5676" y="5927"/>
                    <a:pt x="5621" y="5927"/>
                  </a:cubicBezTo>
                  <a:cubicBezTo>
                    <a:pt x="5576" y="5927"/>
                    <a:pt x="5531" y="5942"/>
                    <a:pt x="5493" y="5970"/>
                  </a:cubicBezTo>
                  <a:cubicBezTo>
                    <a:pt x="4675" y="6560"/>
                    <a:pt x="3705" y="6864"/>
                    <a:pt x="2726" y="6864"/>
                  </a:cubicBezTo>
                  <a:cubicBezTo>
                    <a:pt x="2163" y="6864"/>
                    <a:pt x="1597" y="6763"/>
                    <a:pt x="1056" y="6558"/>
                  </a:cubicBezTo>
                  <a:cubicBezTo>
                    <a:pt x="1703" y="6442"/>
                    <a:pt x="2312" y="6160"/>
                    <a:pt x="2815" y="5741"/>
                  </a:cubicBezTo>
                  <a:cubicBezTo>
                    <a:pt x="2878" y="5692"/>
                    <a:pt x="2910" y="5611"/>
                    <a:pt x="2896" y="5530"/>
                  </a:cubicBezTo>
                  <a:cubicBezTo>
                    <a:pt x="2875" y="5432"/>
                    <a:pt x="2790" y="5362"/>
                    <a:pt x="2692" y="5358"/>
                  </a:cubicBezTo>
                  <a:cubicBezTo>
                    <a:pt x="2175" y="5344"/>
                    <a:pt x="1707" y="5062"/>
                    <a:pt x="1450" y="4612"/>
                  </a:cubicBezTo>
                  <a:cubicBezTo>
                    <a:pt x="1573" y="4609"/>
                    <a:pt x="1693" y="4591"/>
                    <a:pt x="1809" y="4566"/>
                  </a:cubicBezTo>
                  <a:cubicBezTo>
                    <a:pt x="1900" y="4549"/>
                    <a:pt x="1971" y="4475"/>
                    <a:pt x="1985" y="4380"/>
                  </a:cubicBezTo>
                  <a:cubicBezTo>
                    <a:pt x="1999" y="4274"/>
                    <a:pt x="1928" y="4172"/>
                    <a:pt x="1823" y="4144"/>
                  </a:cubicBezTo>
                  <a:cubicBezTo>
                    <a:pt x="1270" y="4010"/>
                    <a:pt x="852" y="3560"/>
                    <a:pt x="757" y="2997"/>
                  </a:cubicBezTo>
                  <a:lnTo>
                    <a:pt x="757" y="2997"/>
                  </a:lnTo>
                  <a:cubicBezTo>
                    <a:pt x="898" y="3030"/>
                    <a:pt x="1045" y="3048"/>
                    <a:pt x="1190" y="3048"/>
                  </a:cubicBezTo>
                  <a:cubicBezTo>
                    <a:pt x="1215" y="3048"/>
                    <a:pt x="1239" y="3047"/>
                    <a:pt x="1263" y="3046"/>
                  </a:cubicBezTo>
                  <a:cubicBezTo>
                    <a:pt x="1369" y="3043"/>
                    <a:pt x="1457" y="2962"/>
                    <a:pt x="1471" y="2856"/>
                  </a:cubicBezTo>
                  <a:cubicBezTo>
                    <a:pt x="1478" y="2772"/>
                    <a:pt x="1436" y="2691"/>
                    <a:pt x="1362" y="2645"/>
                  </a:cubicBezTo>
                  <a:cubicBezTo>
                    <a:pt x="778" y="2290"/>
                    <a:pt x="496" y="1597"/>
                    <a:pt x="669" y="935"/>
                  </a:cubicBezTo>
                  <a:lnTo>
                    <a:pt x="669" y="935"/>
                  </a:lnTo>
                  <a:cubicBezTo>
                    <a:pt x="1232" y="1491"/>
                    <a:pt x="1911" y="1913"/>
                    <a:pt x="2660" y="2170"/>
                  </a:cubicBezTo>
                  <a:cubicBezTo>
                    <a:pt x="2667" y="2174"/>
                    <a:pt x="3406" y="2402"/>
                    <a:pt x="3684" y="2402"/>
                  </a:cubicBezTo>
                  <a:lnTo>
                    <a:pt x="3790" y="2410"/>
                  </a:lnTo>
                  <a:cubicBezTo>
                    <a:pt x="3792" y="2410"/>
                    <a:pt x="3794" y="2410"/>
                    <a:pt x="3796" y="2410"/>
                  </a:cubicBezTo>
                  <a:cubicBezTo>
                    <a:pt x="3920" y="2410"/>
                    <a:pt x="4022" y="2309"/>
                    <a:pt x="4015" y="2184"/>
                  </a:cubicBezTo>
                  <a:lnTo>
                    <a:pt x="4015" y="2149"/>
                  </a:lnTo>
                  <a:cubicBezTo>
                    <a:pt x="4015" y="1449"/>
                    <a:pt x="4437" y="823"/>
                    <a:pt x="5081" y="559"/>
                  </a:cubicBezTo>
                  <a:cubicBezTo>
                    <a:pt x="5293" y="473"/>
                    <a:pt x="5514" y="431"/>
                    <a:pt x="5734" y="431"/>
                  </a:cubicBezTo>
                  <a:cubicBezTo>
                    <a:pt x="6187" y="431"/>
                    <a:pt x="6631" y="608"/>
                    <a:pt x="6960" y="942"/>
                  </a:cubicBezTo>
                  <a:cubicBezTo>
                    <a:pt x="7000" y="985"/>
                    <a:pt x="7056" y="1007"/>
                    <a:pt x="7114" y="1007"/>
                  </a:cubicBezTo>
                  <a:cubicBezTo>
                    <a:pt x="7123" y="1007"/>
                    <a:pt x="7131" y="1007"/>
                    <a:pt x="7139" y="1006"/>
                  </a:cubicBezTo>
                  <a:cubicBezTo>
                    <a:pt x="7354" y="974"/>
                    <a:pt x="7569" y="925"/>
                    <a:pt x="7776" y="854"/>
                  </a:cubicBezTo>
                  <a:lnTo>
                    <a:pt x="7776" y="854"/>
                  </a:lnTo>
                  <a:cubicBezTo>
                    <a:pt x="7667" y="978"/>
                    <a:pt x="7537" y="1080"/>
                    <a:pt x="7393" y="1160"/>
                  </a:cubicBezTo>
                  <a:cubicBezTo>
                    <a:pt x="7294" y="1213"/>
                    <a:pt x="7252" y="1336"/>
                    <a:pt x="7298" y="1438"/>
                  </a:cubicBezTo>
                  <a:lnTo>
                    <a:pt x="7301" y="1445"/>
                  </a:lnTo>
                  <a:cubicBezTo>
                    <a:pt x="7337" y="1519"/>
                    <a:pt x="7413" y="1570"/>
                    <a:pt x="7493" y="1570"/>
                  </a:cubicBezTo>
                  <a:cubicBezTo>
                    <a:pt x="7501" y="1570"/>
                    <a:pt x="7508" y="1570"/>
                    <a:pt x="7516" y="1569"/>
                  </a:cubicBezTo>
                  <a:cubicBezTo>
                    <a:pt x="7695" y="1551"/>
                    <a:pt x="7868" y="1523"/>
                    <a:pt x="8040" y="1481"/>
                  </a:cubicBezTo>
                  <a:lnTo>
                    <a:pt x="8040" y="1481"/>
                  </a:lnTo>
                  <a:cubicBezTo>
                    <a:pt x="7889" y="1639"/>
                    <a:pt x="7720" y="1783"/>
                    <a:pt x="7540" y="1906"/>
                  </a:cubicBezTo>
                  <a:cubicBezTo>
                    <a:pt x="7484" y="1949"/>
                    <a:pt x="7449" y="2019"/>
                    <a:pt x="7452" y="2089"/>
                  </a:cubicBezTo>
                  <a:lnTo>
                    <a:pt x="7452" y="2103"/>
                  </a:lnTo>
                  <a:lnTo>
                    <a:pt x="7452" y="2146"/>
                  </a:lnTo>
                  <a:lnTo>
                    <a:pt x="7452" y="2167"/>
                  </a:lnTo>
                  <a:cubicBezTo>
                    <a:pt x="7445" y="3324"/>
                    <a:pt x="7016" y="4440"/>
                    <a:pt x="6239" y="5298"/>
                  </a:cubicBezTo>
                  <a:cubicBezTo>
                    <a:pt x="6165" y="5383"/>
                    <a:pt x="6168" y="5513"/>
                    <a:pt x="6249" y="5594"/>
                  </a:cubicBezTo>
                  <a:cubicBezTo>
                    <a:pt x="6291" y="5636"/>
                    <a:pt x="6347" y="5657"/>
                    <a:pt x="6402" y="5657"/>
                  </a:cubicBezTo>
                  <a:cubicBezTo>
                    <a:pt x="6461" y="5657"/>
                    <a:pt x="6520" y="5632"/>
                    <a:pt x="6562" y="5583"/>
                  </a:cubicBezTo>
                  <a:cubicBezTo>
                    <a:pt x="7403" y="4654"/>
                    <a:pt x="7871" y="3444"/>
                    <a:pt x="7878" y="2191"/>
                  </a:cubicBezTo>
                  <a:cubicBezTo>
                    <a:pt x="8262" y="1906"/>
                    <a:pt x="8589" y="1555"/>
                    <a:pt x="8842" y="1153"/>
                  </a:cubicBezTo>
                  <a:cubicBezTo>
                    <a:pt x="8895" y="1062"/>
                    <a:pt x="8877" y="946"/>
                    <a:pt x="8796" y="879"/>
                  </a:cubicBezTo>
                  <a:cubicBezTo>
                    <a:pt x="8758" y="844"/>
                    <a:pt x="8707" y="827"/>
                    <a:pt x="8655" y="827"/>
                  </a:cubicBezTo>
                  <a:cubicBezTo>
                    <a:pt x="8623" y="827"/>
                    <a:pt x="8591" y="834"/>
                    <a:pt x="8561" y="847"/>
                  </a:cubicBezTo>
                  <a:cubicBezTo>
                    <a:pt x="8452" y="900"/>
                    <a:pt x="8339" y="946"/>
                    <a:pt x="8223" y="985"/>
                  </a:cubicBezTo>
                  <a:cubicBezTo>
                    <a:pt x="8339" y="826"/>
                    <a:pt x="8427" y="654"/>
                    <a:pt x="8494" y="467"/>
                  </a:cubicBezTo>
                  <a:cubicBezTo>
                    <a:pt x="8522" y="393"/>
                    <a:pt x="8504" y="305"/>
                    <a:pt x="8452" y="246"/>
                  </a:cubicBezTo>
                  <a:cubicBezTo>
                    <a:pt x="8410" y="200"/>
                    <a:pt x="8351" y="176"/>
                    <a:pt x="8292" y="176"/>
                  </a:cubicBezTo>
                  <a:cubicBezTo>
                    <a:pt x="8256" y="176"/>
                    <a:pt x="8220" y="185"/>
                    <a:pt x="8188" y="203"/>
                  </a:cubicBezTo>
                  <a:cubicBezTo>
                    <a:pt x="7875" y="383"/>
                    <a:pt x="7533" y="506"/>
                    <a:pt x="7182" y="566"/>
                  </a:cubicBezTo>
                  <a:cubicBezTo>
                    <a:pt x="6777" y="196"/>
                    <a:pt x="6255" y="0"/>
                    <a:pt x="57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74" name="Google Shape;18874;p76"/>
          <p:cNvGrpSpPr/>
          <p:nvPr/>
        </p:nvGrpSpPr>
        <p:grpSpPr>
          <a:xfrm>
            <a:off x="4628896" y="3796534"/>
            <a:ext cx="372740" cy="353610"/>
            <a:chOff x="4628896" y="3796534"/>
            <a:chExt cx="372740" cy="353610"/>
          </a:xfrm>
        </p:grpSpPr>
        <p:sp>
          <p:nvSpPr>
            <p:cNvPr id="18875" name="Google Shape;18875;p76"/>
            <p:cNvSpPr/>
            <p:nvPr/>
          </p:nvSpPr>
          <p:spPr>
            <a:xfrm>
              <a:off x="4653258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6" name="Google Shape;18876;p76"/>
            <p:cNvSpPr/>
            <p:nvPr/>
          </p:nvSpPr>
          <p:spPr>
            <a:xfrm>
              <a:off x="4802161" y="3802104"/>
              <a:ext cx="199475" cy="342522"/>
            </a:xfrm>
            <a:custGeom>
              <a:avLst/>
              <a:gdLst/>
              <a:ahLst/>
              <a:cxnLst/>
              <a:rect l="l" t="t" r="r" b="b"/>
              <a:pathLst>
                <a:path w="7664" h="13160" extrusionOk="0">
                  <a:moveTo>
                    <a:pt x="859" y="1"/>
                  </a:moveTo>
                  <a:cubicBezTo>
                    <a:pt x="570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3" y="13160"/>
                    <a:pt x="7186" y="10510"/>
                    <a:pt x="7417" y="7009"/>
                  </a:cubicBezTo>
                  <a:cubicBezTo>
                    <a:pt x="7663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7" name="Google Shape;18877;p76"/>
            <p:cNvSpPr/>
            <p:nvPr/>
          </p:nvSpPr>
          <p:spPr>
            <a:xfrm>
              <a:off x="4693731" y="3853847"/>
              <a:ext cx="260275" cy="238958"/>
            </a:xfrm>
            <a:custGeom>
              <a:avLst/>
              <a:gdLst/>
              <a:ahLst/>
              <a:cxnLst/>
              <a:rect l="l" t="t" r="r" b="b"/>
              <a:pathLst>
                <a:path w="10000" h="9181" extrusionOk="0">
                  <a:moveTo>
                    <a:pt x="5023" y="0"/>
                  </a:moveTo>
                  <a:cubicBezTo>
                    <a:pt x="3884" y="0"/>
                    <a:pt x="2754" y="424"/>
                    <a:pt x="1879" y="1246"/>
                  </a:cubicBezTo>
                  <a:cubicBezTo>
                    <a:pt x="377" y="2657"/>
                    <a:pt x="0" y="4895"/>
                    <a:pt x="954" y="6717"/>
                  </a:cubicBezTo>
                  <a:lnTo>
                    <a:pt x="426" y="8037"/>
                  </a:lnTo>
                  <a:lnTo>
                    <a:pt x="1992" y="8037"/>
                  </a:lnTo>
                  <a:cubicBezTo>
                    <a:pt x="2826" y="8772"/>
                    <a:pt x="3900" y="9180"/>
                    <a:pt x="5010" y="9180"/>
                  </a:cubicBezTo>
                  <a:cubicBezTo>
                    <a:pt x="5015" y="9180"/>
                    <a:pt x="5020" y="9180"/>
                    <a:pt x="5025" y="9180"/>
                  </a:cubicBezTo>
                  <a:cubicBezTo>
                    <a:pt x="7083" y="9180"/>
                    <a:pt x="8891" y="7808"/>
                    <a:pt x="9444" y="5823"/>
                  </a:cubicBezTo>
                  <a:cubicBezTo>
                    <a:pt x="10000" y="3839"/>
                    <a:pt x="9162" y="1732"/>
                    <a:pt x="7400" y="665"/>
                  </a:cubicBezTo>
                  <a:cubicBezTo>
                    <a:pt x="6663" y="219"/>
                    <a:pt x="5841" y="0"/>
                    <a:pt x="50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8" name="Google Shape;18878;p76"/>
            <p:cNvSpPr/>
            <p:nvPr/>
          </p:nvSpPr>
          <p:spPr>
            <a:xfrm>
              <a:off x="4718275" y="3876126"/>
              <a:ext cx="211552" cy="194425"/>
            </a:xfrm>
            <a:custGeom>
              <a:avLst/>
              <a:gdLst/>
              <a:ahLst/>
              <a:cxnLst/>
              <a:rect l="l" t="t" r="r" b="b"/>
              <a:pathLst>
                <a:path w="8128" h="7470" extrusionOk="0">
                  <a:moveTo>
                    <a:pt x="4084" y="0"/>
                  </a:moveTo>
                  <a:cubicBezTo>
                    <a:pt x="3157" y="0"/>
                    <a:pt x="2238" y="345"/>
                    <a:pt x="1527" y="1013"/>
                  </a:cubicBezTo>
                  <a:cubicBezTo>
                    <a:pt x="306" y="2156"/>
                    <a:pt x="0" y="3975"/>
                    <a:pt x="774" y="5460"/>
                  </a:cubicBezTo>
                  <a:lnTo>
                    <a:pt x="957" y="5812"/>
                  </a:lnTo>
                  <a:lnTo>
                    <a:pt x="753" y="6322"/>
                  </a:lnTo>
                  <a:lnTo>
                    <a:pt x="1376" y="6322"/>
                  </a:lnTo>
                  <a:lnTo>
                    <a:pt x="1619" y="6537"/>
                  </a:lnTo>
                  <a:cubicBezTo>
                    <a:pt x="2298" y="7135"/>
                    <a:pt x="3174" y="7466"/>
                    <a:pt x="4082" y="7469"/>
                  </a:cubicBezTo>
                  <a:lnTo>
                    <a:pt x="4085" y="7466"/>
                  </a:lnTo>
                  <a:cubicBezTo>
                    <a:pt x="5760" y="7466"/>
                    <a:pt x="7227" y="6350"/>
                    <a:pt x="7678" y="4735"/>
                  </a:cubicBezTo>
                  <a:cubicBezTo>
                    <a:pt x="8128" y="3124"/>
                    <a:pt x="7449" y="1407"/>
                    <a:pt x="6017" y="541"/>
                  </a:cubicBezTo>
                  <a:cubicBezTo>
                    <a:pt x="5418" y="178"/>
                    <a:pt x="4749" y="0"/>
                    <a:pt x="4084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9" name="Google Shape;18879;p76"/>
            <p:cNvSpPr/>
            <p:nvPr/>
          </p:nvSpPr>
          <p:spPr>
            <a:xfrm>
              <a:off x="4754349" y="3903377"/>
              <a:ext cx="141225" cy="138414"/>
            </a:xfrm>
            <a:custGeom>
              <a:avLst/>
              <a:gdLst/>
              <a:ahLst/>
              <a:cxnLst/>
              <a:rect l="l" t="t" r="r" b="b"/>
              <a:pathLst>
                <a:path w="5426" h="5318" extrusionOk="0">
                  <a:moveTo>
                    <a:pt x="1512" y="1"/>
                  </a:moveTo>
                  <a:cubicBezTo>
                    <a:pt x="1391" y="1"/>
                    <a:pt x="1271" y="47"/>
                    <a:pt x="1179" y="138"/>
                  </a:cubicBezTo>
                  <a:lnTo>
                    <a:pt x="254" y="1063"/>
                  </a:lnTo>
                  <a:cubicBezTo>
                    <a:pt x="29" y="1285"/>
                    <a:pt x="0" y="1637"/>
                    <a:pt x="187" y="1894"/>
                  </a:cubicBezTo>
                  <a:cubicBezTo>
                    <a:pt x="1098" y="3168"/>
                    <a:pt x="2214" y="4283"/>
                    <a:pt x="3487" y="5198"/>
                  </a:cubicBezTo>
                  <a:cubicBezTo>
                    <a:pt x="3596" y="5275"/>
                    <a:pt x="3727" y="5317"/>
                    <a:pt x="3860" y="5317"/>
                  </a:cubicBezTo>
                  <a:cubicBezTo>
                    <a:pt x="4033" y="5317"/>
                    <a:pt x="4198" y="5247"/>
                    <a:pt x="4318" y="5127"/>
                  </a:cubicBezTo>
                  <a:lnTo>
                    <a:pt x="5243" y="4202"/>
                  </a:lnTo>
                  <a:cubicBezTo>
                    <a:pt x="5426" y="4019"/>
                    <a:pt x="5426" y="3720"/>
                    <a:pt x="5243" y="3537"/>
                  </a:cubicBezTo>
                  <a:lnTo>
                    <a:pt x="4673" y="2967"/>
                  </a:lnTo>
                  <a:cubicBezTo>
                    <a:pt x="4582" y="2875"/>
                    <a:pt x="4461" y="2830"/>
                    <a:pt x="4341" y="2830"/>
                  </a:cubicBezTo>
                  <a:cubicBezTo>
                    <a:pt x="4220" y="2830"/>
                    <a:pt x="4099" y="2875"/>
                    <a:pt x="4008" y="2967"/>
                  </a:cubicBezTo>
                  <a:lnTo>
                    <a:pt x="3853" y="3125"/>
                  </a:lnTo>
                  <a:cubicBezTo>
                    <a:pt x="3801" y="3177"/>
                    <a:pt x="3731" y="3204"/>
                    <a:pt x="3661" y="3204"/>
                  </a:cubicBezTo>
                  <a:cubicBezTo>
                    <a:pt x="3627" y="3204"/>
                    <a:pt x="3593" y="3198"/>
                    <a:pt x="3561" y="3185"/>
                  </a:cubicBezTo>
                  <a:cubicBezTo>
                    <a:pt x="2935" y="2942"/>
                    <a:pt x="2439" y="2446"/>
                    <a:pt x="2196" y="1820"/>
                  </a:cubicBezTo>
                  <a:cubicBezTo>
                    <a:pt x="2157" y="1721"/>
                    <a:pt x="2178" y="1605"/>
                    <a:pt x="2256" y="1528"/>
                  </a:cubicBezTo>
                  <a:lnTo>
                    <a:pt x="2414" y="1373"/>
                  </a:lnTo>
                  <a:cubicBezTo>
                    <a:pt x="2597" y="1190"/>
                    <a:pt x="2597" y="891"/>
                    <a:pt x="2414" y="708"/>
                  </a:cubicBezTo>
                  <a:lnTo>
                    <a:pt x="1844" y="138"/>
                  </a:lnTo>
                  <a:cubicBezTo>
                    <a:pt x="1753" y="47"/>
                    <a:pt x="1632" y="1"/>
                    <a:pt x="15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0" name="Google Shape;18880;p76"/>
            <p:cNvSpPr/>
            <p:nvPr/>
          </p:nvSpPr>
          <p:spPr>
            <a:xfrm>
              <a:off x="4628896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7" y="429"/>
                    <a:pt x="13881" y="3283"/>
                    <a:pt x="13881" y="6794"/>
                  </a:cubicBezTo>
                  <a:cubicBezTo>
                    <a:pt x="13881" y="10302"/>
                    <a:pt x="11024" y="13155"/>
                    <a:pt x="7516" y="13155"/>
                  </a:cubicBezTo>
                  <a:cubicBezTo>
                    <a:pt x="4008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6" y="1"/>
                    <a:pt x="4892" y="377"/>
                    <a:pt x="3740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49" y="13586"/>
                    <a:pt x="8394" y="13543"/>
                    <a:pt x="8839" y="13454"/>
                  </a:cubicBezTo>
                  <a:cubicBezTo>
                    <a:pt x="12019" y="12825"/>
                    <a:pt x="14306" y="10035"/>
                    <a:pt x="14306" y="6794"/>
                  </a:cubicBezTo>
                  <a:cubicBezTo>
                    <a:pt x="14313" y="4989"/>
                    <a:pt x="13596" y="3261"/>
                    <a:pt x="12318" y="1991"/>
                  </a:cubicBezTo>
                  <a:cubicBezTo>
                    <a:pt x="11004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1" name="Google Shape;18881;p76"/>
            <p:cNvSpPr/>
            <p:nvPr/>
          </p:nvSpPr>
          <p:spPr>
            <a:xfrm>
              <a:off x="4685766" y="3848745"/>
              <a:ext cx="277037" cy="249239"/>
            </a:xfrm>
            <a:custGeom>
              <a:avLst/>
              <a:gdLst/>
              <a:ahLst/>
              <a:cxnLst/>
              <a:rect l="l" t="t" r="r" b="b"/>
              <a:pathLst>
                <a:path w="10644" h="9576" extrusionOk="0">
                  <a:moveTo>
                    <a:pt x="5330" y="0"/>
                  </a:moveTo>
                  <a:cubicBezTo>
                    <a:pt x="4349" y="0"/>
                    <a:pt x="3363" y="301"/>
                    <a:pt x="2519" y="914"/>
                  </a:cubicBezTo>
                  <a:cubicBezTo>
                    <a:pt x="626" y="2286"/>
                    <a:pt x="0" y="4830"/>
                    <a:pt x="1042" y="6924"/>
                  </a:cubicBezTo>
                  <a:lnTo>
                    <a:pt x="556" y="8141"/>
                  </a:lnTo>
                  <a:cubicBezTo>
                    <a:pt x="521" y="8229"/>
                    <a:pt x="549" y="8331"/>
                    <a:pt x="623" y="8391"/>
                  </a:cubicBezTo>
                  <a:cubicBezTo>
                    <a:pt x="662" y="8417"/>
                    <a:pt x="703" y="8434"/>
                    <a:pt x="748" y="8434"/>
                  </a:cubicBezTo>
                  <a:cubicBezTo>
                    <a:pt x="752" y="8434"/>
                    <a:pt x="756" y="8433"/>
                    <a:pt x="760" y="8433"/>
                  </a:cubicBezTo>
                  <a:lnTo>
                    <a:pt x="2227" y="8433"/>
                  </a:lnTo>
                  <a:cubicBezTo>
                    <a:pt x="3122" y="9195"/>
                    <a:pt x="4226" y="9576"/>
                    <a:pt x="5331" y="9576"/>
                  </a:cubicBezTo>
                  <a:cubicBezTo>
                    <a:pt x="6450" y="9576"/>
                    <a:pt x="7569" y="9184"/>
                    <a:pt x="8469" y="8401"/>
                  </a:cubicBezTo>
                  <a:cubicBezTo>
                    <a:pt x="10256" y="6850"/>
                    <a:pt x="10644" y="4225"/>
                    <a:pt x="9377" y="2227"/>
                  </a:cubicBezTo>
                  <a:cubicBezTo>
                    <a:pt x="9335" y="2161"/>
                    <a:pt x="9266" y="2127"/>
                    <a:pt x="9197" y="2127"/>
                  </a:cubicBezTo>
                  <a:cubicBezTo>
                    <a:pt x="9142" y="2127"/>
                    <a:pt x="9088" y="2148"/>
                    <a:pt x="9046" y="2191"/>
                  </a:cubicBezTo>
                  <a:lnTo>
                    <a:pt x="9043" y="2195"/>
                  </a:lnTo>
                  <a:cubicBezTo>
                    <a:pt x="8972" y="2265"/>
                    <a:pt x="8962" y="2374"/>
                    <a:pt x="9014" y="2459"/>
                  </a:cubicBezTo>
                  <a:cubicBezTo>
                    <a:pt x="10176" y="4292"/>
                    <a:pt x="9810" y="6699"/>
                    <a:pt x="8159" y="8106"/>
                  </a:cubicBezTo>
                  <a:cubicBezTo>
                    <a:pt x="7344" y="8801"/>
                    <a:pt x="6337" y="9148"/>
                    <a:pt x="5331" y="9148"/>
                  </a:cubicBezTo>
                  <a:cubicBezTo>
                    <a:pt x="4300" y="9148"/>
                    <a:pt x="3270" y="8785"/>
                    <a:pt x="2445" y="8060"/>
                  </a:cubicBezTo>
                  <a:cubicBezTo>
                    <a:pt x="2407" y="8025"/>
                    <a:pt x="2358" y="8004"/>
                    <a:pt x="2301" y="8004"/>
                  </a:cubicBezTo>
                  <a:lnTo>
                    <a:pt x="1070" y="8004"/>
                  </a:lnTo>
                  <a:lnTo>
                    <a:pt x="1478" y="6991"/>
                  </a:lnTo>
                  <a:cubicBezTo>
                    <a:pt x="1499" y="6934"/>
                    <a:pt x="1495" y="6867"/>
                    <a:pt x="1467" y="6811"/>
                  </a:cubicBezTo>
                  <a:cubicBezTo>
                    <a:pt x="468" y="4911"/>
                    <a:pt x="1003" y="2564"/>
                    <a:pt x="2730" y="1284"/>
                  </a:cubicBezTo>
                  <a:cubicBezTo>
                    <a:pt x="3507" y="708"/>
                    <a:pt x="4419" y="425"/>
                    <a:pt x="5327" y="425"/>
                  </a:cubicBezTo>
                  <a:cubicBezTo>
                    <a:pt x="6439" y="425"/>
                    <a:pt x="7545" y="850"/>
                    <a:pt x="8388" y="1681"/>
                  </a:cubicBezTo>
                  <a:cubicBezTo>
                    <a:pt x="8430" y="1722"/>
                    <a:pt x="8485" y="1742"/>
                    <a:pt x="8539" y="1742"/>
                  </a:cubicBezTo>
                  <a:cubicBezTo>
                    <a:pt x="8593" y="1742"/>
                    <a:pt x="8647" y="1722"/>
                    <a:pt x="8687" y="1681"/>
                  </a:cubicBezTo>
                  <a:lnTo>
                    <a:pt x="8691" y="1678"/>
                  </a:lnTo>
                  <a:cubicBezTo>
                    <a:pt x="8775" y="1593"/>
                    <a:pt x="8775" y="1460"/>
                    <a:pt x="8691" y="1375"/>
                  </a:cubicBezTo>
                  <a:cubicBezTo>
                    <a:pt x="7766" y="466"/>
                    <a:pt x="6552" y="0"/>
                    <a:pt x="5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2" name="Google Shape;18882;p76"/>
            <p:cNvSpPr/>
            <p:nvPr/>
          </p:nvSpPr>
          <p:spPr>
            <a:xfrm>
              <a:off x="4748571" y="3893304"/>
              <a:ext cx="156269" cy="153718"/>
            </a:xfrm>
            <a:custGeom>
              <a:avLst/>
              <a:gdLst/>
              <a:ahLst/>
              <a:cxnLst/>
              <a:rect l="l" t="t" r="r" b="b"/>
              <a:pathLst>
                <a:path w="6004" h="5906" extrusionOk="0">
                  <a:moveTo>
                    <a:pt x="1731" y="1"/>
                  </a:moveTo>
                  <a:cubicBezTo>
                    <a:pt x="1676" y="1"/>
                    <a:pt x="1621" y="22"/>
                    <a:pt x="1581" y="64"/>
                  </a:cubicBezTo>
                  <a:lnTo>
                    <a:pt x="335" y="1306"/>
                  </a:lnTo>
                  <a:cubicBezTo>
                    <a:pt x="40" y="1598"/>
                    <a:pt x="1" y="2063"/>
                    <a:pt x="244" y="2400"/>
                  </a:cubicBezTo>
                  <a:cubicBezTo>
                    <a:pt x="757" y="3111"/>
                    <a:pt x="1331" y="3776"/>
                    <a:pt x="1964" y="4385"/>
                  </a:cubicBezTo>
                  <a:cubicBezTo>
                    <a:pt x="2005" y="4425"/>
                    <a:pt x="2058" y="4446"/>
                    <a:pt x="2112" y="4446"/>
                  </a:cubicBezTo>
                  <a:cubicBezTo>
                    <a:pt x="2166" y="4446"/>
                    <a:pt x="2221" y="4425"/>
                    <a:pt x="2263" y="4385"/>
                  </a:cubicBezTo>
                  <a:lnTo>
                    <a:pt x="2267" y="4381"/>
                  </a:lnTo>
                  <a:cubicBezTo>
                    <a:pt x="2348" y="4300"/>
                    <a:pt x="2348" y="4163"/>
                    <a:pt x="2263" y="4082"/>
                  </a:cubicBezTo>
                  <a:cubicBezTo>
                    <a:pt x="1647" y="3488"/>
                    <a:pt x="1088" y="2844"/>
                    <a:pt x="592" y="2151"/>
                  </a:cubicBezTo>
                  <a:cubicBezTo>
                    <a:pt x="472" y="1985"/>
                    <a:pt x="490" y="1757"/>
                    <a:pt x="634" y="1612"/>
                  </a:cubicBezTo>
                  <a:lnTo>
                    <a:pt x="1728" y="522"/>
                  </a:lnTo>
                  <a:lnTo>
                    <a:pt x="2640" y="1429"/>
                  </a:lnTo>
                  <a:lnTo>
                    <a:pt x="2182" y="1887"/>
                  </a:lnTo>
                  <a:cubicBezTo>
                    <a:pt x="2126" y="1943"/>
                    <a:pt x="2105" y="2028"/>
                    <a:pt x="2129" y="2105"/>
                  </a:cubicBezTo>
                  <a:cubicBezTo>
                    <a:pt x="2422" y="2977"/>
                    <a:pt x="3009" y="3569"/>
                    <a:pt x="3885" y="3861"/>
                  </a:cubicBezTo>
                  <a:cubicBezTo>
                    <a:pt x="3908" y="3868"/>
                    <a:pt x="3931" y="3871"/>
                    <a:pt x="3954" y="3871"/>
                  </a:cubicBezTo>
                  <a:cubicBezTo>
                    <a:pt x="4009" y="3871"/>
                    <a:pt x="4063" y="3850"/>
                    <a:pt x="4103" y="3808"/>
                  </a:cubicBezTo>
                  <a:lnTo>
                    <a:pt x="4561" y="3354"/>
                  </a:lnTo>
                  <a:lnTo>
                    <a:pt x="5469" y="4262"/>
                  </a:lnTo>
                  <a:lnTo>
                    <a:pt x="4378" y="5356"/>
                  </a:lnTo>
                  <a:cubicBezTo>
                    <a:pt x="4297" y="5437"/>
                    <a:pt x="4189" y="5479"/>
                    <a:pt x="4080" y="5479"/>
                  </a:cubicBezTo>
                  <a:cubicBezTo>
                    <a:pt x="3996" y="5479"/>
                    <a:pt x="3912" y="5454"/>
                    <a:pt x="3839" y="5402"/>
                  </a:cubicBezTo>
                  <a:cubicBezTo>
                    <a:pt x="3558" y="5198"/>
                    <a:pt x="3287" y="4987"/>
                    <a:pt x="3023" y="4765"/>
                  </a:cubicBezTo>
                  <a:cubicBezTo>
                    <a:pt x="2984" y="4732"/>
                    <a:pt x="2936" y="4716"/>
                    <a:pt x="2889" y="4716"/>
                  </a:cubicBezTo>
                  <a:cubicBezTo>
                    <a:pt x="2834" y="4716"/>
                    <a:pt x="2780" y="4737"/>
                    <a:pt x="2738" y="4779"/>
                  </a:cubicBezTo>
                  <a:lnTo>
                    <a:pt x="2735" y="4782"/>
                  </a:lnTo>
                  <a:cubicBezTo>
                    <a:pt x="2647" y="4870"/>
                    <a:pt x="2654" y="5015"/>
                    <a:pt x="2749" y="5096"/>
                  </a:cubicBezTo>
                  <a:cubicBezTo>
                    <a:pt x="3020" y="5321"/>
                    <a:pt x="3301" y="5539"/>
                    <a:pt x="3590" y="5747"/>
                  </a:cubicBezTo>
                  <a:cubicBezTo>
                    <a:pt x="3739" y="5854"/>
                    <a:pt x="3911" y="5906"/>
                    <a:pt x="4083" y="5906"/>
                  </a:cubicBezTo>
                  <a:cubicBezTo>
                    <a:pt x="4301" y="5906"/>
                    <a:pt x="4517" y="5822"/>
                    <a:pt x="4680" y="5659"/>
                  </a:cubicBezTo>
                  <a:lnTo>
                    <a:pt x="5926" y="4413"/>
                  </a:lnTo>
                  <a:cubicBezTo>
                    <a:pt x="5986" y="4353"/>
                    <a:pt x="6003" y="4258"/>
                    <a:pt x="5972" y="4181"/>
                  </a:cubicBezTo>
                  <a:cubicBezTo>
                    <a:pt x="5961" y="4153"/>
                    <a:pt x="5944" y="4125"/>
                    <a:pt x="5926" y="4103"/>
                  </a:cubicBezTo>
                  <a:lnTo>
                    <a:pt x="4716" y="2897"/>
                  </a:lnTo>
                  <a:cubicBezTo>
                    <a:pt x="4673" y="2854"/>
                    <a:pt x="4618" y="2833"/>
                    <a:pt x="4563" y="2833"/>
                  </a:cubicBezTo>
                  <a:cubicBezTo>
                    <a:pt x="4507" y="2833"/>
                    <a:pt x="4452" y="2854"/>
                    <a:pt x="4409" y="2897"/>
                  </a:cubicBezTo>
                  <a:lnTo>
                    <a:pt x="3899" y="3407"/>
                  </a:lnTo>
                  <a:cubicBezTo>
                    <a:pt x="3262" y="3160"/>
                    <a:pt x="2830" y="2728"/>
                    <a:pt x="2587" y="2091"/>
                  </a:cubicBezTo>
                  <a:lnTo>
                    <a:pt x="3097" y="1581"/>
                  </a:lnTo>
                  <a:cubicBezTo>
                    <a:pt x="3182" y="1496"/>
                    <a:pt x="3182" y="1359"/>
                    <a:pt x="3097" y="1278"/>
                  </a:cubicBezTo>
                  <a:lnTo>
                    <a:pt x="1883" y="64"/>
                  </a:lnTo>
                  <a:cubicBezTo>
                    <a:pt x="1841" y="22"/>
                    <a:pt x="1786" y="1"/>
                    <a:pt x="1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83" name="Google Shape;18883;p76"/>
          <p:cNvGrpSpPr/>
          <p:nvPr/>
        </p:nvGrpSpPr>
        <p:grpSpPr>
          <a:xfrm>
            <a:off x="5513441" y="3796534"/>
            <a:ext cx="372818" cy="353610"/>
            <a:chOff x="5513441" y="3796534"/>
            <a:chExt cx="372818" cy="353610"/>
          </a:xfrm>
        </p:grpSpPr>
        <p:sp>
          <p:nvSpPr>
            <p:cNvPr id="18884" name="Google Shape;18884;p76"/>
            <p:cNvSpPr/>
            <p:nvPr/>
          </p:nvSpPr>
          <p:spPr>
            <a:xfrm>
              <a:off x="5537803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5" name="Google Shape;18885;p76"/>
            <p:cNvSpPr/>
            <p:nvPr/>
          </p:nvSpPr>
          <p:spPr>
            <a:xfrm>
              <a:off x="5686602" y="3802104"/>
              <a:ext cx="199657" cy="342522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6" y="18"/>
                    <a:pt x="1" y="57"/>
                  </a:cubicBezTo>
                  <a:cubicBezTo>
                    <a:pt x="3276" y="486"/>
                    <a:pt x="5725" y="3276"/>
                    <a:pt x="5725" y="6580"/>
                  </a:cubicBezTo>
                  <a:cubicBezTo>
                    <a:pt x="5725" y="9880"/>
                    <a:pt x="3276" y="12670"/>
                    <a:pt x="1" y="13103"/>
                  </a:cubicBezTo>
                  <a:cubicBezTo>
                    <a:pt x="291" y="13141"/>
                    <a:pt x="579" y="13160"/>
                    <a:pt x="864" y="13160"/>
                  </a:cubicBezTo>
                  <a:cubicBezTo>
                    <a:pt x="4278" y="13160"/>
                    <a:pt x="7194" y="10510"/>
                    <a:pt x="7421" y="7009"/>
                  </a:cubicBezTo>
                  <a:cubicBezTo>
                    <a:pt x="7671" y="3216"/>
                    <a:pt x="4663" y="4"/>
                    <a:pt x="859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6" name="Google Shape;18886;p76"/>
            <p:cNvSpPr/>
            <p:nvPr/>
          </p:nvSpPr>
          <p:spPr>
            <a:xfrm>
              <a:off x="5580201" y="3876204"/>
              <a:ext cx="257620" cy="194243"/>
            </a:xfrm>
            <a:custGeom>
              <a:avLst/>
              <a:gdLst/>
              <a:ahLst/>
              <a:cxnLst/>
              <a:rect l="l" t="t" r="r" b="b"/>
              <a:pathLst>
                <a:path w="9898" h="7463" extrusionOk="0">
                  <a:moveTo>
                    <a:pt x="4949" y="1"/>
                  </a:moveTo>
                  <a:cubicBezTo>
                    <a:pt x="3563" y="1"/>
                    <a:pt x="2178" y="79"/>
                    <a:pt x="799" y="236"/>
                  </a:cubicBezTo>
                  <a:cubicBezTo>
                    <a:pt x="538" y="264"/>
                    <a:pt x="331" y="464"/>
                    <a:pt x="292" y="725"/>
                  </a:cubicBezTo>
                  <a:cubicBezTo>
                    <a:pt x="0" y="2720"/>
                    <a:pt x="0" y="4746"/>
                    <a:pt x="292" y="6741"/>
                  </a:cubicBezTo>
                  <a:cubicBezTo>
                    <a:pt x="331" y="6998"/>
                    <a:pt x="538" y="7199"/>
                    <a:pt x="799" y="7230"/>
                  </a:cubicBezTo>
                  <a:cubicBezTo>
                    <a:pt x="2178" y="7385"/>
                    <a:pt x="3561" y="7463"/>
                    <a:pt x="4947" y="7463"/>
                  </a:cubicBezTo>
                  <a:cubicBezTo>
                    <a:pt x="6333" y="7463"/>
                    <a:pt x="7720" y="7385"/>
                    <a:pt x="9099" y="7230"/>
                  </a:cubicBezTo>
                  <a:cubicBezTo>
                    <a:pt x="9359" y="7199"/>
                    <a:pt x="9567" y="6998"/>
                    <a:pt x="9606" y="6741"/>
                  </a:cubicBezTo>
                  <a:cubicBezTo>
                    <a:pt x="9898" y="4746"/>
                    <a:pt x="9898" y="2720"/>
                    <a:pt x="9606" y="725"/>
                  </a:cubicBezTo>
                  <a:cubicBezTo>
                    <a:pt x="9567" y="464"/>
                    <a:pt x="9359" y="264"/>
                    <a:pt x="9099" y="236"/>
                  </a:cubicBezTo>
                  <a:cubicBezTo>
                    <a:pt x="7720" y="79"/>
                    <a:pt x="6334" y="1"/>
                    <a:pt x="49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7" name="Google Shape;18887;p76"/>
            <p:cNvSpPr/>
            <p:nvPr/>
          </p:nvSpPr>
          <p:spPr>
            <a:xfrm>
              <a:off x="5671402" y="3924095"/>
              <a:ext cx="94636" cy="98358"/>
            </a:xfrm>
            <a:custGeom>
              <a:avLst/>
              <a:gdLst/>
              <a:ahLst/>
              <a:cxnLst/>
              <a:rect l="l" t="t" r="r" b="b"/>
              <a:pathLst>
                <a:path w="3636" h="3779" extrusionOk="0">
                  <a:moveTo>
                    <a:pt x="133" y="0"/>
                  </a:moveTo>
                  <a:cubicBezTo>
                    <a:pt x="65" y="0"/>
                    <a:pt x="3" y="53"/>
                    <a:pt x="1" y="127"/>
                  </a:cubicBezTo>
                  <a:lnTo>
                    <a:pt x="1" y="3649"/>
                  </a:lnTo>
                  <a:cubicBezTo>
                    <a:pt x="1" y="3723"/>
                    <a:pt x="63" y="3778"/>
                    <a:pt x="133" y="3778"/>
                  </a:cubicBezTo>
                  <a:cubicBezTo>
                    <a:pt x="152" y="3778"/>
                    <a:pt x="172" y="3774"/>
                    <a:pt x="191" y="3765"/>
                  </a:cubicBezTo>
                  <a:lnTo>
                    <a:pt x="3544" y="2006"/>
                  </a:lnTo>
                  <a:cubicBezTo>
                    <a:pt x="3635" y="1953"/>
                    <a:pt x="3635" y="1823"/>
                    <a:pt x="3544" y="1773"/>
                  </a:cubicBezTo>
                  <a:lnTo>
                    <a:pt x="191" y="14"/>
                  </a:lnTo>
                  <a:cubicBezTo>
                    <a:pt x="172" y="5"/>
                    <a:pt x="152" y="0"/>
                    <a:pt x="133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8" name="Google Shape;18888;p76"/>
            <p:cNvSpPr/>
            <p:nvPr/>
          </p:nvSpPr>
          <p:spPr>
            <a:xfrm>
              <a:off x="5513441" y="3796534"/>
              <a:ext cx="372454" cy="353610"/>
            </a:xfrm>
            <a:custGeom>
              <a:avLst/>
              <a:gdLst/>
              <a:ahLst/>
              <a:cxnLst/>
              <a:rect l="l" t="t" r="r" b="b"/>
              <a:pathLst>
                <a:path w="14310" h="13586" extrusionOk="0">
                  <a:moveTo>
                    <a:pt x="7512" y="429"/>
                  </a:moveTo>
                  <a:cubicBezTo>
                    <a:pt x="11020" y="429"/>
                    <a:pt x="13877" y="3283"/>
                    <a:pt x="13877" y="6794"/>
                  </a:cubicBezTo>
                  <a:cubicBezTo>
                    <a:pt x="13877" y="10302"/>
                    <a:pt x="11020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0" y="377"/>
                    <a:pt x="3740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49" y="13586"/>
                    <a:pt x="8394" y="13543"/>
                    <a:pt x="8839" y="13454"/>
                  </a:cubicBezTo>
                  <a:cubicBezTo>
                    <a:pt x="12016" y="12825"/>
                    <a:pt x="14306" y="10035"/>
                    <a:pt x="14306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9" name="Google Shape;18889;p76"/>
            <p:cNvSpPr/>
            <p:nvPr/>
          </p:nvSpPr>
          <p:spPr>
            <a:xfrm>
              <a:off x="5574892" y="3870999"/>
              <a:ext cx="268057" cy="204680"/>
            </a:xfrm>
            <a:custGeom>
              <a:avLst/>
              <a:gdLst/>
              <a:ahLst/>
              <a:cxnLst/>
              <a:rect l="l" t="t" r="r" b="b"/>
              <a:pathLst>
                <a:path w="10299" h="7864" extrusionOk="0">
                  <a:moveTo>
                    <a:pt x="5149" y="0"/>
                  </a:moveTo>
                  <a:cubicBezTo>
                    <a:pt x="3757" y="0"/>
                    <a:pt x="2364" y="79"/>
                    <a:pt x="978" y="235"/>
                  </a:cubicBezTo>
                  <a:cubicBezTo>
                    <a:pt x="626" y="274"/>
                    <a:pt x="348" y="545"/>
                    <a:pt x="296" y="897"/>
                  </a:cubicBezTo>
                  <a:cubicBezTo>
                    <a:pt x="0" y="2909"/>
                    <a:pt x="0" y="4953"/>
                    <a:pt x="296" y="6969"/>
                  </a:cubicBezTo>
                  <a:cubicBezTo>
                    <a:pt x="348" y="7318"/>
                    <a:pt x="626" y="7589"/>
                    <a:pt x="978" y="7627"/>
                  </a:cubicBezTo>
                  <a:cubicBezTo>
                    <a:pt x="2364" y="7786"/>
                    <a:pt x="3758" y="7863"/>
                    <a:pt x="5151" y="7863"/>
                  </a:cubicBezTo>
                  <a:cubicBezTo>
                    <a:pt x="5742" y="7863"/>
                    <a:pt x="6337" y="7849"/>
                    <a:pt x="6931" y="7821"/>
                  </a:cubicBezTo>
                  <a:cubicBezTo>
                    <a:pt x="7044" y="7814"/>
                    <a:pt x="7132" y="7719"/>
                    <a:pt x="7132" y="7606"/>
                  </a:cubicBezTo>
                  <a:cubicBezTo>
                    <a:pt x="7132" y="7487"/>
                    <a:pt x="7037" y="7391"/>
                    <a:pt x="6919" y="7391"/>
                  </a:cubicBezTo>
                  <a:cubicBezTo>
                    <a:pt x="6915" y="7391"/>
                    <a:pt x="6911" y="7391"/>
                    <a:pt x="6907" y="7392"/>
                  </a:cubicBezTo>
                  <a:cubicBezTo>
                    <a:pt x="6326" y="7420"/>
                    <a:pt x="5745" y="7434"/>
                    <a:pt x="5163" y="7434"/>
                  </a:cubicBezTo>
                  <a:cubicBezTo>
                    <a:pt x="3783" y="7434"/>
                    <a:pt x="2402" y="7355"/>
                    <a:pt x="1027" y="7202"/>
                  </a:cubicBezTo>
                  <a:cubicBezTo>
                    <a:pt x="869" y="7184"/>
                    <a:pt x="742" y="7061"/>
                    <a:pt x="721" y="6906"/>
                  </a:cubicBezTo>
                  <a:cubicBezTo>
                    <a:pt x="433" y="4932"/>
                    <a:pt x="433" y="2927"/>
                    <a:pt x="721" y="956"/>
                  </a:cubicBezTo>
                  <a:cubicBezTo>
                    <a:pt x="742" y="798"/>
                    <a:pt x="869" y="678"/>
                    <a:pt x="1027" y="661"/>
                  </a:cubicBezTo>
                  <a:cubicBezTo>
                    <a:pt x="2398" y="506"/>
                    <a:pt x="3775" y="429"/>
                    <a:pt x="5151" y="429"/>
                  </a:cubicBezTo>
                  <a:cubicBezTo>
                    <a:pt x="6528" y="429"/>
                    <a:pt x="7904" y="506"/>
                    <a:pt x="9275" y="661"/>
                  </a:cubicBezTo>
                  <a:cubicBezTo>
                    <a:pt x="9433" y="678"/>
                    <a:pt x="9560" y="798"/>
                    <a:pt x="9584" y="956"/>
                  </a:cubicBezTo>
                  <a:cubicBezTo>
                    <a:pt x="9873" y="2927"/>
                    <a:pt x="9873" y="4932"/>
                    <a:pt x="9584" y="6906"/>
                  </a:cubicBezTo>
                  <a:cubicBezTo>
                    <a:pt x="9560" y="7061"/>
                    <a:pt x="9433" y="7184"/>
                    <a:pt x="9275" y="7202"/>
                  </a:cubicBezTo>
                  <a:cubicBezTo>
                    <a:pt x="8835" y="7251"/>
                    <a:pt x="8395" y="7293"/>
                    <a:pt x="7948" y="7325"/>
                  </a:cubicBezTo>
                  <a:cubicBezTo>
                    <a:pt x="7839" y="7335"/>
                    <a:pt x="7751" y="7427"/>
                    <a:pt x="7751" y="7539"/>
                  </a:cubicBezTo>
                  <a:cubicBezTo>
                    <a:pt x="7751" y="7658"/>
                    <a:pt x="7850" y="7754"/>
                    <a:pt x="7968" y="7754"/>
                  </a:cubicBezTo>
                  <a:cubicBezTo>
                    <a:pt x="7972" y="7754"/>
                    <a:pt x="7976" y="7754"/>
                    <a:pt x="7980" y="7754"/>
                  </a:cubicBezTo>
                  <a:cubicBezTo>
                    <a:pt x="8430" y="7719"/>
                    <a:pt x="8877" y="7677"/>
                    <a:pt x="9324" y="7627"/>
                  </a:cubicBezTo>
                  <a:cubicBezTo>
                    <a:pt x="9676" y="7589"/>
                    <a:pt x="9954" y="7318"/>
                    <a:pt x="10007" y="6966"/>
                  </a:cubicBezTo>
                  <a:cubicBezTo>
                    <a:pt x="10299" y="4953"/>
                    <a:pt x="10299" y="2909"/>
                    <a:pt x="10007" y="897"/>
                  </a:cubicBezTo>
                  <a:cubicBezTo>
                    <a:pt x="9954" y="545"/>
                    <a:pt x="9672" y="274"/>
                    <a:pt x="9321" y="235"/>
                  </a:cubicBezTo>
                  <a:cubicBezTo>
                    <a:pt x="7934" y="79"/>
                    <a:pt x="6542" y="0"/>
                    <a:pt x="5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0" name="Google Shape;18890;p76"/>
            <p:cNvSpPr/>
            <p:nvPr/>
          </p:nvSpPr>
          <p:spPr>
            <a:xfrm>
              <a:off x="5666274" y="3916937"/>
              <a:ext cx="108899" cy="112855"/>
            </a:xfrm>
            <a:custGeom>
              <a:avLst/>
              <a:gdLst/>
              <a:ahLst/>
              <a:cxnLst/>
              <a:rect l="l" t="t" r="r" b="b"/>
              <a:pathLst>
                <a:path w="4184" h="4336" extrusionOk="0">
                  <a:moveTo>
                    <a:pt x="426" y="567"/>
                  </a:moveTo>
                  <a:lnTo>
                    <a:pt x="3466" y="2164"/>
                  </a:lnTo>
                  <a:lnTo>
                    <a:pt x="426" y="3765"/>
                  </a:lnTo>
                  <a:lnTo>
                    <a:pt x="426" y="567"/>
                  </a:lnTo>
                  <a:close/>
                  <a:moveTo>
                    <a:pt x="214" y="1"/>
                  </a:moveTo>
                  <a:cubicBezTo>
                    <a:pt x="101" y="1"/>
                    <a:pt x="1" y="90"/>
                    <a:pt x="1" y="215"/>
                  </a:cubicBezTo>
                  <a:lnTo>
                    <a:pt x="1" y="4121"/>
                  </a:lnTo>
                  <a:cubicBezTo>
                    <a:pt x="1" y="4246"/>
                    <a:pt x="101" y="4335"/>
                    <a:pt x="214" y="4335"/>
                  </a:cubicBezTo>
                  <a:cubicBezTo>
                    <a:pt x="247" y="4335"/>
                    <a:pt x="281" y="4328"/>
                    <a:pt x="314" y="4311"/>
                  </a:cubicBezTo>
                  <a:lnTo>
                    <a:pt x="4033" y="2358"/>
                  </a:lnTo>
                  <a:cubicBezTo>
                    <a:pt x="4184" y="2277"/>
                    <a:pt x="4184" y="2055"/>
                    <a:pt x="4033" y="1978"/>
                  </a:cubicBezTo>
                  <a:lnTo>
                    <a:pt x="314" y="25"/>
                  </a:lnTo>
                  <a:cubicBezTo>
                    <a:pt x="281" y="9"/>
                    <a:pt x="247" y="1"/>
                    <a:pt x="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891" name="Google Shape;18891;p76"/>
          <p:cNvGrpSpPr/>
          <p:nvPr/>
        </p:nvGrpSpPr>
        <p:grpSpPr>
          <a:xfrm>
            <a:off x="6487078" y="3354899"/>
            <a:ext cx="403608" cy="382344"/>
            <a:chOff x="6487078" y="3354899"/>
            <a:chExt cx="403608" cy="382344"/>
          </a:xfrm>
        </p:grpSpPr>
        <p:sp>
          <p:nvSpPr>
            <p:cNvPr id="18892" name="Google Shape;18892;p76"/>
            <p:cNvSpPr/>
            <p:nvPr/>
          </p:nvSpPr>
          <p:spPr>
            <a:xfrm>
              <a:off x="6513443" y="3360990"/>
              <a:ext cx="370293" cy="370163"/>
            </a:xfrm>
            <a:custGeom>
              <a:avLst/>
              <a:gdLst/>
              <a:ahLst/>
              <a:cxnLst/>
              <a:rect l="l" t="t" r="r" b="b"/>
              <a:pathLst>
                <a:path w="14227" h="14222" extrusionOk="0">
                  <a:moveTo>
                    <a:pt x="7115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5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5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3" name="Google Shape;18893;p76"/>
            <p:cNvSpPr/>
            <p:nvPr/>
          </p:nvSpPr>
          <p:spPr>
            <a:xfrm>
              <a:off x="6674450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29" y="0"/>
                  </a:cubicBezTo>
                  <a:cubicBezTo>
                    <a:pt x="616" y="0"/>
                    <a:pt x="307" y="18"/>
                    <a:pt x="0" y="60"/>
                  </a:cubicBezTo>
                  <a:cubicBezTo>
                    <a:pt x="3540" y="524"/>
                    <a:pt x="6186" y="3540"/>
                    <a:pt x="6186" y="7111"/>
                  </a:cubicBezTo>
                  <a:cubicBezTo>
                    <a:pt x="6186" y="10679"/>
                    <a:pt x="3540" y="13697"/>
                    <a:pt x="0" y="14162"/>
                  </a:cubicBezTo>
                  <a:cubicBezTo>
                    <a:pt x="321" y="14205"/>
                    <a:pt x="639" y="14226"/>
                    <a:pt x="954" y="14226"/>
                  </a:cubicBezTo>
                  <a:cubicBezTo>
                    <a:pt x="4640" y="14226"/>
                    <a:pt x="7790" y="11362"/>
                    <a:pt x="8037" y="7575"/>
                  </a:cubicBezTo>
                  <a:cubicBezTo>
                    <a:pt x="8307" y="3473"/>
                    <a:pt x="5049" y="0"/>
                    <a:pt x="942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4" name="Google Shape;18894;p76"/>
            <p:cNvSpPr/>
            <p:nvPr/>
          </p:nvSpPr>
          <p:spPr>
            <a:xfrm>
              <a:off x="6553838" y="3401280"/>
              <a:ext cx="289504" cy="289504"/>
            </a:xfrm>
            <a:custGeom>
              <a:avLst/>
              <a:gdLst/>
              <a:ahLst/>
              <a:cxnLst/>
              <a:rect l="l" t="t" r="r" b="b"/>
              <a:pathLst>
                <a:path w="11123" h="11123" extrusionOk="0">
                  <a:moveTo>
                    <a:pt x="5563" y="0"/>
                  </a:moveTo>
                  <a:cubicBezTo>
                    <a:pt x="2492" y="0"/>
                    <a:pt x="1" y="2491"/>
                    <a:pt x="1" y="5563"/>
                  </a:cubicBezTo>
                  <a:cubicBezTo>
                    <a:pt x="1" y="8635"/>
                    <a:pt x="2492" y="11122"/>
                    <a:pt x="5563" y="11122"/>
                  </a:cubicBezTo>
                  <a:cubicBezTo>
                    <a:pt x="8635" y="11122"/>
                    <a:pt x="11123" y="8635"/>
                    <a:pt x="11123" y="5563"/>
                  </a:cubicBezTo>
                  <a:cubicBezTo>
                    <a:pt x="11123" y="2491"/>
                    <a:pt x="8635" y="0"/>
                    <a:pt x="55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5" name="Google Shape;18895;p76"/>
            <p:cNvSpPr/>
            <p:nvPr/>
          </p:nvSpPr>
          <p:spPr>
            <a:xfrm>
              <a:off x="6659796" y="3510101"/>
              <a:ext cx="74751" cy="71888"/>
            </a:xfrm>
            <a:custGeom>
              <a:avLst/>
              <a:gdLst/>
              <a:ahLst/>
              <a:cxnLst/>
              <a:rect l="l" t="t" r="r" b="b"/>
              <a:pathLst>
                <a:path w="2872" h="2762" extrusionOk="0">
                  <a:moveTo>
                    <a:pt x="1490" y="1"/>
                  </a:moveTo>
                  <a:cubicBezTo>
                    <a:pt x="1131" y="1"/>
                    <a:pt x="778" y="140"/>
                    <a:pt x="514" y="404"/>
                  </a:cubicBezTo>
                  <a:cubicBezTo>
                    <a:pt x="120" y="801"/>
                    <a:pt x="1" y="1392"/>
                    <a:pt x="215" y="1910"/>
                  </a:cubicBezTo>
                  <a:cubicBezTo>
                    <a:pt x="430" y="2423"/>
                    <a:pt x="933" y="2761"/>
                    <a:pt x="1489" y="2761"/>
                  </a:cubicBezTo>
                  <a:cubicBezTo>
                    <a:pt x="2252" y="2761"/>
                    <a:pt x="2868" y="2142"/>
                    <a:pt x="2872" y="1382"/>
                  </a:cubicBezTo>
                  <a:cubicBezTo>
                    <a:pt x="2872" y="822"/>
                    <a:pt x="2534" y="319"/>
                    <a:pt x="2017" y="105"/>
                  </a:cubicBezTo>
                  <a:cubicBezTo>
                    <a:pt x="1847" y="35"/>
                    <a:pt x="1668" y="1"/>
                    <a:pt x="149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6" name="Google Shape;18896;p76"/>
            <p:cNvSpPr/>
            <p:nvPr/>
          </p:nvSpPr>
          <p:spPr>
            <a:xfrm>
              <a:off x="6553838" y="3455860"/>
              <a:ext cx="182271" cy="234169"/>
            </a:xfrm>
            <a:custGeom>
              <a:avLst/>
              <a:gdLst/>
              <a:ahLst/>
              <a:cxnLst/>
              <a:rect l="l" t="t" r="r" b="b"/>
              <a:pathLst>
                <a:path w="7003" h="8997" extrusionOk="0">
                  <a:moveTo>
                    <a:pt x="1215" y="0"/>
                  </a:moveTo>
                  <a:cubicBezTo>
                    <a:pt x="430" y="985"/>
                    <a:pt x="1" y="2206"/>
                    <a:pt x="1" y="3466"/>
                  </a:cubicBezTo>
                  <a:cubicBezTo>
                    <a:pt x="1" y="6333"/>
                    <a:pt x="2186" y="8705"/>
                    <a:pt x="4979" y="8997"/>
                  </a:cubicBezTo>
                  <a:lnTo>
                    <a:pt x="7002" y="5179"/>
                  </a:lnTo>
                  <a:lnTo>
                    <a:pt x="7002" y="5179"/>
                  </a:lnTo>
                  <a:cubicBezTo>
                    <a:pt x="6598" y="5521"/>
                    <a:pt x="6088" y="5707"/>
                    <a:pt x="5560" y="5707"/>
                  </a:cubicBezTo>
                  <a:cubicBezTo>
                    <a:pt x="4385" y="5704"/>
                    <a:pt x="3410" y="4796"/>
                    <a:pt x="3326" y="3624"/>
                  </a:cubicBezTo>
                  <a:lnTo>
                    <a:pt x="1215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7" name="Google Shape;18897;p76"/>
            <p:cNvSpPr/>
            <p:nvPr/>
          </p:nvSpPr>
          <p:spPr>
            <a:xfrm>
              <a:off x="6584889" y="3401306"/>
              <a:ext cx="247183" cy="148981"/>
            </a:xfrm>
            <a:custGeom>
              <a:avLst/>
              <a:gdLst/>
              <a:ahLst/>
              <a:cxnLst/>
              <a:rect l="l" t="t" r="r" b="b"/>
              <a:pathLst>
                <a:path w="9497" h="5724" extrusionOk="0">
                  <a:moveTo>
                    <a:pt x="4366" y="1"/>
                  </a:moveTo>
                  <a:cubicBezTo>
                    <a:pt x="2678" y="1"/>
                    <a:pt x="1061" y="775"/>
                    <a:pt x="0" y="2124"/>
                  </a:cubicBezTo>
                  <a:lnTo>
                    <a:pt x="2136" y="5724"/>
                  </a:lnTo>
                  <a:cubicBezTo>
                    <a:pt x="2129" y="5671"/>
                    <a:pt x="2129" y="5615"/>
                    <a:pt x="2129" y="5562"/>
                  </a:cubicBezTo>
                  <a:cubicBezTo>
                    <a:pt x="2126" y="4287"/>
                    <a:pt x="3170" y="3319"/>
                    <a:pt x="4366" y="3319"/>
                  </a:cubicBezTo>
                  <a:cubicBezTo>
                    <a:pt x="4575" y="3319"/>
                    <a:pt x="4790" y="3349"/>
                    <a:pt x="5004" y="3412"/>
                  </a:cubicBezTo>
                  <a:lnTo>
                    <a:pt x="9497" y="3412"/>
                  </a:lnTo>
                  <a:cubicBezTo>
                    <a:pt x="8737" y="1597"/>
                    <a:pt x="7069" y="316"/>
                    <a:pt x="5116" y="52"/>
                  </a:cubicBezTo>
                  <a:cubicBezTo>
                    <a:pt x="4866" y="18"/>
                    <a:pt x="4615" y="1"/>
                    <a:pt x="436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8" name="Google Shape;18898;p76"/>
            <p:cNvSpPr/>
            <p:nvPr/>
          </p:nvSpPr>
          <p:spPr>
            <a:xfrm>
              <a:off x="6682596" y="3489279"/>
              <a:ext cx="160746" cy="201505"/>
            </a:xfrm>
            <a:custGeom>
              <a:avLst/>
              <a:gdLst/>
              <a:ahLst/>
              <a:cxnLst/>
              <a:rect l="l" t="t" r="r" b="b"/>
              <a:pathLst>
                <a:path w="6176" h="7742" extrusionOk="0">
                  <a:moveTo>
                    <a:pt x="5729" y="0"/>
                  </a:moveTo>
                  <a:lnTo>
                    <a:pt x="1271" y="32"/>
                  </a:lnTo>
                  <a:lnTo>
                    <a:pt x="1288" y="43"/>
                  </a:lnTo>
                  <a:cubicBezTo>
                    <a:pt x="2069" y="289"/>
                    <a:pt x="2654" y="943"/>
                    <a:pt x="2812" y="1746"/>
                  </a:cubicBezTo>
                  <a:cubicBezTo>
                    <a:pt x="2970" y="2548"/>
                    <a:pt x="2678" y="3375"/>
                    <a:pt x="2048" y="3899"/>
                  </a:cubicBezTo>
                  <a:lnTo>
                    <a:pt x="1" y="7706"/>
                  </a:lnTo>
                  <a:cubicBezTo>
                    <a:pt x="212" y="7730"/>
                    <a:pt x="422" y="7741"/>
                    <a:pt x="629" y="7741"/>
                  </a:cubicBezTo>
                  <a:cubicBezTo>
                    <a:pt x="3652" y="7741"/>
                    <a:pt x="6176" y="5284"/>
                    <a:pt x="6176" y="2182"/>
                  </a:cubicBezTo>
                  <a:cubicBezTo>
                    <a:pt x="6176" y="1432"/>
                    <a:pt x="6024" y="690"/>
                    <a:pt x="5729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9" name="Google Shape;18899;p76"/>
            <p:cNvSpPr/>
            <p:nvPr/>
          </p:nvSpPr>
          <p:spPr>
            <a:xfrm>
              <a:off x="6487078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5" y="466"/>
                  </a:moveTo>
                  <a:cubicBezTo>
                    <a:pt x="11918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5" y="14223"/>
                  </a:cubicBezTo>
                  <a:cubicBezTo>
                    <a:pt x="4332" y="14223"/>
                    <a:pt x="1246" y="11138"/>
                    <a:pt x="1246" y="7345"/>
                  </a:cubicBezTo>
                  <a:cubicBezTo>
                    <a:pt x="1246" y="3552"/>
                    <a:pt x="4332" y="466"/>
                    <a:pt x="8125" y="466"/>
                  </a:cubicBezTo>
                  <a:close/>
                  <a:moveTo>
                    <a:pt x="8120" y="0"/>
                  </a:moveTo>
                  <a:cubicBezTo>
                    <a:pt x="6708" y="0"/>
                    <a:pt x="5287" y="406"/>
                    <a:pt x="4043" y="1237"/>
                  </a:cubicBezTo>
                  <a:cubicBezTo>
                    <a:pt x="1134" y="3186"/>
                    <a:pt x="1" y="6919"/>
                    <a:pt x="1341" y="10156"/>
                  </a:cubicBezTo>
                  <a:cubicBezTo>
                    <a:pt x="2494" y="12939"/>
                    <a:pt x="5199" y="14690"/>
                    <a:pt x="8120" y="14690"/>
                  </a:cubicBezTo>
                  <a:cubicBezTo>
                    <a:pt x="8597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1" y="3527"/>
                    <a:pt x="13318" y="2152"/>
                  </a:cubicBezTo>
                  <a:cubicBezTo>
                    <a:pt x="11899" y="732"/>
                    <a:pt x="10017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0" name="Google Shape;18900;p76"/>
            <p:cNvSpPr/>
            <p:nvPr/>
          </p:nvSpPr>
          <p:spPr>
            <a:xfrm>
              <a:off x="6547696" y="3395138"/>
              <a:ext cx="301867" cy="301763"/>
            </a:xfrm>
            <a:custGeom>
              <a:avLst/>
              <a:gdLst/>
              <a:ahLst/>
              <a:cxnLst/>
              <a:rect l="l" t="t" r="r" b="b"/>
              <a:pathLst>
                <a:path w="11598" h="11594" extrusionOk="0">
                  <a:moveTo>
                    <a:pt x="5796" y="3864"/>
                  </a:moveTo>
                  <a:cubicBezTo>
                    <a:pt x="6300" y="3864"/>
                    <a:pt x="6795" y="4061"/>
                    <a:pt x="7165" y="4430"/>
                  </a:cubicBezTo>
                  <a:cubicBezTo>
                    <a:pt x="7717" y="4983"/>
                    <a:pt x="7882" y="5816"/>
                    <a:pt x="7583" y="6538"/>
                  </a:cubicBezTo>
                  <a:cubicBezTo>
                    <a:pt x="7284" y="7259"/>
                    <a:pt x="6580" y="7731"/>
                    <a:pt x="5796" y="7731"/>
                  </a:cubicBezTo>
                  <a:cubicBezTo>
                    <a:pt x="4730" y="7731"/>
                    <a:pt x="3868" y="6865"/>
                    <a:pt x="3864" y="5799"/>
                  </a:cubicBezTo>
                  <a:cubicBezTo>
                    <a:pt x="3864" y="5018"/>
                    <a:pt x="4336" y="4311"/>
                    <a:pt x="5057" y="4012"/>
                  </a:cubicBezTo>
                  <a:cubicBezTo>
                    <a:pt x="5296" y="3912"/>
                    <a:pt x="5547" y="3864"/>
                    <a:pt x="5796" y="3864"/>
                  </a:cubicBezTo>
                  <a:close/>
                  <a:moveTo>
                    <a:pt x="1412" y="2762"/>
                  </a:moveTo>
                  <a:lnTo>
                    <a:pt x="3442" y="6242"/>
                  </a:lnTo>
                  <a:cubicBezTo>
                    <a:pt x="3662" y="7416"/>
                    <a:pt x="4688" y="8195"/>
                    <a:pt x="5797" y="8195"/>
                  </a:cubicBezTo>
                  <a:cubicBezTo>
                    <a:pt x="6104" y="8195"/>
                    <a:pt x="6417" y="8136"/>
                    <a:pt x="6721" y="8008"/>
                  </a:cubicBezTo>
                  <a:lnTo>
                    <a:pt x="6721" y="8008"/>
                  </a:lnTo>
                  <a:lnTo>
                    <a:pt x="5068" y="11080"/>
                  </a:lnTo>
                  <a:cubicBezTo>
                    <a:pt x="2432" y="10714"/>
                    <a:pt x="469" y="8459"/>
                    <a:pt x="465" y="5799"/>
                  </a:cubicBezTo>
                  <a:lnTo>
                    <a:pt x="462" y="5799"/>
                  </a:lnTo>
                  <a:cubicBezTo>
                    <a:pt x="462" y="4712"/>
                    <a:pt x="793" y="3653"/>
                    <a:pt x="1412" y="2762"/>
                  </a:cubicBezTo>
                  <a:close/>
                  <a:moveTo>
                    <a:pt x="5800" y="464"/>
                  </a:moveTo>
                  <a:cubicBezTo>
                    <a:pt x="6005" y="464"/>
                    <a:pt x="6212" y="476"/>
                    <a:pt x="6419" y="500"/>
                  </a:cubicBezTo>
                  <a:cubicBezTo>
                    <a:pt x="8202" y="708"/>
                    <a:pt x="9758" y="1798"/>
                    <a:pt x="10563" y="3403"/>
                  </a:cubicBezTo>
                  <a:lnTo>
                    <a:pt x="9290" y="3403"/>
                  </a:lnTo>
                  <a:cubicBezTo>
                    <a:pt x="9160" y="3403"/>
                    <a:pt x="9057" y="3505"/>
                    <a:pt x="9057" y="3635"/>
                  </a:cubicBezTo>
                  <a:cubicBezTo>
                    <a:pt x="9057" y="3762"/>
                    <a:pt x="9160" y="3864"/>
                    <a:pt x="9290" y="3864"/>
                  </a:cubicBezTo>
                  <a:lnTo>
                    <a:pt x="10767" y="3864"/>
                  </a:lnTo>
                  <a:cubicBezTo>
                    <a:pt x="11408" y="5507"/>
                    <a:pt x="11193" y="7358"/>
                    <a:pt x="10201" y="8811"/>
                  </a:cubicBezTo>
                  <a:cubicBezTo>
                    <a:pt x="9205" y="10264"/>
                    <a:pt x="7559" y="11133"/>
                    <a:pt x="5799" y="11133"/>
                  </a:cubicBezTo>
                  <a:lnTo>
                    <a:pt x="5796" y="11133"/>
                  </a:lnTo>
                  <a:cubicBezTo>
                    <a:pt x="5722" y="11133"/>
                    <a:pt x="5645" y="11133"/>
                    <a:pt x="5571" y="11126"/>
                  </a:cubicBezTo>
                  <a:lnTo>
                    <a:pt x="7573" y="7403"/>
                  </a:lnTo>
                  <a:cubicBezTo>
                    <a:pt x="8530" y="6351"/>
                    <a:pt x="8361" y="4705"/>
                    <a:pt x="7214" y="3864"/>
                  </a:cubicBezTo>
                  <a:lnTo>
                    <a:pt x="8160" y="3864"/>
                  </a:lnTo>
                  <a:cubicBezTo>
                    <a:pt x="8287" y="3864"/>
                    <a:pt x="8392" y="3762"/>
                    <a:pt x="8392" y="3635"/>
                  </a:cubicBezTo>
                  <a:cubicBezTo>
                    <a:pt x="8392" y="3505"/>
                    <a:pt x="8287" y="3403"/>
                    <a:pt x="8160" y="3403"/>
                  </a:cubicBezTo>
                  <a:lnTo>
                    <a:pt x="5799" y="3403"/>
                  </a:lnTo>
                  <a:cubicBezTo>
                    <a:pt x="4656" y="3403"/>
                    <a:pt x="3674" y="4209"/>
                    <a:pt x="3449" y="5327"/>
                  </a:cubicBezTo>
                  <a:lnTo>
                    <a:pt x="1718" y="2365"/>
                  </a:lnTo>
                  <a:cubicBezTo>
                    <a:pt x="2738" y="1152"/>
                    <a:pt x="4236" y="464"/>
                    <a:pt x="5800" y="464"/>
                  </a:cubicBezTo>
                  <a:close/>
                  <a:moveTo>
                    <a:pt x="5796" y="0"/>
                  </a:moveTo>
                  <a:cubicBezTo>
                    <a:pt x="2601" y="0"/>
                    <a:pt x="1" y="2601"/>
                    <a:pt x="1" y="5799"/>
                  </a:cubicBezTo>
                  <a:cubicBezTo>
                    <a:pt x="1" y="8994"/>
                    <a:pt x="2601" y="11594"/>
                    <a:pt x="5796" y="11594"/>
                  </a:cubicBezTo>
                  <a:cubicBezTo>
                    <a:pt x="8994" y="11594"/>
                    <a:pt x="11598" y="8994"/>
                    <a:pt x="11598" y="5799"/>
                  </a:cubicBezTo>
                  <a:cubicBezTo>
                    <a:pt x="11598" y="2601"/>
                    <a:pt x="8994" y="0"/>
                    <a:pt x="57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1" name="Google Shape;18901;p76"/>
            <p:cNvSpPr/>
            <p:nvPr/>
          </p:nvSpPr>
          <p:spPr>
            <a:xfrm>
              <a:off x="6660343" y="3507811"/>
              <a:ext cx="79514" cy="76469"/>
            </a:xfrm>
            <a:custGeom>
              <a:avLst/>
              <a:gdLst/>
              <a:ahLst/>
              <a:cxnLst/>
              <a:rect l="l" t="t" r="r" b="b"/>
              <a:pathLst>
                <a:path w="3055" h="2938" extrusionOk="0">
                  <a:moveTo>
                    <a:pt x="1468" y="464"/>
                  </a:moveTo>
                  <a:cubicBezTo>
                    <a:pt x="2365" y="464"/>
                    <a:pt x="2812" y="1547"/>
                    <a:pt x="2179" y="2181"/>
                  </a:cubicBezTo>
                  <a:cubicBezTo>
                    <a:pt x="1974" y="2385"/>
                    <a:pt x="1723" y="2477"/>
                    <a:pt x="1476" y="2477"/>
                  </a:cubicBezTo>
                  <a:cubicBezTo>
                    <a:pt x="960" y="2477"/>
                    <a:pt x="465" y="2075"/>
                    <a:pt x="465" y="1470"/>
                  </a:cubicBezTo>
                  <a:cubicBezTo>
                    <a:pt x="465" y="914"/>
                    <a:pt x="915" y="464"/>
                    <a:pt x="1468" y="464"/>
                  </a:cubicBezTo>
                  <a:close/>
                  <a:moveTo>
                    <a:pt x="1469" y="1"/>
                  </a:moveTo>
                  <a:cubicBezTo>
                    <a:pt x="1281" y="1"/>
                    <a:pt x="1090" y="37"/>
                    <a:pt x="908" y="112"/>
                  </a:cubicBezTo>
                  <a:cubicBezTo>
                    <a:pt x="360" y="340"/>
                    <a:pt x="1" y="875"/>
                    <a:pt x="1" y="1470"/>
                  </a:cubicBezTo>
                  <a:cubicBezTo>
                    <a:pt x="1" y="2279"/>
                    <a:pt x="659" y="2937"/>
                    <a:pt x="1468" y="2937"/>
                  </a:cubicBezTo>
                  <a:cubicBezTo>
                    <a:pt x="2062" y="2937"/>
                    <a:pt x="2597" y="2582"/>
                    <a:pt x="2826" y="2033"/>
                  </a:cubicBezTo>
                  <a:cubicBezTo>
                    <a:pt x="3055" y="1484"/>
                    <a:pt x="2928" y="851"/>
                    <a:pt x="2506" y="432"/>
                  </a:cubicBezTo>
                  <a:cubicBezTo>
                    <a:pt x="2226" y="149"/>
                    <a:pt x="1851" y="1"/>
                    <a:pt x="1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02" name="Google Shape;18902;p76"/>
          <p:cNvGrpSpPr/>
          <p:nvPr/>
        </p:nvGrpSpPr>
        <p:grpSpPr>
          <a:xfrm>
            <a:off x="3190851" y="3342484"/>
            <a:ext cx="389684" cy="389684"/>
            <a:chOff x="3190851" y="3342484"/>
            <a:chExt cx="389684" cy="389684"/>
          </a:xfrm>
        </p:grpSpPr>
        <p:sp>
          <p:nvSpPr>
            <p:cNvPr id="18903" name="Google Shape;18903;p76"/>
            <p:cNvSpPr/>
            <p:nvPr/>
          </p:nvSpPr>
          <p:spPr>
            <a:xfrm>
              <a:off x="3201939" y="3577096"/>
              <a:ext cx="267146" cy="78135"/>
            </a:xfrm>
            <a:custGeom>
              <a:avLst/>
              <a:gdLst/>
              <a:ahLst/>
              <a:cxnLst/>
              <a:rect l="l" t="t" r="r" b="b"/>
              <a:pathLst>
                <a:path w="10264" h="3002" extrusionOk="0">
                  <a:moveTo>
                    <a:pt x="6172" y="789"/>
                  </a:moveTo>
                  <a:cubicBezTo>
                    <a:pt x="6425" y="789"/>
                    <a:pt x="6425" y="1169"/>
                    <a:pt x="6172" y="1169"/>
                  </a:cubicBezTo>
                  <a:lnTo>
                    <a:pt x="3564" y="1169"/>
                  </a:lnTo>
                  <a:cubicBezTo>
                    <a:pt x="3311" y="1165"/>
                    <a:pt x="3311" y="789"/>
                    <a:pt x="3564" y="789"/>
                  </a:cubicBezTo>
                  <a:close/>
                  <a:moveTo>
                    <a:pt x="2740" y="524"/>
                  </a:moveTo>
                  <a:cubicBezTo>
                    <a:pt x="2885" y="524"/>
                    <a:pt x="3012" y="707"/>
                    <a:pt x="2882" y="845"/>
                  </a:cubicBezTo>
                  <a:lnTo>
                    <a:pt x="1921" y="1865"/>
                  </a:lnTo>
                  <a:cubicBezTo>
                    <a:pt x="1887" y="1903"/>
                    <a:pt x="1835" y="1924"/>
                    <a:pt x="1784" y="1925"/>
                  </a:cubicBezTo>
                  <a:lnTo>
                    <a:pt x="1784" y="1925"/>
                  </a:lnTo>
                  <a:cubicBezTo>
                    <a:pt x="1731" y="1922"/>
                    <a:pt x="1678" y="1901"/>
                    <a:pt x="1643" y="1862"/>
                  </a:cubicBezTo>
                  <a:lnTo>
                    <a:pt x="1228" y="1412"/>
                  </a:lnTo>
                  <a:cubicBezTo>
                    <a:pt x="1110" y="1270"/>
                    <a:pt x="1235" y="1097"/>
                    <a:pt x="1377" y="1097"/>
                  </a:cubicBezTo>
                  <a:cubicBezTo>
                    <a:pt x="1422" y="1097"/>
                    <a:pt x="1468" y="1114"/>
                    <a:pt x="1510" y="1155"/>
                  </a:cubicBezTo>
                  <a:lnTo>
                    <a:pt x="1784" y="1457"/>
                  </a:lnTo>
                  <a:lnTo>
                    <a:pt x="2604" y="588"/>
                  </a:lnTo>
                  <a:cubicBezTo>
                    <a:pt x="2646" y="543"/>
                    <a:pt x="2694" y="524"/>
                    <a:pt x="2740" y="524"/>
                  </a:cubicBezTo>
                  <a:close/>
                  <a:moveTo>
                    <a:pt x="8684" y="1830"/>
                  </a:moveTo>
                  <a:cubicBezTo>
                    <a:pt x="8937" y="1834"/>
                    <a:pt x="8937" y="2210"/>
                    <a:pt x="8684" y="2210"/>
                  </a:cubicBezTo>
                  <a:lnTo>
                    <a:pt x="3564" y="2210"/>
                  </a:lnTo>
                  <a:cubicBezTo>
                    <a:pt x="3311" y="2210"/>
                    <a:pt x="3311" y="1830"/>
                    <a:pt x="3564" y="1830"/>
                  </a:cubicBezTo>
                  <a:close/>
                  <a:moveTo>
                    <a:pt x="1992" y="528"/>
                  </a:moveTo>
                  <a:cubicBezTo>
                    <a:pt x="2241" y="528"/>
                    <a:pt x="2241" y="905"/>
                    <a:pt x="1992" y="905"/>
                  </a:cubicBezTo>
                  <a:lnTo>
                    <a:pt x="989" y="905"/>
                  </a:lnTo>
                  <a:lnTo>
                    <a:pt x="989" y="2094"/>
                  </a:lnTo>
                  <a:lnTo>
                    <a:pt x="2252" y="2094"/>
                  </a:lnTo>
                  <a:lnTo>
                    <a:pt x="2252" y="1858"/>
                  </a:lnTo>
                  <a:cubicBezTo>
                    <a:pt x="2252" y="1756"/>
                    <a:pt x="2336" y="1672"/>
                    <a:pt x="2442" y="1672"/>
                  </a:cubicBezTo>
                  <a:cubicBezTo>
                    <a:pt x="2548" y="1672"/>
                    <a:pt x="2632" y="1756"/>
                    <a:pt x="2632" y="1862"/>
                  </a:cubicBezTo>
                  <a:lnTo>
                    <a:pt x="2632" y="2284"/>
                  </a:lnTo>
                  <a:cubicBezTo>
                    <a:pt x="2632" y="2386"/>
                    <a:pt x="2548" y="2471"/>
                    <a:pt x="2442" y="2471"/>
                  </a:cubicBezTo>
                  <a:lnTo>
                    <a:pt x="799" y="2471"/>
                  </a:lnTo>
                  <a:cubicBezTo>
                    <a:pt x="693" y="2471"/>
                    <a:pt x="609" y="2386"/>
                    <a:pt x="609" y="2284"/>
                  </a:cubicBezTo>
                  <a:lnTo>
                    <a:pt x="609" y="715"/>
                  </a:lnTo>
                  <a:cubicBezTo>
                    <a:pt x="609" y="613"/>
                    <a:pt x="693" y="528"/>
                    <a:pt x="799" y="528"/>
                  </a:cubicBezTo>
                  <a:close/>
                  <a:moveTo>
                    <a:pt x="0" y="1"/>
                  </a:moveTo>
                  <a:lnTo>
                    <a:pt x="0" y="2998"/>
                  </a:lnTo>
                  <a:lnTo>
                    <a:pt x="8497" y="2998"/>
                  </a:lnTo>
                  <a:cubicBezTo>
                    <a:pt x="8511" y="2998"/>
                    <a:pt x="8522" y="2998"/>
                    <a:pt x="8532" y="3002"/>
                  </a:cubicBezTo>
                  <a:lnTo>
                    <a:pt x="8550" y="3002"/>
                  </a:lnTo>
                  <a:lnTo>
                    <a:pt x="8564" y="2995"/>
                  </a:lnTo>
                  <a:cubicBezTo>
                    <a:pt x="8645" y="2942"/>
                    <a:pt x="8733" y="2900"/>
                    <a:pt x="8825" y="2868"/>
                  </a:cubicBezTo>
                  <a:lnTo>
                    <a:pt x="10264" y="2305"/>
                  </a:lnTo>
                  <a:lnTo>
                    <a:pt x="10264" y="1943"/>
                  </a:lnTo>
                  <a:lnTo>
                    <a:pt x="10239" y="1932"/>
                  </a:lnTo>
                  <a:cubicBezTo>
                    <a:pt x="9866" y="1728"/>
                    <a:pt x="9592" y="1387"/>
                    <a:pt x="9475" y="979"/>
                  </a:cubicBezTo>
                  <a:lnTo>
                    <a:pt x="9465" y="944"/>
                  </a:lnTo>
                  <a:lnTo>
                    <a:pt x="9423" y="944"/>
                  </a:lnTo>
                  <a:cubicBezTo>
                    <a:pt x="8948" y="944"/>
                    <a:pt x="8578" y="525"/>
                    <a:pt x="8642" y="53"/>
                  </a:cubicBezTo>
                  <a:lnTo>
                    <a:pt x="8649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4" name="Google Shape;18904;p76"/>
            <p:cNvSpPr/>
            <p:nvPr/>
          </p:nvSpPr>
          <p:spPr>
            <a:xfrm>
              <a:off x="3201939" y="3460441"/>
              <a:ext cx="263294" cy="82976"/>
            </a:xfrm>
            <a:custGeom>
              <a:avLst/>
              <a:gdLst/>
              <a:ahLst/>
              <a:cxnLst/>
              <a:rect l="l" t="t" r="r" b="b"/>
              <a:pathLst>
                <a:path w="10116" h="3188" extrusionOk="0">
                  <a:moveTo>
                    <a:pt x="6168" y="978"/>
                  </a:moveTo>
                  <a:cubicBezTo>
                    <a:pt x="6421" y="978"/>
                    <a:pt x="6421" y="1355"/>
                    <a:pt x="6168" y="1355"/>
                  </a:cubicBezTo>
                  <a:lnTo>
                    <a:pt x="3561" y="1355"/>
                  </a:lnTo>
                  <a:cubicBezTo>
                    <a:pt x="3311" y="1355"/>
                    <a:pt x="3311" y="978"/>
                    <a:pt x="3561" y="978"/>
                  </a:cubicBezTo>
                  <a:close/>
                  <a:moveTo>
                    <a:pt x="2739" y="712"/>
                  </a:moveTo>
                  <a:cubicBezTo>
                    <a:pt x="2884" y="712"/>
                    <a:pt x="3012" y="896"/>
                    <a:pt x="2878" y="1035"/>
                  </a:cubicBezTo>
                  <a:lnTo>
                    <a:pt x="1921" y="2055"/>
                  </a:lnTo>
                  <a:cubicBezTo>
                    <a:pt x="1883" y="2090"/>
                    <a:pt x="1833" y="2111"/>
                    <a:pt x="1781" y="2111"/>
                  </a:cubicBezTo>
                  <a:cubicBezTo>
                    <a:pt x="1728" y="2111"/>
                    <a:pt x="1678" y="2090"/>
                    <a:pt x="1643" y="2051"/>
                  </a:cubicBezTo>
                  <a:lnTo>
                    <a:pt x="1228" y="1601"/>
                  </a:lnTo>
                  <a:cubicBezTo>
                    <a:pt x="1103" y="1460"/>
                    <a:pt x="1229" y="1281"/>
                    <a:pt x="1372" y="1281"/>
                  </a:cubicBezTo>
                  <a:cubicBezTo>
                    <a:pt x="1417" y="1281"/>
                    <a:pt x="1465" y="1300"/>
                    <a:pt x="1506" y="1344"/>
                  </a:cubicBezTo>
                  <a:lnTo>
                    <a:pt x="1784" y="1647"/>
                  </a:lnTo>
                  <a:lnTo>
                    <a:pt x="2604" y="774"/>
                  </a:lnTo>
                  <a:cubicBezTo>
                    <a:pt x="2645" y="730"/>
                    <a:pt x="2693" y="712"/>
                    <a:pt x="2739" y="712"/>
                  </a:cubicBezTo>
                  <a:close/>
                  <a:moveTo>
                    <a:pt x="8719" y="2020"/>
                  </a:moveTo>
                  <a:cubicBezTo>
                    <a:pt x="8972" y="2020"/>
                    <a:pt x="8972" y="2400"/>
                    <a:pt x="8719" y="2400"/>
                  </a:cubicBezTo>
                  <a:lnTo>
                    <a:pt x="3564" y="2400"/>
                  </a:lnTo>
                  <a:cubicBezTo>
                    <a:pt x="3459" y="2400"/>
                    <a:pt x="3374" y="2315"/>
                    <a:pt x="3374" y="2210"/>
                  </a:cubicBezTo>
                  <a:cubicBezTo>
                    <a:pt x="3374" y="2104"/>
                    <a:pt x="3459" y="2020"/>
                    <a:pt x="3561" y="2020"/>
                  </a:cubicBezTo>
                  <a:close/>
                  <a:moveTo>
                    <a:pt x="1992" y="714"/>
                  </a:moveTo>
                  <a:cubicBezTo>
                    <a:pt x="2241" y="714"/>
                    <a:pt x="2241" y="1094"/>
                    <a:pt x="1992" y="1094"/>
                  </a:cubicBezTo>
                  <a:lnTo>
                    <a:pt x="989" y="1094"/>
                  </a:lnTo>
                  <a:lnTo>
                    <a:pt x="989" y="2280"/>
                  </a:lnTo>
                  <a:lnTo>
                    <a:pt x="2252" y="2280"/>
                  </a:lnTo>
                  <a:lnTo>
                    <a:pt x="2252" y="2048"/>
                  </a:lnTo>
                  <a:cubicBezTo>
                    <a:pt x="2252" y="1921"/>
                    <a:pt x="2347" y="1858"/>
                    <a:pt x="2442" y="1858"/>
                  </a:cubicBezTo>
                  <a:cubicBezTo>
                    <a:pt x="2537" y="1858"/>
                    <a:pt x="2632" y="1921"/>
                    <a:pt x="2632" y="2048"/>
                  </a:cubicBezTo>
                  <a:lnTo>
                    <a:pt x="2632" y="2470"/>
                  </a:lnTo>
                  <a:cubicBezTo>
                    <a:pt x="2632" y="2576"/>
                    <a:pt x="2548" y="2660"/>
                    <a:pt x="2442" y="2660"/>
                  </a:cubicBezTo>
                  <a:lnTo>
                    <a:pt x="799" y="2660"/>
                  </a:lnTo>
                  <a:cubicBezTo>
                    <a:pt x="693" y="2660"/>
                    <a:pt x="609" y="2576"/>
                    <a:pt x="609" y="2470"/>
                  </a:cubicBezTo>
                  <a:lnTo>
                    <a:pt x="609" y="904"/>
                  </a:lnTo>
                  <a:cubicBezTo>
                    <a:pt x="609" y="799"/>
                    <a:pt x="693" y="714"/>
                    <a:pt x="799" y="714"/>
                  </a:cubicBezTo>
                  <a:close/>
                  <a:moveTo>
                    <a:pt x="0" y="0"/>
                  </a:moveTo>
                  <a:lnTo>
                    <a:pt x="0" y="3188"/>
                  </a:lnTo>
                  <a:lnTo>
                    <a:pt x="8986" y="3188"/>
                  </a:lnTo>
                  <a:lnTo>
                    <a:pt x="8990" y="3146"/>
                  </a:lnTo>
                  <a:cubicBezTo>
                    <a:pt x="9053" y="2445"/>
                    <a:pt x="9468" y="1826"/>
                    <a:pt x="10091" y="1503"/>
                  </a:cubicBezTo>
                  <a:lnTo>
                    <a:pt x="10116" y="1488"/>
                  </a:lnTo>
                  <a:lnTo>
                    <a:pt x="10116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5" name="Google Shape;18905;p76"/>
            <p:cNvSpPr/>
            <p:nvPr/>
          </p:nvSpPr>
          <p:spPr>
            <a:xfrm>
              <a:off x="3202017" y="3348705"/>
              <a:ext cx="263320" cy="82898"/>
            </a:xfrm>
            <a:custGeom>
              <a:avLst/>
              <a:gdLst/>
              <a:ahLst/>
              <a:cxnLst/>
              <a:rect l="l" t="t" r="r" b="b"/>
              <a:pathLst>
                <a:path w="10117" h="3185" extrusionOk="0">
                  <a:moveTo>
                    <a:pt x="6165" y="979"/>
                  </a:moveTo>
                  <a:cubicBezTo>
                    <a:pt x="6418" y="979"/>
                    <a:pt x="6418" y="1355"/>
                    <a:pt x="6165" y="1355"/>
                  </a:cubicBezTo>
                  <a:lnTo>
                    <a:pt x="3558" y="1355"/>
                  </a:lnTo>
                  <a:cubicBezTo>
                    <a:pt x="3308" y="1355"/>
                    <a:pt x="3308" y="979"/>
                    <a:pt x="3558" y="979"/>
                  </a:cubicBezTo>
                  <a:close/>
                  <a:moveTo>
                    <a:pt x="2737" y="710"/>
                  </a:moveTo>
                  <a:cubicBezTo>
                    <a:pt x="2882" y="710"/>
                    <a:pt x="3008" y="893"/>
                    <a:pt x="2875" y="1032"/>
                  </a:cubicBezTo>
                  <a:lnTo>
                    <a:pt x="1918" y="2052"/>
                  </a:lnTo>
                  <a:cubicBezTo>
                    <a:pt x="1883" y="2091"/>
                    <a:pt x="1830" y="2112"/>
                    <a:pt x="1778" y="2112"/>
                  </a:cubicBezTo>
                  <a:cubicBezTo>
                    <a:pt x="1725" y="2108"/>
                    <a:pt x="1675" y="2087"/>
                    <a:pt x="1640" y="2048"/>
                  </a:cubicBezTo>
                  <a:lnTo>
                    <a:pt x="1225" y="1598"/>
                  </a:lnTo>
                  <a:cubicBezTo>
                    <a:pt x="1100" y="1457"/>
                    <a:pt x="1226" y="1278"/>
                    <a:pt x="1369" y="1278"/>
                  </a:cubicBezTo>
                  <a:cubicBezTo>
                    <a:pt x="1414" y="1278"/>
                    <a:pt x="1462" y="1297"/>
                    <a:pt x="1503" y="1341"/>
                  </a:cubicBezTo>
                  <a:lnTo>
                    <a:pt x="1781" y="1644"/>
                  </a:lnTo>
                  <a:lnTo>
                    <a:pt x="2601" y="775"/>
                  </a:lnTo>
                  <a:cubicBezTo>
                    <a:pt x="2643" y="729"/>
                    <a:pt x="2691" y="710"/>
                    <a:pt x="2737" y="710"/>
                  </a:cubicBezTo>
                  <a:close/>
                  <a:moveTo>
                    <a:pt x="8779" y="2024"/>
                  </a:moveTo>
                  <a:cubicBezTo>
                    <a:pt x="9026" y="2024"/>
                    <a:pt x="9024" y="2400"/>
                    <a:pt x="8776" y="2400"/>
                  </a:cubicBezTo>
                  <a:lnTo>
                    <a:pt x="3561" y="2400"/>
                  </a:lnTo>
                  <a:cubicBezTo>
                    <a:pt x="3309" y="2400"/>
                    <a:pt x="3308" y="2024"/>
                    <a:pt x="3558" y="2024"/>
                  </a:cubicBezTo>
                  <a:cubicBezTo>
                    <a:pt x="3559" y="2024"/>
                    <a:pt x="3560" y="2024"/>
                    <a:pt x="3561" y="2024"/>
                  </a:cubicBezTo>
                  <a:lnTo>
                    <a:pt x="8776" y="2024"/>
                  </a:lnTo>
                  <a:cubicBezTo>
                    <a:pt x="8777" y="2024"/>
                    <a:pt x="8778" y="2024"/>
                    <a:pt x="8779" y="2024"/>
                  </a:cubicBezTo>
                  <a:close/>
                  <a:moveTo>
                    <a:pt x="1989" y="711"/>
                  </a:moveTo>
                  <a:cubicBezTo>
                    <a:pt x="2238" y="711"/>
                    <a:pt x="2238" y="1091"/>
                    <a:pt x="1989" y="1091"/>
                  </a:cubicBezTo>
                  <a:lnTo>
                    <a:pt x="986" y="1091"/>
                  </a:lnTo>
                  <a:lnTo>
                    <a:pt x="986" y="2281"/>
                  </a:lnTo>
                  <a:lnTo>
                    <a:pt x="2249" y="2281"/>
                  </a:lnTo>
                  <a:lnTo>
                    <a:pt x="2249" y="2045"/>
                  </a:lnTo>
                  <a:cubicBezTo>
                    <a:pt x="2249" y="1920"/>
                    <a:pt x="2344" y="1857"/>
                    <a:pt x="2439" y="1857"/>
                  </a:cubicBezTo>
                  <a:cubicBezTo>
                    <a:pt x="2534" y="1857"/>
                    <a:pt x="2629" y="1920"/>
                    <a:pt x="2629" y="2045"/>
                  </a:cubicBezTo>
                  <a:lnTo>
                    <a:pt x="2629" y="2467"/>
                  </a:lnTo>
                  <a:cubicBezTo>
                    <a:pt x="2629" y="2573"/>
                    <a:pt x="2545" y="2657"/>
                    <a:pt x="2439" y="2657"/>
                  </a:cubicBezTo>
                  <a:lnTo>
                    <a:pt x="796" y="2657"/>
                  </a:lnTo>
                  <a:cubicBezTo>
                    <a:pt x="690" y="2657"/>
                    <a:pt x="606" y="2573"/>
                    <a:pt x="606" y="2467"/>
                  </a:cubicBezTo>
                  <a:lnTo>
                    <a:pt x="606" y="901"/>
                  </a:lnTo>
                  <a:cubicBezTo>
                    <a:pt x="606" y="796"/>
                    <a:pt x="690" y="711"/>
                    <a:pt x="796" y="711"/>
                  </a:cubicBezTo>
                  <a:close/>
                  <a:moveTo>
                    <a:pt x="1" y="1"/>
                  </a:moveTo>
                  <a:lnTo>
                    <a:pt x="1" y="3185"/>
                  </a:lnTo>
                  <a:lnTo>
                    <a:pt x="10116" y="3185"/>
                  </a:lnTo>
                  <a:lnTo>
                    <a:pt x="1011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6" name="Google Shape;18906;p76"/>
            <p:cNvSpPr/>
            <p:nvPr/>
          </p:nvSpPr>
          <p:spPr>
            <a:xfrm>
              <a:off x="3444697" y="3502371"/>
              <a:ext cx="93907" cy="62310"/>
            </a:xfrm>
            <a:custGeom>
              <a:avLst/>
              <a:gdLst/>
              <a:ahLst/>
              <a:cxnLst/>
              <a:rect l="l" t="t" r="r" b="b"/>
              <a:pathLst>
                <a:path w="3608" h="2394" extrusionOk="0">
                  <a:moveTo>
                    <a:pt x="1725" y="1"/>
                  </a:moveTo>
                  <a:cubicBezTo>
                    <a:pt x="771" y="4"/>
                    <a:pt x="1" y="775"/>
                    <a:pt x="1" y="1728"/>
                  </a:cubicBezTo>
                  <a:lnTo>
                    <a:pt x="1" y="2393"/>
                  </a:lnTo>
                  <a:lnTo>
                    <a:pt x="145" y="2164"/>
                  </a:lnTo>
                  <a:lnTo>
                    <a:pt x="155" y="2150"/>
                  </a:lnTo>
                  <a:lnTo>
                    <a:pt x="184" y="2122"/>
                  </a:lnTo>
                  <a:lnTo>
                    <a:pt x="191" y="2119"/>
                  </a:lnTo>
                  <a:lnTo>
                    <a:pt x="198" y="2115"/>
                  </a:lnTo>
                  <a:lnTo>
                    <a:pt x="205" y="2112"/>
                  </a:lnTo>
                  <a:lnTo>
                    <a:pt x="212" y="2108"/>
                  </a:lnTo>
                  <a:lnTo>
                    <a:pt x="219" y="2105"/>
                  </a:lnTo>
                  <a:lnTo>
                    <a:pt x="247" y="2094"/>
                  </a:lnTo>
                  <a:lnTo>
                    <a:pt x="279" y="2094"/>
                  </a:lnTo>
                  <a:cubicBezTo>
                    <a:pt x="293" y="2094"/>
                    <a:pt x="1707" y="2087"/>
                    <a:pt x="2351" y="1193"/>
                  </a:cubicBezTo>
                  <a:cubicBezTo>
                    <a:pt x="2384" y="1149"/>
                    <a:pt x="2431" y="1129"/>
                    <a:pt x="2478" y="1129"/>
                  </a:cubicBezTo>
                  <a:cubicBezTo>
                    <a:pt x="2548" y="1129"/>
                    <a:pt x="2616" y="1173"/>
                    <a:pt x="2632" y="1253"/>
                  </a:cubicBezTo>
                  <a:cubicBezTo>
                    <a:pt x="2632" y="1260"/>
                    <a:pt x="2808" y="1971"/>
                    <a:pt x="3368" y="2098"/>
                  </a:cubicBezTo>
                  <a:lnTo>
                    <a:pt x="3375" y="2098"/>
                  </a:lnTo>
                  <a:lnTo>
                    <a:pt x="3382" y="2101"/>
                  </a:lnTo>
                  <a:lnTo>
                    <a:pt x="3389" y="2105"/>
                  </a:lnTo>
                  <a:lnTo>
                    <a:pt x="3400" y="2108"/>
                  </a:lnTo>
                  <a:lnTo>
                    <a:pt x="3410" y="2115"/>
                  </a:lnTo>
                  <a:lnTo>
                    <a:pt x="3421" y="2119"/>
                  </a:lnTo>
                  <a:lnTo>
                    <a:pt x="3424" y="2122"/>
                  </a:lnTo>
                  <a:lnTo>
                    <a:pt x="3435" y="2129"/>
                  </a:lnTo>
                  <a:lnTo>
                    <a:pt x="3445" y="2140"/>
                  </a:lnTo>
                  <a:lnTo>
                    <a:pt x="3449" y="2140"/>
                  </a:lnTo>
                  <a:lnTo>
                    <a:pt x="3452" y="2147"/>
                  </a:lnTo>
                  <a:lnTo>
                    <a:pt x="3456" y="2154"/>
                  </a:lnTo>
                  <a:lnTo>
                    <a:pt x="3607" y="2358"/>
                  </a:lnTo>
                  <a:lnTo>
                    <a:pt x="3607" y="1728"/>
                  </a:lnTo>
                  <a:cubicBezTo>
                    <a:pt x="3604" y="775"/>
                    <a:pt x="2833" y="4"/>
                    <a:pt x="188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7" name="Google Shape;18907;p76"/>
            <p:cNvSpPr/>
            <p:nvPr/>
          </p:nvSpPr>
          <p:spPr>
            <a:xfrm>
              <a:off x="3456045" y="3544041"/>
              <a:ext cx="71367" cy="79228"/>
            </a:xfrm>
            <a:custGeom>
              <a:avLst/>
              <a:gdLst/>
              <a:ahLst/>
              <a:cxnLst/>
              <a:rect l="l" t="t" r="r" b="b"/>
              <a:pathLst>
                <a:path w="2742" h="3044" extrusionOk="0">
                  <a:moveTo>
                    <a:pt x="1985" y="0"/>
                  </a:moveTo>
                  <a:lnTo>
                    <a:pt x="1908" y="71"/>
                  </a:lnTo>
                  <a:cubicBezTo>
                    <a:pt x="1324" y="613"/>
                    <a:pt x="508" y="757"/>
                    <a:pt x="71" y="796"/>
                  </a:cubicBezTo>
                  <a:lnTo>
                    <a:pt x="1" y="803"/>
                  </a:lnTo>
                  <a:lnTo>
                    <a:pt x="1" y="1823"/>
                  </a:lnTo>
                  <a:cubicBezTo>
                    <a:pt x="1" y="2499"/>
                    <a:pt x="546" y="3044"/>
                    <a:pt x="1222" y="3044"/>
                  </a:cubicBezTo>
                  <a:lnTo>
                    <a:pt x="1521" y="3044"/>
                  </a:lnTo>
                  <a:cubicBezTo>
                    <a:pt x="2193" y="3044"/>
                    <a:pt x="2742" y="2499"/>
                    <a:pt x="2742" y="1823"/>
                  </a:cubicBezTo>
                  <a:lnTo>
                    <a:pt x="2742" y="768"/>
                  </a:lnTo>
                  <a:lnTo>
                    <a:pt x="2693" y="746"/>
                  </a:lnTo>
                  <a:cubicBezTo>
                    <a:pt x="2351" y="609"/>
                    <a:pt x="2144" y="314"/>
                    <a:pt x="2031" y="92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8" name="Google Shape;18908;p76"/>
            <p:cNvSpPr/>
            <p:nvPr/>
          </p:nvSpPr>
          <p:spPr>
            <a:xfrm>
              <a:off x="3435718" y="3569418"/>
              <a:ext cx="12129" cy="23451"/>
            </a:xfrm>
            <a:custGeom>
              <a:avLst/>
              <a:gdLst/>
              <a:ahLst/>
              <a:cxnLst/>
              <a:rect l="l" t="t" r="r" b="b"/>
              <a:pathLst>
                <a:path w="466" h="901" extrusionOk="0">
                  <a:moveTo>
                    <a:pt x="465" y="0"/>
                  </a:moveTo>
                  <a:lnTo>
                    <a:pt x="374" y="14"/>
                  </a:lnTo>
                  <a:cubicBezTo>
                    <a:pt x="159" y="49"/>
                    <a:pt x="1" y="232"/>
                    <a:pt x="1" y="450"/>
                  </a:cubicBezTo>
                  <a:cubicBezTo>
                    <a:pt x="1" y="669"/>
                    <a:pt x="159" y="855"/>
                    <a:pt x="374" y="887"/>
                  </a:cubicBezTo>
                  <a:lnTo>
                    <a:pt x="465" y="901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9" name="Google Shape;18909;p76"/>
            <p:cNvSpPr/>
            <p:nvPr/>
          </p:nvSpPr>
          <p:spPr>
            <a:xfrm>
              <a:off x="3478038" y="3630296"/>
              <a:ext cx="27407" cy="26236"/>
            </a:xfrm>
            <a:custGeom>
              <a:avLst/>
              <a:gdLst/>
              <a:ahLst/>
              <a:cxnLst/>
              <a:rect l="l" t="t" r="r" b="b"/>
              <a:pathLst>
                <a:path w="1053" h="1008" extrusionOk="0">
                  <a:moveTo>
                    <a:pt x="0" y="1"/>
                  </a:moveTo>
                  <a:lnTo>
                    <a:pt x="0" y="500"/>
                  </a:lnTo>
                  <a:lnTo>
                    <a:pt x="518" y="1007"/>
                  </a:lnTo>
                  <a:lnTo>
                    <a:pt x="1052" y="455"/>
                  </a:lnTo>
                  <a:lnTo>
                    <a:pt x="1052" y="1"/>
                  </a:lnTo>
                  <a:lnTo>
                    <a:pt x="957" y="18"/>
                  </a:lnTo>
                  <a:cubicBezTo>
                    <a:pt x="866" y="36"/>
                    <a:pt x="771" y="47"/>
                    <a:pt x="676" y="47"/>
                  </a:cubicBezTo>
                  <a:lnTo>
                    <a:pt x="377" y="47"/>
                  </a:lnTo>
                  <a:cubicBezTo>
                    <a:pt x="282" y="47"/>
                    <a:pt x="187" y="36"/>
                    <a:pt x="9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0" name="Google Shape;18910;p76"/>
            <p:cNvSpPr/>
            <p:nvPr/>
          </p:nvSpPr>
          <p:spPr>
            <a:xfrm>
              <a:off x="3535533" y="3569418"/>
              <a:ext cx="12207" cy="23555"/>
            </a:xfrm>
            <a:custGeom>
              <a:avLst/>
              <a:gdLst/>
              <a:ahLst/>
              <a:cxnLst/>
              <a:rect l="l" t="t" r="r" b="b"/>
              <a:pathLst>
                <a:path w="469" h="905" extrusionOk="0">
                  <a:moveTo>
                    <a:pt x="1" y="0"/>
                  </a:moveTo>
                  <a:lnTo>
                    <a:pt x="1" y="904"/>
                  </a:lnTo>
                  <a:lnTo>
                    <a:pt x="96" y="887"/>
                  </a:lnTo>
                  <a:cubicBezTo>
                    <a:pt x="311" y="852"/>
                    <a:pt x="469" y="669"/>
                    <a:pt x="469" y="450"/>
                  </a:cubicBezTo>
                  <a:cubicBezTo>
                    <a:pt x="469" y="236"/>
                    <a:pt x="311" y="49"/>
                    <a:pt x="96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1" name="Google Shape;18911;p76"/>
            <p:cNvSpPr/>
            <p:nvPr/>
          </p:nvSpPr>
          <p:spPr>
            <a:xfrm>
              <a:off x="3412189" y="3646251"/>
              <a:ext cx="158091" cy="80685"/>
            </a:xfrm>
            <a:custGeom>
              <a:avLst/>
              <a:gdLst/>
              <a:ahLst/>
              <a:cxnLst/>
              <a:rect l="l" t="t" r="r" b="b"/>
              <a:pathLst>
                <a:path w="6074" h="3100" extrusionOk="0">
                  <a:moveTo>
                    <a:pt x="3867" y="0"/>
                  </a:moveTo>
                  <a:lnTo>
                    <a:pt x="3167" y="725"/>
                  </a:lnTo>
                  <a:cubicBezTo>
                    <a:pt x="3135" y="757"/>
                    <a:pt x="3093" y="774"/>
                    <a:pt x="3051" y="774"/>
                  </a:cubicBezTo>
                  <a:cubicBezTo>
                    <a:pt x="3012" y="774"/>
                    <a:pt x="2973" y="759"/>
                    <a:pt x="2942" y="728"/>
                  </a:cubicBezTo>
                  <a:lnTo>
                    <a:pt x="2263" y="70"/>
                  </a:lnTo>
                  <a:cubicBezTo>
                    <a:pt x="2259" y="63"/>
                    <a:pt x="2256" y="60"/>
                    <a:pt x="2252" y="56"/>
                  </a:cubicBezTo>
                  <a:lnTo>
                    <a:pt x="2214" y="11"/>
                  </a:lnTo>
                  <a:lnTo>
                    <a:pt x="866" y="538"/>
                  </a:lnTo>
                  <a:lnTo>
                    <a:pt x="859" y="542"/>
                  </a:lnTo>
                  <a:cubicBezTo>
                    <a:pt x="824" y="556"/>
                    <a:pt x="1" y="855"/>
                    <a:pt x="1" y="1893"/>
                  </a:cubicBezTo>
                  <a:lnTo>
                    <a:pt x="1" y="3100"/>
                  </a:lnTo>
                  <a:lnTo>
                    <a:pt x="6073" y="3100"/>
                  </a:lnTo>
                  <a:lnTo>
                    <a:pt x="6073" y="1893"/>
                  </a:lnTo>
                  <a:cubicBezTo>
                    <a:pt x="6073" y="852"/>
                    <a:pt x="5250" y="552"/>
                    <a:pt x="5215" y="538"/>
                  </a:cubicBezTo>
                  <a:lnTo>
                    <a:pt x="5208" y="535"/>
                  </a:lnTo>
                  <a:lnTo>
                    <a:pt x="386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2" name="Google Shape;18912;p76"/>
            <p:cNvSpPr/>
            <p:nvPr/>
          </p:nvSpPr>
          <p:spPr>
            <a:xfrm>
              <a:off x="3444697" y="3502371"/>
              <a:ext cx="51873" cy="62310"/>
            </a:xfrm>
            <a:custGeom>
              <a:avLst/>
              <a:gdLst/>
              <a:ahLst/>
              <a:cxnLst/>
              <a:rect l="l" t="t" r="r" b="b"/>
              <a:pathLst>
                <a:path w="1993" h="2394" extrusionOk="0">
                  <a:moveTo>
                    <a:pt x="1725" y="1"/>
                  </a:moveTo>
                  <a:cubicBezTo>
                    <a:pt x="771" y="4"/>
                    <a:pt x="1" y="775"/>
                    <a:pt x="1" y="1728"/>
                  </a:cubicBezTo>
                  <a:lnTo>
                    <a:pt x="1" y="2393"/>
                  </a:lnTo>
                  <a:lnTo>
                    <a:pt x="145" y="2164"/>
                  </a:lnTo>
                  <a:lnTo>
                    <a:pt x="155" y="2150"/>
                  </a:lnTo>
                  <a:lnTo>
                    <a:pt x="184" y="2122"/>
                  </a:lnTo>
                  <a:lnTo>
                    <a:pt x="191" y="2119"/>
                  </a:lnTo>
                  <a:lnTo>
                    <a:pt x="198" y="2115"/>
                  </a:lnTo>
                  <a:lnTo>
                    <a:pt x="205" y="2112"/>
                  </a:lnTo>
                  <a:lnTo>
                    <a:pt x="212" y="2108"/>
                  </a:lnTo>
                  <a:lnTo>
                    <a:pt x="219" y="2105"/>
                  </a:lnTo>
                  <a:lnTo>
                    <a:pt x="247" y="2094"/>
                  </a:lnTo>
                  <a:lnTo>
                    <a:pt x="279" y="2094"/>
                  </a:lnTo>
                  <a:cubicBezTo>
                    <a:pt x="279" y="2094"/>
                    <a:pt x="317" y="2094"/>
                    <a:pt x="377" y="2091"/>
                  </a:cubicBezTo>
                  <a:lnTo>
                    <a:pt x="377" y="1732"/>
                  </a:lnTo>
                  <a:lnTo>
                    <a:pt x="377" y="1728"/>
                  </a:lnTo>
                  <a:cubicBezTo>
                    <a:pt x="381" y="817"/>
                    <a:pt x="1084" y="64"/>
                    <a:pt x="1992" y="8"/>
                  </a:cubicBezTo>
                  <a:cubicBezTo>
                    <a:pt x="1957" y="4"/>
                    <a:pt x="1918" y="1"/>
                    <a:pt x="188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3" name="Google Shape;18913;p76"/>
            <p:cNvSpPr/>
            <p:nvPr/>
          </p:nvSpPr>
          <p:spPr>
            <a:xfrm>
              <a:off x="3456045" y="3544041"/>
              <a:ext cx="54788" cy="79228"/>
            </a:xfrm>
            <a:custGeom>
              <a:avLst/>
              <a:gdLst/>
              <a:ahLst/>
              <a:cxnLst/>
              <a:rect l="l" t="t" r="r" b="b"/>
              <a:pathLst>
                <a:path w="2105" h="3044" extrusionOk="0">
                  <a:moveTo>
                    <a:pt x="1985" y="0"/>
                  </a:moveTo>
                  <a:lnTo>
                    <a:pt x="1908" y="71"/>
                  </a:lnTo>
                  <a:cubicBezTo>
                    <a:pt x="1324" y="613"/>
                    <a:pt x="508" y="757"/>
                    <a:pt x="71" y="796"/>
                  </a:cubicBezTo>
                  <a:lnTo>
                    <a:pt x="1" y="803"/>
                  </a:lnTo>
                  <a:lnTo>
                    <a:pt x="1" y="1823"/>
                  </a:lnTo>
                  <a:cubicBezTo>
                    <a:pt x="1" y="2499"/>
                    <a:pt x="546" y="3044"/>
                    <a:pt x="1222" y="3044"/>
                  </a:cubicBezTo>
                  <a:lnTo>
                    <a:pt x="1560" y="3044"/>
                  </a:lnTo>
                  <a:cubicBezTo>
                    <a:pt x="902" y="3023"/>
                    <a:pt x="377" y="2481"/>
                    <a:pt x="377" y="1823"/>
                  </a:cubicBezTo>
                  <a:lnTo>
                    <a:pt x="377" y="803"/>
                  </a:lnTo>
                  <a:lnTo>
                    <a:pt x="451" y="796"/>
                  </a:lnTo>
                  <a:cubicBezTo>
                    <a:pt x="842" y="760"/>
                    <a:pt x="1542" y="641"/>
                    <a:pt x="2105" y="222"/>
                  </a:cubicBezTo>
                  <a:cubicBezTo>
                    <a:pt x="2077" y="180"/>
                    <a:pt x="2052" y="134"/>
                    <a:pt x="2035" y="95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4" name="Google Shape;18914;p76"/>
            <p:cNvSpPr/>
            <p:nvPr/>
          </p:nvSpPr>
          <p:spPr>
            <a:xfrm>
              <a:off x="3478038" y="3630296"/>
              <a:ext cx="18245" cy="26236"/>
            </a:xfrm>
            <a:custGeom>
              <a:avLst/>
              <a:gdLst/>
              <a:ahLst/>
              <a:cxnLst/>
              <a:rect l="l" t="t" r="r" b="b"/>
              <a:pathLst>
                <a:path w="701" h="1008" extrusionOk="0">
                  <a:moveTo>
                    <a:pt x="0" y="1"/>
                  </a:moveTo>
                  <a:lnTo>
                    <a:pt x="0" y="500"/>
                  </a:lnTo>
                  <a:lnTo>
                    <a:pt x="518" y="1007"/>
                  </a:lnTo>
                  <a:lnTo>
                    <a:pt x="701" y="817"/>
                  </a:lnTo>
                  <a:lnTo>
                    <a:pt x="380" y="500"/>
                  </a:lnTo>
                  <a:lnTo>
                    <a:pt x="380" y="47"/>
                  </a:lnTo>
                  <a:lnTo>
                    <a:pt x="377" y="47"/>
                  </a:lnTo>
                  <a:cubicBezTo>
                    <a:pt x="282" y="47"/>
                    <a:pt x="187" y="36"/>
                    <a:pt x="9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5" name="Google Shape;18915;p76"/>
            <p:cNvSpPr/>
            <p:nvPr/>
          </p:nvSpPr>
          <p:spPr>
            <a:xfrm>
              <a:off x="3496622" y="3630296"/>
              <a:ext cx="8719" cy="1223"/>
            </a:xfrm>
            <a:custGeom>
              <a:avLst/>
              <a:gdLst/>
              <a:ahLst/>
              <a:cxnLst/>
              <a:rect l="l" t="t" r="r" b="b"/>
              <a:pathLst>
                <a:path w="335" h="47" extrusionOk="0">
                  <a:moveTo>
                    <a:pt x="335" y="1"/>
                  </a:moveTo>
                  <a:lnTo>
                    <a:pt x="243" y="18"/>
                  </a:lnTo>
                  <a:cubicBezTo>
                    <a:pt x="162" y="33"/>
                    <a:pt x="82" y="43"/>
                    <a:pt x="1" y="43"/>
                  </a:cubicBezTo>
                  <a:lnTo>
                    <a:pt x="39" y="47"/>
                  </a:lnTo>
                  <a:lnTo>
                    <a:pt x="335" y="47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6" name="Google Shape;18916;p76"/>
            <p:cNvSpPr/>
            <p:nvPr/>
          </p:nvSpPr>
          <p:spPr>
            <a:xfrm>
              <a:off x="3412189" y="3646512"/>
              <a:ext cx="60280" cy="75480"/>
            </a:xfrm>
            <a:custGeom>
              <a:avLst/>
              <a:gdLst/>
              <a:ahLst/>
              <a:cxnLst/>
              <a:rect l="l" t="t" r="r" b="b"/>
              <a:pathLst>
                <a:path w="2316" h="2900" extrusionOk="0">
                  <a:moveTo>
                    <a:pt x="2214" y="1"/>
                  </a:moveTo>
                  <a:lnTo>
                    <a:pt x="866" y="528"/>
                  </a:lnTo>
                  <a:lnTo>
                    <a:pt x="859" y="532"/>
                  </a:lnTo>
                  <a:cubicBezTo>
                    <a:pt x="824" y="542"/>
                    <a:pt x="1" y="842"/>
                    <a:pt x="1" y="1883"/>
                  </a:cubicBezTo>
                  <a:lnTo>
                    <a:pt x="1" y="2900"/>
                  </a:lnTo>
                  <a:lnTo>
                    <a:pt x="377" y="2900"/>
                  </a:lnTo>
                  <a:lnTo>
                    <a:pt x="377" y="1883"/>
                  </a:lnTo>
                  <a:cubicBezTo>
                    <a:pt x="381" y="842"/>
                    <a:pt x="1200" y="542"/>
                    <a:pt x="1236" y="528"/>
                  </a:cubicBezTo>
                  <a:lnTo>
                    <a:pt x="1246" y="528"/>
                  </a:lnTo>
                  <a:lnTo>
                    <a:pt x="2316" y="106"/>
                  </a:lnTo>
                  <a:lnTo>
                    <a:pt x="2263" y="57"/>
                  </a:lnTo>
                  <a:cubicBezTo>
                    <a:pt x="2259" y="53"/>
                    <a:pt x="2256" y="50"/>
                    <a:pt x="2249" y="43"/>
                  </a:cubicBezTo>
                  <a:lnTo>
                    <a:pt x="2214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7" name="Google Shape;18917;p76"/>
            <p:cNvSpPr/>
            <p:nvPr/>
          </p:nvSpPr>
          <p:spPr>
            <a:xfrm>
              <a:off x="3286450" y="3372884"/>
              <a:ext cx="82273" cy="12389"/>
            </a:xfrm>
            <a:custGeom>
              <a:avLst/>
              <a:gdLst/>
              <a:ahLst/>
              <a:cxnLst/>
              <a:rect l="l" t="t" r="r" b="b"/>
              <a:pathLst>
                <a:path w="3161" h="476" extrusionOk="0">
                  <a:moveTo>
                    <a:pt x="317" y="0"/>
                  </a:moveTo>
                  <a:cubicBezTo>
                    <a:pt x="1" y="0"/>
                    <a:pt x="1" y="475"/>
                    <a:pt x="317" y="475"/>
                  </a:cubicBezTo>
                  <a:lnTo>
                    <a:pt x="2925" y="475"/>
                  </a:lnTo>
                  <a:cubicBezTo>
                    <a:pt x="3055" y="475"/>
                    <a:pt x="3160" y="370"/>
                    <a:pt x="3160" y="236"/>
                  </a:cubicBezTo>
                  <a:cubicBezTo>
                    <a:pt x="3160" y="106"/>
                    <a:pt x="3055" y="0"/>
                    <a:pt x="29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8" name="Google Shape;18918;p76"/>
            <p:cNvSpPr/>
            <p:nvPr/>
          </p:nvSpPr>
          <p:spPr>
            <a:xfrm>
              <a:off x="3286450" y="3400083"/>
              <a:ext cx="150127" cy="12285"/>
            </a:xfrm>
            <a:custGeom>
              <a:avLst/>
              <a:gdLst/>
              <a:ahLst/>
              <a:cxnLst/>
              <a:rect l="l" t="t" r="r" b="b"/>
              <a:pathLst>
                <a:path w="5768" h="472" extrusionOk="0">
                  <a:moveTo>
                    <a:pt x="317" y="0"/>
                  </a:moveTo>
                  <a:cubicBezTo>
                    <a:pt x="1" y="0"/>
                    <a:pt x="1" y="472"/>
                    <a:pt x="317" y="472"/>
                  </a:cubicBezTo>
                  <a:lnTo>
                    <a:pt x="5532" y="472"/>
                  </a:lnTo>
                  <a:cubicBezTo>
                    <a:pt x="5662" y="472"/>
                    <a:pt x="5768" y="366"/>
                    <a:pt x="5768" y="236"/>
                  </a:cubicBezTo>
                  <a:cubicBezTo>
                    <a:pt x="5768" y="106"/>
                    <a:pt x="5662" y="0"/>
                    <a:pt x="5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9" name="Google Shape;18919;p76"/>
            <p:cNvSpPr/>
            <p:nvPr/>
          </p:nvSpPr>
          <p:spPr>
            <a:xfrm>
              <a:off x="3286450" y="3484620"/>
              <a:ext cx="82273" cy="12363"/>
            </a:xfrm>
            <a:custGeom>
              <a:avLst/>
              <a:gdLst/>
              <a:ahLst/>
              <a:cxnLst/>
              <a:rect l="l" t="t" r="r" b="b"/>
              <a:pathLst>
                <a:path w="3161" h="475" extrusionOk="0">
                  <a:moveTo>
                    <a:pt x="317" y="0"/>
                  </a:moveTo>
                  <a:cubicBezTo>
                    <a:pt x="1" y="0"/>
                    <a:pt x="1" y="475"/>
                    <a:pt x="317" y="475"/>
                  </a:cubicBezTo>
                  <a:lnTo>
                    <a:pt x="2925" y="475"/>
                  </a:lnTo>
                  <a:cubicBezTo>
                    <a:pt x="3055" y="475"/>
                    <a:pt x="3160" y="369"/>
                    <a:pt x="3160" y="239"/>
                  </a:cubicBezTo>
                  <a:cubicBezTo>
                    <a:pt x="3160" y="106"/>
                    <a:pt x="3055" y="0"/>
                    <a:pt x="29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0" name="Google Shape;18920;p76"/>
            <p:cNvSpPr/>
            <p:nvPr/>
          </p:nvSpPr>
          <p:spPr>
            <a:xfrm>
              <a:off x="3286450" y="3511793"/>
              <a:ext cx="148565" cy="12311"/>
            </a:xfrm>
            <a:custGeom>
              <a:avLst/>
              <a:gdLst/>
              <a:ahLst/>
              <a:cxnLst/>
              <a:rect l="l" t="t" r="r" b="b"/>
              <a:pathLst>
                <a:path w="5708" h="473" extrusionOk="0">
                  <a:moveTo>
                    <a:pt x="317" y="1"/>
                  </a:moveTo>
                  <a:cubicBezTo>
                    <a:pt x="1" y="1"/>
                    <a:pt x="1" y="472"/>
                    <a:pt x="317" y="472"/>
                  </a:cubicBezTo>
                  <a:lnTo>
                    <a:pt x="5472" y="472"/>
                  </a:lnTo>
                  <a:cubicBezTo>
                    <a:pt x="5602" y="472"/>
                    <a:pt x="5708" y="367"/>
                    <a:pt x="5708" y="237"/>
                  </a:cubicBezTo>
                  <a:cubicBezTo>
                    <a:pt x="5708" y="107"/>
                    <a:pt x="5602" y="1"/>
                    <a:pt x="54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1" name="Google Shape;18921;p76"/>
            <p:cNvSpPr/>
            <p:nvPr/>
          </p:nvSpPr>
          <p:spPr>
            <a:xfrm>
              <a:off x="3286450" y="3596409"/>
              <a:ext cx="82273" cy="12311"/>
            </a:xfrm>
            <a:custGeom>
              <a:avLst/>
              <a:gdLst/>
              <a:ahLst/>
              <a:cxnLst/>
              <a:rect l="l" t="t" r="r" b="b"/>
              <a:pathLst>
                <a:path w="3161" h="473" extrusionOk="0">
                  <a:moveTo>
                    <a:pt x="2931" y="1"/>
                  </a:moveTo>
                  <a:cubicBezTo>
                    <a:pt x="2929" y="1"/>
                    <a:pt x="2927" y="1"/>
                    <a:pt x="2925" y="1"/>
                  </a:cubicBezTo>
                  <a:lnTo>
                    <a:pt x="317" y="1"/>
                  </a:lnTo>
                  <a:cubicBezTo>
                    <a:pt x="316" y="1"/>
                    <a:pt x="315" y="1"/>
                    <a:pt x="314" y="1"/>
                  </a:cubicBezTo>
                  <a:cubicBezTo>
                    <a:pt x="1" y="1"/>
                    <a:pt x="2" y="473"/>
                    <a:pt x="317" y="473"/>
                  </a:cubicBezTo>
                  <a:lnTo>
                    <a:pt x="2925" y="473"/>
                  </a:lnTo>
                  <a:cubicBezTo>
                    <a:pt x="3055" y="473"/>
                    <a:pt x="3160" y="367"/>
                    <a:pt x="3160" y="237"/>
                  </a:cubicBezTo>
                  <a:cubicBezTo>
                    <a:pt x="3160" y="109"/>
                    <a:pt x="3058" y="1"/>
                    <a:pt x="2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2" name="Google Shape;18922;p76"/>
            <p:cNvSpPr/>
            <p:nvPr/>
          </p:nvSpPr>
          <p:spPr>
            <a:xfrm>
              <a:off x="3286450" y="3623529"/>
              <a:ext cx="147654" cy="12285"/>
            </a:xfrm>
            <a:custGeom>
              <a:avLst/>
              <a:gdLst/>
              <a:ahLst/>
              <a:cxnLst/>
              <a:rect l="l" t="t" r="r" b="b"/>
              <a:pathLst>
                <a:path w="5673" h="472" extrusionOk="0">
                  <a:moveTo>
                    <a:pt x="317" y="1"/>
                  </a:moveTo>
                  <a:cubicBezTo>
                    <a:pt x="1" y="1"/>
                    <a:pt x="1" y="472"/>
                    <a:pt x="317" y="472"/>
                  </a:cubicBezTo>
                  <a:lnTo>
                    <a:pt x="5437" y="472"/>
                  </a:lnTo>
                  <a:cubicBezTo>
                    <a:pt x="5567" y="472"/>
                    <a:pt x="5673" y="366"/>
                    <a:pt x="5673" y="236"/>
                  </a:cubicBezTo>
                  <a:cubicBezTo>
                    <a:pt x="5673" y="106"/>
                    <a:pt x="5567" y="1"/>
                    <a:pt x="5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3" name="Google Shape;18923;p76"/>
            <p:cNvSpPr/>
            <p:nvPr/>
          </p:nvSpPr>
          <p:spPr>
            <a:xfrm>
              <a:off x="3190851" y="3454298"/>
              <a:ext cx="389684" cy="277870"/>
            </a:xfrm>
            <a:custGeom>
              <a:avLst/>
              <a:gdLst/>
              <a:ahLst/>
              <a:cxnLst/>
              <a:rect l="l" t="t" r="r" b="b"/>
              <a:pathLst>
                <a:path w="14972" h="10676" extrusionOk="0">
                  <a:moveTo>
                    <a:pt x="11633" y="1929"/>
                  </a:moveTo>
                  <a:cubicBezTo>
                    <a:pt x="12544" y="1932"/>
                    <a:pt x="13279" y="2667"/>
                    <a:pt x="13279" y="3575"/>
                  </a:cubicBezTo>
                  <a:lnTo>
                    <a:pt x="13279" y="3962"/>
                  </a:lnTo>
                  <a:lnTo>
                    <a:pt x="13272" y="3952"/>
                  </a:lnTo>
                  <a:lnTo>
                    <a:pt x="13265" y="3945"/>
                  </a:lnTo>
                  <a:lnTo>
                    <a:pt x="13258" y="3934"/>
                  </a:lnTo>
                  <a:lnTo>
                    <a:pt x="13251" y="3927"/>
                  </a:lnTo>
                  <a:lnTo>
                    <a:pt x="13240" y="3920"/>
                  </a:lnTo>
                  <a:lnTo>
                    <a:pt x="13233" y="3913"/>
                  </a:lnTo>
                  <a:lnTo>
                    <a:pt x="13223" y="3906"/>
                  </a:lnTo>
                  <a:lnTo>
                    <a:pt x="13216" y="3899"/>
                  </a:lnTo>
                  <a:lnTo>
                    <a:pt x="13205" y="3895"/>
                  </a:lnTo>
                  <a:lnTo>
                    <a:pt x="13195" y="3888"/>
                  </a:lnTo>
                  <a:lnTo>
                    <a:pt x="13184" y="3885"/>
                  </a:lnTo>
                  <a:lnTo>
                    <a:pt x="13170" y="3878"/>
                  </a:lnTo>
                  <a:lnTo>
                    <a:pt x="13163" y="3878"/>
                  </a:lnTo>
                  <a:lnTo>
                    <a:pt x="13149" y="3871"/>
                  </a:lnTo>
                  <a:lnTo>
                    <a:pt x="13142" y="3871"/>
                  </a:lnTo>
                  <a:cubicBezTo>
                    <a:pt x="12628" y="3755"/>
                    <a:pt x="12466" y="3090"/>
                    <a:pt x="12463" y="3086"/>
                  </a:cubicBezTo>
                  <a:cubicBezTo>
                    <a:pt x="12438" y="2967"/>
                    <a:pt x="12336" y="2900"/>
                    <a:pt x="12232" y="2900"/>
                  </a:cubicBezTo>
                  <a:cubicBezTo>
                    <a:pt x="12161" y="2900"/>
                    <a:pt x="12089" y="2931"/>
                    <a:pt x="12041" y="2998"/>
                  </a:cubicBezTo>
                  <a:cubicBezTo>
                    <a:pt x="11421" y="3857"/>
                    <a:pt x="10053" y="3864"/>
                    <a:pt x="10032" y="3864"/>
                  </a:cubicBezTo>
                  <a:lnTo>
                    <a:pt x="10000" y="3864"/>
                  </a:lnTo>
                  <a:lnTo>
                    <a:pt x="9986" y="3867"/>
                  </a:lnTo>
                  <a:lnTo>
                    <a:pt x="9975" y="3871"/>
                  </a:lnTo>
                  <a:lnTo>
                    <a:pt x="9961" y="3874"/>
                  </a:lnTo>
                  <a:lnTo>
                    <a:pt x="9951" y="3878"/>
                  </a:lnTo>
                  <a:lnTo>
                    <a:pt x="9940" y="3881"/>
                  </a:lnTo>
                  <a:lnTo>
                    <a:pt x="9926" y="3888"/>
                  </a:lnTo>
                  <a:lnTo>
                    <a:pt x="9919" y="3892"/>
                  </a:lnTo>
                  <a:lnTo>
                    <a:pt x="9908" y="3899"/>
                  </a:lnTo>
                  <a:lnTo>
                    <a:pt x="9901" y="3902"/>
                  </a:lnTo>
                  <a:lnTo>
                    <a:pt x="9891" y="3909"/>
                  </a:lnTo>
                  <a:lnTo>
                    <a:pt x="9884" y="3916"/>
                  </a:lnTo>
                  <a:lnTo>
                    <a:pt x="9873" y="3923"/>
                  </a:lnTo>
                  <a:lnTo>
                    <a:pt x="9866" y="3931"/>
                  </a:lnTo>
                  <a:lnTo>
                    <a:pt x="9859" y="3941"/>
                  </a:lnTo>
                  <a:lnTo>
                    <a:pt x="9852" y="3948"/>
                  </a:lnTo>
                  <a:lnTo>
                    <a:pt x="9845" y="3959"/>
                  </a:lnTo>
                  <a:lnTo>
                    <a:pt x="9838" y="3966"/>
                  </a:lnTo>
                  <a:lnTo>
                    <a:pt x="9835" y="3973"/>
                  </a:lnTo>
                  <a:lnTo>
                    <a:pt x="9835" y="3575"/>
                  </a:lnTo>
                  <a:cubicBezTo>
                    <a:pt x="9831" y="2667"/>
                    <a:pt x="10570" y="1929"/>
                    <a:pt x="11478" y="1929"/>
                  </a:cubicBezTo>
                  <a:close/>
                  <a:moveTo>
                    <a:pt x="13325" y="4518"/>
                  </a:moveTo>
                  <a:cubicBezTo>
                    <a:pt x="13719" y="4592"/>
                    <a:pt x="13719" y="5158"/>
                    <a:pt x="13325" y="5232"/>
                  </a:cubicBezTo>
                  <a:lnTo>
                    <a:pt x="13325" y="4518"/>
                  </a:lnTo>
                  <a:close/>
                  <a:moveTo>
                    <a:pt x="9796" y="4518"/>
                  </a:moveTo>
                  <a:lnTo>
                    <a:pt x="9796" y="5236"/>
                  </a:lnTo>
                  <a:cubicBezTo>
                    <a:pt x="9384" y="5173"/>
                    <a:pt x="9384" y="4581"/>
                    <a:pt x="9796" y="4518"/>
                  </a:cubicBezTo>
                  <a:close/>
                  <a:moveTo>
                    <a:pt x="12150" y="3575"/>
                  </a:moveTo>
                  <a:cubicBezTo>
                    <a:pt x="12276" y="3821"/>
                    <a:pt x="12495" y="4121"/>
                    <a:pt x="12850" y="4268"/>
                  </a:cubicBezTo>
                  <a:lnTo>
                    <a:pt x="12850" y="5271"/>
                  </a:lnTo>
                  <a:cubicBezTo>
                    <a:pt x="12850" y="5901"/>
                    <a:pt x="12340" y="6411"/>
                    <a:pt x="11710" y="6415"/>
                  </a:cubicBezTo>
                  <a:lnTo>
                    <a:pt x="11411" y="6415"/>
                  </a:lnTo>
                  <a:cubicBezTo>
                    <a:pt x="10778" y="6415"/>
                    <a:pt x="10267" y="5901"/>
                    <a:pt x="10267" y="5271"/>
                  </a:cubicBezTo>
                  <a:lnTo>
                    <a:pt x="10267" y="4321"/>
                  </a:lnTo>
                  <a:cubicBezTo>
                    <a:pt x="10679" y="4286"/>
                    <a:pt x="11538" y="4145"/>
                    <a:pt x="12150" y="3575"/>
                  </a:cubicBezTo>
                  <a:close/>
                  <a:moveTo>
                    <a:pt x="12005" y="6861"/>
                  </a:moveTo>
                  <a:lnTo>
                    <a:pt x="12005" y="7185"/>
                  </a:lnTo>
                  <a:lnTo>
                    <a:pt x="11552" y="7657"/>
                  </a:lnTo>
                  <a:lnTo>
                    <a:pt x="11112" y="7231"/>
                  </a:lnTo>
                  <a:lnTo>
                    <a:pt x="11112" y="6861"/>
                  </a:lnTo>
                  <a:cubicBezTo>
                    <a:pt x="11210" y="6879"/>
                    <a:pt x="11309" y="6890"/>
                    <a:pt x="11407" y="6890"/>
                  </a:cubicBezTo>
                  <a:lnTo>
                    <a:pt x="11710" y="6890"/>
                  </a:lnTo>
                  <a:cubicBezTo>
                    <a:pt x="11808" y="6890"/>
                    <a:pt x="11907" y="6879"/>
                    <a:pt x="12005" y="6861"/>
                  </a:cubicBezTo>
                  <a:close/>
                  <a:moveTo>
                    <a:pt x="9022" y="4768"/>
                  </a:moveTo>
                  <a:cubicBezTo>
                    <a:pt x="8955" y="5268"/>
                    <a:pt x="9346" y="5714"/>
                    <a:pt x="9852" y="5714"/>
                  </a:cubicBezTo>
                  <a:lnTo>
                    <a:pt x="9856" y="5714"/>
                  </a:lnTo>
                  <a:cubicBezTo>
                    <a:pt x="9975" y="6133"/>
                    <a:pt x="10260" y="6485"/>
                    <a:pt x="10640" y="6693"/>
                  </a:cubicBezTo>
                  <a:lnTo>
                    <a:pt x="10640" y="6995"/>
                  </a:lnTo>
                  <a:lnTo>
                    <a:pt x="9233" y="7544"/>
                  </a:lnTo>
                  <a:cubicBezTo>
                    <a:pt x="9138" y="7579"/>
                    <a:pt x="9046" y="7621"/>
                    <a:pt x="8966" y="7674"/>
                  </a:cubicBezTo>
                  <a:cubicBezTo>
                    <a:pt x="8951" y="7671"/>
                    <a:pt x="8937" y="7671"/>
                    <a:pt x="8923" y="7671"/>
                  </a:cubicBezTo>
                  <a:lnTo>
                    <a:pt x="475" y="7671"/>
                  </a:lnTo>
                  <a:lnTo>
                    <a:pt x="475" y="4768"/>
                  </a:lnTo>
                  <a:close/>
                  <a:moveTo>
                    <a:pt x="240" y="0"/>
                  </a:moveTo>
                  <a:cubicBezTo>
                    <a:pt x="109" y="0"/>
                    <a:pt x="4" y="106"/>
                    <a:pt x="4" y="236"/>
                  </a:cubicBezTo>
                  <a:lnTo>
                    <a:pt x="4" y="3614"/>
                  </a:lnTo>
                  <a:cubicBezTo>
                    <a:pt x="4" y="3744"/>
                    <a:pt x="109" y="3850"/>
                    <a:pt x="240" y="3850"/>
                  </a:cubicBezTo>
                  <a:lnTo>
                    <a:pt x="9360" y="3850"/>
                  </a:lnTo>
                  <a:lnTo>
                    <a:pt x="9360" y="4201"/>
                  </a:lnTo>
                  <a:cubicBezTo>
                    <a:pt x="9321" y="4230"/>
                    <a:pt x="9282" y="4261"/>
                    <a:pt x="9251" y="4296"/>
                  </a:cubicBezTo>
                  <a:lnTo>
                    <a:pt x="236" y="4296"/>
                  </a:lnTo>
                  <a:cubicBezTo>
                    <a:pt x="106" y="4296"/>
                    <a:pt x="0" y="4402"/>
                    <a:pt x="0" y="4532"/>
                  </a:cubicBezTo>
                  <a:lnTo>
                    <a:pt x="0" y="7906"/>
                  </a:lnTo>
                  <a:cubicBezTo>
                    <a:pt x="0" y="8037"/>
                    <a:pt x="106" y="8142"/>
                    <a:pt x="236" y="8142"/>
                  </a:cubicBezTo>
                  <a:lnTo>
                    <a:pt x="8459" y="8142"/>
                  </a:lnTo>
                  <a:cubicBezTo>
                    <a:pt x="8227" y="8469"/>
                    <a:pt x="8103" y="8863"/>
                    <a:pt x="8111" y="9264"/>
                  </a:cubicBezTo>
                  <a:lnTo>
                    <a:pt x="8111" y="10440"/>
                  </a:lnTo>
                  <a:cubicBezTo>
                    <a:pt x="8111" y="10570"/>
                    <a:pt x="8216" y="10675"/>
                    <a:pt x="8346" y="10675"/>
                  </a:cubicBezTo>
                  <a:lnTo>
                    <a:pt x="9243" y="10675"/>
                  </a:lnTo>
                  <a:cubicBezTo>
                    <a:pt x="9374" y="10675"/>
                    <a:pt x="9479" y="10570"/>
                    <a:pt x="9479" y="10440"/>
                  </a:cubicBezTo>
                  <a:cubicBezTo>
                    <a:pt x="9479" y="10309"/>
                    <a:pt x="9374" y="10204"/>
                    <a:pt x="9243" y="10204"/>
                  </a:cubicBezTo>
                  <a:lnTo>
                    <a:pt x="8582" y="10204"/>
                  </a:lnTo>
                  <a:lnTo>
                    <a:pt x="8582" y="9264"/>
                  </a:lnTo>
                  <a:cubicBezTo>
                    <a:pt x="8582" y="8283"/>
                    <a:pt x="9356" y="7998"/>
                    <a:pt x="9388" y="7987"/>
                  </a:cubicBezTo>
                  <a:lnTo>
                    <a:pt x="9398" y="7984"/>
                  </a:lnTo>
                  <a:lnTo>
                    <a:pt x="10693" y="7477"/>
                  </a:lnTo>
                  <a:cubicBezTo>
                    <a:pt x="10697" y="7484"/>
                    <a:pt x="10704" y="7491"/>
                    <a:pt x="10711" y="7498"/>
                  </a:cubicBezTo>
                  <a:lnTo>
                    <a:pt x="11390" y="8160"/>
                  </a:lnTo>
                  <a:cubicBezTo>
                    <a:pt x="11435" y="8202"/>
                    <a:pt x="11492" y="8227"/>
                    <a:pt x="11555" y="8227"/>
                  </a:cubicBezTo>
                  <a:lnTo>
                    <a:pt x="11559" y="8227"/>
                  </a:lnTo>
                  <a:cubicBezTo>
                    <a:pt x="11622" y="8223"/>
                    <a:pt x="11682" y="8198"/>
                    <a:pt x="11724" y="8153"/>
                  </a:cubicBezTo>
                  <a:lnTo>
                    <a:pt x="12389" y="7467"/>
                  </a:lnTo>
                  <a:lnTo>
                    <a:pt x="13680" y="7984"/>
                  </a:lnTo>
                  <a:lnTo>
                    <a:pt x="13691" y="7987"/>
                  </a:lnTo>
                  <a:cubicBezTo>
                    <a:pt x="13726" y="7998"/>
                    <a:pt x="14497" y="8279"/>
                    <a:pt x="14497" y="9261"/>
                  </a:cubicBezTo>
                  <a:lnTo>
                    <a:pt x="14497" y="10200"/>
                  </a:lnTo>
                  <a:lnTo>
                    <a:pt x="9996" y="10200"/>
                  </a:lnTo>
                  <a:cubicBezTo>
                    <a:pt x="9680" y="10200"/>
                    <a:pt x="9680" y="10675"/>
                    <a:pt x="9996" y="10675"/>
                  </a:cubicBezTo>
                  <a:lnTo>
                    <a:pt x="14736" y="10675"/>
                  </a:lnTo>
                  <a:cubicBezTo>
                    <a:pt x="14866" y="10672"/>
                    <a:pt x="14972" y="10566"/>
                    <a:pt x="14972" y="10436"/>
                  </a:cubicBezTo>
                  <a:lnTo>
                    <a:pt x="14972" y="9261"/>
                  </a:lnTo>
                  <a:cubicBezTo>
                    <a:pt x="14972" y="8209"/>
                    <a:pt x="14243" y="7678"/>
                    <a:pt x="13853" y="7544"/>
                  </a:cubicBezTo>
                  <a:lnTo>
                    <a:pt x="12477" y="6992"/>
                  </a:lnTo>
                  <a:lnTo>
                    <a:pt x="12477" y="6693"/>
                  </a:lnTo>
                  <a:cubicBezTo>
                    <a:pt x="12860" y="6481"/>
                    <a:pt x="13142" y="6130"/>
                    <a:pt x="13262" y="5711"/>
                  </a:cubicBezTo>
                  <a:cubicBezTo>
                    <a:pt x="13624" y="5707"/>
                    <a:pt x="13941" y="5475"/>
                    <a:pt x="14053" y="5134"/>
                  </a:cubicBezTo>
                  <a:cubicBezTo>
                    <a:pt x="14166" y="4789"/>
                    <a:pt x="14043" y="4416"/>
                    <a:pt x="13754" y="4201"/>
                  </a:cubicBezTo>
                  <a:lnTo>
                    <a:pt x="13754" y="3575"/>
                  </a:lnTo>
                  <a:cubicBezTo>
                    <a:pt x="13751" y="2404"/>
                    <a:pt x="12804" y="1457"/>
                    <a:pt x="11636" y="1457"/>
                  </a:cubicBezTo>
                  <a:lnTo>
                    <a:pt x="11478" y="1457"/>
                  </a:lnTo>
                  <a:cubicBezTo>
                    <a:pt x="11305" y="1457"/>
                    <a:pt x="11136" y="1475"/>
                    <a:pt x="10968" y="1517"/>
                  </a:cubicBezTo>
                  <a:lnTo>
                    <a:pt x="10968" y="236"/>
                  </a:lnTo>
                  <a:cubicBezTo>
                    <a:pt x="10968" y="106"/>
                    <a:pt x="10862" y="0"/>
                    <a:pt x="10732" y="0"/>
                  </a:cubicBezTo>
                  <a:lnTo>
                    <a:pt x="10028" y="0"/>
                  </a:lnTo>
                  <a:cubicBezTo>
                    <a:pt x="9715" y="0"/>
                    <a:pt x="9715" y="475"/>
                    <a:pt x="10028" y="475"/>
                  </a:cubicBezTo>
                  <a:lnTo>
                    <a:pt x="10496" y="475"/>
                  </a:lnTo>
                  <a:lnTo>
                    <a:pt x="10496" y="1696"/>
                  </a:lnTo>
                  <a:cubicBezTo>
                    <a:pt x="9859" y="2031"/>
                    <a:pt x="9433" y="2660"/>
                    <a:pt x="9367" y="3378"/>
                  </a:cubicBezTo>
                  <a:lnTo>
                    <a:pt x="475" y="3378"/>
                  </a:lnTo>
                  <a:lnTo>
                    <a:pt x="475" y="475"/>
                  </a:lnTo>
                  <a:lnTo>
                    <a:pt x="9243" y="475"/>
                  </a:lnTo>
                  <a:cubicBezTo>
                    <a:pt x="9374" y="472"/>
                    <a:pt x="9479" y="366"/>
                    <a:pt x="9479" y="236"/>
                  </a:cubicBezTo>
                  <a:cubicBezTo>
                    <a:pt x="9479" y="106"/>
                    <a:pt x="9374" y="0"/>
                    <a:pt x="9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4" name="Google Shape;18924;p76"/>
            <p:cNvSpPr/>
            <p:nvPr/>
          </p:nvSpPr>
          <p:spPr>
            <a:xfrm>
              <a:off x="3216592" y="3366117"/>
              <a:ext cx="55048" cy="53122"/>
            </a:xfrm>
            <a:custGeom>
              <a:avLst/>
              <a:gdLst/>
              <a:ahLst/>
              <a:cxnLst/>
              <a:rect l="l" t="t" r="r" b="b"/>
              <a:pathLst>
                <a:path w="2115" h="2041" extrusionOk="0">
                  <a:moveTo>
                    <a:pt x="236" y="0"/>
                  </a:moveTo>
                  <a:cubicBezTo>
                    <a:pt x="106" y="0"/>
                    <a:pt x="0" y="106"/>
                    <a:pt x="0" y="236"/>
                  </a:cubicBezTo>
                  <a:lnTo>
                    <a:pt x="0" y="1802"/>
                  </a:lnTo>
                  <a:cubicBezTo>
                    <a:pt x="0" y="1932"/>
                    <a:pt x="106" y="2041"/>
                    <a:pt x="236" y="2041"/>
                  </a:cubicBezTo>
                  <a:lnTo>
                    <a:pt x="1879" y="2041"/>
                  </a:lnTo>
                  <a:cubicBezTo>
                    <a:pt x="2009" y="2041"/>
                    <a:pt x="2115" y="1932"/>
                    <a:pt x="2115" y="1802"/>
                  </a:cubicBezTo>
                  <a:lnTo>
                    <a:pt x="2115" y="1379"/>
                  </a:lnTo>
                  <a:cubicBezTo>
                    <a:pt x="2115" y="1223"/>
                    <a:pt x="1997" y="1145"/>
                    <a:pt x="1879" y="1145"/>
                  </a:cubicBezTo>
                  <a:cubicBezTo>
                    <a:pt x="1761" y="1145"/>
                    <a:pt x="1643" y="1223"/>
                    <a:pt x="1643" y="1379"/>
                  </a:cubicBezTo>
                  <a:lnTo>
                    <a:pt x="1643" y="1566"/>
                  </a:lnTo>
                  <a:lnTo>
                    <a:pt x="472" y="1566"/>
                  </a:lnTo>
                  <a:lnTo>
                    <a:pt x="472" y="472"/>
                  </a:lnTo>
                  <a:lnTo>
                    <a:pt x="1429" y="472"/>
                  </a:lnTo>
                  <a:cubicBezTo>
                    <a:pt x="1559" y="472"/>
                    <a:pt x="1664" y="366"/>
                    <a:pt x="1664" y="236"/>
                  </a:cubicBezTo>
                  <a:cubicBezTo>
                    <a:pt x="1664" y="106"/>
                    <a:pt x="1559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5" name="Google Shape;18925;p76"/>
            <p:cNvSpPr/>
            <p:nvPr/>
          </p:nvSpPr>
          <p:spPr>
            <a:xfrm>
              <a:off x="3228851" y="3365987"/>
              <a:ext cx="53252" cy="38963"/>
            </a:xfrm>
            <a:custGeom>
              <a:avLst/>
              <a:gdLst/>
              <a:ahLst/>
              <a:cxnLst/>
              <a:rect l="l" t="t" r="r" b="b"/>
              <a:pathLst>
                <a:path w="2046" h="1497" extrusionOk="0">
                  <a:moveTo>
                    <a:pt x="1706" y="1"/>
                  </a:moveTo>
                  <a:cubicBezTo>
                    <a:pt x="1649" y="1"/>
                    <a:pt x="1590" y="24"/>
                    <a:pt x="1538" y="79"/>
                  </a:cubicBezTo>
                  <a:lnTo>
                    <a:pt x="754" y="913"/>
                  </a:lnTo>
                  <a:lnTo>
                    <a:pt x="511" y="649"/>
                  </a:lnTo>
                  <a:cubicBezTo>
                    <a:pt x="458" y="592"/>
                    <a:pt x="398" y="568"/>
                    <a:pt x="339" y="568"/>
                  </a:cubicBezTo>
                  <a:cubicBezTo>
                    <a:pt x="159" y="568"/>
                    <a:pt x="0" y="794"/>
                    <a:pt x="162" y="969"/>
                  </a:cubicBezTo>
                  <a:lnTo>
                    <a:pt x="578" y="1420"/>
                  </a:lnTo>
                  <a:cubicBezTo>
                    <a:pt x="620" y="1469"/>
                    <a:pt x="683" y="1493"/>
                    <a:pt x="750" y="1497"/>
                  </a:cubicBezTo>
                  <a:cubicBezTo>
                    <a:pt x="813" y="1497"/>
                    <a:pt x="877" y="1469"/>
                    <a:pt x="922" y="1423"/>
                  </a:cubicBezTo>
                  <a:lnTo>
                    <a:pt x="1883" y="403"/>
                  </a:lnTo>
                  <a:cubicBezTo>
                    <a:pt x="2046" y="229"/>
                    <a:pt x="1887" y="1"/>
                    <a:pt x="17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6" name="Google Shape;18926;p76"/>
            <p:cNvSpPr/>
            <p:nvPr/>
          </p:nvSpPr>
          <p:spPr>
            <a:xfrm>
              <a:off x="3216592" y="3477827"/>
              <a:ext cx="55048" cy="53148"/>
            </a:xfrm>
            <a:custGeom>
              <a:avLst/>
              <a:gdLst/>
              <a:ahLst/>
              <a:cxnLst/>
              <a:rect l="l" t="t" r="r" b="b"/>
              <a:pathLst>
                <a:path w="2115" h="2042" extrusionOk="0">
                  <a:moveTo>
                    <a:pt x="236" y="1"/>
                  </a:moveTo>
                  <a:cubicBezTo>
                    <a:pt x="106" y="1"/>
                    <a:pt x="0" y="106"/>
                    <a:pt x="0" y="236"/>
                  </a:cubicBezTo>
                  <a:lnTo>
                    <a:pt x="0" y="1806"/>
                  </a:lnTo>
                  <a:cubicBezTo>
                    <a:pt x="0" y="1936"/>
                    <a:pt x="106" y="2041"/>
                    <a:pt x="236" y="2041"/>
                  </a:cubicBezTo>
                  <a:lnTo>
                    <a:pt x="1879" y="2041"/>
                  </a:lnTo>
                  <a:cubicBezTo>
                    <a:pt x="2009" y="2041"/>
                    <a:pt x="2115" y="1936"/>
                    <a:pt x="2115" y="1806"/>
                  </a:cubicBezTo>
                  <a:lnTo>
                    <a:pt x="2115" y="1380"/>
                  </a:lnTo>
                  <a:cubicBezTo>
                    <a:pt x="2115" y="1223"/>
                    <a:pt x="1997" y="1145"/>
                    <a:pt x="1879" y="1145"/>
                  </a:cubicBezTo>
                  <a:cubicBezTo>
                    <a:pt x="1761" y="1145"/>
                    <a:pt x="1643" y="1223"/>
                    <a:pt x="1643" y="1380"/>
                  </a:cubicBezTo>
                  <a:lnTo>
                    <a:pt x="1643" y="1566"/>
                  </a:lnTo>
                  <a:lnTo>
                    <a:pt x="472" y="1566"/>
                  </a:lnTo>
                  <a:lnTo>
                    <a:pt x="472" y="476"/>
                  </a:lnTo>
                  <a:lnTo>
                    <a:pt x="1429" y="476"/>
                  </a:lnTo>
                  <a:cubicBezTo>
                    <a:pt x="1559" y="476"/>
                    <a:pt x="1664" y="367"/>
                    <a:pt x="1664" y="236"/>
                  </a:cubicBezTo>
                  <a:cubicBezTo>
                    <a:pt x="1664" y="106"/>
                    <a:pt x="1559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7" name="Google Shape;18927;p76"/>
            <p:cNvSpPr/>
            <p:nvPr/>
          </p:nvSpPr>
          <p:spPr>
            <a:xfrm>
              <a:off x="3228851" y="3477723"/>
              <a:ext cx="53252" cy="38963"/>
            </a:xfrm>
            <a:custGeom>
              <a:avLst/>
              <a:gdLst/>
              <a:ahLst/>
              <a:cxnLst/>
              <a:rect l="l" t="t" r="r" b="b"/>
              <a:pathLst>
                <a:path w="2046" h="1497" extrusionOk="0">
                  <a:moveTo>
                    <a:pt x="1706" y="0"/>
                  </a:moveTo>
                  <a:cubicBezTo>
                    <a:pt x="1649" y="0"/>
                    <a:pt x="1590" y="23"/>
                    <a:pt x="1538" y="79"/>
                  </a:cubicBezTo>
                  <a:lnTo>
                    <a:pt x="754" y="912"/>
                  </a:lnTo>
                  <a:lnTo>
                    <a:pt x="511" y="649"/>
                  </a:lnTo>
                  <a:cubicBezTo>
                    <a:pt x="458" y="592"/>
                    <a:pt x="398" y="568"/>
                    <a:pt x="339" y="568"/>
                  </a:cubicBezTo>
                  <a:cubicBezTo>
                    <a:pt x="159" y="568"/>
                    <a:pt x="0" y="793"/>
                    <a:pt x="162" y="969"/>
                  </a:cubicBezTo>
                  <a:lnTo>
                    <a:pt x="578" y="1419"/>
                  </a:lnTo>
                  <a:cubicBezTo>
                    <a:pt x="620" y="1468"/>
                    <a:pt x="683" y="1496"/>
                    <a:pt x="750" y="1496"/>
                  </a:cubicBezTo>
                  <a:cubicBezTo>
                    <a:pt x="813" y="1496"/>
                    <a:pt x="877" y="1468"/>
                    <a:pt x="922" y="1423"/>
                  </a:cubicBezTo>
                  <a:lnTo>
                    <a:pt x="1883" y="402"/>
                  </a:lnTo>
                  <a:cubicBezTo>
                    <a:pt x="2046" y="229"/>
                    <a:pt x="1887" y="0"/>
                    <a:pt x="1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8" name="Google Shape;18928;p76"/>
            <p:cNvSpPr/>
            <p:nvPr/>
          </p:nvSpPr>
          <p:spPr>
            <a:xfrm>
              <a:off x="3216592" y="3589563"/>
              <a:ext cx="55048" cy="53122"/>
            </a:xfrm>
            <a:custGeom>
              <a:avLst/>
              <a:gdLst/>
              <a:ahLst/>
              <a:cxnLst/>
              <a:rect l="l" t="t" r="r" b="b"/>
              <a:pathLst>
                <a:path w="2115" h="2041" extrusionOk="0">
                  <a:moveTo>
                    <a:pt x="236" y="0"/>
                  </a:moveTo>
                  <a:cubicBezTo>
                    <a:pt x="106" y="0"/>
                    <a:pt x="0" y="106"/>
                    <a:pt x="0" y="236"/>
                  </a:cubicBezTo>
                  <a:lnTo>
                    <a:pt x="0" y="1805"/>
                  </a:lnTo>
                  <a:cubicBezTo>
                    <a:pt x="0" y="1935"/>
                    <a:pt x="106" y="2041"/>
                    <a:pt x="236" y="2041"/>
                  </a:cubicBezTo>
                  <a:lnTo>
                    <a:pt x="1879" y="2041"/>
                  </a:lnTo>
                  <a:cubicBezTo>
                    <a:pt x="2009" y="2041"/>
                    <a:pt x="2115" y="1935"/>
                    <a:pt x="2115" y="1805"/>
                  </a:cubicBezTo>
                  <a:lnTo>
                    <a:pt x="2115" y="1383"/>
                  </a:lnTo>
                  <a:cubicBezTo>
                    <a:pt x="2115" y="1225"/>
                    <a:pt x="1997" y="1145"/>
                    <a:pt x="1879" y="1145"/>
                  </a:cubicBezTo>
                  <a:cubicBezTo>
                    <a:pt x="1761" y="1145"/>
                    <a:pt x="1643" y="1225"/>
                    <a:pt x="1643" y="1383"/>
                  </a:cubicBezTo>
                  <a:lnTo>
                    <a:pt x="1643" y="1569"/>
                  </a:lnTo>
                  <a:lnTo>
                    <a:pt x="472" y="1569"/>
                  </a:lnTo>
                  <a:lnTo>
                    <a:pt x="472" y="475"/>
                  </a:lnTo>
                  <a:lnTo>
                    <a:pt x="1429" y="475"/>
                  </a:lnTo>
                  <a:cubicBezTo>
                    <a:pt x="1559" y="475"/>
                    <a:pt x="1664" y="370"/>
                    <a:pt x="1664" y="236"/>
                  </a:cubicBezTo>
                  <a:cubicBezTo>
                    <a:pt x="1664" y="106"/>
                    <a:pt x="1559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9" name="Google Shape;18929;p76"/>
            <p:cNvSpPr/>
            <p:nvPr/>
          </p:nvSpPr>
          <p:spPr>
            <a:xfrm>
              <a:off x="3228851" y="3589433"/>
              <a:ext cx="53252" cy="38963"/>
            </a:xfrm>
            <a:custGeom>
              <a:avLst/>
              <a:gdLst/>
              <a:ahLst/>
              <a:cxnLst/>
              <a:rect l="l" t="t" r="r" b="b"/>
              <a:pathLst>
                <a:path w="2046" h="1497" extrusionOk="0">
                  <a:moveTo>
                    <a:pt x="1706" y="1"/>
                  </a:moveTo>
                  <a:cubicBezTo>
                    <a:pt x="1649" y="1"/>
                    <a:pt x="1590" y="24"/>
                    <a:pt x="1538" y="79"/>
                  </a:cubicBezTo>
                  <a:lnTo>
                    <a:pt x="754" y="913"/>
                  </a:lnTo>
                  <a:lnTo>
                    <a:pt x="511" y="649"/>
                  </a:lnTo>
                  <a:cubicBezTo>
                    <a:pt x="458" y="592"/>
                    <a:pt x="398" y="568"/>
                    <a:pt x="339" y="568"/>
                  </a:cubicBezTo>
                  <a:cubicBezTo>
                    <a:pt x="159" y="568"/>
                    <a:pt x="0" y="794"/>
                    <a:pt x="162" y="969"/>
                  </a:cubicBezTo>
                  <a:lnTo>
                    <a:pt x="578" y="1420"/>
                  </a:lnTo>
                  <a:cubicBezTo>
                    <a:pt x="620" y="1469"/>
                    <a:pt x="683" y="1497"/>
                    <a:pt x="750" y="1497"/>
                  </a:cubicBezTo>
                  <a:cubicBezTo>
                    <a:pt x="813" y="1497"/>
                    <a:pt x="877" y="1469"/>
                    <a:pt x="922" y="1423"/>
                  </a:cubicBezTo>
                  <a:lnTo>
                    <a:pt x="1883" y="403"/>
                  </a:lnTo>
                  <a:cubicBezTo>
                    <a:pt x="2046" y="229"/>
                    <a:pt x="1887" y="1"/>
                    <a:pt x="17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0" name="Google Shape;18930;p76"/>
            <p:cNvSpPr/>
            <p:nvPr/>
          </p:nvSpPr>
          <p:spPr>
            <a:xfrm>
              <a:off x="3190929" y="3342484"/>
              <a:ext cx="285496" cy="100310"/>
            </a:xfrm>
            <a:custGeom>
              <a:avLst/>
              <a:gdLst/>
              <a:ahLst/>
              <a:cxnLst/>
              <a:rect l="l" t="t" r="r" b="b"/>
              <a:pathLst>
                <a:path w="10969" h="3854" extrusionOk="0">
                  <a:moveTo>
                    <a:pt x="237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3617"/>
                  </a:lnTo>
                  <a:cubicBezTo>
                    <a:pt x="1" y="3748"/>
                    <a:pt x="106" y="3853"/>
                    <a:pt x="237" y="3853"/>
                  </a:cubicBezTo>
                  <a:lnTo>
                    <a:pt x="10729" y="3853"/>
                  </a:lnTo>
                  <a:cubicBezTo>
                    <a:pt x="10862" y="3853"/>
                    <a:pt x="10968" y="3744"/>
                    <a:pt x="10968" y="3614"/>
                  </a:cubicBezTo>
                  <a:lnTo>
                    <a:pt x="10968" y="240"/>
                  </a:lnTo>
                  <a:cubicBezTo>
                    <a:pt x="10968" y="106"/>
                    <a:pt x="10862" y="0"/>
                    <a:pt x="10732" y="0"/>
                  </a:cubicBezTo>
                  <a:lnTo>
                    <a:pt x="10029" y="0"/>
                  </a:lnTo>
                  <a:cubicBezTo>
                    <a:pt x="9712" y="0"/>
                    <a:pt x="9712" y="475"/>
                    <a:pt x="10029" y="475"/>
                  </a:cubicBezTo>
                  <a:lnTo>
                    <a:pt x="10493" y="475"/>
                  </a:lnTo>
                  <a:lnTo>
                    <a:pt x="10493" y="3378"/>
                  </a:lnTo>
                  <a:lnTo>
                    <a:pt x="472" y="3378"/>
                  </a:lnTo>
                  <a:lnTo>
                    <a:pt x="472" y="475"/>
                  </a:lnTo>
                  <a:lnTo>
                    <a:pt x="9240" y="475"/>
                  </a:lnTo>
                  <a:cubicBezTo>
                    <a:pt x="9371" y="475"/>
                    <a:pt x="9476" y="370"/>
                    <a:pt x="9476" y="240"/>
                  </a:cubicBezTo>
                  <a:cubicBezTo>
                    <a:pt x="9476" y="106"/>
                    <a:pt x="9371" y="0"/>
                    <a:pt x="9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31" name="Google Shape;18931;p76"/>
          <p:cNvGrpSpPr/>
          <p:nvPr/>
        </p:nvGrpSpPr>
        <p:grpSpPr>
          <a:xfrm>
            <a:off x="7927127" y="2879845"/>
            <a:ext cx="364515" cy="383619"/>
            <a:chOff x="7927127" y="2879845"/>
            <a:chExt cx="364515" cy="383619"/>
          </a:xfrm>
        </p:grpSpPr>
        <p:sp>
          <p:nvSpPr>
            <p:cNvPr id="18932" name="Google Shape;18932;p76"/>
            <p:cNvSpPr/>
            <p:nvPr/>
          </p:nvSpPr>
          <p:spPr>
            <a:xfrm>
              <a:off x="7932723" y="2885598"/>
              <a:ext cx="353245" cy="241795"/>
            </a:xfrm>
            <a:custGeom>
              <a:avLst/>
              <a:gdLst/>
              <a:ahLst/>
              <a:cxnLst/>
              <a:rect l="l" t="t" r="r" b="b"/>
              <a:pathLst>
                <a:path w="13572" h="9290" extrusionOk="0">
                  <a:moveTo>
                    <a:pt x="489" y="1"/>
                  </a:moveTo>
                  <a:cubicBezTo>
                    <a:pt x="222" y="1"/>
                    <a:pt x="0" y="219"/>
                    <a:pt x="0" y="490"/>
                  </a:cubicBezTo>
                  <a:lnTo>
                    <a:pt x="0" y="9290"/>
                  </a:lnTo>
                  <a:lnTo>
                    <a:pt x="13571" y="9290"/>
                  </a:lnTo>
                  <a:lnTo>
                    <a:pt x="13571" y="490"/>
                  </a:lnTo>
                  <a:cubicBezTo>
                    <a:pt x="13571" y="219"/>
                    <a:pt x="13353" y="1"/>
                    <a:pt x="130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3" name="Google Shape;18933;p76"/>
            <p:cNvSpPr/>
            <p:nvPr/>
          </p:nvSpPr>
          <p:spPr>
            <a:xfrm>
              <a:off x="7932801" y="2885598"/>
              <a:ext cx="27589" cy="241795"/>
            </a:xfrm>
            <a:custGeom>
              <a:avLst/>
              <a:gdLst/>
              <a:ahLst/>
              <a:cxnLst/>
              <a:rect l="l" t="t" r="r" b="b"/>
              <a:pathLst>
                <a:path w="1060" h="9290" extrusionOk="0">
                  <a:moveTo>
                    <a:pt x="490" y="1"/>
                  </a:moveTo>
                  <a:cubicBezTo>
                    <a:pt x="219" y="1"/>
                    <a:pt x="1" y="219"/>
                    <a:pt x="1" y="490"/>
                  </a:cubicBezTo>
                  <a:lnTo>
                    <a:pt x="1" y="9290"/>
                  </a:lnTo>
                  <a:lnTo>
                    <a:pt x="571" y="9290"/>
                  </a:lnTo>
                  <a:lnTo>
                    <a:pt x="571" y="490"/>
                  </a:lnTo>
                  <a:cubicBezTo>
                    <a:pt x="571" y="219"/>
                    <a:pt x="793" y="1"/>
                    <a:pt x="1060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4" name="Google Shape;18934;p76"/>
            <p:cNvSpPr/>
            <p:nvPr/>
          </p:nvSpPr>
          <p:spPr>
            <a:xfrm>
              <a:off x="7958907" y="2914176"/>
              <a:ext cx="300956" cy="210927"/>
            </a:xfrm>
            <a:custGeom>
              <a:avLst/>
              <a:gdLst/>
              <a:ahLst/>
              <a:cxnLst/>
              <a:rect l="l" t="t" r="r" b="b"/>
              <a:pathLst>
                <a:path w="11563" h="8104" extrusionOk="0">
                  <a:moveTo>
                    <a:pt x="289" y="1"/>
                  </a:moveTo>
                  <a:cubicBezTo>
                    <a:pt x="127" y="1"/>
                    <a:pt x="1" y="127"/>
                    <a:pt x="1" y="289"/>
                  </a:cubicBezTo>
                  <a:lnTo>
                    <a:pt x="1" y="8104"/>
                  </a:lnTo>
                  <a:lnTo>
                    <a:pt x="11562" y="8104"/>
                  </a:lnTo>
                  <a:lnTo>
                    <a:pt x="11562" y="289"/>
                  </a:lnTo>
                  <a:cubicBezTo>
                    <a:pt x="11562" y="131"/>
                    <a:pt x="11432" y="1"/>
                    <a:pt x="1127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5" name="Google Shape;18935;p76"/>
            <p:cNvSpPr/>
            <p:nvPr/>
          </p:nvSpPr>
          <p:spPr>
            <a:xfrm>
              <a:off x="7958907" y="2914176"/>
              <a:ext cx="22566" cy="210927"/>
            </a:xfrm>
            <a:custGeom>
              <a:avLst/>
              <a:gdLst/>
              <a:ahLst/>
              <a:cxnLst/>
              <a:rect l="l" t="t" r="r" b="b"/>
              <a:pathLst>
                <a:path w="867" h="8104" extrusionOk="0">
                  <a:moveTo>
                    <a:pt x="289" y="1"/>
                  </a:moveTo>
                  <a:cubicBezTo>
                    <a:pt x="127" y="1"/>
                    <a:pt x="1" y="131"/>
                    <a:pt x="1" y="289"/>
                  </a:cubicBezTo>
                  <a:lnTo>
                    <a:pt x="1" y="8104"/>
                  </a:lnTo>
                  <a:lnTo>
                    <a:pt x="574" y="8104"/>
                  </a:lnTo>
                  <a:lnTo>
                    <a:pt x="574" y="289"/>
                  </a:lnTo>
                  <a:cubicBezTo>
                    <a:pt x="574" y="131"/>
                    <a:pt x="704" y="1"/>
                    <a:pt x="86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6" name="Google Shape;18936;p76"/>
            <p:cNvSpPr/>
            <p:nvPr/>
          </p:nvSpPr>
          <p:spPr>
            <a:xfrm>
              <a:off x="8079622" y="3032497"/>
              <a:ext cx="28032" cy="92970"/>
            </a:xfrm>
            <a:custGeom>
              <a:avLst/>
              <a:gdLst/>
              <a:ahLst/>
              <a:cxnLst/>
              <a:rect l="l" t="t" r="r" b="b"/>
              <a:pathLst>
                <a:path w="1077" h="3572" extrusionOk="0">
                  <a:moveTo>
                    <a:pt x="0" y="0"/>
                  </a:moveTo>
                  <a:lnTo>
                    <a:pt x="0" y="3572"/>
                  </a:lnTo>
                  <a:lnTo>
                    <a:pt x="1077" y="3572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7" name="Google Shape;18937;p76"/>
            <p:cNvSpPr/>
            <p:nvPr/>
          </p:nvSpPr>
          <p:spPr>
            <a:xfrm>
              <a:off x="8079622" y="3032497"/>
              <a:ext cx="14940" cy="92970"/>
            </a:xfrm>
            <a:custGeom>
              <a:avLst/>
              <a:gdLst/>
              <a:ahLst/>
              <a:cxnLst/>
              <a:rect l="l" t="t" r="r" b="b"/>
              <a:pathLst>
                <a:path w="574" h="3572" extrusionOk="0">
                  <a:moveTo>
                    <a:pt x="0" y="0"/>
                  </a:moveTo>
                  <a:lnTo>
                    <a:pt x="0" y="3572"/>
                  </a:lnTo>
                  <a:lnTo>
                    <a:pt x="574" y="357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8" name="Google Shape;18938;p76"/>
            <p:cNvSpPr/>
            <p:nvPr/>
          </p:nvSpPr>
          <p:spPr>
            <a:xfrm>
              <a:off x="8159292" y="2940724"/>
              <a:ext cx="55152" cy="185472"/>
            </a:xfrm>
            <a:custGeom>
              <a:avLst/>
              <a:gdLst/>
              <a:ahLst/>
              <a:cxnLst/>
              <a:rect l="l" t="t" r="r" b="b"/>
              <a:pathLst>
                <a:path w="2119" h="7126" extrusionOk="0">
                  <a:moveTo>
                    <a:pt x="127" y="1"/>
                  </a:moveTo>
                  <a:cubicBezTo>
                    <a:pt x="56" y="1"/>
                    <a:pt x="0" y="57"/>
                    <a:pt x="0" y="128"/>
                  </a:cubicBezTo>
                  <a:lnTo>
                    <a:pt x="0" y="7126"/>
                  </a:lnTo>
                  <a:lnTo>
                    <a:pt x="2118" y="7126"/>
                  </a:lnTo>
                  <a:lnTo>
                    <a:pt x="2118" y="128"/>
                  </a:lnTo>
                  <a:cubicBezTo>
                    <a:pt x="2118" y="57"/>
                    <a:pt x="2062" y="1"/>
                    <a:pt x="19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9" name="Google Shape;18939;p76"/>
            <p:cNvSpPr/>
            <p:nvPr/>
          </p:nvSpPr>
          <p:spPr>
            <a:xfrm>
              <a:off x="8159292" y="2940724"/>
              <a:ext cx="18245" cy="185472"/>
            </a:xfrm>
            <a:custGeom>
              <a:avLst/>
              <a:gdLst/>
              <a:ahLst/>
              <a:cxnLst/>
              <a:rect l="l" t="t" r="r" b="b"/>
              <a:pathLst>
                <a:path w="701" h="7126" extrusionOk="0">
                  <a:moveTo>
                    <a:pt x="127" y="1"/>
                  </a:moveTo>
                  <a:cubicBezTo>
                    <a:pt x="56" y="1"/>
                    <a:pt x="0" y="57"/>
                    <a:pt x="0" y="128"/>
                  </a:cubicBezTo>
                  <a:lnTo>
                    <a:pt x="0" y="7126"/>
                  </a:lnTo>
                  <a:lnTo>
                    <a:pt x="577" y="7126"/>
                  </a:lnTo>
                  <a:lnTo>
                    <a:pt x="577" y="128"/>
                  </a:lnTo>
                  <a:cubicBezTo>
                    <a:pt x="577" y="57"/>
                    <a:pt x="633" y="1"/>
                    <a:pt x="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0" name="Google Shape;18940;p76"/>
            <p:cNvSpPr/>
            <p:nvPr/>
          </p:nvSpPr>
          <p:spPr>
            <a:xfrm>
              <a:off x="8079622" y="2978203"/>
              <a:ext cx="54970" cy="54319"/>
            </a:xfrm>
            <a:custGeom>
              <a:avLst/>
              <a:gdLst/>
              <a:ahLst/>
              <a:cxnLst/>
              <a:rect l="l" t="t" r="r" b="b"/>
              <a:pathLst>
                <a:path w="2112" h="2087" extrusionOk="0">
                  <a:moveTo>
                    <a:pt x="1054" y="1"/>
                  </a:moveTo>
                  <a:cubicBezTo>
                    <a:pt x="1013" y="1"/>
                    <a:pt x="971" y="23"/>
                    <a:pt x="950" y="67"/>
                  </a:cubicBezTo>
                  <a:lnTo>
                    <a:pt x="0" y="2086"/>
                  </a:lnTo>
                  <a:lnTo>
                    <a:pt x="2111" y="2086"/>
                  </a:lnTo>
                  <a:lnTo>
                    <a:pt x="1158" y="67"/>
                  </a:lnTo>
                  <a:cubicBezTo>
                    <a:pt x="1137" y="23"/>
                    <a:pt x="1095" y="1"/>
                    <a:pt x="105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1" name="Google Shape;18941;p76"/>
            <p:cNvSpPr/>
            <p:nvPr/>
          </p:nvSpPr>
          <p:spPr>
            <a:xfrm>
              <a:off x="8079622" y="2978203"/>
              <a:ext cx="34903" cy="54319"/>
            </a:xfrm>
            <a:custGeom>
              <a:avLst/>
              <a:gdLst/>
              <a:ahLst/>
              <a:cxnLst/>
              <a:rect l="l" t="t" r="r" b="b"/>
              <a:pathLst>
                <a:path w="1341" h="2087" extrusionOk="0">
                  <a:moveTo>
                    <a:pt x="1054" y="1"/>
                  </a:moveTo>
                  <a:cubicBezTo>
                    <a:pt x="1013" y="1"/>
                    <a:pt x="971" y="23"/>
                    <a:pt x="950" y="67"/>
                  </a:cubicBezTo>
                  <a:lnTo>
                    <a:pt x="0" y="2086"/>
                  </a:lnTo>
                  <a:lnTo>
                    <a:pt x="574" y="2086"/>
                  </a:lnTo>
                  <a:lnTo>
                    <a:pt x="1341" y="457"/>
                  </a:lnTo>
                  <a:lnTo>
                    <a:pt x="1158" y="67"/>
                  </a:lnTo>
                  <a:cubicBezTo>
                    <a:pt x="1137" y="23"/>
                    <a:pt x="1095" y="1"/>
                    <a:pt x="105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2" name="Google Shape;18942;p76"/>
            <p:cNvSpPr/>
            <p:nvPr/>
          </p:nvSpPr>
          <p:spPr>
            <a:xfrm>
              <a:off x="8089773" y="2978255"/>
              <a:ext cx="34643" cy="32743"/>
            </a:xfrm>
            <a:custGeom>
              <a:avLst/>
              <a:gdLst/>
              <a:ahLst/>
              <a:cxnLst/>
              <a:rect l="l" t="t" r="r" b="b"/>
              <a:pathLst>
                <a:path w="1331" h="1258" extrusionOk="0">
                  <a:moveTo>
                    <a:pt x="663" y="1"/>
                  </a:moveTo>
                  <a:cubicBezTo>
                    <a:pt x="622" y="1"/>
                    <a:pt x="581" y="22"/>
                    <a:pt x="560" y="65"/>
                  </a:cubicBezTo>
                  <a:lnTo>
                    <a:pt x="1" y="1258"/>
                  </a:lnTo>
                  <a:lnTo>
                    <a:pt x="1331" y="1258"/>
                  </a:lnTo>
                  <a:lnTo>
                    <a:pt x="768" y="68"/>
                  </a:lnTo>
                  <a:cubicBezTo>
                    <a:pt x="748" y="23"/>
                    <a:pt x="705" y="1"/>
                    <a:pt x="66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3" name="Google Shape;18943;p76"/>
            <p:cNvSpPr/>
            <p:nvPr/>
          </p:nvSpPr>
          <p:spPr>
            <a:xfrm>
              <a:off x="8089773" y="2978255"/>
              <a:ext cx="24752" cy="32743"/>
            </a:xfrm>
            <a:custGeom>
              <a:avLst/>
              <a:gdLst/>
              <a:ahLst/>
              <a:cxnLst/>
              <a:rect l="l" t="t" r="r" b="b"/>
              <a:pathLst>
                <a:path w="951" h="1258" extrusionOk="0">
                  <a:moveTo>
                    <a:pt x="664" y="1"/>
                  </a:moveTo>
                  <a:cubicBezTo>
                    <a:pt x="631" y="1"/>
                    <a:pt x="597" y="14"/>
                    <a:pt x="574" y="44"/>
                  </a:cubicBezTo>
                  <a:cubicBezTo>
                    <a:pt x="571" y="51"/>
                    <a:pt x="564" y="58"/>
                    <a:pt x="560" y="65"/>
                  </a:cubicBezTo>
                  <a:lnTo>
                    <a:pt x="1" y="1258"/>
                  </a:lnTo>
                  <a:lnTo>
                    <a:pt x="574" y="1258"/>
                  </a:lnTo>
                  <a:lnTo>
                    <a:pt x="951" y="459"/>
                  </a:lnTo>
                  <a:lnTo>
                    <a:pt x="768" y="65"/>
                  </a:lnTo>
                  <a:cubicBezTo>
                    <a:pt x="748" y="23"/>
                    <a:pt x="706" y="1"/>
                    <a:pt x="664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4" name="Google Shape;18944;p76"/>
            <p:cNvSpPr/>
            <p:nvPr/>
          </p:nvSpPr>
          <p:spPr>
            <a:xfrm>
              <a:off x="8017234" y="3052460"/>
              <a:ext cx="29984" cy="30062"/>
            </a:xfrm>
            <a:custGeom>
              <a:avLst/>
              <a:gdLst/>
              <a:ahLst/>
              <a:cxnLst/>
              <a:rect l="l" t="t" r="r" b="b"/>
              <a:pathLst>
                <a:path w="1152" h="1155" extrusionOk="0">
                  <a:moveTo>
                    <a:pt x="1" y="0"/>
                  </a:moveTo>
                  <a:lnTo>
                    <a:pt x="1" y="1154"/>
                  </a:lnTo>
                  <a:lnTo>
                    <a:pt x="1152" y="1154"/>
                  </a:lnTo>
                  <a:lnTo>
                    <a:pt x="1152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5" name="Google Shape;18945;p76"/>
            <p:cNvSpPr/>
            <p:nvPr/>
          </p:nvSpPr>
          <p:spPr>
            <a:xfrm>
              <a:off x="8017234" y="3052460"/>
              <a:ext cx="14966" cy="30062"/>
            </a:xfrm>
            <a:custGeom>
              <a:avLst/>
              <a:gdLst/>
              <a:ahLst/>
              <a:cxnLst/>
              <a:rect l="l" t="t" r="r" b="b"/>
              <a:pathLst>
                <a:path w="575" h="1155" extrusionOk="0">
                  <a:moveTo>
                    <a:pt x="1" y="0"/>
                  </a:moveTo>
                  <a:lnTo>
                    <a:pt x="1" y="1154"/>
                  </a:lnTo>
                  <a:lnTo>
                    <a:pt x="574" y="1154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6" name="Google Shape;18946;p76"/>
            <p:cNvSpPr/>
            <p:nvPr/>
          </p:nvSpPr>
          <p:spPr>
            <a:xfrm>
              <a:off x="8009556" y="3080101"/>
              <a:ext cx="45444" cy="45366"/>
            </a:xfrm>
            <a:custGeom>
              <a:avLst/>
              <a:gdLst/>
              <a:ahLst/>
              <a:cxnLst/>
              <a:rect l="l" t="t" r="r" b="b"/>
              <a:pathLst>
                <a:path w="1746" h="1743" extrusionOk="0">
                  <a:moveTo>
                    <a:pt x="317" y="1"/>
                  </a:moveTo>
                  <a:cubicBezTo>
                    <a:pt x="141" y="1"/>
                    <a:pt x="0" y="149"/>
                    <a:pt x="11" y="325"/>
                  </a:cubicBezTo>
                  <a:lnTo>
                    <a:pt x="64" y="1743"/>
                  </a:lnTo>
                  <a:lnTo>
                    <a:pt x="1682" y="1743"/>
                  </a:lnTo>
                  <a:lnTo>
                    <a:pt x="1739" y="325"/>
                  </a:lnTo>
                  <a:cubicBezTo>
                    <a:pt x="1746" y="149"/>
                    <a:pt x="1605" y="1"/>
                    <a:pt x="1429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7" name="Google Shape;18947;p76"/>
            <p:cNvSpPr/>
            <p:nvPr/>
          </p:nvSpPr>
          <p:spPr>
            <a:xfrm>
              <a:off x="8009556" y="3080101"/>
              <a:ext cx="23191" cy="45288"/>
            </a:xfrm>
            <a:custGeom>
              <a:avLst/>
              <a:gdLst/>
              <a:ahLst/>
              <a:cxnLst/>
              <a:rect l="l" t="t" r="r" b="b"/>
              <a:pathLst>
                <a:path w="891" h="1740" extrusionOk="0">
                  <a:moveTo>
                    <a:pt x="314" y="1"/>
                  </a:moveTo>
                  <a:cubicBezTo>
                    <a:pt x="138" y="1"/>
                    <a:pt x="0" y="145"/>
                    <a:pt x="7" y="321"/>
                  </a:cubicBezTo>
                  <a:lnTo>
                    <a:pt x="60" y="1739"/>
                  </a:lnTo>
                  <a:lnTo>
                    <a:pt x="637" y="1739"/>
                  </a:lnTo>
                  <a:lnTo>
                    <a:pt x="585" y="321"/>
                  </a:lnTo>
                  <a:cubicBezTo>
                    <a:pt x="574" y="145"/>
                    <a:pt x="715" y="1"/>
                    <a:pt x="89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8" name="Google Shape;18948;p76"/>
            <p:cNvSpPr/>
            <p:nvPr/>
          </p:nvSpPr>
          <p:spPr>
            <a:xfrm>
              <a:off x="7999848" y="2961051"/>
              <a:ext cx="64392" cy="75584"/>
            </a:xfrm>
            <a:custGeom>
              <a:avLst/>
              <a:gdLst/>
              <a:ahLst/>
              <a:cxnLst/>
              <a:rect l="l" t="t" r="r" b="b"/>
              <a:pathLst>
                <a:path w="2474" h="2904" extrusionOk="0">
                  <a:moveTo>
                    <a:pt x="1239" y="0"/>
                  </a:moveTo>
                  <a:cubicBezTo>
                    <a:pt x="1219" y="0"/>
                    <a:pt x="1199" y="10"/>
                    <a:pt x="1186" y="29"/>
                  </a:cubicBezTo>
                  <a:lnTo>
                    <a:pt x="53" y="1690"/>
                  </a:lnTo>
                  <a:cubicBezTo>
                    <a:pt x="0" y="1764"/>
                    <a:pt x="11" y="1862"/>
                    <a:pt x="74" y="1926"/>
                  </a:cubicBezTo>
                  <a:lnTo>
                    <a:pt x="613" y="2474"/>
                  </a:lnTo>
                  <a:cubicBezTo>
                    <a:pt x="644" y="2506"/>
                    <a:pt x="665" y="2552"/>
                    <a:pt x="662" y="2598"/>
                  </a:cubicBezTo>
                  <a:lnTo>
                    <a:pt x="662" y="2904"/>
                  </a:lnTo>
                  <a:lnTo>
                    <a:pt x="1812" y="2904"/>
                  </a:lnTo>
                  <a:lnTo>
                    <a:pt x="1812" y="2598"/>
                  </a:lnTo>
                  <a:cubicBezTo>
                    <a:pt x="1812" y="2552"/>
                    <a:pt x="1834" y="2506"/>
                    <a:pt x="1865" y="2474"/>
                  </a:cubicBezTo>
                  <a:lnTo>
                    <a:pt x="2404" y="1926"/>
                  </a:lnTo>
                  <a:cubicBezTo>
                    <a:pt x="2467" y="1862"/>
                    <a:pt x="2474" y="1764"/>
                    <a:pt x="2425" y="1693"/>
                  </a:cubicBezTo>
                  <a:lnTo>
                    <a:pt x="1292" y="29"/>
                  </a:lnTo>
                  <a:cubicBezTo>
                    <a:pt x="1279" y="10"/>
                    <a:pt x="1259" y="0"/>
                    <a:pt x="1239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9" name="Google Shape;18949;p76"/>
            <p:cNvSpPr/>
            <p:nvPr/>
          </p:nvSpPr>
          <p:spPr>
            <a:xfrm>
              <a:off x="7999848" y="2961051"/>
              <a:ext cx="39770" cy="75688"/>
            </a:xfrm>
            <a:custGeom>
              <a:avLst/>
              <a:gdLst/>
              <a:ahLst/>
              <a:cxnLst/>
              <a:rect l="l" t="t" r="r" b="b"/>
              <a:pathLst>
                <a:path w="1528" h="2908" extrusionOk="0">
                  <a:moveTo>
                    <a:pt x="1239" y="0"/>
                  </a:moveTo>
                  <a:cubicBezTo>
                    <a:pt x="1219" y="0"/>
                    <a:pt x="1199" y="10"/>
                    <a:pt x="1186" y="29"/>
                  </a:cubicBezTo>
                  <a:lnTo>
                    <a:pt x="53" y="1693"/>
                  </a:lnTo>
                  <a:cubicBezTo>
                    <a:pt x="0" y="1767"/>
                    <a:pt x="11" y="1862"/>
                    <a:pt x="74" y="1926"/>
                  </a:cubicBezTo>
                  <a:lnTo>
                    <a:pt x="613" y="2474"/>
                  </a:lnTo>
                  <a:cubicBezTo>
                    <a:pt x="644" y="2506"/>
                    <a:pt x="665" y="2552"/>
                    <a:pt x="665" y="2598"/>
                  </a:cubicBezTo>
                  <a:lnTo>
                    <a:pt x="665" y="2907"/>
                  </a:lnTo>
                  <a:lnTo>
                    <a:pt x="1239" y="2907"/>
                  </a:lnTo>
                  <a:lnTo>
                    <a:pt x="1239" y="2598"/>
                  </a:lnTo>
                  <a:cubicBezTo>
                    <a:pt x="1239" y="2552"/>
                    <a:pt x="1221" y="2506"/>
                    <a:pt x="1190" y="2474"/>
                  </a:cubicBezTo>
                  <a:lnTo>
                    <a:pt x="648" y="1926"/>
                  </a:lnTo>
                  <a:cubicBezTo>
                    <a:pt x="585" y="1862"/>
                    <a:pt x="578" y="1764"/>
                    <a:pt x="627" y="1693"/>
                  </a:cubicBezTo>
                  <a:lnTo>
                    <a:pt x="1527" y="374"/>
                  </a:lnTo>
                  <a:lnTo>
                    <a:pt x="1292" y="29"/>
                  </a:lnTo>
                  <a:cubicBezTo>
                    <a:pt x="1279" y="10"/>
                    <a:pt x="1259" y="0"/>
                    <a:pt x="123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0" name="Google Shape;18950;p76"/>
            <p:cNvSpPr/>
            <p:nvPr/>
          </p:nvSpPr>
          <p:spPr>
            <a:xfrm>
              <a:off x="8006173" y="3036531"/>
              <a:ext cx="51847" cy="17595"/>
            </a:xfrm>
            <a:custGeom>
              <a:avLst/>
              <a:gdLst/>
              <a:ahLst/>
              <a:cxnLst/>
              <a:rect l="l" t="t" r="r" b="b"/>
              <a:pathLst>
                <a:path w="1992" h="676" extrusionOk="0">
                  <a:moveTo>
                    <a:pt x="236" y="0"/>
                  </a:moveTo>
                  <a:cubicBezTo>
                    <a:pt x="106" y="0"/>
                    <a:pt x="0" y="106"/>
                    <a:pt x="0" y="236"/>
                  </a:cubicBezTo>
                  <a:lnTo>
                    <a:pt x="0" y="444"/>
                  </a:lnTo>
                  <a:cubicBezTo>
                    <a:pt x="0" y="570"/>
                    <a:pt x="106" y="676"/>
                    <a:pt x="236" y="676"/>
                  </a:cubicBezTo>
                  <a:lnTo>
                    <a:pt x="1756" y="676"/>
                  </a:lnTo>
                  <a:cubicBezTo>
                    <a:pt x="1886" y="676"/>
                    <a:pt x="1988" y="570"/>
                    <a:pt x="1992" y="444"/>
                  </a:cubicBezTo>
                  <a:lnTo>
                    <a:pt x="1992" y="236"/>
                  </a:lnTo>
                  <a:cubicBezTo>
                    <a:pt x="1988" y="106"/>
                    <a:pt x="1886" y="0"/>
                    <a:pt x="175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1" name="Google Shape;18951;p76"/>
            <p:cNvSpPr/>
            <p:nvPr/>
          </p:nvSpPr>
          <p:spPr>
            <a:xfrm>
              <a:off x="8006173" y="3039368"/>
              <a:ext cx="51847" cy="14758"/>
            </a:xfrm>
            <a:custGeom>
              <a:avLst/>
              <a:gdLst/>
              <a:ahLst/>
              <a:cxnLst/>
              <a:rect l="l" t="t" r="r" b="b"/>
              <a:pathLst>
                <a:path w="1992" h="567" extrusionOk="0">
                  <a:moveTo>
                    <a:pt x="39" y="0"/>
                  </a:moveTo>
                  <a:cubicBezTo>
                    <a:pt x="14" y="35"/>
                    <a:pt x="0" y="81"/>
                    <a:pt x="0" y="127"/>
                  </a:cubicBezTo>
                  <a:lnTo>
                    <a:pt x="0" y="335"/>
                  </a:lnTo>
                  <a:cubicBezTo>
                    <a:pt x="0" y="461"/>
                    <a:pt x="106" y="567"/>
                    <a:pt x="236" y="567"/>
                  </a:cubicBezTo>
                  <a:lnTo>
                    <a:pt x="1756" y="567"/>
                  </a:lnTo>
                  <a:cubicBezTo>
                    <a:pt x="1886" y="567"/>
                    <a:pt x="1988" y="461"/>
                    <a:pt x="1992" y="335"/>
                  </a:cubicBezTo>
                  <a:lnTo>
                    <a:pt x="1992" y="127"/>
                  </a:lnTo>
                  <a:cubicBezTo>
                    <a:pt x="1988" y="81"/>
                    <a:pt x="1978" y="35"/>
                    <a:pt x="1953" y="0"/>
                  </a:cubicBezTo>
                  <a:cubicBezTo>
                    <a:pt x="1911" y="67"/>
                    <a:pt x="1837" y="106"/>
                    <a:pt x="1756" y="106"/>
                  </a:cubicBezTo>
                  <a:lnTo>
                    <a:pt x="236" y="106"/>
                  </a:lnTo>
                  <a:cubicBezTo>
                    <a:pt x="155" y="106"/>
                    <a:pt x="81" y="67"/>
                    <a:pt x="39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2" name="Google Shape;18952;p76"/>
            <p:cNvSpPr/>
            <p:nvPr/>
          </p:nvSpPr>
          <p:spPr>
            <a:xfrm>
              <a:off x="8107081" y="3032497"/>
              <a:ext cx="27511" cy="92970"/>
            </a:xfrm>
            <a:custGeom>
              <a:avLst/>
              <a:gdLst/>
              <a:ahLst/>
              <a:cxnLst/>
              <a:rect l="l" t="t" r="r" b="b"/>
              <a:pathLst>
                <a:path w="1057" h="3572" extrusionOk="0">
                  <a:moveTo>
                    <a:pt x="1" y="0"/>
                  </a:moveTo>
                  <a:lnTo>
                    <a:pt x="1" y="3572"/>
                  </a:lnTo>
                  <a:lnTo>
                    <a:pt x="1056" y="3572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3" name="Google Shape;18953;p76"/>
            <p:cNvSpPr/>
            <p:nvPr/>
          </p:nvSpPr>
          <p:spPr>
            <a:xfrm>
              <a:off x="8072829" y="3182493"/>
              <a:ext cx="69728" cy="48463"/>
            </a:xfrm>
            <a:custGeom>
              <a:avLst/>
              <a:gdLst/>
              <a:ahLst/>
              <a:cxnLst/>
              <a:rect l="l" t="t" r="r" b="b"/>
              <a:pathLst>
                <a:path w="2679" h="1862" extrusionOk="0">
                  <a:moveTo>
                    <a:pt x="1" y="1"/>
                  </a:moveTo>
                  <a:lnTo>
                    <a:pt x="1" y="1862"/>
                  </a:lnTo>
                  <a:lnTo>
                    <a:pt x="2678" y="1862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4" name="Google Shape;18954;p76"/>
            <p:cNvSpPr/>
            <p:nvPr/>
          </p:nvSpPr>
          <p:spPr>
            <a:xfrm>
              <a:off x="8072829" y="3182493"/>
              <a:ext cx="14966" cy="48463"/>
            </a:xfrm>
            <a:custGeom>
              <a:avLst/>
              <a:gdLst/>
              <a:ahLst/>
              <a:cxnLst/>
              <a:rect l="l" t="t" r="r" b="b"/>
              <a:pathLst>
                <a:path w="575" h="1862" extrusionOk="0">
                  <a:moveTo>
                    <a:pt x="1" y="1"/>
                  </a:moveTo>
                  <a:lnTo>
                    <a:pt x="1" y="1862"/>
                  </a:lnTo>
                  <a:lnTo>
                    <a:pt x="574" y="1862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5" name="Google Shape;18955;p76"/>
            <p:cNvSpPr/>
            <p:nvPr/>
          </p:nvSpPr>
          <p:spPr>
            <a:xfrm>
              <a:off x="8038134" y="3229291"/>
              <a:ext cx="139117" cy="28786"/>
            </a:xfrm>
            <a:custGeom>
              <a:avLst/>
              <a:gdLst/>
              <a:ahLst/>
              <a:cxnLst/>
              <a:rect l="l" t="t" r="r" b="b"/>
              <a:pathLst>
                <a:path w="5345" h="1106" extrusionOk="0">
                  <a:moveTo>
                    <a:pt x="412" y="1"/>
                  </a:moveTo>
                  <a:cubicBezTo>
                    <a:pt x="183" y="1"/>
                    <a:pt x="0" y="184"/>
                    <a:pt x="0" y="412"/>
                  </a:cubicBezTo>
                  <a:lnTo>
                    <a:pt x="0" y="694"/>
                  </a:lnTo>
                  <a:cubicBezTo>
                    <a:pt x="0" y="919"/>
                    <a:pt x="183" y="1105"/>
                    <a:pt x="412" y="1105"/>
                  </a:cubicBezTo>
                  <a:lnTo>
                    <a:pt x="4933" y="1105"/>
                  </a:lnTo>
                  <a:cubicBezTo>
                    <a:pt x="5158" y="1105"/>
                    <a:pt x="5345" y="919"/>
                    <a:pt x="5345" y="694"/>
                  </a:cubicBezTo>
                  <a:lnTo>
                    <a:pt x="5345" y="412"/>
                  </a:lnTo>
                  <a:cubicBezTo>
                    <a:pt x="5345" y="184"/>
                    <a:pt x="5158" y="1"/>
                    <a:pt x="493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6" name="Google Shape;18956;p76"/>
            <p:cNvSpPr/>
            <p:nvPr/>
          </p:nvSpPr>
          <p:spPr>
            <a:xfrm>
              <a:off x="8038134" y="3236162"/>
              <a:ext cx="139117" cy="21915"/>
            </a:xfrm>
            <a:custGeom>
              <a:avLst/>
              <a:gdLst/>
              <a:ahLst/>
              <a:cxnLst/>
              <a:rect l="l" t="t" r="r" b="b"/>
              <a:pathLst>
                <a:path w="5345" h="842" extrusionOk="0">
                  <a:moveTo>
                    <a:pt x="28" y="0"/>
                  </a:moveTo>
                  <a:cubicBezTo>
                    <a:pt x="11" y="46"/>
                    <a:pt x="0" y="99"/>
                    <a:pt x="0" y="148"/>
                  </a:cubicBezTo>
                  <a:lnTo>
                    <a:pt x="0" y="430"/>
                  </a:lnTo>
                  <a:cubicBezTo>
                    <a:pt x="0" y="658"/>
                    <a:pt x="183" y="841"/>
                    <a:pt x="412" y="841"/>
                  </a:cubicBezTo>
                  <a:lnTo>
                    <a:pt x="4933" y="841"/>
                  </a:lnTo>
                  <a:cubicBezTo>
                    <a:pt x="5158" y="841"/>
                    <a:pt x="5345" y="658"/>
                    <a:pt x="5345" y="430"/>
                  </a:cubicBezTo>
                  <a:lnTo>
                    <a:pt x="5345" y="148"/>
                  </a:lnTo>
                  <a:cubicBezTo>
                    <a:pt x="5345" y="99"/>
                    <a:pt x="5334" y="46"/>
                    <a:pt x="5317" y="0"/>
                  </a:cubicBezTo>
                  <a:cubicBezTo>
                    <a:pt x="5257" y="159"/>
                    <a:pt x="5102" y="264"/>
                    <a:pt x="4933" y="264"/>
                  </a:cubicBezTo>
                  <a:lnTo>
                    <a:pt x="412" y="264"/>
                  </a:lnTo>
                  <a:cubicBezTo>
                    <a:pt x="239" y="264"/>
                    <a:pt x="88" y="159"/>
                    <a:pt x="2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7" name="Google Shape;18957;p76"/>
            <p:cNvSpPr/>
            <p:nvPr/>
          </p:nvSpPr>
          <p:spPr>
            <a:xfrm>
              <a:off x="7932723" y="3125077"/>
              <a:ext cx="353245" cy="60826"/>
            </a:xfrm>
            <a:custGeom>
              <a:avLst/>
              <a:gdLst/>
              <a:ahLst/>
              <a:cxnLst/>
              <a:rect l="l" t="t" r="r" b="b"/>
              <a:pathLst>
                <a:path w="13572" h="2337" extrusionOk="0">
                  <a:moveTo>
                    <a:pt x="0" y="1"/>
                  </a:moveTo>
                  <a:lnTo>
                    <a:pt x="0" y="1848"/>
                  </a:lnTo>
                  <a:cubicBezTo>
                    <a:pt x="0" y="2119"/>
                    <a:pt x="222" y="2337"/>
                    <a:pt x="489" y="2337"/>
                  </a:cubicBezTo>
                  <a:lnTo>
                    <a:pt x="13082" y="2337"/>
                  </a:lnTo>
                  <a:cubicBezTo>
                    <a:pt x="13353" y="2337"/>
                    <a:pt x="13571" y="2119"/>
                    <a:pt x="13571" y="1848"/>
                  </a:cubicBezTo>
                  <a:lnTo>
                    <a:pt x="13571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8" name="Google Shape;18958;p76"/>
            <p:cNvSpPr/>
            <p:nvPr/>
          </p:nvSpPr>
          <p:spPr>
            <a:xfrm>
              <a:off x="7932801" y="3124998"/>
              <a:ext cx="27589" cy="60826"/>
            </a:xfrm>
            <a:custGeom>
              <a:avLst/>
              <a:gdLst/>
              <a:ahLst/>
              <a:cxnLst/>
              <a:rect l="l" t="t" r="r" b="b"/>
              <a:pathLst>
                <a:path w="1060" h="2337" extrusionOk="0">
                  <a:moveTo>
                    <a:pt x="1" y="0"/>
                  </a:moveTo>
                  <a:lnTo>
                    <a:pt x="1" y="1847"/>
                  </a:lnTo>
                  <a:cubicBezTo>
                    <a:pt x="1" y="2118"/>
                    <a:pt x="219" y="2336"/>
                    <a:pt x="490" y="2336"/>
                  </a:cubicBezTo>
                  <a:lnTo>
                    <a:pt x="1060" y="2336"/>
                  </a:lnTo>
                  <a:cubicBezTo>
                    <a:pt x="793" y="2336"/>
                    <a:pt x="571" y="2118"/>
                    <a:pt x="571" y="1847"/>
                  </a:cubicBezTo>
                  <a:lnTo>
                    <a:pt x="571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9" name="Google Shape;18959;p76"/>
            <p:cNvSpPr/>
            <p:nvPr/>
          </p:nvSpPr>
          <p:spPr>
            <a:xfrm>
              <a:off x="8100132" y="3149725"/>
              <a:ext cx="16501" cy="11270"/>
            </a:xfrm>
            <a:custGeom>
              <a:avLst/>
              <a:gdLst/>
              <a:ahLst/>
              <a:cxnLst/>
              <a:rect l="l" t="t" r="r" b="b"/>
              <a:pathLst>
                <a:path w="634" h="433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419" y="433"/>
                  </a:lnTo>
                  <a:cubicBezTo>
                    <a:pt x="535" y="433"/>
                    <a:pt x="634" y="334"/>
                    <a:pt x="634" y="215"/>
                  </a:cubicBezTo>
                  <a:cubicBezTo>
                    <a:pt x="634" y="95"/>
                    <a:pt x="535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0" name="Google Shape;18960;p76"/>
            <p:cNvSpPr/>
            <p:nvPr/>
          </p:nvSpPr>
          <p:spPr>
            <a:xfrm>
              <a:off x="7927127" y="2879845"/>
              <a:ext cx="364515" cy="383619"/>
            </a:xfrm>
            <a:custGeom>
              <a:avLst/>
              <a:gdLst/>
              <a:ahLst/>
              <a:cxnLst/>
              <a:rect l="l" t="t" r="r" b="b"/>
              <a:pathLst>
                <a:path w="14005" h="14739" extrusionOk="0">
                  <a:moveTo>
                    <a:pt x="6915" y="4127"/>
                  </a:moveTo>
                  <a:lnTo>
                    <a:pt x="7235" y="4813"/>
                  </a:lnTo>
                  <a:lnTo>
                    <a:pt x="6591" y="4813"/>
                  </a:lnTo>
                  <a:lnTo>
                    <a:pt x="6915" y="4127"/>
                  </a:lnTo>
                  <a:close/>
                  <a:moveTo>
                    <a:pt x="7439" y="5243"/>
                  </a:moveTo>
                  <a:lnTo>
                    <a:pt x="7625" y="5637"/>
                  </a:lnTo>
                  <a:lnTo>
                    <a:pt x="6200" y="5637"/>
                  </a:lnTo>
                  <a:lnTo>
                    <a:pt x="6387" y="5243"/>
                  </a:lnTo>
                  <a:close/>
                  <a:moveTo>
                    <a:pt x="4255" y="3765"/>
                  </a:moveTo>
                  <a:lnTo>
                    <a:pt x="5036" y="4908"/>
                  </a:lnTo>
                  <a:lnTo>
                    <a:pt x="4511" y="5436"/>
                  </a:lnTo>
                  <a:cubicBezTo>
                    <a:pt x="4385" y="5566"/>
                    <a:pt x="4399" y="5700"/>
                    <a:pt x="4399" y="5806"/>
                  </a:cubicBezTo>
                  <a:lnTo>
                    <a:pt x="3678" y="5806"/>
                  </a:lnTo>
                  <a:cubicBezTo>
                    <a:pt x="3678" y="5707"/>
                    <a:pt x="3692" y="5566"/>
                    <a:pt x="3565" y="5436"/>
                  </a:cubicBezTo>
                  <a:lnTo>
                    <a:pt x="3041" y="4908"/>
                  </a:lnTo>
                  <a:lnTo>
                    <a:pt x="3822" y="3765"/>
                  </a:lnTo>
                  <a:lnTo>
                    <a:pt x="3822" y="4669"/>
                  </a:lnTo>
                  <a:lnTo>
                    <a:pt x="3822" y="4673"/>
                  </a:lnTo>
                  <a:cubicBezTo>
                    <a:pt x="3558" y="4704"/>
                    <a:pt x="3579" y="5098"/>
                    <a:pt x="3847" y="5102"/>
                  </a:cubicBezTo>
                  <a:lnTo>
                    <a:pt x="4219" y="5102"/>
                  </a:lnTo>
                  <a:cubicBezTo>
                    <a:pt x="4480" y="5098"/>
                    <a:pt x="4511" y="4718"/>
                    <a:pt x="4255" y="4673"/>
                  </a:cubicBezTo>
                  <a:lnTo>
                    <a:pt x="4255" y="3765"/>
                  </a:lnTo>
                  <a:close/>
                  <a:moveTo>
                    <a:pt x="4800" y="6238"/>
                  </a:moveTo>
                  <a:cubicBezTo>
                    <a:pt x="4811" y="6238"/>
                    <a:pt x="4818" y="6249"/>
                    <a:pt x="4818" y="6259"/>
                  </a:cubicBezTo>
                  <a:lnTo>
                    <a:pt x="4818" y="6456"/>
                  </a:lnTo>
                  <a:cubicBezTo>
                    <a:pt x="4818" y="6467"/>
                    <a:pt x="4811" y="6474"/>
                    <a:pt x="4800" y="6474"/>
                  </a:cubicBezTo>
                  <a:lnTo>
                    <a:pt x="3277" y="6474"/>
                  </a:lnTo>
                  <a:cubicBezTo>
                    <a:pt x="3266" y="6474"/>
                    <a:pt x="3259" y="6467"/>
                    <a:pt x="3259" y="6456"/>
                  </a:cubicBezTo>
                  <a:lnTo>
                    <a:pt x="3259" y="6259"/>
                  </a:lnTo>
                  <a:cubicBezTo>
                    <a:pt x="3259" y="6249"/>
                    <a:pt x="3266" y="6238"/>
                    <a:pt x="3277" y="6238"/>
                  </a:cubicBezTo>
                  <a:close/>
                  <a:moveTo>
                    <a:pt x="4399" y="6907"/>
                  </a:moveTo>
                  <a:lnTo>
                    <a:pt x="4399" y="7473"/>
                  </a:lnTo>
                  <a:lnTo>
                    <a:pt x="3678" y="7473"/>
                  </a:lnTo>
                  <a:lnTo>
                    <a:pt x="3678" y="6907"/>
                  </a:lnTo>
                  <a:close/>
                  <a:moveTo>
                    <a:pt x="4598" y="7906"/>
                  </a:moveTo>
                  <a:cubicBezTo>
                    <a:pt x="4648" y="7906"/>
                    <a:pt x="4684" y="7950"/>
                    <a:pt x="4684" y="8001"/>
                  </a:cubicBezTo>
                  <a:lnTo>
                    <a:pt x="4638" y="9201"/>
                  </a:lnTo>
                  <a:lnTo>
                    <a:pt x="3442" y="9201"/>
                  </a:lnTo>
                  <a:lnTo>
                    <a:pt x="3396" y="8001"/>
                  </a:lnTo>
                  <a:cubicBezTo>
                    <a:pt x="3393" y="7950"/>
                    <a:pt x="3432" y="7906"/>
                    <a:pt x="3482" y="7906"/>
                  </a:cubicBezTo>
                  <a:cubicBezTo>
                    <a:pt x="3484" y="7906"/>
                    <a:pt x="3486" y="7906"/>
                    <a:pt x="3488" y="7906"/>
                  </a:cubicBezTo>
                  <a:lnTo>
                    <a:pt x="4592" y="7906"/>
                  </a:lnTo>
                  <a:cubicBezTo>
                    <a:pt x="4594" y="7906"/>
                    <a:pt x="4596" y="7906"/>
                    <a:pt x="4598" y="7906"/>
                  </a:cubicBezTo>
                  <a:close/>
                  <a:moveTo>
                    <a:pt x="6696" y="6069"/>
                  </a:moveTo>
                  <a:lnTo>
                    <a:pt x="6696" y="9201"/>
                  </a:lnTo>
                  <a:lnTo>
                    <a:pt x="6077" y="9201"/>
                  </a:lnTo>
                  <a:lnTo>
                    <a:pt x="6077" y="6069"/>
                  </a:lnTo>
                  <a:close/>
                  <a:moveTo>
                    <a:pt x="7748" y="6069"/>
                  </a:moveTo>
                  <a:lnTo>
                    <a:pt x="7748" y="9201"/>
                  </a:lnTo>
                  <a:lnTo>
                    <a:pt x="7129" y="9201"/>
                  </a:lnTo>
                  <a:lnTo>
                    <a:pt x="7129" y="6069"/>
                  </a:lnTo>
                  <a:close/>
                  <a:moveTo>
                    <a:pt x="10817" y="2551"/>
                  </a:moveTo>
                  <a:lnTo>
                    <a:pt x="10817" y="3536"/>
                  </a:lnTo>
                  <a:lnTo>
                    <a:pt x="10468" y="3536"/>
                  </a:lnTo>
                  <a:cubicBezTo>
                    <a:pt x="10180" y="3536"/>
                    <a:pt x="10180" y="3965"/>
                    <a:pt x="10468" y="3969"/>
                  </a:cubicBezTo>
                  <a:lnTo>
                    <a:pt x="10817" y="3969"/>
                  </a:lnTo>
                  <a:lnTo>
                    <a:pt x="10817" y="4951"/>
                  </a:lnTo>
                  <a:lnTo>
                    <a:pt x="10468" y="4951"/>
                  </a:lnTo>
                  <a:cubicBezTo>
                    <a:pt x="10180" y="4951"/>
                    <a:pt x="10180" y="5383"/>
                    <a:pt x="10468" y="5383"/>
                  </a:cubicBezTo>
                  <a:lnTo>
                    <a:pt x="10817" y="5383"/>
                  </a:lnTo>
                  <a:lnTo>
                    <a:pt x="10817" y="6369"/>
                  </a:lnTo>
                  <a:lnTo>
                    <a:pt x="10468" y="6369"/>
                  </a:lnTo>
                  <a:cubicBezTo>
                    <a:pt x="10180" y="6369"/>
                    <a:pt x="10180" y="6798"/>
                    <a:pt x="10468" y="6798"/>
                  </a:cubicBezTo>
                  <a:lnTo>
                    <a:pt x="10817" y="6798"/>
                  </a:lnTo>
                  <a:lnTo>
                    <a:pt x="10817" y="7783"/>
                  </a:lnTo>
                  <a:lnTo>
                    <a:pt x="10468" y="7783"/>
                  </a:lnTo>
                  <a:cubicBezTo>
                    <a:pt x="10180" y="7783"/>
                    <a:pt x="10180" y="8216"/>
                    <a:pt x="10468" y="8216"/>
                  </a:cubicBezTo>
                  <a:lnTo>
                    <a:pt x="10817" y="8216"/>
                  </a:lnTo>
                  <a:lnTo>
                    <a:pt x="10817" y="9201"/>
                  </a:lnTo>
                  <a:lnTo>
                    <a:pt x="9145" y="9201"/>
                  </a:lnTo>
                  <a:lnTo>
                    <a:pt x="9145" y="2551"/>
                  </a:lnTo>
                  <a:close/>
                  <a:moveTo>
                    <a:pt x="12491" y="1499"/>
                  </a:moveTo>
                  <a:cubicBezTo>
                    <a:pt x="12534" y="1499"/>
                    <a:pt x="12565" y="1531"/>
                    <a:pt x="12565" y="1573"/>
                  </a:cubicBezTo>
                  <a:lnTo>
                    <a:pt x="12565" y="9201"/>
                  </a:lnTo>
                  <a:lnTo>
                    <a:pt x="11249" y="9201"/>
                  </a:lnTo>
                  <a:lnTo>
                    <a:pt x="11249" y="2460"/>
                  </a:lnTo>
                  <a:cubicBezTo>
                    <a:pt x="11249" y="2273"/>
                    <a:pt x="11098" y="2118"/>
                    <a:pt x="10908" y="2118"/>
                  </a:cubicBezTo>
                  <a:lnTo>
                    <a:pt x="9050" y="2118"/>
                  </a:lnTo>
                  <a:cubicBezTo>
                    <a:pt x="8864" y="2118"/>
                    <a:pt x="8713" y="2273"/>
                    <a:pt x="8713" y="2460"/>
                  </a:cubicBezTo>
                  <a:lnTo>
                    <a:pt x="8713" y="9201"/>
                  </a:lnTo>
                  <a:lnTo>
                    <a:pt x="8185" y="9201"/>
                  </a:lnTo>
                  <a:lnTo>
                    <a:pt x="8185" y="5851"/>
                  </a:lnTo>
                  <a:cubicBezTo>
                    <a:pt x="8185" y="5820"/>
                    <a:pt x="8178" y="5788"/>
                    <a:pt x="8164" y="5760"/>
                  </a:cubicBezTo>
                  <a:lnTo>
                    <a:pt x="7214" y="3747"/>
                  </a:lnTo>
                  <a:cubicBezTo>
                    <a:pt x="7154" y="3621"/>
                    <a:pt x="7034" y="3557"/>
                    <a:pt x="6915" y="3557"/>
                  </a:cubicBezTo>
                  <a:cubicBezTo>
                    <a:pt x="6795" y="3557"/>
                    <a:pt x="6675" y="3621"/>
                    <a:pt x="6616" y="3747"/>
                  </a:cubicBezTo>
                  <a:lnTo>
                    <a:pt x="5669" y="5760"/>
                  </a:lnTo>
                  <a:cubicBezTo>
                    <a:pt x="5655" y="5788"/>
                    <a:pt x="5648" y="5820"/>
                    <a:pt x="5648" y="5851"/>
                  </a:cubicBezTo>
                  <a:lnTo>
                    <a:pt x="5648" y="9201"/>
                  </a:lnTo>
                  <a:lnTo>
                    <a:pt x="5071" y="9201"/>
                  </a:lnTo>
                  <a:lnTo>
                    <a:pt x="5117" y="8015"/>
                  </a:lnTo>
                  <a:cubicBezTo>
                    <a:pt x="5124" y="7811"/>
                    <a:pt x="5011" y="7625"/>
                    <a:pt x="4832" y="7530"/>
                  </a:cubicBezTo>
                  <a:lnTo>
                    <a:pt x="4832" y="6907"/>
                  </a:lnTo>
                  <a:cubicBezTo>
                    <a:pt x="5067" y="6889"/>
                    <a:pt x="5250" y="6692"/>
                    <a:pt x="5250" y="6456"/>
                  </a:cubicBezTo>
                  <a:lnTo>
                    <a:pt x="5250" y="6259"/>
                  </a:lnTo>
                  <a:cubicBezTo>
                    <a:pt x="5250" y="6020"/>
                    <a:pt x="5067" y="5827"/>
                    <a:pt x="4832" y="5809"/>
                  </a:cubicBezTo>
                  <a:lnTo>
                    <a:pt x="4832" y="5732"/>
                  </a:lnTo>
                  <a:lnTo>
                    <a:pt x="5359" y="5193"/>
                  </a:lnTo>
                  <a:cubicBezTo>
                    <a:pt x="5493" y="5056"/>
                    <a:pt x="5511" y="4845"/>
                    <a:pt x="5405" y="4687"/>
                  </a:cubicBezTo>
                  <a:lnTo>
                    <a:pt x="4269" y="3022"/>
                  </a:lnTo>
                  <a:cubicBezTo>
                    <a:pt x="4212" y="2940"/>
                    <a:pt x="4124" y="2898"/>
                    <a:pt x="4036" y="2898"/>
                  </a:cubicBezTo>
                  <a:cubicBezTo>
                    <a:pt x="3949" y="2898"/>
                    <a:pt x="3861" y="2940"/>
                    <a:pt x="3804" y="3022"/>
                  </a:cubicBezTo>
                  <a:lnTo>
                    <a:pt x="2671" y="4687"/>
                  </a:lnTo>
                  <a:cubicBezTo>
                    <a:pt x="2562" y="4845"/>
                    <a:pt x="2583" y="5056"/>
                    <a:pt x="2717" y="5193"/>
                  </a:cubicBezTo>
                  <a:lnTo>
                    <a:pt x="3245" y="5732"/>
                  </a:lnTo>
                  <a:lnTo>
                    <a:pt x="3245" y="5809"/>
                  </a:lnTo>
                  <a:cubicBezTo>
                    <a:pt x="3006" y="5823"/>
                    <a:pt x="2823" y="6020"/>
                    <a:pt x="2823" y="6259"/>
                  </a:cubicBezTo>
                  <a:lnTo>
                    <a:pt x="2823" y="6456"/>
                  </a:lnTo>
                  <a:cubicBezTo>
                    <a:pt x="2823" y="6692"/>
                    <a:pt x="3006" y="6889"/>
                    <a:pt x="3245" y="6907"/>
                  </a:cubicBezTo>
                  <a:lnTo>
                    <a:pt x="3245" y="7530"/>
                  </a:lnTo>
                  <a:cubicBezTo>
                    <a:pt x="3062" y="7625"/>
                    <a:pt x="2953" y="7811"/>
                    <a:pt x="2960" y="8015"/>
                  </a:cubicBezTo>
                  <a:lnTo>
                    <a:pt x="3006" y="9201"/>
                  </a:lnTo>
                  <a:lnTo>
                    <a:pt x="1433" y="9201"/>
                  </a:lnTo>
                  <a:lnTo>
                    <a:pt x="1436" y="1573"/>
                  </a:lnTo>
                  <a:cubicBezTo>
                    <a:pt x="1436" y="1531"/>
                    <a:pt x="1468" y="1499"/>
                    <a:pt x="1510" y="1499"/>
                  </a:cubicBezTo>
                  <a:close/>
                  <a:moveTo>
                    <a:pt x="13572" y="9634"/>
                  </a:moveTo>
                  <a:lnTo>
                    <a:pt x="13572" y="11259"/>
                  </a:lnTo>
                  <a:cubicBezTo>
                    <a:pt x="13572" y="11410"/>
                    <a:pt x="13448" y="11534"/>
                    <a:pt x="13297" y="11534"/>
                  </a:cubicBezTo>
                  <a:lnTo>
                    <a:pt x="704" y="11534"/>
                  </a:lnTo>
                  <a:cubicBezTo>
                    <a:pt x="557" y="11534"/>
                    <a:pt x="434" y="11410"/>
                    <a:pt x="434" y="11259"/>
                  </a:cubicBezTo>
                  <a:lnTo>
                    <a:pt x="434" y="9634"/>
                  </a:lnTo>
                  <a:close/>
                  <a:moveTo>
                    <a:pt x="8062" y="11966"/>
                  </a:moveTo>
                  <a:lnTo>
                    <a:pt x="8062" y="13205"/>
                  </a:lnTo>
                  <a:lnTo>
                    <a:pt x="5813" y="13205"/>
                  </a:lnTo>
                  <a:lnTo>
                    <a:pt x="5813" y="11966"/>
                  </a:lnTo>
                  <a:close/>
                  <a:moveTo>
                    <a:pt x="704" y="0"/>
                  </a:moveTo>
                  <a:cubicBezTo>
                    <a:pt x="317" y="0"/>
                    <a:pt x="1" y="317"/>
                    <a:pt x="1" y="704"/>
                  </a:cubicBezTo>
                  <a:lnTo>
                    <a:pt x="1" y="11259"/>
                  </a:lnTo>
                  <a:cubicBezTo>
                    <a:pt x="1" y="11650"/>
                    <a:pt x="317" y="11963"/>
                    <a:pt x="704" y="11963"/>
                  </a:cubicBezTo>
                  <a:lnTo>
                    <a:pt x="5384" y="11963"/>
                  </a:lnTo>
                  <a:lnTo>
                    <a:pt x="5384" y="13201"/>
                  </a:lnTo>
                  <a:lnTo>
                    <a:pt x="4680" y="13201"/>
                  </a:lnTo>
                  <a:cubicBezTo>
                    <a:pt x="4332" y="13201"/>
                    <a:pt x="4054" y="13483"/>
                    <a:pt x="4051" y="13828"/>
                  </a:cubicBezTo>
                  <a:lnTo>
                    <a:pt x="4051" y="14113"/>
                  </a:lnTo>
                  <a:cubicBezTo>
                    <a:pt x="4054" y="14457"/>
                    <a:pt x="4332" y="14739"/>
                    <a:pt x="4680" y="14739"/>
                  </a:cubicBezTo>
                  <a:lnTo>
                    <a:pt x="6411" y="14739"/>
                  </a:lnTo>
                  <a:cubicBezTo>
                    <a:pt x="6531" y="14739"/>
                    <a:pt x="6630" y="14640"/>
                    <a:pt x="6630" y="14521"/>
                  </a:cubicBezTo>
                  <a:cubicBezTo>
                    <a:pt x="6630" y="14401"/>
                    <a:pt x="6531" y="14306"/>
                    <a:pt x="6411" y="14306"/>
                  </a:cubicBezTo>
                  <a:lnTo>
                    <a:pt x="4680" y="14306"/>
                  </a:lnTo>
                  <a:cubicBezTo>
                    <a:pt x="4571" y="14306"/>
                    <a:pt x="4483" y="14218"/>
                    <a:pt x="4483" y="14113"/>
                  </a:cubicBezTo>
                  <a:lnTo>
                    <a:pt x="4483" y="13828"/>
                  </a:lnTo>
                  <a:cubicBezTo>
                    <a:pt x="4483" y="13722"/>
                    <a:pt x="4571" y="13634"/>
                    <a:pt x="4680" y="13634"/>
                  </a:cubicBezTo>
                  <a:lnTo>
                    <a:pt x="9202" y="13634"/>
                  </a:lnTo>
                  <a:cubicBezTo>
                    <a:pt x="9307" y="13634"/>
                    <a:pt x="9395" y="13722"/>
                    <a:pt x="9395" y="13828"/>
                  </a:cubicBezTo>
                  <a:lnTo>
                    <a:pt x="9395" y="14113"/>
                  </a:lnTo>
                  <a:cubicBezTo>
                    <a:pt x="9395" y="14218"/>
                    <a:pt x="9307" y="14306"/>
                    <a:pt x="9202" y="14306"/>
                  </a:cubicBezTo>
                  <a:lnTo>
                    <a:pt x="7421" y="14306"/>
                  </a:lnTo>
                  <a:cubicBezTo>
                    <a:pt x="7133" y="14306"/>
                    <a:pt x="7133" y="14739"/>
                    <a:pt x="7421" y="14739"/>
                  </a:cubicBezTo>
                  <a:lnTo>
                    <a:pt x="9202" y="14739"/>
                  </a:lnTo>
                  <a:cubicBezTo>
                    <a:pt x="9546" y="14739"/>
                    <a:pt x="9828" y="14457"/>
                    <a:pt x="9828" y="14113"/>
                  </a:cubicBezTo>
                  <a:lnTo>
                    <a:pt x="9828" y="13828"/>
                  </a:lnTo>
                  <a:cubicBezTo>
                    <a:pt x="9828" y="13483"/>
                    <a:pt x="9546" y="13201"/>
                    <a:pt x="9202" y="13201"/>
                  </a:cubicBezTo>
                  <a:lnTo>
                    <a:pt x="8498" y="13201"/>
                  </a:lnTo>
                  <a:lnTo>
                    <a:pt x="8498" y="11966"/>
                  </a:lnTo>
                  <a:lnTo>
                    <a:pt x="13301" y="11966"/>
                  </a:lnTo>
                  <a:cubicBezTo>
                    <a:pt x="13691" y="11966"/>
                    <a:pt x="14004" y="11650"/>
                    <a:pt x="14004" y="11263"/>
                  </a:cubicBezTo>
                  <a:lnTo>
                    <a:pt x="14004" y="6379"/>
                  </a:lnTo>
                  <a:cubicBezTo>
                    <a:pt x="14004" y="6235"/>
                    <a:pt x="13897" y="6163"/>
                    <a:pt x="13790" y="6163"/>
                  </a:cubicBezTo>
                  <a:cubicBezTo>
                    <a:pt x="13682" y="6163"/>
                    <a:pt x="13575" y="6235"/>
                    <a:pt x="13575" y="6379"/>
                  </a:cubicBezTo>
                  <a:lnTo>
                    <a:pt x="13575" y="9201"/>
                  </a:lnTo>
                  <a:lnTo>
                    <a:pt x="13002" y="9201"/>
                  </a:lnTo>
                  <a:lnTo>
                    <a:pt x="13002" y="1573"/>
                  </a:lnTo>
                  <a:cubicBezTo>
                    <a:pt x="13002" y="1291"/>
                    <a:pt x="12776" y="1066"/>
                    <a:pt x="12498" y="1066"/>
                  </a:cubicBezTo>
                  <a:lnTo>
                    <a:pt x="1510" y="1066"/>
                  </a:lnTo>
                  <a:cubicBezTo>
                    <a:pt x="1232" y="1066"/>
                    <a:pt x="1007" y="1291"/>
                    <a:pt x="1007" y="1573"/>
                  </a:cubicBezTo>
                  <a:lnTo>
                    <a:pt x="1007" y="9201"/>
                  </a:lnTo>
                  <a:lnTo>
                    <a:pt x="434" y="9201"/>
                  </a:lnTo>
                  <a:lnTo>
                    <a:pt x="434" y="704"/>
                  </a:lnTo>
                  <a:cubicBezTo>
                    <a:pt x="434" y="553"/>
                    <a:pt x="557" y="433"/>
                    <a:pt x="708" y="433"/>
                  </a:cubicBezTo>
                  <a:lnTo>
                    <a:pt x="13297" y="433"/>
                  </a:lnTo>
                  <a:cubicBezTo>
                    <a:pt x="13448" y="433"/>
                    <a:pt x="13572" y="553"/>
                    <a:pt x="13572" y="704"/>
                  </a:cubicBezTo>
                  <a:lnTo>
                    <a:pt x="13572" y="5373"/>
                  </a:lnTo>
                  <a:cubicBezTo>
                    <a:pt x="13572" y="5489"/>
                    <a:pt x="13667" y="5587"/>
                    <a:pt x="13786" y="5587"/>
                  </a:cubicBezTo>
                  <a:cubicBezTo>
                    <a:pt x="13906" y="5587"/>
                    <a:pt x="14004" y="5489"/>
                    <a:pt x="14004" y="5373"/>
                  </a:cubicBezTo>
                  <a:lnTo>
                    <a:pt x="14004" y="704"/>
                  </a:lnTo>
                  <a:cubicBezTo>
                    <a:pt x="14004" y="317"/>
                    <a:pt x="13688" y="0"/>
                    <a:pt x="13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61" name="Google Shape;18961;p76"/>
          <p:cNvGrpSpPr/>
          <p:nvPr/>
        </p:nvGrpSpPr>
        <p:grpSpPr>
          <a:xfrm>
            <a:off x="859281" y="3352531"/>
            <a:ext cx="327426" cy="357826"/>
            <a:chOff x="859281" y="3352531"/>
            <a:chExt cx="327426" cy="357826"/>
          </a:xfrm>
        </p:grpSpPr>
        <p:sp>
          <p:nvSpPr>
            <p:cNvPr id="18962" name="Google Shape;18962;p76"/>
            <p:cNvSpPr/>
            <p:nvPr/>
          </p:nvSpPr>
          <p:spPr>
            <a:xfrm>
              <a:off x="889968" y="3357684"/>
              <a:ext cx="291430" cy="291430"/>
            </a:xfrm>
            <a:custGeom>
              <a:avLst/>
              <a:gdLst/>
              <a:ahLst/>
              <a:cxnLst/>
              <a:rect l="l" t="t" r="r" b="b"/>
              <a:pathLst>
                <a:path w="11197" h="11197" extrusionOk="0">
                  <a:moveTo>
                    <a:pt x="5598" y="0"/>
                  </a:moveTo>
                  <a:cubicBezTo>
                    <a:pt x="2506" y="0"/>
                    <a:pt x="1" y="2506"/>
                    <a:pt x="1" y="5598"/>
                  </a:cubicBezTo>
                  <a:cubicBezTo>
                    <a:pt x="1" y="8691"/>
                    <a:pt x="2506" y="11196"/>
                    <a:pt x="5598" y="11196"/>
                  </a:cubicBezTo>
                  <a:cubicBezTo>
                    <a:pt x="8688" y="11196"/>
                    <a:pt x="11196" y="8691"/>
                    <a:pt x="11196" y="5598"/>
                  </a:cubicBezTo>
                  <a:cubicBezTo>
                    <a:pt x="11196" y="2506"/>
                    <a:pt x="8688" y="0"/>
                    <a:pt x="559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3" name="Google Shape;18963;p76"/>
            <p:cNvSpPr/>
            <p:nvPr/>
          </p:nvSpPr>
          <p:spPr>
            <a:xfrm>
              <a:off x="884190" y="3360808"/>
              <a:ext cx="254080" cy="288281"/>
            </a:xfrm>
            <a:custGeom>
              <a:avLst/>
              <a:gdLst/>
              <a:ahLst/>
              <a:cxnLst/>
              <a:rect l="l" t="t" r="r" b="b"/>
              <a:pathLst>
                <a:path w="9762" h="11076" extrusionOk="0">
                  <a:moveTo>
                    <a:pt x="4677" y="0"/>
                  </a:moveTo>
                  <a:lnTo>
                    <a:pt x="4677" y="0"/>
                  </a:lnTo>
                  <a:cubicBezTo>
                    <a:pt x="2949" y="359"/>
                    <a:pt x="1493" y="1517"/>
                    <a:pt x="747" y="3114"/>
                  </a:cubicBezTo>
                  <a:cubicBezTo>
                    <a:pt x="1" y="4715"/>
                    <a:pt x="54" y="6576"/>
                    <a:pt x="891" y="8128"/>
                  </a:cubicBezTo>
                  <a:cubicBezTo>
                    <a:pt x="1728" y="9683"/>
                    <a:pt x="3248" y="10752"/>
                    <a:pt x="4994" y="11013"/>
                  </a:cubicBezTo>
                  <a:cubicBezTo>
                    <a:pt x="5272" y="11055"/>
                    <a:pt x="5550" y="11075"/>
                    <a:pt x="5827" y="11075"/>
                  </a:cubicBezTo>
                  <a:cubicBezTo>
                    <a:pt x="7291" y="11075"/>
                    <a:pt x="8708" y="10499"/>
                    <a:pt x="9761" y="9454"/>
                  </a:cubicBezTo>
                  <a:lnTo>
                    <a:pt x="9761" y="9454"/>
                  </a:lnTo>
                  <a:cubicBezTo>
                    <a:pt x="9385" y="9532"/>
                    <a:pt x="9001" y="9570"/>
                    <a:pt x="8618" y="9570"/>
                  </a:cubicBezTo>
                  <a:cubicBezTo>
                    <a:pt x="6348" y="9570"/>
                    <a:pt x="4308" y="8202"/>
                    <a:pt x="3442" y="6105"/>
                  </a:cubicBezTo>
                  <a:cubicBezTo>
                    <a:pt x="2580" y="4008"/>
                    <a:pt x="3065" y="1594"/>
                    <a:pt x="4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4" name="Google Shape;18964;p76"/>
            <p:cNvSpPr/>
            <p:nvPr/>
          </p:nvSpPr>
          <p:spPr>
            <a:xfrm>
              <a:off x="940253" y="3637896"/>
              <a:ext cx="190677" cy="67255"/>
            </a:xfrm>
            <a:custGeom>
              <a:avLst/>
              <a:gdLst/>
              <a:ahLst/>
              <a:cxnLst/>
              <a:rect l="l" t="t" r="r" b="b"/>
              <a:pathLst>
                <a:path w="7326" h="2584" extrusionOk="0">
                  <a:moveTo>
                    <a:pt x="2372" y="1"/>
                  </a:moveTo>
                  <a:lnTo>
                    <a:pt x="570" y="655"/>
                  </a:lnTo>
                  <a:cubicBezTo>
                    <a:pt x="229" y="778"/>
                    <a:pt x="0" y="1102"/>
                    <a:pt x="0" y="1465"/>
                  </a:cubicBezTo>
                  <a:lnTo>
                    <a:pt x="0" y="2583"/>
                  </a:lnTo>
                  <a:lnTo>
                    <a:pt x="7326" y="2583"/>
                  </a:lnTo>
                  <a:lnTo>
                    <a:pt x="7326" y="1465"/>
                  </a:lnTo>
                  <a:cubicBezTo>
                    <a:pt x="7326" y="1102"/>
                    <a:pt x="7097" y="778"/>
                    <a:pt x="6759" y="655"/>
                  </a:cubicBezTo>
                  <a:lnTo>
                    <a:pt x="4954" y="1"/>
                  </a:lnTo>
                  <a:lnTo>
                    <a:pt x="3663" y="430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5" name="Google Shape;18965;p76"/>
            <p:cNvSpPr/>
            <p:nvPr/>
          </p:nvSpPr>
          <p:spPr>
            <a:xfrm>
              <a:off x="1097303" y="3660723"/>
              <a:ext cx="33628" cy="44429"/>
            </a:xfrm>
            <a:custGeom>
              <a:avLst/>
              <a:gdLst/>
              <a:ahLst/>
              <a:cxnLst/>
              <a:rect l="l" t="t" r="r" b="b"/>
              <a:pathLst>
                <a:path w="1292" h="1707" extrusionOk="0">
                  <a:moveTo>
                    <a:pt x="1059" y="0"/>
                  </a:moveTo>
                  <a:lnTo>
                    <a:pt x="254" y="809"/>
                  </a:lnTo>
                  <a:cubicBezTo>
                    <a:pt x="92" y="971"/>
                    <a:pt x="0" y="1189"/>
                    <a:pt x="0" y="1418"/>
                  </a:cubicBezTo>
                  <a:lnTo>
                    <a:pt x="0" y="1706"/>
                  </a:lnTo>
                  <a:lnTo>
                    <a:pt x="1292" y="1706"/>
                  </a:lnTo>
                  <a:lnTo>
                    <a:pt x="1292" y="588"/>
                  </a:lnTo>
                  <a:cubicBezTo>
                    <a:pt x="1292" y="369"/>
                    <a:pt x="1207" y="158"/>
                    <a:pt x="105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6" name="Google Shape;18966;p76"/>
            <p:cNvSpPr/>
            <p:nvPr/>
          </p:nvSpPr>
          <p:spPr>
            <a:xfrm>
              <a:off x="974037" y="3464189"/>
              <a:ext cx="123292" cy="89665"/>
            </a:xfrm>
            <a:custGeom>
              <a:avLst/>
              <a:gdLst/>
              <a:ahLst/>
              <a:cxnLst/>
              <a:rect l="l" t="t" r="r" b="b"/>
              <a:pathLst>
                <a:path w="4737" h="3445" extrusionOk="0">
                  <a:moveTo>
                    <a:pt x="1721" y="0"/>
                  </a:moveTo>
                  <a:cubicBezTo>
                    <a:pt x="771" y="0"/>
                    <a:pt x="1" y="771"/>
                    <a:pt x="1" y="1721"/>
                  </a:cubicBezTo>
                  <a:lnTo>
                    <a:pt x="1" y="2235"/>
                  </a:lnTo>
                  <a:cubicBezTo>
                    <a:pt x="1" y="2467"/>
                    <a:pt x="36" y="2696"/>
                    <a:pt x="110" y="2914"/>
                  </a:cubicBezTo>
                  <a:lnTo>
                    <a:pt x="180" y="3132"/>
                  </a:lnTo>
                  <a:cubicBezTo>
                    <a:pt x="205" y="3195"/>
                    <a:pt x="215" y="3266"/>
                    <a:pt x="215" y="3336"/>
                  </a:cubicBezTo>
                  <a:lnTo>
                    <a:pt x="215" y="3445"/>
                  </a:lnTo>
                  <a:lnTo>
                    <a:pt x="4522" y="3445"/>
                  </a:lnTo>
                  <a:lnTo>
                    <a:pt x="4522" y="3336"/>
                  </a:lnTo>
                  <a:cubicBezTo>
                    <a:pt x="4518" y="3266"/>
                    <a:pt x="4532" y="3195"/>
                    <a:pt x="4553" y="3132"/>
                  </a:cubicBezTo>
                  <a:lnTo>
                    <a:pt x="4624" y="2914"/>
                  </a:lnTo>
                  <a:cubicBezTo>
                    <a:pt x="4698" y="2696"/>
                    <a:pt x="4736" y="2467"/>
                    <a:pt x="4736" y="2235"/>
                  </a:cubicBezTo>
                  <a:lnTo>
                    <a:pt x="4736" y="430"/>
                  </a:lnTo>
                  <a:cubicBezTo>
                    <a:pt x="4736" y="194"/>
                    <a:pt x="4543" y="0"/>
                    <a:pt x="430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7" name="Google Shape;18967;p76"/>
            <p:cNvSpPr/>
            <p:nvPr/>
          </p:nvSpPr>
          <p:spPr>
            <a:xfrm>
              <a:off x="1001964" y="3464189"/>
              <a:ext cx="95365" cy="89665"/>
            </a:xfrm>
            <a:custGeom>
              <a:avLst/>
              <a:gdLst/>
              <a:ahLst/>
              <a:cxnLst/>
              <a:rect l="l" t="t" r="r" b="b"/>
              <a:pathLst>
                <a:path w="3664" h="3445" extrusionOk="0">
                  <a:moveTo>
                    <a:pt x="877" y="0"/>
                  </a:moveTo>
                  <a:cubicBezTo>
                    <a:pt x="395" y="0"/>
                    <a:pt x="4" y="391"/>
                    <a:pt x="4" y="873"/>
                  </a:cubicBezTo>
                  <a:cubicBezTo>
                    <a:pt x="1" y="1359"/>
                    <a:pt x="395" y="1749"/>
                    <a:pt x="877" y="1749"/>
                  </a:cubicBezTo>
                  <a:lnTo>
                    <a:pt x="1000" y="1749"/>
                  </a:lnTo>
                  <a:lnTo>
                    <a:pt x="1056" y="3445"/>
                  </a:lnTo>
                  <a:lnTo>
                    <a:pt x="3449" y="3445"/>
                  </a:lnTo>
                  <a:lnTo>
                    <a:pt x="3449" y="3336"/>
                  </a:lnTo>
                  <a:cubicBezTo>
                    <a:pt x="3445" y="3266"/>
                    <a:pt x="3459" y="3195"/>
                    <a:pt x="3480" y="3132"/>
                  </a:cubicBezTo>
                  <a:lnTo>
                    <a:pt x="3551" y="2914"/>
                  </a:lnTo>
                  <a:cubicBezTo>
                    <a:pt x="3625" y="2696"/>
                    <a:pt x="3663" y="2467"/>
                    <a:pt x="3663" y="2235"/>
                  </a:cubicBezTo>
                  <a:lnTo>
                    <a:pt x="3663" y="430"/>
                  </a:lnTo>
                  <a:cubicBezTo>
                    <a:pt x="3663" y="194"/>
                    <a:pt x="3470" y="0"/>
                    <a:pt x="32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8" name="Google Shape;18968;p76"/>
            <p:cNvSpPr/>
            <p:nvPr/>
          </p:nvSpPr>
          <p:spPr>
            <a:xfrm>
              <a:off x="1002068" y="3598621"/>
              <a:ext cx="67229" cy="50493"/>
            </a:xfrm>
            <a:custGeom>
              <a:avLst/>
              <a:gdLst/>
              <a:ahLst/>
              <a:cxnLst/>
              <a:rect l="l" t="t" r="r" b="b"/>
              <a:pathLst>
                <a:path w="2583" h="1940" extrusionOk="0">
                  <a:moveTo>
                    <a:pt x="0" y="0"/>
                  </a:moveTo>
                  <a:lnTo>
                    <a:pt x="0" y="1939"/>
                  </a:lnTo>
                  <a:lnTo>
                    <a:pt x="2583" y="1939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9" name="Google Shape;18969;p76"/>
            <p:cNvSpPr/>
            <p:nvPr/>
          </p:nvSpPr>
          <p:spPr>
            <a:xfrm>
              <a:off x="1002068" y="3598621"/>
              <a:ext cx="67229" cy="33706"/>
            </a:xfrm>
            <a:custGeom>
              <a:avLst/>
              <a:gdLst/>
              <a:ahLst/>
              <a:cxnLst/>
              <a:rect l="l" t="t" r="r" b="b"/>
              <a:pathLst>
                <a:path w="2583" h="1295" extrusionOk="0">
                  <a:moveTo>
                    <a:pt x="0" y="0"/>
                  </a:moveTo>
                  <a:lnTo>
                    <a:pt x="0" y="975"/>
                  </a:lnTo>
                  <a:cubicBezTo>
                    <a:pt x="403" y="1188"/>
                    <a:pt x="846" y="1294"/>
                    <a:pt x="1290" y="1294"/>
                  </a:cubicBezTo>
                  <a:cubicBezTo>
                    <a:pt x="1734" y="1294"/>
                    <a:pt x="2178" y="1188"/>
                    <a:pt x="2583" y="975"/>
                  </a:cubicBezTo>
                  <a:lnTo>
                    <a:pt x="25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0" name="Google Shape;18970;p76"/>
            <p:cNvSpPr/>
            <p:nvPr/>
          </p:nvSpPr>
          <p:spPr>
            <a:xfrm>
              <a:off x="990876" y="3628553"/>
              <a:ext cx="44819" cy="40030"/>
            </a:xfrm>
            <a:custGeom>
              <a:avLst/>
              <a:gdLst/>
              <a:ahLst/>
              <a:cxnLst/>
              <a:rect l="l" t="t" r="r" b="b"/>
              <a:pathLst>
                <a:path w="1722" h="1538" extrusionOk="0">
                  <a:moveTo>
                    <a:pt x="381" y="1"/>
                  </a:moveTo>
                  <a:cubicBezTo>
                    <a:pt x="300" y="1"/>
                    <a:pt x="222" y="46"/>
                    <a:pt x="184" y="124"/>
                  </a:cubicBezTo>
                  <a:lnTo>
                    <a:pt x="1" y="515"/>
                  </a:lnTo>
                  <a:lnTo>
                    <a:pt x="712" y="1454"/>
                  </a:lnTo>
                  <a:cubicBezTo>
                    <a:pt x="754" y="1509"/>
                    <a:pt x="817" y="1538"/>
                    <a:pt x="881" y="1538"/>
                  </a:cubicBezTo>
                  <a:cubicBezTo>
                    <a:pt x="936" y="1538"/>
                    <a:pt x="992" y="1517"/>
                    <a:pt x="1035" y="1475"/>
                  </a:cubicBezTo>
                  <a:lnTo>
                    <a:pt x="1721" y="789"/>
                  </a:lnTo>
                  <a:lnTo>
                    <a:pt x="494" y="33"/>
                  </a:lnTo>
                  <a:cubicBezTo>
                    <a:pt x="458" y="11"/>
                    <a:pt x="419" y="1"/>
                    <a:pt x="3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1" name="Google Shape;18971;p76"/>
            <p:cNvSpPr/>
            <p:nvPr/>
          </p:nvSpPr>
          <p:spPr>
            <a:xfrm>
              <a:off x="1035670" y="3628553"/>
              <a:ext cx="44793" cy="40030"/>
            </a:xfrm>
            <a:custGeom>
              <a:avLst/>
              <a:gdLst/>
              <a:ahLst/>
              <a:cxnLst/>
              <a:rect l="l" t="t" r="r" b="b"/>
              <a:pathLst>
                <a:path w="1721" h="1538" extrusionOk="0">
                  <a:moveTo>
                    <a:pt x="1341" y="1"/>
                  </a:moveTo>
                  <a:cubicBezTo>
                    <a:pt x="1303" y="1"/>
                    <a:pt x="1264" y="11"/>
                    <a:pt x="1228" y="33"/>
                  </a:cubicBezTo>
                  <a:lnTo>
                    <a:pt x="0" y="789"/>
                  </a:lnTo>
                  <a:lnTo>
                    <a:pt x="687" y="1475"/>
                  </a:lnTo>
                  <a:cubicBezTo>
                    <a:pt x="729" y="1517"/>
                    <a:pt x="783" y="1538"/>
                    <a:pt x="838" y="1538"/>
                  </a:cubicBezTo>
                  <a:cubicBezTo>
                    <a:pt x="902" y="1538"/>
                    <a:pt x="966" y="1509"/>
                    <a:pt x="1010" y="1454"/>
                  </a:cubicBezTo>
                  <a:lnTo>
                    <a:pt x="1721" y="515"/>
                  </a:lnTo>
                  <a:lnTo>
                    <a:pt x="1535" y="124"/>
                  </a:lnTo>
                  <a:cubicBezTo>
                    <a:pt x="1499" y="46"/>
                    <a:pt x="1421" y="1"/>
                    <a:pt x="134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2" name="Google Shape;18972;p76"/>
            <p:cNvSpPr/>
            <p:nvPr/>
          </p:nvSpPr>
          <p:spPr>
            <a:xfrm>
              <a:off x="979528" y="3509633"/>
              <a:ext cx="112126" cy="105854"/>
            </a:xfrm>
            <a:custGeom>
              <a:avLst/>
              <a:gdLst/>
              <a:ahLst/>
              <a:cxnLst/>
              <a:rect l="l" t="t" r="r" b="b"/>
              <a:pathLst>
                <a:path w="4308" h="4067" extrusionOk="0">
                  <a:moveTo>
                    <a:pt x="1837" y="0"/>
                  </a:moveTo>
                  <a:cubicBezTo>
                    <a:pt x="1161" y="0"/>
                    <a:pt x="648" y="193"/>
                    <a:pt x="648" y="193"/>
                  </a:cubicBezTo>
                  <a:lnTo>
                    <a:pt x="648" y="918"/>
                  </a:lnTo>
                  <a:cubicBezTo>
                    <a:pt x="648" y="1136"/>
                    <a:pt x="539" y="1337"/>
                    <a:pt x="360" y="1456"/>
                  </a:cubicBezTo>
                  <a:lnTo>
                    <a:pt x="1" y="1695"/>
                  </a:lnTo>
                  <a:lnTo>
                    <a:pt x="1" y="1910"/>
                  </a:lnTo>
                  <a:cubicBezTo>
                    <a:pt x="1" y="3103"/>
                    <a:pt x="965" y="4067"/>
                    <a:pt x="2157" y="4067"/>
                  </a:cubicBezTo>
                  <a:cubicBezTo>
                    <a:pt x="3343" y="4063"/>
                    <a:pt x="4304" y="3103"/>
                    <a:pt x="4307" y="1917"/>
                  </a:cubicBezTo>
                  <a:lnTo>
                    <a:pt x="4307" y="1699"/>
                  </a:lnTo>
                  <a:lnTo>
                    <a:pt x="3948" y="1460"/>
                  </a:lnTo>
                  <a:cubicBezTo>
                    <a:pt x="3769" y="1340"/>
                    <a:pt x="3660" y="1140"/>
                    <a:pt x="3660" y="925"/>
                  </a:cubicBezTo>
                  <a:lnTo>
                    <a:pt x="3660" y="622"/>
                  </a:lnTo>
                  <a:cubicBezTo>
                    <a:pt x="3074" y="134"/>
                    <a:pt x="2399" y="0"/>
                    <a:pt x="183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3" name="Google Shape;18973;p76"/>
            <p:cNvSpPr/>
            <p:nvPr/>
          </p:nvSpPr>
          <p:spPr>
            <a:xfrm>
              <a:off x="940331" y="3660723"/>
              <a:ext cx="33732" cy="44429"/>
            </a:xfrm>
            <a:custGeom>
              <a:avLst/>
              <a:gdLst/>
              <a:ahLst/>
              <a:cxnLst/>
              <a:rect l="l" t="t" r="r" b="b"/>
              <a:pathLst>
                <a:path w="1296" h="1707" extrusionOk="0">
                  <a:moveTo>
                    <a:pt x="233" y="0"/>
                  </a:moveTo>
                  <a:cubicBezTo>
                    <a:pt x="85" y="158"/>
                    <a:pt x="1" y="369"/>
                    <a:pt x="1" y="588"/>
                  </a:cubicBezTo>
                  <a:lnTo>
                    <a:pt x="1" y="1706"/>
                  </a:lnTo>
                  <a:lnTo>
                    <a:pt x="1296" y="1706"/>
                  </a:lnTo>
                  <a:lnTo>
                    <a:pt x="1296" y="1418"/>
                  </a:lnTo>
                  <a:cubicBezTo>
                    <a:pt x="1292" y="1189"/>
                    <a:pt x="1204" y="971"/>
                    <a:pt x="1042" y="809"/>
                  </a:cubicBezTo>
                  <a:lnTo>
                    <a:pt x="23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4" name="Google Shape;18974;p76"/>
            <p:cNvSpPr/>
            <p:nvPr/>
          </p:nvSpPr>
          <p:spPr>
            <a:xfrm>
              <a:off x="979633" y="3509633"/>
              <a:ext cx="95261" cy="105411"/>
            </a:xfrm>
            <a:custGeom>
              <a:avLst/>
              <a:gdLst/>
              <a:ahLst/>
              <a:cxnLst/>
              <a:rect l="l" t="t" r="r" b="b"/>
              <a:pathLst>
                <a:path w="3660" h="4050" extrusionOk="0">
                  <a:moveTo>
                    <a:pt x="1835" y="0"/>
                  </a:moveTo>
                  <a:cubicBezTo>
                    <a:pt x="1158" y="0"/>
                    <a:pt x="644" y="193"/>
                    <a:pt x="644" y="193"/>
                  </a:cubicBezTo>
                  <a:lnTo>
                    <a:pt x="644" y="921"/>
                  </a:lnTo>
                  <a:cubicBezTo>
                    <a:pt x="644" y="1140"/>
                    <a:pt x="538" y="1340"/>
                    <a:pt x="359" y="1460"/>
                  </a:cubicBezTo>
                  <a:lnTo>
                    <a:pt x="0" y="1699"/>
                  </a:lnTo>
                  <a:lnTo>
                    <a:pt x="0" y="1914"/>
                  </a:lnTo>
                  <a:cubicBezTo>
                    <a:pt x="0" y="3001"/>
                    <a:pt x="809" y="3919"/>
                    <a:pt x="1890" y="4049"/>
                  </a:cubicBezTo>
                  <a:cubicBezTo>
                    <a:pt x="1506" y="3648"/>
                    <a:pt x="1288" y="3117"/>
                    <a:pt x="1288" y="2561"/>
                  </a:cubicBezTo>
                  <a:lnTo>
                    <a:pt x="1288" y="1136"/>
                  </a:lnTo>
                  <a:cubicBezTo>
                    <a:pt x="1288" y="918"/>
                    <a:pt x="1453" y="735"/>
                    <a:pt x="1671" y="710"/>
                  </a:cubicBezTo>
                  <a:cubicBezTo>
                    <a:pt x="1842" y="689"/>
                    <a:pt x="2058" y="670"/>
                    <a:pt x="2299" y="670"/>
                  </a:cubicBezTo>
                  <a:cubicBezTo>
                    <a:pt x="2720" y="670"/>
                    <a:pt x="3214" y="727"/>
                    <a:pt x="3659" y="921"/>
                  </a:cubicBezTo>
                  <a:lnTo>
                    <a:pt x="3659" y="622"/>
                  </a:lnTo>
                  <a:cubicBezTo>
                    <a:pt x="3073" y="134"/>
                    <a:pt x="2398" y="0"/>
                    <a:pt x="18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5" name="Google Shape;18975;p76"/>
            <p:cNvSpPr/>
            <p:nvPr/>
          </p:nvSpPr>
          <p:spPr>
            <a:xfrm>
              <a:off x="991163" y="3506510"/>
              <a:ext cx="91174" cy="30140"/>
            </a:xfrm>
            <a:custGeom>
              <a:avLst/>
              <a:gdLst/>
              <a:ahLst/>
              <a:cxnLst/>
              <a:rect l="l" t="t" r="r" b="b"/>
              <a:pathLst>
                <a:path w="3503" h="1158" extrusionOk="0">
                  <a:moveTo>
                    <a:pt x="1385" y="1"/>
                  </a:moveTo>
                  <a:cubicBezTo>
                    <a:pt x="971" y="1"/>
                    <a:pt x="596" y="44"/>
                    <a:pt x="352" y="81"/>
                  </a:cubicBezTo>
                  <a:cubicBezTo>
                    <a:pt x="152" y="113"/>
                    <a:pt x="0" y="288"/>
                    <a:pt x="0" y="493"/>
                  </a:cubicBezTo>
                  <a:lnTo>
                    <a:pt x="0" y="957"/>
                  </a:lnTo>
                  <a:cubicBezTo>
                    <a:pt x="0" y="1091"/>
                    <a:pt x="102" y="1157"/>
                    <a:pt x="203" y="1157"/>
                  </a:cubicBezTo>
                  <a:cubicBezTo>
                    <a:pt x="304" y="1157"/>
                    <a:pt x="405" y="1091"/>
                    <a:pt x="405" y="957"/>
                  </a:cubicBezTo>
                  <a:lnTo>
                    <a:pt x="405" y="493"/>
                  </a:lnTo>
                  <a:cubicBezTo>
                    <a:pt x="402" y="485"/>
                    <a:pt x="409" y="482"/>
                    <a:pt x="416" y="478"/>
                  </a:cubicBezTo>
                  <a:cubicBezTo>
                    <a:pt x="735" y="431"/>
                    <a:pt x="1059" y="406"/>
                    <a:pt x="1384" y="406"/>
                  </a:cubicBezTo>
                  <a:cubicBezTo>
                    <a:pt x="1496" y="406"/>
                    <a:pt x="1609" y="409"/>
                    <a:pt x="1721" y="415"/>
                  </a:cubicBezTo>
                  <a:cubicBezTo>
                    <a:pt x="2351" y="461"/>
                    <a:pt x="2805" y="616"/>
                    <a:pt x="3072" y="883"/>
                  </a:cubicBezTo>
                  <a:cubicBezTo>
                    <a:pt x="3116" y="927"/>
                    <a:pt x="3166" y="946"/>
                    <a:pt x="3213" y="946"/>
                  </a:cubicBezTo>
                  <a:cubicBezTo>
                    <a:pt x="3369" y="946"/>
                    <a:pt x="3503" y="744"/>
                    <a:pt x="3357" y="598"/>
                  </a:cubicBezTo>
                  <a:cubicBezTo>
                    <a:pt x="2881" y="122"/>
                    <a:pt x="2078" y="1"/>
                    <a:pt x="13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6" name="Google Shape;18976;p76"/>
            <p:cNvSpPr/>
            <p:nvPr/>
          </p:nvSpPr>
          <p:spPr>
            <a:xfrm>
              <a:off x="935126" y="3458879"/>
              <a:ext cx="201036" cy="251478"/>
            </a:xfrm>
            <a:custGeom>
              <a:avLst/>
              <a:gdLst/>
              <a:ahLst/>
              <a:cxnLst/>
              <a:rect l="l" t="t" r="r" b="b"/>
              <a:pathLst>
                <a:path w="7724" h="9662" extrusionOk="0">
                  <a:moveTo>
                    <a:pt x="6031" y="405"/>
                  </a:moveTo>
                  <a:lnTo>
                    <a:pt x="6031" y="2358"/>
                  </a:lnTo>
                  <a:cubicBezTo>
                    <a:pt x="6031" y="2650"/>
                    <a:pt x="5964" y="2938"/>
                    <a:pt x="5834" y="3202"/>
                  </a:cubicBezTo>
                  <a:cubicBezTo>
                    <a:pt x="5820" y="3230"/>
                    <a:pt x="5813" y="3258"/>
                    <a:pt x="5813" y="3290"/>
                  </a:cubicBezTo>
                  <a:lnTo>
                    <a:pt x="5813" y="3864"/>
                  </a:lnTo>
                  <a:cubicBezTo>
                    <a:pt x="5813" y="4946"/>
                    <a:pt x="4932" y="5814"/>
                    <a:pt x="3863" y="5814"/>
                  </a:cubicBezTo>
                  <a:cubicBezTo>
                    <a:pt x="3820" y="5814"/>
                    <a:pt x="3777" y="5812"/>
                    <a:pt x="3733" y="5809"/>
                  </a:cubicBezTo>
                  <a:cubicBezTo>
                    <a:pt x="2709" y="5746"/>
                    <a:pt x="1911" y="4856"/>
                    <a:pt x="1911" y="3790"/>
                  </a:cubicBezTo>
                  <a:lnTo>
                    <a:pt x="1911" y="3290"/>
                  </a:lnTo>
                  <a:cubicBezTo>
                    <a:pt x="1911" y="3258"/>
                    <a:pt x="1904" y="3230"/>
                    <a:pt x="1890" y="3202"/>
                  </a:cubicBezTo>
                  <a:cubicBezTo>
                    <a:pt x="1759" y="2938"/>
                    <a:pt x="1693" y="2650"/>
                    <a:pt x="1693" y="2358"/>
                  </a:cubicBezTo>
                  <a:lnTo>
                    <a:pt x="1693" y="1925"/>
                  </a:lnTo>
                  <a:cubicBezTo>
                    <a:pt x="1696" y="1088"/>
                    <a:pt x="2375" y="405"/>
                    <a:pt x="3216" y="405"/>
                  </a:cubicBezTo>
                  <a:close/>
                  <a:moveTo>
                    <a:pt x="2769" y="5943"/>
                  </a:moveTo>
                  <a:cubicBezTo>
                    <a:pt x="3058" y="6101"/>
                    <a:pt x="3378" y="6193"/>
                    <a:pt x="3705" y="6214"/>
                  </a:cubicBezTo>
                  <a:cubicBezTo>
                    <a:pt x="3758" y="6217"/>
                    <a:pt x="3811" y="6217"/>
                    <a:pt x="3863" y="6217"/>
                  </a:cubicBezTo>
                  <a:cubicBezTo>
                    <a:pt x="4243" y="6217"/>
                    <a:pt x="4616" y="6126"/>
                    <a:pt x="4951" y="5950"/>
                  </a:cubicBezTo>
                  <a:lnTo>
                    <a:pt x="4951" y="6319"/>
                  </a:lnTo>
                  <a:lnTo>
                    <a:pt x="3860" y="7065"/>
                  </a:lnTo>
                  <a:lnTo>
                    <a:pt x="2769" y="6319"/>
                  </a:lnTo>
                  <a:lnTo>
                    <a:pt x="2769" y="5943"/>
                  </a:lnTo>
                  <a:close/>
                  <a:moveTo>
                    <a:pt x="2600" y="6685"/>
                  </a:moveTo>
                  <a:lnTo>
                    <a:pt x="3550" y="7336"/>
                  </a:lnTo>
                  <a:lnTo>
                    <a:pt x="3044" y="7839"/>
                  </a:lnTo>
                  <a:cubicBezTo>
                    <a:pt x="3044" y="7843"/>
                    <a:pt x="3037" y="7843"/>
                    <a:pt x="3033" y="7843"/>
                  </a:cubicBezTo>
                  <a:cubicBezTo>
                    <a:pt x="3030" y="7843"/>
                    <a:pt x="3026" y="7843"/>
                    <a:pt x="3023" y="7836"/>
                  </a:cubicBezTo>
                  <a:lnTo>
                    <a:pt x="2396" y="6900"/>
                  </a:lnTo>
                  <a:lnTo>
                    <a:pt x="2600" y="6685"/>
                  </a:lnTo>
                  <a:close/>
                  <a:moveTo>
                    <a:pt x="5127" y="6689"/>
                  </a:moveTo>
                  <a:lnTo>
                    <a:pt x="5331" y="6900"/>
                  </a:lnTo>
                  <a:lnTo>
                    <a:pt x="4701" y="7839"/>
                  </a:lnTo>
                  <a:cubicBezTo>
                    <a:pt x="4701" y="7843"/>
                    <a:pt x="4697" y="7846"/>
                    <a:pt x="4694" y="7846"/>
                  </a:cubicBezTo>
                  <a:cubicBezTo>
                    <a:pt x="4687" y="7846"/>
                    <a:pt x="4683" y="7846"/>
                    <a:pt x="4680" y="7843"/>
                  </a:cubicBezTo>
                  <a:lnTo>
                    <a:pt x="4177" y="7340"/>
                  </a:lnTo>
                  <a:lnTo>
                    <a:pt x="5127" y="6689"/>
                  </a:lnTo>
                  <a:close/>
                  <a:moveTo>
                    <a:pt x="3216" y="0"/>
                  </a:moveTo>
                  <a:cubicBezTo>
                    <a:pt x="2153" y="4"/>
                    <a:pt x="1295" y="862"/>
                    <a:pt x="1291" y="1925"/>
                  </a:cubicBezTo>
                  <a:lnTo>
                    <a:pt x="1291" y="2354"/>
                  </a:lnTo>
                  <a:cubicBezTo>
                    <a:pt x="1291" y="2692"/>
                    <a:pt x="1365" y="3026"/>
                    <a:pt x="1510" y="3336"/>
                  </a:cubicBezTo>
                  <a:lnTo>
                    <a:pt x="1510" y="3790"/>
                  </a:lnTo>
                  <a:cubicBezTo>
                    <a:pt x="1506" y="4511"/>
                    <a:pt x="1819" y="5197"/>
                    <a:pt x="2368" y="5665"/>
                  </a:cubicBezTo>
                  <a:lnTo>
                    <a:pt x="2368" y="6344"/>
                  </a:lnTo>
                  <a:lnTo>
                    <a:pt x="1995" y="6738"/>
                  </a:lnTo>
                  <a:cubicBezTo>
                    <a:pt x="1956" y="6780"/>
                    <a:pt x="1935" y="6837"/>
                    <a:pt x="1939" y="6893"/>
                  </a:cubicBezTo>
                  <a:lnTo>
                    <a:pt x="700" y="7343"/>
                  </a:lnTo>
                  <a:cubicBezTo>
                    <a:pt x="282" y="7498"/>
                    <a:pt x="0" y="7896"/>
                    <a:pt x="0" y="8343"/>
                  </a:cubicBezTo>
                  <a:lnTo>
                    <a:pt x="0" y="9461"/>
                  </a:lnTo>
                  <a:cubicBezTo>
                    <a:pt x="0" y="9595"/>
                    <a:pt x="101" y="9662"/>
                    <a:pt x="202" y="9662"/>
                  </a:cubicBezTo>
                  <a:cubicBezTo>
                    <a:pt x="304" y="9662"/>
                    <a:pt x="405" y="9595"/>
                    <a:pt x="405" y="9461"/>
                  </a:cubicBezTo>
                  <a:lnTo>
                    <a:pt x="405" y="8343"/>
                  </a:lnTo>
                  <a:cubicBezTo>
                    <a:pt x="405" y="8065"/>
                    <a:pt x="577" y="7818"/>
                    <a:pt x="838" y="7723"/>
                  </a:cubicBezTo>
                  <a:lnTo>
                    <a:pt x="2143" y="7248"/>
                  </a:lnTo>
                  <a:lnTo>
                    <a:pt x="2688" y="8061"/>
                  </a:lnTo>
                  <a:cubicBezTo>
                    <a:pt x="2759" y="8167"/>
                    <a:pt x="2871" y="8234"/>
                    <a:pt x="2994" y="8248"/>
                  </a:cubicBezTo>
                  <a:lnTo>
                    <a:pt x="3037" y="8248"/>
                  </a:lnTo>
                  <a:cubicBezTo>
                    <a:pt x="3146" y="8244"/>
                    <a:pt x="3251" y="8202"/>
                    <a:pt x="3329" y="8124"/>
                  </a:cubicBezTo>
                  <a:lnTo>
                    <a:pt x="3659" y="7794"/>
                  </a:lnTo>
                  <a:lnTo>
                    <a:pt x="3659" y="9458"/>
                  </a:lnTo>
                  <a:cubicBezTo>
                    <a:pt x="3659" y="9593"/>
                    <a:pt x="3761" y="9661"/>
                    <a:pt x="3862" y="9661"/>
                  </a:cubicBezTo>
                  <a:cubicBezTo>
                    <a:pt x="3963" y="9661"/>
                    <a:pt x="4064" y="9593"/>
                    <a:pt x="4064" y="9458"/>
                  </a:cubicBezTo>
                  <a:lnTo>
                    <a:pt x="4064" y="7794"/>
                  </a:lnTo>
                  <a:lnTo>
                    <a:pt x="4395" y="8128"/>
                  </a:lnTo>
                  <a:cubicBezTo>
                    <a:pt x="4477" y="8209"/>
                    <a:pt x="4584" y="8249"/>
                    <a:pt x="4690" y="8249"/>
                  </a:cubicBezTo>
                  <a:cubicBezTo>
                    <a:pt x="4823" y="8249"/>
                    <a:pt x="4955" y="8186"/>
                    <a:pt x="5035" y="8065"/>
                  </a:cubicBezTo>
                  <a:lnTo>
                    <a:pt x="5580" y="7248"/>
                  </a:lnTo>
                  <a:lnTo>
                    <a:pt x="6886" y="7723"/>
                  </a:lnTo>
                  <a:cubicBezTo>
                    <a:pt x="7146" y="7818"/>
                    <a:pt x="7319" y="8065"/>
                    <a:pt x="7319" y="8343"/>
                  </a:cubicBezTo>
                  <a:lnTo>
                    <a:pt x="7319" y="9461"/>
                  </a:lnTo>
                  <a:cubicBezTo>
                    <a:pt x="7319" y="9595"/>
                    <a:pt x="7420" y="9662"/>
                    <a:pt x="7521" y="9662"/>
                  </a:cubicBezTo>
                  <a:cubicBezTo>
                    <a:pt x="7622" y="9662"/>
                    <a:pt x="7723" y="9595"/>
                    <a:pt x="7723" y="9461"/>
                  </a:cubicBezTo>
                  <a:lnTo>
                    <a:pt x="7723" y="8343"/>
                  </a:lnTo>
                  <a:cubicBezTo>
                    <a:pt x="7723" y="7896"/>
                    <a:pt x="7442" y="7498"/>
                    <a:pt x="7023" y="7343"/>
                  </a:cubicBezTo>
                  <a:lnTo>
                    <a:pt x="5785" y="6893"/>
                  </a:lnTo>
                  <a:cubicBezTo>
                    <a:pt x="5788" y="6837"/>
                    <a:pt x="5770" y="6780"/>
                    <a:pt x="5732" y="6738"/>
                  </a:cubicBezTo>
                  <a:lnTo>
                    <a:pt x="5355" y="6344"/>
                  </a:lnTo>
                  <a:lnTo>
                    <a:pt x="5355" y="5683"/>
                  </a:lnTo>
                  <a:cubicBezTo>
                    <a:pt x="5394" y="5651"/>
                    <a:pt x="5433" y="5616"/>
                    <a:pt x="5471" y="5581"/>
                  </a:cubicBezTo>
                  <a:cubicBezTo>
                    <a:pt x="5946" y="5137"/>
                    <a:pt x="6214" y="4515"/>
                    <a:pt x="6217" y="3864"/>
                  </a:cubicBezTo>
                  <a:lnTo>
                    <a:pt x="6217" y="3336"/>
                  </a:lnTo>
                  <a:cubicBezTo>
                    <a:pt x="6358" y="3030"/>
                    <a:pt x="6432" y="2695"/>
                    <a:pt x="6432" y="2358"/>
                  </a:cubicBezTo>
                  <a:lnTo>
                    <a:pt x="6432" y="204"/>
                  </a:lnTo>
                  <a:cubicBezTo>
                    <a:pt x="6432" y="92"/>
                    <a:pt x="6340" y="0"/>
                    <a:pt x="62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7" name="Google Shape;18977;p76"/>
            <p:cNvSpPr/>
            <p:nvPr/>
          </p:nvSpPr>
          <p:spPr>
            <a:xfrm>
              <a:off x="968727" y="3688650"/>
              <a:ext cx="10567" cy="21707"/>
            </a:xfrm>
            <a:custGeom>
              <a:avLst/>
              <a:gdLst/>
              <a:ahLst/>
              <a:cxnLst/>
              <a:rect l="l" t="t" r="r" b="b"/>
              <a:pathLst>
                <a:path w="406" h="834" extrusionOk="0">
                  <a:moveTo>
                    <a:pt x="205" y="0"/>
                  </a:moveTo>
                  <a:cubicBezTo>
                    <a:pt x="92" y="0"/>
                    <a:pt x="0" y="92"/>
                    <a:pt x="0" y="201"/>
                  </a:cubicBezTo>
                  <a:lnTo>
                    <a:pt x="0" y="633"/>
                  </a:lnTo>
                  <a:cubicBezTo>
                    <a:pt x="0" y="767"/>
                    <a:pt x="102" y="834"/>
                    <a:pt x="203" y="834"/>
                  </a:cubicBezTo>
                  <a:cubicBezTo>
                    <a:pt x="304" y="834"/>
                    <a:pt x="405" y="767"/>
                    <a:pt x="405" y="633"/>
                  </a:cubicBezTo>
                  <a:lnTo>
                    <a:pt x="405" y="201"/>
                  </a:lnTo>
                  <a:cubicBezTo>
                    <a:pt x="405" y="92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8" name="Google Shape;18978;p76"/>
            <p:cNvSpPr/>
            <p:nvPr/>
          </p:nvSpPr>
          <p:spPr>
            <a:xfrm>
              <a:off x="1092071" y="3688650"/>
              <a:ext cx="10463" cy="21707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01" y="0"/>
                  </a:moveTo>
                  <a:cubicBezTo>
                    <a:pt x="89" y="0"/>
                    <a:pt x="1" y="92"/>
                    <a:pt x="1" y="201"/>
                  </a:cubicBezTo>
                  <a:lnTo>
                    <a:pt x="1" y="633"/>
                  </a:lnTo>
                  <a:cubicBezTo>
                    <a:pt x="1" y="767"/>
                    <a:pt x="101" y="834"/>
                    <a:pt x="201" y="834"/>
                  </a:cubicBezTo>
                  <a:cubicBezTo>
                    <a:pt x="302" y="834"/>
                    <a:pt x="402" y="767"/>
                    <a:pt x="402" y="633"/>
                  </a:cubicBezTo>
                  <a:lnTo>
                    <a:pt x="402" y="201"/>
                  </a:lnTo>
                  <a:cubicBezTo>
                    <a:pt x="402" y="92"/>
                    <a:pt x="31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9" name="Google Shape;18979;p76"/>
            <p:cNvSpPr/>
            <p:nvPr/>
          </p:nvSpPr>
          <p:spPr>
            <a:xfrm>
              <a:off x="859281" y="3352531"/>
              <a:ext cx="327426" cy="285444"/>
            </a:xfrm>
            <a:custGeom>
              <a:avLst/>
              <a:gdLst/>
              <a:ahLst/>
              <a:cxnLst/>
              <a:rect l="l" t="t" r="r" b="b"/>
              <a:pathLst>
                <a:path w="12580" h="10967" extrusionOk="0">
                  <a:moveTo>
                    <a:pt x="4863" y="751"/>
                  </a:moveTo>
                  <a:lnTo>
                    <a:pt x="4863" y="751"/>
                  </a:lnTo>
                  <a:cubicBezTo>
                    <a:pt x="4536" y="1036"/>
                    <a:pt x="4251" y="1363"/>
                    <a:pt x="4019" y="1729"/>
                  </a:cubicBezTo>
                  <a:cubicBezTo>
                    <a:pt x="3843" y="2000"/>
                    <a:pt x="3688" y="2285"/>
                    <a:pt x="3562" y="2580"/>
                  </a:cubicBezTo>
                  <a:lnTo>
                    <a:pt x="2446" y="2580"/>
                  </a:lnTo>
                  <a:cubicBezTo>
                    <a:pt x="3062" y="1754"/>
                    <a:pt x="3899" y="1120"/>
                    <a:pt x="4863" y="751"/>
                  </a:cubicBezTo>
                  <a:close/>
                  <a:moveTo>
                    <a:pt x="6573" y="410"/>
                  </a:moveTo>
                  <a:lnTo>
                    <a:pt x="6573" y="2580"/>
                  </a:lnTo>
                  <a:lnTo>
                    <a:pt x="4001" y="2580"/>
                  </a:lnTo>
                  <a:cubicBezTo>
                    <a:pt x="4592" y="1338"/>
                    <a:pt x="5521" y="505"/>
                    <a:pt x="6573" y="410"/>
                  </a:cubicBezTo>
                  <a:close/>
                  <a:moveTo>
                    <a:pt x="6978" y="410"/>
                  </a:moveTo>
                  <a:cubicBezTo>
                    <a:pt x="8030" y="505"/>
                    <a:pt x="8955" y="1338"/>
                    <a:pt x="9550" y="2580"/>
                  </a:cubicBezTo>
                  <a:lnTo>
                    <a:pt x="6978" y="2580"/>
                  </a:lnTo>
                  <a:lnTo>
                    <a:pt x="6978" y="410"/>
                  </a:lnTo>
                  <a:close/>
                  <a:moveTo>
                    <a:pt x="8688" y="751"/>
                  </a:moveTo>
                  <a:cubicBezTo>
                    <a:pt x="9652" y="1117"/>
                    <a:pt x="10493" y="1754"/>
                    <a:pt x="11109" y="2580"/>
                  </a:cubicBezTo>
                  <a:lnTo>
                    <a:pt x="9993" y="2580"/>
                  </a:lnTo>
                  <a:cubicBezTo>
                    <a:pt x="9863" y="2285"/>
                    <a:pt x="9708" y="2000"/>
                    <a:pt x="9532" y="1729"/>
                  </a:cubicBezTo>
                  <a:cubicBezTo>
                    <a:pt x="9300" y="1363"/>
                    <a:pt x="9015" y="1036"/>
                    <a:pt x="8688" y="751"/>
                  </a:cubicBezTo>
                  <a:close/>
                  <a:moveTo>
                    <a:pt x="3396" y="2985"/>
                  </a:moveTo>
                  <a:cubicBezTo>
                    <a:pt x="3094" y="3822"/>
                    <a:pt x="2932" y="4706"/>
                    <a:pt x="2918" y="5596"/>
                  </a:cubicBezTo>
                  <a:lnTo>
                    <a:pt x="1384" y="5596"/>
                  </a:lnTo>
                  <a:cubicBezTo>
                    <a:pt x="1419" y="4670"/>
                    <a:pt x="1690" y="3773"/>
                    <a:pt x="2172" y="2985"/>
                  </a:cubicBezTo>
                  <a:close/>
                  <a:moveTo>
                    <a:pt x="11380" y="2985"/>
                  </a:moveTo>
                  <a:cubicBezTo>
                    <a:pt x="11862" y="3773"/>
                    <a:pt x="12136" y="4670"/>
                    <a:pt x="12168" y="5596"/>
                  </a:cubicBezTo>
                  <a:lnTo>
                    <a:pt x="10634" y="5596"/>
                  </a:lnTo>
                  <a:cubicBezTo>
                    <a:pt x="10620" y="4706"/>
                    <a:pt x="10458" y="3822"/>
                    <a:pt x="10159" y="2985"/>
                  </a:cubicBezTo>
                  <a:close/>
                  <a:moveTo>
                    <a:pt x="12171" y="5997"/>
                  </a:moveTo>
                  <a:cubicBezTo>
                    <a:pt x="12136" y="6891"/>
                    <a:pt x="11883" y="7763"/>
                    <a:pt x="11429" y="8534"/>
                  </a:cubicBezTo>
                  <a:cubicBezTo>
                    <a:pt x="11411" y="8558"/>
                    <a:pt x="11397" y="8583"/>
                    <a:pt x="11380" y="8608"/>
                  </a:cubicBezTo>
                  <a:lnTo>
                    <a:pt x="10159" y="8608"/>
                  </a:lnTo>
                  <a:cubicBezTo>
                    <a:pt x="10180" y="8551"/>
                    <a:pt x="10197" y="8495"/>
                    <a:pt x="10219" y="8435"/>
                  </a:cubicBezTo>
                  <a:cubicBezTo>
                    <a:pt x="10482" y="7651"/>
                    <a:pt x="10623" y="6827"/>
                    <a:pt x="10637" y="5997"/>
                  </a:cubicBezTo>
                  <a:close/>
                  <a:moveTo>
                    <a:pt x="2918" y="5997"/>
                  </a:moveTo>
                  <a:cubicBezTo>
                    <a:pt x="2932" y="6827"/>
                    <a:pt x="3072" y="7651"/>
                    <a:pt x="3336" y="8435"/>
                  </a:cubicBezTo>
                  <a:cubicBezTo>
                    <a:pt x="3354" y="8495"/>
                    <a:pt x="3375" y="8551"/>
                    <a:pt x="3396" y="8611"/>
                  </a:cubicBezTo>
                  <a:lnTo>
                    <a:pt x="2168" y="8611"/>
                  </a:lnTo>
                  <a:cubicBezTo>
                    <a:pt x="1686" y="7819"/>
                    <a:pt x="1415" y="6922"/>
                    <a:pt x="1384" y="5997"/>
                  </a:cubicBezTo>
                  <a:close/>
                  <a:moveTo>
                    <a:pt x="6782" y="0"/>
                  </a:moveTo>
                  <a:cubicBezTo>
                    <a:pt x="5010" y="0"/>
                    <a:pt x="3248" y="805"/>
                    <a:pt x="2101" y="2369"/>
                  </a:cubicBezTo>
                  <a:cubicBezTo>
                    <a:pt x="1" y="5237"/>
                    <a:pt x="947" y="9301"/>
                    <a:pt x="4100" y="10944"/>
                  </a:cubicBezTo>
                  <a:cubicBezTo>
                    <a:pt x="4132" y="10959"/>
                    <a:pt x="4163" y="10966"/>
                    <a:pt x="4192" y="10966"/>
                  </a:cubicBezTo>
                  <a:cubicBezTo>
                    <a:pt x="4376" y="10966"/>
                    <a:pt x="4481" y="10694"/>
                    <a:pt x="4286" y="10585"/>
                  </a:cubicBezTo>
                  <a:cubicBezTo>
                    <a:pt x="3558" y="10208"/>
                    <a:pt x="2928" y="9670"/>
                    <a:pt x="2439" y="9012"/>
                  </a:cubicBezTo>
                  <a:lnTo>
                    <a:pt x="3562" y="9012"/>
                  </a:lnTo>
                  <a:cubicBezTo>
                    <a:pt x="3787" y="9536"/>
                    <a:pt x="4093" y="10022"/>
                    <a:pt x="4469" y="10451"/>
                  </a:cubicBezTo>
                  <a:cubicBezTo>
                    <a:pt x="4513" y="10498"/>
                    <a:pt x="4563" y="10518"/>
                    <a:pt x="4612" y="10518"/>
                  </a:cubicBezTo>
                  <a:cubicBezTo>
                    <a:pt x="4761" y="10518"/>
                    <a:pt x="4896" y="10335"/>
                    <a:pt x="4768" y="10184"/>
                  </a:cubicBezTo>
                  <a:cubicBezTo>
                    <a:pt x="4459" y="9828"/>
                    <a:pt x="4202" y="9434"/>
                    <a:pt x="4005" y="9009"/>
                  </a:cubicBezTo>
                  <a:cubicBezTo>
                    <a:pt x="4251" y="8977"/>
                    <a:pt x="4227" y="8608"/>
                    <a:pt x="3977" y="8608"/>
                  </a:cubicBezTo>
                  <a:lnTo>
                    <a:pt x="3829" y="8608"/>
                  </a:lnTo>
                  <a:cubicBezTo>
                    <a:pt x="3509" y="7774"/>
                    <a:pt x="3336" y="6891"/>
                    <a:pt x="3319" y="5997"/>
                  </a:cubicBezTo>
                  <a:lnTo>
                    <a:pt x="3547" y="5997"/>
                  </a:lnTo>
                  <a:cubicBezTo>
                    <a:pt x="3815" y="5997"/>
                    <a:pt x="3815" y="5596"/>
                    <a:pt x="3547" y="5596"/>
                  </a:cubicBezTo>
                  <a:lnTo>
                    <a:pt x="3319" y="5596"/>
                  </a:lnTo>
                  <a:cubicBezTo>
                    <a:pt x="3336" y="4702"/>
                    <a:pt x="3505" y="3819"/>
                    <a:pt x="3825" y="2985"/>
                  </a:cubicBezTo>
                  <a:lnTo>
                    <a:pt x="6573" y="2985"/>
                  </a:lnTo>
                  <a:lnTo>
                    <a:pt x="6573" y="3428"/>
                  </a:lnTo>
                  <a:cubicBezTo>
                    <a:pt x="6573" y="3562"/>
                    <a:pt x="6674" y="3629"/>
                    <a:pt x="6774" y="3629"/>
                  </a:cubicBezTo>
                  <a:cubicBezTo>
                    <a:pt x="6874" y="3629"/>
                    <a:pt x="6974" y="3562"/>
                    <a:pt x="6974" y="3428"/>
                  </a:cubicBezTo>
                  <a:lnTo>
                    <a:pt x="6974" y="2985"/>
                  </a:lnTo>
                  <a:lnTo>
                    <a:pt x="9726" y="2985"/>
                  </a:lnTo>
                  <a:cubicBezTo>
                    <a:pt x="10043" y="3819"/>
                    <a:pt x="10215" y="4702"/>
                    <a:pt x="10229" y="5596"/>
                  </a:cubicBezTo>
                  <a:lnTo>
                    <a:pt x="10004" y="5596"/>
                  </a:lnTo>
                  <a:cubicBezTo>
                    <a:pt x="9737" y="5596"/>
                    <a:pt x="9737" y="5997"/>
                    <a:pt x="10004" y="5997"/>
                  </a:cubicBezTo>
                  <a:lnTo>
                    <a:pt x="10229" y="5997"/>
                  </a:lnTo>
                  <a:cubicBezTo>
                    <a:pt x="10215" y="6891"/>
                    <a:pt x="10043" y="7774"/>
                    <a:pt x="9722" y="8608"/>
                  </a:cubicBezTo>
                  <a:lnTo>
                    <a:pt x="9575" y="8608"/>
                  </a:lnTo>
                  <a:cubicBezTo>
                    <a:pt x="9321" y="8611"/>
                    <a:pt x="9300" y="8977"/>
                    <a:pt x="9547" y="9009"/>
                  </a:cubicBezTo>
                  <a:cubicBezTo>
                    <a:pt x="9349" y="9434"/>
                    <a:pt x="9093" y="9832"/>
                    <a:pt x="8783" y="10184"/>
                  </a:cubicBezTo>
                  <a:cubicBezTo>
                    <a:pt x="8648" y="10334"/>
                    <a:pt x="8783" y="10522"/>
                    <a:pt x="8934" y="10522"/>
                  </a:cubicBezTo>
                  <a:cubicBezTo>
                    <a:pt x="8985" y="10522"/>
                    <a:pt x="9037" y="10501"/>
                    <a:pt x="9082" y="10451"/>
                  </a:cubicBezTo>
                  <a:cubicBezTo>
                    <a:pt x="9459" y="10022"/>
                    <a:pt x="9765" y="9536"/>
                    <a:pt x="9990" y="9012"/>
                  </a:cubicBezTo>
                  <a:lnTo>
                    <a:pt x="11109" y="9012"/>
                  </a:lnTo>
                  <a:cubicBezTo>
                    <a:pt x="10669" y="9603"/>
                    <a:pt x="10109" y="10099"/>
                    <a:pt x="9473" y="10472"/>
                  </a:cubicBezTo>
                  <a:cubicBezTo>
                    <a:pt x="9277" y="10585"/>
                    <a:pt x="9389" y="10851"/>
                    <a:pt x="9568" y="10851"/>
                  </a:cubicBezTo>
                  <a:cubicBezTo>
                    <a:pt x="9601" y="10851"/>
                    <a:pt x="9637" y="10842"/>
                    <a:pt x="9673" y="10821"/>
                  </a:cubicBezTo>
                  <a:cubicBezTo>
                    <a:pt x="11471" y="9786"/>
                    <a:pt x="12576" y="7869"/>
                    <a:pt x="12576" y="5796"/>
                  </a:cubicBezTo>
                  <a:cubicBezTo>
                    <a:pt x="12579" y="4259"/>
                    <a:pt x="11967" y="2781"/>
                    <a:pt x="10876" y="1697"/>
                  </a:cubicBezTo>
                  <a:cubicBezTo>
                    <a:pt x="9736" y="557"/>
                    <a:pt x="8255" y="0"/>
                    <a:pt x="6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80" name="Google Shape;18980;p76"/>
          <p:cNvGrpSpPr/>
          <p:nvPr/>
        </p:nvGrpSpPr>
        <p:grpSpPr>
          <a:xfrm>
            <a:off x="1317912" y="3388371"/>
            <a:ext cx="372115" cy="273185"/>
            <a:chOff x="1317912" y="3388371"/>
            <a:chExt cx="372115" cy="273185"/>
          </a:xfrm>
        </p:grpSpPr>
        <p:sp>
          <p:nvSpPr>
            <p:cNvPr id="18981" name="Google Shape;18981;p76"/>
            <p:cNvSpPr/>
            <p:nvPr/>
          </p:nvSpPr>
          <p:spPr>
            <a:xfrm>
              <a:off x="1333841" y="3505677"/>
              <a:ext cx="10932" cy="38677"/>
            </a:xfrm>
            <a:custGeom>
              <a:avLst/>
              <a:gdLst/>
              <a:ahLst/>
              <a:cxnLst/>
              <a:rect l="l" t="t" r="r" b="b"/>
              <a:pathLst>
                <a:path w="420" h="1486" extrusionOk="0">
                  <a:moveTo>
                    <a:pt x="212" y="0"/>
                  </a:moveTo>
                  <a:cubicBezTo>
                    <a:pt x="96" y="0"/>
                    <a:pt x="1" y="92"/>
                    <a:pt x="1" y="208"/>
                  </a:cubicBezTo>
                  <a:lnTo>
                    <a:pt x="1" y="1274"/>
                  </a:lnTo>
                  <a:cubicBezTo>
                    <a:pt x="1" y="1390"/>
                    <a:pt x="96" y="1485"/>
                    <a:pt x="212" y="1485"/>
                  </a:cubicBezTo>
                  <a:cubicBezTo>
                    <a:pt x="324" y="1485"/>
                    <a:pt x="419" y="1390"/>
                    <a:pt x="419" y="1274"/>
                  </a:cubicBezTo>
                  <a:lnTo>
                    <a:pt x="419" y="208"/>
                  </a:lnTo>
                  <a:cubicBezTo>
                    <a:pt x="419" y="92"/>
                    <a:pt x="324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2" name="Google Shape;18982;p76"/>
            <p:cNvSpPr/>
            <p:nvPr/>
          </p:nvSpPr>
          <p:spPr>
            <a:xfrm>
              <a:off x="1329260" y="3481315"/>
              <a:ext cx="93178" cy="104865"/>
            </a:xfrm>
            <a:custGeom>
              <a:avLst/>
              <a:gdLst/>
              <a:ahLst/>
              <a:cxnLst/>
              <a:rect l="l" t="t" r="r" b="b"/>
              <a:pathLst>
                <a:path w="3580" h="4029" extrusionOk="0">
                  <a:moveTo>
                    <a:pt x="1792" y="0"/>
                  </a:moveTo>
                  <a:cubicBezTo>
                    <a:pt x="926" y="0"/>
                    <a:pt x="286" y="704"/>
                    <a:pt x="222" y="1566"/>
                  </a:cubicBezTo>
                  <a:cubicBezTo>
                    <a:pt x="187" y="2080"/>
                    <a:pt x="222" y="2907"/>
                    <a:pt x="1" y="3357"/>
                  </a:cubicBezTo>
                  <a:cubicBezTo>
                    <a:pt x="1" y="3357"/>
                    <a:pt x="222" y="3804"/>
                    <a:pt x="1049" y="4029"/>
                  </a:cubicBezTo>
                  <a:lnTo>
                    <a:pt x="2534" y="4029"/>
                  </a:lnTo>
                  <a:cubicBezTo>
                    <a:pt x="3357" y="3804"/>
                    <a:pt x="3579" y="3357"/>
                    <a:pt x="3579" y="3357"/>
                  </a:cubicBezTo>
                  <a:cubicBezTo>
                    <a:pt x="3357" y="2910"/>
                    <a:pt x="3393" y="2080"/>
                    <a:pt x="3357" y="1566"/>
                  </a:cubicBezTo>
                  <a:cubicBezTo>
                    <a:pt x="3294" y="704"/>
                    <a:pt x="2654" y="0"/>
                    <a:pt x="17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3" name="Google Shape;18983;p76"/>
            <p:cNvSpPr/>
            <p:nvPr/>
          </p:nvSpPr>
          <p:spPr>
            <a:xfrm>
              <a:off x="1329260" y="3481940"/>
              <a:ext cx="45730" cy="104240"/>
            </a:xfrm>
            <a:custGeom>
              <a:avLst/>
              <a:gdLst/>
              <a:ahLst/>
              <a:cxnLst/>
              <a:rect l="l" t="t" r="r" b="b"/>
              <a:pathLst>
                <a:path w="1757" h="4005" extrusionOk="0">
                  <a:moveTo>
                    <a:pt x="1496" y="1"/>
                  </a:moveTo>
                  <a:cubicBezTo>
                    <a:pt x="782" y="142"/>
                    <a:pt x="279" y="779"/>
                    <a:pt x="222" y="1542"/>
                  </a:cubicBezTo>
                  <a:cubicBezTo>
                    <a:pt x="187" y="2056"/>
                    <a:pt x="222" y="2883"/>
                    <a:pt x="1" y="3333"/>
                  </a:cubicBezTo>
                  <a:cubicBezTo>
                    <a:pt x="1" y="3333"/>
                    <a:pt x="222" y="3780"/>
                    <a:pt x="1049" y="4005"/>
                  </a:cubicBezTo>
                  <a:lnTo>
                    <a:pt x="1756" y="4005"/>
                  </a:lnTo>
                  <a:lnTo>
                    <a:pt x="1566" y="1542"/>
                  </a:lnTo>
                  <a:cubicBezTo>
                    <a:pt x="704" y="1109"/>
                    <a:pt x="880" y="265"/>
                    <a:pt x="149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4" name="Google Shape;18984;p76"/>
            <p:cNvSpPr/>
            <p:nvPr/>
          </p:nvSpPr>
          <p:spPr>
            <a:xfrm>
              <a:off x="1323508" y="3562807"/>
              <a:ext cx="104787" cy="93257"/>
            </a:xfrm>
            <a:custGeom>
              <a:avLst/>
              <a:gdLst/>
              <a:ahLst/>
              <a:cxnLst/>
              <a:rect l="l" t="t" r="r" b="b"/>
              <a:pathLst>
                <a:path w="4026" h="3583" extrusionOk="0">
                  <a:moveTo>
                    <a:pt x="1341" y="1"/>
                  </a:moveTo>
                  <a:lnTo>
                    <a:pt x="1341" y="673"/>
                  </a:lnTo>
                  <a:cubicBezTo>
                    <a:pt x="1341" y="842"/>
                    <a:pt x="1246" y="996"/>
                    <a:pt x="1094" y="1074"/>
                  </a:cubicBezTo>
                  <a:lnTo>
                    <a:pt x="369" y="1436"/>
                  </a:lnTo>
                  <a:cubicBezTo>
                    <a:pt x="141" y="1549"/>
                    <a:pt x="0" y="1781"/>
                    <a:pt x="0" y="2034"/>
                  </a:cubicBezTo>
                  <a:lnTo>
                    <a:pt x="0" y="3583"/>
                  </a:lnTo>
                  <a:lnTo>
                    <a:pt x="4025" y="3583"/>
                  </a:lnTo>
                  <a:lnTo>
                    <a:pt x="4025" y="2034"/>
                  </a:lnTo>
                  <a:cubicBezTo>
                    <a:pt x="4025" y="1781"/>
                    <a:pt x="3881" y="1549"/>
                    <a:pt x="3656" y="1436"/>
                  </a:cubicBezTo>
                  <a:lnTo>
                    <a:pt x="2931" y="1074"/>
                  </a:lnTo>
                  <a:cubicBezTo>
                    <a:pt x="2780" y="996"/>
                    <a:pt x="2681" y="842"/>
                    <a:pt x="2681" y="673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5" name="Google Shape;18985;p76"/>
            <p:cNvSpPr/>
            <p:nvPr/>
          </p:nvSpPr>
          <p:spPr>
            <a:xfrm>
              <a:off x="1323508" y="3588626"/>
              <a:ext cx="104787" cy="67437"/>
            </a:xfrm>
            <a:custGeom>
              <a:avLst/>
              <a:gdLst/>
              <a:ahLst/>
              <a:cxnLst/>
              <a:rect l="l" t="t" r="r" b="b"/>
              <a:pathLst>
                <a:path w="4026" h="2591" extrusionOk="0">
                  <a:moveTo>
                    <a:pt x="1203" y="1"/>
                  </a:moveTo>
                  <a:cubicBezTo>
                    <a:pt x="1172" y="33"/>
                    <a:pt x="1133" y="61"/>
                    <a:pt x="1091" y="82"/>
                  </a:cubicBezTo>
                  <a:lnTo>
                    <a:pt x="369" y="444"/>
                  </a:lnTo>
                  <a:cubicBezTo>
                    <a:pt x="141" y="557"/>
                    <a:pt x="0" y="789"/>
                    <a:pt x="0" y="1042"/>
                  </a:cubicBezTo>
                  <a:lnTo>
                    <a:pt x="0" y="2591"/>
                  </a:lnTo>
                  <a:lnTo>
                    <a:pt x="4025" y="2591"/>
                  </a:lnTo>
                  <a:lnTo>
                    <a:pt x="4025" y="1042"/>
                  </a:lnTo>
                  <a:cubicBezTo>
                    <a:pt x="4025" y="789"/>
                    <a:pt x="3881" y="557"/>
                    <a:pt x="3656" y="441"/>
                  </a:cubicBezTo>
                  <a:lnTo>
                    <a:pt x="2931" y="82"/>
                  </a:lnTo>
                  <a:cubicBezTo>
                    <a:pt x="2889" y="61"/>
                    <a:pt x="2850" y="33"/>
                    <a:pt x="2818" y="1"/>
                  </a:cubicBezTo>
                  <a:lnTo>
                    <a:pt x="2562" y="286"/>
                  </a:lnTo>
                  <a:cubicBezTo>
                    <a:pt x="2417" y="455"/>
                    <a:pt x="2214" y="539"/>
                    <a:pt x="2011" y="539"/>
                  </a:cubicBezTo>
                  <a:cubicBezTo>
                    <a:pt x="1808" y="539"/>
                    <a:pt x="1604" y="455"/>
                    <a:pt x="1460" y="286"/>
                  </a:cubicBezTo>
                  <a:lnTo>
                    <a:pt x="1203" y="1"/>
                  </a:lnTo>
                  <a:close/>
                </a:path>
              </a:pathLst>
            </a:custGeom>
            <a:solidFill>
              <a:srgbClr val="C7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6" name="Google Shape;18986;p76"/>
            <p:cNvSpPr/>
            <p:nvPr/>
          </p:nvSpPr>
          <p:spPr>
            <a:xfrm>
              <a:off x="1340998" y="3517155"/>
              <a:ext cx="69806" cy="57313"/>
            </a:xfrm>
            <a:custGeom>
              <a:avLst/>
              <a:gdLst/>
              <a:ahLst/>
              <a:cxnLst/>
              <a:rect l="l" t="t" r="r" b="b"/>
              <a:pathLst>
                <a:path w="2682" h="2202" extrusionOk="0">
                  <a:moveTo>
                    <a:pt x="1030" y="0"/>
                  </a:moveTo>
                  <a:cubicBezTo>
                    <a:pt x="946" y="0"/>
                    <a:pt x="869" y="50"/>
                    <a:pt x="830" y="129"/>
                  </a:cubicBezTo>
                  <a:cubicBezTo>
                    <a:pt x="757" y="284"/>
                    <a:pt x="651" y="421"/>
                    <a:pt x="524" y="534"/>
                  </a:cubicBezTo>
                  <a:cubicBezTo>
                    <a:pt x="475" y="576"/>
                    <a:pt x="422" y="618"/>
                    <a:pt x="366" y="657"/>
                  </a:cubicBezTo>
                  <a:cubicBezTo>
                    <a:pt x="102" y="843"/>
                    <a:pt x="0" y="1206"/>
                    <a:pt x="155" y="1491"/>
                  </a:cubicBezTo>
                  <a:cubicBezTo>
                    <a:pt x="387" y="1931"/>
                    <a:pt x="845" y="2202"/>
                    <a:pt x="1341" y="2202"/>
                  </a:cubicBezTo>
                  <a:cubicBezTo>
                    <a:pt x="2041" y="2202"/>
                    <a:pt x="2621" y="1663"/>
                    <a:pt x="2678" y="963"/>
                  </a:cubicBezTo>
                  <a:cubicBezTo>
                    <a:pt x="2681" y="896"/>
                    <a:pt x="2653" y="829"/>
                    <a:pt x="2600" y="787"/>
                  </a:cubicBezTo>
                  <a:cubicBezTo>
                    <a:pt x="2160" y="418"/>
                    <a:pt x="1640" y="150"/>
                    <a:pt x="1080" y="6"/>
                  </a:cubicBezTo>
                  <a:cubicBezTo>
                    <a:pt x="1063" y="2"/>
                    <a:pt x="1047" y="0"/>
                    <a:pt x="1030" y="0"/>
                  </a:cubicBezTo>
                  <a:close/>
                </a:path>
              </a:pathLst>
            </a:custGeom>
            <a:solidFill>
              <a:srgbClr val="C2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7" name="Google Shape;18987;p76"/>
            <p:cNvSpPr/>
            <p:nvPr/>
          </p:nvSpPr>
          <p:spPr>
            <a:xfrm>
              <a:off x="1341259" y="3517207"/>
              <a:ext cx="69545" cy="56818"/>
            </a:xfrm>
            <a:custGeom>
              <a:avLst/>
              <a:gdLst/>
              <a:ahLst/>
              <a:cxnLst/>
              <a:rect l="l" t="t" r="r" b="b"/>
              <a:pathLst>
                <a:path w="2672" h="2183" extrusionOk="0">
                  <a:moveTo>
                    <a:pt x="1015" y="0"/>
                  </a:moveTo>
                  <a:cubicBezTo>
                    <a:pt x="932" y="0"/>
                    <a:pt x="854" y="50"/>
                    <a:pt x="817" y="127"/>
                  </a:cubicBezTo>
                  <a:cubicBezTo>
                    <a:pt x="764" y="236"/>
                    <a:pt x="694" y="338"/>
                    <a:pt x="613" y="426"/>
                  </a:cubicBezTo>
                  <a:cubicBezTo>
                    <a:pt x="581" y="465"/>
                    <a:pt x="546" y="500"/>
                    <a:pt x="511" y="532"/>
                  </a:cubicBezTo>
                  <a:cubicBezTo>
                    <a:pt x="465" y="574"/>
                    <a:pt x="416" y="613"/>
                    <a:pt x="363" y="648"/>
                  </a:cubicBezTo>
                  <a:cubicBezTo>
                    <a:pt x="46" y="870"/>
                    <a:pt x="1" y="1267"/>
                    <a:pt x="194" y="1573"/>
                  </a:cubicBezTo>
                  <a:cubicBezTo>
                    <a:pt x="402" y="1901"/>
                    <a:pt x="740" y="2122"/>
                    <a:pt x="1123" y="2182"/>
                  </a:cubicBezTo>
                  <a:cubicBezTo>
                    <a:pt x="856" y="1999"/>
                    <a:pt x="655" y="1753"/>
                    <a:pt x="655" y="1306"/>
                  </a:cubicBezTo>
                  <a:lnTo>
                    <a:pt x="655" y="1134"/>
                  </a:lnTo>
                  <a:cubicBezTo>
                    <a:pt x="708" y="1095"/>
                    <a:pt x="757" y="1060"/>
                    <a:pt x="810" y="1014"/>
                  </a:cubicBezTo>
                  <a:cubicBezTo>
                    <a:pt x="933" y="901"/>
                    <a:pt x="1042" y="775"/>
                    <a:pt x="1130" y="634"/>
                  </a:cubicBezTo>
                  <a:cubicBezTo>
                    <a:pt x="1556" y="768"/>
                    <a:pt x="1953" y="982"/>
                    <a:pt x="2295" y="1271"/>
                  </a:cubicBezTo>
                  <a:cubicBezTo>
                    <a:pt x="2340" y="1306"/>
                    <a:pt x="2397" y="1359"/>
                    <a:pt x="2520" y="1475"/>
                  </a:cubicBezTo>
                  <a:cubicBezTo>
                    <a:pt x="2601" y="1352"/>
                    <a:pt x="2654" y="1109"/>
                    <a:pt x="2668" y="965"/>
                  </a:cubicBezTo>
                  <a:cubicBezTo>
                    <a:pt x="2671" y="894"/>
                    <a:pt x="2643" y="827"/>
                    <a:pt x="2590" y="785"/>
                  </a:cubicBezTo>
                  <a:cubicBezTo>
                    <a:pt x="2147" y="416"/>
                    <a:pt x="1630" y="148"/>
                    <a:pt x="1070" y="8"/>
                  </a:cubicBezTo>
                  <a:cubicBezTo>
                    <a:pt x="1052" y="3"/>
                    <a:pt x="1033" y="0"/>
                    <a:pt x="1015" y="0"/>
                  </a:cubicBez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8" name="Google Shape;18988;p76"/>
            <p:cNvSpPr/>
            <p:nvPr/>
          </p:nvSpPr>
          <p:spPr>
            <a:xfrm>
              <a:off x="1323404" y="3605310"/>
              <a:ext cx="23373" cy="50754"/>
            </a:xfrm>
            <a:custGeom>
              <a:avLst/>
              <a:gdLst/>
              <a:ahLst/>
              <a:cxnLst/>
              <a:rect l="l" t="t" r="r" b="b"/>
              <a:pathLst>
                <a:path w="898" h="1950" extrusionOk="0">
                  <a:moveTo>
                    <a:pt x="138" y="0"/>
                  </a:moveTo>
                  <a:cubicBezTo>
                    <a:pt x="50" y="113"/>
                    <a:pt x="1" y="257"/>
                    <a:pt x="1" y="401"/>
                  </a:cubicBezTo>
                  <a:lnTo>
                    <a:pt x="1" y="1950"/>
                  </a:lnTo>
                  <a:lnTo>
                    <a:pt x="898" y="1950"/>
                  </a:lnTo>
                  <a:lnTo>
                    <a:pt x="898" y="820"/>
                  </a:lnTo>
                  <a:cubicBezTo>
                    <a:pt x="898" y="683"/>
                    <a:pt x="834" y="556"/>
                    <a:pt x="729" y="472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9" name="Google Shape;18989;p76"/>
            <p:cNvSpPr/>
            <p:nvPr/>
          </p:nvSpPr>
          <p:spPr>
            <a:xfrm>
              <a:off x="1405000" y="3605310"/>
              <a:ext cx="23295" cy="50754"/>
            </a:xfrm>
            <a:custGeom>
              <a:avLst/>
              <a:gdLst/>
              <a:ahLst/>
              <a:cxnLst/>
              <a:rect l="l" t="t" r="r" b="b"/>
              <a:pathLst>
                <a:path w="895" h="1950" extrusionOk="0">
                  <a:moveTo>
                    <a:pt x="757" y="0"/>
                  </a:moveTo>
                  <a:lnTo>
                    <a:pt x="166" y="472"/>
                  </a:lnTo>
                  <a:cubicBezTo>
                    <a:pt x="60" y="556"/>
                    <a:pt x="0" y="683"/>
                    <a:pt x="0" y="820"/>
                  </a:cubicBezTo>
                  <a:lnTo>
                    <a:pt x="0" y="1950"/>
                  </a:lnTo>
                  <a:lnTo>
                    <a:pt x="894" y="1950"/>
                  </a:lnTo>
                  <a:lnTo>
                    <a:pt x="894" y="401"/>
                  </a:lnTo>
                  <a:cubicBezTo>
                    <a:pt x="894" y="257"/>
                    <a:pt x="845" y="113"/>
                    <a:pt x="757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0" name="Google Shape;18990;p76"/>
            <p:cNvSpPr/>
            <p:nvPr/>
          </p:nvSpPr>
          <p:spPr>
            <a:xfrm>
              <a:off x="1585501" y="3487093"/>
              <a:ext cx="29151" cy="64106"/>
            </a:xfrm>
            <a:custGeom>
              <a:avLst/>
              <a:gdLst/>
              <a:ahLst/>
              <a:cxnLst/>
              <a:rect l="l" t="t" r="r" b="b"/>
              <a:pathLst>
                <a:path w="1120" h="2463" extrusionOk="0">
                  <a:moveTo>
                    <a:pt x="672" y="0"/>
                  </a:moveTo>
                  <a:cubicBezTo>
                    <a:pt x="299" y="0"/>
                    <a:pt x="0" y="299"/>
                    <a:pt x="0" y="672"/>
                  </a:cubicBezTo>
                  <a:lnTo>
                    <a:pt x="0" y="830"/>
                  </a:lnTo>
                  <a:cubicBezTo>
                    <a:pt x="0" y="1020"/>
                    <a:pt x="32" y="1214"/>
                    <a:pt x="92" y="1397"/>
                  </a:cubicBezTo>
                  <a:lnTo>
                    <a:pt x="447" y="2463"/>
                  </a:lnTo>
                  <a:lnTo>
                    <a:pt x="1119" y="2463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1" name="Google Shape;18991;p76"/>
            <p:cNvSpPr/>
            <p:nvPr/>
          </p:nvSpPr>
          <p:spPr>
            <a:xfrm>
              <a:off x="1597135" y="3481315"/>
              <a:ext cx="69988" cy="69884"/>
            </a:xfrm>
            <a:custGeom>
              <a:avLst/>
              <a:gdLst/>
              <a:ahLst/>
              <a:cxnLst/>
              <a:rect l="l" t="t" r="r" b="b"/>
              <a:pathLst>
                <a:path w="2689" h="2685" extrusionOk="0">
                  <a:moveTo>
                    <a:pt x="672" y="0"/>
                  </a:moveTo>
                  <a:cubicBezTo>
                    <a:pt x="303" y="0"/>
                    <a:pt x="0" y="299"/>
                    <a:pt x="0" y="669"/>
                  </a:cubicBezTo>
                  <a:cubicBezTo>
                    <a:pt x="0" y="919"/>
                    <a:pt x="201" y="1119"/>
                    <a:pt x="451" y="1119"/>
                  </a:cubicBezTo>
                  <a:lnTo>
                    <a:pt x="2238" y="2685"/>
                  </a:lnTo>
                  <a:lnTo>
                    <a:pt x="2636" y="1299"/>
                  </a:lnTo>
                  <a:cubicBezTo>
                    <a:pt x="2671" y="1179"/>
                    <a:pt x="2688" y="1056"/>
                    <a:pt x="2685" y="929"/>
                  </a:cubicBezTo>
                  <a:lnTo>
                    <a:pt x="2685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2" name="Google Shape;18992;p76"/>
            <p:cNvSpPr/>
            <p:nvPr/>
          </p:nvSpPr>
          <p:spPr>
            <a:xfrm>
              <a:off x="1608847" y="3568663"/>
              <a:ext cx="34929" cy="34929"/>
            </a:xfrm>
            <a:custGeom>
              <a:avLst/>
              <a:gdLst/>
              <a:ahLst/>
              <a:cxnLst/>
              <a:rect l="l" t="t" r="r" b="b"/>
              <a:pathLst>
                <a:path w="1342" h="1342" extrusionOk="0">
                  <a:moveTo>
                    <a:pt x="1" y="1"/>
                  </a:moveTo>
                  <a:lnTo>
                    <a:pt x="1" y="1341"/>
                  </a:lnTo>
                  <a:lnTo>
                    <a:pt x="1341" y="1341"/>
                  </a:lnTo>
                  <a:lnTo>
                    <a:pt x="1341" y="1"/>
                  </a:ln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3" name="Google Shape;18993;p76"/>
            <p:cNvSpPr/>
            <p:nvPr/>
          </p:nvSpPr>
          <p:spPr>
            <a:xfrm>
              <a:off x="1568010" y="3582770"/>
              <a:ext cx="116603" cy="73293"/>
            </a:xfrm>
            <a:custGeom>
              <a:avLst/>
              <a:gdLst/>
              <a:ahLst/>
              <a:cxnLst/>
              <a:rect l="l" t="t" r="r" b="b"/>
              <a:pathLst>
                <a:path w="4480" h="2816" extrusionOk="0">
                  <a:moveTo>
                    <a:pt x="1570" y="1"/>
                  </a:moveTo>
                  <a:lnTo>
                    <a:pt x="489" y="310"/>
                  </a:lnTo>
                  <a:cubicBezTo>
                    <a:pt x="201" y="391"/>
                    <a:pt x="0" y="655"/>
                    <a:pt x="0" y="954"/>
                  </a:cubicBezTo>
                  <a:lnTo>
                    <a:pt x="0" y="2816"/>
                  </a:lnTo>
                  <a:lnTo>
                    <a:pt x="4479" y="2816"/>
                  </a:lnTo>
                  <a:lnTo>
                    <a:pt x="4479" y="954"/>
                  </a:lnTo>
                  <a:cubicBezTo>
                    <a:pt x="4479" y="655"/>
                    <a:pt x="4279" y="391"/>
                    <a:pt x="3990" y="310"/>
                  </a:cubicBezTo>
                  <a:lnTo>
                    <a:pt x="2910" y="1"/>
                  </a:lnTo>
                  <a:lnTo>
                    <a:pt x="2238" y="799"/>
                  </a:lnTo>
                  <a:lnTo>
                    <a:pt x="1570" y="1"/>
                  </a:lnTo>
                  <a:close/>
                </a:path>
              </a:pathLst>
            </a:custGeom>
            <a:solidFill>
              <a:srgbClr val="C7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4" name="Google Shape;18994;p76"/>
            <p:cNvSpPr/>
            <p:nvPr/>
          </p:nvSpPr>
          <p:spPr>
            <a:xfrm>
              <a:off x="1591357" y="3510518"/>
              <a:ext cx="69910" cy="63950"/>
            </a:xfrm>
            <a:custGeom>
              <a:avLst/>
              <a:gdLst/>
              <a:ahLst/>
              <a:cxnLst/>
              <a:rect l="l" t="t" r="r" b="b"/>
              <a:pathLst>
                <a:path w="2686" h="2457" extrusionOk="0">
                  <a:moveTo>
                    <a:pt x="849" y="1"/>
                  </a:moveTo>
                  <a:cubicBezTo>
                    <a:pt x="731" y="1"/>
                    <a:pt x="620" y="46"/>
                    <a:pt x="535" y="131"/>
                  </a:cubicBezTo>
                  <a:lnTo>
                    <a:pt x="317" y="353"/>
                  </a:lnTo>
                  <a:cubicBezTo>
                    <a:pt x="113" y="553"/>
                    <a:pt x="1" y="828"/>
                    <a:pt x="1" y="1116"/>
                  </a:cubicBezTo>
                  <a:cubicBezTo>
                    <a:pt x="1" y="1855"/>
                    <a:pt x="602" y="2457"/>
                    <a:pt x="1341" y="2457"/>
                  </a:cubicBezTo>
                  <a:cubicBezTo>
                    <a:pt x="2084" y="2457"/>
                    <a:pt x="2685" y="1855"/>
                    <a:pt x="2685" y="1116"/>
                  </a:cubicBezTo>
                  <a:lnTo>
                    <a:pt x="2685" y="831"/>
                  </a:lnTo>
                  <a:cubicBezTo>
                    <a:pt x="2685" y="711"/>
                    <a:pt x="2639" y="595"/>
                    <a:pt x="2555" y="514"/>
                  </a:cubicBezTo>
                  <a:cubicBezTo>
                    <a:pt x="2210" y="177"/>
                    <a:pt x="1577" y="22"/>
                    <a:pt x="863" y="1"/>
                  </a:cubicBezTo>
                  <a:cubicBezTo>
                    <a:pt x="858" y="1"/>
                    <a:pt x="854" y="1"/>
                    <a:pt x="849" y="1"/>
                  </a:cubicBezTo>
                  <a:close/>
                </a:path>
              </a:pathLst>
            </a:custGeom>
            <a:solidFill>
              <a:srgbClr val="C2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5" name="Google Shape;18995;p76"/>
            <p:cNvSpPr/>
            <p:nvPr/>
          </p:nvSpPr>
          <p:spPr>
            <a:xfrm>
              <a:off x="1591357" y="3510440"/>
              <a:ext cx="69728" cy="62648"/>
            </a:xfrm>
            <a:custGeom>
              <a:avLst/>
              <a:gdLst/>
              <a:ahLst/>
              <a:cxnLst/>
              <a:rect l="l" t="t" r="r" b="b"/>
              <a:pathLst>
                <a:path w="2679" h="2407" extrusionOk="0">
                  <a:moveTo>
                    <a:pt x="863" y="0"/>
                  </a:moveTo>
                  <a:cubicBezTo>
                    <a:pt x="739" y="0"/>
                    <a:pt x="623" y="46"/>
                    <a:pt x="535" y="134"/>
                  </a:cubicBezTo>
                  <a:lnTo>
                    <a:pt x="317" y="352"/>
                  </a:lnTo>
                  <a:cubicBezTo>
                    <a:pt x="113" y="556"/>
                    <a:pt x="1" y="831"/>
                    <a:pt x="1" y="1119"/>
                  </a:cubicBezTo>
                  <a:cubicBezTo>
                    <a:pt x="1" y="1714"/>
                    <a:pt x="398" y="2241"/>
                    <a:pt x="972" y="2407"/>
                  </a:cubicBezTo>
                  <a:cubicBezTo>
                    <a:pt x="778" y="2168"/>
                    <a:pt x="669" y="1869"/>
                    <a:pt x="673" y="1562"/>
                  </a:cubicBezTo>
                  <a:lnTo>
                    <a:pt x="673" y="1119"/>
                  </a:lnTo>
                  <a:cubicBezTo>
                    <a:pt x="669" y="869"/>
                    <a:pt x="870" y="671"/>
                    <a:pt x="1113" y="671"/>
                  </a:cubicBezTo>
                  <a:cubicBezTo>
                    <a:pt x="1123" y="671"/>
                    <a:pt x="1134" y="672"/>
                    <a:pt x="1144" y="672"/>
                  </a:cubicBezTo>
                  <a:cubicBezTo>
                    <a:pt x="1598" y="700"/>
                    <a:pt x="2267" y="774"/>
                    <a:pt x="2678" y="971"/>
                  </a:cubicBezTo>
                  <a:cubicBezTo>
                    <a:pt x="2664" y="880"/>
                    <a:pt x="2625" y="584"/>
                    <a:pt x="2555" y="514"/>
                  </a:cubicBezTo>
                  <a:cubicBezTo>
                    <a:pt x="2210" y="176"/>
                    <a:pt x="1577" y="25"/>
                    <a:pt x="863" y="0"/>
                  </a:cubicBez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6" name="Google Shape;18996;p76"/>
            <p:cNvSpPr/>
            <p:nvPr/>
          </p:nvSpPr>
          <p:spPr>
            <a:xfrm>
              <a:off x="1661241" y="3597606"/>
              <a:ext cx="23269" cy="58458"/>
            </a:xfrm>
            <a:custGeom>
              <a:avLst/>
              <a:gdLst/>
              <a:ahLst/>
              <a:cxnLst/>
              <a:rect l="l" t="t" r="r" b="b"/>
              <a:pathLst>
                <a:path w="894" h="2246" extrusionOk="0">
                  <a:moveTo>
                    <a:pt x="774" y="1"/>
                  </a:moveTo>
                  <a:lnTo>
                    <a:pt x="197" y="578"/>
                  </a:lnTo>
                  <a:cubicBezTo>
                    <a:pt x="71" y="701"/>
                    <a:pt x="0" y="873"/>
                    <a:pt x="0" y="1053"/>
                  </a:cubicBezTo>
                  <a:lnTo>
                    <a:pt x="0" y="2246"/>
                  </a:lnTo>
                  <a:lnTo>
                    <a:pt x="894" y="2246"/>
                  </a:lnTo>
                  <a:lnTo>
                    <a:pt x="894" y="384"/>
                  </a:lnTo>
                  <a:cubicBezTo>
                    <a:pt x="894" y="247"/>
                    <a:pt x="852" y="113"/>
                    <a:pt x="774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7" name="Google Shape;18997;p76"/>
            <p:cNvSpPr/>
            <p:nvPr/>
          </p:nvSpPr>
          <p:spPr>
            <a:xfrm>
              <a:off x="1404896" y="3574441"/>
              <a:ext cx="198121" cy="81622"/>
            </a:xfrm>
            <a:custGeom>
              <a:avLst/>
              <a:gdLst/>
              <a:ahLst/>
              <a:cxnLst/>
              <a:rect l="l" t="t" r="r" b="b"/>
              <a:pathLst>
                <a:path w="7612" h="3136" extrusionOk="0">
                  <a:moveTo>
                    <a:pt x="2464" y="1"/>
                  </a:moveTo>
                  <a:lnTo>
                    <a:pt x="592" y="683"/>
                  </a:lnTo>
                  <a:cubicBezTo>
                    <a:pt x="237" y="810"/>
                    <a:pt x="1" y="1148"/>
                    <a:pt x="4" y="1524"/>
                  </a:cubicBezTo>
                  <a:lnTo>
                    <a:pt x="4" y="3136"/>
                  </a:lnTo>
                  <a:lnTo>
                    <a:pt x="7611" y="3136"/>
                  </a:lnTo>
                  <a:lnTo>
                    <a:pt x="7611" y="1524"/>
                  </a:lnTo>
                  <a:cubicBezTo>
                    <a:pt x="7611" y="1148"/>
                    <a:pt x="7376" y="810"/>
                    <a:pt x="7024" y="683"/>
                  </a:cubicBezTo>
                  <a:lnTo>
                    <a:pt x="5149" y="1"/>
                  </a:lnTo>
                  <a:lnTo>
                    <a:pt x="3808" y="451"/>
                  </a:lnTo>
                  <a:lnTo>
                    <a:pt x="2464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8" name="Google Shape;18998;p76"/>
            <p:cNvSpPr/>
            <p:nvPr/>
          </p:nvSpPr>
          <p:spPr>
            <a:xfrm>
              <a:off x="1568010" y="3598257"/>
              <a:ext cx="35007" cy="57807"/>
            </a:xfrm>
            <a:custGeom>
              <a:avLst/>
              <a:gdLst/>
              <a:ahLst/>
              <a:cxnLst/>
              <a:rect l="l" t="t" r="r" b="b"/>
              <a:pathLst>
                <a:path w="1345" h="2221" extrusionOk="0">
                  <a:moveTo>
                    <a:pt x="1105" y="0"/>
                  </a:moveTo>
                  <a:lnTo>
                    <a:pt x="264" y="838"/>
                  </a:lnTo>
                  <a:cubicBezTo>
                    <a:pt x="95" y="1007"/>
                    <a:pt x="4" y="1235"/>
                    <a:pt x="0" y="1471"/>
                  </a:cubicBezTo>
                  <a:lnTo>
                    <a:pt x="0" y="2221"/>
                  </a:lnTo>
                  <a:lnTo>
                    <a:pt x="1344" y="2221"/>
                  </a:lnTo>
                  <a:lnTo>
                    <a:pt x="1344" y="609"/>
                  </a:lnTo>
                  <a:cubicBezTo>
                    <a:pt x="1344" y="380"/>
                    <a:pt x="1256" y="166"/>
                    <a:pt x="110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9" name="Google Shape;18999;p76"/>
            <p:cNvSpPr/>
            <p:nvPr/>
          </p:nvSpPr>
          <p:spPr>
            <a:xfrm>
              <a:off x="1439903" y="3393941"/>
              <a:ext cx="128133" cy="93152"/>
            </a:xfrm>
            <a:custGeom>
              <a:avLst/>
              <a:gdLst/>
              <a:ahLst/>
              <a:cxnLst/>
              <a:rect l="l" t="t" r="r" b="b"/>
              <a:pathLst>
                <a:path w="4923" h="3579" extrusionOk="0">
                  <a:moveTo>
                    <a:pt x="1791" y="1"/>
                  </a:moveTo>
                  <a:cubicBezTo>
                    <a:pt x="802" y="1"/>
                    <a:pt x="0" y="799"/>
                    <a:pt x="0" y="1788"/>
                  </a:cubicBezTo>
                  <a:lnTo>
                    <a:pt x="0" y="2323"/>
                  </a:lnTo>
                  <a:cubicBezTo>
                    <a:pt x="0" y="2562"/>
                    <a:pt x="39" y="2801"/>
                    <a:pt x="116" y="3030"/>
                  </a:cubicBezTo>
                  <a:lnTo>
                    <a:pt x="190" y="3252"/>
                  </a:lnTo>
                  <a:cubicBezTo>
                    <a:pt x="211" y="3322"/>
                    <a:pt x="225" y="3393"/>
                    <a:pt x="225" y="3463"/>
                  </a:cubicBezTo>
                  <a:lnTo>
                    <a:pt x="225" y="3579"/>
                  </a:lnTo>
                  <a:lnTo>
                    <a:pt x="4701" y="3579"/>
                  </a:lnTo>
                  <a:lnTo>
                    <a:pt x="4701" y="3463"/>
                  </a:lnTo>
                  <a:cubicBezTo>
                    <a:pt x="4701" y="3393"/>
                    <a:pt x="4711" y="3322"/>
                    <a:pt x="4732" y="3252"/>
                  </a:cubicBezTo>
                  <a:lnTo>
                    <a:pt x="4810" y="3030"/>
                  </a:lnTo>
                  <a:cubicBezTo>
                    <a:pt x="4884" y="2801"/>
                    <a:pt x="4922" y="2562"/>
                    <a:pt x="4922" y="2323"/>
                  </a:cubicBezTo>
                  <a:lnTo>
                    <a:pt x="4922" y="448"/>
                  </a:lnTo>
                  <a:cubicBezTo>
                    <a:pt x="4922" y="198"/>
                    <a:pt x="4722" y="1"/>
                    <a:pt x="447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0" name="Google Shape;19000;p76"/>
            <p:cNvSpPr/>
            <p:nvPr/>
          </p:nvSpPr>
          <p:spPr>
            <a:xfrm>
              <a:off x="1469002" y="3393941"/>
              <a:ext cx="99035" cy="93152"/>
            </a:xfrm>
            <a:custGeom>
              <a:avLst/>
              <a:gdLst/>
              <a:ahLst/>
              <a:cxnLst/>
              <a:rect l="l" t="t" r="r" b="b"/>
              <a:pathLst>
                <a:path w="3805" h="3579" extrusionOk="0">
                  <a:moveTo>
                    <a:pt x="906" y="1"/>
                  </a:moveTo>
                  <a:cubicBezTo>
                    <a:pt x="406" y="1"/>
                    <a:pt x="1" y="408"/>
                    <a:pt x="1" y="909"/>
                  </a:cubicBezTo>
                  <a:cubicBezTo>
                    <a:pt x="1" y="1412"/>
                    <a:pt x="409" y="1816"/>
                    <a:pt x="912" y="1816"/>
                  </a:cubicBezTo>
                  <a:lnTo>
                    <a:pt x="1035" y="1816"/>
                  </a:lnTo>
                  <a:lnTo>
                    <a:pt x="1099" y="3579"/>
                  </a:lnTo>
                  <a:lnTo>
                    <a:pt x="3583" y="3579"/>
                  </a:lnTo>
                  <a:lnTo>
                    <a:pt x="3583" y="3466"/>
                  </a:lnTo>
                  <a:cubicBezTo>
                    <a:pt x="3583" y="3393"/>
                    <a:pt x="3593" y="3322"/>
                    <a:pt x="3614" y="3252"/>
                  </a:cubicBezTo>
                  <a:lnTo>
                    <a:pt x="3692" y="3030"/>
                  </a:lnTo>
                  <a:cubicBezTo>
                    <a:pt x="3766" y="2801"/>
                    <a:pt x="3804" y="2562"/>
                    <a:pt x="3804" y="2323"/>
                  </a:cubicBezTo>
                  <a:lnTo>
                    <a:pt x="3804" y="448"/>
                  </a:lnTo>
                  <a:cubicBezTo>
                    <a:pt x="3804" y="198"/>
                    <a:pt x="3604" y="1"/>
                    <a:pt x="3358" y="1"/>
                  </a:cubicBezTo>
                  <a:lnTo>
                    <a:pt x="912" y="1"/>
                  </a:lnTo>
                  <a:cubicBezTo>
                    <a:pt x="910" y="1"/>
                    <a:pt x="908" y="1"/>
                    <a:pt x="90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1" name="Google Shape;19001;p76"/>
            <p:cNvSpPr/>
            <p:nvPr/>
          </p:nvSpPr>
          <p:spPr>
            <a:xfrm>
              <a:off x="1469002" y="3533682"/>
              <a:ext cx="69910" cy="52419"/>
            </a:xfrm>
            <a:custGeom>
              <a:avLst/>
              <a:gdLst/>
              <a:ahLst/>
              <a:cxnLst/>
              <a:rect l="l" t="t" r="r" b="b"/>
              <a:pathLst>
                <a:path w="2686" h="2014" extrusionOk="0">
                  <a:moveTo>
                    <a:pt x="1" y="1"/>
                  </a:moveTo>
                  <a:lnTo>
                    <a:pt x="1" y="2013"/>
                  </a:lnTo>
                  <a:lnTo>
                    <a:pt x="2686" y="2013"/>
                  </a:lnTo>
                  <a:lnTo>
                    <a:pt x="2686" y="1"/>
                  </a:ln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2" name="Google Shape;19002;p76"/>
            <p:cNvSpPr/>
            <p:nvPr/>
          </p:nvSpPr>
          <p:spPr>
            <a:xfrm>
              <a:off x="1469002" y="3533682"/>
              <a:ext cx="69910" cy="35007"/>
            </a:xfrm>
            <a:custGeom>
              <a:avLst/>
              <a:gdLst/>
              <a:ahLst/>
              <a:cxnLst/>
              <a:rect l="l" t="t" r="r" b="b"/>
              <a:pathLst>
                <a:path w="2686" h="1345" extrusionOk="0">
                  <a:moveTo>
                    <a:pt x="1" y="1"/>
                  </a:moveTo>
                  <a:lnTo>
                    <a:pt x="1" y="1014"/>
                  </a:lnTo>
                  <a:cubicBezTo>
                    <a:pt x="421" y="1234"/>
                    <a:pt x="882" y="1344"/>
                    <a:pt x="1343" y="1344"/>
                  </a:cubicBezTo>
                  <a:cubicBezTo>
                    <a:pt x="1804" y="1344"/>
                    <a:pt x="2265" y="1234"/>
                    <a:pt x="2686" y="1014"/>
                  </a:cubicBezTo>
                  <a:lnTo>
                    <a:pt x="2686" y="1"/>
                  </a:lnTo>
                  <a:close/>
                </a:path>
              </a:pathLst>
            </a:custGeom>
            <a:solidFill>
              <a:srgbClr val="9EA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3" name="Google Shape;19003;p76"/>
            <p:cNvSpPr/>
            <p:nvPr/>
          </p:nvSpPr>
          <p:spPr>
            <a:xfrm>
              <a:off x="1457393" y="3564785"/>
              <a:ext cx="46615" cy="41592"/>
            </a:xfrm>
            <a:custGeom>
              <a:avLst/>
              <a:gdLst/>
              <a:ahLst/>
              <a:cxnLst/>
              <a:rect l="l" t="t" r="r" b="b"/>
              <a:pathLst>
                <a:path w="1791" h="1598" extrusionOk="0">
                  <a:moveTo>
                    <a:pt x="397" y="1"/>
                  </a:moveTo>
                  <a:cubicBezTo>
                    <a:pt x="314" y="1"/>
                    <a:pt x="232" y="48"/>
                    <a:pt x="194" y="129"/>
                  </a:cubicBezTo>
                  <a:lnTo>
                    <a:pt x="0" y="537"/>
                  </a:lnTo>
                  <a:lnTo>
                    <a:pt x="739" y="1512"/>
                  </a:lnTo>
                  <a:cubicBezTo>
                    <a:pt x="783" y="1569"/>
                    <a:pt x="849" y="1598"/>
                    <a:pt x="916" y="1598"/>
                  </a:cubicBezTo>
                  <a:cubicBezTo>
                    <a:pt x="973" y="1598"/>
                    <a:pt x="1031" y="1576"/>
                    <a:pt x="1077" y="1533"/>
                  </a:cubicBezTo>
                  <a:lnTo>
                    <a:pt x="1791" y="818"/>
                  </a:lnTo>
                  <a:lnTo>
                    <a:pt x="514" y="34"/>
                  </a:lnTo>
                  <a:cubicBezTo>
                    <a:pt x="478" y="11"/>
                    <a:pt x="437" y="1"/>
                    <a:pt x="39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4" name="Google Shape;19004;p76"/>
            <p:cNvSpPr/>
            <p:nvPr/>
          </p:nvSpPr>
          <p:spPr>
            <a:xfrm>
              <a:off x="1503983" y="3564785"/>
              <a:ext cx="46641" cy="41592"/>
            </a:xfrm>
            <a:custGeom>
              <a:avLst/>
              <a:gdLst/>
              <a:ahLst/>
              <a:cxnLst/>
              <a:rect l="l" t="t" r="r" b="b"/>
              <a:pathLst>
                <a:path w="1792" h="1598" extrusionOk="0">
                  <a:moveTo>
                    <a:pt x="1394" y="1"/>
                  </a:moveTo>
                  <a:cubicBezTo>
                    <a:pt x="1355" y="1"/>
                    <a:pt x="1314" y="11"/>
                    <a:pt x="1278" y="34"/>
                  </a:cubicBezTo>
                  <a:lnTo>
                    <a:pt x="1" y="818"/>
                  </a:lnTo>
                  <a:lnTo>
                    <a:pt x="715" y="1533"/>
                  </a:lnTo>
                  <a:cubicBezTo>
                    <a:pt x="759" y="1576"/>
                    <a:pt x="816" y="1598"/>
                    <a:pt x="873" y="1598"/>
                  </a:cubicBezTo>
                  <a:cubicBezTo>
                    <a:pt x="940" y="1598"/>
                    <a:pt x="1006" y="1569"/>
                    <a:pt x="1049" y="1512"/>
                  </a:cubicBezTo>
                  <a:lnTo>
                    <a:pt x="1792" y="537"/>
                  </a:lnTo>
                  <a:lnTo>
                    <a:pt x="1598" y="129"/>
                  </a:lnTo>
                  <a:cubicBezTo>
                    <a:pt x="1560" y="48"/>
                    <a:pt x="1478" y="1"/>
                    <a:pt x="139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5" name="Google Shape;19005;p76"/>
            <p:cNvSpPr/>
            <p:nvPr/>
          </p:nvSpPr>
          <p:spPr>
            <a:xfrm>
              <a:off x="1445759" y="3441129"/>
              <a:ext cx="116499" cy="110070"/>
            </a:xfrm>
            <a:custGeom>
              <a:avLst/>
              <a:gdLst/>
              <a:ahLst/>
              <a:cxnLst/>
              <a:rect l="l" t="t" r="r" b="b"/>
              <a:pathLst>
                <a:path w="4476" h="4229" extrusionOk="0">
                  <a:moveTo>
                    <a:pt x="1907" y="0"/>
                  </a:moveTo>
                  <a:cubicBezTo>
                    <a:pt x="1205" y="0"/>
                    <a:pt x="672" y="200"/>
                    <a:pt x="672" y="200"/>
                  </a:cubicBezTo>
                  <a:lnTo>
                    <a:pt x="672" y="960"/>
                  </a:lnTo>
                  <a:cubicBezTo>
                    <a:pt x="672" y="1182"/>
                    <a:pt x="560" y="1393"/>
                    <a:pt x="373" y="1516"/>
                  </a:cubicBezTo>
                  <a:lnTo>
                    <a:pt x="0" y="1766"/>
                  </a:lnTo>
                  <a:lnTo>
                    <a:pt x="0" y="1991"/>
                  </a:lnTo>
                  <a:cubicBezTo>
                    <a:pt x="0" y="3226"/>
                    <a:pt x="999" y="4229"/>
                    <a:pt x="2238" y="4229"/>
                  </a:cubicBezTo>
                  <a:cubicBezTo>
                    <a:pt x="3473" y="4229"/>
                    <a:pt x="4476" y="3226"/>
                    <a:pt x="4476" y="1991"/>
                  </a:cubicBezTo>
                  <a:lnTo>
                    <a:pt x="4476" y="1766"/>
                  </a:lnTo>
                  <a:lnTo>
                    <a:pt x="4103" y="1516"/>
                  </a:lnTo>
                  <a:cubicBezTo>
                    <a:pt x="3916" y="1393"/>
                    <a:pt x="3804" y="1182"/>
                    <a:pt x="3804" y="960"/>
                  </a:cubicBezTo>
                  <a:lnTo>
                    <a:pt x="3804" y="647"/>
                  </a:lnTo>
                  <a:cubicBezTo>
                    <a:pt x="3193" y="139"/>
                    <a:pt x="2491" y="0"/>
                    <a:pt x="1907" y="0"/>
                  </a:cubicBezTo>
                  <a:close/>
                </a:path>
              </a:pathLst>
            </a:custGeom>
            <a:solidFill>
              <a:srgbClr val="C2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6" name="Google Shape;19006;p76"/>
            <p:cNvSpPr/>
            <p:nvPr/>
          </p:nvSpPr>
          <p:spPr>
            <a:xfrm>
              <a:off x="1405000" y="3598257"/>
              <a:ext cx="34929" cy="57807"/>
            </a:xfrm>
            <a:custGeom>
              <a:avLst/>
              <a:gdLst/>
              <a:ahLst/>
              <a:cxnLst/>
              <a:rect l="l" t="t" r="r" b="b"/>
              <a:pathLst>
                <a:path w="1342" h="2221" extrusionOk="0">
                  <a:moveTo>
                    <a:pt x="240" y="0"/>
                  </a:moveTo>
                  <a:cubicBezTo>
                    <a:pt x="85" y="166"/>
                    <a:pt x="0" y="380"/>
                    <a:pt x="0" y="609"/>
                  </a:cubicBezTo>
                  <a:lnTo>
                    <a:pt x="0" y="2221"/>
                  </a:lnTo>
                  <a:lnTo>
                    <a:pt x="1341" y="2221"/>
                  </a:lnTo>
                  <a:lnTo>
                    <a:pt x="1341" y="1471"/>
                  </a:lnTo>
                  <a:cubicBezTo>
                    <a:pt x="1341" y="1235"/>
                    <a:pt x="1246" y="1007"/>
                    <a:pt x="1077" y="838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7" name="Google Shape;19007;p76"/>
            <p:cNvSpPr/>
            <p:nvPr/>
          </p:nvSpPr>
          <p:spPr>
            <a:xfrm>
              <a:off x="1445655" y="3441129"/>
              <a:ext cx="99113" cy="109524"/>
            </a:xfrm>
            <a:custGeom>
              <a:avLst/>
              <a:gdLst/>
              <a:ahLst/>
              <a:cxnLst/>
              <a:rect l="l" t="t" r="r" b="b"/>
              <a:pathLst>
                <a:path w="3808" h="4208" extrusionOk="0">
                  <a:moveTo>
                    <a:pt x="1909" y="0"/>
                  </a:moveTo>
                  <a:cubicBezTo>
                    <a:pt x="1206" y="0"/>
                    <a:pt x="673" y="200"/>
                    <a:pt x="673" y="200"/>
                  </a:cubicBezTo>
                  <a:lnTo>
                    <a:pt x="673" y="957"/>
                  </a:lnTo>
                  <a:cubicBezTo>
                    <a:pt x="673" y="1182"/>
                    <a:pt x="560" y="1393"/>
                    <a:pt x="374" y="1516"/>
                  </a:cubicBezTo>
                  <a:lnTo>
                    <a:pt x="1" y="1766"/>
                  </a:lnTo>
                  <a:lnTo>
                    <a:pt x="1" y="1991"/>
                  </a:lnTo>
                  <a:cubicBezTo>
                    <a:pt x="4" y="3121"/>
                    <a:pt x="849" y="4074"/>
                    <a:pt x="1971" y="4208"/>
                  </a:cubicBezTo>
                  <a:cubicBezTo>
                    <a:pt x="1570" y="3793"/>
                    <a:pt x="1345" y="3237"/>
                    <a:pt x="1345" y="2660"/>
                  </a:cubicBezTo>
                  <a:lnTo>
                    <a:pt x="1345" y="1182"/>
                  </a:lnTo>
                  <a:cubicBezTo>
                    <a:pt x="1345" y="957"/>
                    <a:pt x="1514" y="767"/>
                    <a:pt x="1739" y="739"/>
                  </a:cubicBezTo>
                  <a:cubicBezTo>
                    <a:pt x="1914" y="717"/>
                    <a:pt x="2137" y="699"/>
                    <a:pt x="2385" y="699"/>
                  </a:cubicBezTo>
                  <a:cubicBezTo>
                    <a:pt x="2824" y="699"/>
                    <a:pt x="3342" y="756"/>
                    <a:pt x="3808" y="957"/>
                  </a:cubicBezTo>
                  <a:lnTo>
                    <a:pt x="3808" y="647"/>
                  </a:lnTo>
                  <a:cubicBezTo>
                    <a:pt x="3197" y="139"/>
                    <a:pt x="2494" y="0"/>
                    <a:pt x="1909" y="0"/>
                  </a:cubicBez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8" name="Google Shape;19008;p76"/>
            <p:cNvSpPr/>
            <p:nvPr/>
          </p:nvSpPr>
          <p:spPr>
            <a:xfrm>
              <a:off x="1601534" y="3504948"/>
              <a:ext cx="50285" cy="16814"/>
            </a:xfrm>
            <a:custGeom>
              <a:avLst/>
              <a:gdLst/>
              <a:ahLst/>
              <a:cxnLst/>
              <a:rect l="l" t="t" r="r" b="b"/>
              <a:pathLst>
                <a:path w="1932" h="646" extrusionOk="0">
                  <a:moveTo>
                    <a:pt x="278" y="0"/>
                  </a:moveTo>
                  <a:cubicBezTo>
                    <a:pt x="0" y="0"/>
                    <a:pt x="0" y="419"/>
                    <a:pt x="278" y="419"/>
                  </a:cubicBezTo>
                  <a:cubicBezTo>
                    <a:pt x="514" y="419"/>
                    <a:pt x="1196" y="454"/>
                    <a:pt x="1527" y="619"/>
                  </a:cubicBezTo>
                  <a:cubicBezTo>
                    <a:pt x="1562" y="637"/>
                    <a:pt x="1596" y="645"/>
                    <a:pt x="1628" y="645"/>
                  </a:cubicBezTo>
                  <a:cubicBezTo>
                    <a:pt x="1822" y="645"/>
                    <a:pt x="1932" y="352"/>
                    <a:pt x="1717" y="246"/>
                  </a:cubicBezTo>
                  <a:cubicBezTo>
                    <a:pt x="1228" y="4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9" name="Google Shape;19009;p76"/>
            <p:cNvSpPr/>
            <p:nvPr/>
          </p:nvSpPr>
          <p:spPr>
            <a:xfrm>
              <a:off x="1317912" y="3388371"/>
              <a:ext cx="372115" cy="273185"/>
            </a:xfrm>
            <a:custGeom>
              <a:avLst/>
              <a:gdLst/>
              <a:ahLst/>
              <a:cxnLst/>
              <a:rect l="l" t="t" r="r" b="b"/>
              <a:pathLst>
                <a:path w="14297" h="10496" extrusionOk="0">
                  <a:moveTo>
                    <a:pt x="9405" y="419"/>
                  </a:moveTo>
                  <a:lnTo>
                    <a:pt x="9405" y="2449"/>
                  </a:lnTo>
                  <a:cubicBezTo>
                    <a:pt x="9405" y="2752"/>
                    <a:pt x="9335" y="3054"/>
                    <a:pt x="9201" y="3329"/>
                  </a:cubicBezTo>
                  <a:cubicBezTo>
                    <a:pt x="9187" y="3357"/>
                    <a:pt x="9180" y="3388"/>
                    <a:pt x="9180" y="3420"/>
                  </a:cubicBezTo>
                  <a:lnTo>
                    <a:pt x="9180" y="4018"/>
                  </a:lnTo>
                  <a:cubicBezTo>
                    <a:pt x="9184" y="4578"/>
                    <a:pt x="8951" y="5116"/>
                    <a:pt x="8540" y="5496"/>
                  </a:cubicBezTo>
                  <a:cubicBezTo>
                    <a:pt x="8487" y="5545"/>
                    <a:pt x="8434" y="5591"/>
                    <a:pt x="8378" y="5633"/>
                  </a:cubicBezTo>
                  <a:lnTo>
                    <a:pt x="8374" y="5637"/>
                  </a:lnTo>
                  <a:cubicBezTo>
                    <a:pt x="8026" y="5903"/>
                    <a:pt x="7600" y="6047"/>
                    <a:pt x="7161" y="6047"/>
                  </a:cubicBezTo>
                  <a:cubicBezTo>
                    <a:pt x="7113" y="6047"/>
                    <a:pt x="7065" y="6045"/>
                    <a:pt x="7016" y="6041"/>
                  </a:cubicBezTo>
                  <a:cubicBezTo>
                    <a:pt x="5954" y="5974"/>
                    <a:pt x="5123" y="5049"/>
                    <a:pt x="5123" y="3941"/>
                  </a:cubicBezTo>
                  <a:lnTo>
                    <a:pt x="5120" y="3941"/>
                  </a:lnTo>
                  <a:lnTo>
                    <a:pt x="5120" y="3420"/>
                  </a:lnTo>
                  <a:cubicBezTo>
                    <a:pt x="5120" y="3388"/>
                    <a:pt x="5113" y="3357"/>
                    <a:pt x="5099" y="3329"/>
                  </a:cubicBezTo>
                  <a:cubicBezTo>
                    <a:pt x="4969" y="3054"/>
                    <a:pt x="4898" y="2755"/>
                    <a:pt x="4898" y="2449"/>
                  </a:cubicBezTo>
                  <a:lnTo>
                    <a:pt x="4898" y="2002"/>
                  </a:lnTo>
                  <a:cubicBezTo>
                    <a:pt x="4898" y="1126"/>
                    <a:pt x="5605" y="419"/>
                    <a:pt x="6481" y="419"/>
                  </a:cubicBezTo>
                  <a:close/>
                  <a:moveTo>
                    <a:pt x="2226" y="3778"/>
                  </a:moveTo>
                  <a:cubicBezTo>
                    <a:pt x="2565" y="3778"/>
                    <a:pt x="2905" y="3911"/>
                    <a:pt x="3160" y="4177"/>
                  </a:cubicBezTo>
                  <a:cubicBezTo>
                    <a:pt x="3413" y="4440"/>
                    <a:pt x="3561" y="4785"/>
                    <a:pt x="3586" y="5151"/>
                  </a:cubicBezTo>
                  <a:cubicBezTo>
                    <a:pt x="3593" y="5267"/>
                    <a:pt x="3596" y="5404"/>
                    <a:pt x="3603" y="5549"/>
                  </a:cubicBezTo>
                  <a:lnTo>
                    <a:pt x="3603" y="5584"/>
                  </a:lnTo>
                  <a:cubicBezTo>
                    <a:pt x="3375" y="5232"/>
                    <a:pt x="3023" y="4975"/>
                    <a:pt x="2569" y="4827"/>
                  </a:cubicBezTo>
                  <a:cubicBezTo>
                    <a:pt x="2312" y="4747"/>
                    <a:pt x="2041" y="4704"/>
                    <a:pt x="1770" y="4704"/>
                  </a:cubicBezTo>
                  <a:cubicBezTo>
                    <a:pt x="1717" y="4704"/>
                    <a:pt x="1665" y="4725"/>
                    <a:pt x="1626" y="4768"/>
                  </a:cubicBezTo>
                  <a:lnTo>
                    <a:pt x="1249" y="5158"/>
                  </a:lnTo>
                  <a:cubicBezTo>
                    <a:pt x="1104" y="5312"/>
                    <a:pt x="1243" y="5515"/>
                    <a:pt x="1405" y="5515"/>
                  </a:cubicBezTo>
                  <a:cubicBezTo>
                    <a:pt x="1454" y="5515"/>
                    <a:pt x="1506" y="5496"/>
                    <a:pt x="1552" y="5450"/>
                  </a:cubicBezTo>
                  <a:lnTo>
                    <a:pt x="1865" y="5123"/>
                  </a:lnTo>
                  <a:cubicBezTo>
                    <a:pt x="2136" y="5137"/>
                    <a:pt x="3009" y="5236"/>
                    <a:pt x="3346" y="5981"/>
                  </a:cubicBezTo>
                  <a:cubicBezTo>
                    <a:pt x="3256" y="6536"/>
                    <a:pt x="2779" y="6938"/>
                    <a:pt x="2225" y="6938"/>
                  </a:cubicBezTo>
                  <a:cubicBezTo>
                    <a:pt x="2196" y="6938"/>
                    <a:pt x="2166" y="6937"/>
                    <a:pt x="2136" y="6935"/>
                  </a:cubicBezTo>
                  <a:cubicBezTo>
                    <a:pt x="1549" y="6889"/>
                    <a:pt x="1091" y="6400"/>
                    <a:pt x="1091" y="5806"/>
                  </a:cubicBezTo>
                  <a:cubicBezTo>
                    <a:pt x="1094" y="5692"/>
                    <a:pt x="998" y="5598"/>
                    <a:pt x="887" y="5598"/>
                  </a:cubicBezTo>
                  <a:cubicBezTo>
                    <a:pt x="874" y="5598"/>
                    <a:pt x="861" y="5599"/>
                    <a:pt x="848" y="5601"/>
                  </a:cubicBezTo>
                  <a:lnTo>
                    <a:pt x="848" y="5545"/>
                  </a:lnTo>
                  <a:cubicBezTo>
                    <a:pt x="855" y="5404"/>
                    <a:pt x="859" y="5267"/>
                    <a:pt x="869" y="5151"/>
                  </a:cubicBezTo>
                  <a:cubicBezTo>
                    <a:pt x="891" y="4785"/>
                    <a:pt x="1042" y="4440"/>
                    <a:pt x="1292" y="4177"/>
                  </a:cubicBezTo>
                  <a:cubicBezTo>
                    <a:pt x="1547" y="3911"/>
                    <a:pt x="1886" y="3778"/>
                    <a:pt x="2226" y="3778"/>
                  </a:cubicBezTo>
                  <a:close/>
                  <a:moveTo>
                    <a:pt x="13205" y="3779"/>
                  </a:moveTo>
                  <a:lnTo>
                    <a:pt x="13205" y="4648"/>
                  </a:lnTo>
                  <a:cubicBezTo>
                    <a:pt x="13205" y="4789"/>
                    <a:pt x="13170" y="4929"/>
                    <a:pt x="13107" y="5053"/>
                  </a:cubicBezTo>
                  <a:lnTo>
                    <a:pt x="13001" y="5267"/>
                  </a:lnTo>
                  <a:cubicBezTo>
                    <a:pt x="12987" y="5295"/>
                    <a:pt x="12980" y="5327"/>
                    <a:pt x="12980" y="5359"/>
                  </a:cubicBezTo>
                  <a:lnTo>
                    <a:pt x="12980" y="5806"/>
                  </a:lnTo>
                  <a:cubicBezTo>
                    <a:pt x="12980" y="6435"/>
                    <a:pt x="12470" y="6942"/>
                    <a:pt x="11844" y="6942"/>
                  </a:cubicBezTo>
                  <a:cubicBezTo>
                    <a:pt x="11833" y="6942"/>
                    <a:pt x="11823" y="6942"/>
                    <a:pt x="11812" y="6942"/>
                  </a:cubicBezTo>
                  <a:cubicBezTo>
                    <a:pt x="11207" y="6924"/>
                    <a:pt x="10714" y="6393"/>
                    <a:pt x="10714" y="5753"/>
                  </a:cubicBezTo>
                  <a:lnTo>
                    <a:pt x="10714" y="5362"/>
                  </a:lnTo>
                  <a:cubicBezTo>
                    <a:pt x="10714" y="5327"/>
                    <a:pt x="10707" y="5295"/>
                    <a:pt x="10693" y="5267"/>
                  </a:cubicBezTo>
                  <a:lnTo>
                    <a:pt x="10563" y="5007"/>
                  </a:lnTo>
                  <a:cubicBezTo>
                    <a:pt x="10517" y="4912"/>
                    <a:pt x="10493" y="4806"/>
                    <a:pt x="10489" y="4701"/>
                  </a:cubicBezTo>
                  <a:lnTo>
                    <a:pt x="10489" y="4687"/>
                  </a:lnTo>
                  <a:cubicBezTo>
                    <a:pt x="10493" y="4187"/>
                    <a:pt x="10897" y="3779"/>
                    <a:pt x="11400" y="3779"/>
                  </a:cubicBezTo>
                  <a:close/>
                  <a:moveTo>
                    <a:pt x="792" y="6404"/>
                  </a:moveTo>
                  <a:cubicBezTo>
                    <a:pt x="908" y="6678"/>
                    <a:pt x="1098" y="6914"/>
                    <a:pt x="1344" y="7086"/>
                  </a:cubicBezTo>
                  <a:lnTo>
                    <a:pt x="1344" y="7336"/>
                  </a:lnTo>
                  <a:cubicBezTo>
                    <a:pt x="954" y="7195"/>
                    <a:pt x="757" y="7009"/>
                    <a:pt x="672" y="6903"/>
                  </a:cubicBezTo>
                  <a:cubicBezTo>
                    <a:pt x="732" y="6741"/>
                    <a:pt x="771" y="6573"/>
                    <a:pt x="792" y="6404"/>
                  </a:cubicBezTo>
                  <a:close/>
                  <a:moveTo>
                    <a:pt x="3660" y="6404"/>
                  </a:moveTo>
                  <a:cubicBezTo>
                    <a:pt x="3681" y="6576"/>
                    <a:pt x="3723" y="6741"/>
                    <a:pt x="3779" y="6903"/>
                  </a:cubicBezTo>
                  <a:cubicBezTo>
                    <a:pt x="3698" y="7009"/>
                    <a:pt x="3498" y="7195"/>
                    <a:pt x="3107" y="7336"/>
                  </a:cubicBezTo>
                  <a:lnTo>
                    <a:pt x="3107" y="7086"/>
                  </a:lnTo>
                  <a:cubicBezTo>
                    <a:pt x="3354" y="6917"/>
                    <a:pt x="3547" y="6682"/>
                    <a:pt x="3660" y="6404"/>
                  </a:cubicBezTo>
                  <a:close/>
                  <a:moveTo>
                    <a:pt x="6017" y="6179"/>
                  </a:moveTo>
                  <a:cubicBezTo>
                    <a:pt x="6316" y="6340"/>
                    <a:pt x="6647" y="6439"/>
                    <a:pt x="6988" y="6460"/>
                  </a:cubicBezTo>
                  <a:cubicBezTo>
                    <a:pt x="7044" y="6464"/>
                    <a:pt x="7097" y="6464"/>
                    <a:pt x="7153" y="6464"/>
                  </a:cubicBezTo>
                  <a:cubicBezTo>
                    <a:pt x="7548" y="6464"/>
                    <a:pt x="7935" y="6369"/>
                    <a:pt x="8283" y="6186"/>
                  </a:cubicBezTo>
                  <a:lnTo>
                    <a:pt x="8283" y="6569"/>
                  </a:lnTo>
                  <a:lnTo>
                    <a:pt x="7150" y="7343"/>
                  </a:lnTo>
                  <a:lnTo>
                    <a:pt x="6017" y="6569"/>
                  </a:lnTo>
                  <a:lnTo>
                    <a:pt x="6017" y="6179"/>
                  </a:lnTo>
                  <a:close/>
                  <a:moveTo>
                    <a:pt x="11386" y="7287"/>
                  </a:moveTo>
                  <a:cubicBezTo>
                    <a:pt x="11520" y="7333"/>
                    <a:pt x="11657" y="7354"/>
                    <a:pt x="11801" y="7361"/>
                  </a:cubicBezTo>
                  <a:lnTo>
                    <a:pt x="11847" y="7361"/>
                  </a:lnTo>
                  <a:cubicBezTo>
                    <a:pt x="12005" y="7361"/>
                    <a:pt x="12160" y="7336"/>
                    <a:pt x="12312" y="7290"/>
                  </a:cubicBezTo>
                  <a:lnTo>
                    <a:pt x="12312" y="7375"/>
                  </a:lnTo>
                  <a:cubicBezTo>
                    <a:pt x="12308" y="7414"/>
                    <a:pt x="12315" y="7456"/>
                    <a:pt x="12326" y="7494"/>
                  </a:cubicBezTo>
                  <a:lnTo>
                    <a:pt x="11847" y="7976"/>
                  </a:lnTo>
                  <a:lnTo>
                    <a:pt x="11372" y="7501"/>
                  </a:lnTo>
                  <a:cubicBezTo>
                    <a:pt x="11383" y="7459"/>
                    <a:pt x="11386" y="7417"/>
                    <a:pt x="11386" y="7375"/>
                  </a:cubicBezTo>
                  <a:lnTo>
                    <a:pt x="11386" y="7287"/>
                  </a:lnTo>
                  <a:close/>
                  <a:moveTo>
                    <a:pt x="2689" y="7290"/>
                  </a:moveTo>
                  <a:lnTo>
                    <a:pt x="2689" y="7512"/>
                  </a:lnTo>
                  <a:cubicBezTo>
                    <a:pt x="2685" y="7586"/>
                    <a:pt x="2703" y="7653"/>
                    <a:pt x="2738" y="7716"/>
                  </a:cubicBezTo>
                  <a:lnTo>
                    <a:pt x="2544" y="7903"/>
                  </a:lnTo>
                  <a:cubicBezTo>
                    <a:pt x="2455" y="7987"/>
                    <a:pt x="2340" y="8029"/>
                    <a:pt x="2226" y="8029"/>
                  </a:cubicBezTo>
                  <a:cubicBezTo>
                    <a:pt x="2112" y="8029"/>
                    <a:pt x="1997" y="7987"/>
                    <a:pt x="1907" y="7903"/>
                  </a:cubicBezTo>
                  <a:lnTo>
                    <a:pt x="1714" y="7716"/>
                  </a:lnTo>
                  <a:cubicBezTo>
                    <a:pt x="1746" y="7653"/>
                    <a:pt x="1763" y="7586"/>
                    <a:pt x="1763" y="7512"/>
                  </a:cubicBezTo>
                  <a:lnTo>
                    <a:pt x="1763" y="7290"/>
                  </a:lnTo>
                  <a:cubicBezTo>
                    <a:pt x="1913" y="7336"/>
                    <a:pt x="2068" y="7359"/>
                    <a:pt x="2225" y="7359"/>
                  </a:cubicBezTo>
                  <a:cubicBezTo>
                    <a:pt x="2381" y="7359"/>
                    <a:pt x="2537" y="7336"/>
                    <a:pt x="2689" y="7290"/>
                  </a:cubicBezTo>
                  <a:close/>
                  <a:moveTo>
                    <a:pt x="5838" y="6953"/>
                  </a:moveTo>
                  <a:lnTo>
                    <a:pt x="6826" y="7628"/>
                  </a:lnTo>
                  <a:lnTo>
                    <a:pt x="6302" y="8152"/>
                  </a:lnTo>
                  <a:cubicBezTo>
                    <a:pt x="6300" y="8155"/>
                    <a:pt x="6297" y="8157"/>
                    <a:pt x="6295" y="8157"/>
                  </a:cubicBezTo>
                  <a:cubicBezTo>
                    <a:pt x="6294" y="8157"/>
                    <a:pt x="6292" y="8157"/>
                    <a:pt x="6291" y="8156"/>
                  </a:cubicBezTo>
                  <a:cubicBezTo>
                    <a:pt x="6284" y="8156"/>
                    <a:pt x="6281" y="8156"/>
                    <a:pt x="6281" y="8149"/>
                  </a:cubicBezTo>
                  <a:lnTo>
                    <a:pt x="5630" y="7174"/>
                  </a:lnTo>
                  <a:lnTo>
                    <a:pt x="5838" y="6953"/>
                  </a:lnTo>
                  <a:close/>
                  <a:moveTo>
                    <a:pt x="8466" y="6956"/>
                  </a:moveTo>
                  <a:lnTo>
                    <a:pt x="8677" y="7174"/>
                  </a:lnTo>
                  <a:lnTo>
                    <a:pt x="8026" y="8152"/>
                  </a:lnTo>
                  <a:cubicBezTo>
                    <a:pt x="8023" y="8156"/>
                    <a:pt x="8019" y="8156"/>
                    <a:pt x="8016" y="8159"/>
                  </a:cubicBezTo>
                  <a:cubicBezTo>
                    <a:pt x="8012" y="8159"/>
                    <a:pt x="8005" y="8156"/>
                    <a:pt x="8001" y="8152"/>
                  </a:cubicBezTo>
                  <a:lnTo>
                    <a:pt x="7481" y="7632"/>
                  </a:lnTo>
                  <a:lnTo>
                    <a:pt x="8466" y="6956"/>
                  </a:lnTo>
                  <a:close/>
                  <a:moveTo>
                    <a:pt x="6481" y="0"/>
                  </a:moveTo>
                  <a:cubicBezTo>
                    <a:pt x="5377" y="4"/>
                    <a:pt x="4479" y="897"/>
                    <a:pt x="4479" y="2002"/>
                  </a:cubicBezTo>
                  <a:lnTo>
                    <a:pt x="4479" y="2449"/>
                  </a:lnTo>
                  <a:cubicBezTo>
                    <a:pt x="4479" y="2801"/>
                    <a:pt x="4557" y="3149"/>
                    <a:pt x="4705" y="3466"/>
                  </a:cubicBezTo>
                  <a:lnTo>
                    <a:pt x="4705" y="3941"/>
                  </a:lnTo>
                  <a:cubicBezTo>
                    <a:pt x="4701" y="4690"/>
                    <a:pt x="5028" y="5404"/>
                    <a:pt x="5598" y="5894"/>
                  </a:cubicBezTo>
                  <a:lnTo>
                    <a:pt x="5598" y="6597"/>
                  </a:lnTo>
                  <a:lnTo>
                    <a:pt x="5208" y="7005"/>
                  </a:lnTo>
                  <a:cubicBezTo>
                    <a:pt x="5169" y="7048"/>
                    <a:pt x="5148" y="7107"/>
                    <a:pt x="5151" y="7167"/>
                  </a:cubicBezTo>
                  <a:lnTo>
                    <a:pt x="3864" y="7635"/>
                  </a:lnTo>
                  <a:cubicBezTo>
                    <a:pt x="3772" y="7667"/>
                    <a:pt x="3684" y="7713"/>
                    <a:pt x="3603" y="7769"/>
                  </a:cubicBezTo>
                  <a:lnTo>
                    <a:pt x="3403" y="7670"/>
                  </a:lnTo>
                  <a:cubicBezTo>
                    <a:pt x="4004" y="7406"/>
                    <a:pt x="4194" y="7037"/>
                    <a:pt x="4205" y="7019"/>
                  </a:cubicBezTo>
                  <a:cubicBezTo>
                    <a:pt x="4233" y="6960"/>
                    <a:pt x="4233" y="6893"/>
                    <a:pt x="4205" y="6833"/>
                  </a:cubicBezTo>
                  <a:cubicBezTo>
                    <a:pt x="4054" y="6530"/>
                    <a:pt x="4036" y="5978"/>
                    <a:pt x="4022" y="5535"/>
                  </a:cubicBezTo>
                  <a:cubicBezTo>
                    <a:pt x="4015" y="5383"/>
                    <a:pt x="4011" y="5246"/>
                    <a:pt x="4001" y="5119"/>
                  </a:cubicBezTo>
                  <a:cubicBezTo>
                    <a:pt x="3931" y="4117"/>
                    <a:pt x="3167" y="3360"/>
                    <a:pt x="2228" y="3360"/>
                  </a:cubicBezTo>
                  <a:cubicBezTo>
                    <a:pt x="1285" y="3360"/>
                    <a:pt x="521" y="4117"/>
                    <a:pt x="451" y="5119"/>
                  </a:cubicBezTo>
                  <a:cubicBezTo>
                    <a:pt x="440" y="5246"/>
                    <a:pt x="437" y="5383"/>
                    <a:pt x="433" y="5535"/>
                  </a:cubicBezTo>
                  <a:cubicBezTo>
                    <a:pt x="416" y="5978"/>
                    <a:pt x="398" y="6530"/>
                    <a:pt x="247" y="6833"/>
                  </a:cubicBezTo>
                  <a:cubicBezTo>
                    <a:pt x="219" y="6893"/>
                    <a:pt x="219" y="6960"/>
                    <a:pt x="247" y="7019"/>
                  </a:cubicBezTo>
                  <a:cubicBezTo>
                    <a:pt x="257" y="7037"/>
                    <a:pt x="447" y="7406"/>
                    <a:pt x="1049" y="7670"/>
                  </a:cubicBezTo>
                  <a:lnTo>
                    <a:pt x="489" y="7948"/>
                  </a:lnTo>
                  <a:cubicBezTo>
                    <a:pt x="190" y="8100"/>
                    <a:pt x="0" y="8402"/>
                    <a:pt x="0" y="8736"/>
                  </a:cubicBezTo>
                  <a:lnTo>
                    <a:pt x="0" y="10285"/>
                  </a:lnTo>
                  <a:cubicBezTo>
                    <a:pt x="4" y="10401"/>
                    <a:pt x="95" y="10492"/>
                    <a:pt x="212" y="10492"/>
                  </a:cubicBezTo>
                  <a:cubicBezTo>
                    <a:pt x="328" y="10492"/>
                    <a:pt x="419" y="10401"/>
                    <a:pt x="419" y="10285"/>
                  </a:cubicBezTo>
                  <a:lnTo>
                    <a:pt x="419" y="8736"/>
                  </a:lnTo>
                  <a:cubicBezTo>
                    <a:pt x="419" y="8564"/>
                    <a:pt x="518" y="8402"/>
                    <a:pt x="676" y="8325"/>
                  </a:cubicBezTo>
                  <a:lnTo>
                    <a:pt x="1376" y="7973"/>
                  </a:lnTo>
                  <a:lnTo>
                    <a:pt x="1619" y="8205"/>
                  </a:lnTo>
                  <a:cubicBezTo>
                    <a:pt x="1790" y="8367"/>
                    <a:pt x="2009" y="8448"/>
                    <a:pt x="2227" y="8448"/>
                  </a:cubicBezTo>
                  <a:cubicBezTo>
                    <a:pt x="2446" y="8448"/>
                    <a:pt x="2664" y="8367"/>
                    <a:pt x="2833" y="8205"/>
                  </a:cubicBezTo>
                  <a:lnTo>
                    <a:pt x="3076" y="7973"/>
                  </a:lnTo>
                  <a:lnTo>
                    <a:pt x="3304" y="8086"/>
                  </a:lnTo>
                  <a:cubicBezTo>
                    <a:pt x="3195" y="8261"/>
                    <a:pt x="3135" y="8466"/>
                    <a:pt x="3135" y="8670"/>
                  </a:cubicBezTo>
                  <a:lnTo>
                    <a:pt x="3135" y="10281"/>
                  </a:lnTo>
                  <a:cubicBezTo>
                    <a:pt x="3135" y="10397"/>
                    <a:pt x="3230" y="10492"/>
                    <a:pt x="3346" y="10492"/>
                  </a:cubicBezTo>
                  <a:cubicBezTo>
                    <a:pt x="3463" y="10492"/>
                    <a:pt x="3554" y="10397"/>
                    <a:pt x="3554" y="10281"/>
                  </a:cubicBezTo>
                  <a:lnTo>
                    <a:pt x="3554" y="8670"/>
                  </a:lnTo>
                  <a:cubicBezTo>
                    <a:pt x="3554" y="8381"/>
                    <a:pt x="3737" y="8124"/>
                    <a:pt x="4008" y="8026"/>
                  </a:cubicBezTo>
                  <a:lnTo>
                    <a:pt x="5366" y="7537"/>
                  </a:lnTo>
                  <a:lnTo>
                    <a:pt x="5929" y="8385"/>
                  </a:lnTo>
                  <a:cubicBezTo>
                    <a:pt x="6003" y="8490"/>
                    <a:pt x="6119" y="8561"/>
                    <a:pt x="6249" y="8575"/>
                  </a:cubicBezTo>
                  <a:lnTo>
                    <a:pt x="6291" y="8575"/>
                  </a:lnTo>
                  <a:cubicBezTo>
                    <a:pt x="6408" y="8575"/>
                    <a:pt x="6517" y="8529"/>
                    <a:pt x="6601" y="8448"/>
                  </a:cubicBezTo>
                  <a:lnTo>
                    <a:pt x="6946" y="8103"/>
                  </a:lnTo>
                  <a:lnTo>
                    <a:pt x="6946" y="10281"/>
                  </a:lnTo>
                  <a:cubicBezTo>
                    <a:pt x="6946" y="10397"/>
                    <a:pt x="7037" y="10492"/>
                    <a:pt x="7153" y="10492"/>
                  </a:cubicBezTo>
                  <a:cubicBezTo>
                    <a:pt x="7270" y="10492"/>
                    <a:pt x="7365" y="10397"/>
                    <a:pt x="7365" y="10281"/>
                  </a:cubicBezTo>
                  <a:lnTo>
                    <a:pt x="7365" y="8103"/>
                  </a:lnTo>
                  <a:lnTo>
                    <a:pt x="7709" y="8448"/>
                  </a:lnTo>
                  <a:cubicBezTo>
                    <a:pt x="7790" y="8529"/>
                    <a:pt x="7899" y="8575"/>
                    <a:pt x="8016" y="8575"/>
                  </a:cubicBezTo>
                  <a:lnTo>
                    <a:pt x="8061" y="8575"/>
                  </a:lnTo>
                  <a:cubicBezTo>
                    <a:pt x="8188" y="8561"/>
                    <a:pt x="8308" y="8490"/>
                    <a:pt x="8378" y="8385"/>
                  </a:cubicBezTo>
                  <a:lnTo>
                    <a:pt x="8937" y="7537"/>
                  </a:lnTo>
                  <a:lnTo>
                    <a:pt x="10295" y="8029"/>
                  </a:lnTo>
                  <a:cubicBezTo>
                    <a:pt x="10566" y="8128"/>
                    <a:pt x="10746" y="8385"/>
                    <a:pt x="10749" y="8673"/>
                  </a:cubicBezTo>
                  <a:lnTo>
                    <a:pt x="10749" y="10285"/>
                  </a:lnTo>
                  <a:cubicBezTo>
                    <a:pt x="10749" y="10401"/>
                    <a:pt x="10841" y="10496"/>
                    <a:pt x="10957" y="10496"/>
                  </a:cubicBezTo>
                  <a:cubicBezTo>
                    <a:pt x="11073" y="10496"/>
                    <a:pt x="11168" y="10401"/>
                    <a:pt x="11168" y="10285"/>
                  </a:cubicBezTo>
                  <a:lnTo>
                    <a:pt x="11168" y="8673"/>
                  </a:lnTo>
                  <a:cubicBezTo>
                    <a:pt x="11168" y="8388"/>
                    <a:pt x="11055" y="8114"/>
                    <a:pt x="10858" y="7906"/>
                  </a:cubicBezTo>
                  <a:lnTo>
                    <a:pt x="10911" y="7892"/>
                  </a:lnTo>
                  <a:cubicBezTo>
                    <a:pt x="10978" y="7874"/>
                    <a:pt x="11041" y="7850"/>
                    <a:pt x="11105" y="7822"/>
                  </a:cubicBezTo>
                  <a:lnTo>
                    <a:pt x="11640" y="8356"/>
                  </a:lnTo>
                  <a:lnTo>
                    <a:pt x="11640" y="10285"/>
                  </a:lnTo>
                  <a:cubicBezTo>
                    <a:pt x="11640" y="10401"/>
                    <a:pt x="11735" y="10492"/>
                    <a:pt x="11851" y="10492"/>
                  </a:cubicBezTo>
                  <a:cubicBezTo>
                    <a:pt x="11963" y="10492"/>
                    <a:pt x="12058" y="10401"/>
                    <a:pt x="12058" y="10285"/>
                  </a:cubicBezTo>
                  <a:lnTo>
                    <a:pt x="12058" y="8356"/>
                  </a:lnTo>
                  <a:lnTo>
                    <a:pt x="12590" y="7825"/>
                  </a:lnTo>
                  <a:cubicBezTo>
                    <a:pt x="12618" y="7839"/>
                    <a:pt x="12646" y="7853"/>
                    <a:pt x="12678" y="7860"/>
                  </a:cubicBezTo>
                  <a:lnTo>
                    <a:pt x="13543" y="8110"/>
                  </a:lnTo>
                  <a:cubicBezTo>
                    <a:pt x="13740" y="8166"/>
                    <a:pt x="13877" y="8346"/>
                    <a:pt x="13877" y="8553"/>
                  </a:cubicBezTo>
                  <a:lnTo>
                    <a:pt x="13877" y="10285"/>
                  </a:lnTo>
                  <a:cubicBezTo>
                    <a:pt x="13877" y="10401"/>
                    <a:pt x="13972" y="10496"/>
                    <a:pt x="14085" y="10496"/>
                  </a:cubicBezTo>
                  <a:cubicBezTo>
                    <a:pt x="14201" y="10496"/>
                    <a:pt x="14296" y="10401"/>
                    <a:pt x="14296" y="10285"/>
                  </a:cubicBezTo>
                  <a:lnTo>
                    <a:pt x="14296" y="8553"/>
                  </a:lnTo>
                  <a:cubicBezTo>
                    <a:pt x="14296" y="8159"/>
                    <a:pt x="14036" y="7815"/>
                    <a:pt x="13656" y="7706"/>
                  </a:cubicBezTo>
                  <a:lnTo>
                    <a:pt x="12794" y="7459"/>
                  </a:lnTo>
                  <a:cubicBezTo>
                    <a:pt x="12755" y="7449"/>
                    <a:pt x="12730" y="7414"/>
                    <a:pt x="12730" y="7375"/>
                  </a:cubicBezTo>
                  <a:lnTo>
                    <a:pt x="12730" y="7086"/>
                  </a:lnTo>
                  <a:cubicBezTo>
                    <a:pt x="12801" y="7037"/>
                    <a:pt x="12868" y="6981"/>
                    <a:pt x="12927" y="6921"/>
                  </a:cubicBezTo>
                  <a:cubicBezTo>
                    <a:pt x="13230" y="6632"/>
                    <a:pt x="13402" y="6228"/>
                    <a:pt x="13399" y="5809"/>
                  </a:cubicBezTo>
                  <a:lnTo>
                    <a:pt x="13399" y="5411"/>
                  </a:lnTo>
                  <a:lnTo>
                    <a:pt x="13483" y="5243"/>
                  </a:lnTo>
                  <a:cubicBezTo>
                    <a:pt x="13575" y="5060"/>
                    <a:pt x="13624" y="4856"/>
                    <a:pt x="13624" y="4648"/>
                  </a:cubicBezTo>
                  <a:lnTo>
                    <a:pt x="13624" y="3571"/>
                  </a:lnTo>
                  <a:cubicBezTo>
                    <a:pt x="13624" y="3455"/>
                    <a:pt x="13529" y="3360"/>
                    <a:pt x="13416" y="3360"/>
                  </a:cubicBezTo>
                  <a:lnTo>
                    <a:pt x="11400" y="3360"/>
                  </a:lnTo>
                  <a:cubicBezTo>
                    <a:pt x="10665" y="3360"/>
                    <a:pt x="10070" y="3955"/>
                    <a:pt x="10070" y="4690"/>
                  </a:cubicBezTo>
                  <a:lnTo>
                    <a:pt x="10070" y="4701"/>
                  </a:lnTo>
                  <a:cubicBezTo>
                    <a:pt x="10070" y="4873"/>
                    <a:pt x="10113" y="5042"/>
                    <a:pt x="10186" y="5197"/>
                  </a:cubicBezTo>
                  <a:lnTo>
                    <a:pt x="10295" y="5411"/>
                  </a:lnTo>
                  <a:lnTo>
                    <a:pt x="10295" y="5753"/>
                  </a:lnTo>
                  <a:cubicBezTo>
                    <a:pt x="10295" y="6274"/>
                    <a:pt x="10545" y="6763"/>
                    <a:pt x="10968" y="7072"/>
                  </a:cubicBezTo>
                  <a:lnTo>
                    <a:pt x="10968" y="7375"/>
                  </a:lnTo>
                  <a:cubicBezTo>
                    <a:pt x="10968" y="7421"/>
                    <a:pt x="10968" y="7442"/>
                    <a:pt x="10795" y="7491"/>
                  </a:cubicBezTo>
                  <a:lnTo>
                    <a:pt x="10373" y="7611"/>
                  </a:lnTo>
                  <a:lnTo>
                    <a:pt x="9152" y="7167"/>
                  </a:lnTo>
                  <a:cubicBezTo>
                    <a:pt x="9156" y="7107"/>
                    <a:pt x="9134" y="7048"/>
                    <a:pt x="9096" y="7005"/>
                  </a:cubicBezTo>
                  <a:lnTo>
                    <a:pt x="8705" y="6597"/>
                  </a:lnTo>
                  <a:lnTo>
                    <a:pt x="8705" y="5908"/>
                  </a:lnTo>
                  <a:cubicBezTo>
                    <a:pt x="8747" y="5872"/>
                    <a:pt x="8786" y="5837"/>
                    <a:pt x="8825" y="5802"/>
                  </a:cubicBezTo>
                  <a:cubicBezTo>
                    <a:pt x="9317" y="5338"/>
                    <a:pt x="9599" y="4694"/>
                    <a:pt x="9602" y="4018"/>
                  </a:cubicBezTo>
                  <a:lnTo>
                    <a:pt x="9602" y="3466"/>
                  </a:lnTo>
                  <a:cubicBezTo>
                    <a:pt x="9747" y="3149"/>
                    <a:pt x="9824" y="2801"/>
                    <a:pt x="9824" y="2449"/>
                  </a:cubicBezTo>
                  <a:lnTo>
                    <a:pt x="9824" y="211"/>
                  </a:lnTo>
                  <a:cubicBezTo>
                    <a:pt x="9824" y="95"/>
                    <a:pt x="9729" y="0"/>
                    <a:pt x="9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0" name="Google Shape;19010;p76"/>
            <p:cNvSpPr/>
            <p:nvPr/>
          </p:nvSpPr>
          <p:spPr>
            <a:xfrm>
              <a:off x="1655749" y="3615643"/>
              <a:ext cx="10906" cy="45913"/>
            </a:xfrm>
            <a:custGeom>
              <a:avLst/>
              <a:gdLst/>
              <a:ahLst/>
              <a:cxnLst/>
              <a:rect l="l" t="t" r="r" b="b"/>
              <a:pathLst>
                <a:path w="419" h="1764" extrusionOk="0">
                  <a:moveTo>
                    <a:pt x="211" y="1"/>
                  </a:moveTo>
                  <a:cubicBezTo>
                    <a:pt x="95" y="1"/>
                    <a:pt x="0" y="96"/>
                    <a:pt x="0" y="209"/>
                  </a:cubicBezTo>
                  <a:lnTo>
                    <a:pt x="0" y="1553"/>
                  </a:lnTo>
                  <a:cubicBezTo>
                    <a:pt x="0" y="1669"/>
                    <a:pt x="95" y="1764"/>
                    <a:pt x="211" y="1764"/>
                  </a:cubicBezTo>
                  <a:cubicBezTo>
                    <a:pt x="327" y="1764"/>
                    <a:pt x="419" y="1669"/>
                    <a:pt x="419" y="1553"/>
                  </a:cubicBezTo>
                  <a:lnTo>
                    <a:pt x="419" y="212"/>
                  </a:lnTo>
                  <a:cubicBezTo>
                    <a:pt x="419" y="96"/>
                    <a:pt x="327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1" name="Google Shape;19011;p76"/>
            <p:cNvSpPr/>
            <p:nvPr/>
          </p:nvSpPr>
          <p:spPr>
            <a:xfrm>
              <a:off x="1457836" y="3437927"/>
              <a:ext cx="94714" cy="31415"/>
            </a:xfrm>
            <a:custGeom>
              <a:avLst/>
              <a:gdLst/>
              <a:ahLst/>
              <a:cxnLst/>
              <a:rect l="l" t="t" r="r" b="b"/>
              <a:pathLst>
                <a:path w="3639" h="1207" extrusionOk="0">
                  <a:moveTo>
                    <a:pt x="1444" y="1"/>
                  </a:moveTo>
                  <a:cubicBezTo>
                    <a:pt x="1013" y="1"/>
                    <a:pt x="623" y="46"/>
                    <a:pt x="370" y="84"/>
                  </a:cubicBezTo>
                  <a:cubicBezTo>
                    <a:pt x="159" y="116"/>
                    <a:pt x="1" y="299"/>
                    <a:pt x="4" y="513"/>
                  </a:cubicBezTo>
                  <a:lnTo>
                    <a:pt x="4" y="995"/>
                  </a:lnTo>
                  <a:cubicBezTo>
                    <a:pt x="4" y="1111"/>
                    <a:pt x="96" y="1206"/>
                    <a:pt x="212" y="1206"/>
                  </a:cubicBezTo>
                  <a:cubicBezTo>
                    <a:pt x="328" y="1206"/>
                    <a:pt x="423" y="1111"/>
                    <a:pt x="423" y="995"/>
                  </a:cubicBezTo>
                  <a:lnTo>
                    <a:pt x="423" y="513"/>
                  </a:lnTo>
                  <a:lnTo>
                    <a:pt x="419" y="513"/>
                  </a:lnTo>
                  <a:cubicBezTo>
                    <a:pt x="419" y="506"/>
                    <a:pt x="423" y="499"/>
                    <a:pt x="430" y="499"/>
                  </a:cubicBezTo>
                  <a:cubicBezTo>
                    <a:pt x="760" y="448"/>
                    <a:pt x="1092" y="422"/>
                    <a:pt x="1425" y="422"/>
                  </a:cubicBezTo>
                  <a:cubicBezTo>
                    <a:pt x="1546" y="422"/>
                    <a:pt x="1667" y="426"/>
                    <a:pt x="1788" y="432"/>
                  </a:cubicBezTo>
                  <a:cubicBezTo>
                    <a:pt x="2442" y="475"/>
                    <a:pt x="2914" y="640"/>
                    <a:pt x="3195" y="918"/>
                  </a:cubicBezTo>
                  <a:cubicBezTo>
                    <a:pt x="3241" y="962"/>
                    <a:pt x="3291" y="980"/>
                    <a:pt x="3339" y="980"/>
                  </a:cubicBezTo>
                  <a:cubicBezTo>
                    <a:pt x="3500" y="980"/>
                    <a:pt x="3638" y="774"/>
                    <a:pt x="3495" y="622"/>
                  </a:cubicBezTo>
                  <a:cubicBezTo>
                    <a:pt x="2999" y="127"/>
                    <a:pt x="2165" y="1"/>
                    <a:pt x="1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2" name="Google Shape;19012;p76"/>
            <p:cNvSpPr/>
            <p:nvPr/>
          </p:nvSpPr>
          <p:spPr>
            <a:xfrm>
              <a:off x="1434489" y="3627277"/>
              <a:ext cx="10932" cy="34278"/>
            </a:xfrm>
            <a:custGeom>
              <a:avLst/>
              <a:gdLst/>
              <a:ahLst/>
              <a:cxnLst/>
              <a:rect l="l" t="t" r="r" b="b"/>
              <a:pathLst>
                <a:path w="420" h="1317" extrusionOk="0">
                  <a:moveTo>
                    <a:pt x="212" y="1"/>
                  </a:moveTo>
                  <a:cubicBezTo>
                    <a:pt x="95" y="1"/>
                    <a:pt x="0" y="96"/>
                    <a:pt x="0" y="212"/>
                  </a:cubicBezTo>
                  <a:lnTo>
                    <a:pt x="0" y="1106"/>
                  </a:lnTo>
                  <a:cubicBezTo>
                    <a:pt x="0" y="1222"/>
                    <a:pt x="95" y="1317"/>
                    <a:pt x="212" y="1317"/>
                  </a:cubicBezTo>
                  <a:cubicBezTo>
                    <a:pt x="324" y="1317"/>
                    <a:pt x="419" y="1222"/>
                    <a:pt x="419" y="1106"/>
                  </a:cubicBezTo>
                  <a:lnTo>
                    <a:pt x="419" y="212"/>
                  </a:lnTo>
                  <a:cubicBezTo>
                    <a:pt x="419" y="96"/>
                    <a:pt x="324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3" name="Google Shape;19013;p76"/>
            <p:cNvSpPr/>
            <p:nvPr/>
          </p:nvSpPr>
          <p:spPr>
            <a:xfrm>
              <a:off x="1562701" y="3627277"/>
              <a:ext cx="10932" cy="34278"/>
            </a:xfrm>
            <a:custGeom>
              <a:avLst/>
              <a:gdLst/>
              <a:ahLst/>
              <a:cxnLst/>
              <a:rect l="l" t="t" r="r" b="b"/>
              <a:pathLst>
                <a:path w="420" h="1317" extrusionOk="0">
                  <a:moveTo>
                    <a:pt x="208" y="1"/>
                  </a:moveTo>
                  <a:cubicBezTo>
                    <a:pt x="95" y="1"/>
                    <a:pt x="0" y="96"/>
                    <a:pt x="0" y="212"/>
                  </a:cubicBezTo>
                  <a:lnTo>
                    <a:pt x="0" y="1106"/>
                  </a:lnTo>
                  <a:cubicBezTo>
                    <a:pt x="0" y="1222"/>
                    <a:pt x="95" y="1317"/>
                    <a:pt x="208" y="1317"/>
                  </a:cubicBezTo>
                  <a:cubicBezTo>
                    <a:pt x="324" y="1317"/>
                    <a:pt x="419" y="1222"/>
                    <a:pt x="419" y="1106"/>
                  </a:cubicBezTo>
                  <a:lnTo>
                    <a:pt x="419" y="212"/>
                  </a:lnTo>
                  <a:cubicBezTo>
                    <a:pt x="419" y="96"/>
                    <a:pt x="32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014" name="Google Shape;19014;p76"/>
          <p:cNvGrpSpPr/>
          <p:nvPr/>
        </p:nvGrpSpPr>
        <p:grpSpPr>
          <a:xfrm>
            <a:off x="2779747" y="1525426"/>
            <a:ext cx="356993" cy="344214"/>
            <a:chOff x="2779747" y="1525426"/>
            <a:chExt cx="356993" cy="344214"/>
          </a:xfrm>
        </p:grpSpPr>
        <p:sp>
          <p:nvSpPr>
            <p:cNvPr id="19015" name="Google Shape;19015;p76"/>
            <p:cNvSpPr/>
            <p:nvPr/>
          </p:nvSpPr>
          <p:spPr>
            <a:xfrm>
              <a:off x="2952647" y="1530632"/>
              <a:ext cx="178887" cy="93387"/>
            </a:xfrm>
            <a:custGeom>
              <a:avLst/>
              <a:gdLst/>
              <a:ahLst/>
              <a:cxnLst/>
              <a:rect l="l" t="t" r="r" b="b"/>
              <a:pathLst>
                <a:path w="6873" h="3588" extrusionOk="0">
                  <a:moveTo>
                    <a:pt x="645" y="1"/>
                  </a:moveTo>
                  <a:cubicBezTo>
                    <a:pt x="289" y="1"/>
                    <a:pt x="1" y="289"/>
                    <a:pt x="1" y="645"/>
                  </a:cubicBezTo>
                  <a:lnTo>
                    <a:pt x="1" y="1932"/>
                  </a:lnTo>
                  <a:cubicBezTo>
                    <a:pt x="1" y="2288"/>
                    <a:pt x="289" y="2576"/>
                    <a:pt x="645" y="2576"/>
                  </a:cubicBezTo>
                  <a:lnTo>
                    <a:pt x="4079" y="2576"/>
                  </a:lnTo>
                  <a:lnTo>
                    <a:pt x="5370" y="3544"/>
                  </a:lnTo>
                  <a:cubicBezTo>
                    <a:pt x="5410" y="3574"/>
                    <a:pt x="5455" y="3588"/>
                    <a:pt x="5499" y="3588"/>
                  </a:cubicBezTo>
                  <a:cubicBezTo>
                    <a:pt x="5622" y="3588"/>
                    <a:pt x="5735" y="3479"/>
                    <a:pt x="5711" y="3336"/>
                  </a:cubicBezTo>
                  <a:lnTo>
                    <a:pt x="5585" y="2576"/>
                  </a:lnTo>
                  <a:lnTo>
                    <a:pt x="6229" y="2576"/>
                  </a:lnTo>
                  <a:cubicBezTo>
                    <a:pt x="6584" y="2576"/>
                    <a:pt x="6872" y="2288"/>
                    <a:pt x="6872" y="1932"/>
                  </a:cubicBezTo>
                  <a:lnTo>
                    <a:pt x="6872" y="645"/>
                  </a:lnTo>
                  <a:cubicBezTo>
                    <a:pt x="6872" y="289"/>
                    <a:pt x="6584" y="1"/>
                    <a:pt x="6229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6" name="Google Shape;19016;p76"/>
            <p:cNvSpPr/>
            <p:nvPr/>
          </p:nvSpPr>
          <p:spPr>
            <a:xfrm>
              <a:off x="2975005" y="1720659"/>
              <a:ext cx="156529" cy="71029"/>
            </a:xfrm>
            <a:custGeom>
              <a:avLst/>
              <a:gdLst/>
              <a:ahLst/>
              <a:cxnLst/>
              <a:rect l="l" t="t" r="r" b="b"/>
              <a:pathLst>
                <a:path w="6014" h="2729" extrusionOk="0">
                  <a:moveTo>
                    <a:pt x="648" y="0"/>
                  </a:moveTo>
                  <a:cubicBezTo>
                    <a:pt x="289" y="0"/>
                    <a:pt x="0" y="289"/>
                    <a:pt x="0" y="644"/>
                  </a:cubicBezTo>
                  <a:lnTo>
                    <a:pt x="0" y="1074"/>
                  </a:lnTo>
                  <a:cubicBezTo>
                    <a:pt x="0" y="1429"/>
                    <a:pt x="289" y="1717"/>
                    <a:pt x="648" y="1717"/>
                  </a:cubicBezTo>
                  <a:lnTo>
                    <a:pt x="3223" y="1717"/>
                  </a:lnTo>
                  <a:lnTo>
                    <a:pt x="4511" y="2685"/>
                  </a:lnTo>
                  <a:cubicBezTo>
                    <a:pt x="4551" y="2715"/>
                    <a:pt x="4595" y="2728"/>
                    <a:pt x="4638" y="2728"/>
                  </a:cubicBezTo>
                  <a:cubicBezTo>
                    <a:pt x="4762" y="2728"/>
                    <a:pt x="4876" y="2618"/>
                    <a:pt x="4852" y="2477"/>
                  </a:cubicBezTo>
                  <a:lnTo>
                    <a:pt x="4726" y="1717"/>
                  </a:lnTo>
                  <a:lnTo>
                    <a:pt x="5370" y="1717"/>
                  </a:lnTo>
                  <a:cubicBezTo>
                    <a:pt x="5725" y="1717"/>
                    <a:pt x="6013" y="1429"/>
                    <a:pt x="6013" y="1074"/>
                  </a:cubicBezTo>
                  <a:lnTo>
                    <a:pt x="6013" y="644"/>
                  </a:lnTo>
                  <a:cubicBezTo>
                    <a:pt x="6013" y="289"/>
                    <a:pt x="5725" y="0"/>
                    <a:pt x="537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7" name="Google Shape;19017;p76"/>
            <p:cNvSpPr/>
            <p:nvPr/>
          </p:nvSpPr>
          <p:spPr>
            <a:xfrm>
              <a:off x="2784978" y="1770944"/>
              <a:ext cx="167695" cy="93387"/>
            </a:xfrm>
            <a:custGeom>
              <a:avLst/>
              <a:gdLst/>
              <a:ahLst/>
              <a:cxnLst/>
              <a:rect l="l" t="t" r="r" b="b"/>
              <a:pathLst>
                <a:path w="6443" h="3588" extrusionOk="0">
                  <a:moveTo>
                    <a:pt x="648" y="0"/>
                  </a:moveTo>
                  <a:cubicBezTo>
                    <a:pt x="289" y="0"/>
                    <a:pt x="1" y="289"/>
                    <a:pt x="1" y="644"/>
                  </a:cubicBezTo>
                  <a:lnTo>
                    <a:pt x="1" y="1932"/>
                  </a:lnTo>
                  <a:cubicBezTo>
                    <a:pt x="1" y="2291"/>
                    <a:pt x="289" y="2579"/>
                    <a:pt x="648" y="2579"/>
                  </a:cubicBezTo>
                  <a:lnTo>
                    <a:pt x="1288" y="2579"/>
                  </a:lnTo>
                  <a:lnTo>
                    <a:pt x="1162" y="3336"/>
                  </a:lnTo>
                  <a:cubicBezTo>
                    <a:pt x="1138" y="3479"/>
                    <a:pt x="1251" y="3587"/>
                    <a:pt x="1374" y="3587"/>
                  </a:cubicBezTo>
                  <a:cubicBezTo>
                    <a:pt x="1418" y="3587"/>
                    <a:pt x="1462" y="3574"/>
                    <a:pt x="1503" y="3543"/>
                  </a:cubicBezTo>
                  <a:lnTo>
                    <a:pt x="2794" y="2576"/>
                  </a:lnTo>
                  <a:lnTo>
                    <a:pt x="5799" y="2576"/>
                  </a:lnTo>
                  <a:cubicBezTo>
                    <a:pt x="6154" y="2576"/>
                    <a:pt x="6443" y="2287"/>
                    <a:pt x="6443" y="1932"/>
                  </a:cubicBezTo>
                  <a:lnTo>
                    <a:pt x="6443" y="644"/>
                  </a:lnTo>
                  <a:cubicBezTo>
                    <a:pt x="6443" y="289"/>
                    <a:pt x="6154" y="0"/>
                    <a:pt x="57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8" name="Google Shape;19018;p76"/>
            <p:cNvSpPr/>
            <p:nvPr/>
          </p:nvSpPr>
          <p:spPr>
            <a:xfrm>
              <a:off x="2784978" y="1620010"/>
              <a:ext cx="178887" cy="115822"/>
            </a:xfrm>
            <a:custGeom>
              <a:avLst/>
              <a:gdLst/>
              <a:ahLst/>
              <a:cxnLst/>
              <a:rect l="l" t="t" r="r" b="b"/>
              <a:pathLst>
                <a:path w="6873" h="4450" extrusionOk="0">
                  <a:moveTo>
                    <a:pt x="648" y="1"/>
                  </a:moveTo>
                  <a:cubicBezTo>
                    <a:pt x="289" y="1"/>
                    <a:pt x="1" y="289"/>
                    <a:pt x="1" y="645"/>
                  </a:cubicBezTo>
                  <a:lnTo>
                    <a:pt x="1" y="2794"/>
                  </a:lnTo>
                  <a:cubicBezTo>
                    <a:pt x="1" y="3150"/>
                    <a:pt x="289" y="3438"/>
                    <a:pt x="648" y="3438"/>
                  </a:cubicBezTo>
                  <a:lnTo>
                    <a:pt x="1288" y="3438"/>
                  </a:lnTo>
                  <a:lnTo>
                    <a:pt x="1162" y="4198"/>
                  </a:lnTo>
                  <a:cubicBezTo>
                    <a:pt x="1138" y="4339"/>
                    <a:pt x="1252" y="4449"/>
                    <a:pt x="1376" y="4449"/>
                  </a:cubicBezTo>
                  <a:cubicBezTo>
                    <a:pt x="1419" y="4449"/>
                    <a:pt x="1463" y="4436"/>
                    <a:pt x="1503" y="4406"/>
                  </a:cubicBezTo>
                  <a:lnTo>
                    <a:pt x="2794" y="3438"/>
                  </a:lnTo>
                  <a:lnTo>
                    <a:pt x="6228" y="3438"/>
                  </a:lnTo>
                  <a:cubicBezTo>
                    <a:pt x="6584" y="3438"/>
                    <a:pt x="6872" y="3150"/>
                    <a:pt x="6872" y="2794"/>
                  </a:cubicBezTo>
                  <a:lnTo>
                    <a:pt x="6872" y="645"/>
                  </a:lnTo>
                  <a:cubicBezTo>
                    <a:pt x="6872" y="289"/>
                    <a:pt x="6584" y="1"/>
                    <a:pt x="622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9" name="Google Shape;19019;p76"/>
            <p:cNvSpPr/>
            <p:nvPr/>
          </p:nvSpPr>
          <p:spPr>
            <a:xfrm>
              <a:off x="3023911" y="1547758"/>
              <a:ext cx="81076" cy="10463"/>
            </a:xfrm>
            <a:custGeom>
              <a:avLst/>
              <a:gdLst/>
              <a:ahLst/>
              <a:cxnLst/>
              <a:rect l="l" t="t" r="r" b="b"/>
              <a:pathLst>
                <a:path w="3115" h="402" extrusionOk="0">
                  <a:moveTo>
                    <a:pt x="268" y="1"/>
                  </a:moveTo>
                  <a:cubicBezTo>
                    <a:pt x="0" y="1"/>
                    <a:pt x="0" y="402"/>
                    <a:pt x="268" y="402"/>
                  </a:cubicBezTo>
                  <a:lnTo>
                    <a:pt x="2847" y="402"/>
                  </a:lnTo>
                  <a:cubicBezTo>
                    <a:pt x="3114" y="402"/>
                    <a:pt x="3114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0" name="Google Shape;19020;p76"/>
            <p:cNvSpPr/>
            <p:nvPr/>
          </p:nvSpPr>
          <p:spPr>
            <a:xfrm>
              <a:off x="2979221" y="1547758"/>
              <a:ext cx="36282" cy="10463"/>
            </a:xfrm>
            <a:custGeom>
              <a:avLst/>
              <a:gdLst/>
              <a:ahLst/>
              <a:cxnLst/>
              <a:rect l="l" t="t" r="r" b="b"/>
              <a:pathLst>
                <a:path w="1394" h="402" extrusionOk="0">
                  <a:moveTo>
                    <a:pt x="268" y="1"/>
                  </a:moveTo>
                  <a:cubicBezTo>
                    <a:pt x="0" y="1"/>
                    <a:pt x="0" y="402"/>
                    <a:pt x="268" y="402"/>
                  </a:cubicBezTo>
                  <a:lnTo>
                    <a:pt x="1126" y="402"/>
                  </a:lnTo>
                  <a:cubicBezTo>
                    <a:pt x="1394" y="402"/>
                    <a:pt x="1394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1" name="Google Shape;19021;p76"/>
            <p:cNvSpPr/>
            <p:nvPr/>
          </p:nvSpPr>
          <p:spPr>
            <a:xfrm>
              <a:off x="3079870" y="1570116"/>
              <a:ext cx="25117" cy="10463"/>
            </a:xfrm>
            <a:custGeom>
              <a:avLst/>
              <a:gdLst/>
              <a:ahLst/>
              <a:cxnLst/>
              <a:rect l="l" t="t" r="r" b="b"/>
              <a:pathLst>
                <a:path w="965" h="402" extrusionOk="0">
                  <a:moveTo>
                    <a:pt x="267" y="0"/>
                  </a:moveTo>
                  <a:cubicBezTo>
                    <a:pt x="0" y="0"/>
                    <a:pt x="0" y="401"/>
                    <a:pt x="267" y="401"/>
                  </a:cubicBezTo>
                  <a:lnTo>
                    <a:pt x="697" y="401"/>
                  </a:lnTo>
                  <a:cubicBezTo>
                    <a:pt x="964" y="401"/>
                    <a:pt x="964" y="0"/>
                    <a:pt x="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2" name="Google Shape;19022;p76"/>
            <p:cNvSpPr/>
            <p:nvPr/>
          </p:nvSpPr>
          <p:spPr>
            <a:xfrm>
              <a:off x="2979221" y="1570116"/>
              <a:ext cx="92241" cy="10463"/>
            </a:xfrm>
            <a:custGeom>
              <a:avLst/>
              <a:gdLst/>
              <a:ahLst/>
              <a:cxnLst/>
              <a:rect l="l" t="t" r="r" b="b"/>
              <a:pathLst>
                <a:path w="3544" h="402" extrusionOk="0">
                  <a:moveTo>
                    <a:pt x="268" y="0"/>
                  </a:moveTo>
                  <a:cubicBezTo>
                    <a:pt x="0" y="0"/>
                    <a:pt x="0" y="401"/>
                    <a:pt x="268" y="401"/>
                  </a:cubicBezTo>
                  <a:lnTo>
                    <a:pt x="3276" y="401"/>
                  </a:lnTo>
                  <a:cubicBezTo>
                    <a:pt x="3543" y="401"/>
                    <a:pt x="3543" y="0"/>
                    <a:pt x="3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3" name="Google Shape;19023;p76"/>
            <p:cNvSpPr/>
            <p:nvPr/>
          </p:nvSpPr>
          <p:spPr>
            <a:xfrm>
              <a:off x="2947442" y="1525426"/>
              <a:ext cx="189298" cy="103850"/>
            </a:xfrm>
            <a:custGeom>
              <a:avLst/>
              <a:gdLst/>
              <a:ahLst/>
              <a:cxnLst/>
              <a:rect l="l" t="t" r="r" b="b"/>
              <a:pathLst>
                <a:path w="7273" h="3990" extrusionOk="0">
                  <a:moveTo>
                    <a:pt x="6429" y="401"/>
                  </a:moveTo>
                  <a:cubicBezTo>
                    <a:pt x="6671" y="401"/>
                    <a:pt x="6872" y="598"/>
                    <a:pt x="6872" y="845"/>
                  </a:cubicBezTo>
                  <a:lnTo>
                    <a:pt x="6872" y="2132"/>
                  </a:lnTo>
                  <a:cubicBezTo>
                    <a:pt x="6872" y="2379"/>
                    <a:pt x="6671" y="2576"/>
                    <a:pt x="6429" y="2576"/>
                  </a:cubicBezTo>
                  <a:lnTo>
                    <a:pt x="5785" y="2576"/>
                  </a:lnTo>
                  <a:cubicBezTo>
                    <a:pt x="5658" y="2576"/>
                    <a:pt x="5563" y="2688"/>
                    <a:pt x="5584" y="2811"/>
                  </a:cubicBezTo>
                  <a:lnTo>
                    <a:pt x="5711" y="3568"/>
                  </a:lnTo>
                  <a:cubicBezTo>
                    <a:pt x="5713" y="3578"/>
                    <a:pt x="5707" y="3585"/>
                    <a:pt x="5699" y="3585"/>
                  </a:cubicBezTo>
                  <a:cubicBezTo>
                    <a:pt x="5696" y="3585"/>
                    <a:pt x="5693" y="3584"/>
                    <a:pt x="5690" y="3582"/>
                  </a:cubicBezTo>
                  <a:lnTo>
                    <a:pt x="4402" y="2614"/>
                  </a:lnTo>
                  <a:cubicBezTo>
                    <a:pt x="4367" y="2590"/>
                    <a:pt x="4325" y="2576"/>
                    <a:pt x="4279" y="2576"/>
                  </a:cubicBezTo>
                  <a:lnTo>
                    <a:pt x="845" y="2576"/>
                  </a:lnTo>
                  <a:cubicBezTo>
                    <a:pt x="598" y="2576"/>
                    <a:pt x="401" y="2375"/>
                    <a:pt x="401" y="2132"/>
                  </a:cubicBezTo>
                  <a:lnTo>
                    <a:pt x="401" y="845"/>
                  </a:lnTo>
                  <a:cubicBezTo>
                    <a:pt x="401" y="598"/>
                    <a:pt x="598" y="401"/>
                    <a:pt x="845" y="401"/>
                  </a:cubicBezTo>
                  <a:close/>
                  <a:moveTo>
                    <a:pt x="845" y="0"/>
                  </a:moveTo>
                  <a:cubicBezTo>
                    <a:pt x="377" y="0"/>
                    <a:pt x="0" y="377"/>
                    <a:pt x="0" y="845"/>
                  </a:cubicBezTo>
                  <a:lnTo>
                    <a:pt x="0" y="2132"/>
                  </a:lnTo>
                  <a:cubicBezTo>
                    <a:pt x="0" y="2600"/>
                    <a:pt x="377" y="2977"/>
                    <a:pt x="845" y="2977"/>
                  </a:cubicBezTo>
                  <a:lnTo>
                    <a:pt x="4212" y="2977"/>
                  </a:lnTo>
                  <a:lnTo>
                    <a:pt x="5450" y="3906"/>
                  </a:lnTo>
                  <a:cubicBezTo>
                    <a:pt x="5528" y="3964"/>
                    <a:pt x="5614" y="3990"/>
                    <a:pt x="5697" y="3990"/>
                  </a:cubicBezTo>
                  <a:cubicBezTo>
                    <a:pt x="5936" y="3990"/>
                    <a:pt x="6155" y="3778"/>
                    <a:pt x="6108" y="3505"/>
                  </a:cubicBezTo>
                  <a:lnTo>
                    <a:pt x="6020" y="2977"/>
                  </a:lnTo>
                  <a:lnTo>
                    <a:pt x="6429" y="2977"/>
                  </a:lnTo>
                  <a:cubicBezTo>
                    <a:pt x="6893" y="2973"/>
                    <a:pt x="7273" y="2597"/>
                    <a:pt x="7273" y="2132"/>
                  </a:cubicBezTo>
                  <a:lnTo>
                    <a:pt x="7273" y="845"/>
                  </a:lnTo>
                  <a:cubicBezTo>
                    <a:pt x="7273" y="377"/>
                    <a:pt x="6893" y="0"/>
                    <a:pt x="6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4" name="Google Shape;19024;p76"/>
            <p:cNvSpPr/>
            <p:nvPr/>
          </p:nvSpPr>
          <p:spPr>
            <a:xfrm>
              <a:off x="2811526" y="1788070"/>
              <a:ext cx="81076" cy="10463"/>
            </a:xfrm>
            <a:custGeom>
              <a:avLst/>
              <a:gdLst/>
              <a:ahLst/>
              <a:cxnLst/>
              <a:rect l="l" t="t" r="r" b="b"/>
              <a:pathLst>
                <a:path w="3115" h="402" extrusionOk="0">
                  <a:moveTo>
                    <a:pt x="268" y="0"/>
                  </a:moveTo>
                  <a:cubicBezTo>
                    <a:pt x="1" y="0"/>
                    <a:pt x="1" y="401"/>
                    <a:pt x="268" y="401"/>
                  </a:cubicBezTo>
                  <a:lnTo>
                    <a:pt x="2847" y="401"/>
                  </a:lnTo>
                  <a:cubicBezTo>
                    <a:pt x="3115" y="401"/>
                    <a:pt x="3115" y="0"/>
                    <a:pt x="2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5" name="Google Shape;19025;p76"/>
            <p:cNvSpPr/>
            <p:nvPr/>
          </p:nvSpPr>
          <p:spPr>
            <a:xfrm>
              <a:off x="2901009" y="1788070"/>
              <a:ext cx="25117" cy="10463"/>
            </a:xfrm>
            <a:custGeom>
              <a:avLst/>
              <a:gdLst/>
              <a:ahLst/>
              <a:cxnLst/>
              <a:rect l="l" t="t" r="r" b="b"/>
              <a:pathLst>
                <a:path w="965" h="402" extrusionOk="0">
                  <a:moveTo>
                    <a:pt x="268" y="0"/>
                  </a:moveTo>
                  <a:cubicBezTo>
                    <a:pt x="0" y="0"/>
                    <a:pt x="0" y="401"/>
                    <a:pt x="268" y="401"/>
                  </a:cubicBezTo>
                  <a:lnTo>
                    <a:pt x="697" y="401"/>
                  </a:lnTo>
                  <a:cubicBezTo>
                    <a:pt x="964" y="401"/>
                    <a:pt x="964" y="0"/>
                    <a:pt x="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6" name="Google Shape;19026;p76"/>
            <p:cNvSpPr/>
            <p:nvPr/>
          </p:nvSpPr>
          <p:spPr>
            <a:xfrm>
              <a:off x="2811526" y="1810402"/>
              <a:ext cx="25221" cy="10463"/>
            </a:xfrm>
            <a:custGeom>
              <a:avLst/>
              <a:gdLst/>
              <a:ahLst/>
              <a:cxnLst/>
              <a:rect l="l" t="t" r="r" b="b"/>
              <a:pathLst>
                <a:path w="969" h="402" extrusionOk="0">
                  <a:moveTo>
                    <a:pt x="268" y="1"/>
                  </a:moveTo>
                  <a:cubicBezTo>
                    <a:pt x="1" y="1"/>
                    <a:pt x="1" y="402"/>
                    <a:pt x="268" y="402"/>
                  </a:cubicBezTo>
                  <a:lnTo>
                    <a:pt x="698" y="402"/>
                  </a:lnTo>
                  <a:cubicBezTo>
                    <a:pt x="968" y="402"/>
                    <a:pt x="968" y="1"/>
                    <a:pt x="6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7" name="Google Shape;19027;p76"/>
            <p:cNvSpPr/>
            <p:nvPr/>
          </p:nvSpPr>
          <p:spPr>
            <a:xfrm>
              <a:off x="2845050" y="1810402"/>
              <a:ext cx="81076" cy="10463"/>
            </a:xfrm>
            <a:custGeom>
              <a:avLst/>
              <a:gdLst/>
              <a:ahLst/>
              <a:cxnLst/>
              <a:rect l="l" t="t" r="r" b="b"/>
              <a:pathLst>
                <a:path w="3115" h="402" extrusionOk="0">
                  <a:moveTo>
                    <a:pt x="272" y="1"/>
                  </a:moveTo>
                  <a:cubicBezTo>
                    <a:pt x="1" y="1"/>
                    <a:pt x="1" y="402"/>
                    <a:pt x="272" y="402"/>
                  </a:cubicBezTo>
                  <a:lnTo>
                    <a:pt x="2847" y="402"/>
                  </a:lnTo>
                  <a:cubicBezTo>
                    <a:pt x="3114" y="402"/>
                    <a:pt x="3114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8" name="Google Shape;19028;p76"/>
            <p:cNvSpPr/>
            <p:nvPr/>
          </p:nvSpPr>
          <p:spPr>
            <a:xfrm>
              <a:off x="2779747" y="1765712"/>
              <a:ext cx="178158" cy="103928"/>
            </a:xfrm>
            <a:custGeom>
              <a:avLst/>
              <a:gdLst/>
              <a:ahLst/>
              <a:cxnLst/>
              <a:rect l="l" t="t" r="r" b="b"/>
              <a:pathLst>
                <a:path w="6845" h="3993" extrusionOk="0">
                  <a:moveTo>
                    <a:pt x="6000" y="402"/>
                  </a:moveTo>
                  <a:cubicBezTo>
                    <a:pt x="6246" y="402"/>
                    <a:pt x="6443" y="599"/>
                    <a:pt x="6443" y="845"/>
                  </a:cubicBezTo>
                  <a:lnTo>
                    <a:pt x="6443" y="2133"/>
                  </a:lnTo>
                  <a:cubicBezTo>
                    <a:pt x="6443" y="2379"/>
                    <a:pt x="6243" y="2576"/>
                    <a:pt x="6000" y="2576"/>
                  </a:cubicBezTo>
                  <a:lnTo>
                    <a:pt x="2995" y="2576"/>
                  </a:lnTo>
                  <a:cubicBezTo>
                    <a:pt x="2949" y="2576"/>
                    <a:pt x="2907" y="2590"/>
                    <a:pt x="2872" y="2618"/>
                  </a:cubicBezTo>
                  <a:lnTo>
                    <a:pt x="1584" y="3586"/>
                  </a:lnTo>
                  <a:cubicBezTo>
                    <a:pt x="1582" y="3587"/>
                    <a:pt x="1579" y="3588"/>
                    <a:pt x="1577" y="3588"/>
                  </a:cubicBezTo>
                  <a:cubicBezTo>
                    <a:pt x="1568" y="3588"/>
                    <a:pt x="1560" y="3580"/>
                    <a:pt x="1563" y="3572"/>
                  </a:cubicBezTo>
                  <a:lnTo>
                    <a:pt x="1690" y="2812"/>
                  </a:lnTo>
                  <a:cubicBezTo>
                    <a:pt x="1707" y="2689"/>
                    <a:pt x="1616" y="2576"/>
                    <a:pt x="1489" y="2576"/>
                  </a:cubicBezTo>
                  <a:lnTo>
                    <a:pt x="849" y="2576"/>
                  </a:lnTo>
                  <a:cubicBezTo>
                    <a:pt x="603" y="2576"/>
                    <a:pt x="406" y="2379"/>
                    <a:pt x="406" y="2133"/>
                  </a:cubicBezTo>
                  <a:lnTo>
                    <a:pt x="406" y="845"/>
                  </a:lnTo>
                  <a:cubicBezTo>
                    <a:pt x="406" y="599"/>
                    <a:pt x="603" y="402"/>
                    <a:pt x="849" y="402"/>
                  </a:cubicBezTo>
                  <a:close/>
                  <a:moveTo>
                    <a:pt x="849" y="1"/>
                  </a:moveTo>
                  <a:cubicBezTo>
                    <a:pt x="381" y="1"/>
                    <a:pt x="4" y="377"/>
                    <a:pt x="1" y="845"/>
                  </a:cubicBezTo>
                  <a:lnTo>
                    <a:pt x="1" y="2133"/>
                  </a:lnTo>
                  <a:cubicBezTo>
                    <a:pt x="4" y="2601"/>
                    <a:pt x="381" y="2977"/>
                    <a:pt x="849" y="2977"/>
                  </a:cubicBezTo>
                  <a:lnTo>
                    <a:pt x="1254" y="2977"/>
                  </a:lnTo>
                  <a:lnTo>
                    <a:pt x="1166" y="3505"/>
                  </a:lnTo>
                  <a:cubicBezTo>
                    <a:pt x="1119" y="3780"/>
                    <a:pt x="1337" y="3992"/>
                    <a:pt x="1576" y="3992"/>
                  </a:cubicBezTo>
                  <a:cubicBezTo>
                    <a:pt x="1661" y="3992"/>
                    <a:pt x="1748" y="3966"/>
                    <a:pt x="1827" y="3906"/>
                  </a:cubicBezTo>
                  <a:lnTo>
                    <a:pt x="3062" y="2981"/>
                  </a:lnTo>
                  <a:lnTo>
                    <a:pt x="6000" y="2981"/>
                  </a:lnTo>
                  <a:cubicBezTo>
                    <a:pt x="6468" y="2981"/>
                    <a:pt x="6844" y="2601"/>
                    <a:pt x="6844" y="2136"/>
                  </a:cubicBezTo>
                  <a:lnTo>
                    <a:pt x="6844" y="845"/>
                  </a:lnTo>
                  <a:cubicBezTo>
                    <a:pt x="6844" y="377"/>
                    <a:pt x="6468" y="1"/>
                    <a:pt x="6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9" name="Google Shape;19029;p76"/>
            <p:cNvSpPr/>
            <p:nvPr/>
          </p:nvSpPr>
          <p:spPr>
            <a:xfrm>
              <a:off x="3035076" y="1737785"/>
              <a:ext cx="69910" cy="10463"/>
            </a:xfrm>
            <a:custGeom>
              <a:avLst/>
              <a:gdLst/>
              <a:ahLst/>
              <a:cxnLst/>
              <a:rect l="l" t="t" r="r" b="b"/>
              <a:pathLst>
                <a:path w="2686" h="402" extrusionOk="0">
                  <a:moveTo>
                    <a:pt x="268" y="0"/>
                  </a:moveTo>
                  <a:cubicBezTo>
                    <a:pt x="0" y="0"/>
                    <a:pt x="0" y="402"/>
                    <a:pt x="268" y="402"/>
                  </a:cubicBezTo>
                  <a:lnTo>
                    <a:pt x="2418" y="402"/>
                  </a:lnTo>
                  <a:cubicBezTo>
                    <a:pt x="2685" y="402"/>
                    <a:pt x="2685" y="0"/>
                    <a:pt x="2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0" name="Google Shape;19030;p76"/>
            <p:cNvSpPr/>
            <p:nvPr/>
          </p:nvSpPr>
          <p:spPr>
            <a:xfrm>
              <a:off x="3001553" y="1737785"/>
              <a:ext cx="25117" cy="10463"/>
            </a:xfrm>
            <a:custGeom>
              <a:avLst/>
              <a:gdLst/>
              <a:ahLst/>
              <a:cxnLst/>
              <a:rect l="l" t="t" r="r" b="b"/>
              <a:pathLst>
                <a:path w="965" h="402" extrusionOk="0">
                  <a:moveTo>
                    <a:pt x="268" y="0"/>
                  </a:moveTo>
                  <a:cubicBezTo>
                    <a:pt x="1" y="0"/>
                    <a:pt x="1" y="402"/>
                    <a:pt x="268" y="402"/>
                  </a:cubicBezTo>
                  <a:lnTo>
                    <a:pt x="697" y="402"/>
                  </a:lnTo>
                  <a:cubicBezTo>
                    <a:pt x="965" y="402"/>
                    <a:pt x="965" y="0"/>
                    <a:pt x="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1" name="Google Shape;19031;p76"/>
            <p:cNvSpPr/>
            <p:nvPr/>
          </p:nvSpPr>
          <p:spPr>
            <a:xfrm>
              <a:off x="2969773" y="1715427"/>
              <a:ext cx="166888" cy="81466"/>
            </a:xfrm>
            <a:custGeom>
              <a:avLst/>
              <a:gdLst/>
              <a:ahLst/>
              <a:cxnLst/>
              <a:rect l="l" t="t" r="r" b="b"/>
              <a:pathLst>
                <a:path w="6412" h="3130" extrusionOk="0">
                  <a:moveTo>
                    <a:pt x="5571" y="402"/>
                  </a:moveTo>
                  <a:cubicBezTo>
                    <a:pt x="5817" y="402"/>
                    <a:pt x="6014" y="599"/>
                    <a:pt x="6014" y="845"/>
                  </a:cubicBezTo>
                  <a:lnTo>
                    <a:pt x="6014" y="1275"/>
                  </a:lnTo>
                  <a:cubicBezTo>
                    <a:pt x="6014" y="1521"/>
                    <a:pt x="5813" y="1718"/>
                    <a:pt x="5571" y="1718"/>
                  </a:cubicBezTo>
                  <a:lnTo>
                    <a:pt x="4927" y="1718"/>
                  </a:lnTo>
                  <a:cubicBezTo>
                    <a:pt x="4800" y="1718"/>
                    <a:pt x="4705" y="1831"/>
                    <a:pt x="4726" y="1954"/>
                  </a:cubicBezTo>
                  <a:lnTo>
                    <a:pt x="4853" y="2710"/>
                  </a:lnTo>
                  <a:cubicBezTo>
                    <a:pt x="4855" y="2720"/>
                    <a:pt x="4849" y="2727"/>
                    <a:pt x="4841" y="2727"/>
                  </a:cubicBezTo>
                  <a:cubicBezTo>
                    <a:pt x="4838" y="2727"/>
                    <a:pt x="4835" y="2726"/>
                    <a:pt x="4832" y="2724"/>
                  </a:cubicBezTo>
                  <a:lnTo>
                    <a:pt x="3544" y="1757"/>
                  </a:lnTo>
                  <a:cubicBezTo>
                    <a:pt x="3509" y="1732"/>
                    <a:pt x="3467" y="1718"/>
                    <a:pt x="3421" y="1718"/>
                  </a:cubicBezTo>
                  <a:lnTo>
                    <a:pt x="849" y="1718"/>
                  </a:lnTo>
                  <a:cubicBezTo>
                    <a:pt x="602" y="1718"/>
                    <a:pt x="405" y="1517"/>
                    <a:pt x="405" y="1275"/>
                  </a:cubicBezTo>
                  <a:lnTo>
                    <a:pt x="405" y="845"/>
                  </a:lnTo>
                  <a:cubicBezTo>
                    <a:pt x="405" y="599"/>
                    <a:pt x="602" y="402"/>
                    <a:pt x="849" y="402"/>
                  </a:cubicBezTo>
                  <a:close/>
                  <a:moveTo>
                    <a:pt x="849" y="1"/>
                  </a:moveTo>
                  <a:cubicBezTo>
                    <a:pt x="381" y="1"/>
                    <a:pt x="4" y="377"/>
                    <a:pt x="1" y="845"/>
                  </a:cubicBezTo>
                  <a:lnTo>
                    <a:pt x="1" y="1275"/>
                  </a:lnTo>
                  <a:cubicBezTo>
                    <a:pt x="1" y="1739"/>
                    <a:pt x="381" y="2119"/>
                    <a:pt x="849" y="2119"/>
                  </a:cubicBezTo>
                  <a:lnTo>
                    <a:pt x="3354" y="2119"/>
                  </a:lnTo>
                  <a:lnTo>
                    <a:pt x="4589" y="3044"/>
                  </a:lnTo>
                  <a:cubicBezTo>
                    <a:pt x="4667" y="3103"/>
                    <a:pt x="4753" y="3129"/>
                    <a:pt x="4838" y="3129"/>
                  </a:cubicBezTo>
                  <a:cubicBezTo>
                    <a:pt x="5076" y="3129"/>
                    <a:pt x="5295" y="2920"/>
                    <a:pt x="5250" y="2647"/>
                  </a:cubicBezTo>
                  <a:lnTo>
                    <a:pt x="5162" y="2119"/>
                  </a:lnTo>
                  <a:lnTo>
                    <a:pt x="5567" y="2119"/>
                  </a:lnTo>
                  <a:cubicBezTo>
                    <a:pt x="6035" y="2116"/>
                    <a:pt x="6411" y="1739"/>
                    <a:pt x="6411" y="1271"/>
                  </a:cubicBezTo>
                  <a:lnTo>
                    <a:pt x="6411" y="842"/>
                  </a:lnTo>
                  <a:cubicBezTo>
                    <a:pt x="6411" y="377"/>
                    <a:pt x="6035" y="1"/>
                    <a:pt x="55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2" name="Google Shape;19032;p76"/>
            <p:cNvSpPr/>
            <p:nvPr/>
          </p:nvSpPr>
          <p:spPr>
            <a:xfrm>
              <a:off x="2811526" y="1637136"/>
              <a:ext cx="81076" cy="10567"/>
            </a:xfrm>
            <a:custGeom>
              <a:avLst/>
              <a:gdLst/>
              <a:ahLst/>
              <a:cxnLst/>
              <a:rect l="l" t="t" r="r" b="b"/>
              <a:pathLst>
                <a:path w="3115" h="406" extrusionOk="0">
                  <a:moveTo>
                    <a:pt x="268" y="1"/>
                  </a:moveTo>
                  <a:cubicBezTo>
                    <a:pt x="1" y="1"/>
                    <a:pt x="1" y="405"/>
                    <a:pt x="268" y="405"/>
                  </a:cubicBezTo>
                  <a:lnTo>
                    <a:pt x="2847" y="405"/>
                  </a:lnTo>
                  <a:cubicBezTo>
                    <a:pt x="3115" y="402"/>
                    <a:pt x="3115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3" name="Google Shape;19033;p76"/>
            <p:cNvSpPr/>
            <p:nvPr/>
          </p:nvSpPr>
          <p:spPr>
            <a:xfrm>
              <a:off x="2901009" y="1637136"/>
              <a:ext cx="36282" cy="10567"/>
            </a:xfrm>
            <a:custGeom>
              <a:avLst/>
              <a:gdLst/>
              <a:ahLst/>
              <a:cxnLst/>
              <a:rect l="l" t="t" r="r" b="b"/>
              <a:pathLst>
                <a:path w="1394" h="406" extrusionOk="0">
                  <a:moveTo>
                    <a:pt x="268" y="1"/>
                  </a:moveTo>
                  <a:cubicBezTo>
                    <a:pt x="0" y="1"/>
                    <a:pt x="0" y="405"/>
                    <a:pt x="268" y="405"/>
                  </a:cubicBezTo>
                  <a:lnTo>
                    <a:pt x="1126" y="405"/>
                  </a:lnTo>
                  <a:cubicBezTo>
                    <a:pt x="1394" y="402"/>
                    <a:pt x="1394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4" name="Google Shape;19034;p76"/>
            <p:cNvSpPr/>
            <p:nvPr/>
          </p:nvSpPr>
          <p:spPr>
            <a:xfrm>
              <a:off x="2811526" y="1681826"/>
              <a:ext cx="81076" cy="10567"/>
            </a:xfrm>
            <a:custGeom>
              <a:avLst/>
              <a:gdLst/>
              <a:ahLst/>
              <a:cxnLst/>
              <a:rect l="l" t="t" r="r" b="b"/>
              <a:pathLst>
                <a:path w="3115" h="406" extrusionOk="0">
                  <a:moveTo>
                    <a:pt x="268" y="1"/>
                  </a:moveTo>
                  <a:cubicBezTo>
                    <a:pt x="1" y="1"/>
                    <a:pt x="1" y="405"/>
                    <a:pt x="268" y="405"/>
                  </a:cubicBezTo>
                  <a:lnTo>
                    <a:pt x="2847" y="405"/>
                  </a:lnTo>
                  <a:cubicBezTo>
                    <a:pt x="3115" y="405"/>
                    <a:pt x="3115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5" name="Google Shape;19035;p76"/>
            <p:cNvSpPr/>
            <p:nvPr/>
          </p:nvSpPr>
          <p:spPr>
            <a:xfrm>
              <a:off x="2901009" y="1681826"/>
              <a:ext cx="36282" cy="10567"/>
            </a:xfrm>
            <a:custGeom>
              <a:avLst/>
              <a:gdLst/>
              <a:ahLst/>
              <a:cxnLst/>
              <a:rect l="l" t="t" r="r" b="b"/>
              <a:pathLst>
                <a:path w="1394" h="406" extrusionOk="0">
                  <a:moveTo>
                    <a:pt x="268" y="1"/>
                  </a:moveTo>
                  <a:cubicBezTo>
                    <a:pt x="0" y="1"/>
                    <a:pt x="0" y="405"/>
                    <a:pt x="268" y="405"/>
                  </a:cubicBezTo>
                  <a:lnTo>
                    <a:pt x="1126" y="405"/>
                  </a:lnTo>
                  <a:cubicBezTo>
                    <a:pt x="1394" y="405"/>
                    <a:pt x="1394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6" name="Google Shape;19036;p76"/>
            <p:cNvSpPr/>
            <p:nvPr/>
          </p:nvSpPr>
          <p:spPr>
            <a:xfrm>
              <a:off x="2811526" y="1659494"/>
              <a:ext cx="25221" cy="10541"/>
            </a:xfrm>
            <a:custGeom>
              <a:avLst/>
              <a:gdLst/>
              <a:ahLst/>
              <a:cxnLst/>
              <a:rect l="l" t="t" r="r" b="b"/>
              <a:pathLst>
                <a:path w="969" h="405" extrusionOk="0">
                  <a:moveTo>
                    <a:pt x="268" y="0"/>
                  </a:moveTo>
                  <a:cubicBezTo>
                    <a:pt x="1" y="0"/>
                    <a:pt x="1" y="405"/>
                    <a:pt x="268" y="405"/>
                  </a:cubicBezTo>
                  <a:lnTo>
                    <a:pt x="698" y="405"/>
                  </a:lnTo>
                  <a:cubicBezTo>
                    <a:pt x="968" y="405"/>
                    <a:pt x="968" y="0"/>
                    <a:pt x="6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7" name="Google Shape;19037;p76"/>
            <p:cNvSpPr/>
            <p:nvPr/>
          </p:nvSpPr>
          <p:spPr>
            <a:xfrm>
              <a:off x="2845050" y="1659494"/>
              <a:ext cx="92241" cy="10463"/>
            </a:xfrm>
            <a:custGeom>
              <a:avLst/>
              <a:gdLst/>
              <a:ahLst/>
              <a:cxnLst/>
              <a:rect l="l" t="t" r="r" b="b"/>
              <a:pathLst>
                <a:path w="3544" h="402" extrusionOk="0">
                  <a:moveTo>
                    <a:pt x="272" y="0"/>
                  </a:moveTo>
                  <a:cubicBezTo>
                    <a:pt x="1" y="0"/>
                    <a:pt x="1" y="401"/>
                    <a:pt x="272" y="401"/>
                  </a:cubicBezTo>
                  <a:lnTo>
                    <a:pt x="3276" y="401"/>
                  </a:lnTo>
                  <a:cubicBezTo>
                    <a:pt x="3544" y="401"/>
                    <a:pt x="3544" y="0"/>
                    <a:pt x="3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8" name="Google Shape;19038;p76"/>
            <p:cNvSpPr/>
            <p:nvPr/>
          </p:nvSpPr>
          <p:spPr>
            <a:xfrm>
              <a:off x="2779747" y="1614805"/>
              <a:ext cx="189324" cy="126311"/>
            </a:xfrm>
            <a:custGeom>
              <a:avLst/>
              <a:gdLst/>
              <a:ahLst/>
              <a:cxnLst/>
              <a:rect l="l" t="t" r="r" b="b"/>
              <a:pathLst>
                <a:path w="7274" h="4853" extrusionOk="0">
                  <a:moveTo>
                    <a:pt x="6429" y="401"/>
                  </a:moveTo>
                  <a:cubicBezTo>
                    <a:pt x="6676" y="401"/>
                    <a:pt x="6873" y="602"/>
                    <a:pt x="6873" y="845"/>
                  </a:cubicBezTo>
                  <a:lnTo>
                    <a:pt x="6873" y="2991"/>
                  </a:lnTo>
                  <a:cubicBezTo>
                    <a:pt x="6873" y="3237"/>
                    <a:pt x="6676" y="3434"/>
                    <a:pt x="6429" y="3434"/>
                  </a:cubicBezTo>
                  <a:lnTo>
                    <a:pt x="2995" y="3434"/>
                  </a:lnTo>
                  <a:cubicBezTo>
                    <a:pt x="2949" y="3434"/>
                    <a:pt x="2907" y="3448"/>
                    <a:pt x="2872" y="3476"/>
                  </a:cubicBezTo>
                  <a:lnTo>
                    <a:pt x="1584" y="4444"/>
                  </a:lnTo>
                  <a:cubicBezTo>
                    <a:pt x="1582" y="4446"/>
                    <a:pt x="1579" y="4446"/>
                    <a:pt x="1577" y="4446"/>
                  </a:cubicBezTo>
                  <a:cubicBezTo>
                    <a:pt x="1568" y="4446"/>
                    <a:pt x="1560" y="4438"/>
                    <a:pt x="1563" y="4430"/>
                  </a:cubicBezTo>
                  <a:lnTo>
                    <a:pt x="1690" y="3670"/>
                  </a:lnTo>
                  <a:cubicBezTo>
                    <a:pt x="1707" y="3547"/>
                    <a:pt x="1616" y="3434"/>
                    <a:pt x="1489" y="3434"/>
                  </a:cubicBezTo>
                  <a:lnTo>
                    <a:pt x="849" y="3434"/>
                  </a:lnTo>
                  <a:cubicBezTo>
                    <a:pt x="603" y="3434"/>
                    <a:pt x="406" y="3237"/>
                    <a:pt x="406" y="2991"/>
                  </a:cubicBezTo>
                  <a:lnTo>
                    <a:pt x="406" y="845"/>
                  </a:lnTo>
                  <a:cubicBezTo>
                    <a:pt x="406" y="602"/>
                    <a:pt x="603" y="401"/>
                    <a:pt x="849" y="401"/>
                  </a:cubicBezTo>
                  <a:close/>
                  <a:moveTo>
                    <a:pt x="849" y="0"/>
                  </a:moveTo>
                  <a:cubicBezTo>
                    <a:pt x="381" y="0"/>
                    <a:pt x="4" y="380"/>
                    <a:pt x="1" y="845"/>
                  </a:cubicBezTo>
                  <a:lnTo>
                    <a:pt x="1" y="2994"/>
                  </a:lnTo>
                  <a:cubicBezTo>
                    <a:pt x="4" y="3459"/>
                    <a:pt x="381" y="3839"/>
                    <a:pt x="849" y="3839"/>
                  </a:cubicBezTo>
                  <a:lnTo>
                    <a:pt x="1254" y="3839"/>
                  </a:lnTo>
                  <a:lnTo>
                    <a:pt x="1166" y="4367"/>
                  </a:lnTo>
                  <a:cubicBezTo>
                    <a:pt x="1119" y="4640"/>
                    <a:pt x="1338" y="4852"/>
                    <a:pt x="1578" y="4852"/>
                  </a:cubicBezTo>
                  <a:cubicBezTo>
                    <a:pt x="1662" y="4852"/>
                    <a:pt x="1749" y="4826"/>
                    <a:pt x="1827" y="4768"/>
                  </a:cubicBezTo>
                  <a:lnTo>
                    <a:pt x="3062" y="3839"/>
                  </a:lnTo>
                  <a:lnTo>
                    <a:pt x="6429" y="3839"/>
                  </a:lnTo>
                  <a:cubicBezTo>
                    <a:pt x="6897" y="3839"/>
                    <a:pt x="7274" y="3462"/>
                    <a:pt x="7274" y="2994"/>
                  </a:cubicBezTo>
                  <a:lnTo>
                    <a:pt x="7274" y="845"/>
                  </a:lnTo>
                  <a:cubicBezTo>
                    <a:pt x="7274" y="380"/>
                    <a:pt x="6897" y="0"/>
                    <a:pt x="6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039" name="Google Shape;19039;p76"/>
          <p:cNvGrpSpPr/>
          <p:nvPr/>
        </p:nvGrpSpPr>
        <p:grpSpPr>
          <a:xfrm>
            <a:off x="3317969" y="1515432"/>
            <a:ext cx="225112" cy="360663"/>
            <a:chOff x="3317969" y="1515432"/>
            <a:chExt cx="225112" cy="360663"/>
          </a:xfrm>
        </p:grpSpPr>
        <p:sp>
          <p:nvSpPr>
            <p:cNvPr id="19040" name="Google Shape;19040;p76"/>
            <p:cNvSpPr/>
            <p:nvPr/>
          </p:nvSpPr>
          <p:spPr>
            <a:xfrm>
              <a:off x="3323357" y="1566159"/>
              <a:ext cx="169179" cy="304340"/>
            </a:xfrm>
            <a:custGeom>
              <a:avLst/>
              <a:gdLst/>
              <a:ahLst/>
              <a:cxnLst/>
              <a:rect l="l" t="t" r="r" b="b"/>
              <a:pathLst>
                <a:path w="6500" h="11693" extrusionOk="0">
                  <a:moveTo>
                    <a:pt x="652" y="1"/>
                  </a:moveTo>
                  <a:cubicBezTo>
                    <a:pt x="293" y="1"/>
                    <a:pt x="1" y="289"/>
                    <a:pt x="1" y="648"/>
                  </a:cubicBezTo>
                  <a:lnTo>
                    <a:pt x="1" y="11042"/>
                  </a:lnTo>
                  <a:cubicBezTo>
                    <a:pt x="1" y="11401"/>
                    <a:pt x="293" y="11693"/>
                    <a:pt x="652" y="11693"/>
                  </a:cubicBezTo>
                  <a:lnTo>
                    <a:pt x="5848" y="11693"/>
                  </a:lnTo>
                  <a:cubicBezTo>
                    <a:pt x="6207" y="11693"/>
                    <a:pt x="6499" y="11401"/>
                    <a:pt x="6499" y="11042"/>
                  </a:cubicBezTo>
                  <a:lnTo>
                    <a:pt x="6499" y="648"/>
                  </a:lnTo>
                  <a:cubicBezTo>
                    <a:pt x="6499" y="289"/>
                    <a:pt x="6207" y="1"/>
                    <a:pt x="5848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1" name="Google Shape;19041;p76"/>
            <p:cNvSpPr/>
            <p:nvPr/>
          </p:nvSpPr>
          <p:spPr>
            <a:xfrm>
              <a:off x="3323357" y="1566159"/>
              <a:ext cx="39510" cy="304340"/>
            </a:xfrm>
            <a:custGeom>
              <a:avLst/>
              <a:gdLst/>
              <a:ahLst/>
              <a:cxnLst/>
              <a:rect l="l" t="t" r="r" b="b"/>
              <a:pathLst>
                <a:path w="1518" h="11693" extrusionOk="0">
                  <a:moveTo>
                    <a:pt x="652" y="1"/>
                  </a:moveTo>
                  <a:cubicBezTo>
                    <a:pt x="293" y="1"/>
                    <a:pt x="1" y="289"/>
                    <a:pt x="1" y="648"/>
                  </a:cubicBezTo>
                  <a:lnTo>
                    <a:pt x="1" y="11042"/>
                  </a:lnTo>
                  <a:cubicBezTo>
                    <a:pt x="1" y="11401"/>
                    <a:pt x="293" y="11693"/>
                    <a:pt x="652" y="11693"/>
                  </a:cubicBezTo>
                  <a:lnTo>
                    <a:pt x="1517" y="11693"/>
                  </a:lnTo>
                  <a:cubicBezTo>
                    <a:pt x="1158" y="11693"/>
                    <a:pt x="870" y="11401"/>
                    <a:pt x="870" y="11042"/>
                  </a:cubicBezTo>
                  <a:lnTo>
                    <a:pt x="870" y="648"/>
                  </a:lnTo>
                  <a:cubicBezTo>
                    <a:pt x="870" y="289"/>
                    <a:pt x="1158" y="1"/>
                    <a:pt x="1517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2" name="Google Shape;19042;p76"/>
            <p:cNvSpPr/>
            <p:nvPr/>
          </p:nvSpPr>
          <p:spPr>
            <a:xfrm>
              <a:off x="3323357" y="1588699"/>
              <a:ext cx="169179" cy="236746"/>
            </a:xfrm>
            <a:custGeom>
              <a:avLst/>
              <a:gdLst/>
              <a:ahLst/>
              <a:cxnLst/>
              <a:rect l="l" t="t" r="r" b="b"/>
              <a:pathLst>
                <a:path w="6500" h="9096" extrusionOk="0">
                  <a:moveTo>
                    <a:pt x="1" y="0"/>
                  </a:moveTo>
                  <a:lnTo>
                    <a:pt x="1" y="9096"/>
                  </a:lnTo>
                  <a:lnTo>
                    <a:pt x="6499" y="9096"/>
                  </a:lnTo>
                  <a:lnTo>
                    <a:pt x="649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3" name="Google Shape;19043;p76"/>
            <p:cNvSpPr/>
            <p:nvPr/>
          </p:nvSpPr>
          <p:spPr>
            <a:xfrm>
              <a:off x="3329031" y="1605539"/>
              <a:ext cx="157831" cy="157831"/>
            </a:xfrm>
            <a:custGeom>
              <a:avLst/>
              <a:gdLst/>
              <a:ahLst/>
              <a:cxnLst/>
              <a:rect l="l" t="t" r="r" b="b"/>
              <a:pathLst>
                <a:path w="6064" h="6064" extrusionOk="0">
                  <a:moveTo>
                    <a:pt x="3034" y="1"/>
                  </a:moveTo>
                  <a:cubicBezTo>
                    <a:pt x="1359" y="1"/>
                    <a:pt x="1" y="1359"/>
                    <a:pt x="1" y="3034"/>
                  </a:cubicBezTo>
                  <a:cubicBezTo>
                    <a:pt x="1" y="4708"/>
                    <a:pt x="1359" y="6063"/>
                    <a:pt x="3034" y="6063"/>
                  </a:cubicBezTo>
                  <a:cubicBezTo>
                    <a:pt x="4705" y="6063"/>
                    <a:pt x="6063" y="4708"/>
                    <a:pt x="6063" y="3034"/>
                  </a:cubicBezTo>
                  <a:cubicBezTo>
                    <a:pt x="6063" y="1359"/>
                    <a:pt x="4705" y="1"/>
                    <a:pt x="303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4" name="Google Shape;19044;p76"/>
            <p:cNvSpPr/>
            <p:nvPr/>
          </p:nvSpPr>
          <p:spPr>
            <a:xfrm>
              <a:off x="3430512" y="1769018"/>
              <a:ext cx="33810" cy="33810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8" y="0"/>
                  </a:moveTo>
                  <a:cubicBezTo>
                    <a:pt x="289" y="0"/>
                    <a:pt x="0" y="292"/>
                    <a:pt x="0" y="651"/>
                  </a:cubicBezTo>
                  <a:cubicBezTo>
                    <a:pt x="0" y="1010"/>
                    <a:pt x="289" y="1299"/>
                    <a:pt x="648" y="1299"/>
                  </a:cubicBezTo>
                  <a:cubicBezTo>
                    <a:pt x="1007" y="1299"/>
                    <a:pt x="1299" y="1010"/>
                    <a:pt x="1299" y="651"/>
                  </a:cubicBezTo>
                  <a:cubicBezTo>
                    <a:pt x="1299" y="292"/>
                    <a:pt x="1007" y="0"/>
                    <a:pt x="648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5" name="Google Shape;19045;p76"/>
            <p:cNvSpPr/>
            <p:nvPr/>
          </p:nvSpPr>
          <p:spPr>
            <a:xfrm>
              <a:off x="3351571" y="1769018"/>
              <a:ext cx="33810" cy="33810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51" y="0"/>
                  </a:moveTo>
                  <a:cubicBezTo>
                    <a:pt x="292" y="0"/>
                    <a:pt x="0" y="292"/>
                    <a:pt x="0" y="651"/>
                  </a:cubicBezTo>
                  <a:cubicBezTo>
                    <a:pt x="0" y="1010"/>
                    <a:pt x="292" y="1299"/>
                    <a:pt x="651" y="1299"/>
                  </a:cubicBezTo>
                  <a:cubicBezTo>
                    <a:pt x="1010" y="1299"/>
                    <a:pt x="1299" y="1010"/>
                    <a:pt x="1299" y="651"/>
                  </a:cubicBezTo>
                  <a:cubicBezTo>
                    <a:pt x="1299" y="292"/>
                    <a:pt x="1010" y="0"/>
                    <a:pt x="65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6" name="Google Shape;19046;p76"/>
            <p:cNvSpPr/>
            <p:nvPr/>
          </p:nvSpPr>
          <p:spPr>
            <a:xfrm>
              <a:off x="3345975" y="1622483"/>
              <a:ext cx="124021" cy="124021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2383" y="1"/>
                  </a:moveTo>
                  <a:cubicBezTo>
                    <a:pt x="1067" y="1"/>
                    <a:pt x="1" y="1067"/>
                    <a:pt x="1" y="2383"/>
                  </a:cubicBezTo>
                  <a:cubicBezTo>
                    <a:pt x="1" y="3699"/>
                    <a:pt x="1067" y="4765"/>
                    <a:pt x="2383" y="4765"/>
                  </a:cubicBezTo>
                  <a:cubicBezTo>
                    <a:pt x="3695" y="4765"/>
                    <a:pt x="4765" y="3699"/>
                    <a:pt x="4765" y="2383"/>
                  </a:cubicBezTo>
                  <a:cubicBezTo>
                    <a:pt x="4765" y="1067"/>
                    <a:pt x="3695" y="1"/>
                    <a:pt x="2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7" name="Google Shape;19047;p76"/>
            <p:cNvSpPr/>
            <p:nvPr/>
          </p:nvSpPr>
          <p:spPr>
            <a:xfrm>
              <a:off x="3374085" y="1690154"/>
              <a:ext cx="67724" cy="50754"/>
            </a:xfrm>
            <a:custGeom>
              <a:avLst/>
              <a:gdLst/>
              <a:ahLst/>
              <a:cxnLst/>
              <a:rect l="l" t="t" r="r" b="b"/>
              <a:pathLst>
                <a:path w="2602" h="1950" extrusionOk="0">
                  <a:moveTo>
                    <a:pt x="866" y="1"/>
                  </a:moveTo>
                  <a:lnTo>
                    <a:pt x="866" y="434"/>
                  </a:lnTo>
                  <a:cubicBezTo>
                    <a:pt x="866" y="515"/>
                    <a:pt x="821" y="592"/>
                    <a:pt x="750" y="627"/>
                  </a:cubicBezTo>
                  <a:lnTo>
                    <a:pt x="240" y="880"/>
                  </a:lnTo>
                  <a:cubicBezTo>
                    <a:pt x="96" y="954"/>
                    <a:pt x="1" y="1106"/>
                    <a:pt x="1" y="1267"/>
                  </a:cubicBezTo>
                  <a:lnTo>
                    <a:pt x="1" y="1514"/>
                  </a:lnTo>
                  <a:cubicBezTo>
                    <a:pt x="386" y="1804"/>
                    <a:pt x="844" y="1949"/>
                    <a:pt x="1301" y="1949"/>
                  </a:cubicBezTo>
                  <a:cubicBezTo>
                    <a:pt x="1758" y="1949"/>
                    <a:pt x="2216" y="1804"/>
                    <a:pt x="2601" y="1514"/>
                  </a:cubicBezTo>
                  <a:lnTo>
                    <a:pt x="2601" y="1267"/>
                  </a:lnTo>
                  <a:cubicBezTo>
                    <a:pt x="2601" y="1102"/>
                    <a:pt x="2510" y="954"/>
                    <a:pt x="2362" y="880"/>
                  </a:cubicBezTo>
                  <a:lnTo>
                    <a:pt x="1855" y="627"/>
                  </a:lnTo>
                  <a:cubicBezTo>
                    <a:pt x="1781" y="588"/>
                    <a:pt x="1736" y="515"/>
                    <a:pt x="1736" y="434"/>
                  </a:cubicBezTo>
                  <a:lnTo>
                    <a:pt x="1736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8" name="Google Shape;19048;p76"/>
            <p:cNvSpPr/>
            <p:nvPr/>
          </p:nvSpPr>
          <p:spPr>
            <a:xfrm>
              <a:off x="3374085" y="1707931"/>
              <a:ext cx="67619" cy="38599"/>
            </a:xfrm>
            <a:custGeom>
              <a:avLst/>
              <a:gdLst/>
              <a:ahLst/>
              <a:cxnLst/>
              <a:rect l="l" t="t" r="r" b="b"/>
              <a:pathLst>
                <a:path w="2598" h="1483" extrusionOk="0">
                  <a:moveTo>
                    <a:pt x="634" y="0"/>
                  </a:moveTo>
                  <a:lnTo>
                    <a:pt x="240" y="197"/>
                  </a:lnTo>
                  <a:cubicBezTo>
                    <a:pt x="92" y="271"/>
                    <a:pt x="1" y="419"/>
                    <a:pt x="1" y="584"/>
                  </a:cubicBezTo>
                  <a:lnTo>
                    <a:pt x="1" y="1095"/>
                  </a:lnTo>
                  <a:cubicBezTo>
                    <a:pt x="395" y="1353"/>
                    <a:pt x="847" y="1483"/>
                    <a:pt x="1299" y="1483"/>
                  </a:cubicBezTo>
                  <a:cubicBezTo>
                    <a:pt x="1751" y="1483"/>
                    <a:pt x="2203" y="1353"/>
                    <a:pt x="2598" y="1095"/>
                  </a:cubicBezTo>
                  <a:lnTo>
                    <a:pt x="2598" y="584"/>
                  </a:lnTo>
                  <a:cubicBezTo>
                    <a:pt x="2598" y="419"/>
                    <a:pt x="2506" y="271"/>
                    <a:pt x="2362" y="197"/>
                  </a:cubicBezTo>
                  <a:lnTo>
                    <a:pt x="1964" y="0"/>
                  </a:lnTo>
                  <a:cubicBezTo>
                    <a:pt x="1806" y="190"/>
                    <a:pt x="1570" y="588"/>
                    <a:pt x="1299" y="588"/>
                  </a:cubicBezTo>
                  <a:cubicBezTo>
                    <a:pt x="1032" y="588"/>
                    <a:pt x="796" y="194"/>
                    <a:pt x="634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9" name="Google Shape;19049;p76"/>
            <p:cNvSpPr/>
            <p:nvPr/>
          </p:nvSpPr>
          <p:spPr>
            <a:xfrm>
              <a:off x="3385459" y="1645023"/>
              <a:ext cx="45080" cy="50754"/>
            </a:xfrm>
            <a:custGeom>
              <a:avLst/>
              <a:gdLst/>
              <a:ahLst/>
              <a:cxnLst/>
              <a:rect l="l" t="t" r="r" b="b"/>
              <a:pathLst>
                <a:path w="1732" h="1950" extrusionOk="0">
                  <a:moveTo>
                    <a:pt x="648" y="0"/>
                  </a:moveTo>
                  <a:cubicBezTo>
                    <a:pt x="289" y="0"/>
                    <a:pt x="0" y="289"/>
                    <a:pt x="0" y="648"/>
                  </a:cubicBezTo>
                  <a:lnTo>
                    <a:pt x="0" y="1080"/>
                  </a:lnTo>
                  <a:cubicBezTo>
                    <a:pt x="0" y="1559"/>
                    <a:pt x="387" y="1946"/>
                    <a:pt x="866" y="1949"/>
                  </a:cubicBezTo>
                  <a:cubicBezTo>
                    <a:pt x="1344" y="1949"/>
                    <a:pt x="1731" y="1559"/>
                    <a:pt x="1731" y="1080"/>
                  </a:cubicBezTo>
                  <a:lnTo>
                    <a:pt x="1731" y="648"/>
                  </a:lnTo>
                  <a:cubicBezTo>
                    <a:pt x="1731" y="289"/>
                    <a:pt x="1439" y="0"/>
                    <a:pt x="108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0" name="Google Shape;19050;p76"/>
            <p:cNvSpPr/>
            <p:nvPr/>
          </p:nvSpPr>
          <p:spPr>
            <a:xfrm>
              <a:off x="3385354" y="1645023"/>
              <a:ext cx="31077" cy="50806"/>
            </a:xfrm>
            <a:custGeom>
              <a:avLst/>
              <a:gdLst/>
              <a:ahLst/>
              <a:cxnLst/>
              <a:rect l="l" t="t" r="r" b="b"/>
              <a:pathLst>
                <a:path w="1194" h="1952" extrusionOk="0">
                  <a:moveTo>
                    <a:pt x="652" y="0"/>
                  </a:moveTo>
                  <a:cubicBezTo>
                    <a:pt x="293" y="0"/>
                    <a:pt x="1" y="292"/>
                    <a:pt x="1" y="651"/>
                  </a:cubicBezTo>
                  <a:lnTo>
                    <a:pt x="1" y="1084"/>
                  </a:lnTo>
                  <a:cubicBezTo>
                    <a:pt x="1" y="1582"/>
                    <a:pt x="408" y="1951"/>
                    <a:pt x="866" y="1951"/>
                  </a:cubicBezTo>
                  <a:cubicBezTo>
                    <a:pt x="974" y="1951"/>
                    <a:pt x="1085" y="1931"/>
                    <a:pt x="1193" y="1886"/>
                  </a:cubicBezTo>
                  <a:cubicBezTo>
                    <a:pt x="866" y="1752"/>
                    <a:pt x="652" y="1436"/>
                    <a:pt x="652" y="1084"/>
                  </a:cubicBezTo>
                  <a:lnTo>
                    <a:pt x="652" y="651"/>
                  </a:lnTo>
                  <a:cubicBezTo>
                    <a:pt x="652" y="334"/>
                    <a:pt x="880" y="64"/>
                    <a:pt x="1193" y="14"/>
                  </a:cubicBezTo>
                  <a:cubicBezTo>
                    <a:pt x="1158" y="7"/>
                    <a:pt x="1120" y="4"/>
                    <a:pt x="108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1" name="Google Shape;19051;p76"/>
            <p:cNvSpPr/>
            <p:nvPr/>
          </p:nvSpPr>
          <p:spPr>
            <a:xfrm>
              <a:off x="3385354" y="1645023"/>
              <a:ext cx="45184" cy="22540"/>
            </a:xfrm>
            <a:custGeom>
              <a:avLst/>
              <a:gdLst/>
              <a:ahLst/>
              <a:cxnLst/>
              <a:rect l="l" t="t" r="r" b="b"/>
              <a:pathLst>
                <a:path w="1736" h="866" extrusionOk="0">
                  <a:moveTo>
                    <a:pt x="652" y="0"/>
                  </a:moveTo>
                  <a:cubicBezTo>
                    <a:pt x="293" y="0"/>
                    <a:pt x="1" y="292"/>
                    <a:pt x="1" y="651"/>
                  </a:cubicBezTo>
                  <a:cubicBezTo>
                    <a:pt x="1" y="651"/>
                    <a:pt x="652" y="866"/>
                    <a:pt x="1735" y="866"/>
                  </a:cubicBezTo>
                  <a:lnTo>
                    <a:pt x="1735" y="651"/>
                  </a:lnTo>
                  <a:cubicBezTo>
                    <a:pt x="1735" y="292"/>
                    <a:pt x="1443" y="0"/>
                    <a:pt x="108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2" name="Google Shape;19052;p76"/>
            <p:cNvSpPr/>
            <p:nvPr/>
          </p:nvSpPr>
          <p:spPr>
            <a:xfrm>
              <a:off x="3385354" y="1645023"/>
              <a:ext cx="31077" cy="20614"/>
            </a:xfrm>
            <a:custGeom>
              <a:avLst/>
              <a:gdLst/>
              <a:ahLst/>
              <a:cxnLst/>
              <a:rect l="l" t="t" r="r" b="b"/>
              <a:pathLst>
                <a:path w="1194" h="792" extrusionOk="0">
                  <a:moveTo>
                    <a:pt x="652" y="0"/>
                  </a:moveTo>
                  <a:cubicBezTo>
                    <a:pt x="293" y="0"/>
                    <a:pt x="1" y="292"/>
                    <a:pt x="1" y="651"/>
                  </a:cubicBezTo>
                  <a:cubicBezTo>
                    <a:pt x="215" y="714"/>
                    <a:pt x="433" y="760"/>
                    <a:pt x="652" y="792"/>
                  </a:cubicBezTo>
                  <a:lnTo>
                    <a:pt x="652" y="651"/>
                  </a:lnTo>
                  <a:cubicBezTo>
                    <a:pt x="652" y="334"/>
                    <a:pt x="880" y="64"/>
                    <a:pt x="1193" y="14"/>
                  </a:cubicBezTo>
                  <a:cubicBezTo>
                    <a:pt x="1158" y="7"/>
                    <a:pt x="1120" y="4"/>
                    <a:pt x="108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3" name="Google Shape;19053;p76"/>
            <p:cNvSpPr/>
            <p:nvPr/>
          </p:nvSpPr>
          <p:spPr>
            <a:xfrm>
              <a:off x="3374085" y="1717900"/>
              <a:ext cx="16970" cy="26236"/>
            </a:xfrm>
            <a:custGeom>
              <a:avLst/>
              <a:gdLst/>
              <a:ahLst/>
              <a:cxnLst/>
              <a:rect l="l" t="t" r="r" b="b"/>
              <a:pathLst>
                <a:path w="652" h="1008" extrusionOk="0">
                  <a:moveTo>
                    <a:pt x="54" y="1"/>
                  </a:moveTo>
                  <a:cubicBezTo>
                    <a:pt x="22" y="61"/>
                    <a:pt x="4" y="131"/>
                    <a:pt x="1" y="201"/>
                  </a:cubicBezTo>
                  <a:lnTo>
                    <a:pt x="1" y="712"/>
                  </a:lnTo>
                  <a:cubicBezTo>
                    <a:pt x="201" y="842"/>
                    <a:pt x="423" y="940"/>
                    <a:pt x="652" y="1007"/>
                  </a:cubicBezTo>
                  <a:lnTo>
                    <a:pt x="652" y="666"/>
                  </a:lnTo>
                  <a:cubicBezTo>
                    <a:pt x="652" y="529"/>
                    <a:pt x="588" y="402"/>
                    <a:pt x="479" y="318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4" name="Google Shape;19054;p76"/>
            <p:cNvSpPr/>
            <p:nvPr/>
          </p:nvSpPr>
          <p:spPr>
            <a:xfrm>
              <a:off x="3424838" y="1717900"/>
              <a:ext cx="16970" cy="26236"/>
            </a:xfrm>
            <a:custGeom>
              <a:avLst/>
              <a:gdLst/>
              <a:ahLst/>
              <a:cxnLst/>
              <a:rect l="l" t="t" r="r" b="b"/>
              <a:pathLst>
                <a:path w="652" h="1008" extrusionOk="0">
                  <a:moveTo>
                    <a:pt x="598" y="1"/>
                  </a:moveTo>
                  <a:lnTo>
                    <a:pt x="173" y="318"/>
                  </a:lnTo>
                  <a:cubicBezTo>
                    <a:pt x="63" y="402"/>
                    <a:pt x="0" y="529"/>
                    <a:pt x="0" y="666"/>
                  </a:cubicBezTo>
                  <a:lnTo>
                    <a:pt x="0" y="1007"/>
                  </a:lnTo>
                  <a:cubicBezTo>
                    <a:pt x="232" y="940"/>
                    <a:pt x="451" y="842"/>
                    <a:pt x="651" y="712"/>
                  </a:cubicBezTo>
                  <a:lnTo>
                    <a:pt x="651" y="201"/>
                  </a:lnTo>
                  <a:cubicBezTo>
                    <a:pt x="651" y="166"/>
                    <a:pt x="644" y="131"/>
                    <a:pt x="633" y="96"/>
                  </a:cubicBezTo>
                  <a:cubicBezTo>
                    <a:pt x="626" y="61"/>
                    <a:pt x="612" y="29"/>
                    <a:pt x="598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5" name="Google Shape;19055;p76"/>
            <p:cNvSpPr/>
            <p:nvPr/>
          </p:nvSpPr>
          <p:spPr>
            <a:xfrm>
              <a:off x="3317969" y="1560668"/>
              <a:ext cx="179954" cy="315427"/>
            </a:xfrm>
            <a:custGeom>
              <a:avLst/>
              <a:gdLst/>
              <a:ahLst/>
              <a:cxnLst/>
              <a:rect l="l" t="t" r="r" b="b"/>
              <a:pathLst>
                <a:path w="6914" h="12119" extrusionOk="0">
                  <a:moveTo>
                    <a:pt x="6059" y="405"/>
                  </a:moveTo>
                  <a:cubicBezTo>
                    <a:pt x="6305" y="409"/>
                    <a:pt x="6506" y="606"/>
                    <a:pt x="6506" y="856"/>
                  </a:cubicBezTo>
                  <a:lnTo>
                    <a:pt x="6506" y="870"/>
                  </a:lnTo>
                  <a:lnTo>
                    <a:pt x="405" y="870"/>
                  </a:lnTo>
                  <a:lnTo>
                    <a:pt x="405" y="856"/>
                  </a:lnTo>
                  <a:cubicBezTo>
                    <a:pt x="405" y="606"/>
                    <a:pt x="605" y="405"/>
                    <a:pt x="852" y="405"/>
                  </a:cubicBezTo>
                  <a:close/>
                  <a:moveTo>
                    <a:pt x="6506" y="1274"/>
                  </a:moveTo>
                  <a:lnTo>
                    <a:pt x="6506" y="9983"/>
                  </a:lnTo>
                  <a:lnTo>
                    <a:pt x="405" y="9983"/>
                  </a:lnTo>
                  <a:lnTo>
                    <a:pt x="405" y="1274"/>
                  </a:lnTo>
                  <a:close/>
                  <a:moveTo>
                    <a:pt x="6506" y="10387"/>
                  </a:moveTo>
                  <a:lnTo>
                    <a:pt x="6506" y="11267"/>
                  </a:lnTo>
                  <a:cubicBezTo>
                    <a:pt x="6506" y="11513"/>
                    <a:pt x="6305" y="11714"/>
                    <a:pt x="6059" y="11714"/>
                  </a:cubicBezTo>
                  <a:lnTo>
                    <a:pt x="6059" y="11717"/>
                  </a:lnTo>
                  <a:lnTo>
                    <a:pt x="852" y="11717"/>
                  </a:lnTo>
                  <a:cubicBezTo>
                    <a:pt x="605" y="11717"/>
                    <a:pt x="405" y="11517"/>
                    <a:pt x="405" y="11267"/>
                  </a:cubicBezTo>
                  <a:lnTo>
                    <a:pt x="405" y="10387"/>
                  </a:lnTo>
                  <a:close/>
                  <a:moveTo>
                    <a:pt x="852" y="1"/>
                  </a:moveTo>
                  <a:cubicBezTo>
                    <a:pt x="380" y="1"/>
                    <a:pt x="0" y="381"/>
                    <a:pt x="0" y="852"/>
                  </a:cubicBezTo>
                  <a:lnTo>
                    <a:pt x="0" y="11267"/>
                  </a:lnTo>
                  <a:cubicBezTo>
                    <a:pt x="0" y="11738"/>
                    <a:pt x="380" y="12118"/>
                    <a:pt x="852" y="12118"/>
                  </a:cubicBezTo>
                  <a:lnTo>
                    <a:pt x="6059" y="12118"/>
                  </a:lnTo>
                  <a:cubicBezTo>
                    <a:pt x="6530" y="12118"/>
                    <a:pt x="6910" y="11738"/>
                    <a:pt x="6914" y="11267"/>
                  </a:cubicBezTo>
                  <a:lnTo>
                    <a:pt x="6914" y="852"/>
                  </a:lnTo>
                  <a:cubicBezTo>
                    <a:pt x="6910" y="381"/>
                    <a:pt x="6530" y="1"/>
                    <a:pt x="60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6" name="Google Shape;19056;p76"/>
            <p:cNvSpPr/>
            <p:nvPr/>
          </p:nvSpPr>
          <p:spPr>
            <a:xfrm>
              <a:off x="3361721" y="1842910"/>
              <a:ext cx="17907" cy="10645"/>
            </a:xfrm>
            <a:custGeom>
              <a:avLst/>
              <a:gdLst/>
              <a:ahLst/>
              <a:cxnLst/>
              <a:rect l="l" t="t" r="r" b="b"/>
              <a:pathLst>
                <a:path w="688" h="409" extrusionOk="0">
                  <a:moveTo>
                    <a:pt x="482" y="1"/>
                  </a:moveTo>
                  <a:cubicBezTo>
                    <a:pt x="480" y="1"/>
                    <a:pt x="478" y="1"/>
                    <a:pt x="476" y="1"/>
                  </a:cubicBezTo>
                  <a:lnTo>
                    <a:pt x="258" y="1"/>
                  </a:lnTo>
                  <a:cubicBezTo>
                    <a:pt x="1" y="15"/>
                    <a:pt x="1" y="395"/>
                    <a:pt x="258" y="409"/>
                  </a:cubicBezTo>
                  <a:lnTo>
                    <a:pt x="476" y="409"/>
                  </a:lnTo>
                  <a:cubicBezTo>
                    <a:pt x="478" y="409"/>
                    <a:pt x="480" y="409"/>
                    <a:pt x="482" y="409"/>
                  </a:cubicBezTo>
                  <a:cubicBezTo>
                    <a:pt x="596" y="409"/>
                    <a:pt x="687" y="319"/>
                    <a:pt x="687" y="205"/>
                  </a:cubicBezTo>
                  <a:cubicBezTo>
                    <a:pt x="687" y="91"/>
                    <a:pt x="596" y="1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7" name="Google Shape;19057;p76"/>
            <p:cNvSpPr/>
            <p:nvPr/>
          </p:nvSpPr>
          <p:spPr>
            <a:xfrm>
              <a:off x="3434442" y="1842910"/>
              <a:ext cx="19729" cy="10645"/>
            </a:xfrm>
            <a:custGeom>
              <a:avLst/>
              <a:gdLst/>
              <a:ahLst/>
              <a:cxnLst/>
              <a:rect l="l" t="t" r="r" b="b"/>
              <a:pathLst>
                <a:path w="758" h="409" extrusionOk="0">
                  <a:moveTo>
                    <a:pt x="269" y="0"/>
                  </a:moveTo>
                  <a:cubicBezTo>
                    <a:pt x="0" y="0"/>
                    <a:pt x="2" y="409"/>
                    <a:pt x="272" y="409"/>
                  </a:cubicBezTo>
                  <a:cubicBezTo>
                    <a:pt x="275" y="409"/>
                    <a:pt x="279" y="409"/>
                    <a:pt x="282" y="409"/>
                  </a:cubicBezTo>
                  <a:lnTo>
                    <a:pt x="500" y="409"/>
                  </a:lnTo>
                  <a:cubicBezTo>
                    <a:pt x="757" y="395"/>
                    <a:pt x="757" y="15"/>
                    <a:pt x="500" y="1"/>
                  </a:cubicBezTo>
                  <a:lnTo>
                    <a:pt x="282" y="1"/>
                  </a:lnTo>
                  <a:cubicBezTo>
                    <a:pt x="277" y="0"/>
                    <a:pt x="273" y="0"/>
                    <a:pt x="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8" name="Google Shape;19058;p76"/>
            <p:cNvSpPr/>
            <p:nvPr/>
          </p:nvSpPr>
          <p:spPr>
            <a:xfrm>
              <a:off x="3389285" y="1842910"/>
              <a:ext cx="36673" cy="10645"/>
            </a:xfrm>
            <a:custGeom>
              <a:avLst/>
              <a:gdLst/>
              <a:ahLst/>
              <a:cxnLst/>
              <a:rect l="l" t="t" r="r" b="b"/>
              <a:pathLst>
                <a:path w="1409" h="409" extrusionOk="0">
                  <a:moveTo>
                    <a:pt x="269" y="0"/>
                  </a:moveTo>
                  <a:cubicBezTo>
                    <a:pt x="1" y="0"/>
                    <a:pt x="2" y="409"/>
                    <a:pt x="272" y="409"/>
                  </a:cubicBezTo>
                  <a:cubicBezTo>
                    <a:pt x="276" y="409"/>
                    <a:pt x="279" y="409"/>
                    <a:pt x="282" y="409"/>
                  </a:cubicBezTo>
                  <a:lnTo>
                    <a:pt x="1148" y="409"/>
                  </a:lnTo>
                  <a:cubicBezTo>
                    <a:pt x="1408" y="395"/>
                    <a:pt x="1408" y="15"/>
                    <a:pt x="1148" y="1"/>
                  </a:cubicBezTo>
                  <a:lnTo>
                    <a:pt x="282" y="1"/>
                  </a:lnTo>
                  <a:cubicBezTo>
                    <a:pt x="278" y="0"/>
                    <a:pt x="273" y="0"/>
                    <a:pt x="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9" name="Google Shape;19059;p76"/>
            <p:cNvSpPr/>
            <p:nvPr/>
          </p:nvSpPr>
          <p:spPr>
            <a:xfrm>
              <a:off x="3333898" y="1617121"/>
              <a:ext cx="149372" cy="134822"/>
            </a:xfrm>
            <a:custGeom>
              <a:avLst/>
              <a:gdLst/>
              <a:ahLst/>
              <a:cxnLst/>
              <a:rect l="l" t="t" r="r" b="b"/>
              <a:pathLst>
                <a:path w="5739" h="5180" extrusionOk="0">
                  <a:moveTo>
                    <a:pt x="3061" y="1273"/>
                  </a:moveTo>
                  <a:cubicBezTo>
                    <a:pt x="3308" y="1273"/>
                    <a:pt x="3508" y="1473"/>
                    <a:pt x="3508" y="1720"/>
                  </a:cubicBezTo>
                  <a:lnTo>
                    <a:pt x="3508" y="2156"/>
                  </a:lnTo>
                  <a:cubicBezTo>
                    <a:pt x="3498" y="2515"/>
                    <a:pt x="3206" y="2803"/>
                    <a:pt x="2843" y="2803"/>
                  </a:cubicBezTo>
                  <a:cubicBezTo>
                    <a:pt x="2484" y="2803"/>
                    <a:pt x="2189" y="2515"/>
                    <a:pt x="2178" y="2156"/>
                  </a:cubicBezTo>
                  <a:lnTo>
                    <a:pt x="2178" y="1720"/>
                  </a:lnTo>
                  <a:cubicBezTo>
                    <a:pt x="2178" y="1473"/>
                    <a:pt x="2379" y="1273"/>
                    <a:pt x="2625" y="1273"/>
                  </a:cubicBezTo>
                  <a:close/>
                  <a:moveTo>
                    <a:pt x="3075" y="3201"/>
                  </a:moveTo>
                  <a:lnTo>
                    <a:pt x="3075" y="3321"/>
                  </a:lnTo>
                  <a:cubicBezTo>
                    <a:pt x="3075" y="3394"/>
                    <a:pt x="3093" y="3468"/>
                    <a:pt x="3132" y="3532"/>
                  </a:cubicBezTo>
                  <a:lnTo>
                    <a:pt x="2854" y="3810"/>
                  </a:lnTo>
                  <a:cubicBezTo>
                    <a:pt x="2850" y="3813"/>
                    <a:pt x="2847" y="3815"/>
                    <a:pt x="2843" y="3815"/>
                  </a:cubicBezTo>
                  <a:cubicBezTo>
                    <a:pt x="2840" y="3815"/>
                    <a:pt x="2836" y="3813"/>
                    <a:pt x="2833" y="3810"/>
                  </a:cubicBezTo>
                  <a:lnTo>
                    <a:pt x="2555" y="3532"/>
                  </a:lnTo>
                  <a:cubicBezTo>
                    <a:pt x="2593" y="3468"/>
                    <a:pt x="2611" y="3394"/>
                    <a:pt x="2611" y="3321"/>
                  </a:cubicBezTo>
                  <a:lnTo>
                    <a:pt x="2611" y="3201"/>
                  </a:lnTo>
                  <a:cubicBezTo>
                    <a:pt x="2688" y="3215"/>
                    <a:pt x="2766" y="3226"/>
                    <a:pt x="2843" y="3226"/>
                  </a:cubicBezTo>
                  <a:cubicBezTo>
                    <a:pt x="2921" y="3226"/>
                    <a:pt x="2998" y="3215"/>
                    <a:pt x="3075" y="3201"/>
                  </a:cubicBezTo>
                  <a:close/>
                  <a:moveTo>
                    <a:pt x="3459" y="3774"/>
                  </a:moveTo>
                  <a:lnTo>
                    <a:pt x="3811" y="3950"/>
                  </a:lnTo>
                  <a:cubicBezTo>
                    <a:pt x="3892" y="3989"/>
                    <a:pt x="3941" y="4070"/>
                    <a:pt x="3941" y="4158"/>
                  </a:cubicBezTo>
                  <a:lnTo>
                    <a:pt x="3941" y="4475"/>
                  </a:lnTo>
                  <a:cubicBezTo>
                    <a:pt x="3600" y="4672"/>
                    <a:pt x="3220" y="4770"/>
                    <a:pt x="2840" y="4770"/>
                  </a:cubicBezTo>
                  <a:cubicBezTo>
                    <a:pt x="2461" y="4770"/>
                    <a:pt x="2081" y="4672"/>
                    <a:pt x="1742" y="4475"/>
                  </a:cubicBezTo>
                  <a:lnTo>
                    <a:pt x="1745" y="4475"/>
                  </a:lnTo>
                  <a:lnTo>
                    <a:pt x="1745" y="4158"/>
                  </a:lnTo>
                  <a:cubicBezTo>
                    <a:pt x="1745" y="4070"/>
                    <a:pt x="1795" y="3989"/>
                    <a:pt x="1872" y="3950"/>
                  </a:cubicBezTo>
                  <a:lnTo>
                    <a:pt x="2224" y="3774"/>
                  </a:lnTo>
                  <a:lnTo>
                    <a:pt x="2544" y="4098"/>
                  </a:lnTo>
                  <a:cubicBezTo>
                    <a:pt x="2627" y="4179"/>
                    <a:pt x="2734" y="4219"/>
                    <a:pt x="2841" y="4219"/>
                  </a:cubicBezTo>
                  <a:cubicBezTo>
                    <a:pt x="2949" y="4219"/>
                    <a:pt x="3056" y="4179"/>
                    <a:pt x="3139" y="4098"/>
                  </a:cubicBezTo>
                  <a:lnTo>
                    <a:pt x="3459" y="3774"/>
                  </a:lnTo>
                  <a:close/>
                  <a:moveTo>
                    <a:pt x="2849" y="1"/>
                  </a:moveTo>
                  <a:cubicBezTo>
                    <a:pt x="2102" y="1"/>
                    <a:pt x="1365" y="323"/>
                    <a:pt x="855" y="935"/>
                  </a:cubicBezTo>
                  <a:cubicBezTo>
                    <a:pt x="0" y="1966"/>
                    <a:pt x="71" y="3475"/>
                    <a:pt x="1017" y="4422"/>
                  </a:cubicBezTo>
                  <a:cubicBezTo>
                    <a:pt x="1520" y="4925"/>
                    <a:pt x="2183" y="5179"/>
                    <a:pt x="2847" y="5179"/>
                  </a:cubicBezTo>
                  <a:cubicBezTo>
                    <a:pt x="3434" y="5179"/>
                    <a:pt x="4022" y="4981"/>
                    <a:pt x="4504" y="4580"/>
                  </a:cubicBezTo>
                  <a:cubicBezTo>
                    <a:pt x="5531" y="3722"/>
                    <a:pt x="5739" y="2223"/>
                    <a:pt x="4979" y="1121"/>
                  </a:cubicBezTo>
                  <a:cubicBezTo>
                    <a:pt x="4935" y="1050"/>
                    <a:pt x="4873" y="1021"/>
                    <a:pt x="4812" y="1021"/>
                  </a:cubicBezTo>
                  <a:cubicBezTo>
                    <a:pt x="4665" y="1021"/>
                    <a:pt x="4523" y="1191"/>
                    <a:pt x="4645" y="1350"/>
                  </a:cubicBezTo>
                  <a:cubicBezTo>
                    <a:pt x="5239" y="2219"/>
                    <a:pt x="5134" y="3387"/>
                    <a:pt x="4388" y="4133"/>
                  </a:cubicBezTo>
                  <a:cubicBezTo>
                    <a:pt x="4374" y="4144"/>
                    <a:pt x="4360" y="4158"/>
                    <a:pt x="4349" y="4168"/>
                  </a:cubicBezTo>
                  <a:lnTo>
                    <a:pt x="4349" y="4158"/>
                  </a:lnTo>
                  <a:cubicBezTo>
                    <a:pt x="4349" y="3915"/>
                    <a:pt x="4212" y="3693"/>
                    <a:pt x="3997" y="3588"/>
                  </a:cubicBezTo>
                  <a:lnTo>
                    <a:pt x="3487" y="3331"/>
                  </a:lnTo>
                  <a:cubicBezTo>
                    <a:pt x="3484" y="3331"/>
                    <a:pt x="3480" y="3324"/>
                    <a:pt x="3480" y="3321"/>
                  </a:cubicBezTo>
                  <a:lnTo>
                    <a:pt x="3480" y="3011"/>
                  </a:lnTo>
                  <a:cubicBezTo>
                    <a:pt x="3755" y="2810"/>
                    <a:pt x="3913" y="2490"/>
                    <a:pt x="3916" y="2152"/>
                  </a:cubicBezTo>
                  <a:lnTo>
                    <a:pt x="3916" y="1716"/>
                  </a:lnTo>
                  <a:cubicBezTo>
                    <a:pt x="3913" y="1248"/>
                    <a:pt x="3533" y="865"/>
                    <a:pt x="3061" y="865"/>
                  </a:cubicBezTo>
                  <a:lnTo>
                    <a:pt x="2625" y="865"/>
                  </a:lnTo>
                  <a:cubicBezTo>
                    <a:pt x="2154" y="865"/>
                    <a:pt x="1774" y="1248"/>
                    <a:pt x="1774" y="1720"/>
                  </a:cubicBezTo>
                  <a:lnTo>
                    <a:pt x="1774" y="2152"/>
                  </a:lnTo>
                  <a:cubicBezTo>
                    <a:pt x="1774" y="2490"/>
                    <a:pt x="1935" y="2810"/>
                    <a:pt x="2206" y="3014"/>
                  </a:cubicBezTo>
                  <a:lnTo>
                    <a:pt x="2206" y="3321"/>
                  </a:lnTo>
                  <a:cubicBezTo>
                    <a:pt x="2206" y="3324"/>
                    <a:pt x="2203" y="3331"/>
                    <a:pt x="2199" y="3335"/>
                  </a:cubicBezTo>
                  <a:lnTo>
                    <a:pt x="1693" y="3588"/>
                  </a:lnTo>
                  <a:cubicBezTo>
                    <a:pt x="1475" y="3693"/>
                    <a:pt x="1337" y="3915"/>
                    <a:pt x="1341" y="4158"/>
                  </a:cubicBezTo>
                  <a:lnTo>
                    <a:pt x="1341" y="4172"/>
                  </a:lnTo>
                  <a:cubicBezTo>
                    <a:pt x="1327" y="4158"/>
                    <a:pt x="1313" y="4147"/>
                    <a:pt x="1299" y="4133"/>
                  </a:cubicBezTo>
                  <a:cubicBezTo>
                    <a:pt x="503" y="3335"/>
                    <a:pt x="447" y="2061"/>
                    <a:pt x="1168" y="1192"/>
                  </a:cubicBezTo>
                  <a:cubicBezTo>
                    <a:pt x="1598" y="677"/>
                    <a:pt x="2219" y="406"/>
                    <a:pt x="2847" y="406"/>
                  </a:cubicBezTo>
                  <a:cubicBezTo>
                    <a:pt x="3275" y="406"/>
                    <a:pt x="3706" y="531"/>
                    <a:pt x="4082" y="791"/>
                  </a:cubicBezTo>
                  <a:cubicBezTo>
                    <a:pt x="4119" y="814"/>
                    <a:pt x="4156" y="824"/>
                    <a:pt x="4192" y="824"/>
                  </a:cubicBezTo>
                  <a:cubicBezTo>
                    <a:pt x="4362" y="824"/>
                    <a:pt x="4483" y="585"/>
                    <a:pt x="4314" y="457"/>
                  </a:cubicBezTo>
                  <a:cubicBezTo>
                    <a:pt x="3867" y="149"/>
                    <a:pt x="3356" y="1"/>
                    <a:pt x="28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0" name="Google Shape;19060;p76"/>
            <p:cNvSpPr/>
            <p:nvPr/>
          </p:nvSpPr>
          <p:spPr>
            <a:xfrm>
              <a:off x="3338661" y="1763864"/>
              <a:ext cx="51951" cy="44533"/>
            </a:xfrm>
            <a:custGeom>
              <a:avLst/>
              <a:gdLst/>
              <a:ahLst/>
              <a:cxnLst/>
              <a:rect l="l" t="t" r="r" b="b"/>
              <a:pathLst>
                <a:path w="1996" h="1711" extrusionOk="0">
                  <a:moveTo>
                    <a:pt x="1156" y="1"/>
                  </a:moveTo>
                  <a:cubicBezTo>
                    <a:pt x="1152" y="1"/>
                    <a:pt x="1148" y="1"/>
                    <a:pt x="1144" y="1"/>
                  </a:cubicBezTo>
                  <a:cubicBezTo>
                    <a:pt x="384" y="1"/>
                    <a:pt x="0" y="920"/>
                    <a:pt x="539" y="1458"/>
                  </a:cubicBezTo>
                  <a:cubicBezTo>
                    <a:pt x="712" y="1632"/>
                    <a:pt x="926" y="1710"/>
                    <a:pt x="1135" y="1710"/>
                  </a:cubicBezTo>
                  <a:cubicBezTo>
                    <a:pt x="1574" y="1710"/>
                    <a:pt x="1995" y="1370"/>
                    <a:pt x="1995" y="856"/>
                  </a:cubicBezTo>
                  <a:cubicBezTo>
                    <a:pt x="1995" y="744"/>
                    <a:pt x="1904" y="652"/>
                    <a:pt x="1791" y="652"/>
                  </a:cubicBezTo>
                  <a:cubicBezTo>
                    <a:pt x="1679" y="652"/>
                    <a:pt x="1591" y="744"/>
                    <a:pt x="1591" y="856"/>
                  </a:cubicBezTo>
                  <a:cubicBezTo>
                    <a:pt x="1591" y="1125"/>
                    <a:pt x="1369" y="1303"/>
                    <a:pt x="1139" y="1303"/>
                  </a:cubicBezTo>
                  <a:cubicBezTo>
                    <a:pt x="1028" y="1303"/>
                    <a:pt x="915" y="1262"/>
                    <a:pt x="824" y="1169"/>
                  </a:cubicBezTo>
                  <a:cubicBezTo>
                    <a:pt x="542" y="888"/>
                    <a:pt x="746" y="406"/>
                    <a:pt x="1144" y="406"/>
                  </a:cubicBezTo>
                  <a:cubicBezTo>
                    <a:pt x="1148" y="406"/>
                    <a:pt x="1152" y="406"/>
                    <a:pt x="1156" y="406"/>
                  </a:cubicBezTo>
                  <a:cubicBezTo>
                    <a:pt x="1267" y="406"/>
                    <a:pt x="1355" y="317"/>
                    <a:pt x="1355" y="205"/>
                  </a:cubicBezTo>
                  <a:cubicBezTo>
                    <a:pt x="1355" y="93"/>
                    <a:pt x="1266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1" name="Google Shape;19061;p76"/>
            <p:cNvSpPr/>
            <p:nvPr/>
          </p:nvSpPr>
          <p:spPr>
            <a:xfrm>
              <a:off x="3417681" y="1763890"/>
              <a:ext cx="52055" cy="44507"/>
            </a:xfrm>
            <a:custGeom>
              <a:avLst/>
              <a:gdLst/>
              <a:ahLst/>
              <a:cxnLst/>
              <a:rect l="l" t="t" r="r" b="b"/>
              <a:pathLst>
                <a:path w="2000" h="1710" extrusionOk="0">
                  <a:moveTo>
                    <a:pt x="1144" y="0"/>
                  </a:moveTo>
                  <a:cubicBezTo>
                    <a:pt x="381" y="0"/>
                    <a:pt x="1" y="919"/>
                    <a:pt x="539" y="1457"/>
                  </a:cubicBezTo>
                  <a:cubicBezTo>
                    <a:pt x="713" y="1631"/>
                    <a:pt x="928" y="1709"/>
                    <a:pt x="1137" y="1709"/>
                  </a:cubicBezTo>
                  <a:cubicBezTo>
                    <a:pt x="1576" y="1709"/>
                    <a:pt x="1996" y="1369"/>
                    <a:pt x="1996" y="855"/>
                  </a:cubicBezTo>
                  <a:cubicBezTo>
                    <a:pt x="1999" y="743"/>
                    <a:pt x="1908" y="651"/>
                    <a:pt x="1795" y="651"/>
                  </a:cubicBezTo>
                  <a:cubicBezTo>
                    <a:pt x="1683" y="651"/>
                    <a:pt x="1591" y="743"/>
                    <a:pt x="1591" y="855"/>
                  </a:cubicBezTo>
                  <a:cubicBezTo>
                    <a:pt x="1591" y="1124"/>
                    <a:pt x="1370" y="1303"/>
                    <a:pt x="1140" y="1303"/>
                  </a:cubicBezTo>
                  <a:cubicBezTo>
                    <a:pt x="1030" y="1303"/>
                    <a:pt x="918" y="1263"/>
                    <a:pt x="828" y="1172"/>
                  </a:cubicBezTo>
                  <a:cubicBezTo>
                    <a:pt x="546" y="890"/>
                    <a:pt x="743" y="408"/>
                    <a:pt x="1144" y="405"/>
                  </a:cubicBezTo>
                  <a:cubicBezTo>
                    <a:pt x="1401" y="394"/>
                    <a:pt x="1401" y="11"/>
                    <a:pt x="1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2" name="Google Shape;19062;p76"/>
            <p:cNvSpPr/>
            <p:nvPr/>
          </p:nvSpPr>
          <p:spPr>
            <a:xfrm>
              <a:off x="3474551" y="1538050"/>
              <a:ext cx="46095" cy="44715"/>
            </a:xfrm>
            <a:custGeom>
              <a:avLst/>
              <a:gdLst/>
              <a:ahLst/>
              <a:cxnLst/>
              <a:rect l="l" t="t" r="r" b="b"/>
              <a:pathLst>
                <a:path w="1771" h="1718" extrusionOk="0">
                  <a:moveTo>
                    <a:pt x="261" y="1"/>
                  </a:moveTo>
                  <a:cubicBezTo>
                    <a:pt x="1" y="11"/>
                    <a:pt x="1" y="391"/>
                    <a:pt x="261" y="405"/>
                  </a:cubicBezTo>
                  <a:cubicBezTo>
                    <a:pt x="866" y="405"/>
                    <a:pt x="1359" y="898"/>
                    <a:pt x="1359" y="1503"/>
                  </a:cubicBezTo>
                  <a:cubicBezTo>
                    <a:pt x="1355" y="1619"/>
                    <a:pt x="1447" y="1718"/>
                    <a:pt x="1563" y="1718"/>
                  </a:cubicBezTo>
                  <a:cubicBezTo>
                    <a:pt x="1679" y="1718"/>
                    <a:pt x="1770" y="1619"/>
                    <a:pt x="1767" y="1503"/>
                  </a:cubicBezTo>
                  <a:cubicBezTo>
                    <a:pt x="1763" y="673"/>
                    <a:pt x="1091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3" name="Google Shape;19063;p76"/>
            <p:cNvSpPr/>
            <p:nvPr/>
          </p:nvSpPr>
          <p:spPr>
            <a:xfrm>
              <a:off x="3474551" y="1515432"/>
              <a:ext cx="68530" cy="66839"/>
            </a:xfrm>
            <a:custGeom>
              <a:avLst/>
              <a:gdLst/>
              <a:ahLst/>
              <a:cxnLst/>
              <a:rect l="l" t="t" r="r" b="b"/>
              <a:pathLst>
                <a:path w="2633" h="2568" extrusionOk="0">
                  <a:moveTo>
                    <a:pt x="261" y="1"/>
                  </a:moveTo>
                  <a:cubicBezTo>
                    <a:pt x="1" y="11"/>
                    <a:pt x="1" y="395"/>
                    <a:pt x="261" y="405"/>
                  </a:cubicBezTo>
                  <a:cubicBezTo>
                    <a:pt x="1345" y="409"/>
                    <a:pt x="2224" y="1288"/>
                    <a:pt x="2228" y="2372"/>
                  </a:cubicBezTo>
                  <a:cubicBezTo>
                    <a:pt x="2233" y="2502"/>
                    <a:pt x="2332" y="2567"/>
                    <a:pt x="2430" y="2567"/>
                  </a:cubicBezTo>
                  <a:cubicBezTo>
                    <a:pt x="2529" y="2567"/>
                    <a:pt x="2627" y="2502"/>
                    <a:pt x="2632" y="2372"/>
                  </a:cubicBezTo>
                  <a:cubicBezTo>
                    <a:pt x="2632" y="1063"/>
                    <a:pt x="1570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064" name="Google Shape;19064;p76"/>
          <p:cNvGrpSpPr/>
          <p:nvPr/>
        </p:nvGrpSpPr>
        <p:grpSpPr>
          <a:xfrm>
            <a:off x="3707887" y="1526233"/>
            <a:ext cx="389684" cy="339164"/>
            <a:chOff x="3707887" y="1526233"/>
            <a:chExt cx="389684" cy="339164"/>
          </a:xfrm>
        </p:grpSpPr>
        <p:sp>
          <p:nvSpPr>
            <p:cNvPr id="19065" name="Google Shape;19065;p76"/>
            <p:cNvSpPr/>
            <p:nvPr/>
          </p:nvSpPr>
          <p:spPr>
            <a:xfrm>
              <a:off x="3750208" y="1568554"/>
              <a:ext cx="341689" cy="291118"/>
            </a:xfrm>
            <a:custGeom>
              <a:avLst/>
              <a:gdLst/>
              <a:ahLst/>
              <a:cxnLst/>
              <a:rect l="l" t="t" r="r" b="b"/>
              <a:pathLst>
                <a:path w="13128" h="11185" extrusionOk="0">
                  <a:moveTo>
                    <a:pt x="933" y="0"/>
                  </a:moveTo>
                  <a:cubicBezTo>
                    <a:pt x="416" y="0"/>
                    <a:pt x="0" y="421"/>
                    <a:pt x="0" y="936"/>
                  </a:cubicBezTo>
                  <a:lnTo>
                    <a:pt x="0" y="7498"/>
                  </a:lnTo>
                  <a:cubicBezTo>
                    <a:pt x="0" y="8015"/>
                    <a:pt x="419" y="8438"/>
                    <a:pt x="940" y="8438"/>
                  </a:cubicBezTo>
                  <a:lnTo>
                    <a:pt x="4687" y="8438"/>
                  </a:lnTo>
                  <a:lnTo>
                    <a:pt x="8645" y="11143"/>
                  </a:lnTo>
                  <a:cubicBezTo>
                    <a:pt x="8687" y="11172"/>
                    <a:pt x="8733" y="11185"/>
                    <a:pt x="8777" y="11185"/>
                  </a:cubicBezTo>
                  <a:cubicBezTo>
                    <a:pt x="8917" y="11185"/>
                    <a:pt x="9045" y="11055"/>
                    <a:pt x="9008" y="10897"/>
                  </a:cubicBezTo>
                  <a:lnTo>
                    <a:pt x="8438" y="8434"/>
                  </a:lnTo>
                  <a:lnTo>
                    <a:pt x="12188" y="8434"/>
                  </a:lnTo>
                  <a:cubicBezTo>
                    <a:pt x="12706" y="8434"/>
                    <a:pt x="13128" y="8015"/>
                    <a:pt x="13128" y="7498"/>
                  </a:cubicBezTo>
                  <a:lnTo>
                    <a:pt x="13128" y="936"/>
                  </a:lnTo>
                  <a:cubicBezTo>
                    <a:pt x="13128" y="421"/>
                    <a:pt x="12709" y="0"/>
                    <a:pt x="12195" y="0"/>
                  </a:cubicBezTo>
                  <a:cubicBezTo>
                    <a:pt x="12193" y="0"/>
                    <a:pt x="12190" y="0"/>
                    <a:pt x="12188" y="0"/>
                  </a:cubicBezTo>
                  <a:lnTo>
                    <a:pt x="940" y="0"/>
                  </a:lnTo>
                  <a:cubicBezTo>
                    <a:pt x="938" y="0"/>
                    <a:pt x="935" y="0"/>
                    <a:pt x="93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6" name="Google Shape;19066;p76"/>
            <p:cNvSpPr/>
            <p:nvPr/>
          </p:nvSpPr>
          <p:spPr>
            <a:xfrm>
              <a:off x="3750208" y="1568554"/>
              <a:ext cx="323392" cy="201297"/>
            </a:xfrm>
            <a:custGeom>
              <a:avLst/>
              <a:gdLst/>
              <a:ahLst/>
              <a:cxnLst/>
              <a:rect l="l" t="t" r="r" b="b"/>
              <a:pathLst>
                <a:path w="12425" h="7734" extrusionOk="0">
                  <a:moveTo>
                    <a:pt x="940" y="0"/>
                  </a:moveTo>
                  <a:cubicBezTo>
                    <a:pt x="419" y="0"/>
                    <a:pt x="0" y="419"/>
                    <a:pt x="0" y="936"/>
                  </a:cubicBezTo>
                  <a:lnTo>
                    <a:pt x="0" y="7498"/>
                  </a:lnTo>
                  <a:cubicBezTo>
                    <a:pt x="0" y="7579"/>
                    <a:pt x="14" y="7656"/>
                    <a:pt x="32" y="7734"/>
                  </a:cubicBezTo>
                  <a:lnTo>
                    <a:pt x="10781" y="7734"/>
                  </a:lnTo>
                  <a:cubicBezTo>
                    <a:pt x="11689" y="7734"/>
                    <a:pt x="12424" y="6999"/>
                    <a:pt x="12424" y="6094"/>
                  </a:cubicBezTo>
                  <a:lnTo>
                    <a:pt x="12424" y="32"/>
                  </a:lnTo>
                  <a:cubicBezTo>
                    <a:pt x="12347" y="11"/>
                    <a:pt x="12269" y="0"/>
                    <a:pt x="12188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7" name="Google Shape;19067;p76"/>
            <p:cNvSpPr/>
            <p:nvPr/>
          </p:nvSpPr>
          <p:spPr>
            <a:xfrm>
              <a:off x="3713561" y="1531907"/>
              <a:ext cx="341715" cy="291222"/>
            </a:xfrm>
            <a:custGeom>
              <a:avLst/>
              <a:gdLst/>
              <a:ahLst/>
              <a:cxnLst/>
              <a:rect l="l" t="t" r="r" b="b"/>
              <a:pathLst>
                <a:path w="13129" h="11189" extrusionOk="0">
                  <a:moveTo>
                    <a:pt x="940" y="1"/>
                  </a:moveTo>
                  <a:cubicBezTo>
                    <a:pt x="423" y="1"/>
                    <a:pt x="1" y="420"/>
                    <a:pt x="1" y="937"/>
                  </a:cubicBezTo>
                  <a:lnTo>
                    <a:pt x="1" y="7502"/>
                  </a:lnTo>
                  <a:cubicBezTo>
                    <a:pt x="1" y="8020"/>
                    <a:pt x="423" y="8438"/>
                    <a:pt x="940" y="8438"/>
                  </a:cubicBezTo>
                  <a:lnTo>
                    <a:pt x="4691" y="8438"/>
                  </a:lnTo>
                  <a:lnTo>
                    <a:pt x="4121" y="10901"/>
                  </a:lnTo>
                  <a:cubicBezTo>
                    <a:pt x="4084" y="11059"/>
                    <a:pt x="4211" y="11189"/>
                    <a:pt x="4352" y="11189"/>
                  </a:cubicBezTo>
                  <a:cubicBezTo>
                    <a:pt x="4396" y="11189"/>
                    <a:pt x="4441" y="11176"/>
                    <a:pt x="4483" y="11147"/>
                  </a:cubicBezTo>
                  <a:lnTo>
                    <a:pt x="8442" y="8442"/>
                  </a:lnTo>
                  <a:lnTo>
                    <a:pt x="12189" y="8442"/>
                  </a:lnTo>
                  <a:cubicBezTo>
                    <a:pt x="12710" y="8442"/>
                    <a:pt x="13128" y="8020"/>
                    <a:pt x="13128" y="7502"/>
                  </a:cubicBezTo>
                  <a:lnTo>
                    <a:pt x="13128" y="937"/>
                  </a:lnTo>
                  <a:cubicBezTo>
                    <a:pt x="13128" y="420"/>
                    <a:pt x="12710" y="1"/>
                    <a:pt x="12189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8" name="Google Shape;19068;p76"/>
            <p:cNvSpPr/>
            <p:nvPr/>
          </p:nvSpPr>
          <p:spPr>
            <a:xfrm>
              <a:off x="3760905" y="1635939"/>
              <a:ext cx="251243" cy="11478"/>
            </a:xfrm>
            <a:custGeom>
              <a:avLst/>
              <a:gdLst/>
              <a:ahLst/>
              <a:cxnLst/>
              <a:rect l="l" t="t" r="r" b="b"/>
              <a:pathLst>
                <a:path w="9653" h="441" extrusionOk="0">
                  <a:moveTo>
                    <a:pt x="293" y="1"/>
                  </a:moveTo>
                  <a:cubicBezTo>
                    <a:pt x="1" y="1"/>
                    <a:pt x="1" y="441"/>
                    <a:pt x="293" y="441"/>
                  </a:cubicBezTo>
                  <a:lnTo>
                    <a:pt x="9434" y="441"/>
                  </a:lnTo>
                  <a:cubicBezTo>
                    <a:pt x="9554" y="441"/>
                    <a:pt x="9652" y="342"/>
                    <a:pt x="9652" y="223"/>
                  </a:cubicBezTo>
                  <a:cubicBezTo>
                    <a:pt x="9652" y="99"/>
                    <a:pt x="9554" y="1"/>
                    <a:pt x="94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9" name="Google Shape;19069;p76"/>
            <p:cNvSpPr/>
            <p:nvPr/>
          </p:nvSpPr>
          <p:spPr>
            <a:xfrm>
              <a:off x="3760905" y="1605461"/>
              <a:ext cx="165873" cy="11478"/>
            </a:xfrm>
            <a:custGeom>
              <a:avLst/>
              <a:gdLst/>
              <a:ahLst/>
              <a:cxnLst/>
              <a:rect l="l" t="t" r="r" b="b"/>
              <a:pathLst>
                <a:path w="6373" h="441" extrusionOk="0">
                  <a:moveTo>
                    <a:pt x="293" y="0"/>
                  </a:moveTo>
                  <a:cubicBezTo>
                    <a:pt x="1" y="0"/>
                    <a:pt x="1" y="440"/>
                    <a:pt x="293" y="440"/>
                  </a:cubicBezTo>
                  <a:lnTo>
                    <a:pt x="6151" y="440"/>
                  </a:lnTo>
                  <a:cubicBezTo>
                    <a:pt x="6274" y="440"/>
                    <a:pt x="6373" y="342"/>
                    <a:pt x="6373" y="222"/>
                  </a:cubicBezTo>
                  <a:cubicBezTo>
                    <a:pt x="6373" y="99"/>
                    <a:pt x="6274" y="0"/>
                    <a:pt x="61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0" name="Google Shape;19070;p76"/>
            <p:cNvSpPr/>
            <p:nvPr/>
          </p:nvSpPr>
          <p:spPr>
            <a:xfrm>
              <a:off x="3937762" y="1605539"/>
              <a:ext cx="74387" cy="11478"/>
            </a:xfrm>
            <a:custGeom>
              <a:avLst/>
              <a:gdLst/>
              <a:ahLst/>
              <a:cxnLst/>
              <a:rect l="l" t="t" r="r" b="b"/>
              <a:pathLst>
                <a:path w="2858" h="441" extrusionOk="0">
                  <a:moveTo>
                    <a:pt x="296" y="1"/>
                  </a:moveTo>
                  <a:cubicBezTo>
                    <a:pt x="0" y="1"/>
                    <a:pt x="0" y="441"/>
                    <a:pt x="296" y="441"/>
                  </a:cubicBezTo>
                  <a:lnTo>
                    <a:pt x="2639" y="441"/>
                  </a:lnTo>
                  <a:cubicBezTo>
                    <a:pt x="2759" y="441"/>
                    <a:pt x="2857" y="342"/>
                    <a:pt x="2857" y="219"/>
                  </a:cubicBezTo>
                  <a:cubicBezTo>
                    <a:pt x="2857" y="96"/>
                    <a:pt x="2759" y="1"/>
                    <a:pt x="26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1" name="Google Shape;19071;p76"/>
            <p:cNvSpPr/>
            <p:nvPr/>
          </p:nvSpPr>
          <p:spPr>
            <a:xfrm>
              <a:off x="3760905" y="1666443"/>
              <a:ext cx="92632" cy="11478"/>
            </a:xfrm>
            <a:custGeom>
              <a:avLst/>
              <a:gdLst/>
              <a:ahLst/>
              <a:cxnLst/>
              <a:rect l="l" t="t" r="r" b="b"/>
              <a:pathLst>
                <a:path w="3559" h="441" extrusionOk="0">
                  <a:moveTo>
                    <a:pt x="293" y="1"/>
                  </a:moveTo>
                  <a:cubicBezTo>
                    <a:pt x="1" y="1"/>
                    <a:pt x="1" y="440"/>
                    <a:pt x="293" y="440"/>
                  </a:cubicBezTo>
                  <a:lnTo>
                    <a:pt x="3340" y="440"/>
                  </a:lnTo>
                  <a:cubicBezTo>
                    <a:pt x="3463" y="440"/>
                    <a:pt x="3558" y="342"/>
                    <a:pt x="3558" y="222"/>
                  </a:cubicBezTo>
                  <a:cubicBezTo>
                    <a:pt x="3558" y="99"/>
                    <a:pt x="3463" y="1"/>
                    <a:pt x="3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2" name="Google Shape;19072;p76"/>
            <p:cNvSpPr/>
            <p:nvPr/>
          </p:nvSpPr>
          <p:spPr>
            <a:xfrm>
              <a:off x="3876754" y="1666443"/>
              <a:ext cx="135395" cy="11478"/>
            </a:xfrm>
            <a:custGeom>
              <a:avLst/>
              <a:gdLst/>
              <a:ahLst/>
              <a:cxnLst/>
              <a:rect l="l" t="t" r="r" b="b"/>
              <a:pathLst>
                <a:path w="5202" h="441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4983" y="440"/>
                  </a:lnTo>
                  <a:cubicBezTo>
                    <a:pt x="5103" y="440"/>
                    <a:pt x="5201" y="342"/>
                    <a:pt x="5201" y="222"/>
                  </a:cubicBezTo>
                  <a:cubicBezTo>
                    <a:pt x="5201" y="99"/>
                    <a:pt x="5103" y="1"/>
                    <a:pt x="4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3" name="Google Shape;19073;p76"/>
            <p:cNvSpPr/>
            <p:nvPr/>
          </p:nvSpPr>
          <p:spPr>
            <a:xfrm>
              <a:off x="3760905" y="1574957"/>
              <a:ext cx="43908" cy="11478"/>
            </a:xfrm>
            <a:custGeom>
              <a:avLst/>
              <a:gdLst/>
              <a:ahLst/>
              <a:cxnLst/>
              <a:rect l="l" t="t" r="r" b="b"/>
              <a:pathLst>
                <a:path w="1687" h="441" extrusionOk="0">
                  <a:moveTo>
                    <a:pt x="293" y="1"/>
                  </a:moveTo>
                  <a:cubicBezTo>
                    <a:pt x="1" y="1"/>
                    <a:pt x="1" y="440"/>
                    <a:pt x="293" y="440"/>
                  </a:cubicBezTo>
                  <a:lnTo>
                    <a:pt x="1465" y="440"/>
                  </a:lnTo>
                  <a:cubicBezTo>
                    <a:pt x="1588" y="440"/>
                    <a:pt x="1686" y="342"/>
                    <a:pt x="1686" y="222"/>
                  </a:cubicBezTo>
                  <a:cubicBezTo>
                    <a:pt x="1686" y="99"/>
                    <a:pt x="1588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4" name="Google Shape;19074;p76"/>
            <p:cNvSpPr/>
            <p:nvPr/>
          </p:nvSpPr>
          <p:spPr>
            <a:xfrm>
              <a:off x="3815771" y="1574957"/>
              <a:ext cx="196377" cy="11478"/>
            </a:xfrm>
            <a:custGeom>
              <a:avLst/>
              <a:gdLst/>
              <a:ahLst/>
              <a:cxnLst/>
              <a:rect l="l" t="t" r="r" b="b"/>
              <a:pathLst>
                <a:path w="7545" h="441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326" y="440"/>
                  </a:lnTo>
                  <a:cubicBezTo>
                    <a:pt x="7446" y="440"/>
                    <a:pt x="7544" y="342"/>
                    <a:pt x="7544" y="222"/>
                  </a:cubicBezTo>
                  <a:cubicBezTo>
                    <a:pt x="7544" y="99"/>
                    <a:pt x="7446" y="1"/>
                    <a:pt x="73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5" name="Google Shape;19075;p76"/>
            <p:cNvSpPr/>
            <p:nvPr/>
          </p:nvSpPr>
          <p:spPr>
            <a:xfrm>
              <a:off x="3760905" y="1697026"/>
              <a:ext cx="190235" cy="11478"/>
            </a:xfrm>
            <a:custGeom>
              <a:avLst/>
              <a:gdLst/>
              <a:ahLst/>
              <a:cxnLst/>
              <a:rect l="l" t="t" r="r" b="b"/>
              <a:pathLst>
                <a:path w="7309" h="441" extrusionOk="0">
                  <a:moveTo>
                    <a:pt x="293" y="1"/>
                  </a:moveTo>
                  <a:cubicBezTo>
                    <a:pt x="1" y="1"/>
                    <a:pt x="1" y="441"/>
                    <a:pt x="293" y="441"/>
                  </a:cubicBezTo>
                  <a:lnTo>
                    <a:pt x="7091" y="441"/>
                  </a:lnTo>
                  <a:cubicBezTo>
                    <a:pt x="7210" y="437"/>
                    <a:pt x="7309" y="338"/>
                    <a:pt x="7309" y="219"/>
                  </a:cubicBezTo>
                  <a:cubicBezTo>
                    <a:pt x="7309" y="96"/>
                    <a:pt x="7210" y="1"/>
                    <a:pt x="70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6" name="Google Shape;19076;p76"/>
            <p:cNvSpPr/>
            <p:nvPr/>
          </p:nvSpPr>
          <p:spPr>
            <a:xfrm>
              <a:off x="3962202" y="1697026"/>
              <a:ext cx="49947" cy="11478"/>
            </a:xfrm>
            <a:custGeom>
              <a:avLst/>
              <a:gdLst/>
              <a:ahLst/>
              <a:cxnLst/>
              <a:rect l="l" t="t" r="r" b="b"/>
              <a:pathLst>
                <a:path w="1919" h="441" extrusionOk="0">
                  <a:moveTo>
                    <a:pt x="293" y="1"/>
                  </a:moveTo>
                  <a:cubicBezTo>
                    <a:pt x="1" y="1"/>
                    <a:pt x="1" y="441"/>
                    <a:pt x="293" y="441"/>
                  </a:cubicBezTo>
                  <a:lnTo>
                    <a:pt x="1700" y="441"/>
                  </a:lnTo>
                  <a:cubicBezTo>
                    <a:pt x="1820" y="441"/>
                    <a:pt x="1918" y="342"/>
                    <a:pt x="1918" y="219"/>
                  </a:cubicBezTo>
                  <a:cubicBezTo>
                    <a:pt x="1918" y="99"/>
                    <a:pt x="1820" y="1"/>
                    <a:pt x="1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7" name="Google Shape;19077;p76"/>
            <p:cNvSpPr/>
            <p:nvPr/>
          </p:nvSpPr>
          <p:spPr>
            <a:xfrm>
              <a:off x="3707887" y="1526233"/>
              <a:ext cx="389684" cy="339164"/>
            </a:xfrm>
            <a:custGeom>
              <a:avLst/>
              <a:gdLst/>
              <a:ahLst/>
              <a:cxnLst/>
              <a:rect l="l" t="t" r="r" b="b"/>
              <a:pathLst>
                <a:path w="14972" h="13031" extrusionOk="0">
                  <a:moveTo>
                    <a:pt x="4631" y="8874"/>
                  </a:moveTo>
                  <a:lnTo>
                    <a:pt x="4409" y="9842"/>
                  </a:lnTo>
                  <a:lnTo>
                    <a:pt x="2566" y="9842"/>
                  </a:lnTo>
                  <a:cubicBezTo>
                    <a:pt x="2168" y="9842"/>
                    <a:pt x="1848" y="9522"/>
                    <a:pt x="1848" y="9124"/>
                  </a:cubicBezTo>
                  <a:lnTo>
                    <a:pt x="1848" y="8874"/>
                  </a:lnTo>
                  <a:close/>
                  <a:moveTo>
                    <a:pt x="12407" y="437"/>
                  </a:moveTo>
                  <a:cubicBezTo>
                    <a:pt x="12805" y="437"/>
                    <a:pt x="13125" y="761"/>
                    <a:pt x="13128" y="1155"/>
                  </a:cubicBezTo>
                  <a:lnTo>
                    <a:pt x="13128" y="7720"/>
                  </a:lnTo>
                  <a:cubicBezTo>
                    <a:pt x="13125" y="8114"/>
                    <a:pt x="12805" y="8435"/>
                    <a:pt x="12407" y="8438"/>
                  </a:cubicBezTo>
                  <a:lnTo>
                    <a:pt x="8660" y="8438"/>
                  </a:lnTo>
                  <a:cubicBezTo>
                    <a:pt x="8614" y="8438"/>
                    <a:pt x="8572" y="8449"/>
                    <a:pt x="8533" y="8477"/>
                  </a:cubicBezTo>
                  <a:lnTo>
                    <a:pt x="4578" y="11182"/>
                  </a:lnTo>
                  <a:cubicBezTo>
                    <a:pt x="4575" y="11184"/>
                    <a:pt x="4572" y="11185"/>
                    <a:pt x="4569" y="11185"/>
                  </a:cubicBezTo>
                  <a:cubicBezTo>
                    <a:pt x="4559" y="11185"/>
                    <a:pt x="4551" y="11176"/>
                    <a:pt x="4554" y="11165"/>
                  </a:cubicBezTo>
                  <a:lnTo>
                    <a:pt x="5124" y="8702"/>
                  </a:lnTo>
                  <a:cubicBezTo>
                    <a:pt x="5152" y="8565"/>
                    <a:pt x="5050" y="8435"/>
                    <a:pt x="4909" y="8435"/>
                  </a:cubicBezTo>
                  <a:lnTo>
                    <a:pt x="1158" y="8435"/>
                  </a:lnTo>
                  <a:cubicBezTo>
                    <a:pt x="761" y="8435"/>
                    <a:pt x="441" y="8114"/>
                    <a:pt x="441" y="7717"/>
                  </a:cubicBezTo>
                  <a:lnTo>
                    <a:pt x="441" y="1155"/>
                  </a:lnTo>
                  <a:cubicBezTo>
                    <a:pt x="441" y="761"/>
                    <a:pt x="761" y="437"/>
                    <a:pt x="1158" y="437"/>
                  </a:cubicBezTo>
                  <a:close/>
                  <a:moveTo>
                    <a:pt x="13814" y="1844"/>
                  </a:moveTo>
                  <a:cubicBezTo>
                    <a:pt x="14212" y="1844"/>
                    <a:pt x="14532" y="2165"/>
                    <a:pt x="14536" y="2562"/>
                  </a:cubicBezTo>
                  <a:lnTo>
                    <a:pt x="14536" y="9124"/>
                  </a:lnTo>
                  <a:cubicBezTo>
                    <a:pt x="14532" y="9522"/>
                    <a:pt x="14212" y="9842"/>
                    <a:pt x="13814" y="9842"/>
                  </a:cubicBezTo>
                  <a:lnTo>
                    <a:pt x="10067" y="9842"/>
                  </a:lnTo>
                  <a:cubicBezTo>
                    <a:pt x="9926" y="9842"/>
                    <a:pt x="9821" y="9976"/>
                    <a:pt x="9853" y="10113"/>
                  </a:cubicBezTo>
                  <a:lnTo>
                    <a:pt x="10419" y="12576"/>
                  </a:lnTo>
                  <a:cubicBezTo>
                    <a:pt x="10422" y="12584"/>
                    <a:pt x="10414" y="12592"/>
                    <a:pt x="10405" y="12592"/>
                  </a:cubicBezTo>
                  <a:cubicBezTo>
                    <a:pt x="10403" y="12592"/>
                    <a:pt x="10400" y="12591"/>
                    <a:pt x="10398" y="12590"/>
                  </a:cubicBezTo>
                  <a:lnTo>
                    <a:pt x="6848" y="10162"/>
                  </a:lnTo>
                  <a:lnTo>
                    <a:pt x="8727" y="8878"/>
                  </a:lnTo>
                  <a:lnTo>
                    <a:pt x="12407" y="8878"/>
                  </a:lnTo>
                  <a:cubicBezTo>
                    <a:pt x="13047" y="8874"/>
                    <a:pt x="13565" y="8357"/>
                    <a:pt x="13565" y="7720"/>
                  </a:cubicBezTo>
                  <a:lnTo>
                    <a:pt x="13565" y="1844"/>
                  </a:lnTo>
                  <a:close/>
                  <a:moveTo>
                    <a:pt x="1158" y="1"/>
                  </a:moveTo>
                  <a:cubicBezTo>
                    <a:pt x="518" y="1"/>
                    <a:pt x="1" y="518"/>
                    <a:pt x="1" y="1155"/>
                  </a:cubicBezTo>
                  <a:lnTo>
                    <a:pt x="1" y="7720"/>
                  </a:lnTo>
                  <a:cubicBezTo>
                    <a:pt x="1" y="8357"/>
                    <a:pt x="518" y="8874"/>
                    <a:pt x="1158" y="8874"/>
                  </a:cubicBezTo>
                  <a:lnTo>
                    <a:pt x="1408" y="8874"/>
                  </a:lnTo>
                  <a:lnTo>
                    <a:pt x="1408" y="9124"/>
                  </a:lnTo>
                  <a:cubicBezTo>
                    <a:pt x="1408" y="9765"/>
                    <a:pt x="1925" y="10282"/>
                    <a:pt x="2566" y="10282"/>
                  </a:cubicBezTo>
                  <a:lnTo>
                    <a:pt x="4307" y="10282"/>
                  </a:lnTo>
                  <a:lnTo>
                    <a:pt x="4124" y="11066"/>
                  </a:lnTo>
                  <a:cubicBezTo>
                    <a:pt x="4052" y="11374"/>
                    <a:pt x="4297" y="11627"/>
                    <a:pt x="4569" y="11627"/>
                  </a:cubicBezTo>
                  <a:cubicBezTo>
                    <a:pt x="4654" y="11627"/>
                    <a:pt x="4743" y="11601"/>
                    <a:pt x="4825" y="11545"/>
                  </a:cubicBezTo>
                  <a:lnTo>
                    <a:pt x="6457" y="10426"/>
                  </a:lnTo>
                  <a:lnTo>
                    <a:pt x="10148" y="12949"/>
                  </a:lnTo>
                  <a:cubicBezTo>
                    <a:pt x="10230" y="13006"/>
                    <a:pt x="10319" y="13031"/>
                    <a:pt x="10405" y="13031"/>
                  </a:cubicBezTo>
                  <a:cubicBezTo>
                    <a:pt x="10675" y="13031"/>
                    <a:pt x="10917" y="12781"/>
                    <a:pt x="10845" y="12474"/>
                  </a:cubicBezTo>
                  <a:lnTo>
                    <a:pt x="10342" y="10282"/>
                  </a:lnTo>
                  <a:lnTo>
                    <a:pt x="13814" y="10282"/>
                  </a:lnTo>
                  <a:cubicBezTo>
                    <a:pt x="14451" y="10282"/>
                    <a:pt x="14972" y="9761"/>
                    <a:pt x="14972" y="9124"/>
                  </a:cubicBezTo>
                  <a:lnTo>
                    <a:pt x="14972" y="2562"/>
                  </a:lnTo>
                  <a:cubicBezTo>
                    <a:pt x="14972" y="1925"/>
                    <a:pt x="14451" y="1405"/>
                    <a:pt x="13814" y="1405"/>
                  </a:cubicBezTo>
                  <a:lnTo>
                    <a:pt x="13568" y="1405"/>
                  </a:lnTo>
                  <a:lnTo>
                    <a:pt x="13568" y="1155"/>
                  </a:lnTo>
                  <a:cubicBezTo>
                    <a:pt x="13565" y="518"/>
                    <a:pt x="13047" y="1"/>
                    <a:pt x="12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078" name="Google Shape;19078;p76"/>
          <p:cNvGrpSpPr/>
          <p:nvPr/>
        </p:nvGrpSpPr>
        <p:grpSpPr>
          <a:xfrm>
            <a:off x="4660676" y="1985853"/>
            <a:ext cx="346921" cy="346921"/>
            <a:chOff x="4660676" y="1985853"/>
            <a:chExt cx="346921" cy="346921"/>
          </a:xfrm>
        </p:grpSpPr>
        <p:sp>
          <p:nvSpPr>
            <p:cNvPr id="19079" name="Google Shape;19079;p76"/>
            <p:cNvSpPr/>
            <p:nvPr/>
          </p:nvSpPr>
          <p:spPr>
            <a:xfrm>
              <a:off x="4665699" y="1990902"/>
              <a:ext cx="336848" cy="336848"/>
            </a:xfrm>
            <a:custGeom>
              <a:avLst/>
              <a:gdLst/>
              <a:ahLst/>
              <a:cxnLst/>
              <a:rect l="l" t="t" r="r" b="b"/>
              <a:pathLst>
                <a:path w="12942" h="12942" extrusionOk="0">
                  <a:moveTo>
                    <a:pt x="666" y="0"/>
                  </a:moveTo>
                  <a:cubicBezTo>
                    <a:pt x="300" y="0"/>
                    <a:pt x="1" y="300"/>
                    <a:pt x="1" y="665"/>
                  </a:cubicBezTo>
                  <a:lnTo>
                    <a:pt x="1" y="12276"/>
                  </a:lnTo>
                  <a:cubicBezTo>
                    <a:pt x="1" y="12646"/>
                    <a:pt x="300" y="12941"/>
                    <a:pt x="666" y="12941"/>
                  </a:cubicBezTo>
                  <a:lnTo>
                    <a:pt x="12277" y="12941"/>
                  </a:lnTo>
                  <a:cubicBezTo>
                    <a:pt x="12642" y="12941"/>
                    <a:pt x="12942" y="12642"/>
                    <a:pt x="12942" y="12276"/>
                  </a:cubicBezTo>
                  <a:lnTo>
                    <a:pt x="12942" y="665"/>
                  </a:lnTo>
                  <a:cubicBezTo>
                    <a:pt x="12942" y="300"/>
                    <a:pt x="12642" y="0"/>
                    <a:pt x="122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0" name="Google Shape;19080;p76"/>
            <p:cNvSpPr/>
            <p:nvPr/>
          </p:nvSpPr>
          <p:spPr>
            <a:xfrm>
              <a:off x="4967436" y="1990902"/>
              <a:ext cx="35111" cy="336848"/>
            </a:xfrm>
            <a:custGeom>
              <a:avLst/>
              <a:gdLst/>
              <a:ahLst/>
              <a:cxnLst/>
              <a:rect l="l" t="t" r="r" b="b"/>
              <a:pathLst>
                <a:path w="1349" h="12942" extrusionOk="0">
                  <a:moveTo>
                    <a:pt x="1" y="0"/>
                  </a:moveTo>
                  <a:cubicBezTo>
                    <a:pt x="367" y="0"/>
                    <a:pt x="662" y="300"/>
                    <a:pt x="662" y="665"/>
                  </a:cubicBezTo>
                  <a:lnTo>
                    <a:pt x="662" y="12276"/>
                  </a:lnTo>
                  <a:cubicBezTo>
                    <a:pt x="662" y="12642"/>
                    <a:pt x="367" y="12941"/>
                    <a:pt x="1" y="12941"/>
                  </a:cubicBezTo>
                  <a:lnTo>
                    <a:pt x="684" y="12941"/>
                  </a:lnTo>
                  <a:cubicBezTo>
                    <a:pt x="1049" y="12941"/>
                    <a:pt x="1349" y="12642"/>
                    <a:pt x="1349" y="12276"/>
                  </a:cubicBezTo>
                  <a:lnTo>
                    <a:pt x="1349" y="665"/>
                  </a:lnTo>
                  <a:cubicBezTo>
                    <a:pt x="1349" y="300"/>
                    <a:pt x="1049" y="0"/>
                    <a:pt x="684" y="0"/>
                  </a:cubicBez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1" name="Google Shape;19081;p76"/>
            <p:cNvSpPr/>
            <p:nvPr/>
          </p:nvSpPr>
          <p:spPr>
            <a:xfrm>
              <a:off x="4875767" y="2079370"/>
              <a:ext cx="98202" cy="90029"/>
            </a:xfrm>
            <a:custGeom>
              <a:avLst/>
              <a:gdLst/>
              <a:ahLst/>
              <a:cxnLst/>
              <a:rect l="l" t="t" r="r" b="b"/>
              <a:pathLst>
                <a:path w="3773" h="3459" extrusionOk="0">
                  <a:moveTo>
                    <a:pt x="701" y="0"/>
                  </a:moveTo>
                  <a:cubicBezTo>
                    <a:pt x="314" y="0"/>
                    <a:pt x="1" y="313"/>
                    <a:pt x="1" y="700"/>
                  </a:cubicBezTo>
                  <a:lnTo>
                    <a:pt x="1" y="2759"/>
                  </a:lnTo>
                  <a:cubicBezTo>
                    <a:pt x="1" y="3146"/>
                    <a:pt x="314" y="3459"/>
                    <a:pt x="701" y="3459"/>
                  </a:cubicBezTo>
                  <a:lnTo>
                    <a:pt x="3073" y="3459"/>
                  </a:lnTo>
                  <a:cubicBezTo>
                    <a:pt x="3460" y="3459"/>
                    <a:pt x="3773" y="3146"/>
                    <a:pt x="3773" y="2759"/>
                  </a:cubicBezTo>
                  <a:lnTo>
                    <a:pt x="3773" y="700"/>
                  </a:lnTo>
                  <a:cubicBezTo>
                    <a:pt x="3773" y="313"/>
                    <a:pt x="3460" y="0"/>
                    <a:pt x="3073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2" name="Google Shape;19082;p76"/>
            <p:cNvSpPr/>
            <p:nvPr/>
          </p:nvSpPr>
          <p:spPr>
            <a:xfrm>
              <a:off x="4875767" y="2205915"/>
              <a:ext cx="98202" cy="89951"/>
            </a:xfrm>
            <a:custGeom>
              <a:avLst/>
              <a:gdLst/>
              <a:ahLst/>
              <a:cxnLst/>
              <a:rect l="l" t="t" r="r" b="b"/>
              <a:pathLst>
                <a:path w="3773" h="3456" extrusionOk="0">
                  <a:moveTo>
                    <a:pt x="695" y="1"/>
                  </a:moveTo>
                  <a:cubicBezTo>
                    <a:pt x="311" y="1"/>
                    <a:pt x="1" y="316"/>
                    <a:pt x="1" y="701"/>
                  </a:cubicBezTo>
                  <a:lnTo>
                    <a:pt x="1" y="2756"/>
                  </a:lnTo>
                  <a:cubicBezTo>
                    <a:pt x="1" y="3143"/>
                    <a:pt x="314" y="3456"/>
                    <a:pt x="701" y="3456"/>
                  </a:cubicBezTo>
                  <a:lnTo>
                    <a:pt x="3073" y="3456"/>
                  </a:lnTo>
                  <a:cubicBezTo>
                    <a:pt x="3460" y="3456"/>
                    <a:pt x="3773" y="3143"/>
                    <a:pt x="3773" y="2756"/>
                  </a:cubicBezTo>
                  <a:lnTo>
                    <a:pt x="3773" y="701"/>
                  </a:lnTo>
                  <a:cubicBezTo>
                    <a:pt x="3773" y="316"/>
                    <a:pt x="3463" y="1"/>
                    <a:pt x="3079" y="1"/>
                  </a:cubicBezTo>
                  <a:cubicBezTo>
                    <a:pt x="3077" y="1"/>
                    <a:pt x="3075" y="1"/>
                    <a:pt x="3073" y="1"/>
                  </a:cubicBezTo>
                  <a:lnTo>
                    <a:pt x="701" y="1"/>
                  </a:lnTo>
                  <a:cubicBezTo>
                    <a:pt x="699" y="1"/>
                    <a:pt x="697" y="1"/>
                    <a:pt x="695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3" name="Google Shape;19083;p76"/>
            <p:cNvSpPr/>
            <p:nvPr/>
          </p:nvSpPr>
          <p:spPr>
            <a:xfrm>
              <a:off x="4938337" y="2079370"/>
              <a:ext cx="35632" cy="90029"/>
            </a:xfrm>
            <a:custGeom>
              <a:avLst/>
              <a:gdLst/>
              <a:ahLst/>
              <a:cxnLst/>
              <a:rect l="l" t="t" r="r" b="b"/>
              <a:pathLst>
                <a:path w="1369" h="3459" extrusionOk="0">
                  <a:moveTo>
                    <a:pt x="0" y="0"/>
                  </a:moveTo>
                  <a:cubicBezTo>
                    <a:pt x="387" y="0"/>
                    <a:pt x="704" y="313"/>
                    <a:pt x="704" y="700"/>
                  </a:cubicBezTo>
                  <a:lnTo>
                    <a:pt x="704" y="2759"/>
                  </a:lnTo>
                  <a:cubicBezTo>
                    <a:pt x="704" y="3146"/>
                    <a:pt x="387" y="3459"/>
                    <a:pt x="0" y="3459"/>
                  </a:cubicBezTo>
                  <a:lnTo>
                    <a:pt x="669" y="3459"/>
                  </a:lnTo>
                  <a:cubicBezTo>
                    <a:pt x="1056" y="3459"/>
                    <a:pt x="1369" y="3146"/>
                    <a:pt x="1369" y="2759"/>
                  </a:cubicBezTo>
                  <a:lnTo>
                    <a:pt x="1369" y="700"/>
                  </a:lnTo>
                  <a:cubicBezTo>
                    <a:pt x="1369" y="313"/>
                    <a:pt x="1056" y="0"/>
                    <a:pt x="66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4" name="Google Shape;19084;p76"/>
            <p:cNvSpPr/>
            <p:nvPr/>
          </p:nvSpPr>
          <p:spPr>
            <a:xfrm>
              <a:off x="4938337" y="2205915"/>
              <a:ext cx="35632" cy="89951"/>
            </a:xfrm>
            <a:custGeom>
              <a:avLst/>
              <a:gdLst/>
              <a:ahLst/>
              <a:cxnLst/>
              <a:rect l="l" t="t" r="r" b="b"/>
              <a:pathLst>
                <a:path w="1369" h="3456" extrusionOk="0">
                  <a:moveTo>
                    <a:pt x="6" y="1"/>
                  </a:moveTo>
                  <a:cubicBezTo>
                    <a:pt x="4" y="1"/>
                    <a:pt x="2" y="1"/>
                    <a:pt x="0" y="1"/>
                  </a:cubicBezTo>
                  <a:lnTo>
                    <a:pt x="13" y="1"/>
                  </a:lnTo>
                  <a:cubicBezTo>
                    <a:pt x="11" y="1"/>
                    <a:pt x="9" y="1"/>
                    <a:pt x="6" y="1"/>
                  </a:cubicBezTo>
                  <a:close/>
                  <a:moveTo>
                    <a:pt x="675" y="1"/>
                  </a:moveTo>
                  <a:cubicBezTo>
                    <a:pt x="673" y="1"/>
                    <a:pt x="671" y="1"/>
                    <a:pt x="669" y="1"/>
                  </a:cubicBezTo>
                  <a:lnTo>
                    <a:pt x="13" y="1"/>
                  </a:lnTo>
                  <a:cubicBezTo>
                    <a:pt x="394" y="4"/>
                    <a:pt x="704" y="318"/>
                    <a:pt x="704" y="701"/>
                  </a:cubicBezTo>
                  <a:lnTo>
                    <a:pt x="704" y="2756"/>
                  </a:lnTo>
                  <a:cubicBezTo>
                    <a:pt x="704" y="3143"/>
                    <a:pt x="387" y="3456"/>
                    <a:pt x="0" y="3456"/>
                  </a:cubicBezTo>
                  <a:lnTo>
                    <a:pt x="669" y="3456"/>
                  </a:lnTo>
                  <a:cubicBezTo>
                    <a:pt x="1056" y="3456"/>
                    <a:pt x="1369" y="3143"/>
                    <a:pt x="1369" y="2756"/>
                  </a:cubicBezTo>
                  <a:lnTo>
                    <a:pt x="1369" y="701"/>
                  </a:lnTo>
                  <a:cubicBezTo>
                    <a:pt x="1369" y="316"/>
                    <a:pt x="1059" y="1"/>
                    <a:pt x="675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5" name="Google Shape;19085;p76"/>
            <p:cNvSpPr/>
            <p:nvPr/>
          </p:nvSpPr>
          <p:spPr>
            <a:xfrm>
              <a:off x="4665699" y="1990902"/>
              <a:ext cx="336848" cy="59082"/>
            </a:xfrm>
            <a:custGeom>
              <a:avLst/>
              <a:gdLst/>
              <a:ahLst/>
              <a:cxnLst/>
              <a:rect l="l" t="t" r="r" b="b"/>
              <a:pathLst>
                <a:path w="12942" h="2270" extrusionOk="0">
                  <a:moveTo>
                    <a:pt x="666" y="0"/>
                  </a:moveTo>
                  <a:cubicBezTo>
                    <a:pt x="300" y="0"/>
                    <a:pt x="1" y="300"/>
                    <a:pt x="1" y="665"/>
                  </a:cubicBezTo>
                  <a:lnTo>
                    <a:pt x="1" y="2270"/>
                  </a:lnTo>
                  <a:lnTo>
                    <a:pt x="12942" y="2270"/>
                  </a:lnTo>
                  <a:lnTo>
                    <a:pt x="12942" y="665"/>
                  </a:lnTo>
                  <a:cubicBezTo>
                    <a:pt x="12942" y="300"/>
                    <a:pt x="12642" y="0"/>
                    <a:pt x="1227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6" name="Google Shape;19086;p76"/>
            <p:cNvSpPr/>
            <p:nvPr/>
          </p:nvSpPr>
          <p:spPr>
            <a:xfrm>
              <a:off x="4967436" y="1990902"/>
              <a:ext cx="35111" cy="59004"/>
            </a:xfrm>
            <a:custGeom>
              <a:avLst/>
              <a:gdLst/>
              <a:ahLst/>
              <a:cxnLst/>
              <a:rect l="l" t="t" r="r" b="b"/>
              <a:pathLst>
                <a:path w="1349" h="2267" extrusionOk="0">
                  <a:moveTo>
                    <a:pt x="1" y="0"/>
                  </a:moveTo>
                  <a:cubicBezTo>
                    <a:pt x="367" y="0"/>
                    <a:pt x="662" y="300"/>
                    <a:pt x="662" y="665"/>
                  </a:cubicBezTo>
                  <a:lnTo>
                    <a:pt x="662" y="2266"/>
                  </a:lnTo>
                  <a:lnTo>
                    <a:pt x="1349" y="2266"/>
                  </a:lnTo>
                  <a:lnTo>
                    <a:pt x="1349" y="665"/>
                  </a:lnTo>
                  <a:cubicBezTo>
                    <a:pt x="1349" y="300"/>
                    <a:pt x="1049" y="0"/>
                    <a:pt x="6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7" name="Google Shape;19087;p76"/>
            <p:cNvSpPr/>
            <p:nvPr/>
          </p:nvSpPr>
          <p:spPr>
            <a:xfrm>
              <a:off x="4684569" y="2010501"/>
              <a:ext cx="23008" cy="19703"/>
            </a:xfrm>
            <a:custGeom>
              <a:avLst/>
              <a:gdLst/>
              <a:ahLst/>
              <a:cxnLst/>
              <a:rect l="l" t="t" r="r" b="b"/>
              <a:pathLst>
                <a:path w="884" h="757" extrusionOk="0">
                  <a:moveTo>
                    <a:pt x="507" y="0"/>
                  </a:moveTo>
                  <a:cubicBezTo>
                    <a:pt x="169" y="0"/>
                    <a:pt x="0" y="405"/>
                    <a:pt x="240" y="644"/>
                  </a:cubicBezTo>
                  <a:cubicBezTo>
                    <a:pt x="317" y="722"/>
                    <a:pt x="412" y="756"/>
                    <a:pt x="505" y="756"/>
                  </a:cubicBezTo>
                  <a:cubicBezTo>
                    <a:pt x="699" y="756"/>
                    <a:pt x="884" y="605"/>
                    <a:pt x="884" y="377"/>
                  </a:cubicBezTo>
                  <a:cubicBezTo>
                    <a:pt x="884" y="169"/>
                    <a:pt x="715" y="0"/>
                    <a:pt x="507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8" name="Google Shape;19088;p76"/>
            <p:cNvSpPr/>
            <p:nvPr/>
          </p:nvSpPr>
          <p:spPr>
            <a:xfrm>
              <a:off x="4722569" y="2010501"/>
              <a:ext cx="23008" cy="19703"/>
            </a:xfrm>
            <a:custGeom>
              <a:avLst/>
              <a:gdLst/>
              <a:ahLst/>
              <a:cxnLst/>
              <a:rect l="l" t="t" r="r" b="b"/>
              <a:pathLst>
                <a:path w="884" h="757" extrusionOk="0">
                  <a:moveTo>
                    <a:pt x="504" y="0"/>
                  </a:moveTo>
                  <a:cubicBezTo>
                    <a:pt x="166" y="0"/>
                    <a:pt x="1" y="405"/>
                    <a:pt x="236" y="644"/>
                  </a:cubicBezTo>
                  <a:cubicBezTo>
                    <a:pt x="314" y="722"/>
                    <a:pt x="409" y="756"/>
                    <a:pt x="502" y="756"/>
                  </a:cubicBezTo>
                  <a:cubicBezTo>
                    <a:pt x="697" y="756"/>
                    <a:pt x="884" y="605"/>
                    <a:pt x="884" y="377"/>
                  </a:cubicBezTo>
                  <a:cubicBezTo>
                    <a:pt x="884" y="169"/>
                    <a:pt x="711" y="0"/>
                    <a:pt x="504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9" name="Google Shape;19089;p76"/>
            <p:cNvSpPr/>
            <p:nvPr/>
          </p:nvSpPr>
          <p:spPr>
            <a:xfrm>
              <a:off x="4760569" y="2010501"/>
              <a:ext cx="23008" cy="19703"/>
            </a:xfrm>
            <a:custGeom>
              <a:avLst/>
              <a:gdLst/>
              <a:ahLst/>
              <a:cxnLst/>
              <a:rect l="l" t="t" r="r" b="b"/>
              <a:pathLst>
                <a:path w="884" h="757" extrusionOk="0">
                  <a:moveTo>
                    <a:pt x="504" y="0"/>
                  </a:moveTo>
                  <a:cubicBezTo>
                    <a:pt x="170" y="0"/>
                    <a:pt x="1" y="405"/>
                    <a:pt x="236" y="644"/>
                  </a:cubicBezTo>
                  <a:cubicBezTo>
                    <a:pt x="314" y="722"/>
                    <a:pt x="409" y="756"/>
                    <a:pt x="502" y="756"/>
                  </a:cubicBezTo>
                  <a:cubicBezTo>
                    <a:pt x="697" y="756"/>
                    <a:pt x="884" y="605"/>
                    <a:pt x="884" y="377"/>
                  </a:cubicBezTo>
                  <a:cubicBezTo>
                    <a:pt x="884" y="169"/>
                    <a:pt x="715" y="0"/>
                    <a:pt x="504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0" name="Google Shape;19090;p76"/>
            <p:cNvSpPr/>
            <p:nvPr/>
          </p:nvSpPr>
          <p:spPr>
            <a:xfrm>
              <a:off x="4690972" y="2010501"/>
              <a:ext cx="16606" cy="19677"/>
            </a:xfrm>
            <a:custGeom>
              <a:avLst/>
              <a:gdLst/>
              <a:ahLst/>
              <a:cxnLst/>
              <a:rect l="l" t="t" r="r" b="b"/>
              <a:pathLst>
                <a:path w="638" h="756" extrusionOk="0">
                  <a:moveTo>
                    <a:pt x="254" y="0"/>
                  </a:moveTo>
                  <a:cubicBezTo>
                    <a:pt x="497" y="233"/>
                    <a:pt x="338" y="644"/>
                    <a:pt x="1" y="651"/>
                  </a:cubicBezTo>
                  <a:cubicBezTo>
                    <a:pt x="76" y="723"/>
                    <a:pt x="167" y="756"/>
                    <a:pt x="257" y="756"/>
                  </a:cubicBezTo>
                  <a:cubicBezTo>
                    <a:pt x="451" y="756"/>
                    <a:pt x="638" y="603"/>
                    <a:pt x="638" y="377"/>
                  </a:cubicBezTo>
                  <a:cubicBezTo>
                    <a:pt x="638" y="169"/>
                    <a:pt x="469" y="0"/>
                    <a:pt x="261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1" name="Google Shape;19091;p76"/>
            <p:cNvSpPr/>
            <p:nvPr/>
          </p:nvSpPr>
          <p:spPr>
            <a:xfrm>
              <a:off x="4728894" y="2010501"/>
              <a:ext cx="16684" cy="19677"/>
            </a:xfrm>
            <a:custGeom>
              <a:avLst/>
              <a:gdLst/>
              <a:ahLst/>
              <a:cxnLst/>
              <a:rect l="l" t="t" r="r" b="b"/>
              <a:pathLst>
                <a:path w="641" h="756" extrusionOk="0">
                  <a:moveTo>
                    <a:pt x="254" y="0"/>
                  </a:moveTo>
                  <a:cubicBezTo>
                    <a:pt x="496" y="233"/>
                    <a:pt x="338" y="644"/>
                    <a:pt x="0" y="651"/>
                  </a:cubicBezTo>
                  <a:cubicBezTo>
                    <a:pt x="76" y="723"/>
                    <a:pt x="167" y="756"/>
                    <a:pt x="256" y="756"/>
                  </a:cubicBezTo>
                  <a:cubicBezTo>
                    <a:pt x="451" y="756"/>
                    <a:pt x="638" y="603"/>
                    <a:pt x="641" y="377"/>
                  </a:cubicBezTo>
                  <a:cubicBezTo>
                    <a:pt x="641" y="169"/>
                    <a:pt x="468" y="0"/>
                    <a:pt x="26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2" name="Google Shape;19092;p76"/>
            <p:cNvSpPr/>
            <p:nvPr/>
          </p:nvSpPr>
          <p:spPr>
            <a:xfrm>
              <a:off x="4766894" y="2010501"/>
              <a:ext cx="16684" cy="19677"/>
            </a:xfrm>
            <a:custGeom>
              <a:avLst/>
              <a:gdLst/>
              <a:ahLst/>
              <a:cxnLst/>
              <a:rect l="l" t="t" r="r" b="b"/>
              <a:pathLst>
                <a:path w="641" h="756" extrusionOk="0">
                  <a:moveTo>
                    <a:pt x="254" y="0"/>
                  </a:moveTo>
                  <a:cubicBezTo>
                    <a:pt x="497" y="233"/>
                    <a:pt x="338" y="644"/>
                    <a:pt x="0" y="651"/>
                  </a:cubicBezTo>
                  <a:cubicBezTo>
                    <a:pt x="77" y="723"/>
                    <a:pt x="169" y="756"/>
                    <a:pt x="259" y="756"/>
                  </a:cubicBezTo>
                  <a:cubicBezTo>
                    <a:pt x="454" y="756"/>
                    <a:pt x="641" y="603"/>
                    <a:pt x="641" y="377"/>
                  </a:cubicBezTo>
                  <a:cubicBezTo>
                    <a:pt x="641" y="169"/>
                    <a:pt x="472" y="0"/>
                    <a:pt x="2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3" name="Google Shape;19093;p76"/>
            <p:cNvSpPr/>
            <p:nvPr/>
          </p:nvSpPr>
          <p:spPr>
            <a:xfrm>
              <a:off x="4660676" y="1985853"/>
              <a:ext cx="136384" cy="69181"/>
            </a:xfrm>
            <a:custGeom>
              <a:avLst/>
              <a:gdLst/>
              <a:ahLst/>
              <a:cxnLst/>
              <a:rect l="l" t="t" r="r" b="b"/>
              <a:pathLst>
                <a:path w="5240" h="2658" extrusionOk="0">
                  <a:moveTo>
                    <a:pt x="859" y="1"/>
                  </a:moveTo>
                  <a:cubicBezTo>
                    <a:pt x="384" y="1"/>
                    <a:pt x="0" y="384"/>
                    <a:pt x="0" y="859"/>
                  </a:cubicBezTo>
                  <a:lnTo>
                    <a:pt x="0" y="2464"/>
                  </a:lnTo>
                  <a:cubicBezTo>
                    <a:pt x="0" y="2569"/>
                    <a:pt x="85" y="2657"/>
                    <a:pt x="194" y="2657"/>
                  </a:cubicBezTo>
                  <a:cubicBezTo>
                    <a:pt x="303" y="2657"/>
                    <a:pt x="391" y="2569"/>
                    <a:pt x="391" y="2460"/>
                  </a:cubicBezTo>
                  <a:lnTo>
                    <a:pt x="391" y="859"/>
                  </a:lnTo>
                  <a:cubicBezTo>
                    <a:pt x="391" y="599"/>
                    <a:pt x="598" y="391"/>
                    <a:pt x="859" y="391"/>
                  </a:cubicBezTo>
                  <a:lnTo>
                    <a:pt x="4979" y="391"/>
                  </a:lnTo>
                  <a:cubicBezTo>
                    <a:pt x="5239" y="391"/>
                    <a:pt x="5239" y="1"/>
                    <a:pt x="4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4" name="Google Shape;19094;p76"/>
            <p:cNvSpPr/>
            <p:nvPr/>
          </p:nvSpPr>
          <p:spPr>
            <a:xfrm>
              <a:off x="4687953" y="2079370"/>
              <a:ext cx="159731" cy="216497"/>
            </a:xfrm>
            <a:custGeom>
              <a:avLst/>
              <a:gdLst/>
              <a:ahLst/>
              <a:cxnLst/>
              <a:rect l="l" t="t" r="r" b="b"/>
              <a:pathLst>
                <a:path w="6137" h="8318" extrusionOk="0">
                  <a:moveTo>
                    <a:pt x="701" y="0"/>
                  </a:moveTo>
                  <a:cubicBezTo>
                    <a:pt x="314" y="0"/>
                    <a:pt x="1" y="313"/>
                    <a:pt x="1" y="700"/>
                  </a:cubicBezTo>
                  <a:lnTo>
                    <a:pt x="1" y="7618"/>
                  </a:lnTo>
                  <a:cubicBezTo>
                    <a:pt x="1" y="8005"/>
                    <a:pt x="314" y="8318"/>
                    <a:pt x="701" y="8318"/>
                  </a:cubicBezTo>
                  <a:lnTo>
                    <a:pt x="5437" y="8318"/>
                  </a:lnTo>
                  <a:cubicBezTo>
                    <a:pt x="5824" y="8318"/>
                    <a:pt x="6137" y="8005"/>
                    <a:pt x="6137" y="7618"/>
                  </a:cubicBezTo>
                  <a:lnTo>
                    <a:pt x="6137" y="700"/>
                  </a:lnTo>
                  <a:cubicBezTo>
                    <a:pt x="6137" y="313"/>
                    <a:pt x="5824" y="0"/>
                    <a:pt x="5437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5" name="Google Shape;19095;p76"/>
            <p:cNvSpPr/>
            <p:nvPr/>
          </p:nvSpPr>
          <p:spPr>
            <a:xfrm>
              <a:off x="4811037" y="2079370"/>
              <a:ext cx="36647" cy="216497"/>
            </a:xfrm>
            <a:custGeom>
              <a:avLst/>
              <a:gdLst/>
              <a:ahLst/>
              <a:cxnLst/>
              <a:rect l="l" t="t" r="r" b="b"/>
              <a:pathLst>
                <a:path w="1408" h="8318" extrusionOk="0">
                  <a:moveTo>
                    <a:pt x="708" y="0"/>
                  </a:moveTo>
                  <a:lnTo>
                    <a:pt x="0" y="25"/>
                  </a:lnTo>
                  <a:cubicBezTo>
                    <a:pt x="387" y="25"/>
                    <a:pt x="701" y="338"/>
                    <a:pt x="701" y="725"/>
                  </a:cubicBezTo>
                  <a:lnTo>
                    <a:pt x="701" y="7646"/>
                  </a:lnTo>
                  <a:cubicBezTo>
                    <a:pt x="701" y="7959"/>
                    <a:pt x="493" y="8233"/>
                    <a:pt x="190" y="8318"/>
                  </a:cubicBezTo>
                  <a:lnTo>
                    <a:pt x="708" y="8318"/>
                  </a:lnTo>
                  <a:cubicBezTo>
                    <a:pt x="1095" y="8318"/>
                    <a:pt x="1408" y="8005"/>
                    <a:pt x="1408" y="7618"/>
                  </a:cubicBezTo>
                  <a:lnTo>
                    <a:pt x="1408" y="700"/>
                  </a:lnTo>
                  <a:cubicBezTo>
                    <a:pt x="1408" y="313"/>
                    <a:pt x="1095" y="0"/>
                    <a:pt x="70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6" name="Google Shape;19096;p76"/>
            <p:cNvSpPr/>
            <p:nvPr/>
          </p:nvSpPr>
          <p:spPr>
            <a:xfrm>
              <a:off x="4682825" y="2005452"/>
              <a:ext cx="34825" cy="29775"/>
            </a:xfrm>
            <a:custGeom>
              <a:avLst/>
              <a:gdLst/>
              <a:ahLst/>
              <a:cxnLst/>
              <a:rect l="l" t="t" r="r" b="b"/>
              <a:pathLst>
                <a:path w="1338" h="1144" extrusionOk="0">
                  <a:moveTo>
                    <a:pt x="574" y="388"/>
                  </a:moveTo>
                  <a:cubicBezTo>
                    <a:pt x="676" y="388"/>
                    <a:pt x="757" y="469"/>
                    <a:pt x="757" y="571"/>
                  </a:cubicBezTo>
                  <a:cubicBezTo>
                    <a:pt x="757" y="681"/>
                    <a:pt x="666" y="753"/>
                    <a:pt x="571" y="753"/>
                  </a:cubicBezTo>
                  <a:cubicBezTo>
                    <a:pt x="527" y="753"/>
                    <a:pt x="481" y="737"/>
                    <a:pt x="444" y="701"/>
                  </a:cubicBezTo>
                  <a:cubicBezTo>
                    <a:pt x="331" y="585"/>
                    <a:pt x="412" y="388"/>
                    <a:pt x="574" y="388"/>
                  </a:cubicBezTo>
                  <a:close/>
                  <a:moveTo>
                    <a:pt x="574" y="1"/>
                  </a:moveTo>
                  <a:cubicBezTo>
                    <a:pt x="257" y="1"/>
                    <a:pt x="1" y="254"/>
                    <a:pt x="1" y="571"/>
                  </a:cubicBezTo>
                  <a:cubicBezTo>
                    <a:pt x="1" y="916"/>
                    <a:pt x="282" y="1144"/>
                    <a:pt x="576" y="1144"/>
                  </a:cubicBezTo>
                  <a:cubicBezTo>
                    <a:pt x="716" y="1144"/>
                    <a:pt x="859" y="1092"/>
                    <a:pt x="975" y="975"/>
                  </a:cubicBezTo>
                  <a:cubicBezTo>
                    <a:pt x="1338" y="617"/>
                    <a:pt x="1081" y="1"/>
                    <a:pt x="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7" name="Google Shape;19097;p76"/>
            <p:cNvSpPr/>
            <p:nvPr/>
          </p:nvSpPr>
          <p:spPr>
            <a:xfrm>
              <a:off x="4720825" y="2005452"/>
              <a:ext cx="34825" cy="29775"/>
            </a:xfrm>
            <a:custGeom>
              <a:avLst/>
              <a:gdLst/>
              <a:ahLst/>
              <a:cxnLst/>
              <a:rect l="l" t="t" r="r" b="b"/>
              <a:pathLst>
                <a:path w="1338" h="1144" extrusionOk="0">
                  <a:moveTo>
                    <a:pt x="574" y="388"/>
                  </a:moveTo>
                  <a:cubicBezTo>
                    <a:pt x="673" y="388"/>
                    <a:pt x="754" y="469"/>
                    <a:pt x="757" y="571"/>
                  </a:cubicBezTo>
                  <a:cubicBezTo>
                    <a:pt x="757" y="681"/>
                    <a:pt x="666" y="753"/>
                    <a:pt x="572" y="753"/>
                  </a:cubicBezTo>
                  <a:cubicBezTo>
                    <a:pt x="527" y="753"/>
                    <a:pt x="481" y="737"/>
                    <a:pt x="444" y="701"/>
                  </a:cubicBezTo>
                  <a:cubicBezTo>
                    <a:pt x="328" y="585"/>
                    <a:pt x="409" y="388"/>
                    <a:pt x="574" y="388"/>
                  </a:cubicBezTo>
                  <a:close/>
                  <a:moveTo>
                    <a:pt x="571" y="1"/>
                  </a:moveTo>
                  <a:cubicBezTo>
                    <a:pt x="258" y="1"/>
                    <a:pt x="1" y="254"/>
                    <a:pt x="1" y="571"/>
                  </a:cubicBezTo>
                  <a:cubicBezTo>
                    <a:pt x="1" y="916"/>
                    <a:pt x="283" y="1144"/>
                    <a:pt x="576" y="1144"/>
                  </a:cubicBezTo>
                  <a:cubicBezTo>
                    <a:pt x="716" y="1144"/>
                    <a:pt x="859" y="1092"/>
                    <a:pt x="975" y="975"/>
                  </a:cubicBezTo>
                  <a:cubicBezTo>
                    <a:pt x="1338" y="617"/>
                    <a:pt x="1081" y="1"/>
                    <a:pt x="5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8" name="Google Shape;19098;p76"/>
            <p:cNvSpPr/>
            <p:nvPr/>
          </p:nvSpPr>
          <p:spPr>
            <a:xfrm>
              <a:off x="4758826" y="2005452"/>
              <a:ext cx="34747" cy="29775"/>
            </a:xfrm>
            <a:custGeom>
              <a:avLst/>
              <a:gdLst/>
              <a:ahLst/>
              <a:cxnLst/>
              <a:rect l="l" t="t" r="r" b="b"/>
              <a:pathLst>
                <a:path w="1335" h="1144" extrusionOk="0">
                  <a:moveTo>
                    <a:pt x="571" y="388"/>
                  </a:moveTo>
                  <a:cubicBezTo>
                    <a:pt x="673" y="388"/>
                    <a:pt x="754" y="469"/>
                    <a:pt x="754" y="571"/>
                  </a:cubicBezTo>
                  <a:cubicBezTo>
                    <a:pt x="754" y="681"/>
                    <a:pt x="663" y="753"/>
                    <a:pt x="569" y="753"/>
                  </a:cubicBezTo>
                  <a:cubicBezTo>
                    <a:pt x="525" y="753"/>
                    <a:pt x="480" y="737"/>
                    <a:pt x="444" y="701"/>
                  </a:cubicBezTo>
                  <a:cubicBezTo>
                    <a:pt x="328" y="585"/>
                    <a:pt x="409" y="388"/>
                    <a:pt x="571" y="388"/>
                  </a:cubicBezTo>
                  <a:close/>
                  <a:moveTo>
                    <a:pt x="571" y="1"/>
                  </a:moveTo>
                  <a:cubicBezTo>
                    <a:pt x="254" y="1"/>
                    <a:pt x="1" y="254"/>
                    <a:pt x="1" y="571"/>
                  </a:cubicBezTo>
                  <a:cubicBezTo>
                    <a:pt x="1" y="916"/>
                    <a:pt x="283" y="1144"/>
                    <a:pt x="576" y="1144"/>
                  </a:cubicBezTo>
                  <a:cubicBezTo>
                    <a:pt x="716" y="1144"/>
                    <a:pt x="859" y="1092"/>
                    <a:pt x="975" y="975"/>
                  </a:cubicBezTo>
                  <a:cubicBezTo>
                    <a:pt x="1334" y="617"/>
                    <a:pt x="1081" y="1"/>
                    <a:pt x="5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9" name="Google Shape;19099;p76"/>
            <p:cNvSpPr/>
            <p:nvPr/>
          </p:nvSpPr>
          <p:spPr>
            <a:xfrm>
              <a:off x="4660676" y="1985853"/>
              <a:ext cx="346921" cy="346921"/>
            </a:xfrm>
            <a:custGeom>
              <a:avLst/>
              <a:gdLst/>
              <a:ahLst/>
              <a:cxnLst/>
              <a:rect l="l" t="t" r="r" b="b"/>
              <a:pathLst>
                <a:path w="13329" h="13329" extrusionOk="0">
                  <a:moveTo>
                    <a:pt x="12938" y="2657"/>
                  </a:moveTo>
                  <a:lnTo>
                    <a:pt x="12938" y="12470"/>
                  </a:lnTo>
                  <a:cubicBezTo>
                    <a:pt x="12938" y="12731"/>
                    <a:pt x="12730" y="12938"/>
                    <a:pt x="12470" y="12938"/>
                  </a:cubicBezTo>
                  <a:lnTo>
                    <a:pt x="859" y="12938"/>
                  </a:lnTo>
                  <a:cubicBezTo>
                    <a:pt x="598" y="12938"/>
                    <a:pt x="391" y="12731"/>
                    <a:pt x="391" y="12470"/>
                  </a:cubicBezTo>
                  <a:lnTo>
                    <a:pt x="391" y="2657"/>
                  </a:lnTo>
                  <a:close/>
                  <a:moveTo>
                    <a:pt x="859" y="1"/>
                  </a:moveTo>
                  <a:cubicBezTo>
                    <a:pt x="384" y="1"/>
                    <a:pt x="0" y="384"/>
                    <a:pt x="0" y="859"/>
                  </a:cubicBezTo>
                  <a:lnTo>
                    <a:pt x="0" y="12470"/>
                  </a:lnTo>
                  <a:cubicBezTo>
                    <a:pt x="0" y="12945"/>
                    <a:pt x="384" y="13329"/>
                    <a:pt x="859" y="13329"/>
                  </a:cubicBezTo>
                  <a:lnTo>
                    <a:pt x="12470" y="13329"/>
                  </a:lnTo>
                  <a:cubicBezTo>
                    <a:pt x="12945" y="13329"/>
                    <a:pt x="13328" y="12945"/>
                    <a:pt x="13328" y="12470"/>
                  </a:cubicBezTo>
                  <a:lnTo>
                    <a:pt x="13328" y="859"/>
                  </a:lnTo>
                  <a:cubicBezTo>
                    <a:pt x="13328" y="384"/>
                    <a:pt x="12945" y="1"/>
                    <a:pt x="12470" y="1"/>
                  </a:cubicBezTo>
                  <a:lnTo>
                    <a:pt x="6214" y="1"/>
                  </a:lnTo>
                  <a:cubicBezTo>
                    <a:pt x="5953" y="1"/>
                    <a:pt x="5953" y="391"/>
                    <a:pt x="6214" y="391"/>
                  </a:cubicBezTo>
                  <a:lnTo>
                    <a:pt x="12470" y="391"/>
                  </a:lnTo>
                  <a:cubicBezTo>
                    <a:pt x="12726" y="391"/>
                    <a:pt x="12938" y="603"/>
                    <a:pt x="12938" y="859"/>
                  </a:cubicBezTo>
                  <a:lnTo>
                    <a:pt x="12938" y="2267"/>
                  </a:lnTo>
                  <a:lnTo>
                    <a:pt x="391" y="2267"/>
                  </a:lnTo>
                  <a:lnTo>
                    <a:pt x="391" y="859"/>
                  </a:lnTo>
                  <a:cubicBezTo>
                    <a:pt x="391" y="599"/>
                    <a:pt x="598" y="391"/>
                    <a:pt x="859" y="391"/>
                  </a:cubicBezTo>
                  <a:lnTo>
                    <a:pt x="4979" y="391"/>
                  </a:lnTo>
                  <a:cubicBezTo>
                    <a:pt x="5239" y="391"/>
                    <a:pt x="5239" y="1"/>
                    <a:pt x="4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0" name="Google Shape;19100;p76"/>
            <p:cNvSpPr/>
            <p:nvPr/>
          </p:nvSpPr>
          <p:spPr>
            <a:xfrm>
              <a:off x="4682825" y="2082389"/>
              <a:ext cx="14966" cy="27771"/>
            </a:xfrm>
            <a:custGeom>
              <a:avLst/>
              <a:gdLst/>
              <a:ahLst/>
              <a:cxnLst/>
              <a:rect l="l" t="t" r="r" b="b"/>
              <a:pathLst>
                <a:path w="575" h="1067" extrusionOk="0">
                  <a:moveTo>
                    <a:pt x="305" y="1"/>
                  </a:moveTo>
                  <a:cubicBezTo>
                    <a:pt x="248" y="1"/>
                    <a:pt x="190" y="27"/>
                    <a:pt x="148" y="92"/>
                  </a:cubicBezTo>
                  <a:cubicBezTo>
                    <a:pt x="53" y="240"/>
                    <a:pt x="1" y="409"/>
                    <a:pt x="1" y="584"/>
                  </a:cubicBezTo>
                  <a:lnTo>
                    <a:pt x="1" y="869"/>
                  </a:lnTo>
                  <a:cubicBezTo>
                    <a:pt x="1" y="979"/>
                    <a:pt x="88" y="1063"/>
                    <a:pt x="198" y="1066"/>
                  </a:cubicBezTo>
                  <a:cubicBezTo>
                    <a:pt x="303" y="1063"/>
                    <a:pt x="391" y="979"/>
                    <a:pt x="391" y="869"/>
                  </a:cubicBezTo>
                  <a:lnTo>
                    <a:pt x="391" y="584"/>
                  </a:lnTo>
                  <a:cubicBezTo>
                    <a:pt x="391" y="486"/>
                    <a:pt x="419" y="387"/>
                    <a:pt x="476" y="306"/>
                  </a:cubicBezTo>
                  <a:cubicBezTo>
                    <a:pt x="575" y="153"/>
                    <a:pt x="441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1" name="Google Shape;19101;p76"/>
            <p:cNvSpPr/>
            <p:nvPr/>
          </p:nvSpPr>
          <p:spPr>
            <a:xfrm>
              <a:off x="4696073" y="2290557"/>
              <a:ext cx="31936" cy="10437"/>
            </a:xfrm>
            <a:custGeom>
              <a:avLst/>
              <a:gdLst/>
              <a:ahLst/>
              <a:cxnLst/>
              <a:rect l="l" t="t" r="r" b="b"/>
              <a:pathLst>
                <a:path w="1227" h="401" extrusionOk="0">
                  <a:moveTo>
                    <a:pt x="269" y="0"/>
                  </a:moveTo>
                  <a:cubicBezTo>
                    <a:pt x="42" y="0"/>
                    <a:pt x="1" y="350"/>
                    <a:pt x="244" y="390"/>
                  </a:cubicBezTo>
                  <a:cubicBezTo>
                    <a:pt x="290" y="397"/>
                    <a:pt x="339" y="401"/>
                    <a:pt x="389" y="401"/>
                  </a:cubicBezTo>
                  <a:lnTo>
                    <a:pt x="969" y="401"/>
                  </a:lnTo>
                  <a:cubicBezTo>
                    <a:pt x="1226" y="401"/>
                    <a:pt x="1226" y="10"/>
                    <a:pt x="969" y="10"/>
                  </a:cubicBezTo>
                  <a:lnTo>
                    <a:pt x="389" y="10"/>
                  </a:lnTo>
                  <a:cubicBezTo>
                    <a:pt x="361" y="10"/>
                    <a:pt x="332" y="7"/>
                    <a:pt x="308" y="3"/>
                  </a:cubicBezTo>
                  <a:cubicBezTo>
                    <a:pt x="294" y="1"/>
                    <a:pt x="281" y="0"/>
                    <a:pt x="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2" name="Google Shape;19102;p76"/>
            <p:cNvSpPr/>
            <p:nvPr/>
          </p:nvSpPr>
          <p:spPr>
            <a:xfrm>
              <a:off x="4699301" y="2074242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954" y="391"/>
                  </a:lnTo>
                  <a:cubicBezTo>
                    <a:pt x="1215" y="391"/>
                    <a:pt x="1215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3" name="Google Shape;19103;p76"/>
            <p:cNvSpPr/>
            <p:nvPr/>
          </p:nvSpPr>
          <p:spPr>
            <a:xfrm>
              <a:off x="4732460" y="2290817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954" y="391"/>
                  </a:lnTo>
                  <a:cubicBezTo>
                    <a:pt x="1214" y="391"/>
                    <a:pt x="1214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4" name="Google Shape;19104;p76"/>
            <p:cNvSpPr/>
            <p:nvPr/>
          </p:nvSpPr>
          <p:spPr>
            <a:xfrm>
              <a:off x="4735401" y="2074242"/>
              <a:ext cx="31597" cy="10177"/>
            </a:xfrm>
            <a:custGeom>
              <a:avLst/>
              <a:gdLst/>
              <a:ahLst/>
              <a:cxnLst/>
              <a:rect l="l" t="t" r="r" b="b"/>
              <a:pathLst>
                <a:path w="1214" h="391" extrusionOk="0">
                  <a:moveTo>
                    <a:pt x="261" y="0"/>
                  </a:moveTo>
                  <a:cubicBezTo>
                    <a:pt x="0" y="0"/>
                    <a:pt x="0" y="391"/>
                    <a:pt x="261" y="391"/>
                  </a:cubicBezTo>
                  <a:lnTo>
                    <a:pt x="954" y="391"/>
                  </a:lnTo>
                  <a:cubicBezTo>
                    <a:pt x="1214" y="391"/>
                    <a:pt x="1214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5" name="Google Shape;19105;p76"/>
            <p:cNvSpPr/>
            <p:nvPr/>
          </p:nvSpPr>
          <p:spPr>
            <a:xfrm>
              <a:off x="4682825" y="2117968"/>
              <a:ext cx="10203" cy="28266"/>
            </a:xfrm>
            <a:custGeom>
              <a:avLst/>
              <a:gdLst/>
              <a:ahLst/>
              <a:cxnLst/>
              <a:rect l="l" t="t" r="r" b="b"/>
              <a:pathLst>
                <a:path w="392" h="1086" extrusionOk="0">
                  <a:moveTo>
                    <a:pt x="196" y="0"/>
                  </a:moveTo>
                  <a:cubicBezTo>
                    <a:pt x="98" y="0"/>
                    <a:pt x="1" y="65"/>
                    <a:pt x="1" y="196"/>
                  </a:cubicBezTo>
                  <a:lnTo>
                    <a:pt x="1" y="889"/>
                  </a:lnTo>
                  <a:cubicBezTo>
                    <a:pt x="1" y="998"/>
                    <a:pt x="88" y="1086"/>
                    <a:pt x="198" y="1086"/>
                  </a:cubicBezTo>
                  <a:cubicBezTo>
                    <a:pt x="303" y="1086"/>
                    <a:pt x="391" y="998"/>
                    <a:pt x="391" y="889"/>
                  </a:cubicBezTo>
                  <a:lnTo>
                    <a:pt x="391" y="196"/>
                  </a:lnTo>
                  <a:cubicBezTo>
                    <a:pt x="391" y="65"/>
                    <a:pt x="293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6" name="Google Shape;19106;p76"/>
            <p:cNvSpPr/>
            <p:nvPr/>
          </p:nvSpPr>
          <p:spPr>
            <a:xfrm>
              <a:off x="4682747" y="2262291"/>
              <a:ext cx="12832" cy="27901"/>
            </a:xfrm>
            <a:custGeom>
              <a:avLst/>
              <a:gdLst/>
              <a:ahLst/>
              <a:cxnLst/>
              <a:rect l="l" t="t" r="r" b="b"/>
              <a:pathLst>
                <a:path w="493" h="1072" extrusionOk="0">
                  <a:moveTo>
                    <a:pt x="199" y="0"/>
                  </a:moveTo>
                  <a:cubicBezTo>
                    <a:pt x="101" y="0"/>
                    <a:pt x="4" y="65"/>
                    <a:pt x="4" y="196"/>
                  </a:cubicBezTo>
                  <a:lnTo>
                    <a:pt x="4" y="590"/>
                  </a:lnTo>
                  <a:cubicBezTo>
                    <a:pt x="0" y="716"/>
                    <a:pt x="28" y="843"/>
                    <a:pt x="81" y="959"/>
                  </a:cubicBezTo>
                  <a:cubicBezTo>
                    <a:pt x="113" y="1030"/>
                    <a:pt x="183" y="1072"/>
                    <a:pt x="260" y="1072"/>
                  </a:cubicBezTo>
                  <a:cubicBezTo>
                    <a:pt x="401" y="1072"/>
                    <a:pt x="493" y="924"/>
                    <a:pt x="436" y="797"/>
                  </a:cubicBezTo>
                  <a:cubicBezTo>
                    <a:pt x="408" y="734"/>
                    <a:pt x="391" y="664"/>
                    <a:pt x="394" y="590"/>
                  </a:cubicBezTo>
                  <a:lnTo>
                    <a:pt x="394" y="196"/>
                  </a:lnTo>
                  <a:cubicBezTo>
                    <a:pt x="394" y="65"/>
                    <a:pt x="29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7" name="Google Shape;19107;p76"/>
            <p:cNvSpPr/>
            <p:nvPr/>
          </p:nvSpPr>
          <p:spPr>
            <a:xfrm>
              <a:off x="4768534" y="2290817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954" y="391"/>
                  </a:lnTo>
                  <a:cubicBezTo>
                    <a:pt x="1215" y="391"/>
                    <a:pt x="1215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8" name="Google Shape;19108;p76"/>
            <p:cNvSpPr/>
            <p:nvPr/>
          </p:nvSpPr>
          <p:spPr>
            <a:xfrm>
              <a:off x="4682825" y="2154043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6" y="1"/>
                  </a:moveTo>
                  <a:cubicBezTo>
                    <a:pt x="98" y="1"/>
                    <a:pt x="1" y="66"/>
                    <a:pt x="1" y="196"/>
                  </a:cubicBezTo>
                  <a:lnTo>
                    <a:pt x="1" y="889"/>
                  </a:lnTo>
                  <a:cubicBezTo>
                    <a:pt x="1" y="995"/>
                    <a:pt x="88" y="1083"/>
                    <a:pt x="198" y="1083"/>
                  </a:cubicBezTo>
                  <a:cubicBezTo>
                    <a:pt x="303" y="1083"/>
                    <a:pt x="391" y="995"/>
                    <a:pt x="391" y="885"/>
                  </a:cubicBezTo>
                  <a:lnTo>
                    <a:pt x="391" y="196"/>
                  </a:lnTo>
                  <a:cubicBezTo>
                    <a:pt x="391" y="66"/>
                    <a:pt x="293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9" name="Google Shape;19109;p76"/>
            <p:cNvSpPr/>
            <p:nvPr/>
          </p:nvSpPr>
          <p:spPr>
            <a:xfrm>
              <a:off x="4682825" y="2226217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6" y="0"/>
                  </a:moveTo>
                  <a:cubicBezTo>
                    <a:pt x="98" y="0"/>
                    <a:pt x="1" y="65"/>
                    <a:pt x="1" y="195"/>
                  </a:cubicBezTo>
                  <a:lnTo>
                    <a:pt x="1" y="889"/>
                  </a:lnTo>
                  <a:cubicBezTo>
                    <a:pt x="1" y="994"/>
                    <a:pt x="88" y="1082"/>
                    <a:pt x="198" y="1082"/>
                  </a:cubicBezTo>
                  <a:cubicBezTo>
                    <a:pt x="303" y="1079"/>
                    <a:pt x="391" y="994"/>
                    <a:pt x="391" y="885"/>
                  </a:cubicBezTo>
                  <a:lnTo>
                    <a:pt x="391" y="195"/>
                  </a:lnTo>
                  <a:cubicBezTo>
                    <a:pt x="391" y="65"/>
                    <a:pt x="293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0" name="Google Shape;19110;p76"/>
            <p:cNvSpPr/>
            <p:nvPr/>
          </p:nvSpPr>
          <p:spPr>
            <a:xfrm>
              <a:off x="4682825" y="2190117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6" y="1"/>
                  </a:moveTo>
                  <a:cubicBezTo>
                    <a:pt x="98" y="1"/>
                    <a:pt x="1" y="66"/>
                    <a:pt x="1" y="196"/>
                  </a:cubicBezTo>
                  <a:lnTo>
                    <a:pt x="1" y="889"/>
                  </a:lnTo>
                  <a:cubicBezTo>
                    <a:pt x="1" y="995"/>
                    <a:pt x="88" y="1083"/>
                    <a:pt x="198" y="1083"/>
                  </a:cubicBezTo>
                  <a:cubicBezTo>
                    <a:pt x="303" y="1083"/>
                    <a:pt x="391" y="995"/>
                    <a:pt x="391" y="889"/>
                  </a:cubicBezTo>
                  <a:lnTo>
                    <a:pt x="391" y="196"/>
                  </a:lnTo>
                  <a:cubicBezTo>
                    <a:pt x="391" y="66"/>
                    <a:pt x="293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1" name="Google Shape;19111;p76"/>
            <p:cNvSpPr/>
            <p:nvPr/>
          </p:nvSpPr>
          <p:spPr>
            <a:xfrm>
              <a:off x="4842530" y="2156932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8" y="0"/>
                  </a:moveTo>
                  <a:cubicBezTo>
                    <a:pt x="89" y="0"/>
                    <a:pt x="1" y="85"/>
                    <a:pt x="1" y="194"/>
                  </a:cubicBezTo>
                  <a:lnTo>
                    <a:pt x="1" y="887"/>
                  </a:lnTo>
                  <a:cubicBezTo>
                    <a:pt x="1" y="1017"/>
                    <a:pt x="98" y="1082"/>
                    <a:pt x="196" y="1082"/>
                  </a:cubicBezTo>
                  <a:cubicBezTo>
                    <a:pt x="294" y="1082"/>
                    <a:pt x="391" y="1017"/>
                    <a:pt x="391" y="887"/>
                  </a:cubicBezTo>
                  <a:lnTo>
                    <a:pt x="391" y="194"/>
                  </a:lnTo>
                  <a:cubicBezTo>
                    <a:pt x="391" y="85"/>
                    <a:pt x="307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2" name="Google Shape;19112;p76"/>
            <p:cNvSpPr/>
            <p:nvPr/>
          </p:nvSpPr>
          <p:spPr>
            <a:xfrm>
              <a:off x="4842530" y="2120858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8" y="0"/>
                  </a:moveTo>
                  <a:cubicBezTo>
                    <a:pt x="89" y="0"/>
                    <a:pt x="1" y="88"/>
                    <a:pt x="1" y="194"/>
                  </a:cubicBezTo>
                  <a:lnTo>
                    <a:pt x="1" y="887"/>
                  </a:lnTo>
                  <a:cubicBezTo>
                    <a:pt x="1" y="1017"/>
                    <a:pt x="98" y="1082"/>
                    <a:pt x="196" y="1082"/>
                  </a:cubicBezTo>
                  <a:cubicBezTo>
                    <a:pt x="294" y="1082"/>
                    <a:pt x="391" y="1017"/>
                    <a:pt x="391" y="887"/>
                  </a:cubicBezTo>
                  <a:lnTo>
                    <a:pt x="391" y="194"/>
                  </a:lnTo>
                  <a:cubicBezTo>
                    <a:pt x="391" y="88"/>
                    <a:pt x="307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3" name="Google Shape;19113;p76"/>
            <p:cNvSpPr/>
            <p:nvPr/>
          </p:nvSpPr>
          <p:spPr>
            <a:xfrm>
              <a:off x="4842530" y="2193006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8" y="1"/>
                  </a:moveTo>
                  <a:cubicBezTo>
                    <a:pt x="89" y="1"/>
                    <a:pt x="1" y="85"/>
                    <a:pt x="1" y="194"/>
                  </a:cubicBezTo>
                  <a:lnTo>
                    <a:pt x="1" y="887"/>
                  </a:lnTo>
                  <a:cubicBezTo>
                    <a:pt x="1" y="1018"/>
                    <a:pt x="98" y="1083"/>
                    <a:pt x="196" y="1083"/>
                  </a:cubicBezTo>
                  <a:cubicBezTo>
                    <a:pt x="294" y="1083"/>
                    <a:pt x="391" y="1018"/>
                    <a:pt x="391" y="887"/>
                  </a:cubicBezTo>
                  <a:lnTo>
                    <a:pt x="391" y="194"/>
                  </a:lnTo>
                  <a:cubicBezTo>
                    <a:pt x="391" y="85"/>
                    <a:pt x="307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4" name="Google Shape;19114;p76"/>
            <p:cNvSpPr/>
            <p:nvPr/>
          </p:nvSpPr>
          <p:spPr>
            <a:xfrm>
              <a:off x="4839407" y="2084809"/>
              <a:ext cx="13326" cy="28162"/>
            </a:xfrm>
            <a:custGeom>
              <a:avLst/>
              <a:gdLst/>
              <a:ahLst/>
              <a:cxnLst/>
              <a:rect l="l" t="t" r="r" b="b"/>
              <a:pathLst>
                <a:path w="512" h="1082" extrusionOk="0">
                  <a:moveTo>
                    <a:pt x="261" y="0"/>
                  </a:moveTo>
                  <a:cubicBezTo>
                    <a:pt x="132" y="0"/>
                    <a:pt x="1" y="126"/>
                    <a:pt x="79" y="284"/>
                  </a:cubicBezTo>
                  <a:cubicBezTo>
                    <a:pt x="107" y="347"/>
                    <a:pt x="121" y="421"/>
                    <a:pt x="121" y="491"/>
                  </a:cubicBezTo>
                  <a:lnTo>
                    <a:pt x="121" y="889"/>
                  </a:lnTo>
                  <a:cubicBezTo>
                    <a:pt x="121" y="1017"/>
                    <a:pt x="218" y="1082"/>
                    <a:pt x="316" y="1082"/>
                  </a:cubicBezTo>
                  <a:cubicBezTo>
                    <a:pt x="414" y="1082"/>
                    <a:pt x="511" y="1017"/>
                    <a:pt x="511" y="889"/>
                  </a:cubicBezTo>
                  <a:lnTo>
                    <a:pt x="511" y="491"/>
                  </a:lnTo>
                  <a:cubicBezTo>
                    <a:pt x="511" y="365"/>
                    <a:pt x="487" y="238"/>
                    <a:pt x="434" y="122"/>
                  </a:cubicBezTo>
                  <a:cubicBezTo>
                    <a:pt x="398" y="36"/>
                    <a:pt x="330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5" name="Google Shape;19115;p76"/>
            <p:cNvSpPr/>
            <p:nvPr/>
          </p:nvSpPr>
          <p:spPr>
            <a:xfrm>
              <a:off x="4842530" y="2229002"/>
              <a:ext cx="10203" cy="28266"/>
            </a:xfrm>
            <a:custGeom>
              <a:avLst/>
              <a:gdLst/>
              <a:ahLst/>
              <a:cxnLst/>
              <a:rect l="l" t="t" r="r" b="b"/>
              <a:pathLst>
                <a:path w="392" h="1086" extrusionOk="0">
                  <a:moveTo>
                    <a:pt x="198" y="0"/>
                  </a:moveTo>
                  <a:cubicBezTo>
                    <a:pt x="89" y="0"/>
                    <a:pt x="1" y="88"/>
                    <a:pt x="1" y="197"/>
                  </a:cubicBezTo>
                  <a:lnTo>
                    <a:pt x="1" y="891"/>
                  </a:lnTo>
                  <a:cubicBezTo>
                    <a:pt x="1" y="1021"/>
                    <a:pt x="98" y="1086"/>
                    <a:pt x="196" y="1086"/>
                  </a:cubicBezTo>
                  <a:cubicBezTo>
                    <a:pt x="294" y="1086"/>
                    <a:pt x="391" y="1021"/>
                    <a:pt x="391" y="891"/>
                  </a:cubicBezTo>
                  <a:lnTo>
                    <a:pt x="391" y="197"/>
                  </a:lnTo>
                  <a:cubicBezTo>
                    <a:pt x="391" y="88"/>
                    <a:pt x="307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6" name="Google Shape;19116;p76"/>
            <p:cNvSpPr/>
            <p:nvPr/>
          </p:nvSpPr>
          <p:spPr>
            <a:xfrm>
              <a:off x="4807471" y="2074242"/>
              <a:ext cx="31884" cy="10463"/>
            </a:xfrm>
            <a:custGeom>
              <a:avLst/>
              <a:gdLst/>
              <a:ahLst/>
              <a:cxnLst/>
              <a:rect l="l" t="t" r="r" b="b"/>
              <a:pathLst>
                <a:path w="1225" h="402" extrusionOk="0">
                  <a:moveTo>
                    <a:pt x="261" y="0"/>
                  </a:moveTo>
                  <a:cubicBezTo>
                    <a:pt x="0" y="0"/>
                    <a:pt x="0" y="391"/>
                    <a:pt x="261" y="391"/>
                  </a:cubicBezTo>
                  <a:lnTo>
                    <a:pt x="845" y="391"/>
                  </a:lnTo>
                  <a:cubicBezTo>
                    <a:pt x="869" y="391"/>
                    <a:pt x="897" y="394"/>
                    <a:pt x="926" y="398"/>
                  </a:cubicBezTo>
                  <a:cubicBezTo>
                    <a:pt x="933" y="401"/>
                    <a:pt x="943" y="401"/>
                    <a:pt x="954" y="401"/>
                  </a:cubicBezTo>
                  <a:cubicBezTo>
                    <a:pt x="1196" y="401"/>
                    <a:pt x="1225" y="50"/>
                    <a:pt x="985" y="14"/>
                  </a:cubicBezTo>
                  <a:cubicBezTo>
                    <a:pt x="940" y="4"/>
                    <a:pt x="890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7" name="Google Shape;19117;p76"/>
            <p:cNvSpPr/>
            <p:nvPr/>
          </p:nvSpPr>
          <p:spPr>
            <a:xfrm>
              <a:off x="4771475" y="2074242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0" y="0"/>
                    <a:pt x="0" y="391"/>
                    <a:pt x="261" y="391"/>
                  </a:cubicBezTo>
                  <a:lnTo>
                    <a:pt x="954" y="391"/>
                  </a:lnTo>
                  <a:cubicBezTo>
                    <a:pt x="1214" y="391"/>
                    <a:pt x="1214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8" name="Google Shape;19118;p76"/>
            <p:cNvSpPr/>
            <p:nvPr/>
          </p:nvSpPr>
          <p:spPr>
            <a:xfrm>
              <a:off x="4804634" y="2290817"/>
              <a:ext cx="31701" cy="10177"/>
            </a:xfrm>
            <a:custGeom>
              <a:avLst/>
              <a:gdLst/>
              <a:ahLst/>
              <a:cxnLst/>
              <a:rect l="l" t="t" r="r" b="b"/>
              <a:pathLst>
                <a:path w="1218" h="391" extrusionOk="0">
                  <a:moveTo>
                    <a:pt x="260" y="0"/>
                  </a:moveTo>
                  <a:cubicBezTo>
                    <a:pt x="0" y="0"/>
                    <a:pt x="0" y="391"/>
                    <a:pt x="260" y="391"/>
                  </a:cubicBezTo>
                  <a:lnTo>
                    <a:pt x="957" y="391"/>
                  </a:lnTo>
                  <a:cubicBezTo>
                    <a:pt x="1218" y="391"/>
                    <a:pt x="1218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9" name="Google Shape;19119;p76"/>
            <p:cNvSpPr/>
            <p:nvPr/>
          </p:nvSpPr>
          <p:spPr>
            <a:xfrm>
              <a:off x="4838886" y="2265128"/>
              <a:ext cx="13925" cy="27589"/>
            </a:xfrm>
            <a:custGeom>
              <a:avLst/>
              <a:gdLst/>
              <a:ahLst/>
              <a:cxnLst/>
              <a:rect l="l" t="t" r="r" b="b"/>
              <a:pathLst>
                <a:path w="535" h="1060" extrusionOk="0">
                  <a:moveTo>
                    <a:pt x="340" y="0"/>
                  </a:moveTo>
                  <a:cubicBezTo>
                    <a:pt x="242" y="0"/>
                    <a:pt x="144" y="66"/>
                    <a:pt x="144" y="196"/>
                  </a:cubicBezTo>
                  <a:lnTo>
                    <a:pt x="144" y="481"/>
                  </a:lnTo>
                  <a:cubicBezTo>
                    <a:pt x="144" y="579"/>
                    <a:pt x="113" y="674"/>
                    <a:pt x="60" y="759"/>
                  </a:cubicBezTo>
                  <a:cubicBezTo>
                    <a:pt x="0" y="847"/>
                    <a:pt x="28" y="970"/>
                    <a:pt x="116" y="1030"/>
                  </a:cubicBezTo>
                  <a:cubicBezTo>
                    <a:pt x="149" y="1050"/>
                    <a:pt x="185" y="1060"/>
                    <a:pt x="221" y="1060"/>
                  </a:cubicBezTo>
                  <a:cubicBezTo>
                    <a:pt x="286" y="1060"/>
                    <a:pt x="349" y="1028"/>
                    <a:pt x="387" y="970"/>
                  </a:cubicBezTo>
                  <a:cubicBezTo>
                    <a:pt x="482" y="826"/>
                    <a:pt x="535" y="657"/>
                    <a:pt x="535" y="481"/>
                  </a:cubicBezTo>
                  <a:lnTo>
                    <a:pt x="535" y="196"/>
                  </a:lnTo>
                  <a:cubicBezTo>
                    <a:pt x="535" y="66"/>
                    <a:pt x="437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0" name="Google Shape;19120;p76"/>
            <p:cNvSpPr/>
            <p:nvPr/>
          </p:nvSpPr>
          <p:spPr>
            <a:xfrm>
              <a:off x="4870640" y="2074242"/>
              <a:ext cx="108457" cy="100206"/>
            </a:xfrm>
            <a:custGeom>
              <a:avLst/>
              <a:gdLst/>
              <a:ahLst/>
              <a:cxnLst/>
              <a:rect l="l" t="t" r="r" b="b"/>
              <a:pathLst>
                <a:path w="4167" h="3850" extrusionOk="0">
                  <a:moveTo>
                    <a:pt x="3270" y="391"/>
                  </a:moveTo>
                  <a:cubicBezTo>
                    <a:pt x="3340" y="391"/>
                    <a:pt x="3410" y="408"/>
                    <a:pt x="3474" y="437"/>
                  </a:cubicBezTo>
                  <a:lnTo>
                    <a:pt x="2080" y="1668"/>
                  </a:lnTo>
                  <a:lnTo>
                    <a:pt x="691" y="437"/>
                  </a:lnTo>
                  <a:cubicBezTo>
                    <a:pt x="757" y="408"/>
                    <a:pt x="828" y="391"/>
                    <a:pt x="898" y="391"/>
                  </a:cubicBezTo>
                  <a:close/>
                  <a:moveTo>
                    <a:pt x="423" y="725"/>
                  </a:moveTo>
                  <a:lnTo>
                    <a:pt x="1788" y="1928"/>
                  </a:lnTo>
                  <a:lnTo>
                    <a:pt x="427" y="3132"/>
                  </a:lnTo>
                  <a:cubicBezTo>
                    <a:pt x="406" y="3075"/>
                    <a:pt x="395" y="3016"/>
                    <a:pt x="395" y="2956"/>
                  </a:cubicBezTo>
                  <a:lnTo>
                    <a:pt x="395" y="897"/>
                  </a:lnTo>
                  <a:cubicBezTo>
                    <a:pt x="395" y="838"/>
                    <a:pt x="406" y="781"/>
                    <a:pt x="423" y="725"/>
                  </a:cubicBezTo>
                  <a:close/>
                  <a:moveTo>
                    <a:pt x="3741" y="718"/>
                  </a:moveTo>
                  <a:cubicBezTo>
                    <a:pt x="3762" y="774"/>
                    <a:pt x="3776" y="838"/>
                    <a:pt x="3776" y="897"/>
                  </a:cubicBezTo>
                  <a:lnTo>
                    <a:pt x="3776" y="2956"/>
                  </a:lnTo>
                  <a:cubicBezTo>
                    <a:pt x="3773" y="3016"/>
                    <a:pt x="3762" y="3079"/>
                    <a:pt x="3741" y="3135"/>
                  </a:cubicBezTo>
                  <a:lnTo>
                    <a:pt x="2376" y="1928"/>
                  </a:lnTo>
                  <a:lnTo>
                    <a:pt x="3741" y="718"/>
                  </a:lnTo>
                  <a:close/>
                  <a:moveTo>
                    <a:pt x="898" y="0"/>
                  </a:moveTo>
                  <a:cubicBezTo>
                    <a:pt x="652" y="0"/>
                    <a:pt x="420" y="102"/>
                    <a:pt x="251" y="282"/>
                  </a:cubicBezTo>
                  <a:cubicBezTo>
                    <a:pt x="244" y="285"/>
                    <a:pt x="240" y="289"/>
                    <a:pt x="237" y="296"/>
                  </a:cubicBezTo>
                  <a:lnTo>
                    <a:pt x="230" y="303"/>
                  </a:lnTo>
                  <a:cubicBezTo>
                    <a:pt x="82" y="465"/>
                    <a:pt x="1" y="679"/>
                    <a:pt x="4" y="897"/>
                  </a:cubicBezTo>
                  <a:lnTo>
                    <a:pt x="4" y="2956"/>
                  </a:lnTo>
                  <a:cubicBezTo>
                    <a:pt x="4" y="3163"/>
                    <a:pt x="75" y="3367"/>
                    <a:pt x="212" y="3526"/>
                  </a:cubicBezTo>
                  <a:cubicBezTo>
                    <a:pt x="216" y="3540"/>
                    <a:pt x="226" y="3550"/>
                    <a:pt x="237" y="3561"/>
                  </a:cubicBezTo>
                  <a:cubicBezTo>
                    <a:pt x="247" y="3575"/>
                    <a:pt x="261" y="3586"/>
                    <a:pt x="275" y="3596"/>
                  </a:cubicBezTo>
                  <a:cubicBezTo>
                    <a:pt x="441" y="3758"/>
                    <a:pt x="666" y="3849"/>
                    <a:pt x="898" y="3849"/>
                  </a:cubicBezTo>
                  <a:lnTo>
                    <a:pt x="1436" y="3849"/>
                  </a:lnTo>
                  <a:cubicBezTo>
                    <a:pt x="1697" y="3849"/>
                    <a:pt x="1697" y="3459"/>
                    <a:pt x="1436" y="3459"/>
                  </a:cubicBezTo>
                  <a:lnTo>
                    <a:pt x="898" y="3459"/>
                  </a:lnTo>
                  <a:cubicBezTo>
                    <a:pt x="828" y="3459"/>
                    <a:pt x="757" y="3445"/>
                    <a:pt x="694" y="3417"/>
                  </a:cubicBezTo>
                  <a:lnTo>
                    <a:pt x="2080" y="2189"/>
                  </a:lnTo>
                  <a:lnTo>
                    <a:pt x="3470" y="3417"/>
                  </a:lnTo>
                  <a:cubicBezTo>
                    <a:pt x="3407" y="3445"/>
                    <a:pt x="3336" y="3459"/>
                    <a:pt x="3270" y="3459"/>
                  </a:cubicBezTo>
                  <a:lnTo>
                    <a:pt x="2601" y="3459"/>
                  </a:lnTo>
                  <a:cubicBezTo>
                    <a:pt x="2341" y="3459"/>
                    <a:pt x="2341" y="3849"/>
                    <a:pt x="2601" y="3849"/>
                  </a:cubicBezTo>
                  <a:lnTo>
                    <a:pt x="3270" y="3849"/>
                  </a:lnTo>
                  <a:cubicBezTo>
                    <a:pt x="3512" y="3849"/>
                    <a:pt x="3745" y="3751"/>
                    <a:pt x="3913" y="3575"/>
                  </a:cubicBezTo>
                  <a:cubicBezTo>
                    <a:pt x="3917" y="3571"/>
                    <a:pt x="3924" y="3568"/>
                    <a:pt x="3928" y="3561"/>
                  </a:cubicBezTo>
                  <a:lnTo>
                    <a:pt x="3928" y="3557"/>
                  </a:lnTo>
                  <a:cubicBezTo>
                    <a:pt x="4082" y="3396"/>
                    <a:pt x="4167" y="3177"/>
                    <a:pt x="4167" y="2952"/>
                  </a:cubicBezTo>
                  <a:lnTo>
                    <a:pt x="4167" y="897"/>
                  </a:lnTo>
                  <a:cubicBezTo>
                    <a:pt x="4163" y="401"/>
                    <a:pt x="3762" y="4"/>
                    <a:pt x="3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1" name="Google Shape;19121;p76"/>
            <p:cNvSpPr/>
            <p:nvPr/>
          </p:nvSpPr>
          <p:spPr>
            <a:xfrm>
              <a:off x="4870640" y="2200788"/>
              <a:ext cx="108457" cy="100206"/>
            </a:xfrm>
            <a:custGeom>
              <a:avLst/>
              <a:gdLst/>
              <a:ahLst/>
              <a:cxnLst/>
              <a:rect l="l" t="t" r="r" b="b"/>
              <a:pathLst>
                <a:path w="4167" h="3850" extrusionOk="0">
                  <a:moveTo>
                    <a:pt x="3270" y="391"/>
                  </a:moveTo>
                  <a:cubicBezTo>
                    <a:pt x="3340" y="391"/>
                    <a:pt x="3410" y="405"/>
                    <a:pt x="3474" y="437"/>
                  </a:cubicBezTo>
                  <a:lnTo>
                    <a:pt x="2084" y="1669"/>
                  </a:lnTo>
                  <a:lnTo>
                    <a:pt x="694" y="437"/>
                  </a:lnTo>
                  <a:cubicBezTo>
                    <a:pt x="761" y="405"/>
                    <a:pt x="828" y="391"/>
                    <a:pt x="898" y="391"/>
                  </a:cubicBezTo>
                  <a:close/>
                  <a:moveTo>
                    <a:pt x="3741" y="719"/>
                  </a:moveTo>
                  <a:cubicBezTo>
                    <a:pt x="3762" y="775"/>
                    <a:pt x="3776" y="835"/>
                    <a:pt x="3776" y="898"/>
                  </a:cubicBezTo>
                  <a:lnTo>
                    <a:pt x="3776" y="2953"/>
                  </a:lnTo>
                  <a:cubicBezTo>
                    <a:pt x="3776" y="3013"/>
                    <a:pt x="3762" y="3072"/>
                    <a:pt x="3741" y="3129"/>
                  </a:cubicBezTo>
                  <a:lnTo>
                    <a:pt x="2379" y="1922"/>
                  </a:lnTo>
                  <a:lnTo>
                    <a:pt x="3741" y="719"/>
                  </a:lnTo>
                  <a:close/>
                  <a:moveTo>
                    <a:pt x="427" y="722"/>
                  </a:moveTo>
                  <a:lnTo>
                    <a:pt x="1792" y="1925"/>
                  </a:lnTo>
                  <a:lnTo>
                    <a:pt x="427" y="3132"/>
                  </a:lnTo>
                  <a:cubicBezTo>
                    <a:pt x="406" y="3076"/>
                    <a:pt x="395" y="3016"/>
                    <a:pt x="395" y="2956"/>
                  </a:cubicBezTo>
                  <a:lnTo>
                    <a:pt x="395" y="898"/>
                  </a:lnTo>
                  <a:cubicBezTo>
                    <a:pt x="395" y="838"/>
                    <a:pt x="406" y="778"/>
                    <a:pt x="427" y="722"/>
                  </a:cubicBezTo>
                  <a:close/>
                  <a:moveTo>
                    <a:pt x="2084" y="2182"/>
                  </a:moveTo>
                  <a:lnTo>
                    <a:pt x="3474" y="3414"/>
                  </a:lnTo>
                  <a:cubicBezTo>
                    <a:pt x="3410" y="3445"/>
                    <a:pt x="3340" y="3459"/>
                    <a:pt x="3270" y="3459"/>
                  </a:cubicBezTo>
                  <a:lnTo>
                    <a:pt x="898" y="3459"/>
                  </a:lnTo>
                  <a:cubicBezTo>
                    <a:pt x="828" y="3459"/>
                    <a:pt x="757" y="3445"/>
                    <a:pt x="694" y="3414"/>
                  </a:cubicBezTo>
                  <a:lnTo>
                    <a:pt x="2084" y="2182"/>
                  </a:lnTo>
                  <a:close/>
                  <a:moveTo>
                    <a:pt x="898" y="1"/>
                  </a:moveTo>
                  <a:cubicBezTo>
                    <a:pt x="655" y="1"/>
                    <a:pt x="420" y="99"/>
                    <a:pt x="254" y="275"/>
                  </a:cubicBezTo>
                  <a:cubicBezTo>
                    <a:pt x="247" y="282"/>
                    <a:pt x="244" y="286"/>
                    <a:pt x="237" y="293"/>
                  </a:cubicBezTo>
                  <a:cubicBezTo>
                    <a:pt x="85" y="458"/>
                    <a:pt x="1" y="673"/>
                    <a:pt x="1" y="898"/>
                  </a:cubicBezTo>
                  <a:lnTo>
                    <a:pt x="1" y="2953"/>
                  </a:lnTo>
                  <a:cubicBezTo>
                    <a:pt x="1" y="3178"/>
                    <a:pt x="85" y="3393"/>
                    <a:pt x="237" y="3554"/>
                  </a:cubicBezTo>
                  <a:lnTo>
                    <a:pt x="240" y="3558"/>
                  </a:lnTo>
                  <a:cubicBezTo>
                    <a:pt x="244" y="3565"/>
                    <a:pt x="247" y="3568"/>
                    <a:pt x="251" y="3572"/>
                  </a:cubicBezTo>
                  <a:cubicBezTo>
                    <a:pt x="420" y="3748"/>
                    <a:pt x="655" y="3850"/>
                    <a:pt x="898" y="3850"/>
                  </a:cubicBezTo>
                  <a:lnTo>
                    <a:pt x="3270" y="3850"/>
                  </a:lnTo>
                  <a:cubicBezTo>
                    <a:pt x="3512" y="3850"/>
                    <a:pt x="3748" y="3748"/>
                    <a:pt x="3917" y="3572"/>
                  </a:cubicBezTo>
                  <a:cubicBezTo>
                    <a:pt x="3921" y="3568"/>
                    <a:pt x="3924" y="3565"/>
                    <a:pt x="3931" y="3558"/>
                  </a:cubicBezTo>
                  <a:lnTo>
                    <a:pt x="3931" y="3554"/>
                  </a:lnTo>
                  <a:cubicBezTo>
                    <a:pt x="4082" y="3393"/>
                    <a:pt x="4167" y="3178"/>
                    <a:pt x="4167" y="2953"/>
                  </a:cubicBezTo>
                  <a:lnTo>
                    <a:pt x="4167" y="898"/>
                  </a:lnTo>
                  <a:cubicBezTo>
                    <a:pt x="4167" y="673"/>
                    <a:pt x="4082" y="458"/>
                    <a:pt x="3931" y="293"/>
                  </a:cubicBezTo>
                  <a:cubicBezTo>
                    <a:pt x="3924" y="286"/>
                    <a:pt x="3921" y="282"/>
                    <a:pt x="3917" y="275"/>
                  </a:cubicBezTo>
                  <a:cubicBezTo>
                    <a:pt x="3748" y="99"/>
                    <a:pt x="3512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122" name="Google Shape;19122;p76"/>
          <p:cNvGrpSpPr/>
          <p:nvPr/>
        </p:nvGrpSpPr>
        <p:grpSpPr>
          <a:xfrm>
            <a:off x="3238846" y="2464342"/>
            <a:ext cx="383177" cy="291976"/>
            <a:chOff x="3238846" y="2464342"/>
            <a:chExt cx="383177" cy="291976"/>
          </a:xfrm>
        </p:grpSpPr>
        <p:sp>
          <p:nvSpPr>
            <p:cNvPr id="19123" name="Google Shape;19123;p76"/>
            <p:cNvSpPr/>
            <p:nvPr/>
          </p:nvSpPr>
          <p:spPr>
            <a:xfrm>
              <a:off x="3537745" y="2516007"/>
              <a:ext cx="78135" cy="234195"/>
            </a:xfrm>
            <a:custGeom>
              <a:avLst/>
              <a:gdLst/>
              <a:ahLst/>
              <a:cxnLst/>
              <a:rect l="l" t="t" r="r" b="b"/>
              <a:pathLst>
                <a:path w="3002" h="8998" extrusionOk="0">
                  <a:moveTo>
                    <a:pt x="0" y="0"/>
                  </a:moveTo>
                  <a:lnTo>
                    <a:pt x="0" y="7473"/>
                  </a:lnTo>
                  <a:cubicBezTo>
                    <a:pt x="0" y="8297"/>
                    <a:pt x="655" y="8983"/>
                    <a:pt x="1475" y="8997"/>
                  </a:cubicBezTo>
                  <a:cubicBezTo>
                    <a:pt x="1483" y="8997"/>
                    <a:pt x="1492" y="8997"/>
                    <a:pt x="1500" y="8997"/>
                  </a:cubicBezTo>
                  <a:cubicBezTo>
                    <a:pt x="2326" y="8997"/>
                    <a:pt x="3002" y="8327"/>
                    <a:pt x="3002" y="7498"/>
                  </a:cubicBezTo>
                  <a:lnTo>
                    <a:pt x="3002" y="1000"/>
                  </a:lnTo>
                  <a:cubicBezTo>
                    <a:pt x="3002" y="447"/>
                    <a:pt x="2551" y="0"/>
                    <a:pt x="2002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4" name="Google Shape;19124;p76"/>
            <p:cNvSpPr/>
            <p:nvPr/>
          </p:nvSpPr>
          <p:spPr>
            <a:xfrm>
              <a:off x="3446727" y="2516007"/>
              <a:ext cx="143151" cy="143151"/>
            </a:xfrm>
            <a:custGeom>
              <a:avLst/>
              <a:gdLst/>
              <a:ahLst/>
              <a:cxnLst/>
              <a:rect l="l" t="t" r="r" b="b"/>
              <a:pathLst>
                <a:path w="5500" h="5500" extrusionOk="0">
                  <a:moveTo>
                    <a:pt x="0" y="0"/>
                  </a:moveTo>
                  <a:lnTo>
                    <a:pt x="0" y="5500"/>
                  </a:lnTo>
                  <a:lnTo>
                    <a:pt x="4500" y="5500"/>
                  </a:lnTo>
                  <a:lnTo>
                    <a:pt x="4500" y="1000"/>
                  </a:lnTo>
                  <a:cubicBezTo>
                    <a:pt x="4500" y="447"/>
                    <a:pt x="4947" y="0"/>
                    <a:pt x="5499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5" name="Google Shape;19125;p76"/>
            <p:cNvSpPr/>
            <p:nvPr/>
          </p:nvSpPr>
          <p:spPr>
            <a:xfrm>
              <a:off x="3245066" y="2470485"/>
              <a:ext cx="331720" cy="279692"/>
            </a:xfrm>
            <a:custGeom>
              <a:avLst/>
              <a:gdLst/>
              <a:ahLst/>
              <a:cxnLst/>
              <a:rect l="l" t="t" r="r" b="b"/>
              <a:pathLst>
                <a:path w="12745" h="10746" extrusionOk="0">
                  <a:moveTo>
                    <a:pt x="0" y="1"/>
                  </a:moveTo>
                  <a:lnTo>
                    <a:pt x="0" y="9247"/>
                  </a:lnTo>
                  <a:cubicBezTo>
                    <a:pt x="0" y="10074"/>
                    <a:pt x="672" y="10746"/>
                    <a:pt x="1499" y="10746"/>
                  </a:cubicBezTo>
                  <a:lnTo>
                    <a:pt x="12744" y="10746"/>
                  </a:lnTo>
                  <a:cubicBezTo>
                    <a:pt x="11917" y="10746"/>
                    <a:pt x="11245" y="10074"/>
                    <a:pt x="11245" y="9247"/>
                  </a:cubicBezTo>
                  <a:lnTo>
                    <a:pt x="11245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6" name="Google Shape;19126;p76"/>
            <p:cNvSpPr/>
            <p:nvPr/>
          </p:nvSpPr>
          <p:spPr>
            <a:xfrm>
              <a:off x="3245066" y="2470485"/>
              <a:ext cx="292705" cy="97551"/>
            </a:xfrm>
            <a:custGeom>
              <a:avLst/>
              <a:gdLst/>
              <a:ahLst/>
              <a:cxnLst/>
              <a:rect l="l" t="t" r="r" b="b"/>
              <a:pathLst>
                <a:path w="11246" h="3748" extrusionOk="0">
                  <a:moveTo>
                    <a:pt x="0" y="1"/>
                  </a:moveTo>
                  <a:lnTo>
                    <a:pt x="0" y="3748"/>
                  </a:lnTo>
                  <a:lnTo>
                    <a:pt x="11245" y="3748"/>
                  </a:lnTo>
                  <a:lnTo>
                    <a:pt x="11245" y="1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7" name="Google Shape;19127;p76"/>
            <p:cNvSpPr/>
            <p:nvPr/>
          </p:nvSpPr>
          <p:spPr>
            <a:xfrm>
              <a:off x="3284081" y="2594037"/>
              <a:ext cx="78135" cy="65121"/>
            </a:xfrm>
            <a:custGeom>
              <a:avLst/>
              <a:gdLst/>
              <a:ahLst/>
              <a:cxnLst/>
              <a:rect l="l" t="t" r="r" b="b"/>
              <a:pathLst>
                <a:path w="3002" h="2502" extrusionOk="0">
                  <a:moveTo>
                    <a:pt x="0" y="0"/>
                  </a:moveTo>
                  <a:lnTo>
                    <a:pt x="0" y="2502"/>
                  </a:lnTo>
                  <a:lnTo>
                    <a:pt x="3001" y="2502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8" name="Google Shape;19128;p76"/>
            <p:cNvSpPr/>
            <p:nvPr/>
          </p:nvSpPr>
          <p:spPr>
            <a:xfrm>
              <a:off x="3238846" y="2464342"/>
              <a:ext cx="383177" cy="291976"/>
            </a:xfrm>
            <a:custGeom>
              <a:avLst/>
              <a:gdLst/>
              <a:ahLst/>
              <a:cxnLst/>
              <a:rect l="l" t="t" r="r" b="b"/>
              <a:pathLst>
                <a:path w="14722" h="11218" extrusionOk="0">
                  <a:moveTo>
                    <a:pt x="11249" y="469"/>
                  </a:moveTo>
                  <a:lnTo>
                    <a:pt x="11249" y="3752"/>
                  </a:lnTo>
                  <a:lnTo>
                    <a:pt x="475" y="3752"/>
                  </a:lnTo>
                  <a:lnTo>
                    <a:pt x="475" y="3748"/>
                  </a:lnTo>
                  <a:lnTo>
                    <a:pt x="475" y="469"/>
                  </a:lnTo>
                  <a:close/>
                  <a:moveTo>
                    <a:pt x="12519" y="2221"/>
                  </a:moveTo>
                  <a:cubicBezTo>
                    <a:pt x="12346" y="2436"/>
                    <a:pt x="12251" y="2707"/>
                    <a:pt x="12251" y="2985"/>
                  </a:cubicBezTo>
                  <a:lnTo>
                    <a:pt x="12251" y="7249"/>
                  </a:lnTo>
                  <a:lnTo>
                    <a:pt x="11720" y="7249"/>
                  </a:lnTo>
                  <a:lnTo>
                    <a:pt x="11720" y="2221"/>
                  </a:lnTo>
                  <a:close/>
                  <a:moveTo>
                    <a:pt x="239" y="1"/>
                  </a:moveTo>
                  <a:cubicBezTo>
                    <a:pt x="109" y="1"/>
                    <a:pt x="7" y="106"/>
                    <a:pt x="7" y="237"/>
                  </a:cubicBezTo>
                  <a:lnTo>
                    <a:pt x="7" y="7358"/>
                  </a:lnTo>
                  <a:cubicBezTo>
                    <a:pt x="0" y="7492"/>
                    <a:pt x="106" y="7604"/>
                    <a:pt x="239" y="7604"/>
                  </a:cubicBezTo>
                  <a:cubicBezTo>
                    <a:pt x="373" y="7604"/>
                    <a:pt x="479" y="7492"/>
                    <a:pt x="475" y="7358"/>
                  </a:cubicBezTo>
                  <a:lnTo>
                    <a:pt x="475" y="4220"/>
                  </a:lnTo>
                  <a:lnTo>
                    <a:pt x="11249" y="4220"/>
                  </a:lnTo>
                  <a:lnTo>
                    <a:pt x="11249" y="9483"/>
                  </a:lnTo>
                  <a:cubicBezTo>
                    <a:pt x="11249" y="9962"/>
                    <a:pt x="11449" y="10419"/>
                    <a:pt x="11798" y="10746"/>
                  </a:cubicBezTo>
                  <a:lnTo>
                    <a:pt x="1738" y="10746"/>
                  </a:lnTo>
                  <a:cubicBezTo>
                    <a:pt x="1042" y="10746"/>
                    <a:pt x="475" y="10180"/>
                    <a:pt x="475" y="9483"/>
                  </a:cubicBezTo>
                  <a:lnTo>
                    <a:pt x="475" y="8607"/>
                  </a:lnTo>
                  <a:cubicBezTo>
                    <a:pt x="479" y="8473"/>
                    <a:pt x="373" y="8364"/>
                    <a:pt x="239" y="8364"/>
                  </a:cubicBezTo>
                  <a:cubicBezTo>
                    <a:pt x="106" y="8364"/>
                    <a:pt x="0" y="8473"/>
                    <a:pt x="7" y="8607"/>
                  </a:cubicBezTo>
                  <a:lnTo>
                    <a:pt x="7" y="9483"/>
                  </a:lnTo>
                  <a:cubicBezTo>
                    <a:pt x="7" y="10440"/>
                    <a:pt x="781" y="11214"/>
                    <a:pt x="1738" y="11218"/>
                  </a:cubicBezTo>
                  <a:lnTo>
                    <a:pt x="12983" y="11218"/>
                  </a:lnTo>
                  <a:cubicBezTo>
                    <a:pt x="13940" y="11214"/>
                    <a:pt x="14718" y="10440"/>
                    <a:pt x="14718" y="9483"/>
                  </a:cubicBezTo>
                  <a:lnTo>
                    <a:pt x="14718" y="7358"/>
                  </a:lnTo>
                  <a:cubicBezTo>
                    <a:pt x="14721" y="7224"/>
                    <a:pt x="14616" y="7112"/>
                    <a:pt x="14482" y="7112"/>
                  </a:cubicBezTo>
                  <a:cubicBezTo>
                    <a:pt x="14348" y="7112"/>
                    <a:pt x="14243" y="7224"/>
                    <a:pt x="14246" y="7358"/>
                  </a:cubicBezTo>
                  <a:lnTo>
                    <a:pt x="14246" y="9483"/>
                  </a:lnTo>
                  <a:cubicBezTo>
                    <a:pt x="14250" y="10187"/>
                    <a:pt x="13676" y="10746"/>
                    <a:pt x="12990" y="10746"/>
                  </a:cubicBezTo>
                  <a:cubicBezTo>
                    <a:pt x="12936" y="10746"/>
                    <a:pt x="12881" y="10743"/>
                    <a:pt x="12825" y="10736"/>
                  </a:cubicBezTo>
                  <a:cubicBezTo>
                    <a:pt x="12188" y="10648"/>
                    <a:pt x="11717" y="10102"/>
                    <a:pt x="11717" y="9458"/>
                  </a:cubicBezTo>
                  <a:lnTo>
                    <a:pt x="11717" y="7717"/>
                  </a:lnTo>
                  <a:lnTo>
                    <a:pt x="12484" y="7717"/>
                  </a:lnTo>
                  <a:cubicBezTo>
                    <a:pt x="12614" y="7717"/>
                    <a:pt x="12716" y="7611"/>
                    <a:pt x="12716" y="7481"/>
                  </a:cubicBezTo>
                  <a:lnTo>
                    <a:pt x="12716" y="2985"/>
                  </a:lnTo>
                  <a:cubicBezTo>
                    <a:pt x="12716" y="2562"/>
                    <a:pt x="13061" y="2221"/>
                    <a:pt x="13483" y="2221"/>
                  </a:cubicBezTo>
                  <a:cubicBezTo>
                    <a:pt x="13905" y="2221"/>
                    <a:pt x="14246" y="2562"/>
                    <a:pt x="14246" y="2985"/>
                  </a:cubicBezTo>
                  <a:lnTo>
                    <a:pt x="14246" y="6109"/>
                  </a:lnTo>
                  <a:cubicBezTo>
                    <a:pt x="14246" y="6239"/>
                    <a:pt x="14352" y="6345"/>
                    <a:pt x="14486" y="6345"/>
                  </a:cubicBezTo>
                  <a:cubicBezTo>
                    <a:pt x="14612" y="6345"/>
                    <a:pt x="14718" y="6239"/>
                    <a:pt x="14718" y="6109"/>
                  </a:cubicBezTo>
                  <a:lnTo>
                    <a:pt x="14718" y="2985"/>
                  </a:lnTo>
                  <a:cubicBezTo>
                    <a:pt x="14718" y="2305"/>
                    <a:pt x="14166" y="1753"/>
                    <a:pt x="13486" y="1753"/>
                  </a:cubicBezTo>
                  <a:lnTo>
                    <a:pt x="11720" y="1753"/>
                  </a:lnTo>
                  <a:lnTo>
                    <a:pt x="11720" y="237"/>
                  </a:lnTo>
                  <a:cubicBezTo>
                    <a:pt x="11720" y="106"/>
                    <a:pt x="11615" y="1"/>
                    <a:pt x="114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9" name="Google Shape;19129;p76"/>
            <p:cNvSpPr/>
            <p:nvPr/>
          </p:nvSpPr>
          <p:spPr>
            <a:xfrm>
              <a:off x="3277835" y="2490370"/>
              <a:ext cx="51404" cy="58067"/>
            </a:xfrm>
            <a:custGeom>
              <a:avLst/>
              <a:gdLst/>
              <a:ahLst/>
              <a:cxnLst/>
              <a:rect l="l" t="t" r="r" b="b"/>
              <a:pathLst>
                <a:path w="1975" h="2231" extrusionOk="0">
                  <a:moveTo>
                    <a:pt x="1743" y="0"/>
                  </a:moveTo>
                  <a:cubicBezTo>
                    <a:pt x="1612" y="0"/>
                    <a:pt x="1507" y="106"/>
                    <a:pt x="1507" y="236"/>
                  </a:cubicBezTo>
                  <a:lnTo>
                    <a:pt x="1507" y="1351"/>
                  </a:lnTo>
                  <a:lnTo>
                    <a:pt x="420" y="85"/>
                  </a:lnTo>
                  <a:cubicBezTo>
                    <a:pt x="370" y="29"/>
                    <a:pt x="306" y="4"/>
                    <a:pt x="244" y="4"/>
                  </a:cubicBezTo>
                  <a:cubicBezTo>
                    <a:pt x="125" y="4"/>
                    <a:pt x="10" y="95"/>
                    <a:pt x="8" y="236"/>
                  </a:cubicBezTo>
                  <a:lnTo>
                    <a:pt x="8" y="1985"/>
                  </a:lnTo>
                  <a:cubicBezTo>
                    <a:pt x="1" y="2118"/>
                    <a:pt x="107" y="2231"/>
                    <a:pt x="240" y="2231"/>
                  </a:cubicBezTo>
                  <a:cubicBezTo>
                    <a:pt x="374" y="2231"/>
                    <a:pt x="483" y="2118"/>
                    <a:pt x="476" y="1985"/>
                  </a:cubicBezTo>
                  <a:lnTo>
                    <a:pt x="476" y="873"/>
                  </a:lnTo>
                  <a:lnTo>
                    <a:pt x="1563" y="2139"/>
                  </a:lnTo>
                  <a:cubicBezTo>
                    <a:pt x="1613" y="2194"/>
                    <a:pt x="1676" y="2218"/>
                    <a:pt x="1739" y="2218"/>
                  </a:cubicBezTo>
                  <a:cubicBezTo>
                    <a:pt x="1858" y="2218"/>
                    <a:pt x="1973" y="2129"/>
                    <a:pt x="1975" y="1988"/>
                  </a:cubicBezTo>
                  <a:lnTo>
                    <a:pt x="1975" y="236"/>
                  </a:lnTo>
                  <a:cubicBezTo>
                    <a:pt x="1975" y="106"/>
                    <a:pt x="1869" y="0"/>
                    <a:pt x="17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0" name="Google Shape;19130;p76"/>
            <p:cNvSpPr/>
            <p:nvPr/>
          </p:nvSpPr>
          <p:spPr>
            <a:xfrm>
              <a:off x="3336553" y="2490370"/>
              <a:ext cx="44976" cy="57807"/>
            </a:xfrm>
            <a:custGeom>
              <a:avLst/>
              <a:gdLst/>
              <a:ahLst/>
              <a:cxnLst/>
              <a:rect l="l" t="t" r="r" b="b"/>
              <a:pathLst>
                <a:path w="1728" h="2221" extrusionOk="0">
                  <a:moveTo>
                    <a:pt x="1492" y="0"/>
                  </a:moveTo>
                  <a:cubicBezTo>
                    <a:pt x="1489" y="0"/>
                    <a:pt x="1487" y="0"/>
                    <a:pt x="1485" y="0"/>
                  </a:cubicBezTo>
                  <a:lnTo>
                    <a:pt x="236" y="0"/>
                  </a:lnTo>
                  <a:cubicBezTo>
                    <a:pt x="106" y="0"/>
                    <a:pt x="0" y="106"/>
                    <a:pt x="0" y="236"/>
                  </a:cubicBezTo>
                  <a:lnTo>
                    <a:pt x="0" y="1985"/>
                  </a:lnTo>
                  <a:cubicBezTo>
                    <a:pt x="0" y="2115"/>
                    <a:pt x="106" y="2220"/>
                    <a:pt x="236" y="2220"/>
                  </a:cubicBezTo>
                  <a:lnTo>
                    <a:pt x="1485" y="2220"/>
                  </a:lnTo>
                  <a:cubicBezTo>
                    <a:pt x="1487" y="2220"/>
                    <a:pt x="1489" y="2220"/>
                    <a:pt x="1492" y="2220"/>
                  </a:cubicBezTo>
                  <a:cubicBezTo>
                    <a:pt x="1622" y="2220"/>
                    <a:pt x="1728" y="2116"/>
                    <a:pt x="1728" y="1985"/>
                  </a:cubicBezTo>
                  <a:cubicBezTo>
                    <a:pt x="1728" y="1855"/>
                    <a:pt x="1626" y="1752"/>
                    <a:pt x="1498" y="1752"/>
                  </a:cubicBezTo>
                  <a:cubicBezTo>
                    <a:pt x="1494" y="1752"/>
                    <a:pt x="1489" y="1752"/>
                    <a:pt x="1485" y="1752"/>
                  </a:cubicBezTo>
                  <a:lnTo>
                    <a:pt x="468" y="1752"/>
                  </a:lnTo>
                  <a:lnTo>
                    <a:pt x="468" y="1221"/>
                  </a:lnTo>
                  <a:lnTo>
                    <a:pt x="985" y="1221"/>
                  </a:lnTo>
                  <a:cubicBezTo>
                    <a:pt x="988" y="1221"/>
                    <a:pt x="990" y="1221"/>
                    <a:pt x="992" y="1221"/>
                  </a:cubicBezTo>
                  <a:cubicBezTo>
                    <a:pt x="1123" y="1221"/>
                    <a:pt x="1228" y="1117"/>
                    <a:pt x="1228" y="985"/>
                  </a:cubicBezTo>
                  <a:cubicBezTo>
                    <a:pt x="1228" y="854"/>
                    <a:pt x="1123" y="749"/>
                    <a:pt x="992" y="749"/>
                  </a:cubicBezTo>
                  <a:cubicBezTo>
                    <a:pt x="990" y="749"/>
                    <a:pt x="988" y="749"/>
                    <a:pt x="985" y="750"/>
                  </a:cubicBezTo>
                  <a:lnTo>
                    <a:pt x="468" y="750"/>
                  </a:lnTo>
                  <a:lnTo>
                    <a:pt x="468" y="472"/>
                  </a:lnTo>
                  <a:lnTo>
                    <a:pt x="1485" y="472"/>
                  </a:lnTo>
                  <a:cubicBezTo>
                    <a:pt x="1487" y="472"/>
                    <a:pt x="1489" y="472"/>
                    <a:pt x="1492" y="472"/>
                  </a:cubicBezTo>
                  <a:cubicBezTo>
                    <a:pt x="1622" y="472"/>
                    <a:pt x="1728" y="367"/>
                    <a:pt x="1728" y="236"/>
                  </a:cubicBezTo>
                  <a:cubicBezTo>
                    <a:pt x="1728" y="104"/>
                    <a:pt x="1622" y="0"/>
                    <a:pt x="14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1" name="Google Shape;19131;p76"/>
            <p:cNvSpPr/>
            <p:nvPr/>
          </p:nvSpPr>
          <p:spPr>
            <a:xfrm>
              <a:off x="3387723" y="2490396"/>
              <a:ext cx="65798" cy="57781"/>
            </a:xfrm>
            <a:custGeom>
              <a:avLst/>
              <a:gdLst/>
              <a:ahLst/>
              <a:cxnLst/>
              <a:rect l="l" t="t" r="r" b="b"/>
              <a:pathLst>
                <a:path w="2528" h="2220" extrusionOk="0">
                  <a:moveTo>
                    <a:pt x="2266" y="1"/>
                  </a:moveTo>
                  <a:cubicBezTo>
                    <a:pt x="2165" y="1"/>
                    <a:pt x="2071" y="67"/>
                    <a:pt x="2042" y="172"/>
                  </a:cubicBezTo>
                  <a:lnTo>
                    <a:pt x="1732" y="1259"/>
                  </a:lnTo>
                  <a:lnTo>
                    <a:pt x="1486" y="647"/>
                  </a:lnTo>
                  <a:cubicBezTo>
                    <a:pt x="1445" y="550"/>
                    <a:pt x="1357" y="501"/>
                    <a:pt x="1268" y="501"/>
                  </a:cubicBezTo>
                  <a:cubicBezTo>
                    <a:pt x="1179" y="501"/>
                    <a:pt x="1090" y="550"/>
                    <a:pt x="1050" y="647"/>
                  </a:cubicBezTo>
                  <a:lnTo>
                    <a:pt x="803" y="1259"/>
                  </a:lnTo>
                  <a:lnTo>
                    <a:pt x="494" y="172"/>
                  </a:lnTo>
                  <a:cubicBezTo>
                    <a:pt x="456" y="58"/>
                    <a:pt x="366" y="9"/>
                    <a:pt x="276" y="9"/>
                  </a:cubicBezTo>
                  <a:cubicBezTo>
                    <a:pt x="139" y="9"/>
                    <a:pt x="1" y="122"/>
                    <a:pt x="43" y="298"/>
                  </a:cubicBezTo>
                  <a:lnTo>
                    <a:pt x="543" y="2047"/>
                  </a:lnTo>
                  <a:cubicBezTo>
                    <a:pt x="574" y="2160"/>
                    <a:pt x="672" y="2218"/>
                    <a:pt x="769" y="2218"/>
                  </a:cubicBezTo>
                  <a:cubicBezTo>
                    <a:pt x="858" y="2218"/>
                    <a:pt x="946" y="2170"/>
                    <a:pt x="986" y="2071"/>
                  </a:cubicBezTo>
                  <a:lnTo>
                    <a:pt x="1268" y="1368"/>
                  </a:lnTo>
                  <a:lnTo>
                    <a:pt x="1549" y="2071"/>
                  </a:lnTo>
                  <a:cubicBezTo>
                    <a:pt x="1584" y="2159"/>
                    <a:pt x="1672" y="2219"/>
                    <a:pt x="1767" y="2219"/>
                  </a:cubicBezTo>
                  <a:lnTo>
                    <a:pt x="1778" y="2219"/>
                  </a:lnTo>
                  <a:cubicBezTo>
                    <a:pt x="1880" y="2212"/>
                    <a:pt x="1964" y="2145"/>
                    <a:pt x="1993" y="2047"/>
                  </a:cubicBezTo>
                  <a:lnTo>
                    <a:pt x="2492" y="298"/>
                  </a:lnTo>
                  <a:cubicBezTo>
                    <a:pt x="2527" y="175"/>
                    <a:pt x="2457" y="45"/>
                    <a:pt x="2330" y="10"/>
                  </a:cubicBezTo>
                  <a:cubicBezTo>
                    <a:pt x="2309" y="4"/>
                    <a:pt x="2287" y="1"/>
                    <a:pt x="2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2" name="Google Shape;19132;p76"/>
            <p:cNvSpPr/>
            <p:nvPr/>
          </p:nvSpPr>
          <p:spPr>
            <a:xfrm>
              <a:off x="3459819" y="2490370"/>
              <a:ext cx="45340" cy="57807"/>
            </a:xfrm>
            <a:custGeom>
              <a:avLst/>
              <a:gdLst/>
              <a:ahLst/>
              <a:cxnLst/>
              <a:rect l="l" t="t" r="r" b="b"/>
              <a:pathLst>
                <a:path w="1742" h="2221" extrusionOk="0">
                  <a:moveTo>
                    <a:pt x="1502" y="0"/>
                  </a:moveTo>
                  <a:cubicBezTo>
                    <a:pt x="1500" y="0"/>
                    <a:pt x="1498" y="0"/>
                    <a:pt x="1496" y="0"/>
                  </a:cubicBezTo>
                  <a:lnTo>
                    <a:pt x="246" y="0"/>
                  </a:lnTo>
                  <a:cubicBezTo>
                    <a:pt x="116" y="0"/>
                    <a:pt x="11" y="106"/>
                    <a:pt x="11" y="236"/>
                  </a:cubicBezTo>
                  <a:lnTo>
                    <a:pt x="11" y="1235"/>
                  </a:lnTo>
                  <a:cubicBezTo>
                    <a:pt x="11" y="1365"/>
                    <a:pt x="116" y="1471"/>
                    <a:pt x="246" y="1471"/>
                  </a:cubicBezTo>
                  <a:lnTo>
                    <a:pt x="1263" y="1471"/>
                  </a:lnTo>
                  <a:lnTo>
                    <a:pt x="1263" y="1752"/>
                  </a:lnTo>
                  <a:lnTo>
                    <a:pt x="246" y="1752"/>
                  </a:lnTo>
                  <a:cubicBezTo>
                    <a:pt x="242" y="1752"/>
                    <a:pt x="238" y="1752"/>
                    <a:pt x="234" y="1752"/>
                  </a:cubicBezTo>
                  <a:cubicBezTo>
                    <a:pt x="106" y="1752"/>
                    <a:pt x="0" y="1855"/>
                    <a:pt x="0" y="1985"/>
                  </a:cubicBezTo>
                  <a:cubicBezTo>
                    <a:pt x="0" y="2116"/>
                    <a:pt x="109" y="2220"/>
                    <a:pt x="240" y="2220"/>
                  </a:cubicBezTo>
                  <a:cubicBezTo>
                    <a:pt x="242" y="2220"/>
                    <a:pt x="244" y="2220"/>
                    <a:pt x="246" y="2220"/>
                  </a:cubicBezTo>
                  <a:lnTo>
                    <a:pt x="1496" y="2220"/>
                  </a:lnTo>
                  <a:cubicBezTo>
                    <a:pt x="1626" y="2220"/>
                    <a:pt x="1731" y="2115"/>
                    <a:pt x="1731" y="1985"/>
                  </a:cubicBezTo>
                  <a:lnTo>
                    <a:pt x="1731" y="1239"/>
                  </a:lnTo>
                  <a:cubicBezTo>
                    <a:pt x="1731" y="1108"/>
                    <a:pt x="1626" y="1003"/>
                    <a:pt x="1496" y="1003"/>
                  </a:cubicBezTo>
                  <a:lnTo>
                    <a:pt x="482" y="1003"/>
                  </a:lnTo>
                  <a:lnTo>
                    <a:pt x="482" y="472"/>
                  </a:lnTo>
                  <a:lnTo>
                    <a:pt x="1496" y="472"/>
                  </a:lnTo>
                  <a:cubicBezTo>
                    <a:pt x="1498" y="472"/>
                    <a:pt x="1500" y="472"/>
                    <a:pt x="1502" y="472"/>
                  </a:cubicBezTo>
                  <a:cubicBezTo>
                    <a:pt x="1633" y="472"/>
                    <a:pt x="1742" y="367"/>
                    <a:pt x="1742" y="236"/>
                  </a:cubicBezTo>
                  <a:cubicBezTo>
                    <a:pt x="1742" y="104"/>
                    <a:pt x="1633" y="0"/>
                    <a:pt x="1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3" name="Google Shape;19133;p76"/>
            <p:cNvSpPr/>
            <p:nvPr/>
          </p:nvSpPr>
          <p:spPr>
            <a:xfrm>
              <a:off x="3278043" y="2587973"/>
              <a:ext cx="90211" cy="77224"/>
            </a:xfrm>
            <a:custGeom>
              <a:avLst/>
              <a:gdLst/>
              <a:ahLst/>
              <a:cxnLst/>
              <a:rect l="l" t="t" r="r" b="b"/>
              <a:pathLst>
                <a:path w="3466" h="2967" extrusionOk="0">
                  <a:moveTo>
                    <a:pt x="2998" y="469"/>
                  </a:moveTo>
                  <a:lnTo>
                    <a:pt x="2998" y="2499"/>
                  </a:lnTo>
                  <a:lnTo>
                    <a:pt x="468" y="2499"/>
                  </a:lnTo>
                  <a:lnTo>
                    <a:pt x="468" y="469"/>
                  </a:lnTo>
                  <a:close/>
                  <a:moveTo>
                    <a:pt x="232" y="1"/>
                  </a:moveTo>
                  <a:cubicBezTo>
                    <a:pt x="106" y="1"/>
                    <a:pt x="0" y="103"/>
                    <a:pt x="0" y="233"/>
                  </a:cubicBezTo>
                  <a:lnTo>
                    <a:pt x="0" y="2735"/>
                  </a:lnTo>
                  <a:cubicBezTo>
                    <a:pt x="0" y="2861"/>
                    <a:pt x="106" y="2967"/>
                    <a:pt x="232" y="2967"/>
                  </a:cubicBezTo>
                  <a:lnTo>
                    <a:pt x="3233" y="2967"/>
                  </a:lnTo>
                  <a:cubicBezTo>
                    <a:pt x="3360" y="2967"/>
                    <a:pt x="3466" y="2861"/>
                    <a:pt x="3466" y="2731"/>
                  </a:cubicBezTo>
                  <a:lnTo>
                    <a:pt x="3466" y="233"/>
                  </a:lnTo>
                  <a:cubicBezTo>
                    <a:pt x="3466" y="103"/>
                    <a:pt x="3360" y="1"/>
                    <a:pt x="3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4" name="Google Shape;19134;p76"/>
            <p:cNvSpPr/>
            <p:nvPr/>
          </p:nvSpPr>
          <p:spPr>
            <a:xfrm>
              <a:off x="3401283" y="2620481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1"/>
                  </a:moveTo>
                  <a:cubicBezTo>
                    <a:pt x="107" y="1"/>
                    <a:pt x="1" y="107"/>
                    <a:pt x="1" y="233"/>
                  </a:cubicBezTo>
                  <a:cubicBezTo>
                    <a:pt x="1" y="363"/>
                    <a:pt x="107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3"/>
                    <a:pt x="3991" y="233"/>
                  </a:cubicBezTo>
                  <a:cubicBezTo>
                    <a:pt x="3991" y="107"/>
                    <a:pt x="3885" y="1"/>
                    <a:pt x="3757" y="1"/>
                  </a:cubicBezTo>
                  <a:cubicBezTo>
                    <a:pt x="3753" y="1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5" name="Google Shape;19135;p76"/>
            <p:cNvSpPr/>
            <p:nvPr/>
          </p:nvSpPr>
          <p:spPr>
            <a:xfrm>
              <a:off x="3401283" y="2587973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0"/>
                  </a:moveTo>
                  <a:cubicBezTo>
                    <a:pt x="106" y="0"/>
                    <a:pt x="1" y="104"/>
                    <a:pt x="1" y="233"/>
                  </a:cubicBezTo>
                  <a:cubicBezTo>
                    <a:pt x="1" y="363"/>
                    <a:pt x="107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3"/>
                    <a:pt x="3991" y="233"/>
                  </a:cubicBezTo>
                  <a:cubicBezTo>
                    <a:pt x="3991" y="104"/>
                    <a:pt x="3885" y="0"/>
                    <a:pt x="3757" y="0"/>
                  </a:cubicBezTo>
                  <a:cubicBezTo>
                    <a:pt x="3753" y="0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6" name="Google Shape;19136;p76"/>
            <p:cNvSpPr/>
            <p:nvPr/>
          </p:nvSpPr>
          <p:spPr>
            <a:xfrm>
              <a:off x="3401283" y="2652990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1"/>
                  </a:moveTo>
                  <a:cubicBezTo>
                    <a:pt x="107" y="1"/>
                    <a:pt x="1" y="107"/>
                    <a:pt x="1" y="237"/>
                  </a:cubicBezTo>
                  <a:cubicBezTo>
                    <a:pt x="1" y="363"/>
                    <a:pt x="107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3"/>
                    <a:pt x="3991" y="237"/>
                  </a:cubicBezTo>
                  <a:cubicBezTo>
                    <a:pt x="3991" y="107"/>
                    <a:pt x="3885" y="1"/>
                    <a:pt x="3757" y="1"/>
                  </a:cubicBezTo>
                  <a:cubicBezTo>
                    <a:pt x="3753" y="1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7" name="Google Shape;19137;p76"/>
            <p:cNvSpPr/>
            <p:nvPr/>
          </p:nvSpPr>
          <p:spPr>
            <a:xfrm>
              <a:off x="3401283" y="2685498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1"/>
                  </a:moveTo>
                  <a:cubicBezTo>
                    <a:pt x="107" y="1"/>
                    <a:pt x="1" y="107"/>
                    <a:pt x="1" y="237"/>
                  </a:cubicBezTo>
                  <a:cubicBezTo>
                    <a:pt x="1" y="366"/>
                    <a:pt x="106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6"/>
                    <a:pt x="3991" y="237"/>
                  </a:cubicBezTo>
                  <a:cubicBezTo>
                    <a:pt x="3991" y="107"/>
                    <a:pt x="3885" y="1"/>
                    <a:pt x="3757" y="1"/>
                  </a:cubicBezTo>
                  <a:cubicBezTo>
                    <a:pt x="3753" y="1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8" name="Google Shape;19138;p76"/>
            <p:cNvSpPr/>
            <p:nvPr/>
          </p:nvSpPr>
          <p:spPr>
            <a:xfrm>
              <a:off x="3271536" y="2685498"/>
              <a:ext cx="104969" cy="12207"/>
            </a:xfrm>
            <a:custGeom>
              <a:avLst/>
              <a:gdLst/>
              <a:ahLst/>
              <a:cxnLst/>
              <a:rect l="l" t="t" r="r" b="b"/>
              <a:pathLst>
                <a:path w="4033" h="469" extrusionOk="0">
                  <a:moveTo>
                    <a:pt x="232" y="1"/>
                  </a:moveTo>
                  <a:cubicBezTo>
                    <a:pt x="106" y="1"/>
                    <a:pt x="0" y="107"/>
                    <a:pt x="0" y="237"/>
                  </a:cubicBezTo>
                  <a:cubicBezTo>
                    <a:pt x="0" y="363"/>
                    <a:pt x="106" y="469"/>
                    <a:pt x="232" y="469"/>
                  </a:cubicBezTo>
                  <a:lnTo>
                    <a:pt x="3733" y="469"/>
                  </a:lnTo>
                  <a:cubicBezTo>
                    <a:pt x="4032" y="455"/>
                    <a:pt x="4032" y="15"/>
                    <a:pt x="3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9" name="Google Shape;19139;p76"/>
            <p:cNvSpPr/>
            <p:nvPr/>
          </p:nvSpPr>
          <p:spPr>
            <a:xfrm>
              <a:off x="3269792" y="2718006"/>
              <a:ext cx="105255" cy="12233"/>
            </a:xfrm>
            <a:custGeom>
              <a:avLst/>
              <a:gdLst/>
              <a:ahLst/>
              <a:cxnLst/>
              <a:rect l="l" t="t" r="r" b="b"/>
              <a:pathLst>
                <a:path w="4044" h="470" extrusionOk="0">
                  <a:moveTo>
                    <a:pt x="3807" y="1"/>
                  </a:moveTo>
                  <a:cubicBezTo>
                    <a:pt x="3805" y="1"/>
                    <a:pt x="3802" y="1"/>
                    <a:pt x="3800" y="1"/>
                  </a:cubicBezTo>
                  <a:lnTo>
                    <a:pt x="299" y="1"/>
                  </a:lnTo>
                  <a:cubicBezTo>
                    <a:pt x="0" y="15"/>
                    <a:pt x="0" y="458"/>
                    <a:pt x="299" y="469"/>
                  </a:cubicBezTo>
                  <a:lnTo>
                    <a:pt x="3800" y="469"/>
                  </a:lnTo>
                  <a:cubicBezTo>
                    <a:pt x="3805" y="469"/>
                    <a:pt x="3809" y="469"/>
                    <a:pt x="3813" y="469"/>
                  </a:cubicBezTo>
                  <a:cubicBezTo>
                    <a:pt x="3941" y="469"/>
                    <a:pt x="4043" y="366"/>
                    <a:pt x="4043" y="237"/>
                  </a:cubicBezTo>
                  <a:cubicBezTo>
                    <a:pt x="4043" y="105"/>
                    <a:pt x="3938" y="1"/>
                    <a:pt x="3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0" name="Google Shape;19140;p76"/>
            <p:cNvSpPr/>
            <p:nvPr/>
          </p:nvSpPr>
          <p:spPr>
            <a:xfrm>
              <a:off x="3401283" y="2718006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41" y="1"/>
                  </a:moveTo>
                  <a:cubicBezTo>
                    <a:pt x="110" y="1"/>
                    <a:pt x="1" y="105"/>
                    <a:pt x="1" y="237"/>
                  </a:cubicBezTo>
                  <a:cubicBezTo>
                    <a:pt x="1" y="366"/>
                    <a:pt x="106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6"/>
                    <a:pt x="3991" y="237"/>
                  </a:cubicBezTo>
                  <a:cubicBezTo>
                    <a:pt x="3991" y="105"/>
                    <a:pt x="3882" y="1"/>
                    <a:pt x="3751" y="1"/>
                  </a:cubicBezTo>
                  <a:cubicBezTo>
                    <a:pt x="3749" y="1"/>
                    <a:pt x="3747" y="1"/>
                    <a:pt x="3745" y="1"/>
                  </a:cubicBezTo>
                  <a:lnTo>
                    <a:pt x="247" y="1"/>
                  </a:lnTo>
                  <a:cubicBezTo>
                    <a:pt x="245" y="1"/>
                    <a:pt x="243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p18"/>
          <p:cNvSpPr txBox="1">
            <a:spLocks noGrp="1"/>
          </p:cNvSpPr>
          <p:nvPr>
            <p:ph type="ctrTitle"/>
          </p:nvPr>
        </p:nvSpPr>
        <p:spPr>
          <a:xfrm>
            <a:off x="5155260" y="822700"/>
            <a:ext cx="30909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Introduction</a:t>
            </a:r>
            <a:endParaRPr sz="2800"/>
          </a:p>
        </p:txBody>
      </p:sp>
      <p:sp>
        <p:nvSpPr>
          <p:cNvPr id="149" name="Google Shape;149;p18"/>
          <p:cNvSpPr txBox="1">
            <a:spLocks noGrp="1"/>
          </p:cNvSpPr>
          <p:nvPr>
            <p:ph type="subTitle" idx="1"/>
          </p:nvPr>
        </p:nvSpPr>
        <p:spPr>
          <a:xfrm>
            <a:off x="5115400" y="2760425"/>
            <a:ext cx="3130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50" name="Google Shape;150;p18"/>
          <p:cNvSpPr txBox="1">
            <a:spLocks noGrp="1"/>
          </p:cNvSpPr>
          <p:nvPr>
            <p:ph type="ctrTitle" idx="2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Introduction</a:t>
            </a:r>
            <a:endParaRPr/>
          </a:p>
        </p:txBody>
      </p:sp>
      <p:sp>
        <p:nvSpPr>
          <p:cNvPr id="151" name="Google Shape;151;p18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3</a:t>
            </a:fld>
            <a:endParaRPr/>
          </a:p>
        </p:txBody>
      </p:sp>
      <p:pic>
        <p:nvPicPr>
          <p:cNvPr id="152" name="Google Shape;152;p18"/>
          <p:cNvPicPr preferRelativeResize="0"/>
          <p:nvPr/>
        </p:nvPicPr>
        <p:blipFill rotWithShape="1">
          <a:blip r:embed="rId3">
            <a:alphaModFix/>
          </a:blip>
          <a:srcRect l="7234" r="41494"/>
          <a:stretch/>
        </p:blipFill>
        <p:spPr>
          <a:xfrm>
            <a:off x="928075" y="598613"/>
            <a:ext cx="3597048" cy="3946274"/>
          </a:xfrm>
          <a:prstGeom prst="rect">
            <a:avLst/>
          </a:prstGeom>
          <a:noFill/>
          <a:ln>
            <a:noFill/>
          </a:ln>
        </p:spPr>
      </p:pic>
      <p:sp>
        <p:nvSpPr>
          <p:cNvPr id="153" name="Google Shape;153;p18"/>
          <p:cNvSpPr/>
          <p:nvPr/>
        </p:nvSpPr>
        <p:spPr>
          <a:xfrm>
            <a:off x="928100" y="598650"/>
            <a:ext cx="3597000" cy="39462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Google Shape;158;p19"/>
          <p:cNvPicPr preferRelativeResize="0"/>
          <p:nvPr/>
        </p:nvPicPr>
        <p:blipFill rotWithShape="1">
          <a:blip r:embed="rId3">
            <a:alphaModFix/>
          </a:blip>
          <a:srcRect t="428" b="84316"/>
          <a:stretch/>
        </p:blipFill>
        <p:spPr>
          <a:xfrm>
            <a:off x="0" y="0"/>
            <a:ext cx="9143995" cy="1045502"/>
          </a:xfrm>
          <a:prstGeom prst="rect">
            <a:avLst/>
          </a:prstGeom>
          <a:noFill/>
          <a:ln>
            <a:noFill/>
          </a:ln>
        </p:spPr>
      </p:pic>
      <p:sp>
        <p:nvSpPr>
          <p:cNvPr id="159" name="Google Shape;159;p19"/>
          <p:cNvSpPr/>
          <p:nvPr/>
        </p:nvSpPr>
        <p:spPr>
          <a:xfrm>
            <a:off x="-50" y="0"/>
            <a:ext cx="9144000" cy="10455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19"/>
          <p:cNvSpPr/>
          <p:nvPr/>
        </p:nvSpPr>
        <p:spPr>
          <a:xfrm>
            <a:off x="7220630" y="0"/>
            <a:ext cx="1299900" cy="8118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1" name="Google Shape;161;p19"/>
          <p:cNvPicPr preferRelativeResize="0"/>
          <p:nvPr/>
        </p:nvPicPr>
        <p:blipFill rotWithShape="1">
          <a:blip r:embed="rId3">
            <a:alphaModFix/>
          </a:blip>
          <a:srcRect t="84033" b="710"/>
          <a:stretch/>
        </p:blipFill>
        <p:spPr>
          <a:xfrm>
            <a:off x="-50" y="4097997"/>
            <a:ext cx="9143995" cy="1045502"/>
          </a:xfrm>
          <a:prstGeom prst="rect">
            <a:avLst/>
          </a:prstGeom>
          <a:noFill/>
          <a:ln>
            <a:noFill/>
          </a:ln>
        </p:spPr>
      </p:pic>
      <p:sp>
        <p:nvSpPr>
          <p:cNvPr id="162" name="Google Shape;162;p19"/>
          <p:cNvSpPr/>
          <p:nvPr/>
        </p:nvSpPr>
        <p:spPr>
          <a:xfrm>
            <a:off x="-50" y="4098000"/>
            <a:ext cx="9144000" cy="10455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9"/>
          <p:cNvSpPr txBox="1">
            <a:spLocks noGrp="1"/>
          </p:cNvSpPr>
          <p:nvPr>
            <p:ph type="ctrTitle" idx="2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Quote</a:t>
            </a:r>
            <a:endParaRPr/>
          </a:p>
        </p:txBody>
      </p:sp>
      <p:sp>
        <p:nvSpPr>
          <p:cNvPr id="164" name="Google Shape;164;p19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4</a:t>
            </a:fld>
            <a:endParaRPr/>
          </a:p>
        </p:txBody>
      </p:sp>
      <p:sp>
        <p:nvSpPr>
          <p:cNvPr id="165" name="Google Shape;165;p19"/>
          <p:cNvSpPr txBox="1">
            <a:spLocks noGrp="1"/>
          </p:cNvSpPr>
          <p:nvPr>
            <p:ph type="subTitle" idx="1"/>
          </p:nvPr>
        </p:nvSpPr>
        <p:spPr>
          <a:xfrm>
            <a:off x="2396925" y="2334500"/>
            <a:ext cx="42249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latin typeface="Josefin Slab SemiBold"/>
                <a:ea typeface="Josefin Slab SemiBold"/>
                <a:cs typeface="Josefin Slab SemiBold"/>
                <a:sym typeface="Josefin Slab SemiBold"/>
              </a:rPr>
              <a:t>“</a:t>
            </a:r>
            <a:r>
              <a:rPr lang="es" sz="1200"/>
              <a:t>This is a</a:t>
            </a:r>
            <a:r>
              <a:rPr lang="es" sz="1200">
                <a:latin typeface="Josefin Slab SemiBold"/>
                <a:ea typeface="Josefin Slab SemiBold"/>
                <a:cs typeface="Josefin Slab SemiBold"/>
                <a:sym typeface="Josefin Slab SemiBold"/>
              </a:rPr>
              <a:t> quote. Words full of wisdom that someone important said and can make the reader get inspired.”</a:t>
            </a:r>
            <a:endParaRPr sz="1200">
              <a:latin typeface="Josefin Slab SemiBold"/>
              <a:ea typeface="Josefin Slab SemiBold"/>
              <a:cs typeface="Josefin Slab SemiBold"/>
              <a:sym typeface="Josefin Slab SemiBold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166" name="Google Shape;166;p19"/>
          <p:cNvSpPr txBox="1">
            <a:spLocks noGrp="1"/>
          </p:cNvSpPr>
          <p:nvPr>
            <p:ph type="ctrTitle"/>
          </p:nvPr>
        </p:nvSpPr>
        <p:spPr>
          <a:xfrm>
            <a:off x="4785150" y="2783311"/>
            <a:ext cx="1623000" cy="7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—Someone famous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" name="Google Shape;171;p20"/>
          <p:cNvPicPr preferRelativeResize="0"/>
          <p:nvPr/>
        </p:nvPicPr>
        <p:blipFill rotWithShape="1">
          <a:blip r:embed="rId3">
            <a:alphaModFix/>
          </a:blip>
          <a:srcRect l="62096" r="14271"/>
          <a:stretch/>
        </p:blipFill>
        <p:spPr>
          <a:xfrm>
            <a:off x="5881675" y="1237125"/>
            <a:ext cx="1499875" cy="3906375"/>
          </a:xfrm>
          <a:prstGeom prst="rect">
            <a:avLst/>
          </a:prstGeom>
          <a:noFill/>
          <a:ln>
            <a:noFill/>
          </a:ln>
        </p:spPr>
      </p:pic>
      <p:sp>
        <p:nvSpPr>
          <p:cNvPr id="172" name="Google Shape;172;p20"/>
          <p:cNvSpPr/>
          <p:nvPr/>
        </p:nvSpPr>
        <p:spPr>
          <a:xfrm>
            <a:off x="5881550" y="1232560"/>
            <a:ext cx="1500000" cy="39213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3" name="Google Shape;173;p20"/>
          <p:cNvPicPr preferRelativeResize="0"/>
          <p:nvPr/>
        </p:nvPicPr>
        <p:blipFill rotWithShape="1">
          <a:blip r:embed="rId3">
            <a:alphaModFix/>
          </a:blip>
          <a:srcRect l="6754" r="69703"/>
          <a:stretch/>
        </p:blipFill>
        <p:spPr>
          <a:xfrm>
            <a:off x="1889125" y="1222325"/>
            <a:ext cx="1499875" cy="3921295"/>
          </a:xfrm>
          <a:prstGeom prst="rect">
            <a:avLst/>
          </a:prstGeom>
          <a:noFill/>
          <a:ln>
            <a:noFill/>
          </a:ln>
        </p:spPr>
      </p:pic>
      <p:sp>
        <p:nvSpPr>
          <p:cNvPr id="174" name="Google Shape;174;p20"/>
          <p:cNvSpPr/>
          <p:nvPr/>
        </p:nvSpPr>
        <p:spPr>
          <a:xfrm>
            <a:off x="1889126" y="1225680"/>
            <a:ext cx="1500000" cy="39213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5" name="Google Shape;175;p20"/>
          <p:cNvPicPr preferRelativeResize="0"/>
          <p:nvPr/>
        </p:nvPicPr>
        <p:blipFill rotWithShape="1">
          <a:blip r:embed="rId3">
            <a:alphaModFix/>
          </a:blip>
          <a:srcRect l="38228" r="38228"/>
          <a:stretch/>
        </p:blipFill>
        <p:spPr>
          <a:xfrm>
            <a:off x="3822063" y="0"/>
            <a:ext cx="1499903" cy="3921295"/>
          </a:xfrm>
          <a:prstGeom prst="rect">
            <a:avLst/>
          </a:prstGeom>
          <a:noFill/>
          <a:ln>
            <a:noFill/>
          </a:ln>
        </p:spPr>
      </p:pic>
      <p:sp>
        <p:nvSpPr>
          <p:cNvPr id="176" name="Google Shape;176;p20"/>
          <p:cNvSpPr/>
          <p:nvPr/>
        </p:nvSpPr>
        <p:spPr>
          <a:xfrm>
            <a:off x="3829100" y="2897"/>
            <a:ext cx="1500000" cy="3921300"/>
          </a:xfrm>
          <a:prstGeom prst="rect">
            <a:avLst/>
          </a:prstGeom>
          <a:solidFill>
            <a:srgbClr val="FDF3E5">
              <a:alpha val="296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20"/>
          <p:cNvSpPr/>
          <p:nvPr/>
        </p:nvSpPr>
        <p:spPr>
          <a:xfrm>
            <a:off x="501039" y="2606875"/>
            <a:ext cx="2114100" cy="22947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65A97"/>
              </a:solidFill>
            </a:endParaRPr>
          </a:p>
        </p:txBody>
      </p:sp>
      <p:sp>
        <p:nvSpPr>
          <p:cNvPr id="178" name="Google Shape;178;p20"/>
          <p:cNvSpPr/>
          <p:nvPr/>
        </p:nvSpPr>
        <p:spPr>
          <a:xfrm>
            <a:off x="3514975" y="2606875"/>
            <a:ext cx="2114100" cy="22947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20"/>
          <p:cNvSpPr/>
          <p:nvPr/>
        </p:nvSpPr>
        <p:spPr>
          <a:xfrm>
            <a:off x="6536561" y="2606875"/>
            <a:ext cx="2114100" cy="22947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565A97"/>
              </a:solidFill>
            </a:endParaRPr>
          </a:p>
        </p:txBody>
      </p:sp>
      <p:sp>
        <p:nvSpPr>
          <p:cNvPr id="180" name="Google Shape;180;p20"/>
          <p:cNvSpPr txBox="1">
            <a:spLocks noGrp="1"/>
          </p:cNvSpPr>
          <p:nvPr>
            <p:ph type="subTitle" idx="1"/>
          </p:nvPr>
        </p:nvSpPr>
        <p:spPr>
          <a:xfrm>
            <a:off x="649092" y="35081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DF3E5"/>
                </a:solidFill>
              </a:rPr>
              <a:t>Mercury is the closest planet to the Sun and the smallest one in the Solar System—it’s only a bit larger than our Moon</a:t>
            </a:r>
            <a:endParaRPr sz="1100">
              <a:solidFill>
                <a:srgbClr val="FDF3E5"/>
              </a:solidFill>
            </a:endParaRPr>
          </a:p>
        </p:txBody>
      </p:sp>
      <p:sp>
        <p:nvSpPr>
          <p:cNvPr id="181" name="Google Shape;181;p20"/>
          <p:cNvSpPr txBox="1">
            <a:spLocks noGrp="1"/>
          </p:cNvSpPr>
          <p:nvPr>
            <p:ph type="subTitle" idx="2"/>
          </p:nvPr>
        </p:nvSpPr>
        <p:spPr>
          <a:xfrm>
            <a:off x="6677568" y="35081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DF3E5"/>
                </a:solidFill>
              </a:rPr>
              <a:t>Despite being red, Mars is a cold place, not hot. The planet is full of iron oxide dust, which gives the planet its reddish cast</a:t>
            </a:r>
            <a:endParaRPr sz="1100">
              <a:solidFill>
                <a:srgbClr val="FDF3E5"/>
              </a:solidFill>
            </a:endParaRPr>
          </a:p>
        </p:txBody>
      </p:sp>
      <p:sp>
        <p:nvSpPr>
          <p:cNvPr id="182" name="Google Shape;182;p20"/>
          <p:cNvSpPr txBox="1">
            <a:spLocks noGrp="1"/>
          </p:cNvSpPr>
          <p:nvPr>
            <p:ph type="subTitle" idx="4"/>
          </p:nvPr>
        </p:nvSpPr>
        <p:spPr>
          <a:xfrm>
            <a:off x="3666842" y="35081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Venus has a beautiful name and is the second planet from the Sun. It</a:t>
            </a:r>
            <a:r>
              <a:rPr lang="es"/>
              <a:t>s atmosphere is extremely poisonous</a:t>
            </a:r>
            <a:endParaRPr sz="1100"/>
          </a:p>
        </p:txBody>
      </p:sp>
      <p:sp>
        <p:nvSpPr>
          <p:cNvPr id="183" name="Google Shape;183;p20"/>
          <p:cNvSpPr txBox="1">
            <a:spLocks noGrp="1"/>
          </p:cNvSpPr>
          <p:nvPr>
            <p:ph type="ctrTitle" idx="6"/>
          </p:nvPr>
        </p:nvSpPr>
        <p:spPr>
          <a:xfrm>
            <a:off x="7292928" y="129625"/>
            <a:ext cx="11433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Study Objectives</a:t>
            </a:r>
            <a:endParaRPr/>
          </a:p>
        </p:txBody>
      </p:sp>
      <p:sp>
        <p:nvSpPr>
          <p:cNvPr id="184" name="Google Shape;184;p20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5</a:t>
            </a:fld>
            <a:endParaRPr/>
          </a:p>
        </p:txBody>
      </p:sp>
      <p:grpSp>
        <p:nvGrpSpPr>
          <p:cNvPr id="185" name="Google Shape;185;p20"/>
          <p:cNvGrpSpPr/>
          <p:nvPr/>
        </p:nvGrpSpPr>
        <p:grpSpPr>
          <a:xfrm>
            <a:off x="7436333" y="2962901"/>
            <a:ext cx="301205" cy="299070"/>
            <a:chOff x="890400" y="4399350"/>
            <a:chExt cx="486600" cy="483150"/>
          </a:xfrm>
        </p:grpSpPr>
        <p:sp>
          <p:nvSpPr>
            <p:cNvPr id="186" name="Google Shape;186;p20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FDF3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87" name="Google Shape;187;p20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FDF3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88" name="Google Shape;188;p20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FDF3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189" name="Google Shape;189;p20"/>
          <p:cNvSpPr/>
          <p:nvPr/>
        </p:nvSpPr>
        <p:spPr>
          <a:xfrm>
            <a:off x="4426321" y="2998562"/>
            <a:ext cx="299054" cy="22776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FDF3E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190" name="Google Shape;190;p20"/>
          <p:cNvGrpSpPr/>
          <p:nvPr/>
        </p:nvGrpSpPr>
        <p:grpSpPr>
          <a:xfrm>
            <a:off x="1408676" y="2962911"/>
            <a:ext cx="299054" cy="299054"/>
            <a:chOff x="892750" y="4993750"/>
            <a:chExt cx="483125" cy="483125"/>
          </a:xfrm>
        </p:grpSpPr>
        <p:sp>
          <p:nvSpPr>
            <p:cNvPr id="191" name="Google Shape;191;p20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FDF3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92" name="Google Shape;192;p20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FDF3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93" name="Google Shape;193;p20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FDF3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194" name="Google Shape;194;p20"/>
          <p:cNvSpPr txBox="1">
            <a:spLocks noGrp="1"/>
          </p:cNvSpPr>
          <p:nvPr>
            <p:ph type="ctrTitle"/>
          </p:nvPr>
        </p:nvSpPr>
        <p:spPr>
          <a:xfrm>
            <a:off x="248442" y="326981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rgbClr val="FDF3E5"/>
                </a:solidFill>
              </a:rPr>
              <a:t>Mercury</a:t>
            </a:r>
            <a:endParaRPr sz="1400">
              <a:solidFill>
                <a:srgbClr val="FDF3E5"/>
              </a:solidFill>
            </a:endParaRPr>
          </a:p>
        </p:txBody>
      </p:sp>
      <p:sp>
        <p:nvSpPr>
          <p:cNvPr id="195" name="Google Shape;195;p20"/>
          <p:cNvSpPr txBox="1">
            <a:spLocks noGrp="1"/>
          </p:cNvSpPr>
          <p:nvPr>
            <p:ph type="ctrTitle" idx="3"/>
          </p:nvPr>
        </p:nvSpPr>
        <p:spPr>
          <a:xfrm>
            <a:off x="6276918" y="326981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rgbClr val="FDF3E5"/>
                </a:solidFill>
              </a:rPr>
              <a:t>Jupiter</a:t>
            </a:r>
            <a:endParaRPr sz="1400">
              <a:solidFill>
                <a:srgbClr val="FDF3E5"/>
              </a:solidFill>
            </a:endParaRPr>
          </a:p>
        </p:txBody>
      </p:sp>
      <p:sp>
        <p:nvSpPr>
          <p:cNvPr id="196" name="Google Shape;196;p20"/>
          <p:cNvSpPr txBox="1">
            <a:spLocks noGrp="1"/>
          </p:cNvSpPr>
          <p:nvPr>
            <p:ph type="ctrTitle" idx="5"/>
          </p:nvPr>
        </p:nvSpPr>
        <p:spPr>
          <a:xfrm>
            <a:off x="3266192" y="326981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21"/>
          <p:cNvSpPr/>
          <p:nvPr/>
        </p:nvSpPr>
        <p:spPr>
          <a:xfrm>
            <a:off x="1682050" y="1340375"/>
            <a:ext cx="7616100" cy="1486500"/>
          </a:xfrm>
          <a:prstGeom prst="rect">
            <a:avLst/>
          </a:prstGeom>
          <a:solidFill>
            <a:schemeClr val="dk1"/>
          </a:solidFill>
          <a:ln w="19050" cap="flat" cmpd="sng">
            <a:solidFill>
              <a:srgbClr val="FDF3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21"/>
          <p:cNvSpPr/>
          <p:nvPr/>
        </p:nvSpPr>
        <p:spPr>
          <a:xfrm>
            <a:off x="-68675" y="3026125"/>
            <a:ext cx="7538700" cy="1486500"/>
          </a:xfrm>
          <a:prstGeom prst="rect">
            <a:avLst/>
          </a:prstGeom>
          <a:solidFill>
            <a:schemeClr val="dk1"/>
          </a:solidFill>
          <a:ln w="19050" cap="flat" cmpd="sng">
            <a:solidFill>
              <a:srgbClr val="FDF3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21"/>
          <p:cNvSpPr txBox="1">
            <a:spLocks noGrp="1"/>
          </p:cNvSpPr>
          <p:nvPr>
            <p:ph type="subTitle" idx="1"/>
          </p:nvPr>
        </p:nvSpPr>
        <p:spPr>
          <a:xfrm>
            <a:off x="3496225" y="1777412"/>
            <a:ext cx="4239600" cy="6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204" name="Google Shape;204;p21"/>
          <p:cNvSpPr/>
          <p:nvPr/>
        </p:nvSpPr>
        <p:spPr>
          <a:xfrm>
            <a:off x="2513852" y="1858610"/>
            <a:ext cx="265325" cy="241609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205;p21"/>
          <p:cNvSpPr/>
          <p:nvPr/>
        </p:nvSpPr>
        <p:spPr>
          <a:xfrm>
            <a:off x="6289949" y="3472749"/>
            <a:ext cx="288782" cy="241590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206;p21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6</a:t>
            </a:fld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2"/>
          </p:nvPr>
        </p:nvSpPr>
        <p:spPr>
          <a:xfrm>
            <a:off x="1614200" y="3472738"/>
            <a:ext cx="4031700" cy="6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  <p:sp>
        <p:nvSpPr>
          <p:cNvPr id="208" name="Google Shape;208;p21"/>
          <p:cNvSpPr txBox="1">
            <a:spLocks noGrp="1"/>
          </p:cNvSpPr>
          <p:nvPr>
            <p:ph type="ctrTitle" idx="4"/>
          </p:nvPr>
        </p:nvSpPr>
        <p:spPr>
          <a:xfrm>
            <a:off x="7368453" y="129625"/>
            <a:ext cx="10677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Literature Review</a:t>
            </a:r>
            <a:endParaRPr/>
          </a:p>
        </p:txBody>
      </p:sp>
      <p:sp>
        <p:nvSpPr>
          <p:cNvPr id="209" name="Google Shape;209;p21"/>
          <p:cNvSpPr txBox="1">
            <a:spLocks noGrp="1"/>
          </p:cNvSpPr>
          <p:nvPr>
            <p:ph type="ctrTitle"/>
          </p:nvPr>
        </p:nvSpPr>
        <p:spPr>
          <a:xfrm>
            <a:off x="2166692" y="2133255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Theory 1</a:t>
            </a:r>
            <a:endParaRPr/>
          </a:p>
        </p:txBody>
      </p:sp>
      <p:sp>
        <p:nvSpPr>
          <p:cNvPr id="210" name="Google Shape;210;p21"/>
          <p:cNvSpPr txBox="1">
            <a:spLocks noGrp="1"/>
          </p:cNvSpPr>
          <p:nvPr>
            <p:ph type="ctrTitle" idx="3"/>
          </p:nvPr>
        </p:nvSpPr>
        <p:spPr>
          <a:xfrm>
            <a:off x="5124663" y="3758315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Theory 2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22"/>
          <p:cNvSpPr/>
          <p:nvPr/>
        </p:nvSpPr>
        <p:spPr>
          <a:xfrm>
            <a:off x="1849088" y="3854476"/>
            <a:ext cx="6022500" cy="1305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22"/>
          <p:cNvSpPr/>
          <p:nvPr/>
        </p:nvSpPr>
        <p:spPr>
          <a:xfrm>
            <a:off x="1849088" y="4299576"/>
            <a:ext cx="6022500" cy="1305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22"/>
          <p:cNvSpPr/>
          <p:nvPr/>
        </p:nvSpPr>
        <p:spPr>
          <a:xfrm>
            <a:off x="1849088" y="3409376"/>
            <a:ext cx="6022500" cy="1305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218;p22"/>
          <p:cNvSpPr/>
          <p:nvPr/>
        </p:nvSpPr>
        <p:spPr>
          <a:xfrm>
            <a:off x="1849088" y="2964276"/>
            <a:ext cx="6022500" cy="1305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219;p22"/>
          <p:cNvSpPr/>
          <p:nvPr/>
        </p:nvSpPr>
        <p:spPr>
          <a:xfrm>
            <a:off x="1849088" y="2519176"/>
            <a:ext cx="6022500" cy="1305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0;p22"/>
          <p:cNvSpPr/>
          <p:nvPr/>
        </p:nvSpPr>
        <p:spPr>
          <a:xfrm>
            <a:off x="1849088" y="2074076"/>
            <a:ext cx="6022500" cy="1305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22"/>
          <p:cNvSpPr/>
          <p:nvPr/>
        </p:nvSpPr>
        <p:spPr>
          <a:xfrm>
            <a:off x="1849088" y="1480859"/>
            <a:ext cx="805793" cy="326697"/>
          </a:xfrm>
          <a:custGeom>
            <a:avLst/>
            <a:gdLst/>
            <a:ahLst/>
            <a:cxnLst/>
            <a:rect l="l" t="t" r="r" b="b"/>
            <a:pathLst>
              <a:path w="10546" h="11414" extrusionOk="0">
                <a:moveTo>
                  <a:pt x="1" y="0"/>
                </a:moveTo>
                <a:lnTo>
                  <a:pt x="1" y="9998"/>
                </a:lnTo>
                <a:lnTo>
                  <a:pt x="3333" y="9998"/>
                </a:lnTo>
                <a:lnTo>
                  <a:pt x="5501" y="11413"/>
                </a:lnTo>
                <a:lnTo>
                  <a:pt x="7327" y="9998"/>
                </a:lnTo>
                <a:lnTo>
                  <a:pt x="10546" y="9998"/>
                </a:lnTo>
                <a:lnTo>
                  <a:pt x="10546" y="0"/>
                </a:lnTo>
                <a:close/>
              </a:path>
            </a:pathLst>
          </a:cu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DF3E5"/>
              </a:solidFill>
            </a:endParaRPr>
          </a:p>
        </p:txBody>
      </p:sp>
      <p:sp>
        <p:nvSpPr>
          <p:cNvPr id="222" name="Google Shape;222;p22"/>
          <p:cNvSpPr/>
          <p:nvPr/>
        </p:nvSpPr>
        <p:spPr>
          <a:xfrm>
            <a:off x="2892433" y="1480859"/>
            <a:ext cx="805793" cy="326697"/>
          </a:xfrm>
          <a:custGeom>
            <a:avLst/>
            <a:gdLst/>
            <a:ahLst/>
            <a:cxnLst/>
            <a:rect l="l" t="t" r="r" b="b"/>
            <a:pathLst>
              <a:path w="10546" h="11414" extrusionOk="0">
                <a:moveTo>
                  <a:pt x="1" y="0"/>
                </a:moveTo>
                <a:lnTo>
                  <a:pt x="1" y="9998"/>
                </a:lnTo>
                <a:lnTo>
                  <a:pt x="3333" y="9998"/>
                </a:lnTo>
                <a:lnTo>
                  <a:pt x="5501" y="11413"/>
                </a:lnTo>
                <a:lnTo>
                  <a:pt x="7327" y="9998"/>
                </a:lnTo>
                <a:lnTo>
                  <a:pt x="10546" y="9998"/>
                </a:lnTo>
                <a:lnTo>
                  <a:pt x="10546" y="0"/>
                </a:lnTo>
                <a:close/>
              </a:path>
            </a:pathLst>
          </a:cu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DF3E5"/>
              </a:solidFill>
            </a:endParaRPr>
          </a:p>
        </p:txBody>
      </p:sp>
      <p:sp>
        <p:nvSpPr>
          <p:cNvPr id="223" name="Google Shape;223;p22"/>
          <p:cNvSpPr/>
          <p:nvPr/>
        </p:nvSpPr>
        <p:spPr>
          <a:xfrm>
            <a:off x="3935779" y="1480859"/>
            <a:ext cx="805793" cy="326697"/>
          </a:xfrm>
          <a:custGeom>
            <a:avLst/>
            <a:gdLst/>
            <a:ahLst/>
            <a:cxnLst/>
            <a:rect l="l" t="t" r="r" b="b"/>
            <a:pathLst>
              <a:path w="10546" h="11414" extrusionOk="0">
                <a:moveTo>
                  <a:pt x="1" y="0"/>
                </a:moveTo>
                <a:lnTo>
                  <a:pt x="1" y="9998"/>
                </a:lnTo>
                <a:lnTo>
                  <a:pt x="3333" y="9998"/>
                </a:lnTo>
                <a:lnTo>
                  <a:pt x="5501" y="11413"/>
                </a:lnTo>
                <a:lnTo>
                  <a:pt x="7327" y="9998"/>
                </a:lnTo>
                <a:lnTo>
                  <a:pt x="10546" y="9998"/>
                </a:lnTo>
                <a:lnTo>
                  <a:pt x="10546" y="0"/>
                </a:lnTo>
                <a:close/>
              </a:path>
            </a:pathLst>
          </a:cu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DF3E5"/>
              </a:solidFill>
            </a:endParaRPr>
          </a:p>
        </p:txBody>
      </p:sp>
      <p:sp>
        <p:nvSpPr>
          <p:cNvPr id="224" name="Google Shape;224;p22"/>
          <p:cNvSpPr/>
          <p:nvPr/>
        </p:nvSpPr>
        <p:spPr>
          <a:xfrm>
            <a:off x="4979125" y="1480859"/>
            <a:ext cx="805793" cy="326697"/>
          </a:xfrm>
          <a:custGeom>
            <a:avLst/>
            <a:gdLst/>
            <a:ahLst/>
            <a:cxnLst/>
            <a:rect l="l" t="t" r="r" b="b"/>
            <a:pathLst>
              <a:path w="10546" h="11414" extrusionOk="0">
                <a:moveTo>
                  <a:pt x="1" y="0"/>
                </a:moveTo>
                <a:lnTo>
                  <a:pt x="1" y="9998"/>
                </a:lnTo>
                <a:lnTo>
                  <a:pt x="3333" y="9998"/>
                </a:lnTo>
                <a:lnTo>
                  <a:pt x="5501" y="11413"/>
                </a:lnTo>
                <a:lnTo>
                  <a:pt x="7327" y="9998"/>
                </a:lnTo>
                <a:lnTo>
                  <a:pt x="10546" y="9998"/>
                </a:lnTo>
                <a:lnTo>
                  <a:pt x="10546" y="0"/>
                </a:lnTo>
                <a:close/>
              </a:path>
            </a:pathLst>
          </a:cu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DF3E5"/>
              </a:solidFill>
            </a:endParaRPr>
          </a:p>
        </p:txBody>
      </p:sp>
      <p:sp>
        <p:nvSpPr>
          <p:cNvPr id="225" name="Google Shape;225;p22"/>
          <p:cNvSpPr/>
          <p:nvPr/>
        </p:nvSpPr>
        <p:spPr>
          <a:xfrm>
            <a:off x="6022471" y="1480859"/>
            <a:ext cx="805793" cy="326697"/>
          </a:xfrm>
          <a:custGeom>
            <a:avLst/>
            <a:gdLst/>
            <a:ahLst/>
            <a:cxnLst/>
            <a:rect l="l" t="t" r="r" b="b"/>
            <a:pathLst>
              <a:path w="10546" h="11414" extrusionOk="0">
                <a:moveTo>
                  <a:pt x="1" y="0"/>
                </a:moveTo>
                <a:lnTo>
                  <a:pt x="1" y="9998"/>
                </a:lnTo>
                <a:lnTo>
                  <a:pt x="3333" y="9998"/>
                </a:lnTo>
                <a:lnTo>
                  <a:pt x="5501" y="11413"/>
                </a:lnTo>
                <a:lnTo>
                  <a:pt x="7327" y="9998"/>
                </a:lnTo>
                <a:lnTo>
                  <a:pt x="10546" y="9998"/>
                </a:lnTo>
                <a:lnTo>
                  <a:pt x="10546" y="0"/>
                </a:lnTo>
                <a:close/>
              </a:path>
            </a:pathLst>
          </a:cu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DF3E5"/>
              </a:solidFill>
            </a:endParaRPr>
          </a:p>
        </p:txBody>
      </p:sp>
      <p:sp>
        <p:nvSpPr>
          <p:cNvPr id="226" name="Google Shape;226;p22"/>
          <p:cNvSpPr/>
          <p:nvPr/>
        </p:nvSpPr>
        <p:spPr>
          <a:xfrm>
            <a:off x="7065817" y="1480859"/>
            <a:ext cx="805793" cy="326697"/>
          </a:xfrm>
          <a:custGeom>
            <a:avLst/>
            <a:gdLst/>
            <a:ahLst/>
            <a:cxnLst/>
            <a:rect l="l" t="t" r="r" b="b"/>
            <a:pathLst>
              <a:path w="10546" h="11414" extrusionOk="0">
                <a:moveTo>
                  <a:pt x="1" y="0"/>
                </a:moveTo>
                <a:lnTo>
                  <a:pt x="1" y="9998"/>
                </a:lnTo>
                <a:lnTo>
                  <a:pt x="3333" y="9998"/>
                </a:lnTo>
                <a:lnTo>
                  <a:pt x="5501" y="11413"/>
                </a:lnTo>
                <a:lnTo>
                  <a:pt x="7327" y="9998"/>
                </a:lnTo>
                <a:lnTo>
                  <a:pt x="10546" y="9998"/>
                </a:lnTo>
                <a:lnTo>
                  <a:pt x="10546" y="0"/>
                </a:lnTo>
                <a:close/>
              </a:path>
            </a:pathLst>
          </a:cu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DF3E5"/>
              </a:solidFill>
            </a:endParaRPr>
          </a:p>
        </p:txBody>
      </p:sp>
      <p:sp>
        <p:nvSpPr>
          <p:cNvPr id="227" name="Google Shape;227;p22"/>
          <p:cNvSpPr txBox="1"/>
          <p:nvPr/>
        </p:nvSpPr>
        <p:spPr>
          <a:xfrm flipH="1">
            <a:off x="1849088" y="1442864"/>
            <a:ext cx="8058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b="1">
                <a:solidFill>
                  <a:srgbClr val="FDF3E5"/>
                </a:solidFill>
                <a:latin typeface="Josefin Sans"/>
                <a:ea typeface="Josefin Sans"/>
                <a:cs typeface="Josefin Sans"/>
                <a:sym typeface="Josefin Sans"/>
              </a:rPr>
              <a:t>January</a:t>
            </a:r>
            <a:endParaRPr sz="1000" b="1">
              <a:solidFill>
                <a:srgbClr val="FDF3E5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28" name="Google Shape;228;p22"/>
          <p:cNvSpPr txBox="1"/>
          <p:nvPr/>
        </p:nvSpPr>
        <p:spPr>
          <a:xfrm flipH="1">
            <a:off x="2818763" y="1442864"/>
            <a:ext cx="9531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b="1">
                <a:solidFill>
                  <a:srgbClr val="FDF3E5"/>
                </a:solidFill>
                <a:latin typeface="Josefin Sans"/>
                <a:ea typeface="Josefin Sans"/>
                <a:cs typeface="Josefin Sans"/>
                <a:sym typeface="Josefin Sans"/>
              </a:rPr>
              <a:t>February</a:t>
            </a:r>
            <a:endParaRPr sz="1000" b="1">
              <a:solidFill>
                <a:srgbClr val="FDF3E5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29" name="Google Shape;229;p22"/>
          <p:cNvSpPr txBox="1"/>
          <p:nvPr/>
        </p:nvSpPr>
        <p:spPr>
          <a:xfrm flipH="1">
            <a:off x="3935775" y="1442864"/>
            <a:ext cx="8058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b="1">
                <a:solidFill>
                  <a:srgbClr val="FDF3E5"/>
                </a:solidFill>
                <a:latin typeface="Josefin Sans"/>
                <a:ea typeface="Josefin Sans"/>
                <a:cs typeface="Josefin Sans"/>
                <a:sym typeface="Josefin Sans"/>
              </a:rPr>
              <a:t>March</a:t>
            </a:r>
            <a:endParaRPr sz="1000" b="1">
              <a:solidFill>
                <a:srgbClr val="FDF3E5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30" name="Google Shape;230;p22"/>
          <p:cNvSpPr txBox="1"/>
          <p:nvPr/>
        </p:nvSpPr>
        <p:spPr>
          <a:xfrm flipH="1">
            <a:off x="4979100" y="1442864"/>
            <a:ext cx="8058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b="1">
                <a:solidFill>
                  <a:srgbClr val="FDF3E5"/>
                </a:solidFill>
                <a:latin typeface="Josefin Sans"/>
                <a:ea typeface="Josefin Sans"/>
                <a:cs typeface="Josefin Sans"/>
                <a:sym typeface="Josefin Sans"/>
              </a:rPr>
              <a:t>April</a:t>
            </a:r>
            <a:endParaRPr sz="1000" b="1">
              <a:solidFill>
                <a:srgbClr val="FDF3E5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31" name="Google Shape;231;p22"/>
          <p:cNvSpPr txBox="1"/>
          <p:nvPr/>
        </p:nvSpPr>
        <p:spPr>
          <a:xfrm flipH="1">
            <a:off x="6022450" y="1442864"/>
            <a:ext cx="8058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b="1">
                <a:solidFill>
                  <a:srgbClr val="FDF3E5"/>
                </a:solidFill>
                <a:latin typeface="Josefin Sans"/>
                <a:ea typeface="Josefin Sans"/>
                <a:cs typeface="Josefin Sans"/>
                <a:sym typeface="Josefin Sans"/>
              </a:rPr>
              <a:t>May</a:t>
            </a:r>
            <a:endParaRPr sz="1000" b="1">
              <a:solidFill>
                <a:srgbClr val="FDF3E5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32" name="Google Shape;232;p22"/>
          <p:cNvSpPr txBox="1"/>
          <p:nvPr/>
        </p:nvSpPr>
        <p:spPr>
          <a:xfrm flipH="1">
            <a:off x="7065800" y="1442864"/>
            <a:ext cx="8058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b="1">
                <a:solidFill>
                  <a:srgbClr val="FDF3E5"/>
                </a:solidFill>
                <a:latin typeface="Josefin Sans"/>
                <a:ea typeface="Josefin Sans"/>
                <a:cs typeface="Josefin Sans"/>
                <a:sym typeface="Josefin Sans"/>
              </a:rPr>
              <a:t>June</a:t>
            </a:r>
            <a:endParaRPr sz="1000" b="1">
              <a:solidFill>
                <a:srgbClr val="FDF3E5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33" name="Google Shape;233;p22"/>
          <p:cNvSpPr/>
          <p:nvPr/>
        </p:nvSpPr>
        <p:spPr>
          <a:xfrm>
            <a:off x="1849088" y="2074075"/>
            <a:ext cx="927000" cy="1305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22"/>
          <p:cNvSpPr/>
          <p:nvPr/>
        </p:nvSpPr>
        <p:spPr>
          <a:xfrm>
            <a:off x="1849088" y="2519175"/>
            <a:ext cx="858300" cy="1305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22"/>
          <p:cNvSpPr/>
          <p:nvPr/>
        </p:nvSpPr>
        <p:spPr>
          <a:xfrm>
            <a:off x="3819763" y="2964275"/>
            <a:ext cx="1043700" cy="1305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22"/>
          <p:cNvSpPr/>
          <p:nvPr/>
        </p:nvSpPr>
        <p:spPr>
          <a:xfrm>
            <a:off x="1849088" y="2519175"/>
            <a:ext cx="927000" cy="130500"/>
          </a:xfrm>
          <a:prstGeom prst="rect">
            <a:avLst/>
          </a:pr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22"/>
          <p:cNvSpPr/>
          <p:nvPr/>
        </p:nvSpPr>
        <p:spPr>
          <a:xfrm>
            <a:off x="2776138" y="2964275"/>
            <a:ext cx="1043700" cy="1305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22"/>
          <p:cNvSpPr/>
          <p:nvPr/>
        </p:nvSpPr>
        <p:spPr>
          <a:xfrm>
            <a:off x="2776138" y="2074075"/>
            <a:ext cx="1043700" cy="1305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22"/>
          <p:cNvSpPr/>
          <p:nvPr/>
        </p:nvSpPr>
        <p:spPr>
          <a:xfrm>
            <a:off x="4863388" y="3409375"/>
            <a:ext cx="1043700" cy="1305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22"/>
          <p:cNvSpPr/>
          <p:nvPr/>
        </p:nvSpPr>
        <p:spPr>
          <a:xfrm>
            <a:off x="5907138" y="3409375"/>
            <a:ext cx="1036800" cy="1305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22"/>
          <p:cNvSpPr/>
          <p:nvPr/>
        </p:nvSpPr>
        <p:spPr>
          <a:xfrm>
            <a:off x="6943988" y="3409375"/>
            <a:ext cx="927000" cy="130500"/>
          </a:xfrm>
          <a:prstGeom prst="rect">
            <a:avLst/>
          </a:prstGeom>
          <a:solidFill>
            <a:srgbClr val="3389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242;p22"/>
          <p:cNvSpPr/>
          <p:nvPr/>
        </p:nvSpPr>
        <p:spPr>
          <a:xfrm>
            <a:off x="4863388" y="3854475"/>
            <a:ext cx="1043700" cy="130500"/>
          </a:xfrm>
          <a:prstGeom prst="rect">
            <a:avLst/>
          </a:pr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243;p22"/>
          <p:cNvSpPr/>
          <p:nvPr/>
        </p:nvSpPr>
        <p:spPr>
          <a:xfrm>
            <a:off x="5907138" y="4299575"/>
            <a:ext cx="1036800" cy="1305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22"/>
          <p:cNvSpPr/>
          <p:nvPr/>
        </p:nvSpPr>
        <p:spPr>
          <a:xfrm>
            <a:off x="6943988" y="4299575"/>
            <a:ext cx="927000" cy="130500"/>
          </a:xfrm>
          <a:prstGeom prst="rect">
            <a:avLst/>
          </a:pr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22"/>
          <p:cNvSpPr txBox="1"/>
          <p:nvPr/>
        </p:nvSpPr>
        <p:spPr>
          <a:xfrm>
            <a:off x="3696225" y="2279775"/>
            <a:ext cx="11844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9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Jan 1 - Mar 1</a:t>
            </a:r>
            <a:endParaRPr sz="9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46" name="Google Shape;246;p22"/>
          <p:cNvSpPr txBox="1"/>
          <p:nvPr/>
        </p:nvSpPr>
        <p:spPr>
          <a:xfrm>
            <a:off x="7020211" y="3630725"/>
            <a:ext cx="9531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9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Apr 1  - Jun 25</a:t>
            </a:r>
            <a:endParaRPr sz="9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47" name="Google Shape;247;p22"/>
          <p:cNvSpPr txBox="1"/>
          <p:nvPr/>
        </p:nvSpPr>
        <p:spPr>
          <a:xfrm>
            <a:off x="2652529" y="2724850"/>
            <a:ext cx="9531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9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Jan 1 - 27</a:t>
            </a:r>
            <a:endParaRPr sz="9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48" name="Google Shape;248;p22"/>
          <p:cNvSpPr txBox="1"/>
          <p:nvPr/>
        </p:nvSpPr>
        <p:spPr>
          <a:xfrm>
            <a:off x="4739779" y="3185625"/>
            <a:ext cx="9531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9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Feb 1 - Mar 25</a:t>
            </a:r>
            <a:endParaRPr sz="9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49" name="Google Shape;249;p22"/>
          <p:cNvSpPr txBox="1"/>
          <p:nvPr/>
        </p:nvSpPr>
        <p:spPr>
          <a:xfrm>
            <a:off x="5783529" y="4075825"/>
            <a:ext cx="9531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9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April 1 - 23</a:t>
            </a:r>
            <a:endParaRPr sz="9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50" name="Google Shape;250;p22"/>
          <p:cNvSpPr txBox="1"/>
          <p:nvPr/>
        </p:nvSpPr>
        <p:spPr>
          <a:xfrm flipH="1">
            <a:off x="895988" y="1941639"/>
            <a:ext cx="9531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b="1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rPr>
              <a:t>PHASE 1</a:t>
            </a:r>
            <a:endParaRPr sz="1000" b="1">
              <a:solidFill>
                <a:srgbClr val="338987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51" name="Google Shape;251;p22"/>
          <p:cNvSpPr txBox="1"/>
          <p:nvPr/>
        </p:nvSpPr>
        <p:spPr>
          <a:xfrm flipH="1">
            <a:off x="1043288" y="3276939"/>
            <a:ext cx="8058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b="1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rPr>
              <a:t>PHASE 2</a:t>
            </a:r>
            <a:endParaRPr sz="1000" b="1">
              <a:solidFill>
                <a:srgbClr val="338987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52" name="Google Shape;252;p22"/>
          <p:cNvSpPr txBox="1"/>
          <p:nvPr/>
        </p:nvSpPr>
        <p:spPr>
          <a:xfrm flipH="1">
            <a:off x="1043288" y="2386739"/>
            <a:ext cx="8058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Task 1</a:t>
            </a:r>
            <a:endParaRPr sz="10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53" name="Google Shape;253;p22"/>
          <p:cNvSpPr txBox="1"/>
          <p:nvPr/>
        </p:nvSpPr>
        <p:spPr>
          <a:xfrm flipH="1">
            <a:off x="1043288" y="2831839"/>
            <a:ext cx="8058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Task 2</a:t>
            </a:r>
            <a:endParaRPr sz="10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54" name="Google Shape;254;p22"/>
          <p:cNvSpPr txBox="1"/>
          <p:nvPr/>
        </p:nvSpPr>
        <p:spPr>
          <a:xfrm flipH="1">
            <a:off x="1043288" y="3722039"/>
            <a:ext cx="8058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Task 1</a:t>
            </a:r>
            <a:endParaRPr sz="10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55" name="Google Shape;255;p22"/>
          <p:cNvSpPr txBox="1"/>
          <p:nvPr/>
        </p:nvSpPr>
        <p:spPr>
          <a:xfrm flipH="1">
            <a:off x="1043288" y="4167139"/>
            <a:ext cx="8058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Task 2</a:t>
            </a:r>
            <a:endParaRPr sz="10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56" name="Google Shape;256;p22"/>
          <p:cNvSpPr txBox="1"/>
          <p:nvPr/>
        </p:nvSpPr>
        <p:spPr>
          <a:xfrm>
            <a:off x="7020211" y="4426331"/>
            <a:ext cx="953100" cy="2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9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May 1 - Jun 25</a:t>
            </a:r>
            <a:endParaRPr sz="9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57" name="Google Shape;257;p22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7</a:t>
            </a:fld>
            <a:endParaRPr/>
          </a:p>
        </p:txBody>
      </p:sp>
      <p:sp>
        <p:nvSpPr>
          <p:cNvPr id="258" name="Google Shape;258;p22"/>
          <p:cNvSpPr txBox="1">
            <a:spLocks noGrp="1"/>
          </p:cNvSpPr>
          <p:nvPr>
            <p:ph type="ctrTitle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Schedule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23"/>
          <p:cNvSpPr txBox="1"/>
          <p:nvPr/>
        </p:nvSpPr>
        <p:spPr>
          <a:xfrm>
            <a:off x="2715925" y="1556475"/>
            <a:ext cx="1327500" cy="4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Venus has a beautiful name, but it’s terribly hot</a:t>
            </a:r>
            <a:endParaRPr sz="11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64" name="Google Shape;264;p23"/>
          <p:cNvSpPr txBox="1">
            <a:spLocks noGrp="1"/>
          </p:cNvSpPr>
          <p:nvPr>
            <p:ph type="ctrTitle" idx="4294967295"/>
          </p:nvPr>
        </p:nvSpPr>
        <p:spPr>
          <a:xfrm>
            <a:off x="2715875" y="1377592"/>
            <a:ext cx="1327500" cy="2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338987"/>
                </a:solidFill>
              </a:rPr>
              <a:t>Research</a:t>
            </a:r>
            <a:endParaRPr sz="1200">
              <a:solidFill>
                <a:srgbClr val="338987"/>
              </a:solidFill>
            </a:endParaRPr>
          </a:p>
        </p:txBody>
      </p:sp>
      <p:grpSp>
        <p:nvGrpSpPr>
          <p:cNvPr id="265" name="Google Shape;265;p23"/>
          <p:cNvGrpSpPr/>
          <p:nvPr/>
        </p:nvGrpSpPr>
        <p:grpSpPr>
          <a:xfrm>
            <a:off x="3264654" y="1298038"/>
            <a:ext cx="229939" cy="120775"/>
            <a:chOff x="2080675" y="352325"/>
            <a:chExt cx="485000" cy="254800"/>
          </a:xfrm>
        </p:grpSpPr>
        <p:sp>
          <p:nvSpPr>
            <p:cNvPr id="266" name="Google Shape;266;p23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267" name="Google Shape;267;p23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268" name="Google Shape;268;p23"/>
          <p:cNvGrpSpPr/>
          <p:nvPr/>
        </p:nvGrpSpPr>
        <p:grpSpPr>
          <a:xfrm>
            <a:off x="3899735" y="3815215"/>
            <a:ext cx="192286" cy="190299"/>
            <a:chOff x="3282325" y="2035675"/>
            <a:chExt cx="459575" cy="454825"/>
          </a:xfrm>
        </p:grpSpPr>
        <p:sp>
          <p:nvSpPr>
            <p:cNvPr id="269" name="Google Shape;269;p23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270" name="Google Shape;270;p23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271" name="Google Shape;271;p23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272" name="Google Shape;272;p23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273" name="Google Shape;273;p23"/>
          <p:cNvGrpSpPr/>
          <p:nvPr/>
        </p:nvGrpSpPr>
        <p:grpSpPr>
          <a:xfrm>
            <a:off x="4491531" y="524444"/>
            <a:ext cx="206139" cy="202559"/>
            <a:chOff x="-60988625" y="2310475"/>
            <a:chExt cx="316650" cy="311150"/>
          </a:xfrm>
        </p:grpSpPr>
        <p:sp>
          <p:nvSpPr>
            <p:cNvPr id="274" name="Google Shape;274;p23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3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3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3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3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3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280;p23"/>
          <p:cNvGrpSpPr/>
          <p:nvPr/>
        </p:nvGrpSpPr>
        <p:grpSpPr>
          <a:xfrm>
            <a:off x="5081446" y="3538329"/>
            <a:ext cx="244125" cy="245253"/>
            <a:chOff x="-1333975" y="2365850"/>
            <a:chExt cx="292225" cy="293575"/>
          </a:xfrm>
        </p:grpSpPr>
        <p:sp>
          <p:nvSpPr>
            <p:cNvPr id="281" name="Google Shape;281;p23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3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3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3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3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3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3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3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338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" name="Google Shape;289;p23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8</a:t>
            </a:fld>
            <a:endParaRPr/>
          </a:p>
        </p:txBody>
      </p:sp>
      <p:sp>
        <p:nvSpPr>
          <p:cNvPr id="290" name="Google Shape;290;p23"/>
          <p:cNvSpPr/>
          <p:nvPr/>
        </p:nvSpPr>
        <p:spPr>
          <a:xfrm>
            <a:off x="98" y="4048798"/>
            <a:ext cx="28596" cy="32"/>
          </a:xfrm>
          <a:custGeom>
            <a:avLst/>
            <a:gdLst/>
            <a:ahLst/>
            <a:cxnLst/>
            <a:rect l="l" t="t" r="r" b="b"/>
            <a:pathLst>
              <a:path w="893" h="1" fill="none" extrusionOk="0">
                <a:moveTo>
                  <a:pt x="0" y="1"/>
                </a:moveTo>
                <a:lnTo>
                  <a:pt x="892" y="1"/>
                </a:lnTo>
              </a:path>
            </a:pathLst>
          </a:custGeom>
          <a:noFill/>
          <a:ln w="3800" cap="flat" cmpd="sng">
            <a:solidFill>
              <a:srgbClr val="1F1F1F"/>
            </a:solidFill>
            <a:prstDash val="solid"/>
            <a:miter lim="8921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" name="Google Shape;291;p23"/>
          <p:cNvSpPr/>
          <p:nvPr/>
        </p:nvSpPr>
        <p:spPr>
          <a:xfrm>
            <a:off x="4200649" y="1580401"/>
            <a:ext cx="796496" cy="81177"/>
          </a:xfrm>
          <a:custGeom>
            <a:avLst/>
            <a:gdLst/>
            <a:ahLst/>
            <a:cxnLst/>
            <a:rect l="l" t="t" r="r" b="b"/>
            <a:pathLst>
              <a:path w="24873" h="2535" fill="none" extrusionOk="0">
                <a:moveTo>
                  <a:pt x="0" y="1"/>
                </a:moveTo>
                <a:lnTo>
                  <a:pt x="10188" y="1"/>
                </a:lnTo>
                <a:lnTo>
                  <a:pt x="12454" y="2534"/>
                </a:lnTo>
                <a:lnTo>
                  <a:pt x="14720" y="1"/>
                </a:lnTo>
                <a:lnTo>
                  <a:pt x="24872" y="1"/>
                </a:lnTo>
              </a:path>
            </a:pathLst>
          </a:custGeom>
          <a:noFill/>
          <a:ln w="19050" cap="flat" cmpd="sng">
            <a:solidFill>
              <a:srgbClr val="338987"/>
            </a:solidFill>
            <a:prstDash val="solid"/>
            <a:miter lim="8921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" name="Google Shape;292;p23"/>
          <p:cNvSpPr/>
          <p:nvPr/>
        </p:nvSpPr>
        <p:spPr>
          <a:xfrm>
            <a:off x="3598434" y="3631244"/>
            <a:ext cx="795087" cy="59434"/>
          </a:xfrm>
          <a:custGeom>
            <a:avLst/>
            <a:gdLst/>
            <a:ahLst/>
            <a:cxnLst/>
            <a:rect l="l" t="t" r="r" b="b"/>
            <a:pathLst>
              <a:path w="24829" h="1856" fill="none" extrusionOk="0">
                <a:moveTo>
                  <a:pt x="24828" y="1856"/>
                </a:moveTo>
                <a:lnTo>
                  <a:pt x="14685" y="1856"/>
                </a:lnTo>
                <a:lnTo>
                  <a:pt x="12410" y="0"/>
                </a:lnTo>
                <a:lnTo>
                  <a:pt x="10144" y="1856"/>
                </a:lnTo>
                <a:lnTo>
                  <a:pt x="1" y="1856"/>
                </a:lnTo>
              </a:path>
            </a:pathLst>
          </a:custGeom>
          <a:noFill/>
          <a:ln w="19050" cap="flat" cmpd="sng">
            <a:solidFill>
              <a:srgbClr val="338987"/>
            </a:solidFill>
            <a:prstDash val="solid"/>
            <a:miter lim="8921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23"/>
          <p:cNvSpPr/>
          <p:nvPr/>
        </p:nvSpPr>
        <p:spPr>
          <a:xfrm>
            <a:off x="4805426" y="3349286"/>
            <a:ext cx="796207" cy="80857"/>
          </a:xfrm>
          <a:custGeom>
            <a:avLst/>
            <a:gdLst/>
            <a:ahLst/>
            <a:cxnLst/>
            <a:rect l="l" t="t" r="r" b="b"/>
            <a:pathLst>
              <a:path w="24864" h="2525" fill="none" extrusionOk="0">
                <a:moveTo>
                  <a:pt x="24863" y="2525"/>
                </a:moveTo>
                <a:lnTo>
                  <a:pt x="14684" y="2525"/>
                </a:lnTo>
                <a:lnTo>
                  <a:pt x="12454" y="0"/>
                </a:lnTo>
                <a:lnTo>
                  <a:pt x="10179" y="2525"/>
                </a:lnTo>
                <a:lnTo>
                  <a:pt x="0" y="2525"/>
                </a:lnTo>
              </a:path>
            </a:pathLst>
          </a:custGeom>
          <a:noFill/>
          <a:ln w="19050" cap="flat" cmpd="sng">
            <a:solidFill>
              <a:srgbClr val="338987"/>
            </a:solidFill>
            <a:prstDash val="solid"/>
            <a:miter lim="8921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3"/>
          <p:cNvSpPr txBox="1"/>
          <p:nvPr/>
        </p:nvSpPr>
        <p:spPr>
          <a:xfrm>
            <a:off x="3930875" y="864675"/>
            <a:ext cx="1327500" cy="4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Jupiter is a gas giant and the biggest planet</a:t>
            </a:r>
            <a:endParaRPr sz="11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295" name="Google Shape;295;p23"/>
          <p:cNvSpPr txBox="1">
            <a:spLocks noGrp="1"/>
          </p:cNvSpPr>
          <p:nvPr>
            <p:ph type="ctrTitle" idx="4294967295"/>
          </p:nvPr>
        </p:nvSpPr>
        <p:spPr>
          <a:xfrm>
            <a:off x="3930855" y="685795"/>
            <a:ext cx="1327500" cy="2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338987"/>
                </a:solidFill>
              </a:rPr>
              <a:t>Analysis</a:t>
            </a:r>
            <a:endParaRPr sz="1200">
              <a:solidFill>
                <a:srgbClr val="338987"/>
              </a:solidFill>
            </a:endParaRPr>
          </a:p>
        </p:txBody>
      </p:sp>
      <p:grpSp>
        <p:nvGrpSpPr>
          <p:cNvPr id="296" name="Google Shape;296;p23"/>
          <p:cNvGrpSpPr/>
          <p:nvPr/>
        </p:nvGrpSpPr>
        <p:grpSpPr>
          <a:xfrm>
            <a:off x="98" y="969547"/>
            <a:ext cx="9157631" cy="3204428"/>
            <a:chOff x="98" y="969547"/>
            <a:chExt cx="9157631" cy="3204428"/>
          </a:xfrm>
        </p:grpSpPr>
        <p:sp>
          <p:nvSpPr>
            <p:cNvPr id="297" name="Google Shape;297;p23"/>
            <p:cNvSpPr/>
            <p:nvPr/>
          </p:nvSpPr>
          <p:spPr>
            <a:xfrm>
              <a:off x="13832" y="969547"/>
              <a:ext cx="9143897" cy="3182972"/>
            </a:xfrm>
            <a:custGeom>
              <a:avLst/>
              <a:gdLst/>
              <a:ahLst/>
              <a:cxnLst/>
              <a:rect l="l" t="t" r="r" b="b"/>
              <a:pathLst>
                <a:path w="285546" h="99398" extrusionOk="0">
                  <a:moveTo>
                    <a:pt x="178751" y="0"/>
                  </a:moveTo>
                  <a:cubicBezTo>
                    <a:pt x="171953" y="0"/>
                    <a:pt x="166449" y="5540"/>
                    <a:pt x="166449" y="12302"/>
                  </a:cubicBezTo>
                  <a:lnTo>
                    <a:pt x="166449" y="58691"/>
                  </a:lnTo>
                  <a:cubicBezTo>
                    <a:pt x="166449" y="61930"/>
                    <a:pt x="163809" y="64570"/>
                    <a:pt x="160579" y="64570"/>
                  </a:cubicBezTo>
                  <a:lnTo>
                    <a:pt x="160320" y="64570"/>
                  </a:lnTo>
                  <a:cubicBezTo>
                    <a:pt x="157082" y="64570"/>
                    <a:pt x="154486" y="61930"/>
                    <a:pt x="154486" y="58691"/>
                  </a:cubicBezTo>
                  <a:lnTo>
                    <a:pt x="154486" y="36094"/>
                  </a:lnTo>
                  <a:cubicBezTo>
                    <a:pt x="154486" y="29288"/>
                    <a:pt x="148946" y="23757"/>
                    <a:pt x="142139" y="23757"/>
                  </a:cubicBezTo>
                  <a:lnTo>
                    <a:pt x="141916" y="23757"/>
                  </a:lnTo>
                  <a:cubicBezTo>
                    <a:pt x="135118" y="23757"/>
                    <a:pt x="129579" y="29288"/>
                    <a:pt x="129579" y="36094"/>
                  </a:cubicBezTo>
                  <a:lnTo>
                    <a:pt x="129579" y="68058"/>
                  </a:lnTo>
                  <a:cubicBezTo>
                    <a:pt x="129579" y="71297"/>
                    <a:pt x="126938" y="73937"/>
                    <a:pt x="123708" y="73937"/>
                  </a:cubicBezTo>
                  <a:lnTo>
                    <a:pt x="123218" y="73937"/>
                  </a:lnTo>
                  <a:cubicBezTo>
                    <a:pt x="119988" y="73937"/>
                    <a:pt x="117383" y="71297"/>
                    <a:pt x="117383" y="68058"/>
                  </a:cubicBezTo>
                  <a:lnTo>
                    <a:pt x="117383" y="57130"/>
                  </a:lnTo>
                  <a:cubicBezTo>
                    <a:pt x="117383" y="50332"/>
                    <a:pt x="111843" y="44828"/>
                    <a:pt x="105046" y="44828"/>
                  </a:cubicBezTo>
                  <a:cubicBezTo>
                    <a:pt x="98239" y="44828"/>
                    <a:pt x="92744" y="50332"/>
                    <a:pt x="92744" y="57130"/>
                  </a:cubicBezTo>
                  <a:lnTo>
                    <a:pt x="92744" y="90102"/>
                  </a:lnTo>
                  <a:cubicBezTo>
                    <a:pt x="92744" y="91663"/>
                    <a:pt x="91441" y="92930"/>
                    <a:pt x="89880" y="92930"/>
                  </a:cubicBezTo>
                  <a:lnTo>
                    <a:pt x="0" y="92966"/>
                  </a:lnTo>
                  <a:lnTo>
                    <a:pt x="0" y="99398"/>
                  </a:lnTo>
                  <a:lnTo>
                    <a:pt x="89880" y="99398"/>
                  </a:lnTo>
                  <a:cubicBezTo>
                    <a:pt x="95009" y="99398"/>
                    <a:pt x="99176" y="95232"/>
                    <a:pt x="99176" y="90102"/>
                  </a:cubicBezTo>
                  <a:lnTo>
                    <a:pt x="99176" y="57130"/>
                  </a:lnTo>
                  <a:cubicBezTo>
                    <a:pt x="99176" y="53901"/>
                    <a:pt x="101807" y="51260"/>
                    <a:pt x="105046" y="51260"/>
                  </a:cubicBezTo>
                  <a:cubicBezTo>
                    <a:pt x="108275" y="51260"/>
                    <a:pt x="110916" y="53901"/>
                    <a:pt x="110916" y="57130"/>
                  </a:cubicBezTo>
                  <a:lnTo>
                    <a:pt x="110916" y="68058"/>
                  </a:lnTo>
                  <a:cubicBezTo>
                    <a:pt x="110916" y="74865"/>
                    <a:pt x="116456" y="80405"/>
                    <a:pt x="123218" y="80405"/>
                  </a:cubicBezTo>
                  <a:lnTo>
                    <a:pt x="123708" y="80405"/>
                  </a:lnTo>
                  <a:cubicBezTo>
                    <a:pt x="130506" y="80405"/>
                    <a:pt x="136046" y="74865"/>
                    <a:pt x="136046" y="68058"/>
                  </a:cubicBezTo>
                  <a:lnTo>
                    <a:pt x="136046" y="36094"/>
                  </a:lnTo>
                  <a:cubicBezTo>
                    <a:pt x="136046" y="32856"/>
                    <a:pt x="138687" y="30224"/>
                    <a:pt x="141916" y="30224"/>
                  </a:cubicBezTo>
                  <a:lnTo>
                    <a:pt x="142139" y="30224"/>
                  </a:lnTo>
                  <a:cubicBezTo>
                    <a:pt x="145378" y="30224"/>
                    <a:pt x="148018" y="32856"/>
                    <a:pt x="148018" y="36094"/>
                  </a:cubicBezTo>
                  <a:lnTo>
                    <a:pt x="148018" y="58691"/>
                  </a:lnTo>
                  <a:cubicBezTo>
                    <a:pt x="148018" y="65498"/>
                    <a:pt x="153549" y="71038"/>
                    <a:pt x="160320" y="71038"/>
                  </a:cubicBezTo>
                  <a:lnTo>
                    <a:pt x="160579" y="71038"/>
                  </a:lnTo>
                  <a:cubicBezTo>
                    <a:pt x="167377" y="71038"/>
                    <a:pt x="172881" y="65498"/>
                    <a:pt x="172881" y="58691"/>
                  </a:cubicBezTo>
                  <a:lnTo>
                    <a:pt x="172881" y="12302"/>
                  </a:lnTo>
                  <a:cubicBezTo>
                    <a:pt x="172881" y="9073"/>
                    <a:pt x="175522" y="6468"/>
                    <a:pt x="178751" y="6468"/>
                  </a:cubicBezTo>
                  <a:lnTo>
                    <a:pt x="179019" y="6468"/>
                  </a:lnTo>
                  <a:cubicBezTo>
                    <a:pt x="182248" y="6468"/>
                    <a:pt x="184889" y="9073"/>
                    <a:pt x="184889" y="12302"/>
                  </a:cubicBezTo>
                  <a:lnTo>
                    <a:pt x="184889" y="33490"/>
                  </a:lnTo>
                  <a:cubicBezTo>
                    <a:pt x="184889" y="38699"/>
                    <a:pt x="189091" y="42892"/>
                    <a:pt x="194292" y="42892"/>
                  </a:cubicBezTo>
                  <a:lnTo>
                    <a:pt x="285545" y="42892"/>
                  </a:lnTo>
                  <a:lnTo>
                    <a:pt x="285545" y="36505"/>
                  </a:lnTo>
                  <a:lnTo>
                    <a:pt x="194292" y="36469"/>
                  </a:lnTo>
                  <a:cubicBezTo>
                    <a:pt x="192659" y="36469"/>
                    <a:pt x="191321" y="35131"/>
                    <a:pt x="191321" y="33490"/>
                  </a:cubicBezTo>
                  <a:lnTo>
                    <a:pt x="191321" y="12302"/>
                  </a:lnTo>
                  <a:cubicBezTo>
                    <a:pt x="191321" y="5540"/>
                    <a:pt x="185781" y="0"/>
                    <a:pt x="179019" y="0"/>
                  </a:cubicBezTo>
                  <a:close/>
                </a:path>
              </a:pathLst>
            </a:custGeom>
            <a:solidFill>
              <a:srgbClr val="FFB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3"/>
            <p:cNvSpPr/>
            <p:nvPr/>
          </p:nvSpPr>
          <p:spPr>
            <a:xfrm>
              <a:off x="98" y="990970"/>
              <a:ext cx="9143897" cy="2975883"/>
            </a:xfrm>
            <a:custGeom>
              <a:avLst/>
              <a:gdLst/>
              <a:ahLst/>
              <a:cxnLst/>
              <a:rect l="l" t="t" r="r" b="b"/>
              <a:pathLst>
                <a:path w="285546" h="92931" fill="none" extrusionOk="0">
                  <a:moveTo>
                    <a:pt x="285545" y="36469"/>
                  </a:moveTo>
                  <a:lnTo>
                    <a:pt x="195630" y="36469"/>
                  </a:lnTo>
                  <a:cubicBezTo>
                    <a:pt x="193997" y="36469"/>
                    <a:pt x="192659" y="35131"/>
                    <a:pt x="192659" y="33490"/>
                  </a:cubicBezTo>
                  <a:lnTo>
                    <a:pt x="192659" y="12302"/>
                  </a:lnTo>
                  <a:cubicBezTo>
                    <a:pt x="192659" y="5540"/>
                    <a:pt x="187119" y="0"/>
                    <a:pt x="180357" y="0"/>
                  </a:cubicBezTo>
                  <a:lnTo>
                    <a:pt x="180089" y="0"/>
                  </a:lnTo>
                  <a:cubicBezTo>
                    <a:pt x="173292" y="0"/>
                    <a:pt x="167787" y="5540"/>
                    <a:pt x="167787" y="12302"/>
                  </a:cubicBezTo>
                  <a:lnTo>
                    <a:pt x="167787" y="58691"/>
                  </a:lnTo>
                  <a:cubicBezTo>
                    <a:pt x="167787" y="61930"/>
                    <a:pt x="165147" y="64570"/>
                    <a:pt x="161917" y="64570"/>
                  </a:cubicBezTo>
                  <a:lnTo>
                    <a:pt x="161659" y="64570"/>
                  </a:lnTo>
                  <a:cubicBezTo>
                    <a:pt x="158420" y="64570"/>
                    <a:pt x="155824" y="61930"/>
                    <a:pt x="155824" y="58691"/>
                  </a:cubicBezTo>
                  <a:lnTo>
                    <a:pt x="155824" y="36095"/>
                  </a:lnTo>
                  <a:cubicBezTo>
                    <a:pt x="155824" y="29288"/>
                    <a:pt x="150284" y="23757"/>
                    <a:pt x="143477" y="23757"/>
                  </a:cubicBezTo>
                  <a:lnTo>
                    <a:pt x="143254" y="23757"/>
                  </a:lnTo>
                  <a:cubicBezTo>
                    <a:pt x="136457" y="23757"/>
                    <a:pt x="130917" y="29288"/>
                    <a:pt x="130917" y="36095"/>
                  </a:cubicBezTo>
                  <a:lnTo>
                    <a:pt x="130917" y="68059"/>
                  </a:lnTo>
                  <a:cubicBezTo>
                    <a:pt x="130917" y="71297"/>
                    <a:pt x="128276" y="73937"/>
                    <a:pt x="125047" y="73937"/>
                  </a:cubicBezTo>
                  <a:lnTo>
                    <a:pt x="124556" y="73937"/>
                  </a:lnTo>
                  <a:cubicBezTo>
                    <a:pt x="121327" y="73937"/>
                    <a:pt x="118686" y="71297"/>
                    <a:pt x="118686" y="68059"/>
                  </a:cubicBezTo>
                  <a:lnTo>
                    <a:pt x="118686" y="57130"/>
                  </a:lnTo>
                  <a:cubicBezTo>
                    <a:pt x="118686" y="50332"/>
                    <a:pt x="113182" y="44793"/>
                    <a:pt x="106384" y="44793"/>
                  </a:cubicBezTo>
                  <a:cubicBezTo>
                    <a:pt x="99577" y="44793"/>
                    <a:pt x="94082" y="50332"/>
                    <a:pt x="94082" y="57130"/>
                  </a:cubicBezTo>
                  <a:lnTo>
                    <a:pt x="94082" y="90102"/>
                  </a:lnTo>
                  <a:cubicBezTo>
                    <a:pt x="94082" y="91664"/>
                    <a:pt x="92779" y="92930"/>
                    <a:pt x="91218" y="92930"/>
                  </a:cubicBezTo>
                  <a:lnTo>
                    <a:pt x="0" y="92930"/>
                  </a:lnTo>
                </a:path>
              </a:pathLst>
            </a:custGeom>
            <a:noFill/>
            <a:ln w="19050" cap="flat" cmpd="sng">
              <a:solidFill>
                <a:srgbClr val="338987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3"/>
            <p:cNvSpPr/>
            <p:nvPr/>
          </p:nvSpPr>
          <p:spPr>
            <a:xfrm>
              <a:off x="98" y="1198059"/>
              <a:ext cx="9143897" cy="2975915"/>
            </a:xfrm>
            <a:custGeom>
              <a:avLst/>
              <a:gdLst/>
              <a:ahLst/>
              <a:cxnLst/>
              <a:rect l="l" t="t" r="r" b="b"/>
              <a:pathLst>
                <a:path w="285546" h="92932" fill="none" extrusionOk="0">
                  <a:moveTo>
                    <a:pt x="285545" y="36425"/>
                  </a:moveTo>
                  <a:lnTo>
                    <a:pt x="195630" y="36425"/>
                  </a:lnTo>
                  <a:cubicBezTo>
                    <a:pt x="190429" y="36425"/>
                    <a:pt x="186191" y="32188"/>
                    <a:pt x="186191" y="27023"/>
                  </a:cubicBezTo>
                  <a:lnTo>
                    <a:pt x="186191" y="5835"/>
                  </a:lnTo>
                  <a:cubicBezTo>
                    <a:pt x="186191" y="2606"/>
                    <a:pt x="183587" y="1"/>
                    <a:pt x="180357" y="1"/>
                  </a:cubicBezTo>
                  <a:lnTo>
                    <a:pt x="180089" y="1"/>
                  </a:lnTo>
                  <a:cubicBezTo>
                    <a:pt x="176860" y="1"/>
                    <a:pt x="174219" y="2606"/>
                    <a:pt x="174219" y="5835"/>
                  </a:cubicBezTo>
                  <a:lnTo>
                    <a:pt x="174219" y="52224"/>
                  </a:lnTo>
                  <a:cubicBezTo>
                    <a:pt x="174219" y="59031"/>
                    <a:pt x="168715" y="64527"/>
                    <a:pt x="161917" y="64527"/>
                  </a:cubicBezTo>
                  <a:lnTo>
                    <a:pt x="161659" y="64527"/>
                  </a:lnTo>
                  <a:cubicBezTo>
                    <a:pt x="154888" y="64527"/>
                    <a:pt x="149356" y="59031"/>
                    <a:pt x="149356" y="52224"/>
                  </a:cubicBezTo>
                  <a:lnTo>
                    <a:pt x="149356" y="29628"/>
                  </a:lnTo>
                  <a:cubicBezTo>
                    <a:pt x="149356" y="26389"/>
                    <a:pt x="146716" y="23757"/>
                    <a:pt x="143477" y="23757"/>
                  </a:cubicBezTo>
                  <a:lnTo>
                    <a:pt x="143254" y="23757"/>
                  </a:lnTo>
                  <a:cubicBezTo>
                    <a:pt x="140025" y="23757"/>
                    <a:pt x="137384" y="26389"/>
                    <a:pt x="137384" y="29628"/>
                  </a:cubicBezTo>
                  <a:lnTo>
                    <a:pt x="137384" y="61592"/>
                  </a:lnTo>
                  <a:cubicBezTo>
                    <a:pt x="137384" y="68398"/>
                    <a:pt x="131844" y="73938"/>
                    <a:pt x="125047" y="73938"/>
                  </a:cubicBezTo>
                  <a:lnTo>
                    <a:pt x="124556" y="73938"/>
                  </a:lnTo>
                  <a:cubicBezTo>
                    <a:pt x="117794" y="73938"/>
                    <a:pt x="112254" y="68398"/>
                    <a:pt x="112254" y="61592"/>
                  </a:cubicBezTo>
                  <a:lnTo>
                    <a:pt x="112254" y="50663"/>
                  </a:lnTo>
                  <a:cubicBezTo>
                    <a:pt x="112254" y="47434"/>
                    <a:pt x="109613" y="44793"/>
                    <a:pt x="106384" y="44793"/>
                  </a:cubicBezTo>
                  <a:cubicBezTo>
                    <a:pt x="103145" y="44793"/>
                    <a:pt x="100514" y="47434"/>
                    <a:pt x="100514" y="50663"/>
                  </a:cubicBezTo>
                  <a:lnTo>
                    <a:pt x="100514" y="83635"/>
                  </a:lnTo>
                  <a:cubicBezTo>
                    <a:pt x="100514" y="88765"/>
                    <a:pt x="96348" y="92931"/>
                    <a:pt x="91218" y="92931"/>
                  </a:cubicBezTo>
                  <a:lnTo>
                    <a:pt x="0" y="92931"/>
                  </a:lnTo>
                </a:path>
              </a:pathLst>
            </a:custGeom>
            <a:noFill/>
            <a:ln w="19050" cap="flat" cmpd="sng">
              <a:solidFill>
                <a:srgbClr val="338987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3"/>
            <p:cNvSpPr/>
            <p:nvPr/>
          </p:nvSpPr>
          <p:spPr>
            <a:xfrm>
              <a:off x="9115399" y="2240776"/>
              <a:ext cx="28596" cy="32"/>
            </a:xfrm>
            <a:custGeom>
              <a:avLst/>
              <a:gdLst/>
              <a:ahLst/>
              <a:cxnLst/>
              <a:rect l="l" t="t" r="r" b="b"/>
              <a:pathLst>
                <a:path w="893" h="1" fill="none" extrusionOk="0">
                  <a:moveTo>
                    <a:pt x="0" y="1"/>
                  </a:moveTo>
                  <a:lnTo>
                    <a:pt x="892" y="1"/>
                  </a:lnTo>
                </a:path>
              </a:pathLst>
            </a:custGeom>
            <a:noFill/>
            <a:ln w="3800" cap="flat" cmpd="sng">
              <a:solidFill>
                <a:srgbClr val="1F1F1F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" name="Google Shape;301;p23"/>
          <p:cNvSpPr/>
          <p:nvPr/>
        </p:nvSpPr>
        <p:spPr>
          <a:xfrm>
            <a:off x="129285" y="1089672"/>
            <a:ext cx="8966253" cy="2979788"/>
          </a:xfrm>
          <a:custGeom>
            <a:avLst/>
            <a:gdLst/>
            <a:ahLst/>
            <a:cxnLst/>
            <a:rect l="l" t="t" r="r" b="b"/>
            <a:pathLst>
              <a:path w="280086" h="93082" extrusionOk="0">
                <a:moveTo>
                  <a:pt x="176191" y="0"/>
                </a:moveTo>
                <a:lnTo>
                  <a:pt x="176191" y="152"/>
                </a:lnTo>
                <a:lnTo>
                  <a:pt x="176637" y="152"/>
                </a:lnTo>
                <a:cubicBezTo>
                  <a:pt x="177083" y="152"/>
                  <a:pt x="177529" y="187"/>
                  <a:pt x="177975" y="223"/>
                </a:cubicBezTo>
                <a:lnTo>
                  <a:pt x="177975" y="80"/>
                </a:lnTo>
                <a:cubicBezTo>
                  <a:pt x="177529" y="36"/>
                  <a:pt x="177083" y="0"/>
                  <a:pt x="176637" y="0"/>
                </a:cubicBezTo>
                <a:close/>
                <a:moveTo>
                  <a:pt x="174407" y="223"/>
                </a:moveTo>
                <a:cubicBezTo>
                  <a:pt x="173809" y="339"/>
                  <a:pt x="173256" y="526"/>
                  <a:pt x="172694" y="785"/>
                </a:cubicBezTo>
                <a:lnTo>
                  <a:pt x="172775" y="892"/>
                </a:lnTo>
                <a:cubicBezTo>
                  <a:pt x="173292" y="669"/>
                  <a:pt x="173845" y="482"/>
                  <a:pt x="174443" y="375"/>
                </a:cubicBezTo>
                <a:lnTo>
                  <a:pt x="174407" y="223"/>
                </a:lnTo>
                <a:close/>
                <a:moveTo>
                  <a:pt x="179724" y="526"/>
                </a:moveTo>
                <a:lnTo>
                  <a:pt x="179688" y="669"/>
                </a:lnTo>
                <a:cubicBezTo>
                  <a:pt x="180241" y="856"/>
                  <a:pt x="180759" y="1115"/>
                  <a:pt x="181285" y="1418"/>
                </a:cubicBezTo>
                <a:lnTo>
                  <a:pt x="181357" y="1303"/>
                </a:lnTo>
                <a:cubicBezTo>
                  <a:pt x="180839" y="972"/>
                  <a:pt x="180277" y="705"/>
                  <a:pt x="179724" y="526"/>
                </a:cubicBezTo>
                <a:close/>
                <a:moveTo>
                  <a:pt x="171133" y="1677"/>
                </a:moveTo>
                <a:cubicBezTo>
                  <a:pt x="170651" y="2007"/>
                  <a:pt x="170170" y="2382"/>
                  <a:pt x="169759" y="2828"/>
                </a:cubicBezTo>
                <a:lnTo>
                  <a:pt x="169875" y="2935"/>
                </a:lnTo>
                <a:cubicBezTo>
                  <a:pt x="170277" y="2489"/>
                  <a:pt x="170723" y="2123"/>
                  <a:pt x="171213" y="1784"/>
                </a:cubicBezTo>
                <a:lnTo>
                  <a:pt x="171133" y="1677"/>
                </a:lnTo>
                <a:close/>
                <a:moveTo>
                  <a:pt x="182766" y="2382"/>
                </a:moveTo>
                <a:lnTo>
                  <a:pt x="182695" y="2453"/>
                </a:lnTo>
                <a:cubicBezTo>
                  <a:pt x="183141" y="2864"/>
                  <a:pt x="183515" y="3310"/>
                  <a:pt x="183881" y="3791"/>
                </a:cubicBezTo>
                <a:lnTo>
                  <a:pt x="183997" y="3684"/>
                </a:lnTo>
                <a:cubicBezTo>
                  <a:pt x="183623" y="3203"/>
                  <a:pt x="183212" y="2757"/>
                  <a:pt x="182766" y="2382"/>
                </a:cubicBezTo>
                <a:close/>
                <a:moveTo>
                  <a:pt x="168644" y="4238"/>
                </a:moveTo>
                <a:cubicBezTo>
                  <a:pt x="168350" y="4764"/>
                  <a:pt x="168046" y="5281"/>
                  <a:pt x="167868" y="5834"/>
                </a:cubicBezTo>
                <a:lnTo>
                  <a:pt x="167975" y="5915"/>
                </a:lnTo>
                <a:cubicBezTo>
                  <a:pt x="168198" y="5353"/>
                  <a:pt x="168457" y="4835"/>
                  <a:pt x="168796" y="4318"/>
                </a:cubicBezTo>
                <a:lnTo>
                  <a:pt x="168644" y="4238"/>
                </a:lnTo>
                <a:close/>
                <a:moveTo>
                  <a:pt x="184925" y="5246"/>
                </a:moveTo>
                <a:lnTo>
                  <a:pt x="184773" y="5281"/>
                </a:lnTo>
                <a:cubicBezTo>
                  <a:pt x="185041" y="5834"/>
                  <a:pt x="185264" y="6396"/>
                  <a:pt x="185371" y="6950"/>
                </a:cubicBezTo>
                <a:lnTo>
                  <a:pt x="185523" y="6914"/>
                </a:lnTo>
                <a:cubicBezTo>
                  <a:pt x="185371" y="6361"/>
                  <a:pt x="185184" y="5763"/>
                  <a:pt x="184925" y="5246"/>
                </a:cubicBezTo>
                <a:close/>
                <a:moveTo>
                  <a:pt x="167377" y="7583"/>
                </a:moveTo>
                <a:cubicBezTo>
                  <a:pt x="167270" y="8109"/>
                  <a:pt x="167235" y="8627"/>
                  <a:pt x="167235" y="9144"/>
                </a:cubicBezTo>
                <a:lnTo>
                  <a:pt x="167235" y="9367"/>
                </a:lnTo>
                <a:lnTo>
                  <a:pt x="167377" y="9367"/>
                </a:lnTo>
                <a:lnTo>
                  <a:pt x="167377" y="9144"/>
                </a:lnTo>
                <a:cubicBezTo>
                  <a:pt x="167377" y="8627"/>
                  <a:pt x="167422" y="8109"/>
                  <a:pt x="167529" y="7583"/>
                </a:cubicBezTo>
                <a:close/>
                <a:moveTo>
                  <a:pt x="185630" y="8698"/>
                </a:moveTo>
                <a:cubicBezTo>
                  <a:pt x="185665" y="8850"/>
                  <a:pt x="185665" y="9001"/>
                  <a:pt x="185665" y="9144"/>
                </a:cubicBezTo>
                <a:lnTo>
                  <a:pt x="185665" y="10482"/>
                </a:lnTo>
                <a:lnTo>
                  <a:pt x="185817" y="10482"/>
                </a:lnTo>
                <a:lnTo>
                  <a:pt x="185817" y="9144"/>
                </a:lnTo>
                <a:cubicBezTo>
                  <a:pt x="185817" y="9001"/>
                  <a:pt x="185817" y="8850"/>
                  <a:pt x="185781" y="8698"/>
                </a:cubicBezTo>
                <a:close/>
                <a:moveTo>
                  <a:pt x="167235" y="11151"/>
                </a:moveTo>
                <a:lnTo>
                  <a:pt x="167235" y="12936"/>
                </a:lnTo>
                <a:lnTo>
                  <a:pt x="167377" y="12936"/>
                </a:lnTo>
                <a:lnTo>
                  <a:pt x="167377" y="11151"/>
                </a:lnTo>
                <a:close/>
                <a:moveTo>
                  <a:pt x="185665" y="12266"/>
                </a:moveTo>
                <a:lnTo>
                  <a:pt x="185665" y="14051"/>
                </a:lnTo>
                <a:lnTo>
                  <a:pt x="185817" y="14051"/>
                </a:lnTo>
                <a:lnTo>
                  <a:pt x="185817" y="12266"/>
                </a:lnTo>
                <a:close/>
                <a:moveTo>
                  <a:pt x="167235" y="14720"/>
                </a:moveTo>
                <a:lnTo>
                  <a:pt x="167235" y="16504"/>
                </a:lnTo>
                <a:lnTo>
                  <a:pt x="167377" y="16504"/>
                </a:lnTo>
                <a:lnTo>
                  <a:pt x="167377" y="14720"/>
                </a:lnTo>
                <a:close/>
                <a:moveTo>
                  <a:pt x="185665" y="15835"/>
                </a:moveTo>
                <a:lnTo>
                  <a:pt x="185665" y="17619"/>
                </a:lnTo>
                <a:lnTo>
                  <a:pt x="185817" y="17619"/>
                </a:lnTo>
                <a:lnTo>
                  <a:pt x="185817" y="15835"/>
                </a:lnTo>
                <a:close/>
                <a:moveTo>
                  <a:pt x="167235" y="18288"/>
                </a:moveTo>
                <a:lnTo>
                  <a:pt x="167235" y="20072"/>
                </a:lnTo>
                <a:lnTo>
                  <a:pt x="167377" y="20072"/>
                </a:lnTo>
                <a:lnTo>
                  <a:pt x="167377" y="18288"/>
                </a:lnTo>
                <a:close/>
                <a:moveTo>
                  <a:pt x="185665" y="19403"/>
                </a:moveTo>
                <a:lnTo>
                  <a:pt x="185665" y="21187"/>
                </a:lnTo>
                <a:lnTo>
                  <a:pt x="185817" y="21187"/>
                </a:lnTo>
                <a:lnTo>
                  <a:pt x="185817" y="19403"/>
                </a:lnTo>
                <a:close/>
                <a:moveTo>
                  <a:pt x="167235" y="21857"/>
                </a:moveTo>
                <a:lnTo>
                  <a:pt x="167235" y="23641"/>
                </a:lnTo>
                <a:lnTo>
                  <a:pt x="167377" y="23641"/>
                </a:lnTo>
                <a:lnTo>
                  <a:pt x="167377" y="21857"/>
                </a:lnTo>
                <a:close/>
                <a:moveTo>
                  <a:pt x="139205" y="23757"/>
                </a:moveTo>
                <a:cubicBezTo>
                  <a:pt x="138607" y="23792"/>
                  <a:pt x="138018" y="23864"/>
                  <a:pt x="137456" y="24015"/>
                </a:cubicBezTo>
                <a:lnTo>
                  <a:pt x="137456" y="24167"/>
                </a:lnTo>
                <a:cubicBezTo>
                  <a:pt x="138054" y="24015"/>
                  <a:pt x="138652" y="23944"/>
                  <a:pt x="139240" y="23899"/>
                </a:cubicBezTo>
                <a:lnTo>
                  <a:pt x="139205" y="23757"/>
                </a:lnTo>
                <a:close/>
                <a:moveTo>
                  <a:pt x="141025" y="23828"/>
                </a:moveTo>
                <a:lnTo>
                  <a:pt x="140989" y="23980"/>
                </a:lnTo>
                <a:cubicBezTo>
                  <a:pt x="141587" y="24087"/>
                  <a:pt x="142140" y="24203"/>
                  <a:pt x="142702" y="24390"/>
                </a:cubicBezTo>
                <a:lnTo>
                  <a:pt x="142773" y="24274"/>
                </a:lnTo>
                <a:cubicBezTo>
                  <a:pt x="142220" y="24051"/>
                  <a:pt x="141622" y="23944"/>
                  <a:pt x="141025" y="23828"/>
                </a:cubicBezTo>
                <a:close/>
                <a:moveTo>
                  <a:pt x="185665" y="22972"/>
                </a:moveTo>
                <a:lnTo>
                  <a:pt x="185665" y="24756"/>
                </a:lnTo>
                <a:lnTo>
                  <a:pt x="185817" y="24756"/>
                </a:lnTo>
                <a:lnTo>
                  <a:pt x="185817" y="22972"/>
                </a:lnTo>
                <a:close/>
                <a:moveTo>
                  <a:pt x="135752" y="24569"/>
                </a:moveTo>
                <a:cubicBezTo>
                  <a:pt x="135190" y="24836"/>
                  <a:pt x="134673" y="25131"/>
                  <a:pt x="134191" y="25505"/>
                </a:cubicBezTo>
                <a:lnTo>
                  <a:pt x="134262" y="25612"/>
                </a:lnTo>
                <a:cubicBezTo>
                  <a:pt x="134744" y="25282"/>
                  <a:pt x="135262" y="24979"/>
                  <a:pt x="135788" y="24720"/>
                </a:cubicBezTo>
                <a:lnTo>
                  <a:pt x="135752" y="24569"/>
                </a:lnTo>
                <a:close/>
                <a:moveTo>
                  <a:pt x="144406" y="25015"/>
                </a:moveTo>
                <a:lnTo>
                  <a:pt x="144334" y="25131"/>
                </a:lnTo>
                <a:cubicBezTo>
                  <a:pt x="144816" y="25425"/>
                  <a:pt x="145298" y="25800"/>
                  <a:pt x="145744" y="26174"/>
                </a:cubicBezTo>
                <a:lnTo>
                  <a:pt x="145860" y="26058"/>
                </a:lnTo>
                <a:cubicBezTo>
                  <a:pt x="145414" y="25648"/>
                  <a:pt x="144932" y="25318"/>
                  <a:pt x="144406" y="25015"/>
                </a:cubicBezTo>
                <a:close/>
                <a:moveTo>
                  <a:pt x="167235" y="25425"/>
                </a:moveTo>
                <a:lnTo>
                  <a:pt x="167235" y="27209"/>
                </a:lnTo>
                <a:lnTo>
                  <a:pt x="167377" y="27209"/>
                </a:lnTo>
                <a:lnTo>
                  <a:pt x="167377" y="25425"/>
                </a:lnTo>
                <a:close/>
                <a:moveTo>
                  <a:pt x="132853" y="26656"/>
                </a:moveTo>
                <a:cubicBezTo>
                  <a:pt x="132442" y="27102"/>
                  <a:pt x="132068" y="27584"/>
                  <a:pt x="131738" y="28101"/>
                </a:cubicBezTo>
                <a:lnTo>
                  <a:pt x="131880" y="28182"/>
                </a:lnTo>
                <a:cubicBezTo>
                  <a:pt x="132184" y="27691"/>
                  <a:pt x="132550" y="27209"/>
                  <a:pt x="132960" y="26763"/>
                </a:cubicBezTo>
                <a:lnTo>
                  <a:pt x="132853" y="26656"/>
                </a:lnTo>
                <a:close/>
                <a:moveTo>
                  <a:pt x="185665" y="26540"/>
                </a:moveTo>
                <a:lnTo>
                  <a:pt x="185665" y="28324"/>
                </a:lnTo>
                <a:lnTo>
                  <a:pt x="185817" y="28324"/>
                </a:lnTo>
                <a:lnTo>
                  <a:pt x="185817" y="26540"/>
                </a:lnTo>
                <a:close/>
                <a:moveTo>
                  <a:pt x="147082" y="27361"/>
                </a:moveTo>
                <a:lnTo>
                  <a:pt x="146975" y="27468"/>
                </a:lnTo>
                <a:cubicBezTo>
                  <a:pt x="147305" y="27914"/>
                  <a:pt x="147644" y="28440"/>
                  <a:pt x="147903" y="28958"/>
                </a:cubicBezTo>
                <a:lnTo>
                  <a:pt x="148019" y="28922"/>
                </a:lnTo>
                <a:cubicBezTo>
                  <a:pt x="147751" y="28360"/>
                  <a:pt x="147457" y="27843"/>
                  <a:pt x="147082" y="27361"/>
                </a:cubicBezTo>
                <a:close/>
                <a:moveTo>
                  <a:pt x="167235" y="28993"/>
                </a:moveTo>
                <a:lnTo>
                  <a:pt x="167235" y="30778"/>
                </a:lnTo>
                <a:lnTo>
                  <a:pt x="167377" y="30778"/>
                </a:lnTo>
                <a:lnTo>
                  <a:pt x="167377" y="28993"/>
                </a:lnTo>
                <a:close/>
                <a:moveTo>
                  <a:pt x="130953" y="29698"/>
                </a:moveTo>
                <a:cubicBezTo>
                  <a:pt x="130730" y="30260"/>
                  <a:pt x="130578" y="30858"/>
                  <a:pt x="130507" y="31447"/>
                </a:cubicBezTo>
                <a:lnTo>
                  <a:pt x="130658" y="31482"/>
                </a:lnTo>
                <a:cubicBezTo>
                  <a:pt x="130730" y="30894"/>
                  <a:pt x="130881" y="30296"/>
                  <a:pt x="131104" y="29778"/>
                </a:cubicBezTo>
                <a:lnTo>
                  <a:pt x="130953" y="29698"/>
                </a:lnTo>
                <a:close/>
                <a:moveTo>
                  <a:pt x="185665" y="30108"/>
                </a:moveTo>
                <a:lnTo>
                  <a:pt x="185665" y="30332"/>
                </a:lnTo>
                <a:cubicBezTo>
                  <a:pt x="185665" y="30858"/>
                  <a:pt x="185710" y="31375"/>
                  <a:pt x="185853" y="31893"/>
                </a:cubicBezTo>
                <a:lnTo>
                  <a:pt x="186004" y="31857"/>
                </a:lnTo>
                <a:cubicBezTo>
                  <a:pt x="185853" y="31375"/>
                  <a:pt x="185817" y="30858"/>
                  <a:pt x="185817" y="30332"/>
                </a:cubicBezTo>
                <a:lnTo>
                  <a:pt x="185817" y="30108"/>
                </a:lnTo>
                <a:close/>
                <a:moveTo>
                  <a:pt x="148643" y="30590"/>
                </a:moveTo>
                <a:lnTo>
                  <a:pt x="148500" y="30635"/>
                </a:lnTo>
                <a:cubicBezTo>
                  <a:pt x="148643" y="31188"/>
                  <a:pt x="148759" y="31786"/>
                  <a:pt x="148795" y="32374"/>
                </a:cubicBezTo>
                <a:lnTo>
                  <a:pt x="148946" y="32339"/>
                </a:lnTo>
                <a:cubicBezTo>
                  <a:pt x="148911" y="31750"/>
                  <a:pt x="148795" y="31152"/>
                  <a:pt x="148643" y="30590"/>
                </a:cubicBezTo>
                <a:close/>
                <a:moveTo>
                  <a:pt x="167235" y="32562"/>
                </a:moveTo>
                <a:lnTo>
                  <a:pt x="167235" y="34346"/>
                </a:lnTo>
                <a:lnTo>
                  <a:pt x="167377" y="34346"/>
                </a:lnTo>
                <a:lnTo>
                  <a:pt x="167377" y="32562"/>
                </a:lnTo>
                <a:close/>
                <a:moveTo>
                  <a:pt x="186638" y="33490"/>
                </a:moveTo>
                <a:lnTo>
                  <a:pt x="186522" y="33570"/>
                </a:lnTo>
                <a:cubicBezTo>
                  <a:pt x="186825" y="34087"/>
                  <a:pt x="187191" y="34569"/>
                  <a:pt x="187637" y="34979"/>
                </a:cubicBezTo>
                <a:lnTo>
                  <a:pt x="187753" y="34872"/>
                </a:lnTo>
                <a:cubicBezTo>
                  <a:pt x="187307" y="34498"/>
                  <a:pt x="186932" y="34016"/>
                  <a:pt x="186638" y="33490"/>
                </a:cubicBezTo>
                <a:close/>
                <a:moveTo>
                  <a:pt x="130355" y="33231"/>
                </a:moveTo>
                <a:lnTo>
                  <a:pt x="130355" y="35015"/>
                </a:lnTo>
                <a:lnTo>
                  <a:pt x="130507" y="35015"/>
                </a:lnTo>
                <a:lnTo>
                  <a:pt x="130507" y="33231"/>
                </a:lnTo>
                <a:close/>
                <a:moveTo>
                  <a:pt x="148795" y="34159"/>
                </a:moveTo>
                <a:lnTo>
                  <a:pt x="148795" y="35943"/>
                </a:lnTo>
                <a:lnTo>
                  <a:pt x="148946" y="35943"/>
                </a:lnTo>
                <a:lnTo>
                  <a:pt x="148946" y="34159"/>
                </a:lnTo>
                <a:close/>
                <a:moveTo>
                  <a:pt x="189198" y="35871"/>
                </a:moveTo>
                <a:lnTo>
                  <a:pt x="189127" y="36023"/>
                </a:lnTo>
                <a:cubicBezTo>
                  <a:pt x="189644" y="36282"/>
                  <a:pt x="190242" y="36433"/>
                  <a:pt x="190840" y="36541"/>
                </a:cubicBezTo>
                <a:lnTo>
                  <a:pt x="190875" y="36389"/>
                </a:lnTo>
                <a:cubicBezTo>
                  <a:pt x="190278" y="36318"/>
                  <a:pt x="189725" y="36130"/>
                  <a:pt x="189198" y="35871"/>
                </a:cubicBezTo>
                <a:close/>
                <a:moveTo>
                  <a:pt x="192624" y="36469"/>
                </a:moveTo>
                <a:lnTo>
                  <a:pt x="192624" y="36612"/>
                </a:lnTo>
                <a:lnTo>
                  <a:pt x="194408" y="36612"/>
                </a:lnTo>
                <a:lnTo>
                  <a:pt x="194408" y="36469"/>
                </a:lnTo>
                <a:close/>
                <a:moveTo>
                  <a:pt x="196192" y="36469"/>
                </a:moveTo>
                <a:lnTo>
                  <a:pt x="196192" y="36612"/>
                </a:lnTo>
                <a:lnTo>
                  <a:pt x="197976" y="36612"/>
                </a:lnTo>
                <a:lnTo>
                  <a:pt x="197976" y="36469"/>
                </a:lnTo>
                <a:close/>
                <a:moveTo>
                  <a:pt x="199761" y="36469"/>
                </a:moveTo>
                <a:lnTo>
                  <a:pt x="199761" y="36612"/>
                </a:lnTo>
                <a:lnTo>
                  <a:pt x="201545" y="36612"/>
                </a:lnTo>
                <a:lnTo>
                  <a:pt x="201545" y="36469"/>
                </a:lnTo>
                <a:close/>
                <a:moveTo>
                  <a:pt x="203329" y="36469"/>
                </a:moveTo>
                <a:lnTo>
                  <a:pt x="203329" y="36612"/>
                </a:lnTo>
                <a:lnTo>
                  <a:pt x="205113" y="36612"/>
                </a:lnTo>
                <a:lnTo>
                  <a:pt x="205113" y="36469"/>
                </a:lnTo>
                <a:close/>
                <a:moveTo>
                  <a:pt x="206898" y="36469"/>
                </a:moveTo>
                <a:lnTo>
                  <a:pt x="206898" y="36612"/>
                </a:lnTo>
                <a:lnTo>
                  <a:pt x="208682" y="36612"/>
                </a:lnTo>
                <a:lnTo>
                  <a:pt x="208682" y="36469"/>
                </a:lnTo>
                <a:close/>
                <a:moveTo>
                  <a:pt x="210466" y="36469"/>
                </a:moveTo>
                <a:lnTo>
                  <a:pt x="210466" y="36612"/>
                </a:lnTo>
                <a:lnTo>
                  <a:pt x="212286" y="36612"/>
                </a:lnTo>
                <a:lnTo>
                  <a:pt x="212286" y="36469"/>
                </a:lnTo>
                <a:close/>
                <a:moveTo>
                  <a:pt x="214070" y="36469"/>
                </a:moveTo>
                <a:lnTo>
                  <a:pt x="214070" y="36612"/>
                </a:lnTo>
                <a:lnTo>
                  <a:pt x="215854" y="36612"/>
                </a:lnTo>
                <a:lnTo>
                  <a:pt x="215854" y="36469"/>
                </a:lnTo>
                <a:close/>
                <a:moveTo>
                  <a:pt x="217638" y="36469"/>
                </a:moveTo>
                <a:lnTo>
                  <a:pt x="217638" y="36612"/>
                </a:lnTo>
                <a:lnTo>
                  <a:pt x="219423" y="36612"/>
                </a:lnTo>
                <a:lnTo>
                  <a:pt x="219423" y="36469"/>
                </a:lnTo>
                <a:close/>
                <a:moveTo>
                  <a:pt x="221207" y="36469"/>
                </a:moveTo>
                <a:lnTo>
                  <a:pt x="221207" y="36612"/>
                </a:lnTo>
                <a:lnTo>
                  <a:pt x="222991" y="36612"/>
                </a:lnTo>
                <a:lnTo>
                  <a:pt x="222991" y="36469"/>
                </a:lnTo>
                <a:close/>
                <a:moveTo>
                  <a:pt x="224775" y="36469"/>
                </a:moveTo>
                <a:lnTo>
                  <a:pt x="224775" y="36612"/>
                </a:lnTo>
                <a:lnTo>
                  <a:pt x="226560" y="36612"/>
                </a:lnTo>
                <a:lnTo>
                  <a:pt x="226560" y="36469"/>
                </a:lnTo>
                <a:close/>
                <a:moveTo>
                  <a:pt x="228344" y="36469"/>
                </a:moveTo>
                <a:lnTo>
                  <a:pt x="228344" y="36612"/>
                </a:lnTo>
                <a:lnTo>
                  <a:pt x="230128" y="36612"/>
                </a:lnTo>
                <a:lnTo>
                  <a:pt x="230128" y="36469"/>
                </a:lnTo>
                <a:close/>
                <a:moveTo>
                  <a:pt x="231912" y="36469"/>
                </a:moveTo>
                <a:lnTo>
                  <a:pt x="231912" y="36612"/>
                </a:lnTo>
                <a:lnTo>
                  <a:pt x="233696" y="36612"/>
                </a:lnTo>
                <a:lnTo>
                  <a:pt x="233696" y="36469"/>
                </a:lnTo>
                <a:close/>
                <a:moveTo>
                  <a:pt x="235481" y="36469"/>
                </a:moveTo>
                <a:lnTo>
                  <a:pt x="235481" y="36612"/>
                </a:lnTo>
                <a:lnTo>
                  <a:pt x="237265" y="36612"/>
                </a:lnTo>
                <a:lnTo>
                  <a:pt x="237265" y="36469"/>
                </a:lnTo>
                <a:close/>
                <a:moveTo>
                  <a:pt x="239049" y="36469"/>
                </a:moveTo>
                <a:lnTo>
                  <a:pt x="239049" y="36612"/>
                </a:lnTo>
                <a:lnTo>
                  <a:pt x="240833" y="36612"/>
                </a:lnTo>
                <a:lnTo>
                  <a:pt x="240833" y="36469"/>
                </a:lnTo>
                <a:close/>
                <a:moveTo>
                  <a:pt x="242617" y="36469"/>
                </a:moveTo>
                <a:lnTo>
                  <a:pt x="242617" y="36612"/>
                </a:lnTo>
                <a:lnTo>
                  <a:pt x="244402" y="36612"/>
                </a:lnTo>
                <a:lnTo>
                  <a:pt x="244402" y="36469"/>
                </a:lnTo>
                <a:close/>
                <a:moveTo>
                  <a:pt x="246186" y="36469"/>
                </a:moveTo>
                <a:lnTo>
                  <a:pt x="246186" y="36612"/>
                </a:lnTo>
                <a:lnTo>
                  <a:pt x="247970" y="36612"/>
                </a:lnTo>
                <a:lnTo>
                  <a:pt x="247970" y="36469"/>
                </a:lnTo>
                <a:close/>
                <a:moveTo>
                  <a:pt x="249754" y="36469"/>
                </a:moveTo>
                <a:lnTo>
                  <a:pt x="249754" y="36612"/>
                </a:lnTo>
                <a:lnTo>
                  <a:pt x="251538" y="36612"/>
                </a:lnTo>
                <a:lnTo>
                  <a:pt x="251538" y="36469"/>
                </a:lnTo>
                <a:close/>
                <a:moveTo>
                  <a:pt x="253323" y="36469"/>
                </a:moveTo>
                <a:lnTo>
                  <a:pt x="253323" y="36612"/>
                </a:lnTo>
                <a:lnTo>
                  <a:pt x="255107" y="36612"/>
                </a:lnTo>
                <a:lnTo>
                  <a:pt x="255107" y="36469"/>
                </a:lnTo>
                <a:close/>
                <a:moveTo>
                  <a:pt x="256891" y="36469"/>
                </a:moveTo>
                <a:lnTo>
                  <a:pt x="256891" y="36612"/>
                </a:lnTo>
                <a:lnTo>
                  <a:pt x="258675" y="36612"/>
                </a:lnTo>
                <a:lnTo>
                  <a:pt x="258675" y="36469"/>
                </a:lnTo>
                <a:close/>
                <a:moveTo>
                  <a:pt x="260459" y="36469"/>
                </a:moveTo>
                <a:lnTo>
                  <a:pt x="260459" y="36612"/>
                </a:lnTo>
                <a:lnTo>
                  <a:pt x="262244" y="36612"/>
                </a:lnTo>
                <a:lnTo>
                  <a:pt x="262244" y="36469"/>
                </a:lnTo>
                <a:close/>
                <a:moveTo>
                  <a:pt x="264028" y="36469"/>
                </a:moveTo>
                <a:lnTo>
                  <a:pt x="264028" y="36612"/>
                </a:lnTo>
                <a:lnTo>
                  <a:pt x="265812" y="36612"/>
                </a:lnTo>
                <a:lnTo>
                  <a:pt x="265812" y="36469"/>
                </a:lnTo>
                <a:close/>
                <a:moveTo>
                  <a:pt x="267596" y="36469"/>
                </a:moveTo>
                <a:lnTo>
                  <a:pt x="267596" y="36612"/>
                </a:lnTo>
                <a:lnTo>
                  <a:pt x="269381" y="36612"/>
                </a:lnTo>
                <a:lnTo>
                  <a:pt x="269381" y="36469"/>
                </a:lnTo>
                <a:close/>
                <a:moveTo>
                  <a:pt x="271165" y="36469"/>
                </a:moveTo>
                <a:lnTo>
                  <a:pt x="271165" y="36612"/>
                </a:lnTo>
                <a:lnTo>
                  <a:pt x="272949" y="36612"/>
                </a:lnTo>
                <a:lnTo>
                  <a:pt x="272949" y="36469"/>
                </a:lnTo>
                <a:close/>
                <a:moveTo>
                  <a:pt x="274733" y="36469"/>
                </a:moveTo>
                <a:lnTo>
                  <a:pt x="274733" y="36612"/>
                </a:lnTo>
                <a:lnTo>
                  <a:pt x="276517" y="36612"/>
                </a:lnTo>
                <a:lnTo>
                  <a:pt x="276517" y="36469"/>
                </a:lnTo>
                <a:close/>
                <a:moveTo>
                  <a:pt x="278302" y="36469"/>
                </a:moveTo>
                <a:lnTo>
                  <a:pt x="278302" y="36612"/>
                </a:lnTo>
                <a:lnTo>
                  <a:pt x="280086" y="36612"/>
                </a:lnTo>
                <a:lnTo>
                  <a:pt x="280086" y="36469"/>
                </a:lnTo>
                <a:close/>
                <a:moveTo>
                  <a:pt x="167235" y="36130"/>
                </a:moveTo>
                <a:lnTo>
                  <a:pt x="167235" y="37914"/>
                </a:lnTo>
                <a:lnTo>
                  <a:pt x="167377" y="37914"/>
                </a:lnTo>
                <a:lnTo>
                  <a:pt x="167377" y="36130"/>
                </a:lnTo>
                <a:close/>
                <a:moveTo>
                  <a:pt x="130355" y="36799"/>
                </a:moveTo>
                <a:lnTo>
                  <a:pt x="130355" y="38583"/>
                </a:lnTo>
                <a:lnTo>
                  <a:pt x="130507" y="38583"/>
                </a:lnTo>
                <a:lnTo>
                  <a:pt x="130507" y="36799"/>
                </a:lnTo>
                <a:close/>
                <a:moveTo>
                  <a:pt x="148795" y="37727"/>
                </a:moveTo>
                <a:lnTo>
                  <a:pt x="148795" y="39511"/>
                </a:lnTo>
                <a:lnTo>
                  <a:pt x="148946" y="39511"/>
                </a:lnTo>
                <a:lnTo>
                  <a:pt x="148946" y="37727"/>
                </a:lnTo>
                <a:close/>
                <a:moveTo>
                  <a:pt x="167235" y="39699"/>
                </a:moveTo>
                <a:lnTo>
                  <a:pt x="167235" y="41483"/>
                </a:lnTo>
                <a:lnTo>
                  <a:pt x="167377" y="41483"/>
                </a:lnTo>
                <a:lnTo>
                  <a:pt x="167377" y="39699"/>
                </a:lnTo>
                <a:close/>
                <a:moveTo>
                  <a:pt x="130355" y="40368"/>
                </a:moveTo>
                <a:lnTo>
                  <a:pt x="130355" y="42152"/>
                </a:lnTo>
                <a:lnTo>
                  <a:pt x="130507" y="42152"/>
                </a:lnTo>
                <a:lnTo>
                  <a:pt x="130507" y="40368"/>
                </a:lnTo>
                <a:close/>
                <a:moveTo>
                  <a:pt x="148795" y="41295"/>
                </a:moveTo>
                <a:lnTo>
                  <a:pt x="148795" y="43080"/>
                </a:lnTo>
                <a:lnTo>
                  <a:pt x="148946" y="43080"/>
                </a:lnTo>
                <a:lnTo>
                  <a:pt x="148946" y="41295"/>
                </a:lnTo>
                <a:close/>
                <a:moveTo>
                  <a:pt x="167235" y="43267"/>
                </a:moveTo>
                <a:lnTo>
                  <a:pt x="167235" y="45051"/>
                </a:lnTo>
                <a:lnTo>
                  <a:pt x="167377" y="45051"/>
                </a:lnTo>
                <a:lnTo>
                  <a:pt x="167377" y="43267"/>
                </a:lnTo>
                <a:close/>
                <a:moveTo>
                  <a:pt x="102967" y="44792"/>
                </a:moveTo>
                <a:cubicBezTo>
                  <a:pt x="102370" y="44792"/>
                  <a:pt x="101772" y="44828"/>
                  <a:pt x="101183" y="44944"/>
                </a:cubicBezTo>
                <a:lnTo>
                  <a:pt x="101183" y="45087"/>
                </a:lnTo>
                <a:cubicBezTo>
                  <a:pt x="101772" y="44980"/>
                  <a:pt x="102370" y="44944"/>
                  <a:pt x="102967" y="44944"/>
                </a:cubicBezTo>
                <a:lnTo>
                  <a:pt x="102967" y="44792"/>
                </a:lnTo>
                <a:close/>
                <a:moveTo>
                  <a:pt x="130355" y="43936"/>
                </a:moveTo>
                <a:lnTo>
                  <a:pt x="130355" y="45720"/>
                </a:lnTo>
                <a:lnTo>
                  <a:pt x="130507" y="45720"/>
                </a:lnTo>
                <a:lnTo>
                  <a:pt x="130507" y="43936"/>
                </a:lnTo>
                <a:close/>
                <a:moveTo>
                  <a:pt x="104752" y="45051"/>
                </a:moveTo>
                <a:lnTo>
                  <a:pt x="104707" y="45203"/>
                </a:lnTo>
                <a:cubicBezTo>
                  <a:pt x="105305" y="45310"/>
                  <a:pt x="105867" y="45497"/>
                  <a:pt x="106384" y="45756"/>
                </a:cubicBezTo>
                <a:lnTo>
                  <a:pt x="106455" y="45613"/>
                </a:lnTo>
                <a:cubicBezTo>
                  <a:pt x="105902" y="45354"/>
                  <a:pt x="105340" y="45167"/>
                  <a:pt x="104752" y="45051"/>
                </a:cubicBezTo>
                <a:close/>
                <a:moveTo>
                  <a:pt x="99435" y="45390"/>
                </a:moveTo>
                <a:cubicBezTo>
                  <a:pt x="98873" y="45613"/>
                  <a:pt x="98355" y="45872"/>
                  <a:pt x="97838" y="46202"/>
                </a:cubicBezTo>
                <a:lnTo>
                  <a:pt x="97909" y="46318"/>
                </a:lnTo>
                <a:cubicBezTo>
                  <a:pt x="98391" y="46024"/>
                  <a:pt x="98953" y="45756"/>
                  <a:pt x="99506" y="45533"/>
                </a:cubicBezTo>
                <a:lnTo>
                  <a:pt x="99435" y="45390"/>
                </a:lnTo>
                <a:close/>
                <a:moveTo>
                  <a:pt x="148795" y="44864"/>
                </a:moveTo>
                <a:lnTo>
                  <a:pt x="148795" y="46648"/>
                </a:lnTo>
                <a:lnTo>
                  <a:pt x="148946" y="46648"/>
                </a:lnTo>
                <a:lnTo>
                  <a:pt x="148946" y="44864"/>
                </a:lnTo>
                <a:close/>
                <a:moveTo>
                  <a:pt x="108017" y="46505"/>
                </a:moveTo>
                <a:lnTo>
                  <a:pt x="107910" y="46612"/>
                </a:lnTo>
                <a:cubicBezTo>
                  <a:pt x="108391" y="46987"/>
                  <a:pt x="108837" y="47362"/>
                  <a:pt x="109248" y="47808"/>
                </a:cubicBezTo>
                <a:lnTo>
                  <a:pt x="109355" y="47692"/>
                </a:lnTo>
                <a:cubicBezTo>
                  <a:pt x="108944" y="47246"/>
                  <a:pt x="108498" y="46871"/>
                  <a:pt x="108017" y="46505"/>
                </a:cubicBezTo>
                <a:close/>
                <a:moveTo>
                  <a:pt x="167235" y="46835"/>
                </a:moveTo>
                <a:lnTo>
                  <a:pt x="167235" y="48620"/>
                </a:lnTo>
                <a:lnTo>
                  <a:pt x="167377" y="48620"/>
                </a:lnTo>
                <a:lnTo>
                  <a:pt x="167377" y="46835"/>
                </a:lnTo>
                <a:close/>
                <a:moveTo>
                  <a:pt x="96419" y="47281"/>
                </a:moveTo>
                <a:cubicBezTo>
                  <a:pt x="95973" y="47692"/>
                  <a:pt x="95563" y="48138"/>
                  <a:pt x="95233" y="48655"/>
                </a:cubicBezTo>
                <a:lnTo>
                  <a:pt x="95340" y="48736"/>
                </a:lnTo>
                <a:cubicBezTo>
                  <a:pt x="95679" y="48254"/>
                  <a:pt x="96089" y="47808"/>
                  <a:pt x="96500" y="47397"/>
                </a:cubicBezTo>
                <a:lnTo>
                  <a:pt x="96419" y="47281"/>
                </a:lnTo>
                <a:close/>
                <a:moveTo>
                  <a:pt x="130355" y="47504"/>
                </a:moveTo>
                <a:lnTo>
                  <a:pt x="130355" y="49289"/>
                </a:lnTo>
                <a:lnTo>
                  <a:pt x="130507" y="49289"/>
                </a:lnTo>
                <a:lnTo>
                  <a:pt x="130507" y="47504"/>
                </a:lnTo>
                <a:close/>
                <a:moveTo>
                  <a:pt x="148795" y="48432"/>
                </a:moveTo>
                <a:lnTo>
                  <a:pt x="148795" y="50216"/>
                </a:lnTo>
                <a:lnTo>
                  <a:pt x="148946" y="50216"/>
                </a:lnTo>
                <a:lnTo>
                  <a:pt x="148946" y="48432"/>
                </a:lnTo>
                <a:close/>
                <a:moveTo>
                  <a:pt x="110470" y="49101"/>
                </a:moveTo>
                <a:lnTo>
                  <a:pt x="110327" y="49182"/>
                </a:lnTo>
                <a:cubicBezTo>
                  <a:pt x="110657" y="49699"/>
                  <a:pt x="110916" y="50216"/>
                  <a:pt x="111103" y="50778"/>
                </a:cubicBezTo>
                <a:lnTo>
                  <a:pt x="111255" y="50707"/>
                </a:lnTo>
                <a:cubicBezTo>
                  <a:pt x="111032" y="50145"/>
                  <a:pt x="110773" y="49628"/>
                  <a:pt x="110470" y="49101"/>
                </a:cubicBezTo>
                <a:close/>
                <a:moveTo>
                  <a:pt x="94341" y="50181"/>
                </a:moveTo>
                <a:cubicBezTo>
                  <a:pt x="94082" y="50743"/>
                  <a:pt x="93895" y="51296"/>
                  <a:pt x="93743" y="51894"/>
                </a:cubicBezTo>
                <a:lnTo>
                  <a:pt x="93895" y="51929"/>
                </a:lnTo>
                <a:cubicBezTo>
                  <a:pt x="94046" y="51376"/>
                  <a:pt x="94225" y="50814"/>
                  <a:pt x="94448" y="50261"/>
                </a:cubicBezTo>
                <a:lnTo>
                  <a:pt x="94341" y="50181"/>
                </a:lnTo>
                <a:close/>
                <a:moveTo>
                  <a:pt x="167235" y="50404"/>
                </a:moveTo>
                <a:lnTo>
                  <a:pt x="167235" y="52188"/>
                </a:lnTo>
                <a:lnTo>
                  <a:pt x="167377" y="52188"/>
                </a:lnTo>
                <a:lnTo>
                  <a:pt x="167377" y="50404"/>
                </a:lnTo>
                <a:close/>
                <a:moveTo>
                  <a:pt x="130355" y="51073"/>
                </a:moveTo>
                <a:lnTo>
                  <a:pt x="130355" y="52857"/>
                </a:lnTo>
                <a:lnTo>
                  <a:pt x="130507" y="52857"/>
                </a:lnTo>
                <a:lnTo>
                  <a:pt x="130507" y="51073"/>
                </a:lnTo>
                <a:close/>
                <a:moveTo>
                  <a:pt x="148795" y="52001"/>
                </a:moveTo>
                <a:lnTo>
                  <a:pt x="148795" y="53785"/>
                </a:lnTo>
                <a:lnTo>
                  <a:pt x="148946" y="53785"/>
                </a:lnTo>
                <a:lnTo>
                  <a:pt x="148946" y="52001"/>
                </a:lnTo>
                <a:close/>
                <a:moveTo>
                  <a:pt x="111737" y="52447"/>
                </a:moveTo>
                <a:lnTo>
                  <a:pt x="111585" y="52491"/>
                </a:lnTo>
                <a:cubicBezTo>
                  <a:pt x="111665" y="52973"/>
                  <a:pt x="111701" y="53455"/>
                  <a:pt x="111701" y="53972"/>
                </a:cubicBezTo>
                <a:lnTo>
                  <a:pt x="111701" y="54231"/>
                </a:lnTo>
                <a:lnTo>
                  <a:pt x="111844" y="54231"/>
                </a:lnTo>
                <a:lnTo>
                  <a:pt x="111844" y="53972"/>
                </a:lnTo>
                <a:cubicBezTo>
                  <a:pt x="111844" y="53455"/>
                  <a:pt x="111808" y="52973"/>
                  <a:pt x="111737" y="52447"/>
                </a:cubicBezTo>
                <a:close/>
                <a:moveTo>
                  <a:pt x="93520" y="53678"/>
                </a:moveTo>
                <a:lnTo>
                  <a:pt x="93520" y="53972"/>
                </a:lnTo>
                <a:lnTo>
                  <a:pt x="93520" y="55462"/>
                </a:lnTo>
                <a:lnTo>
                  <a:pt x="93672" y="55462"/>
                </a:lnTo>
                <a:lnTo>
                  <a:pt x="93672" y="53972"/>
                </a:lnTo>
                <a:lnTo>
                  <a:pt x="93672" y="53678"/>
                </a:lnTo>
                <a:close/>
                <a:moveTo>
                  <a:pt x="167235" y="53972"/>
                </a:moveTo>
                <a:lnTo>
                  <a:pt x="167235" y="55533"/>
                </a:lnTo>
                <a:lnTo>
                  <a:pt x="167235" y="55756"/>
                </a:lnTo>
                <a:lnTo>
                  <a:pt x="167377" y="55756"/>
                </a:lnTo>
                <a:lnTo>
                  <a:pt x="167377" y="55533"/>
                </a:lnTo>
                <a:lnTo>
                  <a:pt x="167377" y="53972"/>
                </a:lnTo>
                <a:close/>
                <a:moveTo>
                  <a:pt x="130355" y="54641"/>
                </a:moveTo>
                <a:lnTo>
                  <a:pt x="130355" y="56425"/>
                </a:lnTo>
                <a:lnTo>
                  <a:pt x="130507" y="56425"/>
                </a:lnTo>
                <a:lnTo>
                  <a:pt x="130507" y="54641"/>
                </a:lnTo>
                <a:close/>
                <a:moveTo>
                  <a:pt x="148795" y="55569"/>
                </a:moveTo>
                <a:cubicBezTo>
                  <a:pt x="148795" y="56167"/>
                  <a:pt x="148866" y="56764"/>
                  <a:pt x="148982" y="57353"/>
                </a:cubicBezTo>
                <a:lnTo>
                  <a:pt x="149134" y="57318"/>
                </a:lnTo>
                <a:cubicBezTo>
                  <a:pt x="149018" y="56764"/>
                  <a:pt x="148946" y="56167"/>
                  <a:pt x="148946" y="55569"/>
                </a:cubicBezTo>
                <a:close/>
                <a:moveTo>
                  <a:pt x="111701" y="56015"/>
                </a:moveTo>
                <a:lnTo>
                  <a:pt x="111701" y="57799"/>
                </a:lnTo>
                <a:lnTo>
                  <a:pt x="111844" y="57799"/>
                </a:lnTo>
                <a:lnTo>
                  <a:pt x="111844" y="56015"/>
                </a:lnTo>
                <a:close/>
                <a:moveTo>
                  <a:pt x="93520" y="57246"/>
                </a:moveTo>
                <a:lnTo>
                  <a:pt x="93520" y="59030"/>
                </a:lnTo>
                <a:lnTo>
                  <a:pt x="93672" y="59030"/>
                </a:lnTo>
                <a:lnTo>
                  <a:pt x="93672" y="57246"/>
                </a:lnTo>
                <a:close/>
                <a:moveTo>
                  <a:pt x="167012" y="57505"/>
                </a:moveTo>
                <a:cubicBezTo>
                  <a:pt x="166896" y="58103"/>
                  <a:pt x="166708" y="58656"/>
                  <a:pt x="166449" y="59218"/>
                </a:cubicBezTo>
                <a:lnTo>
                  <a:pt x="166601" y="59253"/>
                </a:lnTo>
                <a:cubicBezTo>
                  <a:pt x="166824" y="58691"/>
                  <a:pt x="167012" y="58138"/>
                  <a:pt x="167154" y="57541"/>
                </a:cubicBezTo>
                <a:lnTo>
                  <a:pt x="167012" y="57505"/>
                </a:lnTo>
                <a:close/>
                <a:moveTo>
                  <a:pt x="130355" y="58210"/>
                </a:moveTo>
                <a:lnTo>
                  <a:pt x="130355" y="59994"/>
                </a:lnTo>
                <a:lnTo>
                  <a:pt x="130507" y="59994"/>
                </a:lnTo>
                <a:lnTo>
                  <a:pt x="130507" y="58210"/>
                </a:lnTo>
                <a:close/>
                <a:moveTo>
                  <a:pt x="149651" y="59030"/>
                </a:moveTo>
                <a:lnTo>
                  <a:pt x="149500" y="59066"/>
                </a:lnTo>
                <a:cubicBezTo>
                  <a:pt x="149723" y="59628"/>
                  <a:pt x="150026" y="60146"/>
                  <a:pt x="150356" y="60663"/>
                </a:cubicBezTo>
                <a:lnTo>
                  <a:pt x="150472" y="60556"/>
                </a:lnTo>
                <a:cubicBezTo>
                  <a:pt x="150169" y="60074"/>
                  <a:pt x="149874" y="59548"/>
                  <a:pt x="149651" y="59030"/>
                </a:cubicBezTo>
                <a:close/>
                <a:moveTo>
                  <a:pt x="111701" y="59584"/>
                </a:moveTo>
                <a:lnTo>
                  <a:pt x="111701" y="61368"/>
                </a:lnTo>
                <a:lnTo>
                  <a:pt x="111844" y="61368"/>
                </a:lnTo>
                <a:lnTo>
                  <a:pt x="111844" y="59584"/>
                </a:lnTo>
                <a:close/>
                <a:moveTo>
                  <a:pt x="165593" y="60743"/>
                </a:moveTo>
                <a:cubicBezTo>
                  <a:pt x="165227" y="61225"/>
                  <a:pt x="164853" y="61671"/>
                  <a:pt x="164442" y="62081"/>
                </a:cubicBezTo>
                <a:lnTo>
                  <a:pt x="164523" y="62188"/>
                </a:lnTo>
                <a:cubicBezTo>
                  <a:pt x="164969" y="61778"/>
                  <a:pt x="165370" y="61296"/>
                  <a:pt x="165709" y="60815"/>
                </a:cubicBezTo>
                <a:lnTo>
                  <a:pt x="165593" y="60743"/>
                </a:lnTo>
                <a:close/>
                <a:moveTo>
                  <a:pt x="93520" y="60815"/>
                </a:moveTo>
                <a:lnTo>
                  <a:pt x="93520" y="62599"/>
                </a:lnTo>
                <a:lnTo>
                  <a:pt x="93672" y="62599"/>
                </a:lnTo>
                <a:lnTo>
                  <a:pt x="93672" y="60815"/>
                </a:lnTo>
                <a:close/>
                <a:moveTo>
                  <a:pt x="151623" y="61930"/>
                </a:moveTo>
                <a:lnTo>
                  <a:pt x="151507" y="62037"/>
                </a:lnTo>
                <a:cubicBezTo>
                  <a:pt x="151917" y="62447"/>
                  <a:pt x="152399" y="62858"/>
                  <a:pt x="152881" y="63152"/>
                </a:cubicBezTo>
                <a:lnTo>
                  <a:pt x="152961" y="63045"/>
                </a:lnTo>
                <a:cubicBezTo>
                  <a:pt x="152479" y="62706"/>
                  <a:pt x="152033" y="62340"/>
                  <a:pt x="151623" y="61930"/>
                </a:cubicBezTo>
                <a:close/>
                <a:moveTo>
                  <a:pt x="130355" y="61778"/>
                </a:moveTo>
                <a:lnTo>
                  <a:pt x="130355" y="63562"/>
                </a:lnTo>
                <a:lnTo>
                  <a:pt x="130507" y="63562"/>
                </a:lnTo>
                <a:lnTo>
                  <a:pt x="130507" y="61778"/>
                </a:lnTo>
                <a:close/>
                <a:moveTo>
                  <a:pt x="163033" y="63152"/>
                </a:moveTo>
                <a:cubicBezTo>
                  <a:pt x="162551" y="63491"/>
                  <a:pt x="161989" y="63750"/>
                  <a:pt x="161472" y="63973"/>
                </a:cubicBezTo>
                <a:lnTo>
                  <a:pt x="161507" y="64089"/>
                </a:lnTo>
                <a:cubicBezTo>
                  <a:pt x="162069" y="63866"/>
                  <a:pt x="162622" y="63598"/>
                  <a:pt x="163104" y="63304"/>
                </a:cubicBezTo>
                <a:lnTo>
                  <a:pt x="163033" y="63152"/>
                </a:lnTo>
                <a:close/>
                <a:moveTo>
                  <a:pt x="154522" y="63901"/>
                </a:moveTo>
                <a:lnTo>
                  <a:pt x="154486" y="64008"/>
                </a:lnTo>
                <a:cubicBezTo>
                  <a:pt x="155039" y="64231"/>
                  <a:pt x="155602" y="64419"/>
                  <a:pt x="156190" y="64535"/>
                </a:cubicBezTo>
                <a:lnTo>
                  <a:pt x="156226" y="64383"/>
                </a:lnTo>
                <a:cubicBezTo>
                  <a:pt x="155637" y="64267"/>
                  <a:pt x="155075" y="64124"/>
                  <a:pt x="154522" y="63901"/>
                </a:cubicBezTo>
                <a:close/>
                <a:moveTo>
                  <a:pt x="159759" y="64419"/>
                </a:moveTo>
                <a:cubicBezTo>
                  <a:pt x="159241" y="64535"/>
                  <a:pt x="158724" y="64570"/>
                  <a:pt x="158198" y="64570"/>
                </a:cubicBezTo>
                <a:lnTo>
                  <a:pt x="157975" y="64570"/>
                </a:lnTo>
                <a:lnTo>
                  <a:pt x="157975" y="64713"/>
                </a:lnTo>
                <a:lnTo>
                  <a:pt x="158198" y="64713"/>
                </a:lnTo>
                <a:cubicBezTo>
                  <a:pt x="158724" y="64713"/>
                  <a:pt x="159277" y="64642"/>
                  <a:pt x="159759" y="64570"/>
                </a:cubicBezTo>
                <a:lnTo>
                  <a:pt x="159759" y="64419"/>
                </a:lnTo>
                <a:close/>
                <a:moveTo>
                  <a:pt x="111701" y="63152"/>
                </a:moveTo>
                <a:lnTo>
                  <a:pt x="111701" y="64936"/>
                </a:lnTo>
                <a:lnTo>
                  <a:pt x="111844" y="64936"/>
                </a:lnTo>
                <a:lnTo>
                  <a:pt x="111844" y="63152"/>
                </a:lnTo>
                <a:close/>
                <a:moveTo>
                  <a:pt x="93520" y="64383"/>
                </a:moveTo>
                <a:lnTo>
                  <a:pt x="93520" y="66167"/>
                </a:lnTo>
                <a:lnTo>
                  <a:pt x="93672" y="66167"/>
                </a:lnTo>
                <a:lnTo>
                  <a:pt x="93672" y="64383"/>
                </a:lnTo>
                <a:close/>
                <a:moveTo>
                  <a:pt x="130355" y="65347"/>
                </a:moveTo>
                <a:cubicBezTo>
                  <a:pt x="130319" y="65944"/>
                  <a:pt x="130248" y="66542"/>
                  <a:pt x="130096" y="67095"/>
                </a:cubicBezTo>
                <a:lnTo>
                  <a:pt x="130248" y="67131"/>
                </a:lnTo>
                <a:cubicBezTo>
                  <a:pt x="130400" y="66578"/>
                  <a:pt x="130471" y="65980"/>
                  <a:pt x="130507" y="65347"/>
                </a:cubicBezTo>
                <a:close/>
                <a:moveTo>
                  <a:pt x="111888" y="66720"/>
                </a:moveTo>
                <a:cubicBezTo>
                  <a:pt x="111995" y="67318"/>
                  <a:pt x="112183" y="67916"/>
                  <a:pt x="112406" y="68469"/>
                </a:cubicBezTo>
                <a:lnTo>
                  <a:pt x="112557" y="68397"/>
                </a:lnTo>
                <a:cubicBezTo>
                  <a:pt x="112334" y="67835"/>
                  <a:pt x="112147" y="67282"/>
                  <a:pt x="112031" y="66720"/>
                </a:cubicBezTo>
                <a:close/>
                <a:moveTo>
                  <a:pt x="93520" y="67951"/>
                </a:moveTo>
                <a:lnTo>
                  <a:pt x="93520" y="69736"/>
                </a:lnTo>
                <a:lnTo>
                  <a:pt x="93672" y="69736"/>
                </a:lnTo>
                <a:lnTo>
                  <a:pt x="93672" y="67951"/>
                </a:lnTo>
                <a:close/>
                <a:moveTo>
                  <a:pt x="129507" y="68772"/>
                </a:moveTo>
                <a:cubicBezTo>
                  <a:pt x="129240" y="69290"/>
                  <a:pt x="128945" y="69807"/>
                  <a:pt x="128615" y="70289"/>
                </a:cubicBezTo>
                <a:lnTo>
                  <a:pt x="128722" y="70369"/>
                </a:lnTo>
                <a:cubicBezTo>
                  <a:pt x="129061" y="69887"/>
                  <a:pt x="129391" y="69361"/>
                  <a:pt x="129650" y="68844"/>
                </a:cubicBezTo>
                <a:lnTo>
                  <a:pt x="129507" y="68772"/>
                </a:lnTo>
                <a:close/>
                <a:moveTo>
                  <a:pt x="113405" y="69959"/>
                </a:moveTo>
                <a:lnTo>
                  <a:pt x="113262" y="70030"/>
                </a:lnTo>
                <a:cubicBezTo>
                  <a:pt x="113592" y="70512"/>
                  <a:pt x="114003" y="71002"/>
                  <a:pt x="114413" y="71404"/>
                </a:cubicBezTo>
                <a:lnTo>
                  <a:pt x="114520" y="71297"/>
                </a:lnTo>
                <a:cubicBezTo>
                  <a:pt x="114119" y="70886"/>
                  <a:pt x="113708" y="70440"/>
                  <a:pt x="113405" y="69959"/>
                </a:cubicBezTo>
                <a:close/>
                <a:moveTo>
                  <a:pt x="127420" y="71591"/>
                </a:moveTo>
                <a:cubicBezTo>
                  <a:pt x="126974" y="72002"/>
                  <a:pt x="126492" y="72341"/>
                  <a:pt x="125975" y="72635"/>
                </a:cubicBezTo>
                <a:lnTo>
                  <a:pt x="126046" y="72787"/>
                </a:lnTo>
                <a:cubicBezTo>
                  <a:pt x="126564" y="72448"/>
                  <a:pt x="127054" y="72118"/>
                  <a:pt x="127500" y="71707"/>
                </a:cubicBezTo>
                <a:lnTo>
                  <a:pt x="127420" y="71591"/>
                </a:lnTo>
                <a:close/>
                <a:moveTo>
                  <a:pt x="93520" y="71520"/>
                </a:moveTo>
                <a:lnTo>
                  <a:pt x="93520" y="73304"/>
                </a:lnTo>
                <a:lnTo>
                  <a:pt x="93672" y="73304"/>
                </a:lnTo>
                <a:lnTo>
                  <a:pt x="93672" y="71520"/>
                </a:lnTo>
                <a:close/>
                <a:moveTo>
                  <a:pt x="115903" y="72412"/>
                </a:moveTo>
                <a:lnTo>
                  <a:pt x="115823" y="72564"/>
                </a:lnTo>
                <a:cubicBezTo>
                  <a:pt x="116304" y="72894"/>
                  <a:pt x="116831" y="73152"/>
                  <a:pt x="117384" y="73375"/>
                </a:cubicBezTo>
                <a:lnTo>
                  <a:pt x="117464" y="73268"/>
                </a:lnTo>
                <a:cubicBezTo>
                  <a:pt x="116902" y="73045"/>
                  <a:pt x="116385" y="72742"/>
                  <a:pt x="115903" y="72412"/>
                </a:cubicBezTo>
                <a:close/>
                <a:moveTo>
                  <a:pt x="124378" y="73411"/>
                </a:moveTo>
                <a:cubicBezTo>
                  <a:pt x="123852" y="73598"/>
                  <a:pt x="123263" y="73750"/>
                  <a:pt x="122665" y="73821"/>
                </a:cubicBezTo>
                <a:lnTo>
                  <a:pt x="122701" y="73973"/>
                </a:lnTo>
                <a:cubicBezTo>
                  <a:pt x="123298" y="73902"/>
                  <a:pt x="123887" y="73750"/>
                  <a:pt x="124449" y="73527"/>
                </a:cubicBezTo>
                <a:lnTo>
                  <a:pt x="124378" y="73411"/>
                </a:lnTo>
                <a:close/>
                <a:moveTo>
                  <a:pt x="119132" y="73750"/>
                </a:moveTo>
                <a:lnTo>
                  <a:pt x="119132" y="73902"/>
                </a:lnTo>
                <a:cubicBezTo>
                  <a:pt x="119694" y="74009"/>
                  <a:pt x="120283" y="74080"/>
                  <a:pt x="120881" y="74080"/>
                </a:cubicBezTo>
                <a:lnTo>
                  <a:pt x="120916" y="74080"/>
                </a:lnTo>
                <a:lnTo>
                  <a:pt x="120916" y="73937"/>
                </a:lnTo>
                <a:lnTo>
                  <a:pt x="120881" y="73937"/>
                </a:lnTo>
                <a:cubicBezTo>
                  <a:pt x="120283" y="73937"/>
                  <a:pt x="119730" y="73857"/>
                  <a:pt x="119132" y="73750"/>
                </a:cubicBezTo>
                <a:close/>
                <a:moveTo>
                  <a:pt x="93520" y="75088"/>
                </a:moveTo>
                <a:lnTo>
                  <a:pt x="93520" y="76872"/>
                </a:lnTo>
                <a:lnTo>
                  <a:pt x="93672" y="76872"/>
                </a:lnTo>
                <a:lnTo>
                  <a:pt x="93672" y="75088"/>
                </a:lnTo>
                <a:close/>
                <a:moveTo>
                  <a:pt x="93520" y="78657"/>
                </a:moveTo>
                <a:lnTo>
                  <a:pt x="93520" y="80441"/>
                </a:lnTo>
                <a:lnTo>
                  <a:pt x="93672" y="80441"/>
                </a:lnTo>
                <a:lnTo>
                  <a:pt x="93672" y="78657"/>
                </a:lnTo>
                <a:close/>
                <a:moveTo>
                  <a:pt x="93520" y="82225"/>
                </a:moveTo>
                <a:lnTo>
                  <a:pt x="93520" y="84009"/>
                </a:lnTo>
                <a:lnTo>
                  <a:pt x="93672" y="84009"/>
                </a:lnTo>
                <a:lnTo>
                  <a:pt x="93672" y="82225"/>
                </a:lnTo>
                <a:close/>
                <a:moveTo>
                  <a:pt x="93520" y="85829"/>
                </a:moveTo>
                <a:lnTo>
                  <a:pt x="93520" y="86944"/>
                </a:lnTo>
                <a:cubicBezTo>
                  <a:pt x="93520" y="87132"/>
                  <a:pt x="93484" y="87355"/>
                  <a:pt x="93484" y="87578"/>
                </a:cubicBezTo>
                <a:lnTo>
                  <a:pt x="93636" y="87613"/>
                </a:lnTo>
                <a:cubicBezTo>
                  <a:pt x="93636" y="87390"/>
                  <a:pt x="93672" y="87167"/>
                  <a:pt x="93672" y="86944"/>
                </a:cubicBezTo>
                <a:lnTo>
                  <a:pt x="93672" y="85829"/>
                </a:lnTo>
                <a:close/>
                <a:moveTo>
                  <a:pt x="93038" y="89291"/>
                </a:moveTo>
                <a:cubicBezTo>
                  <a:pt x="92815" y="89844"/>
                  <a:pt x="92485" y="90325"/>
                  <a:pt x="92110" y="90771"/>
                </a:cubicBezTo>
                <a:lnTo>
                  <a:pt x="92217" y="90887"/>
                </a:lnTo>
                <a:cubicBezTo>
                  <a:pt x="92628" y="90406"/>
                  <a:pt x="92931" y="89879"/>
                  <a:pt x="93190" y="89362"/>
                </a:cubicBezTo>
                <a:lnTo>
                  <a:pt x="93038" y="89291"/>
                </a:lnTo>
                <a:close/>
                <a:moveTo>
                  <a:pt x="90808" y="91967"/>
                </a:moveTo>
                <a:cubicBezTo>
                  <a:pt x="90326" y="92261"/>
                  <a:pt x="89764" y="92520"/>
                  <a:pt x="89211" y="92707"/>
                </a:cubicBezTo>
                <a:lnTo>
                  <a:pt x="89247" y="92814"/>
                </a:lnTo>
                <a:cubicBezTo>
                  <a:pt x="89844" y="92672"/>
                  <a:pt x="90398" y="92413"/>
                  <a:pt x="90879" y="92074"/>
                </a:cubicBezTo>
                <a:lnTo>
                  <a:pt x="90808" y="91967"/>
                </a:lnTo>
                <a:close/>
                <a:moveTo>
                  <a:pt x="1" y="92930"/>
                </a:moveTo>
                <a:lnTo>
                  <a:pt x="1" y="93082"/>
                </a:lnTo>
                <a:lnTo>
                  <a:pt x="1785" y="93082"/>
                </a:lnTo>
                <a:lnTo>
                  <a:pt x="1785" y="92930"/>
                </a:lnTo>
                <a:close/>
                <a:moveTo>
                  <a:pt x="3569" y="92930"/>
                </a:moveTo>
                <a:lnTo>
                  <a:pt x="3569" y="93082"/>
                </a:lnTo>
                <a:lnTo>
                  <a:pt x="5353" y="93082"/>
                </a:lnTo>
                <a:lnTo>
                  <a:pt x="5353" y="92930"/>
                </a:lnTo>
                <a:close/>
                <a:moveTo>
                  <a:pt x="7137" y="92930"/>
                </a:moveTo>
                <a:lnTo>
                  <a:pt x="7137" y="93082"/>
                </a:lnTo>
                <a:lnTo>
                  <a:pt x="8922" y="93082"/>
                </a:lnTo>
                <a:lnTo>
                  <a:pt x="8922" y="92930"/>
                </a:lnTo>
                <a:close/>
                <a:moveTo>
                  <a:pt x="10706" y="92930"/>
                </a:moveTo>
                <a:lnTo>
                  <a:pt x="10706" y="93082"/>
                </a:lnTo>
                <a:lnTo>
                  <a:pt x="12490" y="93082"/>
                </a:lnTo>
                <a:lnTo>
                  <a:pt x="12490" y="92930"/>
                </a:lnTo>
                <a:close/>
                <a:moveTo>
                  <a:pt x="14274" y="92930"/>
                </a:moveTo>
                <a:lnTo>
                  <a:pt x="14274" y="93082"/>
                </a:lnTo>
                <a:lnTo>
                  <a:pt x="16094" y="93082"/>
                </a:lnTo>
                <a:lnTo>
                  <a:pt x="16094" y="92930"/>
                </a:lnTo>
                <a:close/>
                <a:moveTo>
                  <a:pt x="17878" y="92930"/>
                </a:moveTo>
                <a:lnTo>
                  <a:pt x="17878" y="93082"/>
                </a:lnTo>
                <a:lnTo>
                  <a:pt x="19663" y="93082"/>
                </a:lnTo>
                <a:lnTo>
                  <a:pt x="19663" y="92930"/>
                </a:lnTo>
                <a:close/>
                <a:moveTo>
                  <a:pt x="21447" y="92930"/>
                </a:moveTo>
                <a:lnTo>
                  <a:pt x="21447" y="93082"/>
                </a:lnTo>
                <a:lnTo>
                  <a:pt x="23231" y="93082"/>
                </a:lnTo>
                <a:lnTo>
                  <a:pt x="23231" y="92930"/>
                </a:lnTo>
                <a:close/>
                <a:moveTo>
                  <a:pt x="25015" y="92930"/>
                </a:moveTo>
                <a:lnTo>
                  <a:pt x="25015" y="93082"/>
                </a:lnTo>
                <a:lnTo>
                  <a:pt x="26799" y="93082"/>
                </a:lnTo>
                <a:lnTo>
                  <a:pt x="26799" y="92930"/>
                </a:lnTo>
                <a:close/>
                <a:moveTo>
                  <a:pt x="28584" y="92930"/>
                </a:moveTo>
                <a:lnTo>
                  <a:pt x="28584" y="93082"/>
                </a:lnTo>
                <a:lnTo>
                  <a:pt x="30368" y="93082"/>
                </a:lnTo>
                <a:lnTo>
                  <a:pt x="30368" y="92930"/>
                </a:lnTo>
                <a:close/>
                <a:moveTo>
                  <a:pt x="32152" y="92930"/>
                </a:moveTo>
                <a:lnTo>
                  <a:pt x="32152" y="93082"/>
                </a:lnTo>
                <a:lnTo>
                  <a:pt x="33936" y="93082"/>
                </a:lnTo>
                <a:lnTo>
                  <a:pt x="33936" y="92930"/>
                </a:lnTo>
                <a:close/>
                <a:moveTo>
                  <a:pt x="35720" y="92930"/>
                </a:moveTo>
                <a:lnTo>
                  <a:pt x="35720" y="93082"/>
                </a:lnTo>
                <a:lnTo>
                  <a:pt x="37505" y="93082"/>
                </a:lnTo>
                <a:lnTo>
                  <a:pt x="37505" y="92930"/>
                </a:lnTo>
                <a:close/>
                <a:moveTo>
                  <a:pt x="39289" y="92930"/>
                </a:moveTo>
                <a:lnTo>
                  <a:pt x="39289" y="93082"/>
                </a:lnTo>
                <a:lnTo>
                  <a:pt x="41073" y="93082"/>
                </a:lnTo>
                <a:lnTo>
                  <a:pt x="41073" y="92930"/>
                </a:lnTo>
                <a:close/>
                <a:moveTo>
                  <a:pt x="42857" y="92930"/>
                </a:moveTo>
                <a:lnTo>
                  <a:pt x="42857" y="93082"/>
                </a:lnTo>
                <a:lnTo>
                  <a:pt x="44642" y="93082"/>
                </a:lnTo>
                <a:lnTo>
                  <a:pt x="44642" y="92930"/>
                </a:lnTo>
                <a:close/>
                <a:moveTo>
                  <a:pt x="46426" y="92930"/>
                </a:moveTo>
                <a:lnTo>
                  <a:pt x="46426" y="93082"/>
                </a:lnTo>
                <a:lnTo>
                  <a:pt x="48210" y="93082"/>
                </a:lnTo>
                <a:lnTo>
                  <a:pt x="48210" y="92930"/>
                </a:lnTo>
                <a:close/>
                <a:moveTo>
                  <a:pt x="49994" y="92930"/>
                </a:moveTo>
                <a:lnTo>
                  <a:pt x="49994" y="93082"/>
                </a:lnTo>
                <a:lnTo>
                  <a:pt x="51778" y="93082"/>
                </a:lnTo>
                <a:lnTo>
                  <a:pt x="51778" y="92930"/>
                </a:lnTo>
                <a:close/>
                <a:moveTo>
                  <a:pt x="53563" y="92930"/>
                </a:moveTo>
                <a:lnTo>
                  <a:pt x="53563" y="93082"/>
                </a:lnTo>
                <a:lnTo>
                  <a:pt x="55347" y="93082"/>
                </a:lnTo>
                <a:lnTo>
                  <a:pt x="55347" y="92930"/>
                </a:lnTo>
                <a:close/>
                <a:moveTo>
                  <a:pt x="57131" y="92930"/>
                </a:moveTo>
                <a:lnTo>
                  <a:pt x="57131" y="93082"/>
                </a:lnTo>
                <a:lnTo>
                  <a:pt x="58915" y="93082"/>
                </a:lnTo>
                <a:lnTo>
                  <a:pt x="58915" y="92930"/>
                </a:lnTo>
                <a:close/>
                <a:moveTo>
                  <a:pt x="60699" y="92930"/>
                </a:moveTo>
                <a:lnTo>
                  <a:pt x="60699" y="93082"/>
                </a:lnTo>
                <a:lnTo>
                  <a:pt x="62484" y="93082"/>
                </a:lnTo>
                <a:lnTo>
                  <a:pt x="62484" y="92930"/>
                </a:lnTo>
                <a:close/>
                <a:moveTo>
                  <a:pt x="64268" y="92930"/>
                </a:moveTo>
                <a:lnTo>
                  <a:pt x="64268" y="93082"/>
                </a:lnTo>
                <a:lnTo>
                  <a:pt x="66052" y="93082"/>
                </a:lnTo>
                <a:lnTo>
                  <a:pt x="66052" y="92930"/>
                </a:lnTo>
                <a:close/>
                <a:moveTo>
                  <a:pt x="67836" y="92930"/>
                </a:moveTo>
                <a:lnTo>
                  <a:pt x="67836" y="93082"/>
                </a:lnTo>
                <a:lnTo>
                  <a:pt x="69620" y="93082"/>
                </a:lnTo>
                <a:lnTo>
                  <a:pt x="69620" y="92930"/>
                </a:lnTo>
                <a:close/>
                <a:moveTo>
                  <a:pt x="71405" y="92930"/>
                </a:moveTo>
                <a:lnTo>
                  <a:pt x="71405" y="93082"/>
                </a:lnTo>
                <a:lnTo>
                  <a:pt x="73189" y="93082"/>
                </a:lnTo>
                <a:lnTo>
                  <a:pt x="73189" y="92930"/>
                </a:lnTo>
                <a:close/>
                <a:moveTo>
                  <a:pt x="74973" y="92930"/>
                </a:moveTo>
                <a:lnTo>
                  <a:pt x="74973" y="93082"/>
                </a:lnTo>
                <a:lnTo>
                  <a:pt x="76757" y="93082"/>
                </a:lnTo>
                <a:lnTo>
                  <a:pt x="76757" y="92930"/>
                </a:lnTo>
                <a:close/>
                <a:moveTo>
                  <a:pt x="78542" y="92930"/>
                </a:moveTo>
                <a:lnTo>
                  <a:pt x="78542" y="93082"/>
                </a:lnTo>
                <a:lnTo>
                  <a:pt x="80326" y="93082"/>
                </a:lnTo>
                <a:lnTo>
                  <a:pt x="80326" y="92930"/>
                </a:lnTo>
                <a:close/>
                <a:moveTo>
                  <a:pt x="82110" y="92930"/>
                </a:moveTo>
                <a:lnTo>
                  <a:pt x="82110" y="93082"/>
                </a:lnTo>
                <a:lnTo>
                  <a:pt x="83894" y="93082"/>
                </a:lnTo>
                <a:lnTo>
                  <a:pt x="83894" y="92930"/>
                </a:lnTo>
                <a:close/>
                <a:moveTo>
                  <a:pt x="85678" y="92930"/>
                </a:moveTo>
                <a:lnTo>
                  <a:pt x="85678" y="93082"/>
                </a:lnTo>
                <a:lnTo>
                  <a:pt x="87463" y="93082"/>
                </a:lnTo>
                <a:lnTo>
                  <a:pt x="87463" y="92930"/>
                </a:lnTo>
                <a:close/>
              </a:path>
            </a:pathLst>
          </a:custGeom>
          <a:solidFill>
            <a:srgbClr val="338987"/>
          </a:solidFill>
          <a:ln w="9525" cap="flat" cmpd="sng">
            <a:solidFill>
              <a:srgbClr val="3389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23"/>
          <p:cNvSpPr/>
          <p:nvPr/>
        </p:nvSpPr>
        <p:spPr>
          <a:xfrm>
            <a:off x="2981374" y="2254040"/>
            <a:ext cx="796496" cy="81177"/>
          </a:xfrm>
          <a:custGeom>
            <a:avLst/>
            <a:gdLst/>
            <a:ahLst/>
            <a:cxnLst/>
            <a:rect l="l" t="t" r="r" b="b"/>
            <a:pathLst>
              <a:path w="24873" h="2535" fill="none" extrusionOk="0">
                <a:moveTo>
                  <a:pt x="0" y="1"/>
                </a:moveTo>
                <a:lnTo>
                  <a:pt x="10188" y="1"/>
                </a:lnTo>
                <a:lnTo>
                  <a:pt x="12454" y="2534"/>
                </a:lnTo>
                <a:lnTo>
                  <a:pt x="14720" y="1"/>
                </a:lnTo>
                <a:lnTo>
                  <a:pt x="24872" y="1"/>
                </a:lnTo>
              </a:path>
            </a:pathLst>
          </a:custGeom>
          <a:noFill/>
          <a:ln w="19050" cap="flat" cmpd="sng">
            <a:solidFill>
              <a:srgbClr val="338987"/>
            </a:solidFill>
            <a:prstDash val="solid"/>
            <a:miter lim="8921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23"/>
          <p:cNvSpPr txBox="1">
            <a:spLocks noGrp="1"/>
          </p:cNvSpPr>
          <p:nvPr>
            <p:ph type="ctrTitle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Methodology</a:t>
            </a:r>
            <a:endParaRPr/>
          </a:p>
        </p:txBody>
      </p:sp>
      <p:sp>
        <p:nvSpPr>
          <p:cNvPr id="304" name="Google Shape;304;p23"/>
          <p:cNvSpPr txBox="1"/>
          <p:nvPr/>
        </p:nvSpPr>
        <p:spPr>
          <a:xfrm>
            <a:off x="4659850" y="3890151"/>
            <a:ext cx="1087500" cy="4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Saturn is the ringed one and a gas giant</a:t>
            </a:r>
            <a:endParaRPr sz="11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05" name="Google Shape;305;p23"/>
          <p:cNvSpPr txBox="1">
            <a:spLocks noGrp="1"/>
          </p:cNvSpPr>
          <p:nvPr>
            <p:ph type="ctrTitle" idx="4294967295"/>
          </p:nvPr>
        </p:nvSpPr>
        <p:spPr>
          <a:xfrm>
            <a:off x="4539755" y="3711272"/>
            <a:ext cx="1327500" cy="2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338987"/>
                </a:solidFill>
              </a:rPr>
              <a:t>Comparison</a:t>
            </a:r>
            <a:endParaRPr sz="1200">
              <a:solidFill>
                <a:srgbClr val="338987"/>
              </a:solidFill>
            </a:endParaRPr>
          </a:p>
        </p:txBody>
      </p:sp>
      <p:sp>
        <p:nvSpPr>
          <p:cNvPr id="306" name="Google Shape;306;p23"/>
          <p:cNvSpPr txBox="1"/>
          <p:nvPr/>
        </p:nvSpPr>
        <p:spPr>
          <a:xfrm>
            <a:off x="3452200" y="4150676"/>
            <a:ext cx="1087500" cy="4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Despite being red, Mars is a cold place</a:t>
            </a:r>
            <a:endParaRPr sz="11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07" name="Google Shape;307;p23"/>
          <p:cNvSpPr txBox="1">
            <a:spLocks noGrp="1"/>
          </p:cNvSpPr>
          <p:nvPr>
            <p:ph type="ctrTitle" idx="4294967295"/>
          </p:nvPr>
        </p:nvSpPr>
        <p:spPr>
          <a:xfrm>
            <a:off x="3332130" y="3971797"/>
            <a:ext cx="1327500" cy="2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338987"/>
                </a:solidFill>
              </a:rPr>
              <a:t>Data Study</a:t>
            </a:r>
            <a:endParaRPr sz="1200">
              <a:solidFill>
                <a:srgbClr val="338987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24"/>
          <p:cNvSpPr/>
          <p:nvPr/>
        </p:nvSpPr>
        <p:spPr>
          <a:xfrm>
            <a:off x="3877167" y="2565332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4935178" y="1987517"/>
            <a:ext cx="132031" cy="127267"/>
          </a:xfrm>
          <a:custGeom>
            <a:avLst/>
            <a:gdLst/>
            <a:ahLst/>
            <a:cxnLst/>
            <a:rect l="l" t="t" r="r" b="b"/>
            <a:pathLst>
              <a:path w="9104" h="8774" extrusionOk="0">
                <a:moveTo>
                  <a:pt x="7232" y="1143"/>
                </a:moveTo>
                <a:cubicBezTo>
                  <a:pt x="7377" y="1143"/>
                  <a:pt x="7522" y="1198"/>
                  <a:pt x="7633" y="1308"/>
                </a:cubicBezTo>
                <a:cubicBezTo>
                  <a:pt x="7851" y="1528"/>
                  <a:pt x="7854" y="1882"/>
                  <a:pt x="7639" y="2102"/>
                </a:cubicBezTo>
                <a:lnTo>
                  <a:pt x="5755" y="3986"/>
                </a:lnTo>
                <a:cubicBezTo>
                  <a:pt x="5532" y="4210"/>
                  <a:pt x="5532" y="4566"/>
                  <a:pt x="5755" y="4789"/>
                </a:cubicBezTo>
                <a:lnTo>
                  <a:pt x="7639" y="6673"/>
                </a:lnTo>
                <a:cubicBezTo>
                  <a:pt x="7854" y="6894"/>
                  <a:pt x="7851" y="7247"/>
                  <a:pt x="7633" y="7468"/>
                </a:cubicBezTo>
                <a:cubicBezTo>
                  <a:pt x="7522" y="7577"/>
                  <a:pt x="7377" y="7633"/>
                  <a:pt x="7232" y="7633"/>
                </a:cubicBezTo>
                <a:cubicBezTo>
                  <a:pt x="7090" y="7633"/>
                  <a:pt x="6948" y="7580"/>
                  <a:pt x="6839" y="7474"/>
                </a:cubicBezTo>
                <a:lnTo>
                  <a:pt x="6830" y="7468"/>
                </a:lnTo>
                <a:lnTo>
                  <a:pt x="4946" y="5650"/>
                </a:lnTo>
                <a:cubicBezTo>
                  <a:pt x="4836" y="5544"/>
                  <a:pt x="4695" y="5491"/>
                  <a:pt x="4554" y="5491"/>
                </a:cubicBezTo>
                <a:cubicBezTo>
                  <a:pt x="4412" y="5491"/>
                  <a:pt x="4271" y="5544"/>
                  <a:pt x="4161" y="5650"/>
                </a:cubicBezTo>
                <a:lnTo>
                  <a:pt x="2277" y="7468"/>
                </a:lnTo>
                <a:lnTo>
                  <a:pt x="2268" y="7474"/>
                </a:lnTo>
                <a:cubicBezTo>
                  <a:pt x="2159" y="7580"/>
                  <a:pt x="2017" y="7633"/>
                  <a:pt x="1875" y="7633"/>
                </a:cubicBezTo>
                <a:cubicBezTo>
                  <a:pt x="1730" y="7633"/>
                  <a:pt x="1585" y="7577"/>
                  <a:pt x="1474" y="7468"/>
                </a:cubicBezTo>
                <a:cubicBezTo>
                  <a:pt x="1256" y="7247"/>
                  <a:pt x="1253" y="6894"/>
                  <a:pt x="1468" y="6673"/>
                </a:cubicBezTo>
                <a:lnTo>
                  <a:pt x="3352" y="4789"/>
                </a:lnTo>
                <a:cubicBezTo>
                  <a:pt x="3575" y="4566"/>
                  <a:pt x="3575" y="4210"/>
                  <a:pt x="3352" y="3986"/>
                </a:cubicBezTo>
                <a:lnTo>
                  <a:pt x="1468" y="2102"/>
                </a:lnTo>
                <a:cubicBezTo>
                  <a:pt x="1253" y="1882"/>
                  <a:pt x="1256" y="1528"/>
                  <a:pt x="1474" y="1308"/>
                </a:cubicBezTo>
                <a:cubicBezTo>
                  <a:pt x="1585" y="1198"/>
                  <a:pt x="1730" y="1143"/>
                  <a:pt x="1875" y="1143"/>
                </a:cubicBezTo>
                <a:cubicBezTo>
                  <a:pt x="2017" y="1143"/>
                  <a:pt x="2159" y="1196"/>
                  <a:pt x="2268" y="1302"/>
                </a:cubicBezTo>
                <a:lnTo>
                  <a:pt x="2277" y="1308"/>
                </a:lnTo>
                <a:lnTo>
                  <a:pt x="4161" y="3126"/>
                </a:lnTo>
                <a:cubicBezTo>
                  <a:pt x="4271" y="3231"/>
                  <a:pt x="4412" y="3284"/>
                  <a:pt x="4554" y="3284"/>
                </a:cubicBezTo>
                <a:cubicBezTo>
                  <a:pt x="4695" y="3284"/>
                  <a:pt x="4836" y="3231"/>
                  <a:pt x="4946" y="3126"/>
                </a:cubicBezTo>
                <a:lnTo>
                  <a:pt x="6830" y="1308"/>
                </a:lnTo>
                <a:lnTo>
                  <a:pt x="6839" y="1302"/>
                </a:lnTo>
                <a:cubicBezTo>
                  <a:pt x="6948" y="1196"/>
                  <a:pt x="7090" y="1143"/>
                  <a:pt x="7232" y="1143"/>
                </a:cubicBezTo>
                <a:close/>
                <a:moveTo>
                  <a:pt x="1865" y="0"/>
                </a:moveTo>
                <a:cubicBezTo>
                  <a:pt x="1430" y="0"/>
                  <a:pt x="995" y="166"/>
                  <a:pt x="664" y="499"/>
                </a:cubicBezTo>
                <a:cubicBezTo>
                  <a:pt x="0" y="1163"/>
                  <a:pt x="3" y="2241"/>
                  <a:pt x="667" y="2902"/>
                </a:cubicBezTo>
                <a:lnTo>
                  <a:pt x="2153" y="4388"/>
                </a:lnTo>
                <a:lnTo>
                  <a:pt x="667" y="5873"/>
                </a:lnTo>
                <a:cubicBezTo>
                  <a:pt x="0" y="6535"/>
                  <a:pt x="0" y="7610"/>
                  <a:pt x="661" y="8274"/>
                </a:cubicBezTo>
                <a:cubicBezTo>
                  <a:pt x="995" y="8607"/>
                  <a:pt x="1431" y="8774"/>
                  <a:pt x="1868" y="8774"/>
                </a:cubicBezTo>
                <a:cubicBezTo>
                  <a:pt x="2301" y="8774"/>
                  <a:pt x="2734" y="8609"/>
                  <a:pt x="3065" y="8280"/>
                </a:cubicBezTo>
                <a:lnTo>
                  <a:pt x="4554" y="6846"/>
                </a:lnTo>
                <a:lnTo>
                  <a:pt x="6042" y="8280"/>
                </a:lnTo>
                <a:cubicBezTo>
                  <a:pt x="6373" y="8609"/>
                  <a:pt x="6806" y="8774"/>
                  <a:pt x="7239" y="8774"/>
                </a:cubicBezTo>
                <a:cubicBezTo>
                  <a:pt x="7675" y="8774"/>
                  <a:pt x="8111" y="8607"/>
                  <a:pt x="8443" y="8274"/>
                </a:cubicBezTo>
                <a:cubicBezTo>
                  <a:pt x="9104" y="7610"/>
                  <a:pt x="9104" y="6535"/>
                  <a:pt x="8440" y="5873"/>
                </a:cubicBezTo>
                <a:lnTo>
                  <a:pt x="6957" y="4388"/>
                </a:lnTo>
                <a:lnTo>
                  <a:pt x="8440" y="2902"/>
                </a:lnTo>
                <a:cubicBezTo>
                  <a:pt x="8760" y="2585"/>
                  <a:pt x="8938" y="2153"/>
                  <a:pt x="8938" y="1703"/>
                </a:cubicBezTo>
                <a:cubicBezTo>
                  <a:pt x="8938" y="1018"/>
                  <a:pt x="8524" y="399"/>
                  <a:pt x="7893" y="133"/>
                </a:cubicBezTo>
                <a:cubicBezTo>
                  <a:pt x="7682" y="46"/>
                  <a:pt x="7460" y="3"/>
                  <a:pt x="7239" y="3"/>
                </a:cubicBezTo>
                <a:cubicBezTo>
                  <a:pt x="6799" y="3"/>
                  <a:pt x="6366" y="174"/>
                  <a:pt x="6042" y="496"/>
                </a:cubicBezTo>
                <a:lnTo>
                  <a:pt x="4554" y="1930"/>
                </a:lnTo>
                <a:lnTo>
                  <a:pt x="3065" y="496"/>
                </a:lnTo>
                <a:cubicBezTo>
                  <a:pt x="2733" y="165"/>
                  <a:pt x="2299" y="0"/>
                  <a:pt x="1865" y="0"/>
                </a:cubicBezTo>
                <a:close/>
              </a:path>
            </a:pathLst>
          </a:cu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917793" y="2565332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5958423" y="2565332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6972867" y="2565332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6993947" y="3704354"/>
            <a:ext cx="132031" cy="127267"/>
          </a:xfrm>
          <a:custGeom>
            <a:avLst/>
            <a:gdLst/>
            <a:ahLst/>
            <a:cxnLst/>
            <a:rect l="l" t="t" r="r" b="b"/>
            <a:pathLst>
              <a:path w="9104" h="8774" extrusionOk="0">
                <a:moveTo>
                  <a:pt x="7232" y="1143"/>
                </a:moveTo>
                <a:cubicBezTo>
                  <a:pt x="7377" y="1143"/>
                  <a:pt x="7522" y="1198"/>
                  <a:pt x="7633" y="1308"/>
                </a:cubicBezTo>
                <a:cubicBezTo>
                  <a:pt x="7851" y="1528"/>
                  <a:pt x="7854" y="1882"/>
                  <a:pt x="7639" y="2102"/>
                </a:cubicBezTo>
                <a:lnTo>
                  <a:pt x="5755" y="3986"/>
                </a:lnTo>
                <a:cubicBezTo>
                  <a:pt x="5532" y="4210"/>
                  <a:pt x="5532" y="4566"/>
                  <a:pt x="5755" y="4789"/>
                </a:cubicBezTo>
                <a:lnTo>
                  <a:pt x="7639" y="6673"/>
                </a:lnTo>
                <a:cubicBezTo>
                  <a:pt x="7854" y="6894"/>
                  <a:pt x="7851" y="7247"/>
                  <a:pt x="7633" y="7468"/>
                </a:cubicBezTo>
                <a:cubicBezTo>
                  <a:pt x="7522" y="7577"/>
                  <a:pt x="7377" y="7633"/>
                  <a:pt x="7232" y="7633"/>
                </a:cubicBezTo>
                <a:cubicBezTo>
                  <a:pt x="7090" y="7633"/>
                  <a:pt x="6948" y="7580"/>
                  <a:pt x="6839" y="7474"/>
                </a:cubicBezTo>
                <a:lnTo>
                  <a:pt x="6830" y="7468"/>
                </a:lnTo>
                <a:lnTo>
                  <a:pt x="4946" y="5650"/>
                </a:lnTo>
                <a:cubicBezTo>
                  <a:pt x="4836" y="5544"/>
                  <a:pt x="4695" y="5491"/>
                  <a:pt x="4554" y="5491"/>
                </a:cubicBezTo>
                <a:cubicBezTo>
                  <a:pt x="4412" y="5491"/>
                  <a:pt x="4271" y="5544"/>
                  <a:pt x="4161" y="5650"/>
                </a:cubicBezTo>
                <a:lnTo>
                  <a:pt x="2277" y="7468"/>
                </a:lnTo>
                <a:lnTo>
                  <a:pt x="2268" y="7474"/>
                </a:lnTo>
                <a:cubicBezTo>
                  <a:pt x="2159" y="7580"/>
                  <a:pt x="2017" y="7633"/>
                  <a:pt x="1875" y="7633"/>
                </a:cubicBezTo>
                <a:cubicBezTo>
                  <a:pt x="1730" y="7633"/>
                  <a:pt x="1585" y="7577"/>
                  <a:pt x="1474" y="7468"/>
                </a:cubicBezTo>
                <a:cubicBezTo>
                  <a:pt x="1256" y="7247"/>
                  <a:pt x="1253" y="6894"/>
                  <a:pt x="1468" y="6673"/>
                </a:cubicBezTo>
                <a:lnTo>
                  <a:pt x="3352" y="4789"/>
                </a:lnTo>
                <a:cubicBezTo>
                  <a:pt x="3575" y="4566"/>
                  <a:pt x="3575" y="4210"/>
                  <a:pt x="3352" y="3986"/>
                </a:cubicBezTo>
                <a:lnTo>
                  <a:pt x="1468" y="2102"/>
                </a:lnTo>
                <a:cubicBezTo>
                  <a:pt x="1253" y="1882"/>
                  <a:pt x="1256" y="1528"/>
                  <a:pt x="1474" y="1308"/>
                </a:cubicBezTo>
                <a:cubicBezTo>
                  <a:pt x="1585" y="1198"/>
                  <a:pt x="1730" y="1143"/>
                  <a:pt x="1875" y="1143"/>
                </a:cubicBezTo>
                <a:cubicBezTo>
                  <a:pt x="2017" y="1143"/>
                  <a:pt x="2159" y="1196"/>
                  <a:pt x="2268" y="1302"/>
                </a:cubicBezTo>
                <a:lnTo>
                  <a:pt x="2277" y="1308"/>
                </a:lnTo>
                <a:lnTo>
                  <a:pt x="4161" y="3126"/>
                </a:lnTo>
                <a:cubicBezTo>
                  <a:pt x="4271" y="3231"/>
                  <a:pt x="4412" y="3284"/>
                  <a:pt x="4554" y="3284"/>
                </a:cubicBezTo>
                <a:cubicBezTo>
                  <a:pt x="4695" y="3284"/>
                  <a:pt x="4836" y="3231"/>
                  <a:pt x="4946" y="3126"/>
                </a:cubicBezTo>
                <a:lnTo>
                  <a:pt x="6830" y="1308"/>
                </a:lnTo>
                <a:lnTo>
                  <a:pt x="6839" y="1302"/>
                </a:lnTo>
                <a:cubicBezTo>
                  <a:pt x="6948" y="1196"/>
                  <a:pt x="7090" y="1143"/>
                  <a:pt x="7232" y="1143"/>
                </a:cubicBezTo>
                <a:close/>
                <a:moveTo>
                  <a:pt x="1865" y="0"/>
                </a:moveTo>
                <a:cubicBezTo>
                  <a:pt x="1430" y="0"/>
                  <a:pt x="995" y="166"/>
                  <a:pt x="664" y="499"/>
                </a:cubicBezTo>
                <a:cubicBezTo>
                  <a:pt x="0" y="1163"/>
                  <a:pt x="3" y="2241"/>
                  <a:pt x="667" y="2902"/>
                </a:cubicBezTo>
                <a:lnTo>
                  <a:pt x="2153" y="4388"/>
                </a:lnTo>
                <a:lnTo>
                  <a:pt x="667" y="5873"/>
                </a:lnTo>
                <a:cubicBezTo>
                  <a:pt x="0" y="6535"/>
                  <a:pt x="0" y="7610"/>
                  <a:pt x="661" y="8274"/>
                </a:cubicBezTo>
                <a:cubicBezTo>
                  <a:pt x="995" y="8607"/>
                  <a:pt x="1431" y="8774"/>
                  <a:pt x="1868" y="8774"/>
                </a:cubicBezTo>
                <a:cubicBezTo>
                  <a:pt x="2301" y="8774"/>
                  <a:pt x="2734" y="8609"/>
                  <a:pt x="3065" y="8280"/>
                </a:cubicBezTo>
                <a:lnTo>
                  <a:pt x="4554" y="6846"/>
                </a:lnTo>
                <a:lnTo>
                  <a:pt x="6042" y="8280"/>
                </a:lnTo>
                <a:cubicBezTo>
                  <a:pt x="6373" y="8609"/>
                  <a:pt x="6806" y="8774"/>
                  <a:pt x="7239" y="8774"/>
                </a:cubicBezTo>
                <a:cubicBezTo>
                  <a:pt x="7675" y="8774"/>
                  <a:pt x="8111" y="8607"/>
                  <a:pt x="8443" y="8274"/>
                </a:cubicBezTo>
                <a:cubicBezTo>
                  <a:pt x="9104" y="7610"/>
                  <a:pt x="9104" y="6535"/>
                  <a:pt x="8440" y="5873"/>
                </a:cubicBezTo>
                <a:lnTo>
                  <a:pt x="6957" y="4388"/>
                </a:lnTo>
                <a:lnTo>
                  <a:pt x="8440" y="2902"/>
                </a:lnTo>
                <a:cubicBezTo>
                  <a:pt x="8760" y="2585"/>
                  <a:pt x="8938" y="2153"/>
                  <a:pt x="8938" y="1703"/>
                </a:cubicBezTo>
                <a:cubicBezTo>
                  <a:pt x="8938" y="1018"/>
                  <a:pt x="8524" y="399"/>
                  <a:pt x="7893" y="133"/>
                </a:cubicBezTo>
                <a:cubicBezTo>
                  <a:pt x="7682" y="46"/>
                  <a:pt x="7460" y="3"/>
                  <a:pt x="7239" y="3"/>
                </a:cubicBezTo>
                <a:cubicBezTo>
                  <a:pt x="6799" y="3"/>
                  <a:pt x="6366" y="174"/>
                  <a:pt x="6042" y="496"/>
                </a:cubicBezTo>
                <a:lnTo>
                  <a:pt x="4554" y="1930"/>
                </a:lnTo>
                <a:lnTo>
                  <a:pt x="3065" y="496"/>
                </a:lnTo>
                <a:cubicBezTo>
                  <a:pt x="2733" y="165"/>
                  <a:pt x="2299" y="0"/>
                  <a:pt x="1865" y="0"/>
                </a:cubicBezTo>
                <a:close/>
              </a:path>
            </a:pathLst>
          </a:cu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3898340" y="4269504"/>
            <a:ext cx="132031" cy="127267"/>
          </a:xfrm>
          <a:custGeom>
            <a:avLst/>
            <a:gdLst/>
            <a:ahLst/>
            <a:cxnLst/>
            <a:rect l="l" t="t" r="r" b="b"/>
            <a:pathLst>
              <a:path w="9104" h="8774" extrusionOk="0">
                <a:moveTo>
                  <a:pt x="7232" y="1143"/>
                </a:moveTo>
                <a:cubicBezTo>
                  <a:pt x="7377" y="1143"/>
                  <a:pt x="7522" y="1198"/>
                  <a:pt x="7633" y="1308"/>
                </a:cubicBezTo>
                <a:cubicBezTo>
                  <a:pt x="7851" y="1528"/>
                  <a:pt x="7854" y="1882"/>
                  <a:pt x="7639" y="2102"/>
                </a:cubicBezTo>
                <a:lnTo>
                  <a:pt x="5755" y="3986"/>
                </a:lnTo>
                <a:cubicBezTo>
                  <a:pt x="5532" y="4210"/>
                  <a:pt x="5532" y="4566"/>
                  <a:pt x="5755" y="4789"/>
                </a:cubicBezTo>
                <a:lnTo>
                  <a:pt x="7639" y="6673"/>
                </a:lnTo>
                <a:cubicBezTo>
                  <a:pt x="7854" y="6894"/>
                  <a:pt x="7851" y="7247"/>
                  <a:pt x="7633" y="7468"/>
                </a:cubicBezTo>
                <a:cubicBezTo>
                  <a:pt x="7522" y="7577"/>
                  <a:pt x="7377" y="7633"/>
                  <a:pt x="7232" y="7633"/>
                </a:cubicBezTo>
                <a:cubicBezTo>
                  <a:pt x="7090" y="7633"/>
                  <a:pt x="6948" y="7580"/>
                  <a:pt x="6839" y="7474"/>
                </a:cubicBezTo>
                <a:lnTo>
                  <a:pt x="6830" y="7468"/>
                </a:lnTo>
                <a:lnTo>
                  <a:pt x="4946" y="5650"/>
                </a:lnTo>
                <a:cubicBezTo>
                  <a:pt x="4836" y="5544"/>
                  <a:pt x="4695" y="5491"/>
                  <a:pt x="4554" y="5491"/>
                </a:cubicBezTo>
                <a:cubicBezTo>
                  <a:pt x="4412" y="5491"/>
                  <a:pt x="4271" y="5544"/>
                  <a:pt x="4161" y="5650"/>
                </a:cubicBezTo>
                <a:lnTo>
                  <a:pt x="2277" y="7468"/>
                </a:lnTo>
                <a:lnTo>
                  <a:pt x="2268" y="7474"/>
                </a:lnTo>
                <a:cubicBezTo>
                  <a:pt x="2159" y="7580"/>
                  <a:pt x="2017" y="7633"/>
                  <a:pt x="1875" y="7633"/>
                </a:cubicBezTo>
                <a:cubicBezTo>
                  <a:pt x="1730" y="7633"/>
                  <a:pt x="1585" y="7577"/>
                  <a:pt x="1474" y="7468"/>
                </a:cubicBezTo>
                <a:cubicBezTo>
                  <a:pt x="1256" y="7247"/>
                  <a:pt x="1253" y="6894"/>
                  <a:pt x="1468" y="6673"/>
                </a:cubicBezTo>
                <a:lnTo>
                  <a:pt x="3352" y="4789"/>
                </a:lnTo>
                <a:cubicBezTo>
                  <a:pt x="3575" y="4566"/>
                  <a:pt x="3575" y="4210"/>
                  <a:pt x="3352" y="3986"/>
                </a:cubicBezTo>
                <a:lnTo>
                  <a:pt x="1468" y="2102"/>
                </a:lnTo>
                <a:cubicBezTo>
                  <a:pt x="1253" y="1882"/>
                  <a:pt x="1256" y="1528"/>
                  <a:pt x="1474" y="1308"/>
                </a:cubicBezTo>
                <a:cubicBezTo>
                  <a:pt x="1585" y="1198"/>
                  <a:pt x="1730" y="1143"/>
                  <a:pt x="1875" y="1143"/>
                </a:cubicBezTo>
                <a:cubicBezTo>
                  <a:pt x="2017" y="1143"/>
                  <a:pt x="2159" y="1196"/>
                  <a:pt x="2268" y="1302"/>
                </a:cubicBezTo>
                <a:lnTo>
                  <a:pt x="2277" y="1308"/>
                </a:lnTo>
                <a:lnTo>
                  <a:pt x="4161" y="3126"/>
                </a:lnTo>
                <a:cubicBezTo>
                  <a:pt x="4271" y="3231"/>
                  <a:pt x="4412" y="3284"/>
                  <a:pt x="4554" y="3284"/>
                </a:cubicBezTo>
                <a:cubicBezTo>
                  <a:pt x="4695" y="3284"/>
                  <a:pt x="4836" y="3231"/>
                  <a:pt x="4946" y="3126"/>
                </a:cubicBezTo>
                <a:lnTo>
                  <a:pt x="6830" y="1308"/>
                </a:lnTo>
                <a:lnTo>
                  <a:pt x="6839" y="1302"/>
                </a:lnTo>
                <a:cubicBezTo>
                  <a:pt x="6948" y="1196"/>
                  <a:pt x="7090" y="1143"/>
                  <a:pt x="7232" y="1143"/>
                </a:cubicBezTo>
                <a:close/>
                <a:moveTo>
                  <a:pt x="1865" y="0"/>
                </a:moveTo>
                <a:cubicBezTo>
                  <a:pt x="1430" y="0"/>
                  <a:pt x="995" y="166"/>
                  <a:pt x="664" y="499"/>
                </a:cubicBezTo>
                <a:cubicBezTo>
                  <a:pt x="0" y="1163"/>
                  <a:pt x="3" y="2241"/>
                  <a:pt x="667" y="2902"/>
                </a:cubicBezTo>
                <a:lnTo>
                  <a:pt x="2153" y="4388"/>
                </a:lnTo>
                <a:lnTo>
                  <a:pt x="667" y="5873"/>
                </a:lnTo>
                <a:cubicBezTo>
                  <a:pt x="0" y="6535"/>
                  <a:pt x="0" y="7610"/>
                  <a:pt x="661" y="8274"/>
                </a:cubicBezTo>
                <a:cubicBezTo>
                  <a:pt x="995" y="8607"/>
                  <a:pt x="1431" y="8774"/>
                  <a:pt x="1868" y="8774"/>
                </a:cubicBezTo>
                <a:cubicBezTo>
                  <a:pt x="2301" y="8774"/>
                  <a:pt x="2734" y="8609"/>
                  <a:pt x="3065" y="8280"/>
                </a:cubicBezTo>
                <a:lnTo>
                  <a:pt x="4554" y="6846"/>
                </a:lnTo>
                <a:lnTo>
                  <a:pt x="6042" y="8280"/>
                </a:lnTo>
                <a:cubicBezTo>
                  <a:pt x="6373" y="8609"/>
                  <a:pt x="6806" y="8774"/>
                  <a:pt x="7239" y="8774"/>
                </a:cubicBezTo>
                <a:cubicBezTo>
                  <a:pt x="7675" y="8774"/>
                  <a:pt x="8111" y="8607"/>
                  <a:pt x="8443" y="8274"/>
                </a:cubicBezTo>
                <a:cubicBezTo>
                  <a:pt x="9104" y="7610"/>
                  <a:pt x="9104" y="6535"/>
                  <a:pt x="8440" y="5873"/>
                </a:cubicBezTo>
                <a:lnTo>
                  <a:pt x="6957" y="4388"/>
                </a:lnTo>
                <a:lnTo>
                  <a:pt x="8440" y="2902"/>
                </a:lnTo>
                <a:cubicBezTo>
                  <a:pt x="8760" y="2585"/>
                  <a:pt x="8938" y="2153"/>
                  <a:pt x="8938" y="1703"/>
                </a:cubicBezTo>
                <a:cubicBezTo>
                  <a:pt x="8938" y="1018"/>
                  <a:pt x="8524" y="399"/>
                  <a:pt x="7893" y="133"/>
                </a:cubicBezTo>
                <a:cubicBezTo>
                  <a:pt x="7682" y="46"/>
                  <a:pt x="7460" y="3"/>
                  <a:pt x="7239" y="3"/>
                </a:cubicBezTo>
                <a:cubicBezTo>
                  <a:pt x="6799" y="3"/>
                  <a:pt x="6366" y="174"/>
                  <a:pt x="6042" y="496"/>
                </a:cubicBezTo>
                <a:lnTo>
                  <a:pt x="4554" y="1930"/>
                </a:lnTo>
                <a:lnTo>
                  <a:pt x="3065" y="496"/>
                </a:lnTo>
                <a:cubicBezTo>
                  <a:pt x="2733" y="165"/>
                  <a:pt x="2299" y="0"/>
                  <a:pt x="1865" y="0"/>
                </a:cubicBezTo>
                <a:close/>
              </a:path>
            </a:pathLst>
          </a:cu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19" name="Google Shape;319;p24"/>
          <p:cNvSpPr/>
          <p:nvPr/>
        </p:nvSpPr>
        <p:spPr>
          <a:xfrm>
            <a:off x="3898340" y="3704354"/>
            <a:ext cx="132031" cy="127267"/>
          </a:xfrm>
          <a:custGeom>
            <a:avLst/>
            <a:gdLst/>
            <a:ahLst/>
            <a:cxnLst/>
            <a:rect l="l" t="t" r="r" b="b"/>
            <a:pathLst>
              <a:path w="9104" h="8774" extrusionOk="0">
                <a:moveTo>
                  <a:pt x="7232" y="1143"/>
                </a:moveTo>
                <a:cubicBezTo>
                  <a:pt x="7377" y="1143"/>
                  <a:pt x="7522" y="1198"/>
                  <a:pt x="7633" y="1308"/>
                </a:cubicBezTo>
                <a:cubicBezTo>
                  <a:pt x="7851" y="1528"/>
                  <a:pt x="7854" y="1882"/>
                  <a:pt x="7639" y="2102"/>
                </a:cubicBezTo>
                <a:lnTo>
                  <a:pt x="5755" y="3986"/>
                </a:lnTo>
                <a:cubicBezTo>
                  <a:pt x="5532" y="4210"/>
                  <a:pt x="5532" y="4566"/>
                  <a:pt x="5755" y="4789"/>
                </a:cubicBezTo>
                <a:lnTo>
                  <a:pt x="7639" y="6673"/>
                </a:lnTo>
                <a:cubicBezTo>
                  <a:pt x="7854" y="6894"/>
                  <a:pt x="7851" y="7247"/>
                  <a:pt x="7633" y="7468"/>
                </a:cubicBezTo>
                <a:cubicBezTo>
                  <a:pt x="7522" y="7577"/>
                  <a:pt x="7377" y="7633"/>
                  <a:pt x="7232" y="7633"/>
                </a:cubicBezTo>
                <a:cubicBezTo>
                  <a:pt x="7090" y="7633"/>
                  <a:pt x="6948" y="7580"/>
                  <a:pt x="6839" y="7474"/>
                </a:cubicBezTo>
                <a:lnTo>
                  <a:pt x="6830" y="7468"/>
                </a:lnTo>
                <a:lnTo>
                  <a:pt x="4946" y="5650"/>
                </a:lnTo>
                <a:cubicBezTo>
                  <a:pt x="4836" y="5544"/>
                  <a:pt x="4695" y="5491"/>
                  <a:pt x="4554" y="5491"/>
                </a:cubicBezTo>
                <a:cubicBezTo>
                  <a:pt x="4412" y="5491"/>
                  <a:pt x="4271" y="5544"/>
                  <a:pt x="4161" y="5650"/>
                </a:cubicBezTo>
                <a:lnTo>
                  <a:pt x="2277" y="7468"/>
                </a:lnTo>
                <a:lnTo>
                  <a:pt x="2268" y="7474"/>
                </a:lnTo>
                <a:cubicBezTo>
                  <a:pt x="2159" y="7580"/>
                  <a:pt x="2017" y="7633"/>
                  <a:pt x="1875" y="7633"/>
                </a:cubicBezTo>
                <a:cubicBezTo>
                  <a:pt x="1730" y="7633"/>
                  <a:pt x="1585" y="7577"/>
                  <a:pt x="1474" y="7468"/>
                </a:cubicBezTo>
                <a:cubicBezTo>
                  <a:pt x="1256" y="7247"/>
                  <a:pt x="1253" y="6894"/>
                  <a:pt x="1468" y="6673"/>
                </a:cubicBezTo>
                <a:lnTo>
                  <a:pt x="3352" y="4789"/>
                </a:lnTo>
                <a:cubicBezTo>
                  <a:pt x="3575" y="4566"/>
                  <a:pt x="3575" y="4210"/>
                  <a:pt x="3352" y="3986"/>
                </a:cubicBezTo>
                <a:lnTo>
                  <a:pt x="1468" y="2102"/>
                </a:lnTo>
                <a:cubicBezTo>
                  <a:pt x="1253" y="1882"/>
                  <a:pt x="1256" y="1528"/>
                  <a:pt x="1474" y="1308"/>
                </a:cubicBezTo>
                <a:cubicBezTo>
                  <a:pt x="1585" y="1198"/>
                  <a:pt x="1730" y="1143"/>
                  <a:pt x="1875" y="1143"/>
                </a:cubicBezTo>
                <a:cubicBezTo>
                  <a:pt x="2017" y="1143"/>
                  <a:pt x="2159" y="1196"/>
                  <a:pt x="2268" y="1302"/>
                </a:cubicBezTo>
                <a:lnTo>
                  <a:pt x="2277" y="1308"/>
                </a:lnTo>
                <a:lnTo>
                  <a:pt x="4161" y="3126"/>
                </a:lnTo>
                <a:cubicBezTo>
                  <a:pt x="4271" y="3231"/>
                  <a:pt x="4412" y="3284"/>
                  <a:pt x="4554" y="3284"/>
                </a:cubicBezTo>
                <a:cubicBezTo>
                  <a:pt x="4695" y="3284"/>
                  <a:pt x="4836" y="3231"/>
                  <a:pt x="4946" y="3126"/>
                </a:cubicBezTo>
                <a:lnTo>
                  <a:pt x="6830" y="1308"/>
                </a:lnTo>
                <a:lnTo>
                  <a:pt x="6839" y="1302"/>
                </a:lnTo>
                <a:cubicBezTo>
                  <a:pt x="6948" y="1196"/>
                  <a:pt x="7090" y="1143"/>
                  <a:pt x="7232" y="1143"/>
                </a:cubicBezTo>
                <a:close/>
                <a:moveTo>
                  <a:pt x="1865" y="0"/>
                </a:moveTo>
                <a:cubicBezTo>
                  <a:pt x="1430" y="0"/>
                  <a:pt x="995" y="166"/>
                  <a:pt x="664" y="499"/>
                </a:cubicBezTo>
                <a:cubicBezTo>
                  <a:pt x="0" y="1163"/>
                  <a:pt x="3" y="2241"/>
                  <a:pt x="667" y="2902"/>
                </a:cubicBezTo>
                <a:lnTo>
                  <a:pt x="2153" y="4388"/>
                </a:lnTo>
                <a:lnTo>
                  <a:pt x="667" y="5873"/>
                </a:lnTo>
                <a:cubicBezTo>
                  <a:pt x="0" y="6535"/>
                  <a:pt x="0" y="7610"/>
                  <a:pt x="661" y="8274"/>
                </a:cubicBezTo>
                <a:cubicBezTo>
                  <a:pt x="995" y="8607"/>
                  <a:pt x="1431" y="8774"/>
                  <a:pt x="1868" y="8774"/>
                </a:cubicBezTo>
                <a:cubicBezTo>
                  <a:pt x="2301" y="8774"/>
                  <a:pt x="2734" y="8609"/>
                  <a:pt x="3065" y="8280"/>
                </a:cubicBezTo>
                <a:lnTo>
                  <a:pt x="4554" y="6846"/>
                </a:lnTo>
                <a:lnTo>
                  <a:pt x="6042" y="8280"/>
                </a:lnTo>
                <a:cubicBezTo>
                  <a:pt x="6373" y="8609"/>
                  <a:pt x="6806" y="8774"/>
                  <a:pt x="7239" y="8774"/>
                </a:cubicBezTo>
                <a:cubicBezTo>
                  <a:pt x="7675" y="8774"/>
                  <a:pt x="8111" y="8607"/>
                  <a:pt x="8443" y="8274"/>
                </a:cubicBezTo>
                <a:cubicBezTo>
                  <a:pt x="9104" y="7610"/>
                  <a:pt x="9104" y="6535"/>
                  <a:pt x="8440" y="5873"/>
                </a:cubicBezTo>
                <a:lnTo>
                  <a:pt x="6957" y="4388"/>
                </a:lnTo>
                <a:lnTo>
                  <a:pt x="8440" y="2902"/>
                </a:lnTo>
                <a:cubicBezTo>
                  <a:pt x="8760" y="2585"/>
                  <a:pt x="8938" y="2153"/>
                  <a:pt x="8938" y="1703"/>
                </a:cubicBezTo>
                <a:cubicBezTo>
                  <a:pt x="8938" y="1018"/>
                  <a:pt x="8524" y="399"/>
                  <a:pt x="7893" y="133"/>
                </a:cubicBezTo>
                <a:cubicBezTo>
                  <a:pt x="7682" y="46"/>
                  <a:pt x="7460" y="3"/>
                  <a:pt x="7239" y="3"/>
                </a:cubicBezTo>
                <a:cubicBezTo>
                  <a:pt x="6799" y="3"/>
                  <a:pt x="6366" y="174"/>
                  <a:pt x="6042" y="496"/>
                </a:cubicBezTo>
                <a:lnTo>
                  <a:pt x="4554" y="1930"/>
                </a:lnTo>
                <a:lnTo>
                  <a:pt x="3065" y="496"/>
                </a:lnTo>
                <a:cubicBezTo>
                  <a:pt x="2733" y="165"/>
                  <a:pt x="2299" y="0"/>
                  <a:pt x="1865" y="0"/>
                </a:cubicBezTo>
                <a:close/>
              </a:path>
            </a:pathLst>
          </a:cu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0" name="Google Shape;320;p24"/>
          <p:cNvSpPr/>
          <p:nvPr/>
        </p:nvSpPr>
        <p:spPr>
          <a:xfrm>
            <a:off x="3898340" y="1987517"/>
            <a:ext cx="132031" cy="127267"/>
          </a:xfrm>
          <a:custGeom>
            <a:avLst/>
            <a:gdLst/>
            <a:ahLst/>
            <a:cxnLst/>
            <a:rect l="l" t="t" r="r" b="b"/>
            <a:pathLst>
              <a:path w="9104" h="8774" extrusionOk="0">
                <a:moveTo>
                  <a:pt x="7232" y="1143"/>
                </a:moveTo>
                <a:cubicBezTo>
                  <a:pt x="7377" y="1143"/>
                  <a:pt x="7522" y="1198"/>
                  <a:pt x="7633" y="1308"/>
                </a:cubicBezTo>
                <a:cubicBezTo>
                  <a:pt x="7851" y="1528"/>
                  <a:pt x="7854" y="1882"/>
                  <a:pt x="7639" y="2102"/>
                </a:cubicBezTo>
                <a:lnTo>
                  <a:pt x="5755" y="3986"/>
                </a:lnTo>
                <a:cubicBezTo>
                  <a:pt x="5532" y="4210"/>
                  <a:pt x="5532" y="4566"/>
                  <a:pt x="5755" y="4789"/>
                </a:cubicBezTo>
                <a:lnTo>
                  <a:pt x="7639" y="6673"/>
                </a:lnTo>
                <a:cubicBezTo>
                  <a:pt x="7854" y="6894"/>
                  <a:pt x="7851" y="7247"/>
                  <a:pt x="7633" y="7468"/>
                </a:cubicBezTo>
                <a:cubicBezTo>
                  <a:pt x="7522" y="7577"/>
                  <a:pt x="7377" y="7633"/>
                  <a:pt x="7232" y="7633"/>
                </a:cubicBezTo>
                <a:cubicBezTo>
                  <a:pt x="7090" y="7633"/>
                  <a:pt x="6948" y="7580"/>
                  <a:pt x="6839" y="7474"/>
                </a:cubicBezTo>
                <a:lnTo>
                  <a:pt x="6830" y="7468"/>
                </a:lnTo>
                <a:lnTo>
                  <a:pt x="4946" y="5650"/>
                </a:lnTo>
                <a:cubicBezTo>
                  <a:pt x="4836" y="5544"/>
                  <a:pt x="4695" y="5491"/>
                  <a:pt x="4554" y="5491"/>
                </a:cubicBezTo>
                <a:cubicBezTo>
                  <a:pt x="4412" y="5491"/>
                  <a:pt x="4271" y="5544"/>
                  <a:pt x="4161" y="5650"/>
                </a:cubicBezTo>
                <a:lnTo>
                  <a:pt x="2277" y="7468"/>
                </a:lnTo>
                <a:lnTo>
                  <a:pt x="2268" y="7474"/>
                </a:lnTo>
                <a:cubicBezTo>
                  <a:pt x="2159" y="7580"/>
                  <a:pt x="2017" y="7633"/>
                  <a:pt x="1875" y="7633"/>
                </a:cubicBezTo>
                <a:cubicBezTo>
                  <a:pt x="1730" y="7633"/>
                  <a:pt x="1585" y="7577"/>
                  <a:pt x="1474" y="7468"/>
                </a:cubicBezTo>
                <a:cubicBezTo>
                  <a:pt x="1256" y="7247"/>
                  <a:pt x="1253" y="6894"/>
                  <a:pt x="1468" y="6673"/>
                </a:cubicBezTo>
                <a:lnTo>
                  <a:pt x="3352" y="4789"/>
                </a:lnTo>
                <a:cubicBezTo>
                  <a:pt x="3575" y="4566"/>
                  <a:pt x="3575" y="4210"/>
                  <a:pt x="3352" y="3986"/>
                </a:cubicBezTo>
                <a:lnTo>
                  <a:pt x="1468" y="2102"/>
                </a:lnTo>
                <a:cubicBezTo>
                  <a:pt x="1253" y="1882"/>
                  <a:pt x="1256" y="1528"/>
                  <a:pt x="1474" y="1308"/>
                </a:cubicBezTo>
                <a:cubicBezTo>
                  <a:pt x="1585" y="1198"/>
                  <a:pt x="1730" y="1143"/>
                  <a:pt x="1875" y="1143"/>
                </a:cubicBezTo>
                <a:cubicBezTo>
                  <a:pt x="2017" y="1143"/>
                  <a:pt x="2159" y="1196"/>
                  <a:pt x="2268" y="1302"/>
                </a:cubicBezTo>
                <a:lnTo>
                  <a:pt x="2277" y="1308"/>
                </a:lnTo>
                <a:lnTo>
                  <a:pt x="4161" y="3126"/>
                </a:lnTo>
                <a:cubicBezTo>
                  <a:pt x="4271" y="3231"/>
                  <a:pt x="4412" y="3284"/>
                  <a:pt x="4554" y="3284"/>
                </a:cubicBezTo>
                <a:cubicBezTo>
                  <a:pt x="4695" y="3284"/>
                  <a:pt x="4836" y="3231"/>
                  <a:pt x="4946" y="3126"/>
                </a:cubicBezTo>
                <a:lnTo>
                  <a:pt x="6830" y="1308"/>
                </a:lnTo>
                <a:lnTo>
                  <a:pt x="6839" y="1302"/>
                </a:lnTo>
                <a:cubicBezTo>
                  <a:pt x="6948" y="1196"/>
                  <a:pt x="7090" y="1143"/>
                  <a:pt x="7232" y="1143"/>
                </a:cubicBezTo>
                <a:close/>
                <a:moveTo>
                  <a:pt x="1865" y="0"/>
                </a:moveTo>
                <a:cubicBezTo>
                  <a:pt x="1430" y="0"/>
                  <a:pt x="995" y="166"/>
                  <a:pt x="664" y="499"/>
                </a:cubicBezTo>
                <a:cubicBezTo>
                  <a:pt x="0" y="1163"/>
                  <a:pt x="3" y="2241"/>
                  <a:pt x="667" y="2902"/>
                </a:cubicBezTo>
                <a:lnTo>
                  <a:pt x="2153" y="4388"/>
                </a:lnTo>
                <a:lnTo>
                  <a:pt x="667" y="5873"/>
                </a:lnTo>
                <a:cubicBezTo>
                  <a:pt x="0" y="6535"/>
                  <a:pt x="0" y="7610"/>
                  <a:pt x="661" y="8274"/>
                </a:cubicBezTo>
                <a:cubicBezTo>
                  <a:pt x="995" y="8607"/>
                  <a:pt x="1431" y="8774"/>
                  <a:pt x="1868" y="8774"/>
                </a:cubicBezTo>
                <a:cubicBezTo>
                  <a:pt x="2301" y="8774"/>
                  <a:pt x="2734" y="8609"/>
                  <a:pt x="3065" y="8280"/>
                </a:cubicBezTo>
                <a:lnTo>
                  <a:pt x="4554" y="6846"/>
                </a:lnTo>
                <a:lnTo>
                  <a:pt x="6042" y="8280"/>
                </a:lnTo>
                <a:cubicBezTo>
                  <a:pt x="6373" y="8609"/>
                  <a:pt x="6806" y="8774"/>
                  <a:pt x="7239" y="8774"/>
                </a:cubicBezTo>
                <a:cubicBezTo>
                  <a:pt x="7675" y="8774"/>
                  <a:pt x="8111" y="8607"/>
                  <a:pt x="8443" y="8274"/>
                </a:cubicBezTo>
                <a:cubicBezTo>
                  <a:pt x="9104" y="7610"/>
                  <a:pt x="9104" y="6535"/>
                  <a:pt x="8440" y="5873"/>
                </a:cubicBezTo>
                <a:lnTo>
                  <a:pt x="6957" y="4388"/>
                </a:lnTo>
                <a:lnTo>
                  <a:pt x="8440" y="2902"/>
                </a:lnTo>
                <a:cubicBezTo>
                  <a:pt x="8760" y="2585"/>
                  <a:pt x="8938" y="2153"/>
                  <a:pt x="8938" y="1703"/>
                </a:cubicBezTo>
                <a:cubicBezTo>
                  <a:pt x="8938" y="1018"/>
                  <a:pt x="8524" y="399"/>
                  <a:pt x="7893" y="133"/>
                </a:cubicBezTo>
                <a:cubicBezTo>
                  <a:pt x="7682" y="46"/>
                  <a:pt x="7460" y="3"/>
                  <a:pt x="7239" y="3"/>
                </a:cubicBezTo>
                <a:cubicBezTo>
                  <a:pt x="6799" y="3"/>
                  <a:pt x="6366" y="174"/>
                  <a:pt x="6042" y="496"/>
                </a:cubicBezTo>
                <a:lnTo>
                  <a:pt x="4554" y="1930"/>
                </a:lnTo>
                <a:lnTo>
                  <a:pt x="3065" y="496"/>
                </a:lnTo>
                <a:cubicBezTo>
                  <a:pt x="2733" y="165"/>
                  <a:pt x="2299" y="0"/>
                  <a:pt x="1865" y="0"/>
                </a:cubicBezTo>
                <a:close/>
              </a:path>
            </a:pathLst>
          </a:cu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1" name="Google Shape;321;p24"/>
          <p:cNvSpPr/>
          <p:nvPr/>
        </p:nvSpPr>
        <p:spPr>
          <a:xfrm>
            <a:off x="5958423" y="1995282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2" name="Google Shape;322;p24"/>
          <p:cNvSpPr/>
          <p:nvPr/>
        </p:nvSpPr>
        <p:spPr>
          <a:xfrm>
            <a:off x="5958423" y="3125594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3" name="Google Shape;323;p24"/>
          <p:cNvSpPr/>
          <p:nvPr/>
        </p:nvSpPr>
        <p:spPr>
          <a:xfrm>
            <a:off x="5958423" y="3712119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4" name="Google Shape;324;p24"/>
          <p:cNvSpPr/>
          <p:nvPr/>
        </p:nvSpPr>
        <p:spPr>
          <a:xfrm>
            <a:off x="5958423" y="4277269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5" name="Google Shape;325;p24"/>
          <p:cNvSpPr/>
          <p:nvPr/>
        </p:nvSpPr>
        <p:spPr>
          <a:xfrm>
            <a:off x="4935178" y="3117829"/>
            <a:ext cx="132031" cy="127267"/>
          </a:xfrm>
          <a:custGeom>
            <a:avLst/>
            <a:gdLst/>
            <a:ahLst/>
            <a:cxnLst/>
            <a:rect l="l" t="t" r="r" b="b"/>
            <a:pathLst>
              <a:path w="9104" h="8774" extrusionOk="0">
                <a:moveTo>
                  <a:pt x="7232" y="1143"/>
                </a:moveTo>
                <a:cubicBezTo>
                  <a:pt x="7377" y="1143"/>
                  <a:pt x="7522" y="1198"/>
                  <a:pt x="7633" y="1308"/>
                </a:cubicBezTo>
                <a:cubicBezTo>
                  <a:pt x="7851" y="1528"/>
                  <a:pt x="7854" y="1882"/>
                  <a:pt x="7639" y="2102"/>
                </a:cubicBezTo>
                <a:lnTo>
                  <a:pt x="5755" y="3986"/>
                </a:lnTo>
                <a:cubicBezTo>
                  <a:pt x="5532" y="4210"/>
                  <a:pt x="5532" y="4566"/>
                  <a:pt x="5755" y="4789"/>
                </a:cubicBezTo>
                <a:lnTo>
                  <a:pt x="7639" y="6673"/>
                </a:lnTo>
                <a:cubicBezTo>
                  <a:pt x="7854" y="6894"/>
                  <a:pt x="7851" y="7247"/>
                  <a:pt x="7633" y="7468"/>
                </a:cubicBezTo>
                <a:cubicBezTo>
                  <a:pt x="7522" y="7577"/>
                  <a:pt x="7377" y="7633"/>
                  <a:pt x="7232" y="7633"/>
                </a:cubicBezTo>
                <a:cubicBezTo>
                  <a:pt x="7090" y="7633"/>
                  <a:pt x="6948" y="7580"/>
                  <a:pt x="6839" y="7474"/>
                </a:cubicBezTo>
                <a:lnTo>
                  <a:pt x="6830" y="7468"/>
                </a:lnTo>
                <a:lnTo>
                  <a:pt x="4946" y="5650"/>
                </a:lnTo>
                <a:cubicBezTo>
                  <a:pt x="4836" y="5544"/>
                  <a:pt x="4695" y="5491"/>
                  <a:pt x="4554" y="5491"/>
                </a:cubicBezTo>
                <a:cubicBezTo>
                  <a:pt x="4412" y="5491"/>
                  <a:pt x="4271" y="5544"/>
                  <a:pt x="4161" y="5650"/>
                </a:cubicBezTo>
                <a:lnTo>
                  <a:pt x="2277" y="7468"/>
                </a:lnTo>
                <a:lnTo>
                  <a:pt x="2268" y="7474"/>
                </a:lnTo>
                <a:cubicBezTo>
                  <a:pt x="2159" y="7580"/>
                  <a:pt x="2017" y="7633"/>
                  <a:pt x="1875" y="7633"/>
                </a:cubicBezTo>
                <a:cubicBezTo>
                  <a:pt x="1730" y="7633"/>
                  <a:pt x="1585" y="7577"/>
                  <a:pt x="1474" y="7468"/>
                </a:cubicBezTo>
                <a:cubicBezTo>
                  <a:pt x="1256" y="7247"/>
                  <a:pt x="1253" y="6894"/>
                  <a:pt x="1468" y="6673"/>
                </a:cubicBezTo>
                <a:lnTo>
                  <a:pt x="3352" y="4789"/>
                </a:lnTo>
                <a:cubicBezTo>
                  <a:pt x="3575" y="4566"/>
                  <a:pt x="3575" y="4210"/>
                  <a:pt x="3352" y="3986"/>
                </a:cubicBezTo>
                <a:lnTo>
                  <a:pt x="1468" y="2102"/>
                </a:lnTo>
                <a:cubicBezTo>
                  <a:pt x="1253" y="1882"/>
                  <a:pt x="1256" y="1528"/>
                  <a:pt x="1474" y="1308"/>
                </a:cubicBezTo>
                <a:cubicBezTo>
                  <a:pt x="1585" y="1198"/>
                  <a:pt x="1730" y="1143"/>
                  <a:pt x="1875" y="1143"/>
                </a:cubicBezTo>
                <a:cubicBezTo>
                  <a:pt x="2017" y="1143"/>
                  <a:pt x="2159" y="1196"/>
                  <a:pt x="2268" y="1302"/>
                </a:cubicBezTo>
                <a:lnTo>
                  <a:pt x="2277" y="1308"/>
                </a:lnTo>
                <a:lnTo>
                  <a:pt x="4161" y="3126"/>
                </a:lnTo>
                <a:cubicBezTo>
                  <a:pt x="4271" y="3231"/>
                  <a:pt x="4412" y="3284"/>
                  <a:pt x="4554" y="3284"/>
                </a:cubicBezTo>
                <a:cubicBezTo>
                  <a:pt x="4695" y="3284"/>
                  <a:pt x="4836" y="3231"/>
                  <a:pt x="4946" y="3126"/>
                </a:cubicBezTo>
                <a:lnTo>
                  <a:pt x="6830" y="1308"/>
                </a:lnTo>
                <a:lnTo>
                  <a:pt x="6839" y="1302"/>
                </a:lnTo>
                <a:cubicBezTo>
                  <a:pt x="6948" y="1196"/>
                  <a:pt x="7090" y="1143"/>
                  <a:pt x="7232" y="1143"/>
                </a:cubicBezTo>
                <a:close/>
                <a:moveTo>
                  <a:pt x="1865" y="0"/>
                </a:moveTo>
                <a:cubicBezTo>
                  <a:pt x="1430" y="0"/>
                  <a:pt x="995" y="166"/>
                  <a:pt x="664" y="499"/>
                </a:cubicBezTo>
                <a:cubicBezTo>
                  <a:pt x="0" y="1163"/>
                  <a:pt x="3" y="2241"/>
                  <a:pt x="667" y="2902"/>
                </a:cubicBezTo>
                <a:lnTo>
                  <a:pt x="2153" y="4388"/>
                </a:lnTo>
                <a:lnTo>
                  <a:pt x="667" y="5873"/>
                </a:lnTo>
                <a:cubicBezTo>
                  <a:pt x="0" y="6535"/>
                  <a:pt x="0" y="7610"/>
                  <a:pt x="661" y="8274"/>
                </a:cubicBezTo>
                <a:cubicBezTo>
                  <a:pt x="995" y="8607"/>
                  <a:pt x="1431" y="8774"/>
                  <a:pt x="1868" y="8774"/>
                </a:cubicBezTo>
                <a:cubicBezTo>
                  <a:pt x="2301" y="8774"/>
                  <a:pt x="2734" y="8609"/>
                  <a:pt x="3065" y="8280"/>
                </a:cubicBezTo>
                <a:lnTo>
                  <a:pt x="4554" y="6846"/>
                </a:lnTo>
                <a:lnTo>
                  <a:pt x="6042" y="8280"/>
                </a:lnTo>
                <a:cubicBezTo>
                  <a:pt x="6373" y="8609"/>
                  <a:pt x="6806" y="8774"/>
                  <a:pt x="7239" y="8774"/>
                </a:cubicBezTo>
                <a:cubicBezTo>
                  <a:pt x="7675" y="8774"/>
                  <a:pt x="8111" y="8607"/>
                  <a:pt x="8443" y="8274"/>
                </a:cubicBezTo>
                <a:cubicBezTo>
                  <a:pt x="9104" y="7610"/>
                  <a:pt x="9104" y="6535"/>
                  <a:pt x="8440" y="5873"/>
                </a:cubicBezTo>
                <a:lnTo>
                  <a:pt x="6957" y="4388"/>
                </a:lnTo>
                <a:lnTo>
                  <a:pt x="8440" y="2902"/>
                </a:lnTo>
                <a:cubicBezTo>
                  <a:pt x="8760" y="2585"/>
                  <a:pt x="8938" y="2153"/>
                  <a:pt x="8938" y="1703"/>
                </a:cubicBezTo>
                <a:cubicBezTo>
                  <a:pt x="8938" y="1018"/>
                  <a:pt x="8524" y="399"/>
                  <a:pt x="7893" y="133"/>
                </a:cubicBezTo>
                <a:cubicBezTo>
                  <a:pt x="7682" y="46"/>
                  <a:pt x="7460" y="3"/>
                  <a:pt x="7239" y="3"/>
                </a:cubicBezTo>
                <a:cubicBezTo>
                  <a:pt x="6799" y="3"/>
                  <a:pt x="6366" y="174"/>
                  <a:pt x="6042" y="496"/>
                </a:cubicBezTo>
                <a:lnTo>
                  <a:pt x="4554" y="1930"/>
                </a:lnTo>
                <a:lnTo>
                  <a:pt x="3065" y="496"/>
                </a:lnTo>
                <a:cubicBezTo>
                  <a:pt x="2733" y="165"/>
                  <a:pt x="2299" y="0"/>
                  <a:pt x="1865" y="0"/>
                </a:cubicBezTo>
                <a:close/>
              </a:path>
            </a:pathLst>
          </a:cu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6" name="Google Shape;326;p24"/>
          <p:cNvSpPr/>
          <p:nvPr/>
        </p:nvSpPr>
        <p:spPr>
          <a:xfrm>
            <a:off x="3877167" y="3125594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7" name="Google Shape;327;p24"/>
          <p:cNvSpPr/>
          <p:nvPr/>
        </p:nvSpPr>
        <p:spPr>
          <a:xfrm>
            <a:off x="4917793" y="3712119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8" name="Google Shape;328;p24"/>
          <p:cNvSpPr/>
          <p:nvPr/>
        </p:nvSpPr>
        <p:spPr>
          <a:xfrm>
            <a:off x="4917793" y="4277269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29" name="Google Shape;329;p24"/>
          <p:cNvSpPr/>
          <p:nvPr/>
        </p:nvSpPr>
        <p:spPr>
          <a:xfrm>
            <a:off x="6972873" y="1995282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30" name="Google Shape;330;p24"/>
          <p:cNvSpPr/>
          <p:nvPr/>
        </p:nvSpPr>
        <p:spPr>
          <a:xfrm>
            <a:off x="6972873" y="3125594"/>
            <a:ext cx="153089" cy="111736"/>
          </a:xfrm>
          <a:custGeom>
            <a:avLst/>
            <a:gdLst/>
            <a:ahLst/>
            <a:cxnLst/>
            <a:rect l="l" t="t" r="r" b="b"/>
            <a:pathLst>
              <a:path w="10014" h="7309" extrusionOk="0">
                <a:moveTo>
                  <a:pt x="8149" y="1134"/>
                </a:moveTo>
                <a:cubicBezTo>
                  <a:pt x="8294" y="1134"/>
                  <a:pt x="8439" y="1189"/>
                  <a:pt x="8549" y="1300"/>
                </a:cubicBezTo>
                <a:cubicBezTo>
                  <a:pt x="8769" y="1520"/>
                  <a:pt x="8769" y="1879"/>
                  <a:pt x="8549" y="2100"/>
                </a:cubicBezTo>
                <a:lnTo>
                  <a:pt x="4639" y="6007"/>
                </a:lnTo>
                <a:cubicBezTo>
                  <a:pt x="4527" y="6120"/>
                  <a:pt x="4377" y="6177"/>
                  <a:pt x="4227" y="6177"/>
                </a:cubicBezTo>
                <a:cubicBezTo>
                  <a:pt x="4081" y="6177"/>
                  <a:pt x="3937" y="6123"/>
                  <a:pt x="3830" y="6016"/>
                </a:cubicBezTo>
                <a:lnTo>
                  <a:pt x="1547" y="3748"/>
                </a:lnTo>
                <a:cubicBezTo>
                  <a:pt x="1296" y="3534"/>
                  <a:pt x="1281" y="3151"/>
                  <a:pt x="1514" y="2918"/>
                </a:cubicBezTo>
                <a:cubicBezTo>
                  <a:pt x="1626" y="2806"/>
                  <a:pt x="1771" y="2750"/>
                  <a:pt x="1916" y="2750"/>
                </a:cubicBezTo>
                <a:cubicBezTo>
                  <a:pt x="2074" y="2750"/>
                  <a:pt x="2232" y="2817"/>
                  <a:pt x="2344" y="2948"/>
                </a:cubicBezTo>
                <a:lnTo>
                  <a:pt x="3784" y="4388"/>
                </a:lnTo>
                <a:cubicBezTo>
                  <a:pt x="3793" y="4401"/>
                  <a:pt x="3805" y="4410"/>
                  <a:pt x="3817" y="4419"/>
                </a:cubicBezTo>
                <a:cubicBezTo>
                  <a:pt x="3817" y="4422"/>
                  <a:pt x="3820" y="4422"/>
                  <a:pt x="3823" y="4425"/>
                </a:cubicBezTo>
                <a:cubicBezTo>
                  <a:pt x="3934" y="4535"/>
                  <a:pt x="4078" y="4590"/>
                  <a:pt x="4222" y="4590"/>
                </a:cubicBezTo>
                <a:cubicBezTo>
                  <a:pt x="4367" y="4590"/>
                  <a:pt x="4512" y="4535"/>
                  <a:pt x="4624" y="4425"/>
                </a:cubicBezTo>
                <a:lnTo>
                  <a:pt x="7749" y="1300"/>
                </a:lnTo>
                <a:cubicBezTo>
                  <a:pt x="7859" y="1189"/>
                  <a:pt x="8004" y="1134"/>
                  <a:pt x="8149" y="1134"/>
                </a:cubicBezTo>
                <a:close/>
                <a:moveTo>
                  <a:pt x="8146" y="1"/>
                </a:moveTo>
                <a:cubicBezTo>
                  <a:pt x="7712" y="1"/>
                  <a:pt x="7279" y="166"/>
                  <a:pt x="6949" y="496"/>
                </a:cubicBezTo>
                <a:lnTo>
                  <a:pt x="6946" y="496"/>
                </a:lnTo>
                <a:lnTo>
                  <a:pt x="4219" y="3223"/>
                </a:lnTo>
                <a:lnTo>
                  <a:pt x="3144" y="2148"/>
                </a:lnTo>
                <a:cubicBezTo>
                  <a:pt x="2808" y="1779"/>
                  <a:pt x="2348" y="1594"/>
                  <a:pt x="1887" y="1594"/>
                </a:cubicBezTo>
                <a:cubicBezTo>
                  <a:pt x="1453" y="1594"/>
                  <a:pt x="1019" y="1758"/>
                  <a:pt x="686" y="2091"/>
                </a:cubicBezTo>
                <a:cubicBezTo>
                  <a:pt x="1" y="2776"/>
                  <a:pt x="28" y="3896"/>
                  <a:pt x="747" y="4549"/>
                </a:cubicBezTo>
                <a:lnTo>
                  <a:pt x="3029" y="6819"/>
                </a:lnTo>
                <a:cubicBezTo>
                  <a:pt x="3344" y="7131"/>
                  <a:pt x="3768" y="7308"/>
                  <a:pt x="4214" y="7308"/>
                </a:cubicBezTo>
                <a:cubicBezTo>
                  <a:pt x="4218" y="7308"/>
                  <a:pt x="4221" y="7308"/>
                  <a:pt x="4225" y="7308"/>
                </a:cubicBezTo>
                <a:cubicBezTo>
                  <a:pt x="4678" y="7308"/>
                  <a:pt x="5116" y="7127"/>
                  <a:pt x="5439" y="6807"/>
                </a:cubicBezTo>
                <a:lnTo>
                  <a:pt x="9349" y="2900"/>
                </a:lnTo>
                <a:cubicBezTo>
                  <a:pt x="10013" y="2236"/>
                  <a:pt x="10013" y="1161"/>
                  <a:pt x="9349" y="499"/>
                </a:cubicBezTo>
                <a:cubicBezTo>
                  <a:pt x="9017" y="167"/>
                  <a:pt x="8581" y="1"/>
                  <a:pt x="8146" y="1"/>
                </a:cubicBezTo>
                <a:close/>
              </a:path>
            </a:pathLst>
          </a:custGeom>
          <a:solidFill>
            <a:srgbClr val="A6B8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31" name="Google Shape;331;p24"/>
          <p:cNvSpPr/>
          <p:nvPr/>
        </p:nvSpPr>
        <p:spPr>
          <a:xfrm>
            <a:off x="6993947" y="4269504"/>
            <a:ext cx="132031" cy="127267"/>
          </a:xfrm>
          <a:custGeom>
            <a:avLst/>
            <a:gdLst/>
            <a:ahLst/>
            <a:cxnLst/>
            <a:rect l="l" t="t" r="r" b="b"/>
            <a:pathLst>
              <a:path w="9104" h="8774" extrusionOk="0">
                <a:moveTo>
                  <a:pt x="7232" y="1143"/>
                </a:moveTo>
                <a:cubicBezTo>
                  <a:pt x="7377" y="1143"/>
                  <a:pt x="7522" y="1198"/>
                  <a:pt x="7633" y="1308"/>
                </a:cubicBezTo>
                <a:cubicBezTo>
                  <a:pt x="7851" y="1528"/>
                  <a:pt x="7854" y="1882"/>
                  <a:pt x="7639" y="2102"/>
                </a:cubicBezTo>
                <a:lnTo>
                  <a:pt x="5755" y="3986"/>
                </a:lnTo>
                <a:cubicBezTo>
                  <a:pt x="5532" y="4210"/>
                  <a:pt x="5532" y="4566"/>
                  <a:pt x="5755" y="4789"/>
                </a:cubicBezTo>
                <a:lnTo>
                  <a:pt x="7639" y="6673"/>
                </a:lnTo>
                <a:cubicBezTo>
                  <a:pt x="7854" y="6894"/>
                  <a:pt x="7851" y="7247"/>
                  <a:pt x="7633" y="7468"/>
                </a:cubicBezTo>
                <a:cubicBezTo>
                  <a:pt x="7522" y="7577"/>
                  <a:pt x="7377" y="7633"/>
                  <a:pt x="7232" y="7633"/>
                </a:cubicBezTo>
                <a:cubicBezTo>
                  <a:pt x="7090" y="7633"/>
                  <a:pt x="6948" y="7580"/>
                  <a:pt x="6839" y="7474"/>
                </a:cubicBezTo>
                <a:lnTo>
                  <a:pt x="6830" y="7468"/>
                </a:lnTo>
                <a:lnTo>
                  <a:pt x="4946" y="5650"/>
                </a:lnTo>
                <a:cubicBezTo>
                  <a:pt x="4836" y="5544"/>
                  <a:pt x="4695" y="5491"/>
                  <a:pt x="4554" y="5491"/>
                </a:cubicBezTo>
                <a:cubicBezTo>
                  <a:pt x="4412" y="5491"/>
                  <a:pt x="4271" y="5544"/>
                  <a:pt x="4161" y="5650"/>
                </a:cubicBezTo>
                <a:lnTo>
                  <a:pt x="2277" y="7468"/>
                </a:lnTo>
                <a:lnTo>
                  <a:pt x="2268" y="7474"/>
                </a:lnTo>
                <a:cubicBezTo>
                  <a:pt x="2159" y="7580"/>
                  <a:pt x="2017" y="7633"/>
                  <a:pt x="1875" y="7633"/>
                </a:cubicBezTo>
                <a:cubicBezTo>
                  <a:pt x="1730" y="7633"/>
                  <a:pt x="1585" y="7577"/>
                  <a:pt x="1474" y="7468"/>
                </a:cubicBezTo>
                <a:cubicBezTo>
                  <a:pt x="1256" y="7247"/>
                  <a:pt x="1253" y="6894"/>
                  <a:pt x="1468" y="6673"/>
                </a:cubicBezTo>
                <a:lnTo>
                  <a:pt x="3352" y="4789"/>
                </a:lnTo>
                <a:cubicBezTo>
                  <a:pt x="3575" y="4566"/>
                  <a:pt x="3575" y="4210"/>
                  <a:pt x="3352" y="3986"/>
                </a:cubicBezTo>
                <a:lnTo>
                  <a:pt x="1468" y="2102"/>
                </a:lnTo>
                <a:cubicBezTo>
                  <a:pt x="1253" y="1882"/>
                  <a:pt x="1256" y="1528"/>
                  <a:pt x="1474" y="1308"/>
                </a:cubicBezTo>
                <a:cubicBezTo>
                  <a:pt x="1585" y="1198"/>
                  <a:pt x="1730" y="1143"/>
                  <a:pt x="1875" y="1143"/>
                </a:cubicBezTo>
                <a:cubicBezTo>
                  <a:pt x="2017" y="1143"/>
                  <a:pt x="2159" y="1196"/>
                  <a:pt x="2268" y="1302"/>
                </a:cubicBezTo>
                <a:lnTo>
                  <a:pt x="2277" y="1308"/>
                </a:lnTo>
                <a:lnTo>
                  <a:pt x="4161" y="3126"/>
                </a:lnTo>
                <a:cubicBezTo>
                  <a:pt x="4271" y="3231"/>
                  <a:pt x="4412" y="3284"/>
                  <a:pt x="4554" y="3284"/>
                </a:cubicBezTo>
                <a:cubicBezTo>
                  <a:pt x="4695" y="3284"/>
                  <a:pt x="4836" y="3231"/>
                  <a:pt x="4946" y="3126"/>
                </a:cubicBezTo>
                <a:lnTo>
                  <a:pt x="6830" y="1308"/>
                </a:lnTo>
                <a:lnTo>
                  <a:pt x="6839" y="1302"/>
                </a:lnTo>
                <a:cubicBezTo>
                  <a:pt x="6948" y="1196"/>
                  <a:pt x="7090" y="1143"/>
                  <a:pt x="7232" y="1143"/>
                </a:cubicBezTo>
                <a:close/>
                <a:moveTo>
                  <a:pt x="1865" y="0"/>
                </a:moveTo>
                <a:cubicBezTo>
                  <a:pt x="1430" y="0"/>
                  <a:pt x="995" y="166"/>
                  <a:pt x="664" y="499"/>
                </a:cubicBezTo>
                <a:cubicBezTo>
                  <a:pt x="0" y="1163"/>
                  <a:pt x="3" y="2241"/>
                  <a:pt x="667" y="2902"/>
                </a:cubicBezTo>
                <a:lnTo>
                  <a:pt x="2153" y="4388"/>
                </a:lnTo>
                <a:lnTo>
                  <a:pt x="667" y="5873"/>
                </a:lnTo>
                <a:cubicBezTo>
                  <a:pt x="0" y="6535"/>
                  <a:pt x="0" y="7610"/>
                  <a:pt x="661" y="8274"/>
                </a:cubicBezTo>
                <a:cubicBezTo>
                  <a:pt x="995" y="8607"/>
                  <a:pt x="1431" y="8774"/>
                  <a:pt x="1868" y="8774"/>
                </a:cubicBezTo>
                <a:cubicBezTo>
                  <a:pt x="2301" y="8774"/>
                  <a:pt x="2734" y="8609"/>
                  <a:pt x="3065" y="8280"/>
                </a:cubicBezTo>
                <a:lnTo>
                  <a:pt x="4554" y="6846"/>
                </a:lnTo>
                <a:lnTo>
                  <a:pt x="6042" y="8280"/>
                </a:lnTo>
                <a:cubicBezTo>
                  <a:pt x="6373" y="8609"/>
                  <a:pt x="6806" y="8774"/>
                  <a:pt x="7239" y="8774"/>
                </a:cubicBezTo>
                <a:cubicBezTo>
                  <a:pt x="7675" y="8774"/>
                  <a:pt x="8111" y="8607"/>
                  <a:pt x="8443" y="8274"/>
                </a:cubicBezTo>
                <a:cubicBezTo>
                  <a:pt x="9104" y="7610"/>
                  <a:pt x="9104" y="6535"/>
                  <a:pt x="8440" y="5873"/>
                </a:cubicBezTo>
                <a:lnTo>
                  <a:pt x="6957" y="4388"/>
                </a:lnTo>
                <a:lnTo>
                  <a:pt x="8440" y="2902"/>
                </a:lnTo>
                <a:cubicBezTo>
                  <a:pt x="8760" y="2585"/>
                  <a:pt x="8938" y="2153"/>
                  <a:pt x="8938" y="1703"/>
                </a:cubicBezTo>
                <a:cubicBezTo>
                  <a:pt x="8938" y="1018"/>
                  <a:pt x="8524" y="399"/>
                  <a:pt x="7893" y="133"/>
                </a:cubicBezTo>
                <a:cubicBezTo>
                  <a:pt x="7682" y="46"/>
                  <a:pt x="7460" y="3"/>
                  <a:pt x="7239" y="3"/>
                </a:cubicBezTo>
                <a:cubicBezTo>
                  <a:pt x="6799" y="3"/>
                  <a:pt x="6366" y="174"/>
                  <a:pt x="6042" y="496"/>
                </a:cubicBezTo>
                <a:lnTo>
                  <a:pt x="4554" y="1930"/>
                </a:lnTo>
                <a:lnTo>
                  <a:pt x="3065" y="496"/>
                </a:lnTo>
                <a:cubicBezTo>
                  <a:pt x="2733" y="165"/>
                  <a:pt x="2299" y="0"/>
                  <a:pt x="1865" y="0"/>
                </a:cubicBezTo>
                <a:close/>
              </a:path>
            </a:pathLst>
          </a:custGeom>
          <a:solidFill>
            <a:srgbClr val="FFB8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32" name="Google Shape;332;p24"/>
          <p:cNvSpPr txBox="1"/>
          <p:nvPr/>
        </p:nvSpPr>
        <p:spPr>
          <a:xfrm flipH="1">
            <a:off x="1288965" y="1887800"/>
            <a:ext cx="19845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Describe here your metrics 1</a:t>
            </a:r>
            <a:endParaRPr sz="11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33" name="Google Shape;333;p24"/>
          <p:cNvSpPr txBox="1"/>
          <p:nvPr/>
        </p:nvSpPr>
        <p:spPr>
          <a:xfrm flipH="1">
            <a:off x="1288965" y="2457853"/>
            <a:ext cx="19845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Describe here your metrics 2</a:t>
            </a:r>
            <a:endParaRPr sz="11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34" name="Google Shape;334;p24"/>
          <p:cNvSpPr txBox="1"/>
          <p:nvPr/>
        </p:nvSpPr>
        <p:spPr>
          <a:xfrm flipH="1">
            <a:off x="1288965" y="3018118"/>
            <a:ext cx="19845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Describe here your metrics 3</a:t>
            </a:r>
            <a:endParaRPr sz="11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35" name="Google Shape;335;p24"/>
          <p:cNvSpPr txBox="1"/>
          <p:nvPr/>
        </p:nvSpPr>
        <p:spPr>
          <a:xfrm flipH="1">
            <a:off x="1288965" y="3604646"/>
            <a:ext cx="19845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Describe here your metrics 4</a:t>
            </a:r>
            <a:endParaRPr sz="11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36" name="Google Shape;336;p24"/>
          <p:cNvSpPr txBox="1"/>
          <p:nvPr/>
        </p:nvSpPr>
        <p:spPr>
          <a:xfrm flipH="1">
            <a:off x="1288965" y="4169798"/>
            <a:ext cx="19845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338987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rPr>
              <a:t>Describe here your metrics 5</a:t>
            </a:r>
            <a:endParaRPr sz="1100">
              <a:solidFill>
                <a:srgbClr val="338987"/>
              </a:solidFill>
              <a:latin typeface="Josefin Slab SemiBold"/>
              <a:ea typeface="Josefin Slab SemiBold"/>
              <a:cs typeface="Josefin Slab SemiBold"/>
              <a:sym typeface="Josefin Slab SemiBold"/>
            </a:endParaRPr>
          </a:p>
        </p:txBody>
      </p:sp>
      <p:sp>
        <p:nvSpPr>
          <p:cNvPr id="337" name="Google Shape;337;p24"/>
          <p:cNvSpPr txBox="1"/>
          <p:nvPr/>
        </p:nvSpPr>
        <p:spPr>
          <a:xfrm flipH="1">
            <a:off x="3507791" y="1363950"/>
            <a:ext cx="8919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 b="1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rPr>
              <a:t>Test 1</a:t>
            </a:r>
            <a:endParaRPr sz="1100" b="1">
              <a:solidFill>
                <a:srgbClr val="338987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338" name="Google Shape;338;p24"/>
          <p:cNvSpPr txBox="1"/>
          <p:nvPr/>
        </p:nvSpPr>
        <p:spPr>
          <a:xfrm flipH="1">
            <a:off x="4548391" y="1363950"/>
            <a:ext cx="8919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 b="1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rPr>
              <a:t>Test 2</a:t>
            </a:r>
            <a:endParaRPr sz="1100" b="1">
              <a:solidFill>
                <a:srgbClr val="338987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339" name="Google Shape;339;p24"/>
          <p:cNvSpPr txBox="1"/>
          <p:nvPr/>
        </p:nvSpPr>
        <p:spPr>
          <a:xfrm flipH="1">
            <a:off x="5572629" y="1363950"/>
            <a:ext cx="8919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 b="1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rPr>
              <a:t>Test 3</a:t>
            </a:r>
            <a:endParaRPr sz="1100" b="1">
              <a:solidFill>
                <a:srgbClr val="338987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340" name="Google Shape;340;p24"/>
          <p:cNvSpPr txBox="1"/>
          <p:nvPr/>
        </p:nvSpPr>
        <p:spPr>
          <a:xfrm flipH="1">
            <a:off x="6613991" y="1363950"/>
            <a:ext cx="891900" cy="3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 b="1">
                <a:solidFill>
                  <a:srgbClr val="338987"/>
                </a:solidFill>
                <a:latin typeface="Josefin Sans"/>
                <a:ea typeface="Josefin Sans"/>
                <a:cs typeface="Josefin Sans"/>
                <a:sym typeface="Josefin Sans"/>
              </a:rPr>
              <a:t>Test 4</a:t>
            </a:r>
            <a:endParaRPr sz="1100" b="1">
              <a:solidFill>
                <a:srgbClr val="338987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cxnSp>
        <p:nvCxnSpPr>
          <p:cNvPr id="341" name="Google Shape;341;p24"/>
          <p:cNvCxnSpPr/>
          <p:nvPr/>
        </p:nvCxnSpPr>
        <p:spPr>
          <a:xfrm rot="10800000">
            <a:off x="1288841" y="2339611"/>
            <a:ext cx="6592500" cy="0"/>
          </a:xfrm>
          <a:prstGeom prst="straightConnector1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2" name="Google Shape;342;p24"/>
          <p:cNvCxnSpPr/>
          <p:nvPr/>
        </p:nvCxnSpPr>
        <p:spPr>
          <a:xfrm rot="10800000">
            <a:off x="1288841" y="2895851"/>
            <a:ext cx="6592500" cy="0"/>
          </a:xfrm>
          <a:prstGeom prst="straightConnector1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3" name="Google Shape;343;p24"/>
          <p:cNvCxnSpPr/>
          <p:nvPr/>
        </p:nvCxnSpPr>
        <p:spPr>
          <a:xfrm rot="10800000">
            <a:off x="1288841" y="3472689"/>
            <a:ext cx="6592500" cy="0"/>
          </a:xfrm>
          <a:prstGeom prst="straightConnector1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4" name="Google Shape;344;p24"/>
          <p:cNvCxnSpPr/>
          <p:nvPr/>
        </p:nvCxnSpPr>
        <p:spPr>
          <a:xfrm rot="10800000">
            <a:off x="1288841" y="4049524"/>
            <a:ext cx="6592500" cy="0"/>
          </a:xfrm>
          <a:prstGeom prst="straightConnector1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5" name="Google Shape;345;p24"/>
          <p:cNvCxnSpPr/>
          <p:nvPr/>
        </p:nvCxnSpPr>
        <p:spPr>
          <a:xfrm rot="10800000">
            <a:off x="1288841" y="4619485"/>
            <a:ext cx="6592500" cy="0"/>
          </a:xfrm>
          <a:prstGeom prst="straightConnector1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6" name="Google Shape;346;p24"/>
          <p:cNvCxnSpPr/>
          <p:nvPr/>
        </p:nvCxnSpPr>
        <p:spPr>
          <a:xfrm rot="10800000">
            <a:off x="1288841" y="1762761"/>
            <a:ext cx="6592500" cy="0"/>
          </a:xfrm>
          <a:prstGeom prst="straightConnector1">
            <a:avLst/>
          </a:prstGeom>
          <a:noFill/>
          <a:ln w="19050" cap="flat" cmpd="sng">
            <a:solidFill>
              <a:srgbClr val="338987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47" name="Google Shape;347;p24"/>
          <p:cNvSpPr txBox="1">
            <a:spLocks noGrp="1"/>
          </p:cNvSpPr>
          <p:nvPr>
            <p:ph type="sldNum" idx="12"/>
          </p:nvPr>
        </p:nvSpPr>
        <p:spPr>
          <a:xfrm>
            <a:off x="7887614" y="47313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9</a:t>
            </a:fld>
            <a:endParaRPr/>
          </a:p>
        </p:txBody>
      </p:sp>
      <p:sp>
        <p:nvSpPr>
          <p:cNvPr id="348" name="Google Shape;348;p24"/>
          <p:cNvSpPr txBox="1">
            <a:spLocks noGrp="1"/>
          </p:cNvSpPr>
          <p:nvPr>
            <p:ph type="ctrTitle"/>
          </p:nvPr>
        </p:nvSpPr>
        <p:spPr>
          <a:xfrm>
            <a:off x="5569480" y="129625"/>
            <a:ext cx="2866800" cy="48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Master's Thesis by Slidesgo">
  <a:themeElements>
    <a:clrScheme name="Simple Light">
      <a:dk1>
        <a:srgbClr val="FDF3E5"/>
      </a:dk1>
      <a:lt1>
        <a:srgbClr val="338987"/>
      </a:lt1>
      <a:dk2>
        <a:srgbClr val="FFB8A5"/>
      </a:dk2>
      <a:lt2>
        <a:srgbClr val="A6B8BF"/>
      </a:lt2>
      <a:accent1>
        <a:srgbClr val="FDF3E5"/>
      </a:accent1>
      <a:accent2>
        <a:srgbClr val="338987"/>
      </a:accent2>
      <a:accent3>
        <a:srgbClr val="FFB8A5"/>
      </a:accent3>
      <a:accent4>
        <a:srgbClr val="A6B8BF"/>
      </a:accent4>
      <a:accent5>
        <a:srgbClr val="FDF3E5"/>
      </a:accent5>
      <a:accent6>
        <a:srgbClr val="338987"/>
      </a:accent6>
      <a:hlink>
        <a:srgbClr val="33898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875</Words>
  <Application>Microsoft Office PowerPoint</Application>
  <PresentationFormat>全屏显示(16:9)</PresentationFormat>
  <Paragraphs>145</Paragraphs>
  <Slides>30</Slides>
  <Notes>30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30</vt:i4>
      </vt:variant>
    </vt:vector>
  </HeadingPairs>
  <TitlesOfParts>
    <vt:vector size="43" baseType="lpstr">
      <vt:lpstr>Proxima Nova</vt:lpstr>
      <vt:lpstr>Josefin Sans Thin</vt:lpstr>
      <vt:lpstr>Josefin Slab SemiBold</vt:lpstr>
      <vt:lpstr>Roboto Slab Regular</vt:lpstr>
      <vt:lpstr>Josefin Sans</vt:lpstr>
      <vt:lpstr>Proxima Nova Semibold</vt:lpstr>
      <vt:lpstr>Fira Sans Extra Condensed Medium</vt:lpstr>
      <vt:lpstr>Josefin Slab</vt:lpstr>
      <vt:lpstr>Arvo</vt:lpstr>
      <vt:lpstr>Arial</vt:lpstr>
      <vt:lpstr>Master's Thesis by Slidesgo</vt:lpstr>
      <vt:lpstr>SlidesGo Final Pages</vt:lpstr>
      <vt:lpstr>1_Slidesgo Final Pages</vt:lpstr>
      <vt:lpstr>Master’s Thesis</vt:lpstr>
      <vt:lpstr>Results Analysis</vt:lpstr>
      <vt:lpstr>Introduction</vt:lpstr>
      <vt:lpstr>Quote</vt:lpstr>
      <vt:lpstr>Study Objectives</vt:lpstr>
      <vt:lpstr>Literature Review</vt:lpstr>
      <vt:lpstr>Schedule</vt:lpstr>
      <vt:lpstr>Research</vt:lpstr>
      <vt:lpstr>Table</vt:lpstr>
      <vt:lpstr>Results Analysis</vt:lpstr>
      <vt:lpstr>Conclusions</vt:lpstr>
      <vt:lpstr>Thanks</vt:lpstr>
      <vt:lpstr>Bibliography </vt:lpstr>
      <vt:lpstr>Fonts &amp; colors used</vt:lpstr>
      <vt:lpstr>PowerPoint 演示文稿</vt:lpstr>
      <vt:lpstr>PowerPoint 演示文稿</vt:lpstr>
      <vt:lpstr>...and our set of editable icons</vt:lpstr>
      <vt:lpstr>Business Icons</vt:lpstr>
      <vt:lpstr>Avatar Icons</vt:lpstr>
      <vt:lpstr>Creative Process Icons</vt:lpstr>
      <vt:lpstr>Educational Process Icons</vt:lpstr>
      <vt:lpstr>Help &amp; Support Icons</vt:lpstr>
      <vt:lpstr>Medical Icons</vt:lpstr>
      <vt:lpstr>Nature Icons</vt:lpstr>
      <vt:lpstr>Performing Arts Icons</vt:lpstr>
      <vt:lpstr>SEO &amp; Marketing Icons</vt:lpstr>
      <vt:lpstr>Teamwork Icons</vt:lpstr>
      <vt:lpstr>Creative Process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Master’s Thesis</dc:title>
  <cp:lastModifiedBy>刘 龙</cp:lastModifiedBy>
  <cp:revision>1</cp:revision>
  <dcterms:modified xsi:type="dcterms:W3CDTF">2020-08-11T01:28:02Z</dcterms:modified>
</cp:coreProperties>
</file>